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4" r:id="rId2"/>
    <p:sldMasterId id="2147483696" r:id="rId3"/>
    <p:sldMasterId id="2147483708" r:id="rId4"/>
  </p:sldMasterIdLst>
  <p:notesMasterIdLst>
    <p:notesMasterId r:id="rId27"/>
  </p:notesMasterIdLst>
  <p:sldIdLst>
    <p:sldId id="339" r:id="rId5"/>
    <p:sldId id="341" r:id="rId6"/>
    <p:sldId id="362" r:id="rId7"/>
    <p:sldId id="361" r:id="rId8"/>
    <p:sldId id="338" r:id="rId9"/>
    <p:sldId id="346" r:id="rId10"/>
    <p:sldId id="352" r:id="rId11"/>
    <p:sldId id="354" r:id="rId12"/>
    <p:sldId id="337" r:id="rId13"/>
    <p:sldId id="336" r:id="rId14"/>
    <p:sldId id="360" r:id="rId15"/>
    <p:sldId id="353" r:id="rId16"/>
    <p:sldId id="335" r:id="rId17"/>
    <p:sldId id="327" r:id="rId18"/>
    <p:sldId id="329" r:id="rId19"/>
    <p:sldId id="330" r:id="rId20"/>
    <p:sldId id="359" r:id="rId21"/>
    <p:sldId id="358" r:id="rId22"/>
    <p:sldId id="357" r:id="rId23"/>
    <p:sldId id="328" r:id="rId24"/>
    <p:sldId id="356" r:id="rId25"/>
    <p:sldId id="345" r:id="rId26"/>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424" autoAdjust="0"/>
  </p:normalViewPr>
  <p:slideViewPr>
    <p:cSldViewPr>
      <p:cViewPr varScale="1">
        <p:scale>
          <a:sx n="88" d="100"/>
          <a:sy n="88" d="100"/>
        </p:scale>
        <p:origin x="816" y="78"/>
      </p:cViewPr>
      <p:guideLst>
        <p:guide orient="horz" pos="1620"/>
        <p:guide pos="2880"/>
      </p:guideLst>
    </p:cSldViewPr>
  </p:slideViewPr>
  <p:outlineViewPr>
    <p:cViewPr>
      <p:scale>
        <a:sx n="33" d="100"/>
        <a:sy n="33" d="100"/>
      </p:scale>
      <p:origin x="0" y="-1488"/>
    </p:cViewPr>
  </p:outlineViewPr>
  <p:notesTextViewPr>
    <p:cViewPr>
      <p:scale>
        <a:sx n="100" d="100"/>
        <a:sy n="100" d="100"/>
      </p:scale>
      <p:origin x="0" y="0"/>
    </p:cViewPr>
  </p:notesTextViewPr>
  <p:sorterViewPr>
    <p:cViewPr>
      <p:scale>
        <a:sx n="100" d="100"/>
        <a:sy n="100" d="100"/>
      </p:scale>
      <p:origin x="0" y="-352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2F6DA1-9AA1-4F20-9697-5002473A9B15}" type="datetimeFigureOut">
              <a:rPr lang="zh-CN" altLang="en-US" smtClean="0"/>
              <a:t>2017/1/2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0B02FA-1373-4D8C-930E-D0B9E7B6E907}" type="slidenum">
              <a:rPr lang="zh-CN" altLang="en-US" smtClean="0"/>
              <a:t>‹#›</a:t>
            </a:fld>
            <a:endParaRPr lang="zh-CN" altLang="en-US"/>
          </a:p>
        </p:txBody>
      </p:sp>
    </p:spTree>
    <p:extLst>
      <p:ext uri="{BB962C8B-B14F-4D97-AF65-F5344CB8AC3E}">
        <p14:creationId xmlns:p14="http://schemas.microsoft.com/office/powerpoint/2010/main" val="27214397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70B02FA-1373-4D8C-930E-D0B9E7B6E907}" type="slidenum">
              <a:rPr lang="zh-CN" altLang="en-US" smtClean="0"/>
              <a:t>8</a:t>
            </a:fld>
            <a:endParaRPr lang="zh-CN" altLang="en-US"/>
          </a:p>
        </p:txBody>
      </p:sp>
    </p:spTree>
    <p:extLst>
      <p:ext uri="{BB962C8B-B14F-4D97-AF65-F5344CB8AC3E}">
        <p14:creationId xmlns:p14="http://schemas.microsoft.com/office/powerpoint/2010/main" val="10069447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533401" y="27385"/>
            <a:ext cx="7891463" cy="5116115"/>
            <a:chOff x="349" y="23"/>
            <a:chExt cx="4971" cy="4297"/>
          </a:xfrm>
        </p:grpSpPr>
        <p:sp>
          <p:nvSpPr>
            <p:cNvPr id="5" name="Rectangle 3"/>
            <p:cNvSpPr>
              <a:spLocks noChangeArrowheads="1"/>
            </p:cNvSpPr>
            <p:nvPr/>
          </p:nvSpPr>
          <p:spPr bwMode="auto">
            <a:xfrm>
              <a:off x="38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 name="Freeform 4"/>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 name="Freeform 5"/>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 name="Freeform 6"/>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 name="Freeform 7"/>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 name="Freeform 8"/>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 name="Freeform 9"/>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 name="Freeform 10"/>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 name="Freeform 11"/>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 name="Freeform 12"/>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5" name="Freeform 13"/>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6" name="Rectangle 14"/>
            <p:cNvSpPr>
              <a:spLocks noChangeArrowheads="1"/>
            </p:cNvSpPr>
            <p:nvPr/>
          </p:nvSpPr>
          <p:spPr bwMode="auto">
            <a:xfrm>
              <a:off x="38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7" name="Rectangle 15"/>
            <p:cNvSpPr>
              <a:spLocks noChangeArrowheads="1"/>
            </p:cNvSpPr>
            <p:nvPr/>
          </p:nvSpPr>
          <p:spPr bwMode="auto">
            <a:xfrm>
              <a:off x="82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8" name="Freeform 16"/>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9" name="Freeform 17"/>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0" name="Freeform 18"/>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1" name="Freeform 19"/>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2" name="Freeform 20"/>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3" name="Freeform 21"/>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4" name="Freeform 22"/>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5" name="Freeform 23"/>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6" name="Freeform 24"/>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7" name="Freeform 25"/>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8" name="Rectangle 26"/>
            <p:cNvSpPr>
              <a:spLocks noChangeArrowheads="1"/>
            </p:cNvSpPr>
            <p:nvPr/>
          </p:nvSpPr>
          <p:spPr bwMode="auto">
            <a:xfrm>
              <a:off x="82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29" name="Rectangle 27"/>
            <p:cNvSpPr>
              <a:spLocks noChangeArrowheads="1"/>
            </p:cNvSpPr>
            <p:nvPr/>
          </p:nvSpPr>
          <p:spPr bwMode="auto">
            <a:xfrm>
              <a:off x="127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30" name="Freeform 28"/>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1" name="Freeform 29"/>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2" name="Freeform 30"/>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3" name="Freeform 31"/>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4" name="Freeform 32"/>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5" name="Freeform 33"/>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6" name="Freeform 34"/>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7" name="Freeform 35"/>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8" name="Freeform 36"/>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9" name="Freeform 37"/>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0" name="Rectangle 38"/>
            <p:cNvSpPr>
              <a:spLocks noChangeArrowheads="1"/>
            </p:cNvSpPr>
            <p:nvPr/>
          </p:nvSpPr>
          <p:spPr bwMode="auto">
            <a:xfrm>
              <a:off x="127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1" name="Rectangle 39"/>
            <p:cNvSpPr>
              <a:spLocks noChangeArrowheads="1"/>
            </p:cNvSpPr>
            <p:nvPr/>
          </p:nvSpPr>
          <p:spPr bwMode="auto">
            <a:xfrm>
              <a:off x="172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2" name="Freeform 40"/>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3" name="Freeform 41"/>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4" name="Freeform 42"/>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5" name="Freeform 43"/>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6" name="Freeform 44"/>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7" name="Freeform 45"/>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8" name="Freeform 46"/>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9" name="Freeform 47"/>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0" name="Freeform 48"/>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1" name="Freeform 49"/>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2" name="Rectangle 50"/>
            <p:cNvSpPr>
              <a:spLocks noChangeArrowheads="1"/>
            </p:cNvSpPr>
            <p:nvPr/>
          </p:nvSpPr>
          <p:spPr bwMode="auto">
            <a:xfrm>
              <a:off x="172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3" name="Rectangle 51"/>
            <p:cNvSpPr>
              <a:spLocks noChangeArrowheads="1"/>
            </p:cNvSpPr>
            <p:nvPr/>
          </p:nvSpPr>
          <p:spPr bwMode="auto">
            <a:xfrm>
              <a:off x="216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4" name="Freeform 52"/>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5" name="Freeform 53"/>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6" name="Freeform 54"/>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7" name="Freeform 55"/>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8" name="Freeform 56"/>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9" name="Freeform 57"/>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0" name="Freeform 58"/>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1" name="Freeform 59"/>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2" name="Freeform 60"/>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3" name="Freeform 61"/>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4" name="Rectangle 62"/>
            <p:cNvSpPr>
              <a:spLocks noChangeArrowheads="1"/>
            </p:cNvSpPr>
            <p:nvPr/>
          </p:nvSpPr>
          <p:spPr bwMode="auto">
            <a:xfrm>
              <a:off x="216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5" name="Rectangle 63"/>
            <p:cNvSpPr>
              <a:spLocks noChangeArrowheads="1"/>
            </p:cNvSpPr>
            <p:nvPr/>
          </p:nvSpPr>
          <p:spPr bwMode="auto">
            <a:xfrm>
              <a:off x="262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6" name="Freeform 64"/>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7" name="Freeform 65"/>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8" name="Freeform 66"/>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9" name="Freeform 67"/>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0" name="Freeform 68"/>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1" name="Freeform 69"/>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2" name="Freeform 70"/>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3" name="Freeform 71"/>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4" name="Freeform 72"/>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5" name="Freeform 73"/>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6" name="Rectangle 74"/>
            <p:cNvSpPr>
              <a:spLocks noChangeArrowheads="1"/>
            </p:cNvSpPr>
            <p:nvPr/>
          </p:nvSpPr>
          <p:spPr bwMode="auto">
            <a:xfrm>
              <a:off x="262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7" name="Rectangle 75"/>
            <p:cNvSpPr>
              <a:spLocks noChangeArrowheads="1"/>
            </p:cNvSpPr>
            <p:nvPr/>
          </p:nvSpPr>
          <p:spPr bwMode="auto">
            <a:xfrm>
              <a:off x="306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8" name="Freeform 76"/>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9" name="Freeform 77"/>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0" name="Freeform 78"/>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1" name="Freeform 79"/>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2" name="Freeform 80"/>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3" name="Freeform 81"/>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4" name="Freeform 82"/>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5" name="Freeform 83"/>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6" name="Freeform 84"/>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7" name="Freeform 85"/>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8" name="Rectangle 86"/>
            <p:cNvSpPr>
              <a:spLocks noChangeArrowheads="1"/>
            </p:cNvSpPr>
            <p:nvPr/>
          </p:nvSpPr>
          <p:spPr bwMode="auto">
            <a:xfrm>
              <a:off x="306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89" name="Rectangle 87"/>
            <p:cNvSpPr>
              <a:spLocks noChangeArrowheads="1"/>
            </p:cNvSpPr>
            <p:nvPr/>
          </p:nvSpPr>
          <p:spPr bwMode="auto">
            <a:xfrm>
              <a:off x="351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90" name="Freeform 88"/>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1" name="Freeform 89"/>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2" name="Freeform 90"/>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3" name="Freeform 91"/>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4" name="Freeform 92"/>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5" name="Freeform 93"/>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6" name="Freeform 94"/>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7" name="Freeform 95"/>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8" name="Freeform 96"/>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9" name="Freeform 97"/>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0" name="Rectangle 98"/>
            <p:cNvSpPr>
              <a:spLocks noChangeArrowheads="1"/>
            </p:cNvSpPr>
            <p:nvPr/>
          </p:nvSpPr>
          <p:spPr bwMode="auto">
            <a:xfrm>
              <a:off x="351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1" name="Rectangle 99"/>
            <p:cNvSpPr>
              <a:spLocks noChangeArrowheads="1"/>
            </p:cNvSpPr>
            <p:nvPr/>
          </p:nvSpPr>
          <p:spPr bwMode="auto">
            <a:xfrm>
              <a:off x="396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2" name="Freeform 100"/>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 name="Freeform 101"/>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 name="Freeform 102"/>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 name="Freeform 103"/>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 name="Freeform 104"/>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 name="Freeform 105"/>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 name="Freeform 106"/>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 name="Freeform 107"/>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 name="Freeform 108"/>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 name="Freeform 109"/>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 name="Rectangle 110"/>
            <p:cNvSpPr>
              <a:spLocks noChangeArrowheads="1"/>
            </p:cNvSpPr>
            <p:nvPr/>
          </p:nvSpPr>
          <p:spPr bwMode="auto">
            <a:xfrm>
              <a:off x="396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3" name="Rectangle 111"/>
            <p:cNvSpPr>
              <a:spLocks noChangeArrowheads="1"/>
            </p:cNvSpPr>
            <p:nvPr/>
          </p:nvSpPr>
          <p:spPr bwMode="auto">
            <a:xfrm>
              <a:off x="440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 name="Freeform 112"/>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 name="Freeform 113"/>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 name="Freeform 114"/>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 name="Freeform 115"/>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8" name="Freeform 116"/>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9" name="Freeform 117"/>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0" name="Freeform 118"/>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1" name="Freeform 119"/>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2" name="Freeform 120"/>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3" name="Freeform 121"/>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4" name="Rectangle 122"/>
            <p:cNvSpPr>
              <a:spLocks noChangeArrowheads="1"/>
            </p:cNvSpPr>
            <p:nvPr/>
          </p:nvSpPr>
          <p:spPr bwMode="auto">
            <a:xfrm>
              <a:off x="440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5" name="Rectangle 123"/>
            <p:cNvSpPr>
              <a:spLocks noChangeArrowheads="1"/>
            </p:cNvSpPr>
            <p:nvPr/>
          </p:nvSpPr>
          <p:spPr bwMode="auto">
            <a:xfrm>
              <a:off x="485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6" name="Freeform 124"/>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7" name="Freeform 125"/>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8" name="Freeform 126"/>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9" name="Freeform 127"/>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0" name="Freeform 128"/>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1" name="Freeform 129"/>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2" name="Freeform 130"/>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3" name="Freeform 131"/>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4" name="Freeform 132"/>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5" name="Freeform 133"/>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6" name="Rectangle 134"/>
            <p:cNvSpPr>
              <a:spLocks noChangeArrowheads="1"/>
            </p:cNvSpPr>
            <p:nvPr/>
          </p:nvSpPr>
          <p:spPr bwMode="auto">
            <a:xfrm>
              <a:off x="485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7" name="Rectangle 135"/>
            <p:cNvSpPr>
              <a:spLocks noChangeArrowheads="1"/>
            </p:cNvSpPr>
            <p:nvPr/>
          </p:nvSpPr>
          <p:spPr bwMode="auto">
            <a:xfrm>
              <a:off x="530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8" name="Freeform 136"/>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9" name="Freeform 137"/>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0" name="Freeform 138"/>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1" name="Freeform 139"/>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2" name="Freeform 140"/>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3" name="Freeform 141"/>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4" name="Freeform 142"/>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5" name="Freeform 143"/>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6" name="Freeform 144"/>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7" name="Freeform 145"/>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8" name="Rectangle 146"/>
            <p:cNvSpPr>
              <a:spLocks noChangeArrowheads="1"/>
            </p:cNvSpPr>
            <p:nvPr/>
          </p:nvSpPr>
          <p:spPr bwMode="auto">
            <a:xfrm>
              <a:off x="530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49" name="Freeform 147"/>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
        <p:nvSpPr>
          <p:cNvPr id="64660" name="Rectangle 148"/>
          <p:cNvSpPr>
            <a:spLocks noGrp="1" noRot="1" noChangeArrowheads="1"/>
          </p:cNvSpPr>
          <p:nvPr>
            <p:ph type="ctrTitle"/>
          </p:nvPr>
        </p:nvSpPr>
        <p:spPr>
          <a:xfrm>
            <a:off x="685800" y="1543050"/>
            <a:ext cx="7772400" cy="857250"/>
          </a:xfrm>
        </p:spPr>
        <p:txBody>
          <a:bodyPr/>
          <a:lstStyle>
            <a:lvl1pPr>
              <a:defRPr/>
            </a:lvl1pPr>
          </a:lstStyle>
          <a:p>
            <a:r>
              <a:rPr lang="zh-CN" altLang="en-US"/>
              <a:t>单击此处编辑母版标题样式</a:t>
            </a:r>
          </a:p>
        </p:txBody>
      </p:sp>
      <p:sp>
        <p:nvSpPr>
          <p:cNvPr id="64664" name="Rectangle 152"/>
          <p:cNvSpPr>
            <a:spLocks noGrp="1" noRot="1" noChangeArrowheads="1"/>
          </p:cNvSpPr>
          <p:nvPr>
            <p:ph type="subTitle" idx="1"/>
          </p:nvPr>
        </p:nvSpPr>
        <p:spPr>
          <a:xfrm>
            <a:off x="1371600" y="2628900"/>
            <a:ext cx="6400800" cy="1314450"/>
          </a:xfrm>
        </p:spPr>
        <p:txBody>
          <a:bodyPr/>
          <a:lstStyle>
            <a:lvl1pPr marL="0" indent="0" algn="ctr">
              <a:buFont typeface="Wingdings" pitchFamily="2" charset="2"/>
              <a:buNone/>
              <a:defRPr/>
            </a:lvl1pPr>
          </a:lstStyle>
          <a:p>
            <a:r>
              <a:rPr lang="zh-CN" altLang="en-US"/>
              <a:t>单击此处编辑母版副标题样式</a:t>
            </a:r>
          </a:p>
        </p:txBody>
      </p:sp>
      <p:sp>
        <p:nvSpPr>
          <p:cNvPr id="150" name="Rectangle 149"/>
          <p:cNvSpPr>
            <a:spLocks noGrp="1" noChangeArrowheads="1"/>
          </p:cNvSpPr>
          <p:nvPr>
            <p:ph type="dt" sz="half" idx="10"/>
          </p:nvPr>
        </p:nvSpPr>
        <p:spPr>
          <a:xfrm>
            <a:off x="301626" y="4686300"/>
            <a:ext cx="2289175" cy="357188"/>
          </a:xfrm>
        </p:spPr>
        <p:txBody>
          <a:bodyPr/>
          <a:lstStyle>
            <a:lvl1pPr>
              <a:defRPr/>
            </a:lvl1pPr>
          </a:lstStyle>
          <a:p>
            <a:pPr>
              <a:defRPr/>
            </a:pPr>
            <a:endParaRPr lang="en-US" altLang="zh-CN">
              <a:solidFill>
                <a:srgbClr val="000000"/>
              </a:solidFill>
            </a:endParaRPr>
          </a:p>
        </p:txBody>
      </p:sp>
      <p:sp>
        <p:nvSpPr>
          <p:cNvPr id="151" name="Rectangle 150"/>
          <p:cNvSpPr>
            <a:spLocks noGrp="1" noChangeArrowheads="1"/>
          </p:cNvSpPr>
          <p:nvPr>
            <p:ph type="ftr" sz="quarter" idx="11"/>
          </p:nvPr>
        </p:nvSpPr>
        <p:spPr>
          <a:xfrm>
            <a:off x="3124200" y="4686300"/>
            <a:ext cx="2895600" cy="357188"/>
          </a:xfrm>
        </p:spPr>
        <p:txBody>
          <a:bodyPr/>
          <a:lstStyle>
            <a:lvl1pPr>
              <a:defRPr/>
            </a:lvl1pPr>
          </a:lstStyle>
          <a:p>
            <a:pPr>
              <a:defRPr/>
            </a:pPr>
            <a:endParaRPr lang="en-US" altLang="zh-CN">
              <a:solidFill>
                <a:srgbClr val="000000"/>
              </a:solidFill>
            </a:endParaRPr>
          </a:p>
        </p:txBody>
      </p:sp>
      <p:sp>
        <p:nvSpPr>
          <p:cNvPr id="152" name="Rectangle 151"/>
          <p:cNvSpPr>
            <a:spLocks noGrp="1" noChangeArrowheads="1"/>
          </p:cNvSpPr>
          <p:nvPr>
            <p:ph type="sldNum" sz="quarter" idx="12"/>
          </p:nvPr>
        </p:nvSpPr>
        <p:spPr>
          <a:xfrm>
            <a:off x="6553201" y="4686300"/>
            <a:ext cx="2289175" cy="357188"/>
          </a:xfrm>
        </p:spPr>
        <p:txBody>
          <a:bodyPr/>
          <a:lstStyle>
            <a:lvl1pPr>
              <a:defRPr smtClean="0"/>
            </a:lvl1pPr>
          </a:lstStyle>
          <a:p>
            <a:pPr>
              <a:defRPr/>
            </a:pPr>
            <a:fld id="{1C97E393-ADA6-4A56-A9B5-AEBB759D1015}"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66258717"/>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68F1BF7-E1A8-4E67-9D0A-393638FB967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24677942"/>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35FA153F-5282-4CF1-AA0A-AC96EBE8314D}"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753850641"/>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625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916BCF2B-30D0-4F54-90A4-E51DDC11AD14}"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841003980"/>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p:txBody>
          <a:bodyPr/>
          <a:lstStyle>
            <a:lvl1pPr>
              <a:defRPr smtClean="0"/>
            </a:lvl1pPr>
          </a:lstStyle>
          <a:p>
            <a:pPr>
              <a:defRPr/>
            </a:pPr>
            <a:fld id="{A8EF164D-0095-4A96-9077-034E1ED1736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884673993"/>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p:txBody>
          <a:bodyPr/>
          <a:lstStyle>
            <a:lvl1pPr>
              <a:defRPr smtClean="0"/>
            </a:lvl1pPr>
          </a:lstStyle>
          <a:p>
            <a:pPr>
              <a:defRPr/>
            </a:pPr>
            <a:fld id="{017E65C6-9D1F-4135-9F29-9760083C3C11}"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426752172"/>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p:txBody>
          <a:bodyPr/>
          <a:lstStyle>
            <a:lvl1pPr>
              <a:defRPr smtClean="0"/>
            </a:lvl1pPr>
          </a:lstStyle>
          <a:p>
            <a:pPr>
              <a:defRPr/>
            </a:pPr>
            <a:fld id="{155F978D-1E9A-4F33-830C-6CA610C70360}"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360881805"/>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8C0618C2-F9F9-487D-A5BA-71E82D125B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566569516"/>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smtClean="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3F5258BC-5B78-4E45-B64A-E07FDBA795F2}"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246804693"/>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69276ED5-F0DB-4D06-BE13-A0566ABB2C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396517058"/>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4014" y="171451"/>
            <a:ext cx="2135187" cy="440293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8451" y="171451"/>
            <a:ext cx="6253163" cy="440293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BA47E3D-4C18-40C7-A6F1-4F1B1A4EDC1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213767251"/>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533401" y="27385"/>
            <a:ext cx="7891463" cy="5116115"/>
            <a:chOff x="349" y="23"/>
            <a:chExt cx="4971" cy="4297"/>
          </a:xfrm>
        </p:grpSpPr>
        <p:sp>
          <p:nvSpPr>
            <p:cNvPr id="5" name="Rectangle 3"/>
            <p:cNvSpPr>
              <a:spLocks noChangeArrowheads="1"/>
            </p:cNvSpPr>
            <p:nvPr/>
          </p:nvSpPr>
          <p:spPr bwMode="auto">
            <a:xfrm>
              <a:off x="38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 name="Freeform 4"/>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 name="Freeform 5"/>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 name="Freeform 6"/>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 name="Freeform 7"/>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 name="Freeform 8"/>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 name="Freeform 9"/>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 name="Freeform 10"/>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 name="Freeform 11"/>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 name="Freeform 12"/>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5" name="Freeform 13"/>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6" name="Rectangle 14"/>
            <p:cNvSpPr>
              <a:spLocks noChangeArrowheads="1"/>
            </p:cNvSpPr>
            <p:nvPr/>
          </p:nvSpPr>
          <p:spPr bwMode="auto">
            <a:xfrm>
              <a:off x="38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7" name="Rectangle 15"/>
            <p:cNvSpPr>
              <a:spLocks noChangeArrowheads="1"/>
            </p:cNvSpPr>
            <p:nvPr/>
          </p:nvSpPr>
          <p:spPr bwMode="auto">
            <a:xfrm>
              <a:off x="82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8" name="Freeform 16"/>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9" name="Freeform 17"/>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0" name="Freeform 18"/>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1" name="Freeform 19"/>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2" name="Freeform 20"/>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3" name="Freeform 21"/>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4" name="Freeform 22"/>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5" name="Freeform 23"/>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6" name="Freeform 24"/>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7" name="Freeform 25"/>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8" name="Rectangle 26"/>
            <p:cNvSpPr>
              <a:spLocks noChangeArrowheads="1"/>
            </p:cNvSpPr>
            <p:nvPr/>
          </p:nvSpPr>
          <p:spPr bwMode="auto">
            <a:xfrm>
              <a:off x="82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29" name="Rectangle 27"/>
            <p:cNvSpPr>
              <a:spLocks noChangeArrowheads="1"/>
            </p:cNvSpPr>
            <p:nvPr/>
          </p:nvSpPr>
          <p:spPr bwMode="auto">
            <a:xfrm>
              <a:off x="127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30" name="Freeform 28"/>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1" name="Freeform 29"/>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2" name="Freeform 30"/>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3" name="Freeform 31"/>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4" name="Freeform 32"/>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5" name="Freeform 33"/>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6" name="Freeform 34"/>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7" name="Freeform 35"/>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8" name="Freeform 36"/>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9" name="Freeform 37"/>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0" name="Rectangle 38"/>
            <p:cNvSpPr>
              <a:spLocks noChangeArrowheads="1"/>
            </p:cNvSpPr>
            <p:nvPr/>
          </p:nvSpPr>
          <p:spPr bwMode="auto">
            <a:xfrm>
              <a:off x="127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1" name="Rectangle 39"/>
            <p:cNvSpPr>
              <a:spLocks noChangeArrowheads="1"/>
            </p:cNvSpPr>
            <p:nvPr/>
          </p:nvSpPr>
          <p:spPr bwMode="auto">
            <a:xfrm>
              <a:off x="172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2" name="Freeform 40"/>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3" name="Freeform 41"/>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4" name="Freeform 42"/>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5" name="Freeform 43"/>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6" name="Freeform 44"/>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7" name="Freeform 45"/>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8" name="Freeform 46"/>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9" name="Freeform 47"/>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0" name="Freeform 48"/>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1" name="Freeform 49"/>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2" name="Rectangle 50"/>
            <p:cNvSpPr>
              <a:spLocks noChangeArrowheads="1"/>
            </p:cNvSpPr>
            <p:nvPr/>
          </p:nvSpPr>
          <p:spPr bwMode="auto">
            <a:xfrm>
              <a:off x="172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3" name="Rectangle 51"/>
            <p:cNvSpPr>
              <a:spLocks noChangeArrowheads="1"/>
            </p:cNvSpPr>
            <p:nvPr/>
          </p:nvSpPr>
          <p:spPr bwMode="auto">
            <a:xfrm>
              <a:off x="216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4" name="Freeform 52"/>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5" name="Freeform 53"/>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6" name="Freeform 54"/>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7" name="Freeform 55"/>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8" name="Freeform 56"/>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9" name="Freeform 57"/>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0" name="Freeform 58"/>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1" name="Freeform 59"/>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2" name="Freeform 60"/>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3" name="Freeform 61"/>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4" name="Rectangle 62"/>
            <p:cNvSpPr>
              <a:spLocks noChangeArrowheads="1"/>
            </p:cNvSpPr>
            <p:nvPr/>
          </p:nvSpPr>
          <p:spPr bwMode="auto">
            <a:xfrm>
              <a:off x="216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5" name="Rectangle 63"/>
            <p:cNvSpPr>
              <a:spLocks noChangeArrowheads="1"/>
            </p:cNvSpPr>
            <p:nvPr/>
          </p:nvSpPr>
          <p:spPr bwMode="auto">
            <a:xfrm>
              <a:off x="262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6" name="Freeform 64"/>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7" name="Freeform 65"/>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8" name="Freeform 66"/>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9" name="Freeform 67"/>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0" name="Freeform 68"/>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1" name="Freeform 69"/>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2" name="Freeform 70"/>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3" name="Freeform 71"/>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4" name="Freeform 72"/>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5" name="Freeform 73"/>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6" name="Rectangle 74"/>
            <p:cNvSpPr>
              <a:spLocks noChangeArrowheads="1"/>
            </p:cNvSpPr>
            <p:nvPr/>
          </p:nvSpPr>
          <p:spPr bwMode="auto">
            <a:xfrm>
              <a:off x="262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7" name="Rectangle 75"/>
            <p:cNvSpPr>
              <a:spLocks noChangeArrowheads="1"/>
            </p:cNvSpPr>
            <p:nvPr/>
          </p:nvSpPr>
          <p:spPr bwMode="auto">
            <a:xfrm>
              <a:off x="306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8" name="Freeform 76"/>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9" name="Freeform 77"/>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0" name="Freeform 78"/>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1" name="Freeform 79"/>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2" name="Freeform 80"/>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3" name="Freeform 81"/>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4" name="Freeform 82"/>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5" name="Freeform 83"/>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6" name="Freeform 84"/>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7" name="Freeform 85"/>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8" name="Rectangle 86"/>
            <p:cNvSpPr>
              <a:spLocks noChangeArrowheads="1"/>
            </p:cNvSpPr>
            <p:nvPr/>
          </p:nvSpPr>
          <p:spPr bwMode="auto">
            <a:xfrm>
              <a:off x="306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89" name="Rectangle 87"/>
            <p:cNvSpPr>
              <a:spLocks noChangeArrowheads="1"/>
            </p:cNvSpPr>
            <p:nvPr/>
          </p:nvSpPr>
          <p:spPr bwMode="auto">
            <a:xfrm>
              <a:off x="351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90" name="Freeform 88"/>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1" name="Freeform 89"/>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2" name="Freeform 90"/>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3" name="Freeform 91"/>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4" name="Freeform 92"/>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5" name="Freeform 93"/>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6" name="Freeform 94"/>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7" name="Freeform 95"/>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8" name="Freeform 96"/>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9" name="Freeform 97"/>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0" name="Rectangle 98"/>
            <p:cNvSpPr>
              <a:spLocks noChangeArrowheads="1"/>
            </p:cNvSpPr>
            <p:nvPr/>
          </p:nvSpPr>
          <p:spPr bwMode="auto">
            <a:xfrm>
              <a:off x="351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1" name="Rectangle 99"/>
            <p:cNvSpPr>
              <a:spLocks noChangeArrowheads="1"/>
            </p:cNvSpPr>
            <p:nvPr/>
          </p:nvSpPr>
          <p:spPr bwMode="auto">
            <a:xfrm>
              <a:off x="396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2" name="Freeform 100"/>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 name="Freeform 101"/>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 name="Freeform 102"/>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 name="Freeform 103"/>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 name="Freeform 104"/>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 name="Freeform 105"/>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 name="Freeform 106"/>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 name="Freeform 107"/>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 name="Freeform 108"/>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 name="Freeform 109"/>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 name="Rectangle 110"/>
            <p:cNvSpPr>
              <a:spLocks noChangeArrowheads="1"/>
            </p:cNvSpPr>
            <p:nvPr/>
          </p:nvSpPr>
          <p:spPr bwMode="auto">
            <a:xfrm>
              <a:off x="396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3" name="Rectangle 111"/>
            <p:cNvSpPr>
              <a:spLocks noChangeArrowheads="1"/>
            </p:cNvSpPr>
            <p:nvPr/>
          </p:nvSpPr>
          <p:spPr bwMode="auto">
            <a:xfrm>
              <a:off x="440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 name="Freeform 112"/>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 name="Freeform 113"/>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 name="Freeform 114"/>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 name="Freeform 115"/>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8" name="Freeform 116"/>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9" name="Freeform 117"/>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0" name="Freeform 118"/>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1" name="Freeform 119"/>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2" name="Freeform 120"/>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3" name="Freeform 121"/>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4" name="Rectangle 122"/>
            <p:cNvSpPr>
              <a:spLocks noChangeArrowheads="1"/>
            </p:cNvSpPr>
            <p:nvPr/>
          </p:nvSpPr>
          <p:spPr bwMode="auto">
            <a:xfrm>
              <a:off x="440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5" name="Rectangle 123"/>
            <p:cNvSpPr>
              <a:spLocks noChangeArrowheads="1"/>
            </p:cNvSpPr>
            <p:nvPr/>
          </p:nvSpPr>
          <p:spPr bwMode="auto">
            <a:xfrm>
              <a:off x="485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6" name="Freeform 124"/>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7" name="Freeform 125"/>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8" name="Freeform 126"/>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9" name="Freeform 127"/>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0" name="Freeform 128"/>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1" name="Freeform 129"/>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2" name="Freeform 130"/>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3" name="Freeform 131"/>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4" name="Freeform 132"/>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5" name="Freeform 133"/>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6" name="Rectangle 134"/>
            <p:cNvSpPr>
              <a:spLocks noChangeArrowheads="1"/>
            </p:cNvSpPr>
            <p:nvPr/>
          </p:nvSpPr>
          <p:spPr bwMode="auto">
            <a:xfrm>
              <a:off x="485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7" name="Rectangle 135"/>
            <p:cNvSpPr>
              <a:spLocks noChangeArrowheads="1"/>
            </p:cNvSpPr>
            <p:nvPr/>
          </p:nvSpPr>
          <p:spPr bwMode="auto">
            <a:xfrm>
              <a:off x="530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8" name="Freeform 136"/>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9" name="Freeform 137"/>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0" name="Freeform 138"/>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1" name="Freeform 139"/>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2" name="Freeform 140"/>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3" name="Freeform 141"/>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4" name="Freeform 142"/>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5" name="Freeform 143"/>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6" name="Freeform 144"/>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7" name="Freeform 145"/>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8" name="Rectangle 146"/>
            <p:cNvSpPr>
              <a:spLocks noChangeArrowheads="1"/>
            </p:cNvSpPr>
            <p:nvPr/>
          </p:nvSpPr>
          <p:spPr bwMode="auto">
            <a:xfrm>
              <a:off x="530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49" name="Freeform 147"/>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
        <p:nvSpPr>
          <p:cNvPr id="64660" name="Rectangle 148"/>
          <p:cNvSpPr>
            <a:spLocks noGrp="1" noRot="1" noChangeArrowheads="1"/>
          </p:cNvSpPr>
          <p:nvPr>
            <p:ph type="ctrTitle"/>
          </p:nvPr>
        </p:nvSpPr>
        <p:spPr>
          <a:xfrm>
            <a:off x="685800" y="1543050"/>
            <a:ext cx="7772400" cy="857250"/>
          </a:xfrm>
        </p:spPr>
        <p:txBody>
          <a:bodyPr/>
          <a:lstStyle>
            <a:lvl1pPr>
              <a:defRPr/>
            </a:lvl1pPr>
          </a:lstStyle>
          <a:p>
            <a:r>
              <a:rPr lang="zh-CN" altLang="en-US"/>
              <a:t>单击此处编辑母版标题样式</a:t>
            </a:r>
          </a:p>
        </p:txBody>
      </p:sp>
      <p:sp>
        <p:nvSpPr>
          <p:cNvPr id="64664" name="Rectangle 152"/>
          <p:cNvSpPr>
            <a:spLocks noGrp="1" noRot="1" noChangeArrowheads="1"/>
          </p:cNvSpPr>
          <p:nvPr>
            <p:ph type="subTitle" idx="1"/>
          </p:nvPr>
        </p:nvSpPr>
        <p:spPr>
          <a:xfrm>
            <a:off x="1371600" y="2628900"/>
            <a:ext cx="6400800" cy="1314450"/>
          </a:xfrm>
        </p:spPr>
        <p:txBody>
          <a:bodyPr/>
          <a:lstStyle>
            <a:lvl1pPr marL="0" indent="0" algn="ctr">
              <a:buFont typeface="Wingdings" pitchFamily="2" charset="2"/>
              <a:buNone/>
              <a:defRPr/>
            </a:lvl1pPr>
          </a:lstStyle>
          <a:p>
            <a:r>
              <a:rPr lang="zh-CN" altLang="en-US"/>
              <a:t>单击此处编辑母版副标题样式</a:t>
            </a:r>
          </a:p>
        </p:txBody>
      </p:sp>
      <p:sp>
        <p:nvSpPr>
          <p:cNvPr id="150" name="Rectangle 149"/>
          <p:cNvSpPr>
            <a:spLocks noGrp="1" noChangeArrowheads="1"/>
          </p:cNvSpPr>
          <p:nvPr>
            <p:ph type="dt" sz="half" idx="10"/>
          </p:nvPr>
        </p:nvSpPr>
        <p:spPr>
          <a:xfrm>
            <a:off x="301626" y="4686300"/>
            <a:ext cx="2289175" cy="357188"/>
          </a:xfrm>
        </p:spPr>
        <p:txBody>
          <a:bodyPr/>
          <a:lstStyle>
            <a:lvl1pPr>
              <a:defRPr/>
            </a:lvl1pPr>
          </a:lstStyle>
          <a:p>
            <a:pPr>
              <a:defRPr/>
            </a:pPr>
            <a:endParaRPr lang="en-US" altLang="zh-CN">
              <a:solidFill>
                <a:srgbClr val="000000"/>
              </a:solidFill>
            </a:endParaRPr>
          </a:p>
        </p:txBody>
      </p:sp>
      <p:sp>
        <p:nvSpPr>
          <p:cNvPr id="151" name="Rectangle 150"/>
          <p:cNvSpPr>
            <a:spLocks noGrp="1" noChangeArrowheads="1"/>
          </p:cNvSpPr>
          <p:nvPr>
            <p:ph type="ftr" sz="quarter" idx="11"/>
          </p:nvPr>
        </p:nvSpPr>
        <p:spPr>
          <a:xfrm>
            <a:off x="3124200" y="4686300"/>
            <a:ext cx="2895600" cy="357188"/>
          </a:xfrm>
        </p:spPr>
        <p:txBody>
          <a:bodyPr/>
          <a:lstStyle>
            <a:lvl1pPr>
              <a:defRPr/>
            </a:lvl1pPr>
          </a:lstStyle>
          <a:p>
            <a:pPr>
              <a:defRPr/>
            </a:pPr>
            <a:endParaRPr lang="en-US" altLang="zh-CN">
              <a:solidFill>
                <a:srgbClr val="000000"/>
              </a:solidFill>
            </a:endParaRPr>
          </a:p>
        </p:txBody>
      </p:sp>
      <p:sp>
        <p:nvSpPr>
          <p:cNvPr id="152" name="Rectangle 151"/>
          <p:cNvSpPr>
            <a:spLocks noGrp="1" noChangeArrowheads="1"/>
          </p:cNvSpPr>
          <p:nvPr>
            <p:ph type="sldNum" sz="quarter" idx="12"/>
          </p:nvPr>
        </p:nvSpPr>
        <p:spPr>
          <a:xfrm>
            <a:off x="6553201" y="4686300"/>
            <a:ext cx="2289175" cy="357188"/>
          </a:xfrm>
        </p:spPr>
        <p:txBody>
          <a:bodyPr/>
          <a:lstStyle>
            <a:lvl1pPr>
              <a:defRPr smtClean="0"/>
            </a:lvl1pPr>
          </a:lstStyle>
          <a:p>
            <a:pPr>
              <a:defRPr/>
            </a:pPr>
            <a:fld id="{1C97E393-ADA6-4A56-A9B5-AEBB759D1015}"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104102443"/>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68F1BF7-E1A8-4E67-9D0A-393638FB967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571875234"/>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35FA153F-5282-4CF1-AA0A-AC96EBE8314D}"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674508312"/>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625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916BCF2B-30D0-4F54-90A4-E51DDC11AD14}"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735407517"/>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p:txBody>
          <a:bodyPr/>
          <a:lstStyle>
            <a:lvl1pPr>
              <a:defRPr smtClean="0"/>
            </a:lvl1pPr>
          </a:lstStyle>
          <a:p>
            <a:pPr>
              <a:defRPr/>
            </a:pPr>
            <a:fld id="{A8EF164D-0095-4A96-9077-034E1ED1736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986377047"/>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p:txBody>
          <a:bodyPr/>
          <a:lstStyle>
            <a:lvl1pPr>
              <a:defRPr smtClean="0"/>
            </a:lvl1pPr>
          </a:lstStyle>
          <a:p>
            <a:pPr>
              <a:defRPr/>
            </a:pPr>
            <a:fld id="{017E65C6-9D1F-4135-9F29-9760083C3C11}"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060175112"/>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p:txBody>
          <a:bodyPr/>
          <a:lstStyle>
            <a:lvl1pPr>
              <a:defRPr smtClean="0"/>
            </a:lvl1pPr>
          </a:lstStyle>
          <a:p>
            <a:pPr>
              <a:defRPr/>
            </a:pPr>
            <a:fld id="{155F978D-1E9A-4F33-830C-6CA610C70360}"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124910849"/>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8C0618C2-F9F9-487D-A5BA-71E82D125B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634686920"/>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smtClean="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3F5258BC-5B78-4E45-B64A-E07FDBA795F2}"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796285012"/>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69276ED5-F0DB-4D06-BE13-A0566ABB2C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754067851"/>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4014" y="171451"/>
            <a:ext cx="2135187" cy="440293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8451" y="171451"/>
            <a:ext cx="6253163" cy="440293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BA47E3D-4C18-40C7-A6F1-4F1B1A4EDC1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258775671"/>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533401" y="27385"/>
            <a:ext cx="7891463" cy="5116115"/>
            <a:chOff x="349" y="23"/>
            <a:chExt cx="4971" cy="4297"/>
          </a:xfrm>
        </p:grpSpPr>
        <p:sp>
          <p:nvSpPr>
            <p:cNvPr id="5" name="Rectangle 3"/>
            <p:cNvSpPr>
              <a:spLocks noChangeArrowheads="1"/>
            </p:cNvSpPr>
            <p:nvPr/>
          </p:nvSpPr>
          <p:spPr bwMode="auto">
            <a:xfrm>
              <a:off x="38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 name="Freeform 4"/>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 name="Freeform 5"/>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 name="Freeform 6"/>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 name="Freeform 7"/>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 name="Freeform 8"/>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 name="Freeform 9"/>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 name="Freeform 10"/>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 name="Freeform 11"/>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 name="Freeform 12"/>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5" name="Freeform 13"/>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6" name="Rectangle 14"/>
            <p:cNvSpPr>
              <a:spLocks noChangeArrowheads="1"/>
            </p:cNvSpPr>
            <p:nvPr/>
          </p:nvSpPr>
          <p:spPr bwMode="auto">
            <a:xfrm>
              <a:off x="38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7" name="Rectangle 15"/>
            <p:cNvSpPr>
              <a:spLocks noChangeArrowheads="1"/>
            </p:cNvSpPr>
            <p:nvPr/>
          </p:nvSpPr>
          <p:spPr bwMode="auto">
            <a:xfrm>
              <a:off x="82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8" name="Freeform 16"/>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9" name="Freeform 17"/>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0" name="Freeform 18"/>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1" name="Freeform 19"/>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2" name="Freeform 20"/>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3" name="Freeform 21"/>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4" name="Freeform 22"/>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5" name="Freeform 23"/>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6" name="Freeform 24"/>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7" name="Freeform 25"/>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8" name="Rectangle 26"/>
            <p:cNvSpPr>
              <a:spLocks noChangeArrowheads="1"/>
            </p:cNvSpPr>
            <p:nvPr/>
          </p:nvSpPr>
          <p:spPr bwMode="auto">
            <a:xfrm>
              <a:off x="82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29" name="Rectangle 27"/>
            <p:cNvSpPr>
              <a:spLocks noChangeArrowheads="1"/>
            </p:cNvSpPr>
            <p:nvPr/>
          </p:nvSpPr>
          <p:spPr bwMode="auto">
            <a:xfrm>
              <a:off x="127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30" name="Freeform 28"/>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1" name="Freeform 29"/>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2" name="Freeform 30"/>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3" name="Freeform 31"/>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4" name="Freeform 32"/>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5" name="Freeform 33"/>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6" name="Freeform 34"/>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7" name="Freeform 35"/>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8" name="Freeform 36"/>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9" name="Freeform 37"/>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0" name="Rectangle 38"/>
            <p:cNvSpPr>
              <a:spLocks noChangeArrowheads="1"/>
            </p:cNvSpPr>
            <p:nvPr/>
          </p:nvSpPr>
          <p:spPr bwMode="auto">
            <a:xfrm>
              <a:off x="127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1" name="Rectangle 39"/>
            <p:cNvSpPr>
              <a:spLocks noChangeArrowheads="1"/>
            </p:cNvSpPr>
            <p:nvPr/>
          </p:nvSpPr>
          <p:spPr bwMode="auto">
            <a:xfrm>
              <a:off x="172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2" name="Freeform 40"/>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3" name="Freeform 41"/>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4" name="Freeform 42"/>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5" name="Freeform 43"/>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6" name="Freeform 44"/>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7" name="Freeform 45"/>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8" name="Freeform 46"/>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9" name="Freeform 47"/>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0" name="Freeform 48"/>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1" name="Freeform 49"/>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2" name="Rectangle 50"/>
            <p:cNvSpPr>
              <a:spLocks noChangeArrowheads="1"/>
            </p:cNvSpPr>
            <p:nvPr/>
          </p:nvSpPr>
          <p:spPr bwMode="auto">
            <a:xfrm>
              <a:off x="172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3" name="Rectangle 51"/>
            <p:cNvSpPr>
              <a:spLocks noChangeArrowheads="1"/>
            </p:cNvSpPr>
            <p:nvPr/>
          </p:nvSpPr>
          <p:spPr bwMode="auto">
            <a:xfrm>
              <a:off x="216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4" name="Freeform 52"/>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5" name="Freeform 53"/>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6" name="Freeform 54"/>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7" name="Freeform 55"/>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8" name="Freeform 56"/>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9" name="Freeform 57"/>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0" name="Freeform 58"/>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1" name="Freeform 59"/>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2" name="Freeform 60"/>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3" name="Freeform 61"/>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4" name="Rectangle 62"/>
            <p:cNvSpPr>
              <a:spLocks noChangeArrowheads="1"/>
            </p:cNvSpPr>
            <p:nvPr/>
          </p:nvSpPr>
          <p:spPr bwMode="auto">
            <a:xfrm>
              <a:off x="216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5" name="Rectangle 63"/>
            <p:cNvSpPr>
              <a:spLocks noChangeArrowheads="1"/>
            </p:cNvSpPr>
            <p:nvPr/>
          </p:nvSpPr>
          <p:spPr bwMode="auto">
            <a:xfrm>
              <a:off x="262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6" name="Freeform 64"/>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7" name="Freeform 65"/>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8" name="Freeform 66"/>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9" name="Freeform 67"/>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0" name="Freeform 68"/>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1" name="Freeform 69"/>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2" name="Freeform 70"/>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3" name="Freeform 71"/>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4" name="Freeform 72"/>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5" name="Freeform 73"/>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6" name="Rectangle 74"/>
            <p:cNvSpPr>
              <a:spLocks noChangeArrowheads="1"/>
            </p:cNvSpPr>
            <p:nvPr/>
          </p:nvSpPr>
          <p:spPr bwMode="auto">
            <a:xfrm>
              <a:off x="262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7" name="Rectangle 75"/>
            <p:cNvSpPr>
              <a:spLocks noChangeArrowheads="1"/>
            </p:cNvSpPr>
            <p:nvPr/>
          </p:nvSpPr>
          <p:spPr bwMode="auto">
            <a:xfrm>
              <a:off x="306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8" name="Freeform 76"/>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9" name="Freeform 77"/>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0" name="Freeform 78"/>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1" name="Freeform 79"/>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2" name="Freeform 80"/>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3" name="Freeform 81"/>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4" name="Freeform 82"/>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5" name="Freeform 83"/>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6" name="Freeform 84"/>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7" name="Freeform 85"/>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8" name="Rectangle 86"/>
            <p:cNvSpPr>
              <a:spLocks noChangeArrowheads="1"/>
            </p:cNvSpPr>
            <p:nvPr/>
          </p:nvSpPr>
          <p:spPr bwMode="auto">
            <a:xfrm>
              <a:off x="306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89" name="Rectangle 87"/>
            <p:cNvSpPr>
              <a:spLocks noChangeArrowheads="1"/>
            </p:cNvSpPr>
            <p:nvPr/>
          </p:nvSpPr>
          <p:spPr bwMode="auto">
            <a:xfrm>
              <a:off x="351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90" name="Freeform 88"/>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1" name="Freeform 89"/>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2" name="Freeform 90"/>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3" name="Freeform 91"/>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4" name="Freeform 92"/>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5" name="Freeform 93"/>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6" name="Freeform 94"/>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7" name="Freeform 95"/>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8" name="Freeform 96"/>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9" name="Freeform 97"/>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0" name="Rectangle 98"/>
            <p:cNvSpPr>
              <a:spLocks noChangeArrowheads="1"/>
            </p:cNvSpPr>
            <p:nvPr/>
          </p:nvSpPr>
          <p:spPr bwMode="auto">
            <a:xfrm>
              <a:off x="351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1" name="Rectangle 99"/>
            <p:cNvSpPr>
              <a:spLocks noChangeArrowheads="1"/>
            </p:cNvSpPr>
            <p:nvPr/>
          </p:nvSpPr>
          <p:spPr bwMode="auto">
            <a:xfrm>
              <a:off x="396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2" name="Freeform 100"/>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 name="Freeform 101"/>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 name="Freeform 102"/>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 name="Freeform 103"/>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 name="Freeform 104"/>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 name="Freeform 105"/>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 name="Freeform 106"/>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 name="Freeform 107"/>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 name="Freeform 108"/>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 name="Freeform 109"/>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 name="Rectangle 110"/>
            <p:cNvSpPr>
              <a:spLocks noChangeArrowheads="1"/>
            </p:cNvSpPr>
            <p:nvPr/>
          </p:nvSpPr>
          <p:spPr bwMode="auto">
            <a:xfrm>
              <a:off x="396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3" name="Rectangle 111"/>
            <p:cNvSpPr>
              <a:spLocks noChangeArrowheads="1"/>
            </p:cNvSpPr>
            <p:nvPr/>
          </p:nvSpPr>
          <p:spPr bwMode="auto">
            <a:xfrm>
              <a:off x="440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 name="Freeform 112"/>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 name="Freeform 113"/>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 name="Freeform 114"/>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 name="Freeform 115"/>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8" name="Freeform 116"/>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9" name="Freeform 117"/>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0" name="Freeform 118"/>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1" name="Freeform 119"/>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2" name="Freeform 120"/>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3" name="Freeform 121"/>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4" name="Rectangle 122"/>
            <p:cNvSpPr>
              <a:spLocks noChangeArrowheads="1"/>
            </p:cNvSpPr>
            <p:nvPr/>
          </p:nvSpPr>
          <p:spPr bwMode="auto">
            <a:xfrm>
              <a:off x="440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5" name="Rectangle 123"/>
            <p:cNvSpPr>
              <a:spLocks noChangeArrowheads="1"/>
            </p:cNvSpPr>
            <p:nvPr/>
          </p:nvSpPr>
          <p:spPr bwMode="auto">
            <a:xfrm>
              <a:off x="485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6" name="Freeform 124"/>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7" name="Freeform 125"/>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8" name="Freeform 126"/>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9" name="Freeform 127"/>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0" name="Freeform 128"/>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1" name="Freeform 129"/>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2" name="Freeform 130"/>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3" name="Freeform 131"/>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4" name="Freeform 132"/>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5" name="Freeform 133"/>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6" name="Rectangle 134"/>
            <p:cNvSpPr>
              <a:spLocks noChangeArrowheads="1"/>
            </p:cNvSpPr>
            <p:nvPr/>
          </p:nvSpPr>
          <p:spPr bwMode="auto">
            <a:xfrm>
              <a:off x="485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7" name="Rectangle 135"/>
            <p:cNvSpPr>
              <a:spLocks noChangeArrowheads="1"/>
            </p:cNvSpPr>
            <p:nvPr/>
          </p:nvSpPr>
          <p:spPr bwMode="auto">
            <a:xfrm>
              <a:off x="530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8" name="Freeform 136"/>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9" name="Freeform 137"/>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0" name="Freeform 138"/>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1" name="Freeform 139"/>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2" name="Freeform 140"/>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3" name="Freeform 141"/>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4" name="Freeform 142"/>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5" name="Freeform 143"/>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6" name="Freeform 144"/>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7" name="Freeform 145"/>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8" name="Rectangle 146"/>
            <p:cNvSpPr>
              <a:spLocks noChangeArrowheads="1"/>
            </p:cNvSpPr>
            <p:nvPr/>
          </p:nvSpPr>
          <p:spPr bwMode="auto">
            <a:xfrm>
              <a:off x="530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49" name="Freeform 147"/>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
        <p:nvSpPr>
          <p:cNvPr id="64660" name="Rectangle 148"/>
          <p:cNvSpPr>
            <a:spLocks noGrp="1" noRot="1" noChangeArrowheads="1"/>
          </p:cNvSpPr>
          <p:nvPr>
            <p:ph type="ctrTitle"/>
          </p:nvPr>
        </p:nvSpPr>
        <p:spPr>
          <a:xfrm>
            <a:off x="685800" y="1543050"/>
            <a:ext cx="7772400" cy="857250"/>
          </a:xfrm>
        </p:spPr>
        <p:txBody>
          <a:bodyPr/>
          <a:lstStyle>
            <a:lvl1pPr>
              <a:defRPr/>
            </a:lvl1pPr>
          </a:lstStyle>
          <a:p>
            <a:r>
              <a:rPr lang="zh-CN" altLang="en-US"/>
              <a:t>单击此处编辑母版标题样式</a:t>
            </a:r>
          </a:p>
        </p:txBody>
      </p:sp>
      <p:sp>
        <p:nvSpPr>
          <p:cNvPr id="64664" name="Rectangle 152"/>
          <p:cNvSpPr>
            <a:spLocks noGrp="1" noRot="1" noChangeArrowheads="1"/>
          </p:cNvSpPr>
          <p:nvPr>
            <p:ph type="subTitle" idx="1"/>
          </p:nvPr>
        </p:nvSpPr>
        <p:spPr>
          <a:xfrm>
            <a:off x="1371600" y="2628900"/>
            <a:ext cx="6400800" cy="1314450"/>
          </a:xfrm>
        </p:spPr>
        <p:txBody>
          <a:bodyPr/>
          <a:lstStyle>
            <a:lvl1pPr marL="0" indent="0" algn="ctr">
              <a:buFont typeface="Wingdings" pitchFamily="2" charset="2"/>
              <a:buNone/>
              <a:defRPr/>
            </a:lvl1pPr>
          </a:lstStyle>
          <a:p>
            <a:r>
              <a:rPr lang="zh-CN" altLang="en-US"/>
              <a:t>单击此处编辑母版副标题样式</a:t>
            </a:r>
          </a:p>
        </p:txBody>
      </p:sp>
      <p:sp>
        <p:nvSpPr>
          <p:cNvPr id="150" name="Rectangle 149"/>
          <p:cNvSpPr>
            <a:spLocks noGrp="1" noChangeArrowheads="1"/>
          </p:cNvSpPr>
          <p:nvPr>
            <p:ph type="dt" sz="half" idx="10"/>
          </p:nvPr>
        </p:nvSpPr>
        <p:spPr>
          <a:xfrm>
            <a:off x="301626" y="4686300"/>
            <a:ext cx="2289175" cy="357188"/>
          </a:xfrm>
        </p:spPr>
        <p:txBody>
          <a:bodyPr/>
          <a:lstStyle>
            <a:lvl1pPr>
              <a:defRPr/>
            </a:lvl1pPr>
          </a:lstStyle>
          <a:p>
            <a:pPr>
              <a:defRPr/>
            </a:pPr>
            <a:endParaRPr lang="en-US" altLang="zh-CN">
              <a:solidFill>
                <a:srgbClr val="000000"/>
              </a:solidFill>
            </a:endParaRPr>
          </a:p>
        </p:txBody>
      </p:sp>
      <p:sp>
        <p:nvSpPr>
          <p:cNvPr id="151" name="Rectangle 150"/>
          <p:cNvSpPr>
            <a:spLocks noGrp="1" noChangeArrowheads="1"/>
          </p:cNvSpPr>
          <p:nvPr>
            <p:ph type="ftr" sz="quarter" idx="11"/>
          </p:nvPr>
        </p:nvSpPr>
        <p:spPr>
          <a:xfrm>
            <a:off x="3124200" y="4686300"/>
            <a:ext cx="2895600" cy="357188"/>
          </a:xfrm>
        </p:spPr>
        <p:txBody>
          <a:bodyPr/>
          <a:lstStyle>
            <a:lvl1pPr>
              <a:defRPr/>
            </a:lvl1pPr>
          </a:lstStyle>
          <a:p>
            <a:pPr>
              <a:defRPr/>
            </a:pPr>
            <a:endParaRPr lang="en-US" altLang="zh-CN">
              <a:solidFill>
                <a:srgbClr val="000000"/>
              </a:solidFill>
            </a:endParaRPr>
          </a:p>
        </p:txBody>
      </p:sp>
      <p:sp>
        <p:nvSpPr>
          <p:cNvPr id="152" name="Rectangle 151"/>
          <p:cNvSpPr>
            <a:spLocks noGrp="1" noChangeArrowheads="1"/>
          </p:cNvSpPr>
          <p:nvPr>
            <p:ph type="sldNum" sz="quarter" idx="12"/>
          </p:nvPr>
        </p:nvSpPr>
        <p:spPr>
          <a:xfrm>
            <a:off x="6553201" y="4686300"/>
            <a:ext cx="2289175" cy="357188"/>
          </a:xfrm>
        </p:spPr>
        <p:txBody>
          <a:bodyPr/>
          <a:lstStyle>
            <a:lvl1pPr>
              <a:defRPr smtClean="0"/>
            </a:lvl1pPr>
          </a:lstStyle>
          <a:p>
            <a:pPr>
              <a:defRPr/>
            </a:pPr>
            <a:fld id="{1C97E393-ADA6-4A56-A9B5-AEBB759D1015}"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05069582"/>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68F1BF7-E1A8-4E67-9D0A-393638FB967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40643428"/>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35FA153F-5282-4CF1-AA0A-AC96EBE8314D}"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384594330"/>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625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916BCF2B-30D0-4F54-90A4-E51DDC11AD14}"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213720128"/>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p:txBody>
          <a:bodyPr/>
          <a:lstStyle>
            <a:lvl1pPr>
              <a:defRPr smtClean="0"/>
            </a:lvl1pPr>
          </a:lstStyle>
          <a:p>
            <a:pPr>
              <a:defRPr/>
            </a:pPr>
            <a:fld id="{A8EF164D-0095-4A96-9077-034E1ED1736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867889119"/>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p:txBody>
          <a:bodyPr/>
          <a:lstStyle>
            <a:lvl1pPr>
              <a:defRPr smtClean="0"/>
            </a:lvl1pPr>
          </a:lstStyle>
          <a:p>
            <a:pPr>
              <a:defRPr/>
            </a:pPr>
            <a:fld id="{017E65C6-9D1F-4135-9F29-9760083C3C11}"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94553725"/>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p:txBody>
          <a:bodyPr/>
          <a:lstStyle>
            <a:lvl1pPr>
              <a:defRPr smtClean="0"/>
            </a:lvl1pPr>
          </a:lstStyle>
          <a:p>
            <a:pPr>
              <a:defRPr/>
            </a:pPr>
            <a:fld id="{155F978D-1E9A-4F33-830C-6CA610C70360}"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247355905"/>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8C0618C2-F9F9-487D-A5BA-71E82D125B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15731969"/>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smtClean="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3F5258BC-5B78-4E45-B64A-E07FDBA795F2}"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498187776"/>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69276ED5-F0DB-4D06-BE13-A0566ABB2C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684586155"/>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4014" y="171451"/>
            <a:ext cx="2135187" cy="440293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8451" y="171451"/>
            <a:ext cx="6253163" cy="440293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BA47E3D-4C18-40C7-A6F1-4F1B1A4EDC1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450347823"/>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2017/1/2</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Rot="1" noChangeArrowheads="1"/>
          </p:cNvSpPr>
          <p:nvPr>
            <p:ph type="body" idx="1"/>
          </p:nvPr>
        </p:nvSpPr>
        <p:spPr bwMode="auto">
          <a:xfrm>
            <a:off x="609600" y="1200151"/>
            <a:ext cx="8153400" cy="3374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2"/>
            <a:r>
              <a:rPr lang="zh-CN" altLang="en-US" smtClean="0"/>
              <a:t>第五级</a:t>
            </a:r>
          </a:p>
        </p:txBody>
      </p:sp>
      <p:sp>
        <p:nvSpPr>
          <p:cNvPr id="1027" name="Rectangle 3"/>
          <p:cNvSpPr>
            <a:spLocks noGrp="1" noRot="1" noChangeArrowheads="1"/>
          </p:cNvSpPr>
          <p:nvPr>
            <p:ph type="title"/>
          </p:nvPr>
        </p:nvSpPr>
        <p:spPr bwMode="auto">
          <a:xfrm>
            <a:off x="298450" y="171450"/>
            <a:ext cx="85407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63492" name="Rectangle 4"/>
          <p:cNvSpPr>
            <a:spLocks noGrp="1" noChangeArrowheads="1"/>
          </p:cNvSpPr>
          <p:nvPr>
            <p:ph type="dt" sz="half" idx="2"/>
          </p:nvPr>
        </p:nvSpPr>
        <p:spPr bwMode="auto">
          <a:xfrm>
            <a:off x="492126" y="4707731"/>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3" name="Rectangle 5"/>
          <p:cNvSpPr>
            <a:spLocks noGrp="1" noChangeArrowheads="1"/>
          </p:cNvSpPr>
          <p:nvPr>
            <p:ph type="ftr" sz="quarter" idx="3"/>
          </p:nvPr>
        </p:nvSpPr>
        <p:spPr bwMode="auto">
          <a:xfrm>
            <a:off x="3121025" y="4683919"/>
            <a:ext cx="2895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4" name="Rectangle 6"/>
          <p:cNvSpPr>
            <a:spLocks noGrp="1" noChangeArrowheads="1"/>
          </p:cNvSpPr>
          <p:nvPr>
            <p:ph type="sldNum" sz="quarter" idx="4"/>
          </p:nvPr>
        </p:nvSpPr>
        <p:spPr bwMode="auto">
          <a:xfrm>
            <a:off x="6550025" y="4683919"/>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50" smtClean="0"/>
            </a:lvl1pPr>
          </a:lstStyle>
          <a:p>
            <a:pPr fontAlgn="base">
              <a:spcBef>
                <a:spcPct val="0"/>
              </a:spcBef>
              <a:spcAft>
                <a:spcPct val="0"/>
              </a:spcAft>
              <a:defRPr/>
            </a:pPr>
            <a:fld id="{307D1138-9CC4-45C8-AB8B-D4B4EA0AA5CD}" type="slidenum">
              <a:rPr lang="en-US" altLang="zh-CN">
                <a:solidFill>
                  <a:srgbClr val="000000"/>
                </a:solidFill>
              </a:rPr>
              <a:pPr fontAlgn="base">
                <a:spcBef>
                  <a:spcPct val="0"/>
                </a:spcBef>
                <a:spcAft>
                  <a:spcPct val="0"/>
                </a:spcAft>
                <a:defRPr/>
              </a:pPr>
              <a:t>‹#›</a:t>
            </a:fld>
            <a:endParaRPr lang="en-US" altLang="zh-CN">
              <a:solidFill>
                <a:srgbClr val="000000"/>
              </a:solidFill>
            </a:endParaRPr>
          </a:p>
        </p:txBody>
      </p:sp>
      <p:grpSp>
        <p:nvGrpSpPr>
          <p:cNvPr id="1031" name="Group 7"/>
          <p:cNvGrpSpPr>
            <a:grpSpLocks/>
          </p:cNvGrpSpPr>
          <p:nvPr/>
        </p:nvGrpSpPr>
        <p:grpSpPr bwMode="auto">
          <a:xfrm>
            <a:off x="566738" y="0"/>
            <a:ext cx="7891462" cy="5116116"/>
            <a:chOff x="349" y="23"/>
            <a:chExt cx="4971" cy="4297"/>
          </a:xfrm>
        </p:grpSpPr>
        <p:sp>
          <p:nvSpPr>
            <p:cNvPr id="1032" name="Rectangle 8"/>
            <p:cNvSpPr>
              <a:spLocks noChangeArrowheads="1"/>
            </p:cNvSpPr>
            <p:nvPr/>
          </p:nvSpPr>
          <p:spPr bwMode="auto">
            <a:xfrm>
              <a:off x="38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33" name="Freeform 9"/>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4" name="Freeform 10"/>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5" name="Freeform 11"/>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6" name="Freeform 12"/>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7" name="Freeform 13"/>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8" name="Freeform 14"/>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9" name="Freeform 15"/>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0" name="Freeform 16"/>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1" name="Freeform 17"/>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2" name="Freeform 18"/>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3" name="Rectangle 19"/>
            <p:cNvSpPr>
              <a:spLocks noChangeArrowheads="1"/>
            </p:cNvSpPr>
            <p:nvPr/>
          </p:nvSpPr>
          <p:spPr bwMode="auto">
            <a:xfrm>
              <a:off x="38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4" name="Rectangle 20"/>
            <p:cNvSpPr>
              <a:spLocks noChangeArrowheads="1"/>
            </p:cNvSpPr>
            <p:nvPr/>
          </p:nvSpPr>
          <p:spPr bwMode="auto">
            <a:xfrm>
              <a:off x="82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5" name="Freeform 21"/>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6" name="Freeform 22"/>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7" name="Freeform 23"/>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8" name="Freeform 24"/>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9" name="Freeform 25"/>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0" name="Freeform 26"/>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1" name="Freeform 27"/>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2" name="Freeform 28"/>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3" name="Freeform 29"/>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4" name="Freeform 30"/>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5" name="Rectangle 31"/>
            <p:cNvSpPr>
              <a:spLocks noChangeArrowheads="1"/>
            </p:cNvSpPr>
            <p:nvPr/>
          </p:nvSpPr>
          <p:spPr bwMode="auto">
            <a:xfrm>
              <a:off x="82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6" name="Rectangle 32"/>
            <p:cNvSpPr>
              <a:spLocks noChangeArrowheads="1"/>
            </p:cNvSpPr>
            <p:nvPr/>
          </p:nvSpPr>
          <p:spPr bwMode="auto">
            <a:xfrm>
              <a:off x="127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7" name="Freeform 33"/>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8" name="Freeform 34"/>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9" name="Freeform 35"/>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0" name="Freeform 36"/>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1" name="Freeform 37"/>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2" name="Freeform 38"/>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3" name="Freeform 39"/>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4" name="Freeform 40"/>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5" name="Freeform 41"/>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6" name="Freeform 42"/>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7" name="Rectangle 43"/>
            <p:cNvSpPr>
              <a:spLocks noChangeArrowheads="1"/>
            </p:cNvSpPr>
            <p:nvPr/>
          </p:nvSpPr>
          <p:spPr bwMode="auto">
            <a:xfrm>
              <a:off x="127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8" name="Rectangle 44"/>
            <p:cNvSpPr>
              <a:spLocks noChangeArrowheads="1"/>
            </p:cNvSpPr>
            <p:nvPr/>
          </p:nvSpPr>
          <p:spPr bwMode="auto">
            <a:xfrm>
              <a:off x="172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9" name="Freeform 45"/>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0" name="Freeform 46"/>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1" name="Freeform 47"/>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2" name="Freeform 48"/>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3" name="Freeform 49"/>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4" name="Freeform 50"/>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5" name="Freeform 51"/>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6" name="Freeform 52"/>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7" name="Freeform 53"/>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8" name="Freeform 54"/>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9" name="Rectangle 55"/>
            <p:cNvSpPr>
              <a:spLocks noChangeArrowheads="1"/>
            </p:cNvSpPr>
            <p:nvPr/>
          </p:nvSpPr>
          <p:spPr bwMode="auto">
            <a:xfrm>
              <a:off x="172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0" name="Rectangle 56"/>
            <p:cNvSpPr>
              <a:spLocks noChangeArrowheads="1"/>
            </p:cNvSpPr>
            <p:nvPr/>
          </p:nvSpPr>
          <p:spPr bwMode="auto">
            <a:xfrm>
              <a:off x="216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1" name="Freeform 57"/>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2" name="Freeform 58"/>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3" name="Freeform 59"/>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4" name="Freeform 60"/>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5" name="Freeform 61"/>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6" name="Freeform 62"/>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7" name="Freeform 63"/>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8" name="Freeform 64"/>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9" name="Freeform 65"/>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0" name="Freeform 66"/>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1" name="Rectangle 67"/>
            <p:cNvSpPr>
              <a:spLocks noChangeArrowheads="1"/>
            </p:cNvSpPr>
            <p:nvPr/>
          </p:nvSpPr>
          <p:spPr bwMode="auto">
            <a:xfrm>
              <a:off x="216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2" name="Rectangle 68"/>
            <p:cNvSpPr>
              <a:spLocks noChangeArrowheads="1"/>
            </p:cNvSpPr>
            <p:nvPr/>
          </p:nvSpPr>
          <p:spPr bwMode="auto">
            <a:xfrm>
              <a:off x="262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3" name="Freeform 69"/>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4" name="Freeform 70"/>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5" name="Freeform 71"/>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6" name="Freeform 72"/>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7" name="Freeform 73"/>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8" name="Freeform 74"/>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9" name="Freeform 75"/>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0" name="Freeform 76"/>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1" name="Freeform 77"/>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2" name="Freeform 78"/>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3" name="Rectangle 79"/>
            <p:cNvSpPr>
              <a:spLocks noChangeArrowheads="1"/>
            </p:cNvSpPr>
            <p:nvPr/>
          </p:nvSpPr>
          <p:spPr bwMode="auto">
            <a:xfrm>
              <a:off x="262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4" name="Rectangle 80"/>
            <p:cNvSpPr>
              <a:spLocks noChangeArrowheads="1"/>
            </p:cNvSpPr>
            <p:nvPr/>
          </p:nvSpPr>
          <p:spPr bwMode="auto">
            <a:xfrm>
              <a:off x="306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5" name="Freeform 81"/>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6" name="Freeform 82"/>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7" name="Freeform 83"/>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8" name="Freeform 84"/>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9" name="Freeform 85"/>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0" name="Freeform 86"/>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1" name="Freeform 87"/>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2" name="Freeform 88"/>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3" name="Freeform 89"/>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4" name="Freeform 90"/>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5" name="Rectangle 91"/>
            <p:cNvSpPr>
              <a:spLocks noChangeArrowheads="1"/>
            </p:cNvSpPr>
            <p:nvPr/>
          </p:nvSpPr>
          <p:spPr bwMode="auto">
            <a:xfrm>
              <a:off x="306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6" name="Rectangle 92"/>
            <p:cNvSpPr>
              <a:spLocks noChangeArrowheads="1"/>
            </p:cNvSpPr>
            <p:nvPr/>
          </p:nvSpPr>
          <p:spPr bwMode="auto">
            <a:xfrm>
              <a:off x="351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7" name="Freeform 93"/>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8" name="Freeform 94"/>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9" name="Freeform 95"/>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0" name="Freeform 96"/>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1" name="Freeform 97"/>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2" name="Freeform 98"/>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3" name="Freeform 99"/>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4" name="Freeform 100"/>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5" name="Freeform 101"/>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6" name="Freeform 102"/>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7" name="Rectangle 103"/>
            <p:cNvSpPr>
              <a:spLocks noChangeArrowheads="1"/>
            </p:cNvSpPr>
            <p:nvPr/>
          </p:nvSpPr>
          <p:spPr bwMode="auto">
            <a:xfrm>
              <a:off x="351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8" name="Rectangle 104"/>
            <p:cNvSpPr>
              <a:spLocks noChangeArrowheads="1"/>
            </p:cNvSpPr>
            <p:nvPr/>
          </p:nvSpPr>
          <p:spPr bwMode="auto">
            <a:xfrm>
              <a:off x="396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9" name="Freeform 105"/>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0" name="Freeform 106"/>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1" name="Freeform 107"/>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2" name="Freeform 108"/>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3" name="Freeform 109"/>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4" name="Freeform 110"/>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5" name="Freeform 111"/>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6" name="Freeform 112"/>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7" name="Freeform 113"/>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8" name="Freeform 114"/>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9" name="Rectangle 115"/>
            <p:cNvSpPr>
              <a:spLocks noChangeArrowheads="1"/>
            </p:cNvSpPr>
            <p:nvPr/>
          </p:nvSpPr>
          <p:spPr bwMode="auto">
            <a:xfrm>
              <a:off x="396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0" name="Rectangle 116"/>
            <p:cNvSpPr>
              <a:spLocks noChangeArrowheads="1"/>
            </p:cNvSpPr>
            <p:nvPr/>
          </p:nvSpPr>
          <p:spPr bwMode="auto">
            <a:xfrm>
              <a:off x="440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1" name="Freeform 117"/>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2" name="Freeform 118"/>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3" name="Freeform 119"/>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4" name="Freeform 120"/>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5" name="Freeform 121"/>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6" name="Freeform 122"/>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7" name="Freeform 123"/>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8" name="Freeform 124"/>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9" name="Freeform 125"/>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0" name="Freeform 126"/>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1" name="Rectangle 127"/>
            <p:cNvSpPr>
              <a:spLocks noChangeArrowheads="1"/>
            </p:cNvSpPr>
            <p:nvPr/>
          </p:nvSpPr>
          <p:spPr bwMode="auto">
            <a:xfrm>
              <a:off x="440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2" name="Rectangle 128"/>
            <p:cNvSpPr>
              <a:spLocks noChangeArrowheads="1"/>
            </p:cNvSpPr>
            <p:nvPr/>
          </p:nvSpPr>
          <p:spPr bwMode="auto">
            <a:xfrm>
              <a:off x="485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3" name="Freeform 129"/>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4" name="Freeform 130"/>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5" name="Freeform 131"/>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6" name="Freeform 132"/>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7" name="Freeform 133"/>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8" name="Freeform 134"/>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9" name="Freeform 135"/>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0" name="Freeform 136"/>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1" name="Freeform 137"/>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2" name="Freeform 138"/>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3" name="Rectangle 139"/>
            <p:cNvSpPr>
              <a:spLocks noChangeArrowheads="1"/>
            </p:cNvSpPr>
            <p:nvPr/>
          </p:nvSpPr>
          <p:spPr bwMode="auto">
            <a:xfrm>
              <a:off x="485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4" name="Rectangle 140"/>
            <p:cNvSpPr>
              <a:spLocks noChangeArrowheads="1"/>
            </p:cNvSpPr>
            <p:nvPr/>
          </p:nvSpPr>
          <p:spPr bwMode="auto">
            <a:xfrm>
              <a:off x="530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5" name="Freeform 141"/>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6" name="Freeform 142"/>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7" name="Freeform 143"/>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8" name="Freeform 144"/>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9" name="Freeform 145"/>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0" name="Freeform 146"/>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1" name="Freeform 147"/>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2" name="Freeform 148"/>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3" name="Freeform 149"/>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4" name="Freeform 150"/>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5" name="Rectangle 151"/>
            <p:cNvSpPr>
              <a:spLocks noChangeArrowheads="1"/>
            </p:cNvSpPr>
            <p:nvPr/>
          </p:nvSpPr>
          <p:spPr bwMode="auto">
            <a:xfrm>
              <a:off x="530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76" name="Freeform 152"/>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Tree>
    <p:extLst>
      <p:ext uri="{BB962C8B-B14F-4D97-AF65-F5344CB8AC3E}">
        <p14:creationId xmlns:p14="http://schemas.microsoft.com/office/powerpoint/2010/main" val="259878712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txStyles>
    <p:title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Arial" charset="0"/>
          <a:ea typeface="宋体" pitchFamily="2" charset="-122"/>
        </a:defRPr>
      </a:lvl2pPr>
      <a:lvl3pPr algn="ctr" rtl="0" eaLnBrk="0" fontAlgn="base" hangingPunct="0">
        <a:spcBef>
          <a:spcPct val="0"/>
        </a:spcBef>
        <a:spcAft>
          <a:spcPct val="0"/>
        </a:spcAft>
        <a:defRPr sz="3300">
          <a:solidFill>
            <a:schemeClr val="tx2"/>
          </a:solidFill>
          <a:latin typeface="Arial" charset="0"/>
          <a:ea typeface="宋体" pitchFamily="2" charset="-122"/>
        </a:defRPr>
      </a:lvl3pPr>
      <a:lvl4pPr algn="ctr" rtl="0" eaLnBrk="0" fontAlgn="base" hangingPunct="0">
        <a:spcBef>
          <a:spcPct val="0"/>
        </a:spcBef>
        <a:spcAft>
          <a:spcPct val="0"/>
        </a:spcAft>
        <a:defRPr sz="3300">
          <a:solidFill>
            <a:schemeClr val="tx2"/>
          </a:solidFill>
          <a:latin typeface="Arial" charset="0"/>
          <a:ea typeface="宋体" pitchFamily="2" charset="-122"/>
        </a:defRPr>
      </a:lvl4pPr>
      <a:lvl5pPr algn="ctr" rtl="0" eaLnBrk="0" fontAlgn="base" hangingPunct="0">
        <a:spcBef>
          <a:spcPct val="0"/>
        </a:spcBef>
        <a:spcAft>
          <a:spcPct val="0"/>
        </a:spcAft>
        <a:defRPr sz="3300">
          <a:solidFill>
            <a:schemeClr val="tx2"/>
          </a:solidFill>
          <a:latin typeface="Arial" charset="0"/>
          <a:ea typeface="宋体" pitchFamily="2" charset="-122"/>
        </a:defRPr>
      </a:lvl5pPr>
      <a:lvl6pPr marL="342900" algn="ctr" rtl="0" fontAlgn="base">
        <a:spcBef>
          <a:spcPct val="0"/>
        </a:spcBef>
        <a:spcAft>
          <a:spcPct val="0"/>
        </a:spcAft>
        <a:defRPr sz="3300">
          <a:solidFill>
            <a:schemeClr val="tx2"/>
          </a:solidFill>
          <a:latin typeface="Arial" charset="0"/>
          <a:ea typeface="宋体" pitchFamily="2" charset="-122"/>
        </a:defRPr>
      </a:lvl6pPr>
      <a:lvl7pPr marL="685800" algn="ctr" rtl="0" fontAlgn="base">
        <a:spcBef>
          <a:spcPct val="0"/>
        </a:spcBef>
        <a:spcAft>
          <a:spcPct val="0"/>
        </a:spcAft>
        <a:defRPr sz="3300">
          <a:solidFill>
            <a:schemeClr val="tx2"/>
          </a:solidFill>
          <a:latin typeface="Arial" charset="0"/>
          <a:ea typeface="宋体" pitchFamily="2" charset="-122"/>
        </a:defRPr>
      </a:lvl7pPr>
      <a:lvl8pPr marL="1028700" algn="ctr" rtl="0" fontAlgn="base">
        <a:spcBef>
          <a:spcPct val="0"/>
        </a:spcBef>
        <a:spcAft>
          <a:spcPct val="0"/>
        </a:spcAft>
        <a:defRPr sz="3300">
          <a:solidFill>
            <a:schemeClr val="tx2"/>
          </a:solidFill>
          <a:latin typeface="Arial" charset="0"/>
          <a:ea typeface="宋体" pitchFamily="2" charset="-122"/>
        </a:defRPr>
      </a:lvl8pPr>
      <a:lvl9pPr marL="1371600" algn="ctr" rtl="0" fontAlgn="base">
        <a:spcBef>
          <a:spcPct val="0"/>
        </a:spcBef>
        <a:spcAft>
          <a:spcPct val="0"/>
        </a:spcAft>
        <a:defRPr sz="3300">
          <a:solidFill>
            <a:schemeClr val="tx2"/>
          </a:solidFill>
          <a:latin typeface="Arial" charset="0"/>
          <a:ea typeface="宋体" pitchFamily="2" charset="-122"/>
        </a:defRPr>
      </a:lvl9pPr>
    </p:titleStyle>
    <p:bodyStyle>
      <a:lvl1pPr marL="257175" indent="-257175" algn="l" rtl="0" eaLnBrk="0" fontAlgn="base" hangingPunct="0">
        <a:spcBef>
          <a:spcPct val="20000"/>
        </a:spcBef>
        <a:spcAft>
          <a:spcPct val="0"/>
        </a:spcAft>
        <a:buClr>
          <a:schemeClr val="hlink"/>
        </a:buClr>
        <a:buFont typeface="Wingdings" panose="05000000000000000000" pitchFamily="2" charset="2"/>
        <a:buChar char="§"/>
        <a:defRPr sz="2400">
          <a:solidFill>
            <a:schemeClr val="tx1"/>
          </a:solidFill>
          <a:latin typeface="+mn-lt"/>
          <a:ea typeface="+mn-ea"/>
          <a:cs typeface="+mn-cs"/>
        </a:defRPr>
      </a:lvl1pPr>
      <a:lvl2pPr marL="557213" indent="-214313" algn="l" rtl="0" eaLnBrk="0" fontAlgn="base" hangingPunct="0">
        <a:spcBef>
          <a:spcPct val="20000"/>
        </a:spcBef>
        <a:spcAft>
          <a:spcPct val="0"/>
        </a:spcAft>
        <a:buClr>
          <a:schemeClr val="tx2"/>
        </a:buClr>
        <a:buSzPct val="85000"/>
        <a:buFont typeface="Wingdings" panose="05000000000000000000" pitchFamily="2" charset="2"/>
        <a:buChar char="Ø"/>
        <a:defRPr sz="2100">
          <a:solidFill>
            <a:schemeClr val="tx1"/>
          </a:solidFill>
          <a:latin typeface="+mn-lt"/>
          <a:ea typeface="+mn-ea"/>
        </a:defRPr>
      </a:lvl2pPr>
      <a:lvl3pPr marL="857250" indent="-171450" algn="l" rtl="0" eaLnBrk="0" fontAlgn="base" hangingPunct="0">
        <a:spcBef>
          <a:spcPct val="20000"/>
        </a:spcBef>
        <a:spcAft>
          <a:spcPct val="0"/>
        </a:spcAft>
        <a:buClr>
          <a:schemeClr val="hlink"/>
        </a:buClr>
        <a:buSzPct val="95000"/>
        <a:buFont typeface="Wingdings 2" panose="05020102010507070707" pitchFamily="18" charset="2"/>
        <a:buChar char="¡"/>
        <a:defRPr sz="1800">
          <a:solidFill>
            <a:schemeClr val="tx1"/>
          </a:solidFill>
          <a:latin typeface="+mn-lt"/>
          <a:ea typeface="+mn-ea"/>
        </a:defRPr>
      </a:lvl3pPr>
      <a:lvl4pPr marL="1200150" indent="-171450" algn="l" rtl="0" eaLnBrk="0" fontAlgn="base" hangingPunct="0">
        <a:spcBef>
          <a:spcPct val="20000"/>
        </a:spcBef>
        <a:spcAft>
          <a:spcPct val="0"/>
        </a:spcAft>
        <a:buClr>
          <a:schemeClr val="tx2"/>
        </a:buClr>
        <a:buSzPct val="90000"/>
        <a:buFont typeface="Wingdings" panose="05000000000000000000" pitchFamily="2" charset="2"/>
        <a:buChar char="Ø"/>
        <a:defRPr sz="1500">
          <a:solidFill>
            <a:schemeClr val="tx1"/>
          </a:solidFill>
          <a:latin typeface="+mn-lt"/>
          <a:ea typeface="+mn-ea"/>
        </a:defRPr>
      </a:lvl4pPr>
      <a:lvl5pPr marL="1543050" indent="-171450" algn="l" rtl="0" eaLnBrk="0" fontAlgn="base" hangingPunct="0">
        <a:spcBef>
          <a:spcPct val="20000"/>
        </a:spcBef>
        <a:spcAft>
          <a:spcPct val="0"/>
        </a:spcAft>
        <a:buClr>
          <a:schemeClr val="hlink"/>
        </a:buClr>
        <a:buFont typeface="Wingdings 2" panose="05020102010507070707" pitchFamily="18" charset="2"/>
        <a:buChar char="¡"/>
        <a:defRPr sz="1500">
          <a:solidFill>
            <a:schemeClr val="tx1"/>
          </a:solidFill>
          <a:latin typeface="+mn-lt"/>
          <a:ea typeface="+mn-ea"/>
        </a:defRPr>
      </a:lvl5pPr>
      <a:lvl6pPr marL="18859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6pPr>
      <a:lvl7pPr marL="22288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7pPr>
      <a:lvl8pPr marL="25717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8pPr>
      <a:lvl9pPr marL="29146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Rot="1" noChangeArrowheads="1"/>
          </p:cNvSpPr>
          <p:nvPr>
            <p:ph type="body" idx="1"/>
          </p:nvPr>
        </p:nvSpPr>
        <p:spPr bwMode="auto">
          <a:xfrm>
            <a:off x="609600" y="1200151"/>
            <a:ext cx="8153400" cy="3374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2"/>
            <a:r>
              <a:rPr lang="zh-CN" altLang="en-US" smtClean="0"/>
              <a:t>第五级</a:t>
            </a:r>
          </a:p>
        </p:txBody>
      </p:sp>
      <p:sp>
        <p:nvSpPr>
          <p:cNvPr id="1027" name="Rectangle 3"/>
          <p:cNvSpPr>
            <a:spLocks noGrp="1" noRot="1" noChangeArrowheads="1"/>
          </p:cNvSpPr>
          <p:nvPr>
            <p:ph type="title"/>
          </p:nvPr>
        </p:nvSpPr>
        <p:spPr bwMode="auto">
          <a:xfrm>
            <a:off x="298450" y="171450"/>
            <a:ext cx="85407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63492" name="Rectangle 4"/>
          <p:cNvSpPr>
            <a:spLocks noGrp="1" noChangeArrowheads="1"/>
          </p:cNvSpPr>
          <p:nvPr>
            <p:ph type="dt" sz="half" idx="2"/>
          </p:nvPr>
        </p:nvSpPr>
        <p:spPr bwMode="auto">
          <a:xfrm>
            <a:off x="492126" y="4707731"/>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3" name="Rectangle 5"/>
          <p:cNvSpPr>
            <a:spLocks noGrp="1" noChangeArrowheads="1"/>
          </p:cNvSpPr>
          <p:nvPr>
            <p:ph type="ftr" sz="quarter" idx="3"/>
          </p:nvPr>
        </p:nvSpPr>
        <p:spPr bwMode="auto">
          <a:xfrm>
            <a:off x="3121025" y="4683919"/>
            <a:ext cx="2895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4" name="Rectangle 6"/>
          <p:cNvSpPr>
            <a:spLocks noGrp="1" noChangeArrowheads="1"/>
          </p:cNvSpPr>
          <p:nvPr>
            <p:ph type="sldNum" sz="quarter" idx="4"/>
          </p:nvPr>
        </p:nvSpPr>
        <p:spPr bwMode="auto">
          <a:xfrm>
            <a:off x="6550025" y="4683919"/>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50" smtClean="0"/>
            </a:lvl1pPr>
          </a:lstStyle>
          <a:p>
            <a:pPr fontAlgn="base">
              <a:spcBef>
                <a:spcPct val="0"/>
              </a:spcBef>
              <a:spcAft>
                <a:spcPct val="0"/>
              </a:spcAft>
              <a:defRPr/>
            </a:pPr>
            <a:fld id="{307D1138-9CC4-45C8-AB8B-D4B4EA0AA5CD}" type="slidenum">
              <a:rPr lang="en-US" altLang="zh-CN">
                <a:solidFill>
                  <a:srgbClr val="000000"/>
                </a:solidFill>
              </a:rPr>
              <a:pPr fontAlgn="base">
                <a:spcBef>
                  <a:spcPct val="0"/>
                </a:spcBef>
                <a:spcAft>
                  <a:spcPct val="0"/>
                </a:spcAft>
                <a:defRPr/>
              </a:pPr>
              <a:t>‹#›</a:t>
            </a:fld>
            <a:endParaRPr lang="en-US" altLang="zh-CN">
              <a:solidFill>
                <a:srgbClr val="000000"/>
              </a:solidFill>
            </a:endParaRPr>
          </a:p>
        </p:txBody>
      </p:sp>
      <p:grpSp>
        <p:nvGrpSpPr>
          <p:cNvPr id="1031" name="Group 7"/>
          <p:cNvGrpSpPr>
            <a:grpSpLocks/>
          </p:cNvGrpSpPr>
          <p:nvPr/>
        </p:nvGrpSpPr>
        <p:grpSpPr bwMode="auto">
          <a:xfrm>
            <a:off x="566738" y="0"/>
            <a:ext cx="7891462" cy="5116116"/>
            <a:chOff x="349" y="23"/>
            <a:chExt cx="4971" cy="4297"/>
          </a:xfrm>
        </p:grpSpPr>
        <p:sp>
          <p:nvSpPr>
            <p:cNvPr id="1032" name="Rectangle 8"/>
            <p:cNvSpPr>
              <a:spLocks noChangeArrowheads="1"/>
            </p:cNvSpPr>
            <p:nvPr/>
          </p:nvSpPr>
          <p:spPr bwMode="auto">
            <a:xfrm>
              <a:off x="38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33" name="Freeform 9"/>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4" name="Freeform 10"/>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5" name="Freeform 11"/>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6" name="Freeform 12"/>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7" name="Freeform 13"/>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8" name="Freeform 14"/>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9" name="Freeform 15"/>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0" name="Freeform 16"/>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1" name="Freeform 17"/>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2" name="Freeform 18"/>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3" name="Rectangle 19"/>
            <p:cNvSpPr>
              <a:spLocks noChangeArrowheads="1"/>
            </p:cNvSpPr>
            <p:nvPr/>
          </p:nvSpPr>
          <p:spPr bwMode="auto">
            <a:xfrm>
              <a:off x="38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4" name="Rectangle 20"/>
            <p:cNvSpPr>
              <a:spLocks noChangeArrowheads="1"/>
            </p:cNvSpPr>
            <p:nvPr/>
          </p:nvSpPr>
          <p:spPr bwMode="auto">
            <a:xfrm>
              <a:off x="82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5" name="Freeform 21"/>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6" name="Freeform 22"/>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7" name="Freeform 23"/>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8" name="Freeform 24"/>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9" name="Freeform 25"/>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0" name="Freeform 26"/>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1" name="Freeform 27"/>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2" name="Freeform 28"/>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3" name="Freeform 29"/>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4" name="Freeform 30"/>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5" name="Rectangle 31"/>
            <p:cNvSpPr>
              <a:spLocks noChangeArrowheads="1"/>
            </p:cNvSpPr>
            <p:nvPr/>
          </p:nvSpPr>
          <p:spPr bwMode="auto">
            <a:xfrm>
              <a:off x="82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6" name="Rectangle 32"/>
            <p:cNvSpPr>
              <a:spLocks noChangeArrowheads="1"/>
            </p:cNvSpPr>
            <p:nvPr/>
          </p:nvSpPr>
          <p:spPr bwMode="auto">
            <a:xfrm>
              <a:off x="127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7" name="Freeform 33"/>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8" name="Freeform 34"/>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9" name="Freeform 35"/>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0" name="Freeform 36"/>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1" name="Freeform 37"/>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2" name="Freeform 38"/>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3" name="Freeform 39"/>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4" name="Freeform 40"/>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5" name="Freeform 41"/>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6" name="Freeform 42"/>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7" name="Rectangle 43"/>
            <p:cNvSpPr>
              <a:spLocks noChangeArrowheads="1"/>
            </p:cNvSpPr>
            <p:nvPr/>
          </p:nvSpPr>
          <p:spPr bwMode="auto">
            <a:xfrm>
              <a:off x="127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8" name="Rectangle 44"/>
            <p:cNvSpPr>
              <a:spLocks noChangeArrowheads="1"/>
            </p:cNvSpPr>
            <p:nvPr/>
          </p:nvSpPr>
          <p:spPr bwMode="auto">
            <a:xfrm>
              <a:off x="172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9" name="Freeform 45"/>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0" name="Freeform 46"/>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1" name="Freeform 47"/>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2" name="Freeform 48"/>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3" name="Freeform 49"/>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4" name="Freeform 50"/>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5" name="Freeform 51"/>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6" name="Freeform 52"/>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7" name="Freeform 53"/>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8" name="Freeform 54"/>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9" name="Rectangle 55"/>
            <p:cNvSpPr>
              <a:spLocks noChangeArrowheads="1"/>
            </p:cNvSpPr>
            <p:nvPr/>
          </p:nvSpPr>
          <p:spPr bwMode="auto">
            <a:xfrm>
              <a:off x="172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0" name="Rectangle 56"/>
            <p:cNvSpPr>
              <a:spLocks noChangeArrowheads="1"/>
            </p:cNvSpPr>
            <p:nvPr/>
          </p:nvSpPr>
          <p:spPr bwMode="auto">
            <a:xfrm>
              <a:off x="216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1" name="Freeform 57"/>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2" name="Freeform 58"/>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3" name="Freeform 59"/>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4" name="Freeform 60"/>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5" name="Freeform 61"/>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6" name="Freeform 62"/>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7" name="Freeform 63"/>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8" name="Freeform 64"/>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9" name="Freeform 65"/>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0" name="Freeform 66"/>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1" name="Rectangle 67"/>
            <p:cNvSpPr>
              <a:spLocks noChangeArrowheads="1"/>
            </p:cNvSpPr>
            <p:nvPr/>
          </p:nvSpPr>
          <p:spPr bwMode="auto">
            <a:xfrm>
              <a:off x="216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2" name="Rectangle 68"/>
            <p:cNvSpPr>
              <a:spLocks noChangeArrowheads="1"/>
            </p:cNvSpPr>
            <p:nvPr/>
          </p:nvSpPr>
          <p:spPr bwMode="auto">
            <a:xfrm>
              <a:off x="262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3" name="Freeform 69"/>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4" name="Freeform 70"/>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5" name="Freeform 71"/>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6" name="Freeform 72"/>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7" name="Freeform 73"/>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8" name="Freeform 74"/>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9" name="Freeform 75"/>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0" name="Freeform 76"/>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1" name="Freeform 77"/>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2" name="Freeform 78"/>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3" name="Rectangle 79"/>
            <p:cNvSpPr>
              <a:spLocks noChangeArrowheads="1"/>
            </p:cNvSpPr>
            <p:nvPr/>
          </p:nvSpPr>
          <p:spPr bwMode="auto">
            <a:xfrm>
              <a:off x="262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4" name="Rectangle 80"/>
            <p:cNvSpPr>
              <a:spLocks noChangeArrowheads="1"/>
            </p:cNvSpPr>
            <p:nvPr/>
          </p:nvSpPr>
          <p:spPr bwMode="auto">
            <a:xfrm>
              <a:off x="306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5" name="Freeform 81"/>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6" name="Freeform 82"/>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7" name="Freeform 83"/>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8" name="Freeform 84"/>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9" name="Freeform 85"/>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0" name="Freeform 86"/>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1" name="Freeform 87"/>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2" name="Freeform 88"/>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3" name="Freeform 89"/>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4" name="Freeform 90"/>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5" name="Rectangle 91"/>
            <p:cNvSpPr>
              <a:spLocks noChangeArrowheads="1"/>
            </p:cNvSpPr>
            <p:nvPr/>
          </p:nvSpPr>
          <p:spPr bwMode="auto">
            <a:xfrm>
              <a:off x="306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6" name="Rectangle 92"/>
            <p:cNvSpPr>
              <a:spLocks noChangeArrowheads="1"/>
            </p:cNvSpPr>
            <p:nvPr/>
          </p:nvSpPr>
          <p:spPr bwMode="auto">
            <a:xfrm>
              <a:off x="351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7" name="Freeform 93"/>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8" name="Freeform 94"/>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9" name="Freeform 95"/>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0" name="Freeform 96"/>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1" name="Freeform 97"/>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2" name="Freeform 98"/>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3" name="Freeform 99"/>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4" name="Freeform 100"/>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5" name="Freeform 101"/>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6" name="Freeform 102"/>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7" name="Rectangle 103"/>
            <p:cNvSpPr>
              <a:spLocks noChangeArrowheads="1"/>
            </p:cNvSpPr>
            <p:nvPr/>
          </p:nvSpPr>
          <p:spPr bwMode="auto">
            <a:xfrm>
              <a:off x="351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8" name="Rectangle 104"/>
            <p:cNvSpPr>
              <a:spLocks noChangeArrowheads="1"/>
            </p:cNvSpPr>
            <p:nvPr/>
          </p:nvSpPr>
          <p:spPr bwMode="auto">
            <a:xfrm>
              <a:off x="396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9" name="Freeform 105"/>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0" name="Freeform 106"/>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1" name="Freeform 107"/>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2" name="Freeform 108"/>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3" name="Freeform 109"/>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4" name="Freeform 110"/>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5" name="Freeform 111"/>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6" name="Freeform 112"/>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7" name="Freeform 113"/>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8" name="Freeform 114"/>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9" name="Rectangle 115"/>
            <p:cNvSpPr>
              <a:spLocks noChangeArrowheads="1"/>
            </p:cNvSpPr>
            <p:nvPr/>
          </p:nvSpPr>
          <p:spPr bwMode="auto">
            <a:xfrm>
              <a:off x="396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0" name="Rectangle 116"/>
            <p:cNvSpPr>
              <a:spLocks noChangeArrowheads="1"/>
            </p:cNvSpPr>
            <p:nvPr/>
          </p:nvSpPr>
          <p:spPr bwMode="auto">
            <a:xfrm>
              <a:off x="440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1" name="Freeform 117"/>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2" name="Freeform 118"/>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3" name="Freeform 119"/>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4" name="Freeform 120"/>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5" name="Freeform 121"/>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6" name="Freeform 122"/>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7" name="Freeform 123"/>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8" name="Freeform 124"/>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9" name="Freeform 125"/>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0" name="Freeform 126"/>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1" name="Rectangle 127"/>
            <p:cNvSpPr>
              <a:spLocks noChangeArrowheads="1"/>
            </p:cNvSpPr>
            <p:nvPr/>
          </p:nvSpPr>
          <p:spPr bwMode="auto">
            <a:xfrm>
              <a:off x="440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2" name="Rectangle 128"/>
            <p:cNvSpPr>
              <a:spLocks noChangeArrowheads="1"/>
            </p:cNvSpPr>
            <p:nvPr/>
          </p:nvSpPr>
          <p:spPr bwMode="auto">
            <a:xfrm>
              <a:off x="485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3" name="Freeform 129"/>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4" name="Freeform 130"/>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5" name="Freeform 131"/>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6" name="Freeform 132"/>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7" name="Freeform 133"/>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8" name="Freeform 134"/>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9" name="Freeform 135"/>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0" name="Freeform 136"/>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1" name="Freeform 137"/>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2" name="Freeform 138"/>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3" name="Rectangle 139"/>
            <p:cNvSpPr>
              <a:spLocks noChangeArrowheads="1"/>
            </p:cNvSpPr>
            <p:nvPr/>
          </p:nvSpPr>
          <p:spPr bwMode="auto">
            <a:xfrm>
              <a:off x="485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4" name="Rectangle 140"/>
            <p:cNvSpPr>
              <a:spLocks noChangeArrowheads="1"/>
            </p:cNvSpPr>
            <p:nvPr/>
          </p:nvSpPr>
          <p:spPr bwMode="auto">
            <a:xfrm>
              <a:off x="530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5" name="Freeform 141"/>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6" name="Freeform 142"/>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7" name="Freeform 143"/>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8" name="Freeform 144"/>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9" name="Freeform 145"/>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0" name="Freeform 146"/>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1" name="Freeform 147"/>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2" name="Freeform 148"/>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3" name="Freeform 149"/>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4" name="Freeform 150"/>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5" name="Rectangle 151"/>
            <p:cNvSpPr>
              <a:spLocks noChangeArrowheads="1"/>
            </p:cNvSpPr>
            <p:nvPr/>
          </p:nvSpPr>
          <p:spPr bwMode="auto">
            <a:xfrm>
              <a:off x="530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76" name="Freeform 152"/>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Tree>
    <p:extLst>
      <p:ext uri="{BB962C8B-B14F-4D97-AF65-F5344CB8AC3E}">
        <p14:creationId xmlns:p14="http://schemas.microsoft.com/office/powerpoint/2010/main" val="3394236083"/>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p:txStyles>
    <p:title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Arial" charset="0"/>
          <a:ea typeface="宋体" pitchFamily="2" charset="-122"/>
        </a:defRPr>
      </a:lvl2pPr>
      <a:lvl3pPr algn="ctr" rtl="0" eaLnBrk="0" fontAlgn="base" hangingPunct="0">
        <a:spcBef>
          <a:spcPct val="0"/>
        </a:spcBef>
        <a:spcAft>
          <a:spcPct val="0"/>
        </a:spcAft>
        <a:defRPr sz="3300">
          <a:solidFill>
            <a:schemeClr val="tx2"/>
          </a:solidFill>
          <a:latin typeface="Arial" charset="0"/>
          <a:ea typeface="宋体" pitchFamily="2" charset="-122"/>
        </a:defRPr>
      </a:lvl3pPr>
      <a:lvl4pPr algn="ctr" rtl="0" eaLnBrk="0" fontAlgn="base" hangingPunct="0">
        <a:spcBef>
          <a:spcPct val="0"/>
        </a:spcBef>
        <a:spcAft>
          <a:spcPct val="0"/>
        </a:spcAft>
        <a:defRPr sz="3300">
          <a:solidFill>
            <a:schemeClr val="tx2"/>
          </a:solidFill>
          <a:latin typeface="Arial" charset="0"/>
          <a:ea typeface="宋体" pitchFamily="2" charset="-122"/>
        </a:defRPr>
      </a:lvl4pPr>
      <a:lvl5pPr algn="ctr" rtl="0" eaLnBrk="0" fontAlgn="base" hangingPunct="0">
        <a:spcBef>
          <a:spcPct val="0"/>
        </a:spcBef>
        <a:spcAft>
          <a:spcPct val="0"/>
        </a:spcAft>
        <a:defRPr sz="3300">
          <a:solidFill>
            <a:schemeClr val="tx2"/>
          </a:solidFill>
          <a:latin typeface="Arial" charset="0"/>
          <a:ea typeface="宋体" pitchFamily="2" charset="-122"/>
        </a:defRPr>
      </a:lvl5pPr>
      <a:lvl6pPr marL="342900" algn="ctr" rtl="0" fontAlgn="base">
        <a:spcBef>
          <a:spcPct val="0"/>
        </a:spcBef>
        <a:spcAft>
          <a:spcPct val="0"/>
        </a:spcAft>
        <a:defRPr sz="3300">
          <a:solidFill>
            <a:schemeClr val="tx2"/>
          </a:solidFill>
          <a:latin typeface="Arial" charset="0"/>
          <a:ea typeface="宋体" pitchFamily="2" charset="-122"/>
        </a:defRPr>
      </a:lvl6pPr>
      <a:lvl7pPr marL="685800" algn="ctr" rtl="0" fontAlgn="base">
        <a:spcBef>
          <a:spcPct val="0"/>
        </a:spcBef>
        <a:spcAft>
          <a:spcPct val="0"/>
        </a:spcAft>
        <a:defRPr sz="3300">
          <a:solidFill>
            <a:schemeClr val="tx2"/>
          </a:solidFill>
          <a:latin typeface="Arial" charset="0"/>
          <a:ea typeface="宋体" pitchFamily="2" charset="-122"/>
        </a:defRPr>
      </a:lvl7pPr>
      <a:lvl8pPr marL="1028700" algn="ctr" rtl="0" fontAlgn="base">
        <a:spcBef>
          <a:spcPct val="0"/>
        </a:spcBef>
        <a:spcAft>
          <a:spcPct val="0"/>
        </a:spcAft>
        <a:defRPr sz="3300">
          <a:solidFill>
            <a:schemeClr val="tx2"/>
          </a:solidFill>
          <a:latin typeface="Arial" charset="0"/>
          <a:ea typeface="宋体" pitchFamily="2" charset="-122"/>
        </a:defRPr>
      </a:lvl8pPr>
      <a:lvl9pPr marL="1371600" algn="ctr" rtl="0" fontAlgn="base">
        <a:spcBef>
          <a:spcPct val="0"/>
        </a:spcBef>
        <a:spcAft>
          <a:spcPct val="0"/>
        </a:spcAft>
        <a:defRPr sz="3300">
          <a:solidFill>
            <a:schemeClr val="tx2"/>
          </a:solidFill>
          <a:latin typeface="Arial" charset="0"/>
          <a:ea typeface="宋体" pitchFamily="2" charset="-122"/>
        </a:defRPr>
      </a:lvl9pPr>
    </p:titleStyle>
    <p:bodyStyle>
      <a:lvl1pPr marL="257175" indent="-257175" algn="l" rtl="0" eaLnBrk="0" fontAlgn="base" hangingPunct="0">
        <a:spcBef>
          <a:spcPct val="20000"/>
        </a:spcBef>
        <a:spcAft>
          <a:spcPct val="0"/>
        </a:spcAft>
        <a:buClr>
          <a:schemeClr val="hlink"/>
        </a:buClr>
        <a:buFont typeface="Wingdings" panose="05000000000000000000" pitchFamily="2" charset="2"/>
        <a:buChar char="§"/>
        <a:defRPr sz="2400">
          <a:solidFill>
            <a:schemeClr val="tx1"/>
          </a:solidFill>
          <a:latin typeface="+mn-lt"/>
          <a:ea typeface="+mn-ea"/>
          <a:cs typeface="+mn-cs"/>
        </a:defRPr>
      </a:lvl1pPr>
      <a:lvl2pPr marL="557213" indent="-214313" algn="l" rtl="0" eaLnBrk="0" fontAlgn="base" hangingPunct="0">
        <a:spcBef>
          <a:spcPct val="20000"/>
        </a:spcBef>
        <a:spcAft>
          <a:spcPct val="0"/>
        </a:spcAft>
        <a:buClr>
          <a:schemeClr val="tx2"/>
        </a:buClr>
        <a:buSzPct val="85000"/>
        <a:buFont typeface="Wingdings" panose="05000000000000000000" pitchFamily="2" charset="2"/>
        <a:buChar char="Ø"/>
        <a:defRPr sz="2100">
          <a:solidFill>
            <a:schemeClr val="tx1"/>
          </a:solidFill>
          <a:latin typeface="+mn-lt"/>
          <a:ea typeface="+mn-ea"/>
        </a:defRPr>
      </a:lvl2pPr>
      <a:lvl3pPr marL="857250" indent="-171450" algn="l" rtl="0" eaLnBrk="0" fontAlgn="base" hangingPunct="0">
        <a:spcBef>
          <a:spcPct val="20000"/>
        </a:spcBef>
        <a:spcAft>
          <a:spcPct val="0"/>
        </a:spcAft>
        <a:buClr>
          <a:schemeClr val="hlink"/>
        </a:buClr>
        <a:buSzPct val="95000"/>
        <a:buFont typeface="Wingdings 2" panose="05020102010507070707" pitchFamily="18" charset="2"/>
        <a:buChar char="¡"/>
        <a:defRPr sz="1800">
          <a:solidFill>
            <a:schemeClr val="tx1"/>
          </a:solidFill>
          <a:latin typeface="+mn-lt"/>
          <a:ea typeface="+mn-ea"/>
        </a:defRPr>
      </a:lvl3pPr>
      <a:lvl4pPr marL="1200150" indent="-171450" algn="l" rtl="0" eaLnBrk="0" fontAlgn="base" hangingPunct="0">
        <a:spcBef>
          <a:spcPct val="20000"/>
        </a:spcBef>
        <a:spcAft>
          <a:spcPct val="0"/>
        </a:spcAft>
        <a:buClr>
          <a:schemeClr val="tx2"/>
        </a:buClr>
        <a:buSzPct val="90000"/>
        <a:buFont typeface="Wingdings" panose="05000000000000000000" pitchFamily="2" charset="2"/>
        <a:buChar char="Ø"/>
        <a:defRPr sz="1500">
          <a:solidFill>
            <a:schemeClr val="tx1"/>
          </a:solidFill>
          <a:latin typeface="+mn-lt"/>
          <a:ea typeface="+mn-ea"/>
        </a:defRPr>
      </a:lvl4pPr>
      <a:lvl5pPr marL="1543050" indent="-171450" algn="l" rtl="0" eaLnBrk="0" fontAlgn="base" hangingPunct="0">
        <a:spcBef>
          <a:spcPct val="20000"/>
        </a:spcBef>
        <a:spcAft>
          <a:spcPct val="0"/>
        </a:spcAft>
        <a:buClr>
          <a:schemeClr val="hlink"/>
        </a:buClr>
        <a:buFont typeface="Wingdings 2" panose="05020102010507070707" pitchFamily="18" charset="2"/>
        <a:buChar char="¡"/>
        <a:defRPr sz="1500">
          <a:solidFill>
            <a:schemeClr val="tx1"/>
          </a:solidFill>
          <a:latin typeface="+mn-lt"/>
          <a:ea typeface="+mn-ea"/>
        </a:defRPr>
      </a:lvl5pPr>
      <a:lvl6pPr marL="18859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6pPr>
      <a:lvl7pPr marL="22288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7pPr>
      <a:lvl8pPr marL="25717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8pPr>
      <a:lvl9pPr marL="29146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Rot="1" noChangeArrowheads="1"/>
          </p:cNvSpPr>
          <p:nvPr>
            <p:ph type="body" idx="1"/>
          </p:nvPr>
        </p:nvSpPr>
        <p:spPr bwMode="auto">
          <a:xfrm>
            <a:off x="609600" y="1200151"/>
            <a:ext cx="8153400" cy="3374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2"/>
            <a:r>
              <a:rPr lang="zh-CN" altLang="en-US" smtClean="0"/>
              <a:t>第五级</a:t>
            </a:r>
          </a:p>
        </p:txBody>
      </p:sp>
      <p:sp>
        <p:nvSpPr>
          <p:cNvPr id="1027" name="Rectangle 3"/>
          <p:cNvSpPr>
            <a:spLocks noGrp="1" noRot="1" noChangeArrowheads="1"/>
          </p:cNvSpPr>
          <p:nvPr>
            <p:ph type="title"/>
          </p:nvPr>
        </p:nvSpPr>
        <p:spPr bwMode="auto">
          <a:xfrm>
            <a:off x="298450" y="171450"/>
            <a:ext cx="85407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63492" name="Rectangle 4"/>
          <p:cNvSpPr>
            <a:spLocks noGrp="1" noChangeArrowheads="1"/>
          </p:cNvSpPr>
          <p:nvPr>
            <p:ph type="dt" sz="half" idx="2"/>
          </p:nvPr>
        </p:nvSpPr>
        <p:spPr bwMode="auto">
          <a:xfrm>
            <a:off x="492126" y="4707731"/>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3" name="Rectangle 5"/>
          <p:cNvSpPr>
            <a:spLocks noGrp="1" noChangeArrowheads="1"/>
          </p:cNvSpPr>
          <p:nvPr>
            <p:ph type="ftr" sz="quarter" idx="3"/>
          </p:nvPr>
        </p:nvSpPr>
        <p:spPr bwMode="auto">
          <a:xfrm>
            <a:off x="3121025" y="4683919"/>
            <a:ext cx="2895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4" name="Rectangle 6"/>
          <p:cNvSpPr>
            <a:spLocks noGrp="1" noChangeArrowheads="1"/>
          </p:cNvSpPr>
          <p:nvPr>
            <p:ph type="sldNum" sz="quarter" idx="4"/>
          </p:nvPr>
        </p:nvSpPr>
        <p:spPr bwMode="auto">
          <a:xfrm>
            <a:off x="6550025" y="4683919"/>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50" smtClean="0"/>
            </a:lvl1pPr>
          </a:lstStyle>
          <a:p>
            <a:pPr fontAlgn="base">
              <a:spcBef>
                <a:spcPct val="0"/>
              </a:spcBef>
              <a:spcAft>
                <a:spcPct val="0"/>
              </a:spcAft>
              <a:defRPr/>
            </a:pPr>
            <a:fld id="{307D1138-9CC4-45C8-AB8B-D4B4EA0AA5CD}" type="slidenum">
              <a:rPr lang="en-US" altLang="zh-CN">
                <a:solidFill>
                  <a:srgbClr val="000000"/>
                </a:solidFill>
              </a:rPr>
              <a:pPr fontAlgn="base">
                <a:spcBef>
                  <a:spcPct val="0"/>
                </a:spcBef>
                <a:spcAft>
                  <a:spcPct val="0"/>
                </a:spcAft>
                <a:defRPr/>
              </a:pPr>
              <a:t>‹#›</a:t>
            </a:fld>
            <a:endParaRPr lang="en-US" altLang="zh-CN">
              <a:solidFill>
                <a:srgbClr val="000000"/>
              </a:solidFill>
            </a:endParaRPr>
          </a:p>
        </p:txBody>
      </p:sp>
      <p:grpSp>
        <p:nvGrpSpPr>
          <p:cNvPr id="1031" name="Group 7"/>
          <p:cNvGrpSpPr>
            <a:grpSpLocks/>
          </p:cNvGrpSpPr>
          <p:nvPr/>
        </p:nvGrpSpPr>
        <p:grpSpPr bwMode="auto">
          <a:xfrm>
            <a:off x="566738" y="0"/>
            <a:ext cx="7891462" cy="5116116"/>
            <a:chOff x="349" y="23"/>
            <a:chExt cx="4971" cy="4297"/>
          </a:xfrm>
        </p:grpSpPr>
        <p:sp>
          <p:nvSpPr>
            <p:cNvPr id="1032" name="Rectangle 8"/>
            <p:cNvSpPr>
              <a:spLocks noChangeArrowheads="1"/>
            </p:cNvSpPr>
            <p:nvPr/>
          </p:nvSpPr>
          <p:spPr bwMode="auto">
            <a:xfrm>
              <a:off x="38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33" name="Freeform 9"/>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4" name="Freeform 10"/>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5" name="Freeform 11"/>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6" name="Freeform 12"/>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7" name="Freeform 13"/>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8" name="Freeform 14"/>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9" name="Freeform 15"/>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0" name="Freeform 16"/>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1" name="Freeform 17"/>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2" name="Freeform 18"/>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3" name="Rectangle 19"/>
            <p:cNvSpPr>
              <a:spLocks noChangeArrowheads="1"/>
            </p:cNvSpPr>
            <p:nvPr/>
          </p:nvSpPr>
          <p:spPr bwMode="auto">
            <a:xfrm>
              <a:off x="38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4" name="Rectangle 20"/>
            <p:cNvSpPr>
              <a:spLocks noChangeArrowheads="1"/>
            </p:cNvSpPr>
            <p:nvPr/>
          </p:nvSpPr>
          <p:spPr bwMode="auto">
            <a:xfrm>
              <a:off x="82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5" name="Freeform 21"/>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6" name="Freeform 22"/>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7" name="Freeform 23"/>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8" name="Freeform 24"/>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9" name="Freeform 25"/>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0" name="Freeform 26"/>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1" name="Freeform 27"/>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2" name="Freeform 28"/>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3" name="Freeform 29"/>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4" name="Freeform 30"/>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5" name="Rectangle 31"/>
            <p:cNvSpPr>
              <a:spLocks noChangeArrowheads="1"/>
            </p:cNvSpPr>
            <p:nvPr/>
          </p:nvSpPr>
          <p:spPr bwMode="auto">
            <a:xfrm>
              <a:off x="82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6" name="Rectangle 32"/>
            <p:cNvSpPr>
              <a:spLocks noChangeArrowheads="1"/>
            </p:cNvSpPr>
            <p:nvPr/>
          </p:nvSpPr>
          <p:spPr bwMode="auto">
            <a:xfrm>
              <a:off x="127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7" name="Freeform 33"/>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8" name="Freeform 34"/>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9" name="Freeform 35"/>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0" name="Freeform 36"/>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1" name="Freeform 37"/>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2" name="Freeform 38"/>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3" name="Freeform 39"/>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4" name="Freeform 40"/>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5" name="Freeform 41"/>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6" name="Freeform 42"/>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7" name="Rectangle 43"/>
            <p:cNvSpPr>
              <a:spLocks noChangeArrowheads="1"/>
            </p:cNvSpPr>
            <p:nvPr/>
          </p:nvSpPr>
          <p:spPr bwMode="auto">
            <a:xfrm>
              <a:off x="127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8" name="Rectangle 44"/>
            <p:cNvSpPr>
              <a:spLocks noChangeArrowheads="1"/>
            </p:cNvSpPr>
            <p:nvPr/>
          </p:nvSpPr>
          <p:spPr bwMode="auto">
            <a:xfrm>
              <a:off x="172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9" name="Freeform 45"/>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0" name="Freeform 46"/>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1" name="Freeform 47"/>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2" name="Freeform 48"/>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3" name="Freeform 49"/>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4" name="Freeform 50"/>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5" name="Freeform 51"/>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6" name="Freeform 52"/>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7" name="Freeform 53"/>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8" name="Freeform 54"/>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9" name="Rectangle 55"/>
            <p:cNvSpPr>
              <a:spLocks noChangeArrowheads="1"/>
            </p:cNvSpPr>
            <p:nvPr/>
          </p:nvSpPr>
          <p:spPr bwMode="auto">
            <a:xfrm>
              <a:off x="172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0" name="Rectangle 56"/>
            <p:cNvSpPr>
              <a:spLocks noChangeArrowheads="1"/>
            </p:cNvSpPr>
            <p:nvPr/>
          </p:nvSpPr>
          <p:spPr bwMode="auto">
            <a:xfrm>
              <a:off x="216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1" name="Freeform 57"/>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2" name="Freeform 58"/>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3" name="Freeform 59"/>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4" name="Freeform 60"/>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5" name="Freeform 61"/>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6" name="Freeform 62"/>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7" name="Freeform 63"/>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8" name="Freeform 64"/>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9" name="Freeform 65"/>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0" name="Freeform 66"/>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1" name="Rectangle 67"/>
            <p:cNvSpPr>
              <a:spLocks noChangeArrowheads="1"/>
            </p:cNvSpPr>
            <p:nvPr/>
          </p:nvSpPr>
          <p:spPr bwMode="auto">
            <a:xfrm>
              <a:off x="216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2" name="Rectangle 68"/>
            <p:cNvSpPr>
              <a:spLocks noChangeArrowheads="1"/>
            </p:cNvSpPr>
            <p:nvPr/>
          </p:nvSpPr>
          <p:spPr bwMode="auto">
            <a:xfrm>
              <a:off x="262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3" name="Freeform 69"/>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4" name="Freeform 70"/>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5" name="Freeform 71"/>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6" name="Freeform 72"/>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7" name="Freeform 73"/>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8" name="Freeform 74"/>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9" name="Freeform 75"/>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0" name="Freeform 76"/>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1" name="Freeform 77"/>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2" name="Freeform 78"/>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3" name="Rectangle 79"/>
            <p:cNvSpPr>
              <a:spLocks noChangeArrowheads="1"/>
            </p:cNvSpPr>
            <p:nvPr/>
          </p:nvSpPr>
          <p:spPr bwMode="auto">
            <a:xfrm>
              <a:off x="262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4" name="Rectangle 80"/>
            <p:cNvSpPr>
              <a:spLocks noChangeArrowheads="1"/>
            </p:cNvSpPr>
            <p:nvPr/>
          </p:nvSpPr>
          <p:spPr bwMode="auto">
            <a:xfrm>
              <a:off x="306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5" name="Freeform 81"/>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6" name="Freeform 82"/>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7" name="Freeform 83"/>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8" name="Freeform 84"/>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9" name="Freeform 85"/>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0" name="Freeform 86"/>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1" name="Freeform 87"/>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2" name="Freeform 88"/>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3" name="Freeform 89"/>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4" name="Freeform 90"/>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5" name="Rectangle 91"/>
            <p:cNvSpPr>
              <a:spLocks noChangeArrowheads="1"/>
            </p:cNvSpPr>
            <p:nvPr/>
          </p:nvSpPr>
          <p:spPr bwMode="auto">
            <a:xfrm>
              <a:off x="306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6" name="Rectangle 92"/>
            <p:cNvSpPr>
              <a:spLocks noChangeArrowheads="1"/>
            </p:cNvSpPr>
            <p:nvPr/>
          </p:nvSpPr>
          <p:spPr bwMode="auto">
            <a:xfrm>
              <a:off x="351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7" name="Freeform 93"/>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8" name="Freeform 94"/>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9" name="Freeform 95"/>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0" name="Freeform 96"/>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1" name="Freeform 97"/>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2" name="Freeform 98"/>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3" name="Freeform 99"/>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4" name="Freeform 100"/>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5" name="Freeform 101"/>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6" name="Freeform 102"/>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7" name="Rectangle 103"/>
            <p:cNvSpPr>
              <a:spLocks noChangeArrowheads="1"/>
            </p:cNvSpPr>
            <p:nvPr/>
          </p:nvSpPr>
          <p:spPr bwMode="auto">
            <a:xfrm>
              <a:off x="351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8" name="Rectangle 104"/>
            <p:cNvSpPr>
              <a:spLocks noChangeArrowheads="1"/>
            </p:cNvSpPr>
            <p:nvPr/>
          </p:nvSpPr>
          <p:spPr bwMode="auto">
            <a:xfrm>
              <a:off x="396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9" name="Freeform 105"/>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0" name="Freeform 106"/>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1" name="Freeform 107"/>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2" name="Freeform 108"/>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3" name="Freeform 109"/>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4" name="Freeform 110"/>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5" name="Freeform 111"/>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6" name="Freeform 112"/>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7" name="Freeform 113"/>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8" name="Freeform 114"/>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9" name="Rectangle 115"/>
            <p:cNvSpPr>
              <a:spLocks noChangeArrowheads="1"/>
            </p:cNvSpPr>
            <p:nvPr/>
          </p:nvSpPr>
          <p:spPr bwMode="auto">
            <a:xfrm>
              <a:off x="396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0" name="Rectangle 116"/>
            <p:cNvSpPr>
              <a:spLocks noChangeArrowheads="1"/>
            </p:cNvSpPr>
            <p:nvPr/>
          </p:nvSpPr>
          <p:spPr bwMode="auto">
            <a:xfrm>
              <a:off x="440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1" name="Freeform 117"/>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2" name="Freeform 118"/>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3" name="Freeform 119"/>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4" name="Freeform 120"/>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5" name="Freeform 121"/>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6" name="Freeform 122"/>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7" name="Freeform 123"/>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8" name="Freeform 124"/>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9" name="Freeform 125"/>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0" name="Freeform 126"/>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1" name="Rectangle 127"/>
            <p:cNvSpPr>
              <a:spLocks noChangeArrowheads="1"/>
            </p:cNvSpPr>
            <p:nvPr/>
          </p:nvSpPr>
          <p:spPr bwMode="auto">
            <a:xfrm>
              <a:off x="440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2" name="Rectangle 128"/>
            <p:cNvSpPr>
              <a:spLocks noChangeArrowheads="1"/>
            </p:cNvSpPr>
            <p:nvPr/>
          </p:nvSpPr>
          <p:spPr bwMode="auto">
            <a:xfrm>
              <a:off x="485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3" name="Freeform 129"/>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4" name="Freeform 130"/>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5" name="Freeform 131"/>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6" name="Freeform 132"/>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7" name="Freeform 133"/>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8" name="Freeform 134"/>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9" name="Freeform 135"/>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0" name="Freeform 136"/>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1" name="Freeform 137"/>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2" name="Freeform 138"/>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3" name="Rectangle 139"/>
            <p:cNvSpPr>
              <a:spLocks noChangeArrowheads="1"/>
            </p:cNvSpPr>
            <p:nvPr/>
          </p:nvSpPr>
          <p:spPr bwMode="auto">
            <a:xfrm>
              <a:off x="485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4" name="Rectangle 140"/>
            <p:cNvSpPr>
              <a:spLocks noChangeArrowheads="1"/>
            </p:cNvSpPr>
            <p:nvPr/>
          </p:nvSpPr>
          <p:spPr bwMode="auto">
            <a:xfrm>
              <a:off x="530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5" name="Freeform 141"/>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6" name="Freeform 142"/>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7" name="Freeform 143"/>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8" name="Freeform 144"/>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9" name="Freeform 145"/>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0" name="Freeform 146"/>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1" name="Freeform 147"/>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2" name="Freeform 148"/>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3" name="Freeform 149"/>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4" name="Freeform 150"/>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5" name="Rectangle 151"/>
            <p:cNvSpPr>
              <a:spLocks noChangeArrowheads="1"/>
            </p:cNvSpPr>
            <p:nvPr/>
          </p:nvSpPr>
          <p:spPr bwMode="auto">
            <a:xfrm>
              <a:off x="530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76" name="Freeform 152"/>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Tree>
    <p:extLst>
      <p:ext uri="{BB962C8B-B14F-4D97-AF65-F5344CB8AC3E}">
        <p14:creationId xmlns:p14="http://schemas.microsoft.com/office/powerpoint/2010/main" val="4230578314"/>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p:txStyles>
    <p:title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Arial" charset="0"/>
          <a:ea typeface="宋体" pitchFamily="2" charset="-122"/>
        </a:defRPr>
      </a:lvl2pPr>
      <a:lvl3pPr algn="ctr" rtl="0" eaLnBrk="0" fontAlgn="base" hangingPunct="0">
        <a:spcBef>
          <a:spcPct val="0"/>
        </a:spcBef>
        <a:spcAft>
          <a:spcPct val="0"/>
        </a:spcAft>
        <a:defRPr sz="3300">
          <a:solidFill>
            <a:schemeClr val="tx2"/>
          </a:solidFill>
          <a:latin typeface="Arial" charset="0"/>
          <a:ea typeface="宋体" pitchFamily="2" charset="-122"/>
        </a:defRPr>
      </a:lvl3pPr>
      <a:lvl4pPr algn="ctr" rtl="0" eaLnBrk="0" fontAlgn="base" hangingPunct="0">
        <a:spcBef>
          <a:spcPct val="0"/>
        </a:spcBef>
        <a:spcAft>
          <a:spcPct val="0"/>
        </a:spcAft>
        <a:defRPr sz="3300">
          <a:solidFill>
            <a:schemeClr val="tx2"/>
          </a:solidFill>
          <a:latin typeface="Arial" charset="0"/>
          <a:ea typeface="宋体" pitchFamily="2" charset="-122"/>
        </a:defRPr>
      </a:lvl4pPr>
      <a:lvl5pPr algn="ctr" rtl="0" eaLnBrk="0" fontAlgn="base" hangingPunct="0">
        <a:spcBef>
          <a:spcPct val="0"/>
        </a:spcBef>
        <a:spcAft>
          <a:spcPct val="0"/>
        </a:spcAft>
        <a:defRPr sz="3300">
          <a:solidFill>
            <a:schemeClr val="tx2"/>
          </a:solidFill>
          <a:latin typeface="Arial" charset="0"/>
          <a:ea typeface="宋体" pitchFamily="2" charset="-122"/>
        </a:defRPr>
      </a:lvl5pPr>
      <a:lvl6pPr marL="342900" algn="ctr" rtl="0" fontAlgn="base">
        <a:spcBef>
          <a:spcPct val="0"/>
        </a:spcBef>
        <a:spcAft>
          <a:spcPct val="0"/>
        </a:spcAft>
        <a:defRPr sz="3300">
          <a:solidFill>
            <a:schemeClr val="tx2"/>
          </a:solidFill>
          <a:latin typeface="Arial" charset="0"/>
          <a:ea typeface="宋体" pitchFamily="2" charset="-122"/>
        </a:defRPr>
      </a:lvl6pPr>
      <a:lvl7pPr marL="685800" algn="ctr" rtl="0" fontAlgn="base">
        <a:spcBef>
          <a:spcPct val="0"/>
        </a:spcBef>
        <a:spcAft>
          <a:spcPct val="0"/>
        </a:spcAft>
        <a:defRPr sz="3300">
          <a:solidFill>
            <a:schemeClr val="tx2"/>
          </a:solidFill>
          <a:latin typeface="Arial" charset="0"/>
          <a:ea typeface="宋体" pitchFamily="2" charset="-122"/>
        </a:defRPr>
      </a:lvl7pPr>
      <a:lvl8pPr marL="1028700" algn="ctr" rtl="0" fontAlgn="base">
        <a:spcBef>
          <a:spcPct val="0"/>
        </a:spcBef>
        <a:spcAft>
          <a:spcPct val="0"/>
        </a:spcAft>
        <a:defRPr sz="3300">
          <a:solidFill>
            <a:schemeClr val="tx2"/>
          </a:solidFill>
          <a:latin typeface="Arial" charset="0"/>
          <a:ea typeface="宋体" pitchFamily="2" charset="-122"/>
        </a:defRPr>
      </a:lvl8pPr>
      <a:lvl9pPr marL="1371600" algn="ctr" rtl="0" fontAlgn="base">
        <a:spcBef>
          <a:spcPct val="0"/>
        </a:spcBef>
        <a:spcAft>
          <a:spcPct val="0"/>
        </a:spcAft>
        <a:defRPr sz="3300">
          <a:solidFill>
            <a:schemeClr val="tx2"/>
          </a:solidFill>
          <a:latin typeface="Arial" charset="0"/>
          <a:ea typeface="宋体" pitchFamily="2" charset="-122"/>
        </a:defRPr>
      </a:lvl9pPr>
    </p:titleStyle>
    <p:bodyStyle>
      <a:lvl1pPr marL="257175" indent="-257175" algn="l" rtl="0" eaLnBrk="0" fontAlgn="base" hangingPunct="0">
        <a:spcBef>
          <a:spcPct val="20000"/>
        </a:spcBef>
        <a:spcAft>
          <a:spcPct val="0"/>
        </a:spcAft>
        <a:buClr>
          <a:schemeClr val="hlink"/>
        </a:buClr>
        <a:buFont typeface="Wingdings" panose="05000000000000000000" pitchFamily="2" charset="2"/>
        <a:buChar char="§"/>
        <a:defRPr sz="2400">
          <a:solidFill>
            <a:schemeClr val="tx1"/>
          </a:solidFill>
          <a:latin typeface="+mn-lt"/>
          <a:ea typeface="+mn-ea"/>
          <a:cs typeface="+mn-cs"/>
        </a:defRPr>
      </a:lvl1pPr>
      <a:lvl2pPr marL="557213" indent="-214313" algn="l" rtl="0" eaLnBrk="0" fontAlgn="base" hangingPunct="0">
        <a:spcBef>
          <a:spcPct val="20000"/>
        </a:spcBef>
        <a:spcAft>
          <a:spcPct val="0"/>
        </a:spcAft>
        <a:buClr>
          <a:schemeClr val="tx2"/>
        </a:buClr>
        <a:buSzPct val="85000"/>
        <a:buFont typeface="Wingdings" panose="05000000000000000000" pitchFamily="2" charset="2"/>
        <a:buChar char="Ø"/>
        <a:defRPr sz="2100">
          <a:solidFill>
            <a:schemeClr val="tx1"/>
          </a:solidFill>
          <a:latin typeface="+mn-lt"/>
          <a:ea typeface="+mn-ea"/>
        </a:defRPr>
      </a:lvl2pPr>
      <a:lvl3pPr marL="857250" indent="-171450" algn="l" rtl="0" eaLnBrk="0" fontAlgn="base" hangingPunct="0">
        <a:spcBef>
          <a:spcPct val="20000"/>
        </a:spcBef>
        <a:spcAft>
          <a:spcPct val="0"/>
        </a:spcAft>
        <a:buClr>
          <a:schemeClr val="hlink"/>
        </a:buClr>
        <a:buSzPct val="95000"/>
        <a:buFont typeface="Wingdings 2" panose="05020102010507070707" pitchFamily="18" charset="2"/>
        <a:buChar char="¡"/>
        <a:defRPr sz="1800">
          <a:solidFill>
            <a:schemeClr val="tx1"/>
          </a:solidFill>
          <a:latin typeface="+mn-lt"/>
          <a:ea typeface="+mn-ea"/>
        </a:defRPr>
      </a:lvl3pPr>
      <a:lvl4pPr marL="1200150" indent="-171450" algn="l" rtl="0" eaLnBrk="0" fontAlgn="base" hangingPunct="0">
        <a:spcBef>
          <a:spcPct val="20000"/>
        </a:spcBef>
        <a:spcAft>
          <a:spcPct val="0"/>
        </a:spcAft>
        <a:buClr>
          <a:schemeClr val="tx2"/>
        </a:buClr>
        <a:buSzPct val="90000"/>
        <a:buFont typeface="Wingdings" panose="05000000000000000000" pitchFamily="2" charset="2"/>
        <a:buChar char="Ø"/>
        <a:defRPr sz="1500">
          <a:solidFill>
            <a:schemeClr val="tx1"/>
          </a:solidFill>
          <a:latin typeface="+mn-lt"/>
          <a:ea typeface="+mn-ea"/>
        </a:defRPr>
      </a:lvl4pPr>
      <a:lvl5pPr marL="1543050" indent="-171450" algn="l" rtl="0" eaLnBrk="0" fontAlgn="base" hangingPunct="0">
        <a:spcBef>
          <a:spcPct val="20000"/>
        </a:spcBef>
        <a:spcAft>
          <a:spcPct val="0"/>
        </a:spcAft>
        <a:buClr>
          <a:schemeClr val="hlink"/>
        </a:buClr>
        <a:buFont typeface="Wingdings 2" panose="05020102010507070707" pitchFamily="18" charset="2"/>
        <a:buChar char="¡"/>
        <a:defRPr sz="1500">
          <a:solidFill>
            <a:schemeClr val="tx1"/>
          </a:solidFill>
          <a:latin typeface="+mn-lt"/>
          <a:ea typeface="+mn-ea"/>
        </a:defRPr>
      </a:lvl5pPr>
      <a:lvl6pPr marL="18859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6pPr>
      <a:lvl7pPr marL="22288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7pPr>
      <a:lvl8pPr marL="25717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8pPr>
      <a:lvl9pPr marL="29146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http://sz.bendibao.com/Upload/2008131162611332.JPG"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http://sz.bendibao.com/Upload/200813116260551.JPG"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jpe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827584" y="2499742"/>
            <a:ext cx="7488832" cy="707886"/>
          </a:xfrm>
          <a:prstGeom prst="rect">
            <a:avLst/>
          </a:prstGeom>
        </p:spPr>
        <p:txBody>
          <a:bodyPr wrap="square">
            <a:spAutoFit/>
          </a:bodyPr>
          <a:lstStyle/>
          <a:p>
            <a:pPr>
              <a:lnSpc>
                <a:spcPct val="125000"/>
              </a:lnSpc>
            </a:pPr>
            <a:r>
              <a:rPr lang="zh-CN" altLang="en-US" sz="3200" dirty="0" smtClean="0">
                <a:solidFill>
                  <a:srgbClr val="FF0000"/>
                </a:solidFill>
                <a:latin typeface="黑体" panose="02010609060101010101" pitchFamily="49" charset="-122"/>
                <a:ea typeface="黑体" panose="02010609060101010101" pitchFamily="49" charset="-122"/>
              </a:rPr>
              <a:t>任务五 </a:t>
            </a:r>
            <a:r>
              <a:rPr lang="zh-CN" altLang="en-US" sz="3200" dirty="0" smtClean="0">
                <a:solidFill>
                  <a:srgbClr val="FF0000"/>
                </a:solidFill>
                <a:latin typeface="黑体" panose="02010609060101010101" pitchFamily="49" charset="-122"/>
                <a:ea typeface="黑体" panose="02010609060101010101" pitchFamily="49" charset="-122"/>
              </a:rPr>
              <a:t>汽车</a:t>
            </a:r>
            <a:r>
              <a:rPr lang="zh-CN" altLang="en-US" sz="3200" dirty="0">
                <a:solidFill>
                  <a:srgbClr val="FF0000"/>
                </a:solidFill>
                <a:latin typeface="黑体" panose="02010609060101010101" pitchFamily="49" charset="-122"/>
                <a:ea typeface="黑体" panose="02010609060101010101" pitchFamily="49" charset="-122"/>
              </a:rPr>
              <a:t>在坏路和无路条件下的</a:t>
            </a:r>
            <a:r>
              <a:rPr lang="zh-CN" altLang="en-US" sz="3200" dirty="0" smtClean="0">
                <a:solidFill>
                  <a:srgbClr val="FF0000"/>
                </a:solidFill>
                <a:latin typeface="黑体" panose="02010609060101010101" pitchFamily="49" charset="-122"/>
                <a:ea typeface="黑体" panose="02010609060101010101" pitchFamily="49" charset="-122"/>
              </a:rPr>
              <a:t>使用</a:t>
            </a:r>
            <a:endParaRPr lang="zh-CN" altLang="en-US" sz="3200" dirty="0">
              <a:solidFill>
                <a:srgbClr val="FF0000"/>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9772874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467544" y="2067694"/>
            <a:ext cx="8136904" cy="1169551"/>
          </a:xfrm>
          <a:prstGeom prst="rect">
            <a:avLst/>
          </a:prstGeom>
        </p:spPr>
        <p:txBody>
          <a:bodyPr wrap="square">
            <a:spAutoFit/>
          </a:bodyPr>
          <a:lstStyle/>
          <a:p>
            <a:pPr indent="446088" algn="just">
              <a:lnSpc>
                <a:spcPct val="125000"/>
              </a:lnSpc>
            </a:pPr>
            <a:r>
              <a:rPr lang="en-US" altLang="zh-CN" sz="2800" dirty="0" smtClean="0">
                <a:solidFill>
                  <a:srgbClr val="FF0000"/>
                </a:solidFill>
                <a:latin typeface="黑体" panose="02010609060101010101" pitchFamily="49" charset="-122"/>
                <a:ea typeface="黑体" panose="02010609060101010101" pitchFamily="49" charset="-122"/>
              </a:rPr>
              <a:t>3.5.2 </a:t>
            </a:r>
            <a:r>
              <a:rPr lang="zh-CN" altLang="en-US" sz="2800" dirty="0" smtClean="0">
                <a:solidFill>
                  <a:srgbClr val="FF0000"/>
                </a:solidFill>
                <a:latin typeface="黑体" panose="02010609060101010101" pitchFamily="49" charset="-122"/>
                <a:ea typeface="黑体" panose="02010609060101010101" pitchFamily="49" charset="-122"/>
              </a:rPr>
              <a:t>汽车</a:t>
            </a:r>
            <a:r>
              <a:rPr lang="zh-CN" altLang="en-US" sz="2800" dirty="0">
                <a:solidFill>
                  <a:srgbClr val="FF0000"/>
                </a:solidFill>
                <a:latin typeface="黑体" panose="02010609060101010101" pitchFamily="49" charset="-122"/>
                <a:ea typeface="黑体" panose="02010609060101010101" pitchFamily="49" charset="-122"/>
              </a:rPr>
              <a:t>在坏路和无路条件下使用时应采取的主要</a:t>
            </a:r>
            <a:r>
              <a:rPr lang="zh-CN" altLang="en-US" sz="2800" dirty="0" smtClean="0">
                <a:solidFill>
                  <a:srgbClr val="FF0000"/>
                </a:solidFill>
                <a:latin typeface="黑体" panose="02010609060101010101" pitchFamily="49" charset="-122"/>
                <a:ea typeface="黑体" panose="02010609060101010101" pitchFamily="49" charset="-122"/>
              </a:rPr>
              <a:t>措施</a:t>
            </a:r>
            <a:endParaRPr lang="zh-CN" altLang="en-US" sz="24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6976173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395536" y="2283718"/>
            <a:ext cx="8136904" cy="952184"/>
          </a:xfrm>
          <a:prstGeom prst="rect">
            <a:avLst/>
          </a:prstGeom>
        </p:spPr>
        <p:txBody>
          <a:bodyPr wrap="square">
            <a:spAutoFit/>
          </a:bodyPr>
          <a:lstStyle/>
          <a:p>
            <a:pPr indent="446088" algn="just">
              <a:lnSpc>
                <a:spcPct val="125000"/>
              </a:lnSpc>
            </a:pPr>
            <a:r>
              <a:rPr lang="zh-CN" altLang="en-US" sz="2400" dirty="0" smtClean="0">
                <a:latin typeface="黑体" panose="02010609060101010101" pitchFamily="49" charset="-122"/>
                <a:ea typeface="黑体" panose="02010609060101010101" pitchFamily="49" charset="-122"/>
              </a:rPr>
              <a:t>在</a:t>
            </a:r>
            <a:r>
              <a:rPr lang="zh-CN" altLang="en-US" sz="2400" dirty="0">
                <a:latin typeface="黑体" panose="02010609060101010101" pitchFamily="49" charset="-122"/>
                <a:ea typeface="黑体" panose="02010609060101010101" pitchFamily="49" charset="-122"/>
              </a:rPr>
              <a:t>坏路和无路条件下使用时</a:t>
            </a:r>
            <a:r>
              <a:rPr lang="zh-CN" altLang="en-US" sz="2400" dirty="0" smtClean="0">
                <a:latin typeface="黑体" panose="02010609060101010101" pitchFamily="49" charset="-122"/>
                <a:ea typeface="黑体" panose="02010609060101010101" pitchFamily="49" charset="-122"/>
              </a:rPr>
              <a:t>，提高车轮与路面间</a:t>
            </a:r>
            <a:r>
              <a:rPr lang="zh-CN" altLang="en-US" sz="2400" dirty="0">
                <a:latin typeface="黑体" panose="02010609060101010101" pitchFamily="49" charset="-122"/>
                <a:ea typeface="黑体" panose="02010609060101010101" pitchFamily="49" charset="-122"/>
              </a:rPr>
              <a:t>的附着系数和减少车轮阻力系数。 </a:t>
            </a:r>
          </a:p>
        </p:txBody>
      </p:sp>
    </p:spTree>
    <p:extLst>
      <p:ext uri="{BB962C8B-B14F-4D97-AF65-F5344CB8AC3E}">
        <p14:creationId xmlns:p14="http://schemas.microsoft.com/office/powerpoint/2010/main" val="40238793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827584" y="2067694"/>
            <a:ext cx="7488832" cy="1015663"/>
          </a:xfrm>
          <a:prstGeom prst="rect">
            <a:avLst/>
          </a:prstGeom>
        </p:spPr>
        <p:txBody>
          <a:bodyPr wrap="square">
            <a:spAutoFit/>
          </a:bodyPr>
          <a:lstStyle/>
          <a:p>
            <a:pPr indent="446088" algn="just">
              <a:lnSpc>
                <a:spcPct val="125000"/>
              </a:lnSpc>
            </a:pPr>
            <a:r>
              <a:rPr lang="zh-CN" altLang="en-US" sz="2400" dirty="0">
                <a:latin typeface="黑体" panose="02010609060101010101" pitchFamily="49" charset="-122"/>
                <a:ea typeface="黑体" panose="02010609060101010101" pitchFamily="49" charset="-122"/>
              </a:rPr>
              <a:t>从使用方面改善汽车使用效果的措施如下：</a:t>
            </a:r>
          </a:p>
          <a:p>
            <a:pPr indent="446088" algn="just">
              <a:lnSpc>
                <a:spcPct val="125000"/>
              </a:lnSpc>
            </a:pPr>
            <a:r>
              <a:rPr lang="en-US" altLang="zh-CN" sz="2400" dirty="0">
                <a:latin typeface="黑体" panose="02010609060101010101" pitchFamily="49" charset="-122"/>
                <a:ea typeface="黑体" panose="02010609060101010101" pitchFamily="49" charset="-122"/>
              </a:rPr>
              <a:t>(1)</a:t>
            </a:r>
            <a:r>
              <a:rPr lang="zh-CN" altLang="en-US" sz="2400" dirty="0">
                <a:latin typeface="黑体" panose="02010609060101010101" pitchFamily="49" charset="-122"/>
                <a:ea typeface="黑体" panose="02010609060101010101" pitchFamily="49" charset="-122"/>
              </a:rPr>
              <a:t>提高车轮与路面的附着系数，防止车轮滑转。</a:t>
            </a:r>
          </a:p>
        </p:txBody>
      </p:sp>
    </p:spTree>
    <p:extLst>
      <p:ext uri="{BB962C8B-B14F-4D97-AF65-F5344CB8AC3E}">
        <p14:creationId xmlns:p14="http://schemas.microsoft.com/office/powerpoint/2010/main" val="17679191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10" descr="http://sz.bendibao.com/Upload/2008131162611332.JPG"/>
          <p:cNvPicPr>
            <a:picLocks noChangeAspect="1" noChangeArrowheads="1"/>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1619672" y="195486"/>
            <a:ext cx="4752926" cy="475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730343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descr="http://sz.bendibao.com/Upload/200813116260551.JPG"/>
          <p:cNvPicPr>
            <a:picLocks noChangeAspect="1" noChangeArrowheads="1"/>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1619672" y="195486"/>
            <a:ext cx="4848275" cy="484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565956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251520" y="1707654"/>
            <a:ext cx="8568952" cy="1938992"/>
          </a:xfrm>
          <a:prstGeom prst="rect">
            <a:avLst/>
          </a:prstGeom>
        </p:spPr>
        <p:txBody>
          <a:bodyPr wrap="square">
            <a:spAutoFit/>
          </a:bodyPr>
          <a:lstStyle/>
          <a:p>
            <a:pPr indent="446088" algn="just">
              <a:lnSpc>
                <a:spcPct val="125000"/>
              </a:lnSpc>
            </a:pPr>
            <a:r>
              <a:rPr lang="en-US" altLang="zh-CN" sz="2400" dirty="0">
                <a:latin typeface="黑体" panose="02010609060101010101" pitchFamily="49" charset="-122"/>
                <a:ea typeface="黑体" panose="02010609060101010101" pitchFamily="49" charset="-122"/>
              </a:rPr>
              <a:t>(2)</a:t>
            </a:r>
            <a:r>
              <a:rPr lang="zh-CN" altLang="en-US" sz="2400" dirty="0">
                <a:latin typeface="黑体" panose="02010609060101010101" pitchFamily="49" charset="-122"/>
                <a:ea typeface="黑体" panose="02010609060101010101" pitchFamily="49" charset="-122"/>
              </a:rPr>
              <a:t>采取汽车自救措施</a:t>
            </a:r>
          </a:p>
          <a:p>
            <a:pPr indent="446088" algn="just">
              <a:lnSpc>
                <a:spcPct val="125000"/>
              </a:lnSpc>
            </a:pPr>
            <a:r>
              <a:rPr lang="zh-CN" altLang="en-US" sz="2400" dirty="0">
                <a:latin typeface="黑体" panose="02010609060101010101" pitchFamily="49" charset="-122"/>
                <a:ea typeface="黑体" panose="02010609060101010101" pitchFamily="49" charset="-122"/>
              </a:rPr>
              <a:t>去掉松软泥土或雪层，在驶出的路面上垫一些防滑物质，然后将汽车开出。也可以用绳索绑在树干（或木桩）和驱动轮上，如同绞盘那样驶出汽车。 </a:t>
            </a:r>
          </a:p>
        </p:txBody>
      </p:sp>
    </p:spTree>
    <p:extLst>
      <p:ext uri="{BB962C8B-B14F-4D97-AF65-F5344CB8AC3E}">
        <p14:creationId xmlns:p14="http://schemas.microsoft.com/office/powerpoint/2010/main" val="30155429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539552" y="1347614"/>
            <a:ext cx="8064896" cy="2862322"/>
          </a:xfrm>
          <a:prstGeom prst="rect">
            <a:avLst/>
          </a:prstGeom>
        </p:spPr>
        <p:txBody>
          <a:bodyPr wrap="square">
            <a:spAutoFit/>
          </a:bodyPr>
          <a:lstStyle/>
          <a:p>
            <a:pPr indent="446088" algn="just">
              <a:lnSpc>
                <a:spcPct val="125000"/>
              </a:lnSpc>
            </a:pPr>
            <a:r>
              <a:rPr lang="en-US" altLang="zh-CN" sz="2400" dirty="0">
                <a:latin typeface="黑体" panose="02010609060101010101" pitchFamily="49" charset="-122"/>
                <a:ea typeface="黑体" panose="02010609060101010101" pitchFamily="49" charset="-122"/>
              </a:rPr>
              <a:t>(3)</a:t>
            </a:r>
            <a:r>
              <a:rPr lang="zh-CN" altLang="en-US" sz="2400" dirty="0">
                <a:latin typeface="黑体" panose="02010609060101010101" pitchFamily="49" charset="-122"/>
                <a:ea typeface="黑体" panose="02010609060101010101" pitchFamily="49" charset="-122"/>
              </a:rPr>
              <a:t>合理使用汽车轮胎</a:t>
            </a:r>
          </a:p>
          <a:p>
            <a:pPr indent="446088" algn="just">
              <a:lnSpc>
                <a:spcPct val="125000"/>
              </a:lnSpc>
            </a:pPr>
            <a:r>
              <a:rPr lang="zh-CN" altLang="en-US" sz="2400" dirty="0" smtClean="0">
                <a:latin typeface="黑体" panose="02010609060101010101" pitchFamily="49" charset="-122"/>
                <a:ea typeface="黑体" panose="02010609060101010101" pitchFamily="49" charset="-122"/>
              </a:rPr>
              <a:t>轮胎气压：轮胎</a:t>
            </a:r>
            <a:r>
              <a:rPr lang="zh-CN" altLang="en-US" sz="2400" dirty="0">
                <a:latin typeface="黑体" panose="02010609060101010101" pitchFamily="49" charset="-122"/>
                <a:ea typeface="黑体" panose="02010609060101010101" pitchFamily="49" charset="-122"/>
              </a:rPr>
              <a:t>气压减小后，轮胎与路面的接触面积增大，单位压力减小，致使车轮阻力系数减小，并改善了附着条件。</a:t>
            </a:r>
          </a:p>
          <a:p>
            <a:pPr indent="446088" algn="just">
              <a:lnSpc>
                <a:spcPct val="125000"/>
              </a:lnSpc>
            </a:pPr>
            <a:r>
              <a:rPr lang="zh-CN" altLang="en-US" sz="2400" dirty="0" smtClean="0">
                <a:latin typeface="黑体" panose="02010609060101010101" pitchFamily="49" charset="-122"/>
                <a:ea typeface="黑体" panose="02010609060101010101" pitchFamily="49" charset="-122"/>
              </a:rPr>
              <a:t>轮胎花纹：轮胎</a:t>
            </a:r>
            <a:r>
              <a:rPr lang="zh-CN" altLang="en-US" sz="2400" dirty="0">
                <a:latin typeface="黑体" panose="02010609060101010101" pitchFamily="49" charset="-122"/>
                <a:ea typeface="黑体" panose="02010609060101010101" pitchFamily="49" charset="-122"/>
              </a:rPr>
              <a:t>胎面花纹可</a:t>
            </a:r>
            <a:r>
              <a:rPr lang="zh-CN" altLang="en-US" sz="2400" dirty="0" smtClean="0">
                <a:latin typeface="黑体" panose="02010609060101010101" pitchFamily="49" charset="-122"/>
                <a:ea typeface="黑体" panose="02010609060101010101" pitchFamily="49" charset="-122"/>
              </a:rPr>
              <a:t>分为普通</a:t>
            </a:r>
            <a:r>
              <a:rPr lang="zh-CN" altLang="en-US" sz="2400" dirty="0">
                <a:latin typeface="黑体" panose="02010609060101010101" pitchFamily="49" charset="-122"/>
                <a:ea typeface="黑体" panose="02010609060101010101" pitchFamily="49" charset="-122"/>
              </a:rPr>
              <a:t>花纹、混合花纹和越野花纹。</a:t>
            </a:r>
          </a:p>
        </p:txBody>
      </p:sp>
    </p:spTree>
    <p:extLst>
      <p:ext uri="{BB962C8B-B14F-4D97-AF65-F5344CB8AC3E}">
        <p14:creationId xmlns:p14="http://schemas.microsoft.com/office/powerpoint/2010/main" val="38239834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19672" y="555526"/>
            <a:ext cx="6565843" cy="3923491"/>
          </a:xfrm>
          <a:prstGeom prst="rect">
            <a:avLst/>
          </a:prstGeom>
        </p:spPr>
      </p:pic>
    </p:spTree>
    <p:extLst>
      <p:ext uri="{BB962C8B-B14F-4D97-AF65-F5344CB8AC3E}">
        <p14:creationId xmlns:p14="http://schemas.microsoft.com/office/powerpoint/2010/main" val="18245703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35696" y="987574"/>
            <a:ext cx="2065443" cy="3456455"/>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52120" y="518242"/>
            <a:ext cx="2425483" cy="4058971"/>
          </a:xfrm>
          <a:prstGeom prst="rect">
            <a:avLst/>
          </a:prstGeom>
        </p:spPr>
      </p:pic>
    </p:spTree>
    <p:extLst>
      <p:ext uri="{BB962C8B-B14F-4D97-AF65-F5344CB8AC3E}">
        <p14:creationId xmlns:p14="http://schemas.microsoft.com/office/powerpoint/2010/main" val="3928983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9632" y="1203598"/>
            <a:ext cx="1924040" cy="3219822"/>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91880" y="844275"/>
            <a:ext cx="2353475" cy="3938468"/>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88224" y="411510"/>
            <a:ext cx="2025959" cy="3390380"/>
          </a:xfrm>
          <a:prstGeom prst="rect">
            <a:avLst/>
          </a:prstGeom>
        </p:spPr>
      </p:pic>
    </p:spTree>
    <p:extLst>
      <p:ext uri="{BB962C8B-B14F-4D97-AF65-F5344CB8AC3E}">
        <p14:creationId xmlns:p14="http://schemas.microsoft.com/office/powerpoint/2010/main" val="9510400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1115616" y="1563638"/>
            <a:ext cx="7488832" cy="2246769"/>
          </a:xfrm>
          <a:prstGeom prst="rect">
            <a:avLst/>
          </a:prstGeom>
        </p:spPr>
        <p:txBody>
          <a:bodyPr wrap="square">
            <a:spAutoFit/>
          </a:bodyPr>
          <a:lstStyle/>
          <a:p>
            <a:pPr>
              <a:lnSpc>
                <a:spcPct val="125000"/>
              </a:lnSpc>
            </a:pPr>
            <a:r>
              <a:rPr lang="zh-CN" altLang="en-US" sz="2800" dirty="0">
                <a:solidFill>
                  <a:srgbClr val="FF0000"/>
                </a:solidFill>
                <a:latin typeface="黑体" panose="02010609060101010101" pitchFamily="49" charset="-122"/>
                <a:ea typeface="黑体" panose="02010609060101010101" pitchFamily="49" charset="-122"/>
              </a:rPr>
              <a:t>坏路：</a:t>
            </a:r>
          </a:p>
          <a:p>
            <a:pPr>
              <a:lnSpc>
                <a:spcPct val="125000"/>
              </a:lnSpc>
            </a:pPr>
            <a:r>
              <a:rPr lang="zh-CN" altLang="en-US" sz="2800" dirty="0">
                <a:latin typeface="黑体" panose="02010609060101010101" pitchFamily="49" charset="-122"/>
                <a:ea typeface="黑体" panose="02010609060101010101" pitchFamily="49" charset="-122"/>
              </a:rPr>
              <a:t>泥泞的土路、冰雪道路和覆盖砂土的道路等</a:t>
            </a:r>
          </a:p>
          <a:p>
            <a:pPr>
              <a:lnSpc>
                <a:spcPct val="125000"/>
              </a:lnSpc>
            </a:pPr>
            <a:r>
              <a:rPr lang="zh-CN" altLang="en-US" sz="2800" dirty="0">
                <a:solidFill>
                  <a:srgbClr val="FF0000"/>
                </a:solidFill>
                <a:latin typeface="黑体" panose="02010609060101010101" pitchFamily="49" charset="-122"/>
                <a:ea typeface="黑体" panose="02010609060101010101" pitchFamily="49" charset="-122"/>
              </a:rPr>
              <a:t>无路：</a:t>
            </a:r>
          </a:p>
          <a:p>
            <a:pPr>
              <a:lnSpc>
                <a:spcPct val="125000"/>
              </a:lnSpc>
            </a:pPr>
            <a:r>
              <a:rPr lang="zh-CN" altLang="en-US" sz="2800" dirty="0">
                <a:latin typeface="黑体" panose="02010609060101010101" pitchFamily="49" charset="-122"/>
                <a:ea typeface="黑体" panose="02010609060101010101" pitchFamily="49" charset="-122"/>
              </a:rPr>
              <a:t>指松软土路、耕地、草地和沼泽地</a:t>
            </a:r>
            <a:r>
              <a:rPr lang="zh-CN" altLang="en-US" sz="2800" dirty="0" smtClean="0">
                <a:latin typeface="黑体" panose="02010609060101010101" pitchFamily="49" charset="-122"/>
                <a:ea typeface="黑体" panose="02010609060101010101" pitchFamily="49" charset="-122"/>
              </a:rPr>
              <a:t>等 </a:t>
            </a:r>
            <a:endParaRPr lang="zh-CN" altLang="en-US" sz="28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717823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251520" y="1491630"/>
            <a:ext cx="8568952" cy="2400657"/>
          </a:xfrm>
          <a:prstGeom prst="rect">
            <a:avLst/>
          </a:prstGeom>
        </p:spPr>
        <p:txBody>
          <a:bodyPr wrap="square">
            <a:spAutoFit/>
          </a:bodyPr>
          <a:lstStyle/>
          <a:p>
            <a:pPr indent="446088" algn="just">
              <a:lnSpc>
                <a:spcPct val="125000"/>
              </a:lnSpc>
            </a:pPr>
            <a:r>
              <a:rPr lang="en-US" altLang="zh-CN" sz="2400" dirty="0">
                <a:latin typeface="黑体" panose="02010609060101010101" pitchFamily="49" charset="-122"/>
                <a:ea typeface="黑体" panose="02010609060101010101" pitchFamily="49" charset="-122"/>
              </a:rPr>
              <a:t>(4)</a:t>
            </a:r>
            <a:r>
              <a:rPr lang="zh-CN" altLang="en-US" sz="2400" dirty="0">
                <a:latin typeface="黑体" panose="02010609060101010101" pitchFamily="49" charset="-122"/>
                <a:ea typeface="黑体" panose="02010609060101010101" pitchFamily="49" charset="-122"/>
              </a:rPr>
              <a:t>驾驶方法</a:t>
            </a:r>
          </a:p>
          <a:p>
            <a:pPr indent="446088" algn="just">
              <a:lnSpc>
                <a:spcPct val="125000"/>
              </a:lnSpc>
            </a:pPr>
            <a:r>
              <a:rPr lang="zh-CN" altLang="en-US" sz="2400" dirty="0">
                <a:latin typeface="黑体" panose="02010609060101010101" pitchFamily="49" charset="-122"/>
                <a:ea typeface="黑体" panose="02010609060101010101" pitchFamily="49" charset="-122"/>
              </a:rPr>
              <a:t>汽车通过砂地、泥泞土路和雪地等松软路面时，应降低车速（低速档），减少车轮对土壤的剪切和车轮陷入程度，提高了附着系数。同时还应避免换挡和加速，并尽量保持直线行驶，以防止车轮滑转与侧滑。 </a:t>
            </a:r>
          </a:p>
        </p:txBody>
      </p:sp>
    </p:spTree>
    <p:extLst>
      <p:ext uri="{BB962C8B-B14F-4D97-AF65-F5344CB8AC3E}">
        <p14:creationId xmlns:p14="http://schemas.microsoft.com/office/powerpoint/2010/main" val="8582217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592" y="1203598"/>
            <a:ext cx="7128792" cy="3334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5089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63688" y="267494"/>
            <a:ext cx="6829444" cy="563180"/>
          </a:xfrm>
        </p:spPr>
        <p:txBody>
          <a:bodyPr>
            <a:noAutofit/>
          </a:bodyPr>
          <a:lstStyle/>
          <a:p>
            <a:pPr lvl="0" fontAlgn="base">
              <a:spcAft>
                <a:spcPct val="0"/>
              </a:spcAft>
            </a:pPr>
            <a:r>
              <a:rPr lang="zh-CN" altLang="en-US" sz="3600" dirty="0" smtClean="0">
                <a:latin typeface="黑体" pitchFamily="2" charset="-122"/>
                <a:ea typeface="黑体" pitchFamily="2" charset="-122"/>
              </a:rPr>
              <a:t>思考题</a:t>
            </a:r>
            <a:endParaRPr lang="zh-CN" altLang="en-US" sz="3600" dirty="0">
              <a:latin typeface="黑体" pitchFamily="2" charset="-122"/>
              <a:ea typeface="黑体" pitchFamily="2" charset="-122"/>
            </a:endParaRPr>
          </a:p>
        </p:txBody>
      </p:sp>
      <p:sp>
        <p:nvSpPr>
          <p:cNvPr id="4" name="内容占位符 2"/>
          <p:cNvSpPr txBox="1">
            <a:spLocks/>
          </p:cNvSpPr>
          <p:nvPr/>
        </p:nvSpPr>
        <p:spPr>
          <a:xfrm>
            <a:off x="1043608" y="1275606"/>
            <a:ext cx="7992887" cy="3312368"/>
          </a:xfrm>
          <a:prstGeom prst="rect">
            <a:avLst/>
          </a:prstGeom>
        </p:spPr>
        <p:txBody>
          <a:bodyPr>
            <a:noAutofit/>
          </a:bodyPr>
          <a:lstStyle/>
          <a:p>
            <a:pPr lvl="0" fontAlgn="base">
              <a:lnSpc>
                <a:spcPct val="125000"/>
              </a:lnSpc>
              <a:spcBef>
                <a:spcPct val="0"/>
              </a:spcBef>
              <a:spcAft>
                <a:spcPct val="0"/>
              </a:spcAft>
            </a:pPr>
            <a:endParaRPr lang="en-US" altLang="zh-CN" sz="2400" dirty="0">
              <a:solidFill>
                <a:srgbClr val="000000"/>
              </a:solidFill>
              <a:latin typeface="黑体" panose="02010609060101010101" pitchFamily="49" charset="-122"/>
              <a:ea typeface="黑体" panose="02010609060101010101" pitchFamily="49" charset="-122"/>
            </a:endParaRPr>
          </a:p>
        </p:txBody>
      </p:sp>
      <p:sp>
        <p:nvSpPr>
          <p:cNvPr id="3" name="矩形 2"/>
          <p:cNvSpPr/>
          <p:nvPr/>
        </p:nvSpPr>
        <p:spPr>
          <a:xfrm>
            <a:off x="1259632" y="1131590"/>
            <a:ext cx="7747654" cy="3323987"/>
          </a:xfrm>
          <a:prstGeom prst="rect">
            <a:avLst/>
          </a:prstGeom>
        </p:spPr>
        <p:txBody>
          <a:bodyPr wrap="square">
            <a:spAutoFit/>
          </a:bodyPr>
          <a:lstStyle/>
          <a:p>
            <a:pPr indent="719138">
              <a:lnSpc>
                <a:spcPct val="125000"/>
              </a:lnSpc>
            </a:pPr>
            <a:r>
              <a:rPr lang="en-US" altLang="zh-CN" sz="2800" dirty="0">
                <a:latin typeface="黑体" panose="02010609060101010101" pitchFamily="49" charset="-122"/>
                <a:ea typeface="黑体" panose="02010609060101010101" pitchFamily="49" charset="-122"/>
              </a:rPr>
              <a:t>1.</a:t>
            </a:r>
            <a:r>
              <a:rPr lang="zh-CN" altLang="en-US" sz="2800" dirty="0">
                <a:latin typeface="黑体" panose="02010609060101010101" pitchFamily="49" charset="-122"/>
                <a:ea typeface="黑体" panose="02010609060101010101" pitchFamily="49" charset="-122"/>
              </a:rPr>
              <a:t>在坏路与无路条件下汽车的使用特点是什么？</a:t>
            </a:r>
          </a:p>
          <a:p>
            <a:pPr>
              <a:lnSpc>
                <a:spcPct val="125000"/>
              </a:lnSpc>
            </a:pPr>
            <a:r>
              <a:rPr lang="zh-CN" altLang="en-US" sz="2800" dirty="0">
                <a:latin typeface="黑体" panose="02010609060101010101" pitchFamily="49" charset="-122"/>
                <a:ea typeface="黑体" panose="02010609060101010101" pitchFamily="49" charset="-122"/>
              </a:rPr>
              <a:t>    </a:t>
            </a:r>
            <a:r>
              <a:rPr lang="en-US" altLang="zh-CN" sz="2800" dirty="0">
                <a:latin typeface="黑体" panose="02010609060101010101" pitchFamily="49" charset="-122"/>
                <a:ea typeface="黑体" panose="02010609060101010101" pitchFamily="49" charset="-122"/>
              </a:rPr>
              <a:t>2.</a:t>
            </a:r>
            <a:r>
              <a:rPr lang="zh-CN" altLang="en-US" sz="2800" dirty="0">
                <a:latin typeface="黑体" panose="02010609060101010101" pitchFamily="49" charset="-122"/>
                <a:ea typeface="黑体" panose="02010609060101010101" pitchFamily="49" charset="-122"/>
              </a:rPr>
              <a:t>从使用的角度改善汽车在坏路与无路条件下的使用性能应采取的措施有哪些？</a:t>
            </a:r>
          </a:p>
          <a:p>
            <a:pPr>
              <a:lnSpc>
                <a:spcPct val="125000"/>
              </a:lnSpc>
            </a:pPr>
            <a:r>
              <a:rPr lang="zh-CN" altLang="en-US" sz="2800" dirty="0">
                <a:latin typeface="黑体" panose="02010609060101010101" pitchFamily="49" charset="-122"/>
                <a:ea typeface="黑体" panose="02010609060101010101" pitchFamily="49" charset="-122"/>
              </a:rPr>
              <a:t>    </a:t>
            </a:r>
            <a:r>
              <a:rPr lang="en-US" altLang="zh-CN" sz="2800" dirty="0">
                <a:latin typeface="黑体" panose="02010609060101010101" pitchFamily="49" charset="-122"/>
                <a:ea typeface="黑体" panose="02010609060101010101" pitchFamily="49" charset="-122"/>
              </a:rPr>
              <a:t>3.</a:t>
            </a:r>
            <a:r>
              <a:rPr lang="zh-CN" altLang="en-US" sz="2800" dirty="0">
                <a:latin typeface="黑体" panose="02010609060101010101" pitchFamily="49" charset="-122"/>
                <a:ea typeface="黑体" panose="02010609060101010101" pitchFamily="49" charset="-122"/>
              </a:rPr>
              <a:t>汽车在松软路面上行驶，相对于良好路面，其附着系数</a:t>
            </a:r>
            <a:r>
              <a:rPr lang="zh-CN" altLang="en-US" sz="2800" u="sng" dirty="0">
                <a:latin typeface="黑体" panose="02010609060101010101" pitchFamily="49" charset="-122"/>
                <a:ea typeface="黑体" panose="02010609060101010101" pitchFamily="49" charset="-122"/>
              </a:rPr>
              <a:t>    </a:t>
            </a:r>
            <a:r>
              <a:rPr lang="zh-CN" altLang="en-US" sz="2800" u="sng" dirty="0" smtClean="0">
                <a:latin typeface="黑体" panose="02010609060101010101" pitchFamily="49" charset="-122"/>
                <a:ea typeface="黑体" panose="02010609060101010101" pitchFamily="49" charset="-122"/>
              </a:rPr>
              <a:t>  </a:t>
            </a:r>
            <a:r>
              <a:rPr lang="zh-CN" altLang="en-US" sz="2800" dirty="0">
                <a:latin typeface="黑体" panose="02010609060101010101" pitchFamily="49" charset="-122"/>
                <a:ea typeface="黑体" panose="02010609060101010101" pitchFamily="49" charset="-122"/>
              </a:rPr>
              <a:t>，滚动阻力系数</a:t>
            </a:r>
            <a:r>
              <a:rPr lang="zh-CN" altLang="en-US" sz="2800" u="sng" dirty="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a:t>
            </a:r>
            <a:endParaRPr lang="zh-CN" altLang="en-US" sz="28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0797883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1331640" y="2499742"/>
            <a:ext cx="6984776" cy="630942"/>
          </a:xfrm>
          <a:prstGeom prst="rect">
            <a:avLst/>
          </a:prstGeom>
        </p:spPr>
        <p:txBody>
          <a:bodyPr wrap="square">
            <a:spAutoFit/>
          </a:bodyPr>
          <a:lstStyle/>
          <a:p>
            <a:pPr>
              <a:lnSpc>
                <a:spcPct val="125000"/>
              </a:lnSpc>
            </a:pPr>
            <a:r>
              <a:rPr lang="en-US" altLang="zh-CN" sz="2800" dirty="0" smtClean="0">
                <a:solidFill>
                  <a:srgbClr val="FF0000"/>
                </a:solidFill>
                <a:latin typeface="黑体" panose="02010609060101010101" pitchFamily="49" charset="-122"/>
                <a:ea typeface="黑体" panose="02010609060101010101" pitchFamily="49" charset="-122"/>
              </a:rPr>
              <a:t>3.5.1</a:t>
            </a:r>
            <a:r>
              <a:rPr lang="zh-CN" altLang="en-US" sz="2800" dirty="0" smtClean="0">
                <a:solidFill>
                  <a:srgbClr val="FF0000"/>
                </a:solidFill>
                <a:latin typeface="黑体" panose="02010609060101010101" pitchFamily="49" charset="-122"/>
                <a:ea typeface="黑体" panose="02010609060101010101" pitchFamily="49" charset="-122"/>
              </a:rPr>
              <a:t>汽车</a:t>
            </a:r>
            <a:r>
              <a:rPr lang="zh-CN" altLang="en-US" sz="2800" dirty="0">
                <a:solidFill>
                  <a:srgbClr val="FF0000"/>
                </a:solidFill>
                <a:latin typeface="黑体" panose="02010609060101010101" pitchFamily="49" charset="-122"/>
                <a:ea typeface="黑体" panose="02010609060101010101" pitchFamily="49" charset="-122"/>
              </a:rPr>
              <a:t>在坏路和无路条件下的使用</a:t>
            </a:r>
            <a:r>
              <a:rPr lang="zh-CN" altLang="en-US" sz="2800" dirty="0" smtClean="0">
                <a:solidFill>
                  <a:srgbClr val="FF0000"/>
                </a:solidFill>
                <a:latin typeface="黑体" panose="02010609060101010101" pitchFamily="49" charset="-122"/>
                <a:ea typeface="黑体" panose="02010609060101010101" pitchFamily="49" charset="-122"/>
              </a:rPr>
              <a:t>特点</a:t>
            </a:r>
            <a:endParaRPr lang="zh-CN" altLang="en-US" sz="2800" dirty="0">
              <a:solidFill>
                <a:srgbClr val="FF0000"/>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393933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1115616" y="2139702"/>
            <a:ext cx="6984776" cy="1169551"/>
          </a:xfrm>
          <a:prstGeom prst="rect">
            <a:avLst/>
          </a:prstGeom>
        </p:spPr>
        <p:txBody>
          <a:bodyPr wrap="square">
            <a:spAutoFit/>
          </a:bodyPr>
          <a:lstStyle/>
          <a:p>
            <a:pPr>
              <a:lnSpc>
                <a:spcPct val="125000"/>
              </a:lnSpc>
            </a:pPr>
            <a:r>
              <a:rPr lang="zh-CN" altLang="en-US" sz="2800" dirty="0" smtClean="0">
                <a:latin typeface="黑体" panose="02010609060101010101" pitchFamily="49" charset="-122"/>
                <a:ea typeface="黑体" panose="02010609060101010101" pitchFamily="49" charset="-122"/>
              </a:rPr>
              <a:t>汽车</a:t>
            </a:r>
            <a:r>
              <a:rPr lang="zh-CN" altLang="en-US" sz="2800" dirty="0">
                <a:latin typeface="黑体" panose="02010609060101010101" pitchFamily="49" charset="-122"/>
                <a:ea typeface="黑体" panose="02010609060101010101" pitchFamily="49" charset="-122"/>
              </a:rPr>
              <a:t>附着系数减小</a:t>
            </a:r>
          </a:p>
          <a:p>
            <a:pPr>
              <a:lnSpc>
                <a:spcPct val="125000"/>
              </a:lnSpc>
            </a:pPr>
            <a:r>
              <a:rPr lang="zh-CN" altLang="en-US" sz="2800" dirty="0" smtClean="0">
                <a:latin typeface="黑体" panose="02010609060101010101" pitchFamily="49" charset="-122"/>
                <a:ea typeface="黑体" panose="02010609060101010101" pitchFamily="49" charset="-122"/>
              </a:rPr>
              <a:t>车轮</a:t>
            </a:r>
            <a:r>
              <a:rPr lang="zh-CN" altLang="en-US" sz="2800" dirty="0">
                <a:latin typeface="黑体" panose="02010609060101010101" pitchFamily="49" charset="-122"/>
                <a:ea typeface="黑体" panose="02010609060101010101" pitchFamily="49" charset="-122"/>
              </a:rPr>
              <a:t>阻力系数增大</a:t>
            </a:r>
          </a:p>
        </p:txBody>
      </p:sp>
    </p:spTree>
    <p:extLst>
      <p:ext uri="{BB962C8B-B14F-4D97-AF65-F5344CB8AC3E}">
        <p14:creationId xmlns:p14="http://schemas.microsoft.com/office/powerpoint/2010/main" val="32791818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2627784" y="267494"/>
            <a:ext cx="4248472" cy="4580871"/>
          </a:xfrm>
          <a:prstGeom prst="rect">
            <a:avLst/>
          </a:prstGeom>
        </p:spPr>
      </p:pic>
    </p:spTree>
    <p:extLst>
      <p:ext uri="{BB962C8B-B14F-4D97-AF65-F5344CB8AC3E}">
        <p14:creationId xmlns:p14="http://schemas.microsoft.com/office/powerpoint/2010/main" val="35446771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899592" y="915566"/>
            <a:ext cx="5256584" cy="3785652"/>
          </a:xfrm>
          <a:prstGeom prst="rect">
            <a:avLst/>
          </a:prstGeom>
        </p:spPr>
        <p:txBody>
          <a:bodyPr wrap="square">
            <a:spAutoFit/>
          </a:bodyPr>
          <a:lstStyle/>
          <a:p>
            <a:pPr indent="446088" algn="just">
              <a:lnSpc>
                <a:spcPct val="125000"/>
              </a:lnSpc>
            </a:pPr>
            <a:r>
              <a:rPr lang="en-US" altLang="zh-CN" sz="2400" dirty="0">
                <a:latin typeface="黑体" panose="02010609060101010101" pitchFamily="49" charset="-122"/>
                <a:ea typeface="黑体" panose="02010609060101010101" pitchFamily="49" charset="-122"/>
              </a:rPr>
              <a:t>⒈</a:t>
            </a:r>
            <a:r>
              <a:rPr lang="zh-CN" altLang="en-US" sz="2400" dirty="0">
                <a:latin typeface="黑体" panose="02010609060101010101" pitchFamily="49" charset="-122"/>
                <a:ea typeface="黑体" panose="02010609060101010101" pitchFamily="49" charset="-122"/>
              </a:rPr>
              <a:t>土路</a:t>
            </a:r>
          </a:p>
          <a:p>
            <a:pPr indent="446088" algn="just">
              <a:lnSpc>
                <a:spcPct val="125000"/>
              </a:lnSpc>
            </a:pPr>
            <a:r>
              <a:rPr lang="zh-CN" altLang="en-US" sz="2400" dirty="0" smtClean="0">
                <a:latin typeface="黑体" panose="02010609060101010101" pitchFamily="49" charset="-122"/>
                <a:ea typeface="黑体" panose="02010609060101010101" pitchFamily="49" charset="-122"/>
              </a:rPr>
              <a:t>在</a:t>
            </a:r>
            <a:r>
              <a:rPr lang="zh-CN" altLang="en-US" sz="2400" dirty="0">
                <a:latin typeface="黑体" panose="02010609060101010101" pitchFamily="49" charset="-122"/>
                <a:ea typeface="黑体" panose="02010609060101010101" pitchFamily="49" charset="-122"/>
              </a:rPr>
              <a:t>干燥平坦的土路上，附着系数约为</a:t>
            </a:r>
            <a:r>
              <a:rPr lang="en-GB" altLang="zh-CN" sz="2400" dirty="0">
                <a:solidFill>
                  <a:schemeClr val="tx2"/>
                </a:solidFill>
                <a:latin typeface="黑体" panose="02010609060101010101" pitchFamily="49" charset="-122"/>
                <a:ea typeface="黑体" panose="02010609060101010101" pitchFamily="49" charset="-122"/>
              </a:rPr>
              <a:t>0.5</a:t>
            </a:r>
            <a:r>
              <a:rPr lang="zh-CN" altLang="en-GB" sz="2400" dirty="0">
                <a:solidFill>
                  <a:schemeClr val="tx2"/>
                </a:solidFill>
                <a:latin typeface="黑体" panose="02010609060101010101" pitchFamily="49" charset="-122"/>
                <a:ea typeface="黑体" panose="02010609060101010101" pitchFamily="49" charset="-122"/>
              </a:rPr>
              <a:t>～</a:t>
            </a:r>
            <a:r>
              <a:rPr lang="en-GB" altLang="zh-CN" sz="2400" dirty="0">
                <a:solidFill>
                  <a:schemeClr val="tx2"/>
                </a:solidFill>
                <a:latin typeface="黑体" panose="02010609060101010101" pitchFamily="49" charset="-122"/>
                <a:ea typeface="黑体" panose="02010609060101010101" pitchFamily="49" charset="-122"/>
              </a:rPr>
              <a:t>0.6</a:t>
            </a:r>
            <a:r>
              <a:rPr lang="zh-CN" altLang="en-GB" sz="2400" dirty="0">
                <a:latin typeface="黑体" panose="02010609060101010101" pitchFamily="49" charset="-122"/>
                <a:ea typeface="黑体" panose="02010609060101010101" pitchFamily="49" charset="-122"/>
              </a:rPr>
              <a:t>。在不平整的低级道路上，由于减少了轮胎与路面的接触面积，附着系数下降。而当路面潮湿或泥泞时，其表面坑洼都被泥浆填满，阻碍了轮胎与路面间的接触，附着系数降低到</a:t>
            </a:r>
            <a:r>
              <a:rPr lang="en-GB" altLang="zh-CN" sz="2400" dirty="0">
                <a:solidFill>
                  <a:srgbClr val="FF0000"/>
                </a:solidFill>
                <a:latin typeface="黑体" panose="02010609060101010101" pitchFamily="49" charset="-122"/>
                <a:ea typeface="黑体" panose="02010609060101010101" pitchFamily="49" charset="-122"/>
              </a:rPr>
              <a:t>0.3</a:t>
            </a:r>
            <a:r>
              <a:rPr lang="zh-CN" altLang="en-GB" sz="2400" dirty="0">
                <a:solidFill>
                  <a:srgbClr val="FF0000"/>
                </a:solidFill>
                <a:latin typeface="黑体" panose="02010609060101010101" pitchFamily="49" charset="-122"/>
                <a:ea typeface="黑体" panose="02010609060101010101" pitchFamily="49" charset="-122"/>
              </a:rPr>
              <a:t>～</a:t>
            </a:r>
            <a:r>
              <a:rPr lang="en-GB" altLang="zh-CN" sz="2400" dirty="0">
                <a:solidFill>
                  <a:srgbClr val="FF0000"/>
                </a:solidFill>
                <a:latin typeface="黑体" panose="02010609060101010101" pitchFamily="49" charset="-122"/>
                <a:ea typeface="黑体" panose="02010609060101010101" pitchFamily="49" charset="-122"/>
              </a:rPr>
              <a:t>0.4</a:t>
            </a:r>
            <a:r>
              <a:rPr lang="zh-CN" altLang="en-GB" sz="2400" dirty="0">
                <a:latin typeface="黑体" panose="02010609060101010101" pitchFamily="49" charset="-122"/>
                <a:ea typeface="黑体" panose="02010609060101010101" pitchFamily="49" charset="-122"/>
              </a:rPr>
              <a:t>或更低。</a:t>
            </a:r>
            <a:endParaRPr lang="zh-CN" altLang="en-US" sz="2400" dirty="0">
              <a:latin typeface="黑体" panose="02010609060101010101" pitchFamily="49" charset="-122"/>
              <a:ea typeface="黑体" panose="02010609060101010101" pitchFamily="49" charset="-122"/>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00192" y="1635646"/>
            <a:ext cx="2688298" cy="2016224"/>
          </a:xfrm>
          <a:prstGeom prst="rect">
            <a:avLst/>
          </a:prstGeom>
        </p:spPr>
      </p:pic>
    </p:spTree>
    <p:extLst>
      <p:ext uri="{BB962C8B-B14F-4D97-AF65-F5344CB8AC3E}">
        <p14:creationId xmlns:p14="http://schemas.microsoft.com/office/powerpoint/2010/main" val="19817869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683568" y="771550"/>
            <a:ext cx="4896544" cy="3785652"/>
          </a:xfrm>
          <a:prstGeom prst="rect">
            <a:avLst/>
          </a:prstGeom>
        </p:spPr>
        <p:txBody>
          <a:bodyPr wrap="square">
            <a:spAutoFit/>
          </a:bodyPr>
          <a:lstStyle/>
          <a:p>
            <a:pPr indent="446088" algn="just">
              <a:lnSpc>
                <a:spcPct val="125000"/>
              </a:lnSpc>
            </a:pPr>
            <a:r>
              <a:rPr lang="en-US" altLang="zh-CN" sz="2400" dirty="0">
                <a:latin typeface="黑体" panose="02010609060101010101" pitchFamily="49" charset="-122"/>
                <a:ea typeface="黑体" panose="02010609060101010101" pitchFamily="49" charset="-122"/>
              </a:rPr>
              <a:t>⒉</a:t>
            </a:r>
            <a:r>
              <a:rPr lang="zh-CN" altLang="en-US" sz="2400" dirty="0">
                <a:latin typeface="黑体" panose="02010609060101010101" pitchFamily="49" charset="-122"/>
                <a:ea typeface="黑体" panose="02010609060101010101" pitchFamily="49" charset="-122"/>
              </a:rPr>
              <a:t>砂路</a:t>
            </a:r>
          </a:p>
          <a:p>
            <a:pPr indent="446088" algn="just">
              <a:lnSpc>
                <a:spcPct val="125000"/>
              </a:lnSpc>
            </a:pPr>
            <a:r>
              <a:rPr lang="zh-CN" altLang="en-US" sz="2400" dirty="0" smtClean="0">
                <a:latin typeface="黑体" panose="02010609060101010101" pitchFamily="49" charset="-122"/>
                <a:ea typeface="黑体" panose="02010609060101010101" pitchFamily="49" charset="-122"/>
              </a:rPr>
              <a:t>表面</a:t>
            </a:r>
            <a:r>
              <a:rPr lang="zh-CN" altLang="en-US" sz="2400" dirty="0">
                <a:latin typeface="黑体" panose="02010609060101010101" pitchFamily="49" charset="-122"/>
                <a:ea typeface="黑体" panose="02010609060101010101" pitchFamily="49" charset="-122"/>
              </a:rPr>
              <a:t>松散，受压后变形大，轮胎花纹嵌入砂土后，因砂土的抗剪切能力差，抓着力小，附着系数降低；同时车轮阻力系数增大。汽车车轮阻力系数为</a:t>
            </a:r>
            <a:r>
              <a:rPr lang="en-GB" altLang="zh-CN" sz="2400" dirty="0">
                <a:solidFill>
                  <a:srgbClr val="FF0000"/>
                </a:solidFill>
                <a:latin typeface="黑体" panose="02010609060101010101" pitchFamily="49" charset="-122"/>
                <a:ea typeface="黑体" panose="02010609060101010101" pitchFamily="49" charset="-122"/>
              </a:rPr>
              <a:t>0.15</a:t>
            </a:r>
            <a:r>
              <a:rPr lang="zh-CN" altLang="en-US" sz="2400" dirty="0">
                <a:solidFill>
                  <a:srgbClr val="FF0000"/>
                </a:solidFill>
                <a:latin typeface="黑体" panose="02010609060101010101" pitchFamily="49" charset="-122"/>
                <a:ea typeface="黑体" panose="02010609060101010101" pitchFamily="49" charset="-122"/>
              </a:rPr>
              <a:t>～</a:t>
            </a:r>
            <a:r>
              <a:rPr lang="en-GB" altLang="zh-CN" sz="2400" dirty="0">
                <a:solidFill>
                  <a:srgbClr val="FF0000"/>
                </a:solidFill>
                <a:latin typeface="黑体" panose="02010609060101010101" pitchFamily="49" charset="-122"/>
                <a:ea typeface="黑体" panose="02010609060101010101" pitchFamily="49" charset="-122"/>
              </a:rPr>
              <a:t>0.30</a:t>
            </a:r>
            <a:r>
              <a:rPr lang="zh-CN" altLang="en-US" sz="2400" dirty="0">
                <a:latin typeface="黑体" panose="02010609060101010101" pitchFamily="49" charset="-122"/>
                <a:ea typeface="黑体" panose="02010609060101010101" pitchFamily="49" charset="-122"/>
              </a:rPr>
              <a:t>或更大，而驱动轮由于附着系数小而空转，影响汽车通过性能。 </a:t>
            </a: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24128" y="1635646"/>
            <a:ext cx="3048000" cy="2286000"/>
          </a:xfrm>
          <a:prstGeom prst="rect">
            <a:avLst/>
          </a:prstGeom>
        </p:spPr>
      </p:pic>
    </p:spTree>
    <p:extLst>
      <p:ext uri="{BB962C8B-B14F-4D97-AF65-F5344CB8AC3E}">
        <p14:creationId xmlns:p14="http://schemas.microsoft.com/office/powerpoint/2010/main" val="812493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1115616" y="686298"/>
            <a:ext cx="4824536" cy="3785652"/>
          </a:xfrm>
          <a:prstGeom prst="rect">
            <a:avLst/>
          </a:prstGeom>
        </p:spPr>
        <p:txBody>
          <a:bodyPr wrap="square">
            <a:spAutoFit/>
          </a:bodyPr>
          <a:lstStyle/>
          <a:p>
            <a:pPr indent="446088" algn="just">
              <a:lnSpc>
                <a:spcPct val="125000"/>
              </a:lnSpc>
            </a:pPr>
            <a:r>
              <a:rPr lang="en-US" altLang="zh-CN" sz="2400" dirty="0">
                <a:latin typeface="黑体" panose="02010609060101010101" pitchFamily="49" charset="-122"/>
                <a:ea typeface="黑体" panose="02010609060101010101" pitchFamily="49" charset="-122"/>
              </a:rPr>
              <a:t>⒊</a:t>
            </a:r>
            <a:r>
              <a:rPr lang="zh-CN" altLang="en-US" sz="2400" dirty="0">
                <a:latin typeface="黑体" panose="02010609060101010101" pitchFamily="49" charset="-122"/>
                <a:ea typeface="黑体" panose="02010609060101010101" pitchFamily="49" charset="-122"/>
              </a:rPr>
              <a:t>雪路</a:t>
            </a:r>
          </a:p>
          <a:p>
            <a:pPr indent="446088" algn="just">
              <a:lnSpc>
                <a:spcPct val="125000"/>
              </a:lnSpc>
            </a:pPr>
            <a:r>
              <a:rPr lang="zh-CN" altLang="en-US" sz="2400" dirty="0" smtClean="0">
                <a:latin typeface="黑体" panose="02010609060101010101" pitchFamily="49" charset="-122"/>
                <a:ea typeface="黑体" panose="02010609060101010101" pitchFamily="49" charset="-122"/>
              </a:rPr>
              <a:t>雪</a:t>
            </a:r>
            <a:r>
              <a:rPr lang="zh-CN" altLang="en-US" sz="2400" dirty="0">
                <a:latin typeface="黑体" panose="02010609060101010101" pitchFamily="49" charset="-122"/>
                <a:ea typeface="黑体" panose="02010609060101010101" pitchFamily="49" charset="-122"/>
              </a:rPr>
              <a:t>层的密度和硬度。</a:t>
            </a:r>
          </a:p>
          <a:p>
            <a:pPr indent="446088" algn="just">
              <a:lnSpc>
                <a:spcPct val="125000"/>
              </a:lnSpc>
            </a:pPr>
            <a:r>
              <a:rPr lang="zh-CN" altLang="en-US" sz="2400" dirty="0" smtClean="0">
                <a:latin typeface="黑体" panose="02010609060101010101" pitchFamily="49" charset="-122"/>
                <a:ea typeface="黑体" panose="02010609060101010101" pitchFamily="49" charset="-122"/>
              </a:rPr>
              <a:t>雪</a:t>
            </a:r>
            <a:r>
              <a:rPr lang="zh-CN" altLang="en-US" sz="2400" dirty="0">
                <a:latin typeface="黑体" panose="02010609060101010101" pitchFamily="49" charset="-122"/>
                <a:ea typeface="黑体" panose="02010609060101010101" pitchFamily="49" charset="-122"/>
              </a:rPr>
              <a:t>层密度越大，其承受的压力也越大。雪层密度与气温和压实的程度有关</a:t>
            </a:r>
            <a:r>
              <a:rPr lang="zh-CN" altLang="en-US" sz="2400" dirty="0" smtClean="0">
                <a:latin typeface="黑体" panose="02010609060101010101" pitchFamily="49" charset="-122"/>
                <a:ea typeface="黑体" panose="02010609060101010101" pitchFamily="49" charset="-122"/>
              </a:rPr>
              <a:t>。</a:t>
            </a:r>
            <a:endParaRPr lang="en-US" altLang="zh-CN" sz="2400" dirty="0" smtClean="0">
              <a:latin typeface="黑体" panose="02010609060101010101" pitchFamily="49" charset="-122"/>
              <a:ea typeface="黑体" panose="02010609060101010101" pitchFamily="49" charset="-122"/>
            </a:endParaRPr>
          </a:p>
          <a:p>
            <a:pPr indent="446088" algn="just">
              <a:lnSpc>
                <a:spcPct val="125000"/>
              </a:lnSpc>
            </a:pPr>
            <a:r>
              <a:rPr lang="zh-CN" altLang="en-US" sz="2400" dirty="0" smtClean="0">
                <a:latin typeface="黑体" panose="02010609060101010101" pitchFamily="49" charset="-122"/>
                <a:ea typeface="黑体" panose="02010609060101010101" pitchFamily="49" charset="-122"/>
              </a:rPr>
              <a:t>雪</a:t>
            </a:r>
            <a:r>
              <a:rPr lang="zh-CN" altLang="en-US" sz="2400" dirty="0">
                <a:latin typeface="黑体" panose="02010609060101010101" pitchFamily="49" charset="-122"/>
                <a:ea typeface="黑体" panose="02010609060101010101" pitchFamily="49" charset="-122"/>
              </a:rPr>
              <a:t>层硬度也与气温有关。气温低，雪层干而硬；气温高，雪层软而松</a:t>
            </a:r>
            <a:r>
              <a:rPr lang="zh-CN" altLang="en-US" sz="2400" dirty="0" smtClean="0">
                <a:latin typeface="黑体" panose="02010609060101010101" pitchFamily="49" charset="-122"/>
                <a:ea typeface="黑体" panose="02010609060101010101" pitchFamily="49" charset="-122"/>
              </a:rPr>
              <a:t>。</a:t>
            </a:r>
            <a:endParaRPr lang="zh-CN" altLang="en-US" sz="2400" dirty="0">
              <a:latin typeface="黑体" panose="02010609060101010101" pitchFamily="49" charset="-122"/>
              <a:ea typeface="黑体" panose="02010609060101010101" pitchFamily="49" charset="-122"/>
            </a:endParaRPr>
          </a:p>
        </p:txBody>
      </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00192" y="1607016"/>
            <a:ext cx="2654503" cy="1944216"/>
          </a:xfrm>
          <a:prstGeom prst="rect">
            <a:avLst/>
          </a:prstGeom>
        </p:spPr>
      </p:pic>
    </p:spTree>
    <p:extLst>
      <p:ext uri="{BB962C8B-B14F-4D97-AF65-F5344CB8AC3E}">
        <p14:creationId xmlns:p14="http://schemas.microsoft.com/office/powerpoint/2010/main" val="3504519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827584" y="1203598"/>
            <a:ext cx="4032448" cy="3323987"/>
          </a:xfrm>
          <a:prstGeom prst="rect">
            <a:avLst/>
          </a:prstGeom>
        </p:spPr>
        <p:txBody>
          <a:bodyPr wrap="square">
            <a:spAutoFit/>
          </a:bodyPr>
          <a:lstStyle/>
          <a:p>
            <a:pPr indent="446088" algn="just">
              <a:lnSpc>
                <a:spcPct val="125000"/>
              </a:lnSpc>
            </a:pPr>
            <a:r>
              <a:rPr lang="en-US" altLang="zh-CN" sz="2400" dirty="0">
                <a:latin typeface="黑体" panose="02010609060101010101" pitchFamily="49" charset="-122"/>
                <a:ea typeface="黑体" panose="02010609060101010101" pitchFamily="49" charset="-122"/>
              </a:rPr>
              <a:t>⒋</a:t>
            </a:r>
            <a:r>
              <a:rPr lang="zh-CN" altLang="en-US" sz="2400" dirty="0">
                <a:latin typeface="黑体" panose="02010609060101010101" pitchFamily="49" charset="-122"/>
                <a:ea typeface="黑体" panose="02010609060101010101" pitchFamily="49" charset="-122"/>
              </a:rPr>
              <a:t>冰路</a:t>
            </a:r>
          </a:p>
          <a:p>
            <a:pPr indent="446088" algn="just">
              <a:lnSpc>
                <a:spcPct val="125000"/>
              </a:lnSpc>
            </a:pPr>
            <a:r>
              <a:rPr lang="zh-CN" altLang="en-US" sz="2400" dirty="0" smtClean="0">
                <a:latin typeface="黑体" panose="02010609060101010101" pitchFamily="49" charset="-122"/>
                <a:ea typeface="黑体" panose="02010609060101010101" pitchFamily="49" charset="-122"/>
              </a:rPr>
              <a:t>汽车</a:t>
            </a:r>
            <a:r>
              <a:rPr lang="zh-CN" altLang="en-US" sz="2400" dirty="0">
                <a:latin typeface="黑体" panose="02010609060101010101" pitchFamily="49" charset="-122"/>
                <a:ea typeface="黑体" panose="02010609060101010101" pitchFamily="49" charset="-122"/>
              </a:rPr>
              <a:t>在冰路上行驶时，轮胎与冰面的附着系数非常低。在结冰的道路上，附着系数可降低到</a:t>
            </a:r>
            <a:r>
              <a:rPr lang="en-GB" altLang="zh-CN" sz="2400" dirty="0">
                <a:latin typeface="黑体" panose="02010609060101010101" pitchFamily="49" charset="-122"/>
                <a:ea typeface="黑体" panose="02010609060101010101" pitchFamily="49" charset="-122"/>
              </a:rPr>
              <a:t>0.1</a:t>
            </a:r>
            <a:r>
              <a:rPr lang="zh-CN" altLang="en-GB" sz="2400" dirty="0">
                <a:latin typeface="黑体" panose="02010609060101010101" pitchFamily="49" charset="-122"/>
                <a:ea typeface="黑体" panose="02010609060101010101" pitchFamily="49" charset="-122"/>
              </a:rPr>
              <a:t>以下，但是车轮阻力系数与刚性路面差别不大。</a:t>
            </a:r>
            <a:endParaRPr lang="zh-CN" altLang="en-US" sz="2400" dirty="0">
              <a:latin typeface="黑体" panose="02010609060101010101" pitchFamily="49" charset="-122"/>
              <a:ea typeface="黑体" panose="02010609060101010101" pitchFamily="49" charset="-122"/>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92080" y="1491630"/>
            <a:ext cx="3225698" cy="2376264"/>
          </a:xfrm>
          <a:prstGeom prst="rect">
            <a:avLst/>
          </a:prstGeom>
        </p:spPr>
      </p:pic>
    </p:spTree>
    <p:extLst>
      <p:ext uri="{BB962C8B-B14F-4D97-AF65-F5344CB8AC3E}">
        <p14:creationId xmlns:p14="http://schemas.microsoft.com/office/powerpoint/2010/main" val="13703147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汽车运用工程">
  <a:themeElements>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fontScheme name="汽车运用工程">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汽车运用工程 2">
        <a:dk1>
          <a:srgbClr val="59582D"/>
        </a:dk1>
        <a:lt1>
          <a:srgbClr val="EAEAEA"/>
        </a:lt1>
        <a:dk2>
          <a:srgbClr val="666699"/>
        </a:dk2>
        <a:lt2>
          <a:srgbClr val="D9D9D9"/>
        </a:lt2>
        <a:accent1>
          <a:srgbClr val="CCECFF"/>
        </a:accent1>
        <a:accent2>
          <a:srgbClr val="B2D2C7"/>
        </a:accent2>
        <a:accent3>
          <a:srgbClr val="F3F3F3"/>
        </a:accent3>
        <a:accent4>
          <a:srgbClr val="4B4A25"/>
        </a:accent4>
        <a:accent5>
          <a:srgbClr val="E2F4FF"/>
        </a:accent5>
        <a:accent6>
          <a:srgbClr val="A1BEB4"/>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汽车运用工程 3">
        <a:dk1>
          <a:srgbClr val="000099"/>
        </a:dk1>
        <a:lt1>
          <a:srgbClr val="FFFFCC"/>
        </a:lt1>
        <a:dk2>
          <a:srgbClr val="004000"/>
        </a:dk2>
        <a:lt2>
          <a:srgbClr val="FFD9B3"/>
        </a:lt2>
        <a:accent1>
          <a:srgbClr val="FFD9D9"/>
        </a:accent1>
        <a:accent2>
          <a:srgbClr val="DDDDDD"/>
        </a:accent2>
        <a:accent3>
          <a:srgbClr val="FFFFE2"/>
        </a:accent3>
        <a:accent4>
          <a:srgbClr val="000082"/>
        </a:accent4>
        <a:accent5>
          <a:srgbClr val="FFE9E9"/>
        </a:accent5>
        <a:accent6>
          <a:srgbClr val="C8C8C8"/>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汽车运用工程 4">
        <a:dk1>
          <a:srgbClr val="000000"/>
        </a:dk1>
        <a:lt1>
          <a:srgbClr val="DCE8E2"/>
        </a:lt1>
        <a:dk2>
          <a:srgbClr val="0033CC"/>
        </a:dk2>
        <a:lt2>
          <a:srgbClr val="C4C4D8"/>
        </a:lt2>
        <a:accent1>
          <a:srgbClr val="FFFFFF"/>
        </a:accent1>
        <a:accent2>
          <a:srgbClr val="A9CFB1"/>
        </a:accent2>
        <a:accent3>
          <a:srgbClr val="EBF2EE"/>
        </a:accent3>
        <a:accent4>
          <a:srgbClr val="000000"/>
        </a:accent4>
        <a:accent5>
          <a:srgbClr val="FFFFFF"/>
        </a:accent5>
        <a:accent6>
          <a:srgbClr val="99BBA0"/>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汽车运用工程 5">
        <a:dk1>
          <a:srgbClr val="606090"/>
        </a:dk1>
        <a:lt1>
          <a:srgbClr val="E5FFFF"/>
        </a:lt1>
        <a:dk2>
          <a:srgbClr val="0000CC"/>
        </a:dk2>
        <a:lt2>
          <a:srgbClr val="91DAFF"/>
        </a:lt2>
        <a:accent1>
          <a:srgbClr val="EAEAEA"/>
        </a:accent1>
        <a:accent2>
          <a:srgbClr val="FFE2C5"/>
        </a:accent2>
        <a:accent3>
          <a:srgbClr val="F0FFFF"/>
        </a:accent3>
        <a:accent4>
          <a:srgbClr val="51517A"/>
        </a:accent4>
        <a:accent5>
          <a:srgbClr val="F3F3F3"/>
        </a:accent5>
        <a:accent6>
          <a:srgbClr val="E7CDB2"/>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汽车运用工程 6">
        <a:dk1>
          <a:srgbClr val="CC0066"/>
        </a:dk1>
        <a:lt1>
          <a:srgbClr val="FFDDBB"/>
        </a:lt1>
        <a:dk2>
          <a:srgbClr val="000000"/>
        </a:dk2>
        <a:lt2>
          <a:srgbClr val="C0C0C0"/>
        </a:lt2>
        <a:accent1>
          <a:srgbClr val="FFFFCC"/>
        </a:accent1>
        <a:accent2>
          <a:srgbClr val="FFFFFF"/>
        </a:accent2>
        <a:accent3>
          <a:srgbClr val="FFEBDA"/>
        </a:accent3>
        <a:accent4>
          <a:srgbClr val="AE0056"/>
        </a:accent4>
        <a:accent5>
          <a:srgbClr val="FFFFE2"/>
        </a:accent5>
        <a:accent6>
          <a:srgbClr val="E7E7E7"/>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汽车运用工程 7">
        <a:dk1>
          <a:srgbClr val="B60000"/>
        </a:dk1>
        <a:lt1>
          <a:srgbClr val="FFFF99"/>
        </a:lt1>
        <a:dk2>
          <a:srgbClr val="800000"/>
        </a:dk2>
        <a:lt2>
          <a:srgbClr val="FFFFFF"/>
        </a:lt2>
        <a:accent1>
          <a:srgbClr val="9888A4"/>
        </a:accent1>
        <a:accent2>
          <a:srgbClr val="A9335D"/>
        </a:accent2>
        <a:accent3>
          <a:srgbClr val="C0AAAA"/>
        </a:accent3>
        <a:accent4>
          <a:srgbClr val="DADA82"/>
        </a:accent4>
        <a:accent5>
          <a:srgbClr val="CAC3CF"/>
        </a:accent5>
        <a:accent6>
          <a:srgbClr val="992D53"/>
        </a:accent6>
        <a:hlink>
          <a:srgbClr val="CCECFF"/>
        </a:hlink>
        <a:folHlink>
          <a:srgbClr val="FF6600"/>
        </a:folHlink>
      </a:clrScheme>
      <a:clrMap bg1="dk2" tx1="lt1" bg2="dk1" tx2="lt2" accent1="accent1" accent2="accent2" accent3="accent3" accent4="accent4" accent5="accent5" accent6="accent6" hlink="hlink" folHlink="folHlink"/>
    </a:extraClrScheme>
    <a:extraClrScheme>
      <a:clrScheme name="汽车运用工程 8">
        <a:dk1>
          <a:srgbClr val="808080"/>
        </a:dk1>
        <a:lt1>
          <a:srgbClr val="FFFFFF"/>
        </a:lt1>
        <a:dk2>
          <a:srgbClr val="1C1C1C"/>
        </a:dk2>
        <a:lt2>
          <a:srgbClr val="FFFF66"/>
        </a:lt2>
        <a:accent1>
          <a:srgbClr val="9898BA"/>
        </a:accent1>
        <a:accent2>
          <a:srgbClr val="777777"/>
        </a:accent2>
        <a:accent3>
          <a:srgbClr val="ABABAB"/>
        </a:accent3>
        <a:accent4>
          <a:srgbClr val="DADADA"/>
        </a:accent4>
        <a:accent5>
          <a:srgbClr val="CACAD9"/>
        </a:accent5>
        <a:accent6>
          <a:srgbClr val="6B6B6B"/>
        </a:accent6>
        <a:hlink>
          <a:srgbClr val="CCFF99"/>
        </a:hlink>
        <a:folHlink>
          <a:srgbClr val="E4360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汽车运用工程">
  <a:themeElements>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fontScheme name="汽车运用工程">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汽车运用工程 2">
        <a:dk1>
          <a:srgbClr val="59582D"/>
        </a:dk1>
        <a:lt1>
          <a:srgbClr val="EAEAEA"/>
        </a:lt1>
        <a:dk2>
          <a:srgbClr val="666699"/>
        </a:dk2>
        <a:lt2>
          <a:srgbClr val="D9D9D9"/>
        </a:lt2>
        <a:accent1>
          <a:srgbClr val="CCECFF"/>
        </a:accent1>
        <a:accent2>
          <a:srgbClr val="B2D2C7"/>
        </a:accent2>
        <a:accent3>
          <a:srgbClr val="F3F3F3"/>
        </a:accent3>
        <a:accent4>
          <a:srgbClr val="4B4A25"/>
        </a:accent4>
        <a:accent5>
          <a:srgbClr val="E2F4FF"/>
        </a:accent5>
        <a:accent6>
          <a:srgbClr val="A1BEB4"/>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汽车运用工程 3">
        <a:dk1>
          <a:srgbClr val="000099"/>
        </a:dk1>
        <a:lt1>
          <a:srgbClr val="FFFFCC"/>
        </a:lt1>
        <a:dk2>
          <a:srgbClr val="004000"/>
        </a:dk2>
        <a:lt2>
          <a:srgbClr val="FFD9B3"/>
        </a:lt2>
        <a:accent1>
          <a:srgbClr val="FFD9D9"/>
        </a:accent1>
        <a:accent2>
          <a:srgbClr val="DDDDDD"/>
        </a:accent2>
        <a:accent3>
          <a:srgbClr val="FFFFE2"/>
        </a:accent3>
        <a:accent4>
          <a:srgbClr val="000082"/>
        </a:accent4>
        <a:accent5>
          <a:srgbClr val="FFE9E9"/>
        </a:accent5>
        <a:accent6>
          <a:srgbClr val="C8C8C8"/>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汽车运用工程 4">
        <a:dk1>
          <a:srgbClr val="000000"/>
        </a:dk1>
        <a:lt1>
          <a:srgbClr val="DCE8E2"/>
        </a:lt1>
        <a:dk2>
          <a:srgbClr val="0033CC"/>
        </a:dk2>
        <a:lt2>
          <a:srgbClr val="C4C4D8"/>
        </a:lt2>
        <a:accent1>
          <a:srgbClr val="FFFFFF"/>
        </a:accent1>
        <a:accent2>
          <a:srgbClr val="A9CFB1"/>
        </a:accent2>
        <a:accent3>
          <a:srgbClr val="EBF2EE"/>
        </a:accent3>
        <a:accent4>
          <a:srgbClr val="000000"/>
        </a:accent4>
        <a:accent5>
          <a:srgbClr val="FFFFFF"/>
        </a:accent5>
        <a:accent6>
          <a:srgbClr val="99BBA0"/>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汽车运用工程 5">
        <a:dk1>
          <a:srgbClr val="606090"/>
        </a:dk1>
        <a:lt1>
          <a:srgbClr val="E5FFFF"/>
        </a:lt1>
        <a:dk2>
          <a:srgbClr val="0000CC"/>
        </a:dk2>
        <a:lt2>
          <a:srgbClr val="91DAFF"/>
        </a:lt2>
        <a:accent1>
          <a:srgbClr val="EAEAEA"/>
        </a:accent1>
        <a:accent2>
          <a:srgbClr val="FFE2C5"/>
        </a:accent2>
        <a:accent3>
          <a:srgbClr val="F0FFFF"/>
        </a:accent3>
        <a:accent4>
          <a:srgbClr val="51517A"/>
        </a:accent4>
        <a:accent5>
          <a:srgbClr val="F3F3F3"/>
        </a:accent5>
        <a:accent6>
          <a:srgbClr val="E7CDB2"/>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汽车运用工程 6">
        <a:dk1>
          <a:srgbClr val="CC0066"/>
        </a:dk1>
        <a:lt1>
          <a:srgbClr val="FFDDBB"/>
        </a:lt1>
        <a:dk2>
          <a:srgbClr val="000000"/>
        </a:dk2>
        <a:lt2>
          <a:srgbClr val="C0C0C0"/>
        </a:lt2>
        <a:accent1>
          <a:srgbClr val="FFFFCC"/>
        </a:accent1>
        <a:accent2>
          <a:srgbClr val="FFFFFF"/>
        </a:accent2>
        <a:accent3>
          <a:srgbClr val="FFEBDA"/>
        </a:accent3>
        <a:accent4>
          <a:srgbClr val="AE0056"/>
        </a:accent4>
        <a:accent5>
          <a:srgbClr val="FFFFE2"/>
        </a:accent5>
        <a:accent6>
          <a:srgbClr val="E7E7E7"/>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汽车运用工程 7">
        <a:dk1>
          <a:srgbClr val="B60000"/>
        </a:dk1>
        <a:lt1>
          <a:srgbClr val="FFFF99"/>
        </a:lt1>
        <a:dk2>
          <a:srgbClr val="800000"/>
        </a:dk2>
        <a:lt2>
          <a:srgbClr val="FFFFFF"/>
        </a:lt2>
        <a:accent1>
          <a:srgbClr val="9888A4"/>
        </a:accent1>
        <a:accent2>
          <a:srgbClr val="A9335D"/>
        </a:accent2>
        <a:accent3>
          <a:srgbClr val="C0AAAA"/>
        </a:accent3>
        <a:accent4>
          <a:srgbClr val="DADA82"/>
        </a:accent4>
        <a:accent5>
          <a:srgbClr val="CAC3CF"/>
        </a:accent5>
        <a:accent6>
          <a:srgbClr val="992D53"/>
        </a:accent6>
        <a:hlink>
          <a:srgbClr val="CCECFF"/>
        </a:hlink>
        <a:folHlink>
          <a:srgbClr val="FF6600"/>
        </a:folHlink>
      </a:clrScheme>
      <a:clrMap bg1="dk2" tx1="lt1" bg2="dk1" tx2="lt2" accent1="accent1" accent2="accent2" accent3="accent3" accent4="accent4" accent5="accent5" accent6="accent6" hlink="hlink" folHlink="folHlink"/>
    </a:extraClrScheme>
    <a:extraClrScheme>
      <a:clrScheme name="汽车运用工程 8">
        <a:dk1>
          <a:srgbClr val="808080"/>
        </a:dk1>
        <a:lt1>
          <a:srgbClr val="FFFFFF"/>
        </a:lt1>
        <a:dk2>
          <a:srgbClr val="1C1C1C"/>
        </a:dk2>
        <a:lt2>
          <a:srgbClr val="FFFF66"/>
        </a:lt2>
        <a:accent1>
          <a:srgbClr val="9898BA"/>
        </a:accent1>
        <a:accent2>
          <a:srgbClr val="777777"/>
        </a:accent2>
        <a:accent3>
          <a:srgbClr val="ABABAB"/>
        </a:accent3>
        <a:accent4>
          <a:srgbClr val="DADADA"/>
        </a:accent4>
        <a:accent5>
          <a:srgbClr val="CACAD9"/>
        </a:accent5>
        <a:accent6>
          <a:srgbClr val="6B6B6B"/>
        </a:accent6>
        <a:hlink>
          <a:srgbClr val="CCFF99"/>
        </a:hlink>
        <a:folHlink>
          <a:srgbClr val="E4360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汽车运用工程">
  <a:themeElements>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fontScheme name="汽车运用工程">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汽车运用工程 2">
        <a:dk1>
          <a:srgbClr val="59582D"/>
        </a:dk1>
        <a:lt1>
          <a:srgbClr val="EAEAEA"/>
        </a:lt1>
        <a:dk2>
          <a:srgbClr val="666699"/>
        </a:dk2>
        <a:lt2>
          <a:srgbClr val="D9D9D9"/>
        </a:lt2>
        <a:accent1>
          <a:srgbClr val="CCECFF"/>
        </a:accent1>
        <a:accent2>
          <a:srgbClr val="B2D2C7"/>
        </a:accent2>
        <a:accent3>
          <a:srgbClr val="F3F3F3"/>
        </a:accent3>
        <a:accent4>
          <a:srgbClr val="4B4A25"/>
        </a:accent4>
        <a:accent5>
          <a:srgbClr val="E2F4FF"/>
        </a:accent5>
        <a:accent6>
          <a:srgbClr val="A1BEB4"/>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汽车运用工程 3">
        <a:dk1>
          <a:srgbClr val="000099"/>
        </a:dk1>
        <a:lt1>
          <a:srgbClr val="FFFFCC"/>
        </a:lt1>
        <a:dk2>
          <a:srgbClr val="004000"/>
        </a:dk2>
        <a:lt2>
          <a:srgbClr val="FFD9B3"/>
        </a:lt2>
        <a:accent1>
          <a:srgbClr val="FFD9D9"/>
        </a:accent1>
        <a:accent2>
          <a:srgbClr val="DDDDDD"/>
        </a:accent2>
        <a:accent3>
          <a:srgbClr val="FFFFE2"/>
        </a:accent3>
        <a:accent4>
          <a:srgbClr val="000082"/>
        </a:accent4>
        <a:accent5>
          <a:srgbClr val="FFE9E9"/>
        </a:accent5>
        <a:accent6>
          <a:srgbClr val="C8C8C8"/>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汽车运用工程 4">
        <a:dk1>
          <a:srgbClr val="000000"/>
        </a:dk1>
        <a:lt1>
          <a:srgbClr val="DCE8E2"/>
        </a:lt1>
        <a:dk2>
          <a:srgbClr val="0033CC"/>
        </a:dk2>
        <a:lt2>
          <a:srgbClr val="C4C4D8"/>
        </a:lt2>
        <a:accent1>
          <a:srgbClr val="FFFFFF"/>
        </a:accent1>
        <a:accent2>
          <a:srgbClr val="A9CFB1"/>
        </a:accent2>
        <a:accent3>
          <a:srgbClr val="EBF2EE"/>
        </a:accent3>
        <a:accent4>
          <a:srgbClr val="000000"/>
        </a:accent4>
        <a:accent5>
          <a:srgbClr val="FFFFFF"/>
        </a:accent5>
        <a:accent6>
          <a:srgbClr val="99BBA0"/>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汽车运用工程 5">
        <a:dk1>
          <a:srgbClr val="606090"/>
        </a:dk1>
        <a:lt1>
          <a:srgbClr val="E5FFFF"/>
        </a:lt1>
        <a:dk2>
          <a:srgbClr val="0000CC"/>
        </a:dk2>
        <a:lt2>
          <a:srgbClr val="91DAFF"/>
        </a:lt2>
        <a:accent1>
          <a:srgbClr val="EAEAEA"/>
        </a:accent1>
        <a:accent2>
          <a:srgbClr val="FFE2C5"/>
        </a:accent2>
        <a:accent3>
          <a:srgbClr val="F0FFFF"/>
        </a:accent3>
        <a:accent4>
          <a:srgbClr val="51517A"/>
        </a:accent4>
        <a:accent5>
          <a:srgbClr val="F3F3F3"/>
        </a:accent5>
        <a:accent6>
          <a:srgbClr val="E7CDB2"/>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汽车运用工程 6">
        <a:dk1>
          <a:srgbClr val="CC0066"/>
        </a:dk1>
        <a:lt1>
          <a:srgbClr val="FFDDBB"/>
        </a:lt1>
        <a:dk2>
          <a:srgbClr val="000000"/>
        </a:dk2>
        <a:lt2>
          <a:srgbClr val="C0C0C0"/>
        </a:lt2>
        <a:accent1>
          <a:srgbClr val="FFFFCC"/>
        </a:accent1>
        <a:accent2>
          <a:srgbClr val="FFFFFF"/>
        </a:accent2>
        <a:accent3>
          <a:srgbClr val="FFEBDA"/>
        </a:accent3>
        <a:accent4>
          <a:srgbClr val="AE0056"/>
        </a:accent4>
        <a:accent5>
          <a:srgbClr val="FFFFE2"/>
        </a:accent5>
        <a:accent6>
          <a:srgbClr val="E7E7E7"/>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汽车运用工程 7">
        <a:dk1>
          <a:srgbClr val="B60000"/>
        </a:dk1>
        <a:lt1>
          <a:srgbClr val="FFFF99"/>
        </a:lt1>
        <a:dk2>
          <a:srgbClr val="800000"/>
        </a:dk2>
        <a:lt2>
          <a:srgbClr val="FFFFFF"/>
        </a:lt2>
        <a:accent1>
          <a:srgbClr val="9888A4"/>
        </a:accent1>
        <a:accent2>
          <a:srgbClr val="A9335D"/>
        </a:accent2>
        <a:accent3>
          <a:srgbClr val="C0AAAA"/>
        </a:accent3>
        <a:accent4>
          <a:srgbClr val="DADA82"/>
        </a:accent4>
        <a:accent5>
          <a:srgbClr val="CAC3CF"/>
        </a:accent5>
        <a:accent6>
          <a:srgbClr val="992D53"/>
        </a:accent6>
        <a:hlink>
          <a:srgbClr val="CCECFF"/>
        </a:hlink>
        <a:folHlink>
          <a:srgbClr val="FF6600"/>
        </a:folHlink>
      </a:clrScheme>
      <a:clrMap bg1="dk2" tx1="lt1" bg2="dk1" tx2="lt2" accent1="accent1" accent2="accent2" accent3="accent3" accent4="accent4" accent5="accent5" accent6="accent6" hlink="hlink" folHlink="folHlink"/>
    </a:extraClrScheme>
    <a:extraClrScheme>
      <a:clrScheme name="汽车运用工程 8">
        <a:dk1>
          <a:srgbClr val="808080"/>
        </a:dk1>
        <a:lt1>
          <a:srgbClr val="FFFFFF"/>
        </a:lt1>
        <a:dk2>
          <a:srgbClr val="1C1C1C"/>
        </a:dk2>
        <a:lt2>
          <a:srgbClr val="FFFF66"/>
        </a:lt2>
        <a:accent1>
          <a:srgbClr val="9898BA"/>
        </a:accent1>
        <a:accent2>
          <a:srgbClr val="777777"/>
        </a:accent2>
        <a:accent3>
          <a:srgbClr val="ABABAB"/>
        </a:accent3>
        <a:accent4>
          <a:srgbClr val="DADADA"/>
        </a:accent4>
        <a:accent5>
          <a:srgbClr val="CACAD9"/>
        </a:accent5>
        <a:accent6>
          <a:srgbClr val="6B6B6B"/>
        </a:accent6>
        <a:hlink>
          <a:srgbClr val="CCFF99"/>
        </a:hlink>
        <a:folHlink>
          <a:srgbClr val="E4360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3506</TotalTime>
  <Words>608</Words>
  <Application>Microsoft Office PowerPoint</Application>
  <PresentationFormat>全屏显示(16:9)</PresentationFormat>
  <Paragraphs>34</Paragraphs>
  <Slides>22</Slides>
  <Notes>1</Notes>
  <HiddenSlides>0</HiddenSlides>
  <MMClips>0</MMClips>
  <ScaleCrop>false</ScaleCrop>
  <HeadingPairs>
    <vt:vector size="6" baseType="variant">
      <vt:variant>
        <vt:lpstr>已用的字体</vt:lpstr>
      </vt:variant>
      <vt:variant>
        <vt:i4>6</vt:i4>
      </vt:variant>
      <vt:variant>
        <vt:lpstr>主题</vt:lpstr>
      </vt:variant>
      <vt:variant>
        <vt:i4>4</vt:i4>
      </vt:variant>
      <vt:variant>
        <vt:lpstr>幻灯片标题</vt:lpstr>
      </vt:variant>
      <vt:variant>
        <vt:i4>22</vt:i4>
      </vt:variant>
    </vt:vector>
  </HeadingPairs>
  <TitlesOfParts>
    <vt:vector size="32" baseType="lpstr">
      <vt:lpstr>黑体</vt:lpstr>
      <vt:lpstr>宋体</vt:lpstr>
      <vt:lpstr>Arial</vt:lpstr>
      <vt:lpstr>Calibri</vt:lpstr>
      <vt:lpstr>Wingdings</vt:lpstr>
      <vt:lpstr>Wingdings 2</vt:lpstr>
      <vt:lpstr>Office 主题</vt:lpstr>
      <vt:lpstr>汽车运用工程</vt:lpstr>
      <vt:lpstr>1_汽车运用工程</vt:lpstr>
      <vt:lpstr>2_汽车运用工程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思考题</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第几节  内容名字</dc:title>
  <dc:creator>edius1</dc:creator>
  <cp:lastModifiedBy>Administrator</cp:lastModifiedBy>
  <cp:revision>101</cp:revision>
  <dcterms:created xsi:type="dcterms:W3CDTF">2014-02-17T07:50:13Z</dcterms:created>
  <dcterms:modified xsi:type="dcterms:W3CDTF">2017-01-02T07:49:15Z</dcterms:modified>
</cp:coreProperties>
</file>