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2" r:id="rId1"/>
  </p:sldMasterIdLst>
  <p:sldIdLst>
    <p:sldId id="256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E522576-9B8F-4893-AA45-3F05CB46F17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DABBB2F-52B2-463A-90D4-39B1385DE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20A16-D0E1-41D7-9E54-243E843578C3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91414-B487-45B7-8E30-670F6E6208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CE259-1100-4402-A061-630FB741FF3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D8D77-A607-48D4-B212-C83625D9CC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D9AE7-035C-4BB7-85A9-A5BD6D04F9C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7273D-5981-4ADF-BAF2-36EFAFD1D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1C90E6-8169-4A6F-A7F1-486EFE1E65A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49A021-FF5D-4AED-8E64-8716C7ACE9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E27EA1-3C87-4617-8572-B0E25E428FD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A46FF5-1568-452F-827C-6009DE880B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60B508-8B62-4DB0-803C-DF76E8319DE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5E07F3-14CE-46B2-8685-77A7F60B56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763F8B-446C-470A-927D-54EE0576DC1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FD7192-48A9-48F5-824F-C01C00FEE2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A615D-3002-438D-989B-BF0A0F88164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E165-5DFE-42C9-982C-6838B3188C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D8E100F-7E1F-4C28-A56E-5328DFAC748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DBC36C-3B66-44E4-9245-3DC5F7EBF6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334F22C-661C-4023-9038-B6329625264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52379A9-4655-416E-8F4D-D2B9B4A94A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D4F88D9-138D-4AD1-AA46-103AD4533A2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1C0C2A2-95A2-4D35-852C-1ABA42EC1D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50825" y="1982985"/>
            <a:ext cx="8228535" cy="134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165048" bIns="165048" anchor="ctr">
            <a:spAutoFit/>
          </a:bodyPr>
          <a:lstStyle/>
          <a:p>
            <a:r>
              <a:rPr lang="zh-CN" altLang="en-US" sz="4800" b="1" dirty="0" bmk="_Toc404268558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</a:t>
            </a:r>
            <a:r>
              <a:rPr lang="zh-CN" altLang="en-US" sz="4800" b="1" dirty="0" bmk="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训四　三极管的识别和检测</a:t>
            </a:r>
            <a:endParaRPr lang="zh-CN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</a:t>
            </a:r>
            <a:r>
              <a:rPr lang="zh-CN" altLang="zh-CN" smtClean="0"/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zh-CN" altLang="en-US" smtClean="0"/>
              <a:t>分析实验数据。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能够正确识别色环电阻的阻值</a:t>
            </a:r>
            <a:r>
              <a:rPr lang="zh-CN" altLang="zh-CN" dirty="0" smtClean="0"/>
              <a:t>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学会半导体晶体管的</a:t>
            </a:r>
            <a:r>
              <a:rPr lang="zh-CN" altLang="en-US" dirty="0" smtClean="0"/>
              <a:t>测试</a:t>
            </a:r>
            <a:r>
              <a:rPr lang="zh-CN" altLang="zh-CN" dirty="0" smtClean="0"/>
              <a:t>。</a:t>
            </a:r>
            <a:endParaRPr lang="zh-CN" altLang="en-US" dirty="0" smtClean="0"/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3</a:t>
            </a:r>
            <a:r>
              <a:rPr lang="zh-CN" altLang="en-US" dirty="0" smtClean="0"/>
              <a:t>．加深对三极管特性和参数的理解。</a:t>
            </a: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zh-CN" altLang="en-US" smtClean="0"/>
              <a:t>万用表 </a:t>
            </a:r>
            <a:r>
              <a:rPr lang="en-US" altLang="zh-CN" smtClean="0"/>
              <a:t>	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en-US" altLang="zh-CN" smtClean="0"/>
              <a:t>NPN </a:t>
            </a:r>
            <a:r>
              <a:rPr lang="zh-CN" altLang="en-US" smtClean="0"/>
              <a:t>型和</a:t>
            </a:r>
            <a:r>
              <a:rPr lang="en-US" altLang="zh-CN" smtClean="0"/>
              <a:t>PNP</a:t>
            </a:r>
            <a:r>
              <a:rPr lang="zh-CN" altLang="en-US" smtClean="0"/>
              <a:t>型小功率三极管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3.  </a:t>
            </a:r>
            <a:r>
              <a:rPr lang="zh-CN" altLang="en-US" smtClean="0"/>
              <a:t>直流稳压电源 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smtClean="0"/>
              <a:t>4.  10KΩ/1W</a:t>
            </a:r>
            <a:r>
              <a:rPr lang="zh-CN" altLang="en-US" smtClean="0"/>
              <a:t>电位器、</a:t>
            </a:r>
            <a:r>
              <a:rPr lang="en-US" altLang="zh-CN" smtClean="0"/>
              <a:t>100KΩ</a:t>
            </a:r>
            <a:r>
              <a:rPr lang="zh-CN" altLang="en-US" smtClean="0"/>
              <a:t>、</a:t>
            </a:r>
            <a:r>
              <a:rPr lang="en-US" altLang="zh-CN" smtClean="0"/>
              <a:t>2KΩ/0.5W</a:t>
            </a:r>
            <a:r>
              <a:rPr lang="zh-CN" altLang="en-US" smtClean="0"/>
              <a:t>电阻 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1</a:t>
            </a:r>
            <a:r>
              <a:rPr lang="zh-CN" altLang="zh-CN" b="1" dirty="0" smtClean="0"/>
              <a:t>．</a:t>
            </a:r>
            <a:r>
              <a:rPr lang="zh-CN" altLang="en-US" b="1" dirty="0" smtClean="0"/>
              <a:t>用万用表判别三极管的管脚和管型</a:t>
            </a:r>
            <a:r>
              <a:rPr lang="zh-CN" altLang="en-US" dirty="0" smtClean="0"/>
              <a:t> 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）判断基极和管型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将万用表转到</a:t>
            </a:r>
            <a:r>
              <a:rPr lang="en-US" altLang="zh-CN" dirty="0" smtClean="0"/>
              <a:t>R</a:t>
            </a:r>
            <a:r>
              <a:rPr lang="en-US" altLang="zh-CN" b="1" dirty="0" smtClean="0"/>
              <a:t>×</a:t>
            </a:r>
            <a:r>
              <a:rPr lang="en-US" altLang="zh-CN" dirty="0" smtClean="0"/>
              <a:t>100Ω</a:t>
            </a:r>
            <a:r>
              <a:rPr lang="zh-CN" altLang="en-US" dirty="0" smtClean="0"/>
              <a:t>档</a:t>
            </a:r>
            <a:r>
              <a:rPr lang="zh-CN" altLang="en-US" dirty="0" smtClean="0"/>
              <a:t>或</a:t>
            </a:r>
            <a:r>
              <a:rPr lang="en-US" altLang="zh-CN" dirty="0" smtClean="0"/>
              <a:t>R</a:t>
            </a:r>
            <a:r>
              <a:rPr lang="en-US" altLang="zh-CN" b="1" dirty="0" smtClean="0"/>
              <a:t>×</a:t>
            </a:r>
            <a:r>
              <a:rPr lang="en-US" altLang="zh-CN" dirty="0" smtClean="0"/>
              <a:t>1kΩ</a:t>
            </a:r>
            <a:r>
              <a:rPr lang="zh-CN" altLang="en-US" dirty="0" smtClean="0"/>
              <a:t>档，这时，若将黑表笔接到某一假定基极管脚上，</a:t>
            </a:r>
            <a:r>
              <a:rPr lang="zh-CN" altLang="en-US" dirty="0" smtClean="0"/>
              <a:t>红表笔</a:t>
            </a:r>
            <a:r>
              <a:rPr lang="zh-CN" altLang="en-US" dirty="0" smtClean="0"/>
              <a:t>先后接到另两个管脚上，如果两次测得的电阻都很大（或都很小），而对换表笔后，测得的电阻都很小（或都很大），可确定所作的假设是正确的。如果两次测得的电阻值为一大一小，则可确定所作的假设是错误的。 </a:t>
            </a:r>
            <a:endParaRPr lang="zh-CN" altLang="zh-CN" dirty="0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1</a:t>
            </a:r>
            <a:r>
              <a:rPr lang="zh-CN" altLang="zh-CN" b="1" dirty="0" smtClean="0"/>
              <a:t>．</a:t>
            </a:r>
            <a:r>
              <a:rPr lang="zh-CN" altLang="en-US" b="1" dirty="0" smtClean="0"/>
              <a:t>用万用表判别三极管的管脚和管型</a:t>
            </a:r>
            <a:r>
              <a:rPr lang="zh-CN" altLang="en-US" dirty="0" smtClean="0"/>
              <a:t> 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）判断基极和管型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将万用表转到</a:t>
            </a:r>
            <a:r>
              <a:rPr lang="en-US" altLang="zh-CN" dirty="0" smtClean="0"/>
              <a:t>R</a:t>
            </a:r>
            <a:r>
              <a:rPr lang="en-US" altLang="zh-CN" b="1" dirty="0" smtClean="0"/>
              <a:t>×</a:t>
            </a:r>
            <a:r>
              <a:rPr lang="en-US" altLang="zh-CN" dirty="0" smtClean="0"/>
              <a:t>100Ω</a:t>
            </a:r>
            <a:r>
              <a:rPr lang="zh-CN" altLang="en-US" dirty="0" smtClean="0"/>
              <a:t>档</a:t>
            </a:r>
            <a:r>
              <a:rPr lang="zh-CN" altLang="en-US" dirty="0" smtClean="0"/>
              <a:t>或</a:t>
            </a:r>
            <a:r>
              <a:rPr lang="en-US" altLang="zh-CN" dirty="0" smtClean="0"/>
              <a:t>R</a:t>
            </a:r>
            <a:r>
              <a:rPr lang="en-US" altLang="zh-CN" b="1" dirty="0" smtClean="0"/>
              <a:t>×</a:t>
            </a:r>
            <a:r>
              <a:rPr lang="en-US" altLang="zh-CN" dirty="0" smtClean="0"/>
              <a:t>1kΩ</a:t>
            </a:r>
            <a:r>
              <a:rPr lang="zh-CN" altLang="en-US" dirty="0" smtClean="0"/>
              <a:t>档，这时，若将黑表笔接到某一假定基极管脚上，</a:t>
            </a:r>
            <a:r>
              <a:rPr lang="zh-CN" altLang="en-US" dirty="0" smtClean="0"/>
              <a:t>红表笔</a:t>
            </a:r>
            <a:r>
              <a:rPr lang="zh-CN" altLang="en-US" dirty="0" smtClean="0"/>
              <a:t>先后接到另两个管脚上，如果两次测得的电阻都很大（或都很小），而对换表笔后，测得的电阻都很小（或都很大），可确定所作的假设是正确的。如果两次测得的电阻值为一大一小，则可确定所作的假设是错误的。 </a:t>
            </a:r>
            <a:endParaRPr lang="zh-CN" altLang="zh-CN" dirty="0" smtClean="0"/>
          </a:p>
          <a:p>
            <a:pPr eaLnBrk="1" hangingPunct="1"/>
            <a:endParaRPr lang="zh-CN" altLang="en-US" dirty="0" smtClean="0"/>
          </a:p>
        </p:txBody>
      </p:sp>
      <p:pic>
        <p:nvPicPr>
          <p:cNvPr id="26627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内容占位符 1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en-US" b="1" smtClean="0"/>
              <a:t>用万用表判别三极管的管脚和管型</a:t>
            </a:r>
            <a:r>
              <a:rPr lang="zh-CN" altLang="en-US" smtClean="0"/>
              <a:t> 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en-US" smtClean="0"/>
              <a:t>）判断基极和管型</a:t>
            </a:r>
          </a:p>
          <a:p>
            <a:r>
              <a:rPr lang="zh-CN" altLang="en-US" b="1" smtClean="0"/>
              <a:t>步骤</a:t>
            </a:r>
            <a:r>
              <a:rPr lang="en-US" altLang="zh-CN" b="1" smtClean="0"/>
              <a:t>2</a:t>
            </a:r>
            <a:r>
              <a:rPr lang="zh-CN" altLang="en-US" b="1" smtClean="0"/>
              <a:t>：</a:t>
            </a:r>
            <a:r>
              <a:rPr lang="zh-CN" altLang="en-US" smtClean="0"/>
              <a:t>重新假定一脚为基极，重复步骤</a:t>
            </a:r>
            <a:r>
              <a:rPr lang="en-US" altLang="zh-CN" smtClean="0"/>
              <a:t>1</a:t>
            </a:r>
            <a:r>
              <a:rPr lang="zh-CN" altLang="en-US" smtClean="0"/>
              <a:t>的测试，直到找到基极为止。</a:t>
            </a:r>
            <a:endParaRPr lang="zh-CN" altLang="en-US" b="1" smtClean="0"/>
          </a:p>
          <a:p>
            <a:r>
              <a:rPr lang="zh-CN" altLang="en-US" b="1" smtClean="0"/>
              <a:t>步骤</a:t>
            </a:r>
            <a:r>
              <a:rPr lang="en-US" altLang="zh-CN" b="1" smtClean="0"/>
              <a:t>3</a:t>
            </a:r>
            <a:r>
              <a:rPr lang="zh-CN" altLang="en-US" b="1" smtClean="0"/>
              <a:t>：</a:t>
            </a:r>
            <a:r>
              <a:rPr lang="zh-CN" altLang="en-US" smtClean="0"/>
              <a:t>基极确定后，将黑表笔接基极，红表笔分别接其他两极，如果测得的电阻值较小，则此晶体三极管是</a:t>
            </a:r>
            <a:r>
              <a:rPr lang="en-US" altLang="zh-CN" smtClean="0"/>
              <a:t>NPN</a:t>
            </a:r>
            <a:r>
              <a:rPr lang="zh-CN" altLang="en-US" smtClean="0"/>
              <a:t>型的；反之为</a:t>
            </a:r>
            <a:r>
              <a:rPr lang="en-US" altLang="zh-CN" smtClean="0"/>
              <a:t>PNP</a:t>
            </a:r>
            <a:r>
              <a:rPr lang="zh-CN" altLang="en-US" smtClean="0"/>
              <a:t>型的。 </a:t>
            </a:r>
          </a:p>
          <a:p>
            <a:endParaRPr lang="zh-CN" altLang="en-US" b="1" smtClean="0"/>
          </a:p>
        </p:txBody>
      </p:sp>
      <p:pic>
        <p:nvPicPr>
          <p:cNvPr id="27651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1"/>
          <p:cNvSpPr>
            <a:spLocks noGrp="1"/>
          </p:cNvSpPr>
          <p:nvPr>
            <p:ph idx="4294967295"/>
          </p:nvPr>
        </p:nvSpPr>
        <p:spPr>
          <a:xfrm>
            <a:off x="457200" y="1481138"/>
            <a:ext cx="8003232" cy="4525962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1</a:t>
            </a:r>
            <a:r>
              <a:rPr lang="zh-CN" altLang="zh-CN" b="1" dirty="0" smtClean="0"/>
              <a:t>．</a:t>
            </a:r>
            <a:r>
              <a:rPr lang="zh-CN" altLang="en-US" b="1" dirty="0" smtClean="0"/>
              <a:t>用万用表判别三极管的管脚和管型</a:t>
            </a:r>
            <a:r>
              <a:rPr lang="zh-CN" altLang="en-US" dirty="0" smtClean="0"/>
              <a:t> </a:t>
            </a:r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）判断集电极和发射极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已知三极管为</a:t>
            </a:r>
            <a:r>
              <a:rPr lang="en-US" altLang="zh-CN" dirty="0" smtClean="0"/>
              <a:t>NPN</a:t>
            </a:r>
            <a:r>
              <a:rPr lang="zh-CN" altLang="en-US" dirty="0" smtClean="0"/>
              <a:t>型管。 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将红、黑表笔反接，并与步骤</a:t>
            </a:r>
            <a:r>
              <a:rPr lang="en-US" altLang="zh-CN" dirty="0" smtClean="0"/>
              <a:t>4</a:t>
            </a:r>
            <a:r>
              <a:rPr lang="zh-CN" altLang="en-US" dirty="0" smtClean="0"/>
              <a:t>的读数比较。将测量结果记入表</a:t>
            </a:r>
            <a:r>
              <a:rPr lang="en-US" altLang="zh-CN" dirty="0" smtClean="0"/>
              <a:t>1-4-2</a:t>
            </a:r>
            <a:r>
              <a:rPr lang="zh-CN" altLang="en-US" dirty="0" smtClean="0"/>
              <a:t>中。 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如果第一次阻值小，则原来的假定是正确的，即黑表笔接的为集电极，红表笔接的为发射极。</a:t>
            </a:r>
          </a:p>
        </p:txBody>
      </p:sp>
      <p:pic>
        <p:nvPicPr>
          <p:cNvPr id="28675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内容占位符 1"/>
          <p:cNvSpPr>
            <a:spLocks noGrp="1"/>
          </p:cNvSpPr>
          <p:nvPr>
            <p:ph idx="4294967295"/>
          </p:nvPr>
        </p:nvSpPr>
        <p:spPr>
          <a:xfrm>
            <a:off x="251520" y="1484784"/>
            <a:ext cx="8686800" cy="4525962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1</a:t>
            </a:r>
            <a:r>
              <a:rPr lang="zh-CN" altLang="zh-CN" b="1" dirty="0" smtClean="0"/>
              <a:t>．</a:t>
            </a:r>
            <a:r>
              <a:rPr lang="zh-CN" altLang="en-US" b="1" dirty="0" smtClean="0"/>
              <a:t>用万用表判别三极管的管脚和管型</a:t>
            </a:r>
            <a:r>
              <a:rPr lang="zh-CN" altLang="en-US" dirty="0" smtClean="0"/>
              <a:t> </a:t>
            </a:r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）判断集电极和发射极</a:t>
            </a:r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7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已知三极管为</a:t>
            </a:r>
            <a:r>
              <a:rPr lang="en-US" altLang="zh-CN" dirty="0" smtClean="0"/>
              <a:t>NPN</a:t>
            </a:r>
            <a:r>
              <a:rPr lang="zh-CN" altLang="en-US" dirty="0" smtClean="0"/>
              <a:t>型管，将黑表笔接假设的发电极，红笔接假设的集电极，并用手碰到集电极和基极。通过人体，相当于在集电极与基极之间接入偏置电阻</a:t>
            </a:r>
            <a:r>
              <a:rPr lang="zh-CN" altLang="en-US" dirty="0" smtClean="0"/>
              <a:t>。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8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将红、黑表笔反接，并与步骤</a:t>
            </a:r>
            <a:r>
              <a:rPr lang="en-US" altLang="zh-CN" dirty="0" smtClean="0"/>
              <a:t>7</a:t>
            </a:r>
            <a:r>
              <a:rPr lang="zh-CN" altLang="en-US" dirty="0" smtClean="0"/>
              <a:t>的读数</a:t>
            </a:r>
            <a:r>
              <a:rPr lang="zh-CN" altLang="en-US" dirty="0" smtClean="0"/>
              <a:t>比较。</a:t>
            </a:r>
            <a:endParaRPr lang="en-US" altLang="zh-CN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9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如果第一次阻值小，则原来的假定是正确的，即黑表笔接的为发射极，红表笔接的为集电极。</a:t>
            </a:r>
          </a:p>
        </p:txBody>
      </p:sp>
      <p:pic>
        <p:nvPicPr>
          <p:cNvPr id="29699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内容占位符 1"/>
          <p:cNvSpPr>
            <a:spLocks noGrp="1"/>
          </p:cNvSpPr>
          <p:nvPr>
            <p:ph idx="4294967295"/>
          </p:nvPr>
        </p:nvSpPr>
        <p:spPr>
          <a:xfrm>
            <a:off x="251520" y="1484784"/>
            <a:ext cx="8686800" cy="4525962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1</a:t>
            </a:r>
            <a:r>
              <a:rPr lang="zh-CN" altLang="zh-CN" b="1" dirty="0" smtClean="0"/>
              <a:t>．</a:t>
            </a:r>
            <a:r>
              <a:rPr lang="zh-CN" altLang="en-US" b="1" dirty="0" smtClean="0"/>
              <a:t>用万用表判别三极管的管脚和管型</a:t>
            </a:r>
            <a:r>
              <a:rPr lang="zh-CN" altLang="en-US" dirty="0" smtClean="0"/>
              <a:t> </a:t>
            </a:r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）判断集电极和发射极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已知三极管为</a:t>
            </a:r>
            <a:r>
              <a:rPr lang="en-US" altLang="zh-CN" dirty="0" smtClean="0"/>
              <a:t>NPN</a:t>
            </a:r>
            <a:r>
              <a:rPr lang="zh-CN" altLang="en-US" dirty="0" smtClean="0"/>
              <a:t>型管。 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将红、黑表笔反接，并与步骤</a:t>
            </a:r>
            <a:r>
              <a:rPr lang="en-US" altLang="zh-CN" dirty="0" smtClean="0"/>
              <a:t>4</a:t>
            </a:r>
            <a:r>
              <a:rPr lang="zh-CN" altLang="en-US" dirty="0" smtClean="0"/>
              <a:t>的读数比较。将测量结果记入表</a:t>
            </a:r>
            <a:r>
              <a:rPr lang="en-US" altLang="zh-CN" dirty="0" smtClean="0"/>
              <a:t>1-4-2</a:t>
            </a:r>
            <a:r>
              <a:rPr lang="zh-CN" altLang="en-US" dirty="0" smtClean="0"/>
              <a:t>中。 </a:t>
            </a:r>
            <a:endParaRPr lang="zh-CN" altLang="en-US" b="1" dirty="0" smtClean="0"/>
          </a:p>
          <a:p>
            <a:r>
              <a:rPr lang="zh-CN" altLang="en-US" b="1" dirty="0" smtClean="0"/>
              <a:t>步骤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：</a:t>
            </a:r>
            <a:r>
              <a:rPr lang="zh-CN" altLang="en-US" dirty="0" smtClean="0"/>
              <a:t>如果第一次阻值小，则原来的假定是正确的，即黑表笔接的为集电极，红表笔接的为发射极。</a:t>
            </a:r>
          </a:p>
        </p:txBody>
      </p:sp>
      <p:pic>
        <p:nvPicPr>
          <p:cNvPr id="30723" name="标题 2"/>
          <p:cNvPicPr>
            <a:picLocks noGrp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268288"/>
            <a:ext cx="8461375" cy="1158875"/>
          </a:xfrm>
        </p:spPr>
      </p:pic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</TotalTime>
  <Words>706</Words>
  <Application>Microsoft Office PowerPoint</Application>
  <PresentationFormat>全屏显示(4:3)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聚合</vt:lpstr>
      <vt:lpstr>幻灯片 1</vt:lpstr>
      <vt:lpstr>一、实训目的</vt:lpstr>
      <vt:lpstr>二、实训设备与器件</vt:lpstr>
      <vt:lpstr>三、实训内容与步骤</vt:lpstr>
      <vt:lpstr>幻灯片 5</vt:lpstr>
      <vt:lpstr>幻灯片 6</vt:lpstr>
      <vt:lpstr>幻灯片 7</vt:lpstr>
      <vt:lpstr>幻灯片 8</vt:lpstr>
      <vt:lpstr>幻灯片 9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6</cp:revision>
  <dcterms:created xsi:type="dcterms:W3CDTF">2015-11-13T06:18:01Z</dcterms:created>
  <dcterms:modified xsi:type="dcterms:W3CDTF">2015-11-20T05:53:25Z</dcterms:modified>
</cp:coreProperties>
</file>