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84" y="-4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E6429-475F-45BD-8BCF-A5C0C93B9789}" type="datetimeFigureOut">
              <a:rPr lang="zh-CN" altLang="en-US" smtClean="0"/>
              <a:pPr/>
              <a:t>2010/10/21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E6429-475F-45BD-8BCF-A5C0C93B9789}" type="datetimeFigureOut">
              <a:rPr lang="zh-CN" altLang="en-US" smtClean="0"/>
              <a:pPr/>
              <a:t>2010/10/21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E6429-475F-45BD-8BCF-A5C0C93B9789}" type="datetimeFigureOut">
              <a:rPr lang="zh-CN" altLang="en-US" smtClean="0"/>
              <a:pPr/>
              <a:t>2010/10/21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E6429-475F-45BD-8BCF-A5C0C93B9789}" type="datetimeFigureOut">
              <a:rPr lang="zh-CN" altLang="en-US" smtClean="0"/>
              <a:pPr/>
              <a:t>2010/10/21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E6429-475F-45BD-8BCF-A5C0C93B9789}" type="datetimeFigureOut">
              <a:rPr lang="zh-CN" altLang="en-US" smtClean="0"/>
              <a:pPr/>
              <a:t>2010/10/21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E6429-475F-45BD-8BCF-A5C0C93B9789}" type="datetimeFigureOut">
              <a:rPr lang="zh-CN" altLang="en-US" smtClean="0"/>
              <a:pPr/>
              <a:t>2010/10/21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E6429-475F-45BD-8BCF-A5C0C93B9789}" type="datetimeFigureOut">
              <a:rPr lang="zh-CN" altLang="en-US" smtClean="0"/>
              <a:pPr/>
              <a:t>2010/10/21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E6429-475F-45BD-8BCF-A5C0C93B9789}" type="datetimeFigureOut">
              <a:rPr lang="zh-CN" altLang="en-US" smtClean="0"/>
              <a:pPr/>
              <a:t>2010/10/21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E6429-475F-45BD-8BCF-A5C0C93B9789}" type="datetimeFigureOut">
              <a:rPr lang="zh-CN" altLang="en-US" smtClean="0"/>
              <a:pPr/>
              <a:t>2010/10/21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E6429-475F-45BD-8BCF-A5C0C93B9789}" type="datetimeFigureOut">
              <a:rPr lang="zh-CN" altLang="en-US" smtClean="0"/>
              <a:pPr/>
              <a:t>2010/10/21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E6429-475F-45BD-8BCF-A5C0C93B9789}" type="datetimeFigureOut">
              <a:rPr lang="zh-CN" altLang="en-US" smtClean="0"/>
              <a:pPr/>
              <a:t>2010/10/21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3E6429-475F-45BD-8BCF-A5C0C93B9789}" type="datetimeFigureOut">
              <a:rPr lang="zh-CN" altLang="en-US" smtClean="0"/>
              <a:pPr/>
              <a:t>2010/10/21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优优的个人简历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基本信息</a:t>
            </a:r>
            <a:endParaRPr lang="en-US" altLang="zh-CN" dirty="0" smtClean="0"/>
          </a:p>
          <a:p>
            <a:r>
              <a:rPr lang="zh-CN" altLang="en-US" dirty="0" smtClean="0"/>
              <a:t>我的目标</a:t>
            </a:r>
            <a:endParaRPr lang="en-US" altLang="zh-CN" dirty="0" smtClean="0"/>
          </a:p>
          <a:p>
            <a:r>
              <a:rPr lang="zh-CN" altLang="en-US" dirty="0" smtClean="0"/>
              <a:t>技能特长</a:t>
            </a:r>
            <a:endParaRPr lang="en-US" altLang="zh-CN" dirty="0" smtClean="0"/>
          </a:p>
          <a:p>
            <a:r>
              <a:rPr lang="zh-CN" altLang="en-US" dirty="0" smtClean="0"/>
              <a:t>社会实践</a:t>
            </a:r>
            <a:endParaRPr lang="en-US" altLang="zh-CN" dirty="0" smtClean="0"/>
          </a:p>
          <a:p>
            <a:r>
              <a:rPr lang="zh-CN" altLang="en-US" dirty="0" smtClean="0"/>
              <a:t>自我评价</a:t>
            </a: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基本信息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smtClean="0"/>
              <a:t>姓名</a:t>
            </a:r>
            <a:r>
              <a:rPr lang="zh-CN" altLang="en-US" smtClean="0"/>
              <a:t>：优</a:t>
            </a:r>
            <a:r>
              <a:rPr lang="zh-CN" altLang="en-US" smtClean="0"/>
              <a:t>优</a:t>
            </a:r>
            <a:endParaRPr lang="en-US" altLang="zh-CN" dirty="0" smtClean="0"/>
          </a:p>
          <a:p>
            <a:r>
              <a:rPr lang="zh-CN" altLang="en-US" dirty="0" smtClean="0"/>
              <a:t>性别：女</a:t>
            </a:r>
            <a:endParaRPr lang="en-US" altLang="zh-CN" dirty="0" smtClean="0"/>
          </a:p>
          <a:p>
            <a:r>
              <a:rPr lang="zh-CN" altLang="en-US" dirty="0" smtClean="0"/>
              <a:t>生日：</a:t>
            </a:r>
            <a:r>
              <a:rPr lang="en-US" altLang="zh-CN" dirty="0" smtClean="0"/>
              <a:t>1988-12-16</a:t>
            </a:r>
          </a:p>
          <a:p>
            <a:r>
              <a:rPr lang="zh-CN" altLang="en-US" dirty="0" smtClean="0"/>
              <a:t>学校：重庆电子工程职业学院</a:t>
            </a:r>
            <a:endParaRPr lang="en-US" altLang="zh-CN" dirty="0" smtClean="0"/>
          </a:p>
          <a:p>
            <a:r>
              <a:rPr lang="zh-CN" altLang="en-US" dirty="0" smtClean="0"/>
              <a:t>专业：计算机应用</a:t>
            </a:r>
            <a:endParaRPr lang="en-US" altLang="zh-CN" dirty="0" smtClean="0"/>
          </a:p>
          <a:p>
            <a:r>
              <a:rPr lang="zh-CN" altLang="en-US" dirty="0" smtClean="0"/>
              <a:t>学历：专科</a:t>
            </a:r>
            <a:endParaRPr lang="en-US" altLang="zh-CN" dirty="0" smtClean="0"/>
          </a:p>
          <a:p>
            <a:r>
              <a:rPr lang="zh-CN" altLang="en-US" dirty="0" smtClean="0"/>
              <a:t>籍贯：江苏</a:t>
            </a:r>
            <a:r>
              <a:rPr lang="en-US" altLang="zh-CN" dirty="0" smtClean="0"/>
              <a:t>.</a:t>
            </a:r>
            <a:r>
              <a:rPr lang="zh-CN" altLang="en-US" dirty="0" smtClean="0"/>
              <a:t>南通</a:t>
            </a:r>
            <a:endParaRPr lang="en-US" altLang="zh-CN" dirty="0" smtClean="0"/>
          </a:p>
          <a:p>
            <a:r>
              <a:rPr lang="zh-CN" altLang="en-US" dirty="0" smtClean="0"/>
              <a:t>电话：</a:t>
            </a:r>
            <a:r>
              <a:rPr lang="en-US" altLang="zh-CN" dirty="0" smtClean="0"/>
              <a:t>13812345678</a:t>
            </a:r>
            <a:endParaRPr lang="zh-CN" altLang="en-US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我的目标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一个孵化创造力的职位，需要团队的协作，我的目标是从事对执行力有纪律要求的职位。</a:t>
            </a:r>
            <a:endParaRPr lang="en-US" altLang="zh-CN" dirty="0" smtClean="0"/>
          </a:p>
          <a:p>
            <a:r>
              <a:rPr lang="zh-CN" altLang="en-US" dirty="0" smtClean="0"/>
              <a:t>例如：无线应用的开发等。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技能特长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技能名称：编程语言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熟练程度：熟练掌握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技能描述：</a:t>
            </a:r>
            <a:r>
              <a:rPr lang="en-US" altLang="zh-CN" dirty="0" smtClean="0"/>
              <a:t>Visual Basic</a:t>
            </a:r>
            <a:r>
              <a:rPr lang="zh-CN" altLang="en-US" dirty="0" smtClean="0"/>
              <a:t>、</a:t>
            </a:r>
            <a:r>
              <a:rPr lang="en-US" altLang="zh-CN" dirty="0" smtClean="0"/>
              <a:t>JAVA</a:t>
            </a:r>
            <a:r>
              <a:rPr lang="zh-CN" altLang="en-US" dirty="0" smtClean="0"/>
              <a:t>、</a:t>
            </a:r>
            <a:r>
              <a:rPr lang="en-US" altLang="zh-CN" dirty="0" smtClean="0"/>
              <a:t>SQL Server</a:t>
            </a:r>
            <a:r>
              <a:rPr lang="zh-CN" altLang="en-US" dirty="0" smtClean="0"/>
              <a:t>、</a:t>
            </a:r>
            <a:r>
              <a:rPr lang="en-US" altLang="zh-CN" dirty="0" smtClean="0"/>
              <a:t>VBScript</a:t>
            </a:r>
            <a:r>
              <a:rPr lang="zh-CN" altLang="en-US" dirty="0" smtClean="0"/>
              <a:t>等语言。</a:t>
            </a:r>
            <a:endParaRPr lang="en-US" altLang="zh-CN" dirty="0" smtClean="0"/>
          </a:p>
          <a:p>
            <a:r>
              <a:rPr lang="zh-CN" altLang="en-US" dirty="0" smtClean="0"/>
              <a:t>技能名称：计算机软、硬件，计算机操作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熟练程度：熟练操作</a:t>
            </a:r>
            <a:endParaRPr lang="en-US" altLang="zh-CN" dirty="0" smtClean="0"/>
          </a:p>
          <a:p>
            <a:r>
              <a:rPr lang="zh-CN" altLang="en-US" dirty="0" smtClean="0"/>
              <a:t>其他技能：擅长</a:t>
            </a:r>
            <a:r>
              <a:rPr lang="en-US" altLang="zh-CN" dirty="0" smtClean="0"/>
              <a:t>Dreamweaver</a:t>
            </a:r>
            <a:r>
              <a:rPr lang="zh-CN" altLang="en-US" dirty="0" smtClean="0"/>
              <a:t>、</a:t>
            </a:r>
            <a:r>
              <a:rPr lang="en-US" altLang="zh-CN" dirty="0" smtClean="0"/>
              <a:t>Flash</a:t>
            </a:r>
            <a:r>
              <a:rPr lang="zh-CN" altLang="en-US" dirty="0" smtClean="0"/>
              <a:t>、</a:t>
            </a:r>
            <a:r>
              <a:rPr lang="en-US" altLang="zh-CN" dirty="0" smtClean="0"/>
              <a:t>Photoshop</a:t>
            </a:r>
            <a:r>
              <a:rPr lang="zh-CN" altLang="en-US" dirty="0" smtClean="0"/>
              <a:t>等软件搞网页制作。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社会实践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2008-2009</a:t>
            </a:r>
            <a:r>
              <a:rPr lang="zh-CN" altLang="en-US" dirty="0" smtClean="0"/>
              <a:t>暑期在南通中贸公司组建局域网、系统安装。</a:t>
            </a:r>
            <a:endParaRPr lang="en-US" altLang="zh-CN" dirty="0" smtClean="0"/>
          </a:p>
          <a:p>
            <a:r>
              <a:rPr lang="en-US" altLang="zh-CN" dirty="0" smtClean="0"/>
              <a:t>2009-2010</a:t>
            </a:r>
            <a:r>
              <a:rPr lang="zh-CN" altLang="en-US" dirty="0" smtClean="0"/>
              <a:t>苏州胜利无线电厂、苏州富士通公司见习实习。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自我评价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有良好的组织、活动策划能力及团队精神。</a:t>
            </a:r>
            <a:endParaRPr lang="en-US" altLang="zh-CN" dirty="0" smtClean="0"/>
          </a:p>
          <a:p>
            <a:r>
              <a:rPr lang="zh-CN" altLang="en-US" dirty="0" smtClean="0"/>
              <a:t>有良好的沟通能力、讲解能力，能把自己的知识系统地介绍给对方。</a:t>
            </a:r>
            <a:endParaRPr lang="en-US" altLang="zh-CN" dirty="0" smtClean="0"/>
          </a:p>
          <a:p>
            <a:r>
              <a:rPr lang="zh-CN" altLang="en-US" dirty="0" smtClean="0"/>
              <a:t>我相信自己，能为公司创造不是最大而是更大的利润。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谢谢您阅读我的简历，真切的盼望您的回复！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219</Words>
  <Application>Microsoft Office PowerPoint</Application>
  <PresentationFormat>全屏显示(4:3)</PresentationFormat>
  <Paragraphs>34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优优的个人简历</vt:lpstr>
      <vt:lpstr>基本信息</vt:lpstr>
      <vt:lpstr>我的目标</vt:lpstr>
      <vt:lpstr>技能特长</vt:lpstr>
      <vt:lpstr>社会实践</vt:lpstr>
      <vt:lpstr>自我评价</vt:lpstr>
    </vt:vector>
  </TitlesOfParts>
  <Company>番茄花园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小八的个人简历</dc:title>
  <dc:creator>番茄花园</dc:creator>
  <cp:lastModifiedBy>段利文</cp:lastModifiedBy>
  <cp:revision>8</cp:revision>
  <dcterms:created xsi:type="dcterms:W3CDTF">2010-05-25T16:03:30Z</dcterms:created>
  <dcterms:modified xsi:type="dcterms:W3CDTF">2010-10-21T06:04:23Z</dcterms:modified>
</cp:coreProperties>
</file>