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398" r:id="rId2"/>
    <p:sldId id="256" r:id="rId3"/>
    <p:sldId id="257" r:id="rId4"/>
    <p:sldId id="258" r:id="rId5"/>
    <p:sldId id="259" r:id="rId6"/>
    <p:sldId id="260" r:id="rId7"/>
    <p:sldId id="261" r:id="rId8"/>
    <p:sldId id="276" r:id="rId9"/>
    <p:sldId id="392" r:id="rId10"/>
    <p:sldId id="265" r:id="rId11"/>
    <p:sldId id="269" r:id="rId12"/>
    <p:sldId id="284" r:id="rId13"/>
    <p:sldId id="374" r:id="rId14"/>
    <p:sldId id="375" r:id="rId15"/>
    <p:sldId id="376" r:id="rId16"/>
    <p:sldId id="270" r:id="rId17"/>
    <p:sldId id="273" r:id="rId18"/>
    <p:sldId id="287" r:id="rId19"/>
    <p:sldId id="393" r:id="rId20"/>
    <p:sldId id="288" r:id="rId21"/>
    <p:sldId id="289" r:id="rId22"/>
    <p:sldId id="274" r:id="rId23"/>
    <p:sldId id="275" r:id="rId24"/>
    <p:sldId id="394" r:id="rId25"/>
    <p:sldId id="395" r:id="rId26"/>
    <p:sldId id="396" r:id="rId27"/>
    <p:sldId id="397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9E714C-ACAB-431A-AB5C-03D8B61F84E9}" type="datetimeFigureOut">
              <a:rPr lang="zh-CN" altLang="en-US" smtClean="0"/>
              <a:t>2017/2/28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33FE2E-5822-44AF-B1A0-C6887A1A5F8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1139552"/>
          </a:xfrm>
        </p:spPr>
        <p:txBody>
          <a:bodyPr>
            <a:normAutofit/>
          </a:bodyPr>
          <a:lstStyle/>
          <a:p>
            <a:r>
              <a:rPr lang="zh-CN" altLang="en-US" sz="5400" dirty="0" smtClean="0"/>
              <a:t>网络安全技术项目化教程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008776"/>
          </a:xfrm>
        </p:spPr>
        <p:txBody>
          <a:bodyPr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主编  段新华  宋风忠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中国</a:t>
            </a:r>
            <a:r>
              <a:rPr lang="zh-CN" altLang="en-US" sz="3200" dirty="0">
                <a:solidFill>
                  <a:schemeClr val="bg1"/>
                </a:solidFill>
              </a:rPr>
              <a:t>水利</a:t>
            </a:r>
            <a:r>
              <a:rPr lang="zh-CN" altLang="en-US" sz="3200" dirty="0" smtClean="0">
                <a:solidFill>
                  <a:schemeClr val="bg1"/>
                </a:solidFill>
              </a:rPr>
              <a:t>水电</a:t>
            </a:r>
            <a:r>
              <a:rPr lang="zh-CN" altLang="en-US" sz="3200" dirty="0">
                <a:solidFill>
                  <a:schemeClr val="bg1"/>
                </a:solidFill>
              </a:rPr>
              <a:t>出版社</a:t>
            </a:r>
          </a:p>
        </p:txBody>
      </p:sp>
    </p:spTree>
    <p:extLst>
      <p:ext uri="{BB962C8B-B14F-4D97-AF65-F5344CB8AC3E}">
        <p14:creationId xmlns:p14="http://schemas.microsoft.com/office/powerpoint/2010/main" val="3692766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任务</a:t>
            </a:r>
            <a:r>
              <a:rPr lang="en-US" altLang="zh-CN" sz="3600" dirty="0" smtClean="0"/>
              <a:t>2  </a:t>
            </a:r>
            <a:r>
              <a:rPr lang="zh-CN" altLang="zh-CN" sz="3600" dirty="0" smtClean="0"/>
              <a:t>监控</a:t>
            </a:r>
            <a:r>
              <a:rPr lang="en-US" altLang="zh-CN" sz="3600" dirty="0"/>
              <a:t>QQ</a:t>
            </a:r>
            <a:r>
              <a:rPr lang="zh-CN" altLang="zh-CN" sz="3600" dirty="0"/>
              <a:t>和飞信等聊天信息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日志管理系统部署完成后，就可以监控网络上的各种信息，本任务就是监控</a:t>
            </a:r>
            <a:r>
              <a:rPr lang="en-US" altLang="zh-CN" dirty="0"/>
              <a:t>QQ</a:t>
            </a:r>
            <a:r>
              <a:rPr lang="zh-CN" altLang="zh-CN" dirty="0"/>
              <a:t>和飞信等工具的聊天内容，并不需要相应的密码</a:t>
            </a:r>
            <a:r>
              <a:rPr lang="zh-CN" altLang="en-US" dirty="0" smtClean="0"/>
              <a:t>。</a:t>
            </a:r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监控</a:t>
            </a:r>
            <a:r>
              <a:rPr lang="en-US" altLang="zh-CN" dirty="0"/>
              <a:t>QQ</a:t>
            </a:r>
            <a:r>
              <a:rPr lang="zh-CN" altLang="zh-CN" dirty="0"/>
              <a:t>和飞信等工具的聊天内容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indent="720000">
              <a:buNone/>
            </a:pPr>
            <a:endParaRPr lang="zh-CN" altLang="en-US" dirty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．</a:t>
            </a:r>
            <a:r>
              <a:rPr lang="zh-CN" altLang="zh-CN" dirty="0"/>
              <a:t>添加应用规则</a:t>
            </a:r>
            <a:endParaRPr lang="zh-CN" altLang="en-US" dirty="0" smtClean="0"/>
          </a:p>
          <a:p>
            <a:pPr indent="720000">
              <a:buNone/>
            </a:pPr>
            <a:r>
              <a:rPr lang="zh-CN" altLang="zh-CN" dirty="0"/>
              <a:t>进入“应用管理”→“应用规则”→“规则配置”，添加应用规则，应用类别选择即时聊天，应用项目选择</a:t>
            </a:r>
            <a:r>
              <a:rPr lang="en-US" altLang="zh-CN" dirty="0"/>
              <a:t>QQ</a:t>
            </a:r>
            <a:r>
              <a:rPr lang="zh-CN" altLang="zh-CN" dirty="0"/>
              <a:t>或飞</a:t>
            </a:r>
            <a:r>
              <a:rPr lang="zh-CN" altLang="zh-CN" dirty="0" smtClean="0"/>
              <a:t>信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77072"/>
            <a:ext cx="5264785" cy="2771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．</a:t>
            </a:r>
            <a:r>
              <a:rPr lang="zh-CN" altLang="zh-CN" dirty="0"/>
              <a:t>匹配内容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匹配内容处写入“</a:t>
            </a:r>
            <a:r>
              <a:rPr lang="en-US" altLang="zh-CN" dirty="0"/>
              <a:t>*</a:t>
            </a:r>
            <a:r>
              <a:rPr lang="zh-CN" altLang="zh-CN" dirty="0"/>
              <a:t>”，全匹配</a:t>
            </a:r>
            <a:r>
              <a:rPr lang="zh-CN" altLang="en-US" dirty="0" smtClean="0"/>
              <a:t>。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429000"/>
            <a:ext cx="5472608" cy="2592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452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．</a:t>
            </a:r>
            <a:r>
              <a:rPr lang="zh-CN" altLang="zh-CN" dirty="0"/>
              <a:t>匹配动作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时间对象处选任意时间或自己可以建立一个时间对象，只监控某一段时间。匹配动作选记录</a:t>
            </a:r>
            <a:r>
              <a:rPr lang="zh-CN" altLang="en-US" dirty="0" smtClean="0"/>
              <a:t>。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17032"/>
            <a:ext cx="5273675" cy="2889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715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．</a:t>
            </a:r>
            <a:r>
              <a:rPr lang="zh-CN" altLang="zh-CN" dirty="0"/>
              <a:t>选择规则应用对象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规则对象选</a:t>
            </a:r>
            <a:r>
              <a:rPr lang="en-US" altLang="zh-CN" dirty="0"/>
              <a:t>IP</a:t>
            </a:r>
            <a:r>
              <a:rPr lang="zh-CN" altLang="zh-CN" dirty="0"/>
              <a:t>地址，可以监控某一个</a:t>
            </a:r>
            <a:r>
              <a:rPr lang="en-US" altLang="zh-CN" dirty="0"/>
              <a:t>IP</a:t>
            </a:r>
            <a:r>
              <a:rPr lang="zh-CN" altLang="zh-CN" dirty="0"/>
              <a:t>地址或</a:t>
            </a:r>
            <a:r>
              <a:rPr lang="en-US" altLang="zh-CN" dirty="0"/>
              <a:t>IP</a:t>
            </a:r>
            <a:r>
              <a:rPr lang="zh-CN" altLang="zh-CN" dirty="0"/>
              <a:t>地址段，这个根据实际需要来选择</a:t>
            </a:r>
            <a:r>
              <a:rPr lang="zh-CN" altLang="en-US" dirty="0" smtClean="0"/>
              <a:t>。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89040"/>
            <a:ext cx="5271770" cy="2930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892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5</a:t>
            </a:r>
            <a:r>
              <a:rPr lang="zh-CN" altLang="en-US" dirty="0" smtClean="0"/>
              <a:t>．</a:t>
            </a:r>
            <a:r>
              <a:rPr lang="zh-CN" altLang="zh-CN" dirty="0"/>
              <a:t>查看聊天</a:t>
            </a:r>
            <a:r>
              <a:rPr lang="zh-CN" altLang="zh-CN" dirty="0" smtClean="0"/>
              <a:t>信息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进入“应用管理”→“即时聊天”→“</a:t>
            </a:r>
            <a:r>
              <a:rPr lang="en-US" altLang="zh-CN" dirty="0"/>
              <a:t>QQ</a:t>
            </a:r>
            <a:r>
              <a:rPr lang="zh-CN" altLang="zh-CN" dirty="0"/>
              <a:t>或飞信”，查看监控范围内的聊天信息</a:t>
            </a:r>
            <a:r>
              <a:rPr lang="zh-CN" altLang="en-US" dirty="0" smtClean="0"/>
              <a:t>。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731872"/>
            <a:ext cx="5264785" cy="2632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621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3 </a:t>
            </a:r>
            <a:r>
              <a:rPr lang="zh-CN" altLang="zh-CN" dirty="0" smtClean="0"/>
              <a:t>禁止</a:t>
            </a:r>
            <a:r>
              <a:rPr lang="zh-CN" altLang="zh-CN" dirty="0"/>
              <a:t>访问某些网站配置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日常生活中某些用户可能浏览一些非法的网站或网址，我们需要阻止此类访问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禁止访问“成人网站，赌博网站，反动言论”之类的网站或访问带有“</a:t>
            </a:r>
            <a:r>
              <a:rPr lang="en-US" altLang="zh-CN" dirty="0" err="1"/>
              <a:t>sina</a:t>
            </a:r>
            <a:r>
              <a:rPr lang="zh-CN" altLang="zh-CN" dirty="0"/>
              <a:t>”的网站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．</a:t>
            </a:r>
            <a:r>
              <a:rPr lang="zh-CN" altLang="zh-CN" dirty="0"/>
              <a:t>添加应用规则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进入“应用管理”→“应用规则”→“规则配置”，添加应用规则，应用类别选择网站访问，应用项目选择网页浏览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615" y="3297555"/>
            <a:ext cx="5264785" cy="35604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 smtClean="0"/>
              <a:t>．</a:t>
            </a:r>
            <a:r>
              <a:rPr lang="zh-CN" altLang="zh-CN" dirty="0"/>
              <a:t>匹配内容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例如，禁止访问</a:t>
            </a:r>
            <a:r>
              <a:rPr lang="en-US" altLang="zh-CN" dirty="0"/>
              <a:t>URL</a:t>
            </a:r>
            <a:r>
              <a:rPr lang="zh-CN" altLang="zh-CN" dirty="0"/>
              <a:t>含有“</a:t>
            </a:r>
            <a:r>
              <a:rPr lang="en-US" altLang="zh-CN" dirty="0" err="1"/>
              <a:t>sina</a:t>
            </a:r>
            <a:r>
              <a:rPr lang="zh-CN" altLang="zh-CN" dirty="0"/>
              <a:t>”的网站，应用选项选</a:t>
            </a:r>
            <a:r>
              <a:rPr lang="en-US" altLang="zh-CN" dirty="0"/>
              <a:t>URL</a:t>
            </a:r>
            <a:r>
              <a:rPr lang="zh-CN" altLang="zh-CN" dirty="0"/>
              <a:t>地址，匹配内容为“</a:t>
            </a:r>
            <a:r>
              <a:rPr lang="en-US" altLang="zh-CN" dirty="0" err="1"/>
              <a:t>sina</a:t>
            </a:r>
            <a:r>
              <a:rPr lang="zh-CN" altLang="zh-CN" dirty="0"/>
              <a:t>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680" y="3789040"/>
            <a:ext cx="5271770" cy="2625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030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 smtClean="0"/>
              <a:t>．</a:t>
            </a:r>
            <a:r>
              <a:rPr lang="zh-CN" altLang="zh-CN" dirty="0"/>
              <a:t>匹配内容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例如禁止访问“成人网站，赌博网站，反动言论”等类别的网站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89040"/>
            <a:ext cx="5264785" cy="25425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727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dirty="0" smtClean="0"/>
              <a:t>项目</a:t>
            </a:r>
            <a:r>
              <a:rPr lang="en-US" altLang="zh-CN" sz="4800" dirty="0" smtClean="0"/>
              <a:t>9 </a:t>
            </a:r>
            <a:r>
              <a:rPr lang="zh-CN" altLang="zh-CN" sz="4800" dirty="0" smtClean="0">
                <a:effectLst/>
              </a:rPr>
              <a:t>日志</a:t>
            </a:r>
            <a:r>
              <a:rPr lang="zh-CN" altLang="zh-CN" sz="4800" dirty="0">
                <a:effectLst/>
              </a:rPr>
              <a:t>管理系统</a:t>
            </a:r>
            <a:r>
              <a:rPr lang="zh-CN" altLang="en-US" sz="4800" dirty="0" smtClean="0"/>
              <a:t/>
            </a:r>
            <a:br>
              <a:rPr lang="zh-CN" altLang="en-US" sz="4800" dirty="0" smtClean="0"/>
            </a:b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．</a:t>
            </a:r>
            <a:r>
              <a:rPr lang="zh-CN" altLang="zh-CN" dirty="0"/>
              <a:t>匹配动作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时间对象处选任意时间。匹配动作选阻止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56992"/>
            <a:ext cx="5264785" cy="3415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563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4</a:t>
            </a:r>
            <a:r>
              <a:rPr lang="zh-CN" altLang="en-US" dirty="0" smtClean="0"/>
              <a:t>．</a:t>
            </a:r>
            <a:r>
              <a:rPr lang="zh-CN" altLang="zh-CN" dirty="0"/>
              <a:t>选择规则应用对象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规则对象选</a:t>
            </a:r>
            <a:r>
              <a:rPr lang="en-US" altLang="zh-CN" dirty="0"/>
              <a:t>IP</a:t>
            </a:r>
            <a:r>
              <a:rPr lang="zh-CN" altLang="zh-CN" dirty="0"/>
              <a:t>地址，可以监控某一个</a:t>
            </a:r>
            <a:r>
              <a:rPr lang="en-US" altLang="zh-CN" dirty="0"/>
              <a:t>IP</a:t>
            </a:r>
            <a:r>
              <a:rPr lang="zh-CN" altLang="zh-CN" dirty="0"/>
              <a:t>地址或</a:t>
            </a:r>
            <a:r>
              <a:rPr lang="en-US" altLang="zh-CN" dirty="0"/>
              <a:t>IP</a:t>
            </a:r>
            <a:r>
              <a:rPr lang="zh-CN" altLang="zh-CN" dirty="0"/>
              <a:t>地址段，这个根据实际需要来选择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789040"/>
            <a:ext cx="5271770" cy="2930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738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4 </a:t>
            </a:r>
            <a:r>
              <a:rPr lang="zh-CN" altLang="zh-CN" sz="3600" dirty="0" smtClean="0"/>
              <a:t>禁止</a:t>
            </a:r>
            <a:r>
              <a:rPr lang="zh-CN" altLang="zh-CN" sz="3600" dirty="0"/>
              <a:t>发送含有某些关键字邮件的配置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日常生活中某些用户可能发送一些非法的内容，我们也可以对内容进行过滤和阻止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禁止发送带有“高丽棒子”等字眼的邮件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．</a:t>
            </a:r>
            <a:r>
              <a:rPr lang="zh-CN" altLang="zh-CN" dirty="0"/>
              <a:t>添加内容规则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进入“内容管理”→“内容规则”→“规则配置”，添加内容规则，内容类别选择邮件内容</a:t>
            </a:r>
            <a:endParaRPr lang="zh-CN" altLang="en-US" dirty="0" smtClean="0"/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54755"/>
            <a:ext cx="5264785" cy="3103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．</a:t>
            </a:r>
            <a:r>
              <a:rPr lang="zh-CN" altLang="zh-CN" dirty="0"/>
              <a:t>匹配内容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主题，正文，附件名的匹配内容为高丽棒子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429000"/>
            <a:ext cx="5271770" cy="2085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417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．</a:t>
            </a:r>
            <a:r>
              <a:rPr lang="zh-CN" altLang="zh-CN" dirty="0"/>
              <a:t>匹配动作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时间对象处选任意时间。匹配动作选阻止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968" y="3356992"/>
            <a:ext cx="5271770" cy="33667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808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．</a:t>
            </a:r>
            <a:r>
              <a:rPr lang="zh-CN" altLang="zh-CN" dirty="0"/>
              <a:t>选择规则应用对象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规则对象选</a:t>
            </a:r>
            <a:r>
              <a:rPr lang="en-US" altLang="zh-CN" dirty="0"/>
              <a:t>IP</a:t>
            </a:r>
            <a:r>
              <a:rPr lang="zh-CN" altLang="zh-CN" dirty="0"/>
              <a:t>地址，可以监控某一个</a:t>
            </a:r>
            <a:r>
              <a:rPr lang="en-US" altLang="zh-CN" dirty="0"/>
              <a:t>IP</a:t>
            </a:r>
            <a:r>
              <a:rPr lang="zh-CN" altLang="zh-CN" dirty="0"/>
              <a:t>地址或</a:t>
            </a:r>
            <a:r>
              <a:rPr lang="en-US" altLang="zh-CN" dirty="0"/>
              <a:t>IP</a:t>
            </a:r>
            <a:r>
              <a:rPr lang="zh-CN" altLang="zh-CN" dirty="0"/>
              <a:t>地址段，这个根据实际需要来选择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861048"/>
            <a:ext cx="5271770" cy="2667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599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．</a:t>
            </a:r>
            <a:r>
              <a:rPr lang="zh-CN" altLang="zh-CN" dirty="0"/>
              <a:t>选择规则应用对象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完成后的</a:t>
            </a:r>
            <a:r>
              <a:rPr lang="zh-CN" altLang="zh-CN" dirty="0" smtClean="0"/>
              <a:t>规则</a:t>
            </a:r>
            <a:r>
              <a:rPr lang="zh-CN" altLang="en-US" dirty="0" smtClean="0"/>
              <a:t>如下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645024"/>
            <a:ext cx="5544616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352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项目导读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725768"/>
          </a:xfrm>
        </p:spPr>
        <p:txBody>
          <a:bodyPr>
            <a:normAutofit/>
          </a:bodyPr>
          <a:lstStyle/>
          <a:p>
            <a:pPr indent="720000"/>
            <a:r>
              <a:rPr lang="zh-CN" altLang="zh-CN" dirty="0"/>
              <a:t>日志管理系统可以对用户网络访问行为实时监控，通过网络行为分析，实现网络行为与网络准入和控制的实时关联，在用户网络行为不符合安全规则时即给予用户相应的提醒、阻断，严重情况下直接阻断用户接入网络，实现即刻防御的行为管控，本章主要以神州数码日志管理系统为例，讲述系统的搭建、上网行为管理规则的定义以及实现阻止非法上网行为的方法</a:t>
            </a:r>
            <a:r>
              <a:rPr lang="zh-CN" altLang="en-US" dirty="0" smtClean="0"/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日志管理系统的初始配置。</a:t>
            </a:r>
          </a:p>
          <a:p>
            <a:r>
              <a:rPr lang="zh-CN" altLang="zh-CN" dirty="0"/>
              <a:t>监控</a:t>
            </a:r>
            <a:r>
              <a:rPr lang="en-US" altLang="zh-CN" dirty="0"/>
              <a:t>QQ</a:t>
            </a:r>
            <a:r>
              <a:rPr lang="zh-CN" altLang="zh-CN" dirty="0"/>
              <a:t>和飞信等聊天信息。</a:t>
            </a:r>
          </a:p>
          <a:p>
            <a:r>
              <a:rPr lang="zh-CN" altLang="zh-CN" dirty="0"/>
              <a:t>禁止访问某些网站配置。</a:t>
            </a:r>
          </a:p>
          <a:p>
            <a:r>
              <a:rPr lang="zh-CN" altLang="zh-CN" dirty="0"/>
              <a:t>禁止发送含有某些关键字邮件的</a:t>
            </a:r>
            <a:r>
              <a:rPr lang="zh-CN" altLang="zh-CN" dirty="0" smtClean="0"/>
              <a:t>配置。</a:t>
            </a:r>
            <a:endParaRPr lang="zh-CN" altLang="zh-C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任务</a:t>
            </a:r>
            <a:r>
              <a:rPr lang="en-US" altLang="zh-CN" sz="3600" dirty="0" smtClean="0"/>
              <a:t>1</a:t>
            </a:r>
            <a:r>
              <a:rPr lang="zh-CN" altLang="zh-CN" sz="3600" dirty="0"/>
              <a:t>日志管理系统的初始配置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任务描述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zh-CN" dirty="0"/>
              <a:t>根据实际情况对日志系统进行配置，例如网络接口</a:t>
            </a:r>
            <a:r>
              <a:rPr lang="en-US" altLang="zh-CN" dirty="0"/>
              <a:t>IP</a:t>
            </a:r>
            <a:r>
              <a:rPr lang="zh-CN" altLang="zh-CN" dirty="0"/>
              <a:t>、监控接口配置等信息，达到能够对网络进行行为监控的</a:t>
            </a:r>
            <a:r>
              <a:rPr lang="zh-CN" altLang="zh-CN" dirty="0" smtClean="0"/>
              <a:t>目的</a:t>
            </a:r>
            <a:r>
              <a:rPr lang="zh-CN" altLang="en-US" dirty="0" smtClean="0"/>
              <a:t>。</a:t>
            </a:r>
            <a:r>
              <a:rPr lang="zh-CN" altLang="zh-CN" dirty="0" smtClean="0"/>
              <a:t>两</a:t>
            </a:r>
            <a:r>
              <a:rPr lang="zh-CN" altLang="zh-CN" dirty="0"/>
              <a:t>条链路，其中一条为管理线路，另一条为监控线路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en-US" altLang="zh-CN" dirty="0" smtClean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581128"/>
            <a:ext cx="3999865" cy="137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任务要求</a:t>
            </a:r>
            <a:endParaRPr lang="en-US" altLang="zh-CN" dirty="0" smtClean="0"/>
          </a:p>
          <a:p>
            <a:r>
              <a:rPr lang="zh-CN" altLang="zh-CN" dirty="0"/>
              <a:t>了解日志管理系统的接口及作用。</a:t>
            </a:r>
          </a:p>
          <a:p>
            <a:r>
              <a:rPr lang="zh-CN" altLang="zh-CN" dirty="0"/>
              <a:t>掌握</a:t>
            </a:r>
            <a:r>
              <a:rPr lang="en-US" altLang="zh-CN" dirty="0"/>
              <a:t>web</a:t>
            </a:r>
            <a:r>
              <a:rPr lang="zh-CN" altLang="zh-CN" dirty="0"/>
              <a:t>网页方式管理日志管理系统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 smtClean="0"/>
              <a:t>实现方法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1</a:t>
            </a:r>
            <a:r>
              <a:rPr lang="zh-CN" altLang="en-US" dirty="0" smtClean="0"/>
              <a:t>．</a:t>
            </a:r>
            <a:r>
              <a:rPr lang="zh-CN" altLang="zh-CN" dirty="0"/>
              <a:t>登录到日志管理系统</a:t>
            </a:r>
            <a:endParaRPr lang="en-US" altLang="zh-CN" dirty="0" smtClean="0"/>
          </a:p>
          <a:p>
            <a:pPr indent="720000">
              <a:buNone/>
            </a:pPr>
            <a:r>
              <a:rPr lang="zh-CN" altLang="en-US" dirty="0"/>
              <a:t>初次使用日志管理系统时，用户可以通过</a:t>
            </a:r>
            <a:r>
              <a:rPr lang="en-US" altLang="zh-CN" dirty="0"/>
              <a:t>Eth0</a:t>
            </a:r>
            <a:r>
              <a:rPr lang="zh-CN" altLang="en-US" dirty="0"/>
              <a:t>接口访问日志系统的</a:t>
            </a:r>
            <a:r>
              <a:rPr lang="en-US" altLang="zh-CN" dirty="0"/>
              <a:t>web</a:t>
            </a:r>
            <a:r>
              <a:rPr lang="zh-CN" altLang="en-US" dirty="0"/>
              <a:t>页面，首先需要配置管理</a:t>
            </a:r>
            <a:r>
              <a:rPr lang="en-US" altLang="zh-CN" dirty="0"/>
              <a:t>PC</a:t>
            </a:r>
            <a:r>
              <a:rPr lang="zh-CN" altLang="en-US" dirty="0"/>
              <a:t>的</a:t>
            </a:r>
            <a:r>
              <a:rPr lang="en-US" altLang="zh-CN" dirty="0"/>
              <a:t>IP</a:t>
            </a:r>
            <a:r>
              <a:rPr lang="zh-CN" altLang="en-US" dirty="0"/>
              <a:t>地址属于</a:t>
            </a:r>
            <a:r>
              <a:rPr lang="en-US" altLang="zh-CN" dirty="0"/>
              <a:t>192.168.5.0/24</a:t>
            </a:r>
            <a:r>
              <a:rPr lang="zh-CN" altLang="en-US" dirty="0"/>
              <a:t>网段，并测试与</a:t>
            </a:r>
            <a:r>
              <a:rPr lang="en-US" altLang="zh-CN" dirty="0"/>
              <a:t>192.168.5.254</a:t>
            </a:r>
            <a:r>
              <a:rPr lang="zh-CN" altLang="en-US" dirty="0"/>
              <a:t>的连通性。</a:t>
            </a:r>
          </a:p>
          <a:p>
            <a:pPr indent="720000">
              <a:buNone/>
            </a:pPr>
            <a:r>
              <a:rPr lang="zh-CN" altLang="en-US" dirty="0"/>
              <a:t>在浏览器里输入默认的</a:t>
            </a:r>
            <a:r>
              <a:rPr lang="en-US" altLang="zh-CN" dirty="0"/>
              <a:t>IP</a:t>
            </a:r>
            <a:r>
              <a:rPr lang="zh-CN" altLang="en-US" dirty="0"/>
              <a:t>地址</a:t>
            </a:r>
            <a:r>
              <a:rPr lang="en-US" altLang="zh-CN" dirty="0"/>
              <a:t>http://192.168.5.254</a:t>
            </a:r>
            <a:r>
              <a:rPr lang="zh-CN" altLang="en-US" dirty="0"/>
              <a:t>并按回车键，系统</a:t>
            </a:r>
            <a:r>
              <a:rPr lang="en-US" altLang="zh-CN" dirty="0"/>
              <a:t>web</a:t>
            </a:r>
            <a:r>
              <a:rPr lang="zh-CN" altLang="en-US" dirty="0"/>
              <a:t>页面登录</a:t>
            </a:r>
            <a:r>
              <a:rPr lang="zh-CN" altLang="en-US" dirty="0" smtClean="0"/>
              <a:t>界面，</a:t>
            </a:r>
            <a:r>
              <a:rPr lang="zh-CN" altLang="en-US" dirty="0"/>
              <a:t>默认用户名为</a:t>
            </a:r>
            <a:r>
              <a:rPr lang="en-US" altLang="zh-CN" dirty="0"/>
              <a:t>admin</a:t>
            </a:r>
            <a:r>
              <a:rPr lang="zh-CN" altLang="en-US" dirty="0"/>
              <a:t>，密码为</a:t>
            </a:r>
            <a:r>
              <a:rPr lang="en-US" altLang="zh-CN" dirty="0"/>
              <a:t>admin</a:t>
            </a:r>
          </a:p>
          <a:p>
            <a:pPr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581128"/>
            <a:ext cx="5256584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．</a:t>
            </a:r>
            <a:r>
              <a:rPr lang="zh-CN" altLang="zh-CN" dirty="0"/>
              <a:t>配置</a:t>
            </a:r>
            <a:r>
              <a:rPr lang="en-US" altLang="zh-CN" dirty="0"/>
              <a:t>IP</a:t>
            </a:r>
            <a:r>
              <a:rPr lang="zh-CN" altLang="zh-CN" dirty="0" smtClean="0"/>
              <a:t>地址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点击</a:t>
            </a:r>
            <a:r>
              <a:rPr lang="zh-CN" altLang="en-US" dirty="0"/>
              <a:t>“网络配置”→“网络接入”→</a:t>
            </a:r>
            <a:r>
              <a:rPr lang="zh-CN" altLang="en-US" dirty="0" smtClean="0"/>
              <a:t>“以太网卡”，</a:t>
            </a:r>
            <a:r>
              <a:rPr lang="zh-CN" altLang="zh-CN" dirty="0"/>
              <a:t>配置</a:t>
            </a:r>
            <a:r>
              <a:rPr lang="en-US" altLang="zh-CN" dirty="0"/>
              <a:t>eth1</a:t>
            </a:r>
            <a:r>
              <a:rPr lang="zh-CN" altLang="zh-CN" dirty="0"/>
              <a:t>为管理接口，并配置</a:t>
            </a:r>
            <a:r>
              <a:rPr lang="en-US" altLang="zh-CN" dirty="0"/>
              <a:t>IP</a:t>
            </a:r>
            <a:r>
              <a:rPr lang="zh-CN" altLang="zh-CN" dirty="0"/>
              <a:t>地址，</a:t>
            </a:r>
            <a:r>
              <a:rPr lang="en-US" altLang="zh-CN" dirty="0"/>
              <a:t>eth2</a:t>
            </a:r>
            <a:r>
              <a:rPr lang="zh-CN" altLang="zh-CN" dirty="0"/>
              <a:t>为监控接口，不用配置</a:t>
            </a:r>
            <a:r>
              <a:rPr lang="en-US" altLang="zh-CN" dirty="0"/>
              <a:t>IP</a:t>
            </a:r>
            <a:r>
              <a:rPr lang="zh-CN" altLang="zh-CN" dirty="0" smtClean="0"/>
              <a:t>地址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21088"/>
            <a:ext cx="5400600" cy="2232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97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．</a:t>
            </a:r>
            <a:r>
              <a:rPr lang="zh-CN" altLang="zh-CN" dirty="0"/>
              <a:t>在本地网段中添加需要监控的网段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进入到“安全管理”→“用户识别”→“本地网段”，讲需要监控的网段加入到本地网段中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89040"/>
            <a:ext cx="5760640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259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681</TotalTime>
  <Words>910</Words>
  <Application>Microsoft Office PowerPoint</Application>
  <PresentationFormat>全屏显示(4:3)</PresentationFormat>
  <Paragraphs>99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流畅</vt:lpstr>
      <vt:lpstr>网络安全技术项目化教程</vt:lpstr>
      <vt:lpstr>项目9 日志管理系统 </vt:lpstr>
      <vt:lpstr>项目导读</vt:lpstr>
      <vt:lpstr>教学目标</vt:lpstr>
      <vt:lpstr>任务1日志管理系统的初始配置</vt:lpstr>
      <vt:lpstr>PowerPoint 演示文稿</vt:lpstr>
      <vt:lpstr>PowerPoint 演示文稿</vt:lpstr>
      <vt:lpstr>PowerPoint 演示文稿</vt:lpstr>
      <vt:lpstr>PowerPoint 演示文稿</vt:lpstr>
      <vt:lpstr>任务2  监控QQ和飞信等聊天信息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任务3 禁止访问某些网站配置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任务4 禁止发送含有某些关键字邮件的配置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ly</cp:lastModifiedBy>
  <cp:revision>100</cp:revision>
  <dcterms:created xsi:type="dcterms:W3CDTF">2016-07-14T01:33:06Z</dcterms:created>
  <dcterms:modified xsi:type="dcterms:W3CDTF">2017-02-28T02:22:00Z</dcterms:modified>
</cp:coreProperties>
</file>