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66"/>
  </p:notesMasterIdLst>
  <p:sldIdLst>
    <p:sldId id="256" r:id="rId2"/>
    <p:sldId id="259" r:id="rId3"/>
    <p:sldId id="257" r:id="rId4"/>
    <p:sldId id="258" r:id="rId5"/>
    <p:sldId id="261"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5" r:id="rId22"/>
    <p:sldId id="277" r:id="rId23"/>
    <p:sldId id="278" r:id="rId24"/>
    <p:sldId id="279" r:id="rId25"/>
    <p:sldId id="280" r:id="rId26"/>
    <p:sldId id="281" r:id="rId27"/>
    <p:sldId id="282" r:id="rId28"/>
    <p:sldId id="283" r:id="rId29"/>
    <p:sldId id="284" r:id="rId30"/>
    <p:sldId id="285" r:id="rId31"/>
    <p:sldId id="286" r:id="rId32"/>
    <p:sldId id="288" r:id="rId33"/>
    <p:sldId id="289" r:id="rId34"/>
    <p:sldId id="287" r:id="rId35"/>
    <p:sldId id="291" r:id="rId36"/>
    <p:sldId id="290" r:id="rId37"/>
    <p:sldId id="292" r:id="rId38"/>
    <p:sldId id="293" r:id="rId39"/>
    <p:sldId id="294" r:id="rId40"/>
    <p:sldId id="295" r:id="rId41"/>
    <p:sldId id="296" r:id="rId42"/>
    <p:sldId id="297" r:id="rId43"/>
    <p:sldId id="298" r:id="rId44"/>
    <p:sldId id="299"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6" d="100"/>
          <a:sy n="76" d="100"/>
        </p:scale>
        <p:origin x="-102" y="-1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iagrams/_rels/data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4" Type="http://schemas.openxmlformats.org/officeDocument/2006/relationships/image" Target="../media/image5.png"/></Relationships>
</file>

<file path=ppt/diagrams/_rels/data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image" Target="../media/image11.png"/></Relationships>
</file>

<file path=ppt/diagrams/_rels/drawing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4" Type="http://schemas.openxmlformats.org/officeDocument/2006/relationships/image" Target="../media/image5.png"/></Relationships>
</file>

<file path=ppt/diagrams/_rels/drawing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910260-6840-4673-AE21-F8BE4D29E2AC}" type="doc">
      <dgm:prSet loTypeId="urn:microsoft.com/office/officeart/2005/8/layout/vList6" loCatId="list" qsTypeId="urn:microsoft.com/office/officeart/2005/8/quickstyle/3d3" qsCatId="3D" csTypeId="urn:microsoft.com/office/officeart/2005/8/colors/colorful4" csCatId="colorful" phldr="1"/>
      <dgm:spPr/>
      <dgm:t>
        <a:bodyPr/>
        <a:lstStyle/>
        <a:p>
          <a:endParaRPr lang="zh-CN" altLang="en-US"/>
        </a:p>
      </dgm:t>
    </dgm:pt>
    <dgm:pt modelId="{FE576CB0-019F-4182-99C4-06440694A121}">
      <dgm:prSet phldrT="[文本]"/>
      <dgm:spPr/>
      <dgm:t>
        <a:bodyPr/>
        <a:lstStyle/>
        <a:p>
          <a:r>
            <a:rPr lang="en-US" altLang="zh-CN" dirty="0" smtClean="0"/>
            <a:t>5.1</a:t>
          </a:r>
          <a:endParaRPr lang="zh-CN" altLang="en-US" dirty="0"/>
        </a:p>
      </dgm:t>
    </dgm:pt>
    <dgm:pt modelId="{01D3CB75-341A-45F4-83A3-4E8F33B357B3}" type="parTrans" cxnId="{6FC73746-FD55-4C44-8ECD-AB5351F1F4C0}">
      <dgm:prSet/>
      <dgm:spPr/>
      <dgm:t>
        <a:bodyPr/>
        <a:lstStyle/>
        <a:p>
          <a:endParaRPr lang="zh-CN" altLang="en-US"/>
        </a:p>
      </dgm:t>
    </dgm:pt>
    <dgm:pt modelId="{269C1A56-10F1-4CD2-B25D-340B6D2BAB3B}" type="sibTrans" cxnId="{6FC73746-FD55-4C44-8ECD-AB5351F1F4C0}">
      <dgm:prSet/>
      <dgm:spPr/>
      <dgm:t>
        <a:bodyPr/>
        <a:lstStyle/>
        <a:p>
          <a:endParaRPr lang="zh-CN" altLang="en-US"/>
        </a:p>
      </dgm:t>
    </dgm:pt>
    <dgm:pt modelId="{F0C7492C-D831-4938-90DF-16A946C97248}">
      <dgm:prSet phldrT="[文本]"/>
      <dgm:spPr/>
      <dgm:t>
        <a:bodyPr/>
        <a:lstStyle/>
        <a:p>
          <a:r>
            <a:rPr lang="en-US" altLang="zh-CN" dirty="0" smtClean="0"/>
            <a:t>PowerPoint 2010</a:t>
          </a:r>
          <a:r>
            <a:rPr lang="zh-CN" altLang="en-US" dirty="0" smtClean="0"/>
            <a:t>基础</a:t>
          </a:r>
          <a:endParaRPr lang="zh-CN" altLang="en-US" dirty="0"/>
        </a:p>
      </dgm:t>
    </dgm:pt>
    <dgm:pt modelId="{0EA7FFEA-F368-4692-A4AA-F909FC432ED2}" type="parTrans" cxnId="{F4A027D9-CE1B-485D-9332-8EE2E8A7A563}">
      <dgm:prSet/>
      <dgm:spPr/>
      <dgm:t>
        <a:bodyPr/>
        <a:lstStyle/>
        <a:p>
          <a:endParaRPr lang="zh-CN" altLang="en-US"/>
        </a:p>
      </dgm:t>
    </dgm:pt>
    <dgm:pt modelId="{CA97029B-B6BC-4EA5-BEEF-076F5C55A620}" type="sibTrans" cxnId="{F4A027D9-CE1B-485D-9332-8EE2E8A7A563}">
      <dgm:prSet/>
      <dgm:spPr/>
      <dgm:t>
        <a:bodyPr/>
        <a:lstStyle/>
        <a:p>
          <a:endParaRPr lang="zh-CN" altLang="en-US"/>
        </a:p>
      </dgm:t>
    </dgm:pt>
    <dgm:pt modelId="{A10A9DF7-6CF9-4722-97DD-96C13222F50D}">
      <dgm:prSet phldrT="[文本]"/>
      <dgm:spPr/>
      <dgm:t>
        <a:bodyPr/>
        <a:lstStyle/>
        <a:p>
          <a:r>
            <a:rPr lang="en-US" altLang="zh-CN" dirty="0" smtClean="0"/>
            <a:t>5.2</a:t>
          </a:r>
          <a:endParaRPr lang="zh-CN" altLang="en-US" dirty="0"/>
        </a:p>
      </dgm:t>
    </dgm:pt>
    <dgm:pt modelId="{2D8EA29A-366A-45A7-89D1-08CBDFCD6E2D}" type="parTrans" cxnId="{6D8A994F-F7C8-4D51-973B-63F12731A81F}">
      <dgm:prSet/>
      <dgm:spPr/>
      <dgm:t>
        <a:bodyPr/>
        <a:lstStyle/>
        <a:p>
          <a:endParaRPr lang="zh-CN" altLang="en-US"/>
        </a:p>
      </dgm:t>
    </dgm:pt>
    <dgm:pt modelId="{B2E3D6E6-FA0A-4A66-8DBE-EA8051DD83A8}" type="sibTrans" cxnId="{6D8A994F-F7C8-4D51-973B-63F12731A81F}">
      <dgm:prSet/>
      <dgm:spPr/>
      <dgm:t>
        <a:bodyPr/>
        <a:lstStyle/>
        <a:p>
          <a:endParaRPr lang="zh-CN" altLang="en-US"/>
        </a:p>
      </dgm:t>
    </dgm:pt>
    <dgm:pt modelId="{9BE3F65D-BE29-47E2-BB28-AFF697B54AED}">
      <dgm:prSet phldrT="[文本]"/>
      <dgm:spPr/>
      <dgm:t>
        <a:bodyPr/>
        <a:lstStyle/>
        <a:p>
          <a:r>
            <a:rPr lang="zh-CN" altLang="en-US" dirty="0" smtClean="0"/>
            <a:t>演示文稿的设计与制作</a:t>
          </a:r>
          <a:endParaRPr lang="zh-CN" altLang="en-US" dirty="0"/>
        </a:p>
      </dgm:t>
    </dgm:pt>
    <dgm:pt modelId="{5BFDB805-8476-4CB9-A5D2-CD5411B944D2}" type="parTrans" cxnId="{8AC3838A-FF16-4A85-BEC0-8FCF2F416940}">
      <dgm:prSet/>
      <dgm:spPr/>
      <dgm:t>
        <a:bodyPr/>
        <a:lstStyle/>
        <a:p>
          <a:endParaRPr lang="zh-CN" altLang="en-US"/>
        </a:p>
      </dgm:t>
    </dgm:pt>
    <dgm:pt modelId="{C3098536-8A68-4F44-A30D-F08508590CF9}" type="sibTrans" cxnId="{8AC3838A-FF16-4A85-BEC0-8FCF2F416940}">
      <dgm:prSet/>
      <dgm:spPr/>
      <dgm:t>
        <a:bodyPr/>
        <a:lstStyle/>
        <a:p>
          <a:endParaRPr lang="zh-CN" altLang="en-US"/>
        </a:p>
      </dgm:t>
    </dgm:pt>
    <dgm:pt modelId="{9A5376F6-1A2B-48F0-803F-1A5CAACC72A6}">
      <dgm:prSet phldrT="[文本]"/>
      <dgm:spPr/>
      <dgm:t>
        <a:bodyPr/>
        <a:lstStyle/>
        <a:p>
          <a:r>
            <a:rPr lang="en-US" altLang="zh-CN" dirty="0" smtClean="0"/>
            <a:t>5.3</a:t>
          </a:r>
          <a:endParaRPr lang="zh-CN" altLang="en-US" dirty="0"/>
        </a:p>
      </dgm:t>
    </dgm:pt>
    <dgm:pt modelId="{644BAB71-19EF-4ED8-8CD3-99AA5B0269CF}" type="parTrans" cxnId="{4B1CFE7C-0B98-44B1-80E7-6F63C6556D7D}">
      <dgm:prSet/>
      <dgm:spPr/>
      <dgm:t>
        <a:bodyPr/>
        <a:lstStyle/>
        <a:p>
          <a:endParaRPr lang="zh-CN" altLang="en-US"/>
        </a:p>
      </dgm:t>
    </dgm:pt>
    <dgm:pt modelId="{4BBF8B0C-813F-4884-A440-5D8C623262A0}" type="sibTrans" cxnId="{4B1CFE7C-0B98-44B1-80E7-6F63C6556D7D}">
      <dgm:prSet/>
      <dgm:spPr/>
      <dgm:t>
        <a:bodyPr/>
        <a:lstStyle/>
        <a:p>
          <a:endParaRPr lang="zh-CN" altLang="en-US"/>
        </a:p>
      </dgm:t>
    </dgm:pt>
    <dgm:pt modelId="{869A38D2-0EFE-46E4-ADFA-6E3EA713ED15}">
      <dgm:prSet phldrT="[文本]"/>
      <dgm:spPr/>
      <dgm:t>
        <a:bodyPr/>
        <a:lstStyle/>
        <a:p>
          <a:r>
            <a:rPr lang="zh-CN" altLang="en-US" dirty="0" smtClean="0"/>
            <a:t>演示文稿的修饰与美化</a:t>
          </a:r>
          <a:endParaRPr lang="zh-CN" altLang="en-US" dirty="0"/>
        </a:p>
      </dgm:t>
    </dgm:pt>
    <dgm:pt modelId="{4B6B8A08-2A2C-4A65-87F2-E9B1B06AEF10}" type="parTrans" cxnId="{DC485D3C-2C66-4F63-B725-145A81E74333}">
      <dgm:prSet/>
      <dgm:spPr/>
      <dgm:t>
        <a:bodyPr/>
        <a:lstStyle/>
        <a:p>
          <a:endParaRPr lang="zh-CN" altLang="en-US"/>
        </a:p>
      </dgm:t>
    </dgm:pt>
    <dgm:pt modelId="{E20FBDB4-7D1D-46CB-AB92-4D352F215CC2}" type="sibTrans" cxnId="{DC485D3C-2C66-4F63-B725-145A81E74333}">
      <dgm:prSet/>
      <dgm:spPr/>
      <dgm:t>
        <a:bodyPr/>
        <a:lstStyle/>
        <a:p>
          <a:endParaRPr lang="zh-CN" altLang="en-US"/>
        </a:p>
      </dgm:t>
    </dgm:pt>
    <dgm:pt modelId="{D6C3A7B0-D074-44B2-8222-1D1B935B8368}">
      <dgm:prSet phldrT="[文本]"/>
      <dgm:spPr/>
      <dgm:t>
        <a:bodyPr/>
        <a:lstStyle/>
        <a:p>
          <a:r>
            <a:rPr lang="en-US" altLang="zh-CN" dirty="0" smtClean="0"/>
            <a:t>5.4</a:t>
          </a:r>
          <a:endParaRPr lang="zh-CN" altLang="en-US" dirty="0"/>
        </a:p>
      </dgm:t>
    </dgm:pt>
    <dgm:pt modelId="{6ADCEBC2-4D2A-4E9F-88BA-C83715D2165E}" type="parTrans" cxnId="{5E89C96C-08DC-49FD-8EB0-492939E3E8CE}">
      <dgm:prSet/>
      <dgm:spPr/>
      <dgm:t>
        <a:bodyPr/>
        <a:lstStyle/>
        <a:p>
          <a:endParaRPr lang="zh-CN" altLang="en-US"/>
        </a:p>
      </dgm:t>
    </dgm:pt>
    <dgm:pt modelId="{59B1719D-E9CD-4FE3-AD41-74AC765B4522}" type="sibTrans" cxnId="{5E89C96C-08DC-49FD-8EB0-492939E3E8CE}">
      <dgm:prSet/>
      <dgm:spPr/>
      <dgm:t>
        <a:bodyPr/>
        <a:lstStyle/>
        <a:p>
          <a:endParaRPr lang="zh-CN" altLang="en-US"/>
        </a:p>
      </dgm:t>
    </dgm:pt>
    <dgm:pt modelId="{99F8AF34-23D6-44B9-9A65-79A7901D68B4}">
      <dgm:prSet phldrT="[文本]"/>
      <dgm:spPr/>
      <dgm:t>
        <a:bodyPr/>
        <a:lstStyle/>
        <a:p>
          <a:r>
            <a:rPr lang="zh-CN" altLang="en-US" dirty="0" smtClean="0"/>
            <a:t>演示文稿动画设置与放映</a:t>
          </a:r>
          <a:endParaRPr lang="zh-CN" altLang="en-US" dirty="0"/>
        </a:p>
      </dgm:t>
    </dgm:pt>
    <dgm:pt modelId="{B751CB66-BA1F-41B8-911E-25F5296140E2}" type="parTrans" cxnId="{0B104F8B-34E7-4018-8E57-F227782064B9}">
      <dgm:prSet/>
      <dgm:spPr/>
      <dgm:t>
        <a:bodyPr/>
        <a:lstStyle/>
        <a:p>
          <a:endParaRPr lang="zh-CN" altLang="en-US"/>
        </a:p>
      </dgm:t>
    </dgm:pt>
    <dgm:pt modelId="{9B1BCF2C-9A59-40E5-9FDF-75583E827E9D}" type="sibTrans" cxnId="{0B104F8B-34E7-4018-8E57-F227782064B9}">
      <dgm:prSet/>
      <dgm:spPr/>
      <dgm:t>
        <a:bodyPr/>
        <a:lstStyle/>
        <a:p>
          <a:endParaRPr lang="zh-CN" altLang="en-US"/>
        </a:p>
      </dgm:t>
    </dgm:pt>
    <dgm:pt modelId="{0C10BDD3-E610-49DB-A6CA-503E4E4CD794}">
      <dgm:prSet phldrT="[文本]"/>
      <dgm:spPr/>
      <dgm:t>
        <a:bodyPr/>
        <a:lstStyle/>
        <a:p>
          <a:r>
            <a:rPr lang="en-US" altLang="zh-CN" dirty="0" smtClean="0"/>
            <a:t>5.5</a:t>
          </a:r>
          <a:endParaRPr lang="zh-CN" altLang="en-US" dirty="0"/>
        </a:p>
      </dgm:t>
    </dgm:pt>
    <dgm:pt modelId="{D5CD67C4-0F47-47D5-875E-C567BDC61F29}" type="parTrans" cxnId="{0495AA14-5D54-40D6-B602-9432CC3754FD}">
      <dgm:prSet/>
      <dgm:spPr/>
      <dgm:t>
        <a:bodyPr/>
        <a:lstStyle/>
        <a:p>
          <a:endParaRPr lang="zh-CN" altLang="en-US"/>
        </a:p>
      </dgm:t>
    </dgm:pt>
    <dgm:pt modelId="{8450382C-FDED-4359-8786-79C838B3439D}" type="sibTrans" cxnId="{0495AA14-5D54-40D6-B602-9432CC3754FD}">
      <dgm:prSet/>
      <dgm:spPr/>
      <dgm:t>
        <a:bodyPr/>
        <a:lstStyle/>
        <a:p>
          <a:endParaRPr lang="zh-CN" altLang="en-US"/>
        </a:p>
      </dgm:t>
    </dgm:pt>
    <dgm:pt modelId="{9DDFF57C-9098-4C8D-A2F2-3DADF62B5879}">
      <dgm:prSet phldrT="[文本]"/>
      <dgm:spPr/>
      <dgm:t>
        <a:bodyPr/>
        <a:lstStyle/>
        <a:p>
          <a:r>
            <a:rPr lang="zh-CN" altLang="en-US" dirty="0" smtClean="0"/>
            <a:t>演示文稿的打印与打包</a:t>
          </a:r>
          <a:endParaRPr lang="zh-CN" altLang="en-US" dirty="0"/>
        </a:p>
      </dgm:t>
    </dgm:pt>
    <dgm:pt modelId="{3FC7C46A-F0D4-4D91-B5E8-9AFC249DE43B}" type="parTrans" cxnId="{0A12D460-9FF1-4D61-9BBA-A2AC9D1A9CDE}">
      <dgm:prSet/>
      <dgm:spPr/>
      <dgm:t>
        <a:bodyPr/>
        <a:lstStyle/>
        <a:p>
          <a:endParaRPr lang="zh-CN" altLang="en-US"/>
        </a:p>
      </dgm:t>
    </dgm:pt>
    <dgm:pt modelId="{6B4D3A49-D43F-4614-ABF7-6D43B941A688}" type="sibTrans" cxnId="{0A12D460-9FF1-4D61-9BBA-A2AC9D1A9CDE}">
      <dgm:prSet/>
      <dgm:spPr/>
      <dgm:t>
        <a:bodyPr/>
        <a:lstStyle/>
        <a:p>
          <a:endParaRPr lang="zh-CN" altLang="en-US"/>
        </a:p>
      </dgm:t>
    </dgm:pt>
    <dgm:pt modelId="{FADACE4C-8045-40C8-B316-4541EE6C5EA7}" type="pres">
      <dgm:prSet presAssocID="{C1910260-6840-4673-AE21-F8BE4D29E2AC}" presName="Name0" presStyleCnt="0">
        <dgm:presLayoutVars>
          <dgm:dir/>
          <dgm:animLvl val="lvl"/>
          <dgm:resizeHandles/>
        </dgm:presLayoutVars>
      </dgm:prSet>
      <dgm:spPr/>
      <dgm:t>
        <a:bodyPr/>
        <a:lstStyle/>
        <a:p>
          <a:endParaRPr lang="zh-CN" altLang="en-US"/>
        </a:p>
      </dgm:t>
    </dgm:pt>
    <dgm:pt modelId="{61FF2431-00BE-437B-8355-3D838B2C1388}" type="pres">
      <dgm:prSet presAssocID="{FE576CB0-019F-4182-99C4-06440694A121}" presName="linNode" presStyleCnt="0"/>
      <dgm:spPr/>
    </dgm:pt>
    <dgm:pt modelId="{D9D9BFC9-FC9F-4E5D-BCD0-297E8A1CFD66}" type="pres">
      <dgm:prSet presAssocID="{FE576CB0-019F-4182-99C4-06440694A121}" presName="parentShp" presStyleLbl="node1" presStyleIdx="0" presStyleCnt="5">
        <dgm:presLayoutVars>
          <dgm:bulletEnabled val="1"/>
        </dgm:presLayoutVars>
      </dgm:prSet>
      <dgm:spPr/>
      <dgm:t>
        <a:bodyPr/>
        <a:lstStyle/>
        <a:p>
          <a:endParaRPr lang="zh-CN" altLang="en-US"/>
        </a:p>
      </dgm:t>
    </dgm:pt>
    <dgm:pt modelId="{A4FFA639-B06E-4367-9DD0-ABE852B75153}" type="pres">
      <dgm:prSet presAssocID="{FE576CB0-019F-4182-99C4-06440694A121}" presName="childShp" presStyleLbl="bgAccFollowNode1" presStyleIdx="0" presStyleCnt="5">
        <dgm:presLayoutVars>
          <dgm:bulletEnabled val="1"/>
        </dgm:presLayoutVars>
      </dgm:prSet>
      <dgm:spPr/>
      <dgm:t>
        <a:bodyPr/>
        <a:lstStyle/>
        <a:p>
          <a:endParaRPr lang="zh-CN" altLang="en-US"/>
        </a:p>
      </dgm:t>
    </dgm:pt>
    <dgm:pt modelId="{EF2745A0-856F-400C-B0D5-842A108D0022}" type="pres">
      <dgm:prSet presAssocID="{269C1A56-10F1-4CD2-B25D-340B6D2BAB3B}" presName="spacing" presStyleCnt="0"/>
      <dgm:spPr/>
    </dgm:pt>
    <dgm:pt modelId="{A536286E-CFEC-4873-8248-B8B4F0E0B98B}" type="pres">
      <dgm:prSet presAssocID="{A10A9DF7-6CF9-4722-97DD-96C13222F50D}" presName="linNode" presStyleCnt="0"/>
      <dgm:spPr/>
    </dgm:pt>
    <dgm:pt modelId="{EF800E4F-42DB-411A-9417-A4241C70802C}" type="pres">
      <dgm:prSet presAssocID="{A10A9DF7-6CF9-4722-97DD-96C13222F50D}" presName="parentShp" presStyleLbl="node1" presStyleIdx="1" presStyleCnt="5">
        <dgm:presLayoutVars>
          <dgm:bulletEnabled val="1"/>
        </dgm:presLayoutVars>
      </dgm:prSet>
      <dgm:spPr/>
      <dgm:t>
        <a:bodyPr/>
        <a:lstStyle/>
        <a:p>
          <a:endParaRPr lang="zh-CN" altLang="en-US"/>
        </a:p>
      </dgm:t>
    </dgm:pt>
    <dgm:pt modelId="{A70DE504-1B3F-457C-A849-B172292DED9F}" type="pres">
      <dgm:prSet presAssocID="{A10A9DF7-6CF9-4722-97DD-96C13222F50D}" presName="childShp" presStyleLbl="bgAccFollowNode1" presStyleIdx="1" presStyleCnt="5">
        <dgm:presLayoutVars>
          <dgm:bulletEnabled val="1"/>
        </dgm:presLayoutVars>
      </dgm:prSet>
      <dgm:spPr/>
      <dgm:t>
        <a:bodyPr/>
        <a:lstStyle/>
        <a:p>
          <a:endParaRPr lang="zh-CN" altLang="en-US"/>
        </a:p>
      </dgm:t>
    </dgm:pt>
    <dgm:pt modelId="{6D1F9834-4482-4A6F-B05F-0DAA698E90CC}" type="pres">
      <dgm:prSet presAssocID="{B2E3D6E6-FA0A-4A66-8DBE-EA8051DD83A8}" presName="spacing" presStyleCnt="0"/>
      <dgm:spPr/>
    </dgm:pt>
    <dgm:pt modelId="{42BB3678-02B7-4035-918A-15ACDBF4BD34}" type="pres">
      <dgm:prSet presAssocID="{9A5376F6-1A2B-48F0-803F-1A5CAACC72A6}" presName="linNode" presStyleCnt="0"/>
      <dgm:spPr/>
    </dgm:pt>
    <dgm:pt modelId="{4A022788-61E6-411B-9F2B-CD3D4F7C5B00}" type="pres">
      <dgm:prSet presAssocID="{9A5376F6-1A2B-48F0-803F-1A5CAACC72A6}" presName="parentShp" presStyleLbl="node1" presStyleIdx="2" presStyleCnt="5">
        <dgm:presLayoutVars>
          <dgm:bulletEnabled val="1"/>
        </dgm:presLayoutVars>
      </dgm:prSet>
      <dgm:spPr/>
      <dgm:t>
        <a:bodyPr/>
        <a:lstStyle/>
        <a:p>
          <a:endParaRPr lang="zh-CN" altLang="en-US"/>
        </a:p>
      </dgm:t>
    </dgm:pt>
    <dgm:pt modelId="{6DBC5953-490E-45BC-8C5C-54C31E41461A}" type="pres">
      <dgm:prSet presAssocID="{9A5376F6-1A2B-48F0-803F-1A5CAACC72A6}" presName="childShp" presStyleLbl="bgAccFollowNode1" presStyleIdx="2" presStyleCnt="5">
        <dgm:presLayoutVars>
          <dgm:bulletEnabled val="1"/>
        </dgm:presLayoutVars>
      </dgm:prSet>
      <dgm:spPr/>
      <dgm:t>
        <a:bodyPr/>
        <a:lstStyle/>
        <a:p>
          <a:endParaRPr lang="zh-CN" altLang="en-US"/>
        </a:p>
      </dgm:t>
    </dgm:pt>
    <dgm:pt modelId="{0E61E69B-703D-4004-BB2E-C2955DED3CFA}" type="pres">
      <dgm:prSet presAssocID="{4BBF8B0C-813F-4884-A440-5D8C623262A0}" presName="spacing" presStyleCnt="0"/>
      <dgm:spPr/>
    </dgm:pt>
    <dgm:pt modelId="{C0EAFFCD-4EA2-41C8-A674-59BA34846144}" type="pres">
      <dgm:prSet presAssocID="{D6C3A7B0-D074-44B2-8222-1D1B935B8368}" presName="linNode" presStyleCnt="0"/>
      <dgm:spPr/>
    </dgm:pt>
    <dgm:pt modelId="{EA87D183-911F-48BF-8FB1-91284DAB6AB3}" type="pres">
      <dgm:prSet presAssocID="{D6C3A7B0-D074-44B2-8222-1D1B935B8368}" presName="parentShp" presStyleLbl="node1" presStyleIdx="3" presStyleCnt="5">
        <dgm:presLayoutVars>
          <dgm:bulletEnabled val="1"/>
        </dgm:presLayoutVars>
      </dgm:prSet>
      <dgm:spPr/>
      <dgm:t>
        <a:bodyPr/>
        <a:lstStyle/>
        <a:p>
          <a:endParaRPr lang="zh-CN" altLang="en-US"/>
        </a:p>
      </dgm:t>
    </dgm:pt>
    <dgm:pt modelId="{399B5405-5697-412C-8629-1DA0075A7CF5}" type="pres">
      <dgm:prSet presAssocID="{D6C3A7B0-D074-44B2-8222-1D1B935B8368}" presName="childShp" presStyleLbl="bgAccFollowNode1" presStyleIdx="3" presStyleCnt="5">
        <dgm:presLayoutVars>
          <dgm:bulletEnabled val="1"/>
        </dgm:presLayoutVars>
      </dgm:prSet>
      <dgm:spPr/>
      <dgm:t>
        <a:bodyPr/>
        <a:lstStyle/>
        <a:p>
          <a:endParaRPr lang="zh-CN" altLang="en-US"/>
        </a:p>
      </dgm:t>
    </dgm:pt>
    <dgm:pt modelId="{1AF84B27-A053-46BB-87AC-C0D30D436D22}" type="pres">
      <dgm:prSet presAssocID="{59B1719D-E9CD-4FE3-AD41-74AC765B4522}" presName="spacing" presStyleCnt="0"/>
      <dgm:spPr/>
    </dgm:pt>
    <dgm:pt modelId="{7A603A71-1A92-424B-8EEC-781CF2A43339}" type="pres">
      <dgm:prSet presAssocID="{0C10BDD3-E610-49DB-A6CA-503E4E4CD794}" presName="linNode" presStyleCnt="0"/>
      <dgm:spPr/>
    </dgm:pt>
    <dgm:pt modelId="{19632C55-1704-4BC2-95FD-CFBBCF1322FC}" type="pres">
      <dgm:prSet presAssocID="{0C10BDD3-E610-49DB-A6CA-503E4E4CD794}" presName="parentShp" presStyleLbl="node1" presStyleIdx="4" presStyleCnt="5">
        <dgm:presLayoutVars>
          <dgm:bulletEnabled val="1"/>
        </dgm:presLayoutVars>
      </dgm:prSet>
      <dgm:spPr/>
      <dgm:t>
        <a:bodyPr/>
        <a:lstStyle/>
        <a:p>
          <a:endParaRPr lang="zh-CN" altLang="en-US"/>
        </a:p>
      </dgm:t>
    </dgm:pt>
    <dgm:pt modelId="{107B75F0-ABA1-4F8A-A03B-ED857173EE75}" type="pres">
      <dgm:prSet presAssocID="{0C10BDD3-E610-49DB-A6CA-503E4E4CD794}" presName="childShp" presStyleLbl="bgAccFollowNode1" presStyleIdx="4" presStyleCnt="5">
        <dgm:presLayoutVars>
          <dgm:bulletEnabled val="1"/>
        </dgm:presLayoutVars>
      </dgm:prSet>
      <dgm:spPr/>
      <dgm:t>
        <a:bodyPr/>
        <a:lstStyle/>
        <a:p>
          <a:endParaRPr lang="zh-CN" altLang="en-US"/>
        </a:p>
      </dgm:t>
    </dgm:pt>
  </dgm:ptLst>
  <dgm:cxnLst>
    <dgm:cxn modelId="{0B104F8B-34E7-4018-8E57-F227782064B9}" srcId="{D6C3A7B0-D074-44B2-8222-1D1B935B8368}" destId="{99F8AF34-23D6-44B9-9A65-79A7901D68B4}" srcOrd="0" destOrd="0" parTransId="{B751CB66-BA1F-41B8-911E-25F5296140E2}" sibTransId="{9B1BCF2C-9A59-40E5-9FDF-75583E827E9D}"/>
    <dgm:cxn modelId="{F72F250E-153D-4F17-8820-B5614E6BB29B}" type="presOf" srcId="{869A38D2-0EFE-46E4-ADFA-6E3EA713ED15}" destId="{6DBC5953-490E-45BC-8C5C-54C31E41461A}" srcOrd="0" destOrd="0" presId="urn:microsoft.com/office/officeart/2005/8/layout/vList6"/>
    <dgm:cxn modelId="{487F5FAF-F972-4414-972D-E58446F1BE07}" type="presOf" srcId="{C1910260-6840-4673-AE21-F8BE4D29E2AC}" destId="{FADACE4C-8045-40C8-B316-4541EE6C5EA7}" srcOrd="0" destOrd="0" presId="urn:microsoft.com/office/officeart/2005/8/layout/vList6"/>
    <dgm:cxn modelId="{99E40EAD-EAA8-4F37-886E-3F4CFC2ABFDE}" type="presOf" srcId="{9BE3F65D-BE29-47E2-BB28-AFF697B54AED}" destId="{A70DE504-1B3F-457C-A849-B172292DED9F}" srcOrd="0" destOrd="0" presId="urn:microsoft.com/office/officeart/2005/8/layout/vList6"/>
    <dgm:cxn modelId="{0A12D460-9FF1-4D61-9BBA-A2AC9D1A9CDE}" srcId="{0C10BDD3-E610-49DB-A6CA-503E4E4CD794}" destId="{9DDFF57C-9098-4C8D-A2F2-3DADF62B5879}" srcOrd="0" destOrd="0" parTransId="{3FC7C46A-F0D4-4D91-B5E8-9AFC249DE43B}" sibTransId="{6B4D3A49-D43F-4614-ABF7-6D43B941A688}"/>
    <dgm:cxn modelId="{825C9578-A777-4837-99FB-7BAB1302757A}" type="presOf" srcId="{FE576CB0-019F-4182-99C4-06440694A121}" destId="{D9D9BFC9-FC9F-4E5D-BCD0-297E8A1CFD66}" srcOrd="0" destOrd="0" presId="urn:microsoft.com/office/officeart/2005/8/layout/vList6"/>
    <dgm:cxn modelId="{6D8A994F-F7C8-4D51-973B-63F12731A81F}" srcId="{C1910260-6840-4673-AE21-F8BE4D29E2AC}" destId="{A10A9DF7-6CF9-4722-97DD-96C13222F50D}" srcOrd="1" destOrd="0" parTransId="{2D8EA29A-366A-45A7-89D1-08CBDFCD6E2D}" sibTransId="{B2E3D6E6-FA0A-4A66-8DBE-EA8051DD83A8}"/>
    <dgm:cxn modelId="{E7F053A3-EF6A-416C-AD06-424DF866AF2C}" type="presOf" srcId="{9A5376F6-1A2B-48F0-803F-1A5CAACC72A6}" destId="{4A022788-61E6-411B-9F2B-CD3D4F7C5B00}" srcOrd="0" destOrd="0" presId="urn:microsoft.com/office/officeart/2005/8/layout/vList6"/>
    <dgm:cxn modelId="{CF35A922-6D10-47EC-991B-821269C8CB08}" type="presOf" srcId="{A10A9DF7-6CF9-4722-97DD-96C13222F50D}" destId="{EF800E4F-42DB-411A-9417-A4241C70802C}" srcOrd="0" destOrd="0" presId="urn:microsoft.com/office/officeart/2005/8/layout/vList6"/>
    <dgm:cxn modelId="{5E89C96C-08DC-49FD-8EB0-492939E3E8CE}" srcId="{C1910260-6840-4673-AE21-F8BE4D29E2AC}" destId="{D6C3A7B0-D074-44B2-8222-1D1B935B8368}" srcOrd="3" destOrd="0" parTransId="{6ADCEBC2-4D2A-4E9F-88BA-C83715D2165E}" sibTransId="{59B1719D-E9CD-4FE3-AD41-74AC765B4522}"/>
    <dgm:cxn modelId="{8AC3838A-FF16-4A85-BEC0-8FCF2F416940}" srcId="{A10A9DF7-6CF9-4722-97DD-96C13222F50D}" destId="{9BE3F65D-BE29-47E2-BB28-AFF697B54AED}" srcOrd="0" destOrd="0" parTransId="{5BFDB805-8476-4CB9-A5D2-CD5411B944D2}" sibTransId="{C3098536-8A68-4F44-A30D-F08508590CF9}"/>
    <dgm:cxn modelId="{7E568AC1-4F8F-406B-B533-F00923F77C0B}" type="presOf" srcId="{D6C3A7B0-D074-44B2-8222-1D1B935B8368}" destId="{EA87D183-911F-48BF-8FB1-91284DAB6AB3}" srcOrd="0" destOrd="0" presId="urn:microsoft.com/office/officeart/2005/8/layout/vList6"/>
    <dgm:cxn modelId="{0495AA14-5D54-40D6-B602-9432CC3754FD}" srcId="{C1910260-6840-4673-AE21-F8BE4D29E2AC}" destId="{0C10BDD3-E610-49DB-A6CA-503E4E4CD794}" srcOrd="4" destOrd="0" parTransId="{D5CD67C4-0F47-47D5-875E-C567BDC61F29}" sibTransId="{8450382C-FDED-4359-8786-79C838B3439D}"/>
    <dgm:cxn modelId="{6152AD5E-C629-48CB-A9BA-361A24A64E90}" type="presOf" srcId="{F0C7492C-D831-4938-90DF-16A946C97248}" destId="{A4FFA639-B06E-4367-9DD0-ABE852B75153}" srcOrd="0" destOrd="0" presId="urn:microsoft.com/office/officeart/2005/8/layout/vList6"/>
    <dgm:cxn modelId="{F4A027D9-CE1B-485D-9332-8EE2E8A7A563}" srcId="{FE576CB0-019F-4182-99C4-06440694A121}" destId="{F0C7492C-D831-4938-90DF-16A946C97248}" srcOrd="0" destOrd="0" parTransId="{0EA7FFEA-F368-4692-A4AA-F909FC432ED2}" sibTransId="{CA97029B-B6BC-4EA5-BEEF-076F5C55A620}"/>
    <dgm:cxn modelId="{4B1CFE7C-0B98-44B1-80E7-6F63C6556D7D}" srcId="{C1910260-6840-4673-AE21-F8BE4D29E2AC}" destId="{9A5376F6-1A2B-48F0-803F-1A5CAACC72A6}" srcOrd="2" destOrd="0" parTransId="{644BAB71-19EF-4ED8-8CD3-99AA5B0269CF}" sibTransId="{4BBF8B0C-813F-4884-A440-5D8C623262A0}"/>
    <dgm:cxn modelId="{1BA5ECEC-F170-4F0C-9AC5-A45E72089A0A}" type="presOf" srcId="{9DDFF57C-9098-4C8D-A2F2-3DADF62B5879}" destId="{107B75F0-ABA1-4F8A-A03B-ED857173EE75}" srcOrd="0" destOrd="0" presId="urn:microsoft.com/office/officeart/2005/8/layout/vList6"/>
    <dgm:cxn modelId="{DC485D3C-2C66-4F63-B725-145A81E74333}" srcId="{9A5376F6-1A2B-48F0-803F-1A5CAACC72A6}" destId="{869A38D2-0EFE-46E4-ADFA-6E3EA713ED15}" srcOrd="0" destOrd="0" parTransId="{4B6B8A08-2A2C-4A65-87F2-E9B1B06AEF10}" sibTransId="{E20FBDB4-7D1D-46CB-AB92-4D352F215CC2}"/>
    <dgm:cxn modelId="{6750C2C7-C064-4935-AF48-ECD8EA808F7A}" type="presOf" srcId="{99F8AF34-23D6-44B9-9A65-79A7901D68B4}" destId="{399B5405-5697-412C-8629-1DA0075A7CF5}" srcOrd="0" destOrd="0" presId="urn:microsoft.com/office/officeart/2005/8/layout/vList6"/>
    <dgm:cxn modelId="{6FC73746-FD55-4C44-8ECD-AB5351F1F4C0}" srcId="{C1910260-6840-4673-AE21-F8BE4D29E2AC}" destId="{FE576CB0-019F-4182-99C4-06440694A121}" srcOrd="0" destOrd="0" parTransId="{01D3CB75-341A-45F4-83A3-4E8F33B357B3}" sibTransId="{269C1A56-10F1-4CD2-B25D-340B6D2BAB3B}"/>
    <dgm:cxn modelId="{A4361FA7-1C3E-4A81-B583-B4906174A368}" type="presOf" srcId="{0C10BDD3-E610-49DB-A6CA-503E4E4CD794}" destId="{19632C55-1704-4BC2-95FD-CFBBCF1322FC}" srcOrd="0" destOrd="0" presId="urn:microsoft.com/office/officeart/2005/8/layout/vList6"/>
    <dgm:cxn modelId="{B9A56185-AD5C-429D-9B64-FF44EF915A5D}" type="presParOf" srcId="{FADACE4C-8045-40C8-B316-4541EE6C5EA7}" destId="{61FF2431-00BE-437B-8355-3D838B2C1388}" srcOrd="0" destOrd="0" presId="urn:microsoft.com/office/officeart/2005/8/layout/vList6"/>
    <dgm:cxn modelId="{89166429-6908-40A9-BE4A-B46527D9AFE0}" type="presParOf" srcId="{61FF2431-00BE-437B-8355-3D838B2C1388}" destId="{D9D9BFC9-FC9F-4E5D-BCD0-297E8A1CFD66}" srcOrd="0" destOrd="0" presId="urn:microsoft.com/office/officeart/2005/8/layout/vList6"/>
    <dgm:cxn modelId="{A9A4BFB9-0A4B-4B25-8BE6-D05B86443DAE}" type="presParOf" srcId="{61FF2431-00BE-437B-8355-3D838B2C1388}" destId="{A4FFA639-B06E-4367-9DD0-ABE852B75153}" srcOrd="1" destOrd="0" presId="urn:microsoft.com/office/officeart/2005/8/layout/vList6"/>
    <dgm:cxn modelId="{D943E633-C6B8-4B04-BA48-1439EDC0868A}" type="presParOf" srcId="{FADACE4C-8045-40C8-B316-4541EE6C5EA7}" destId="{EF2745A0-856F-400C-B0D5-842A108D0022}" srcOrd="1" destOrd="0" presId="urn:microsoft.com/office/officeart/2005/8/layout/vList6"/>
    <dgm:cxn modelId="{ACCD83CD-A320-43D1-8A4C-D032F549D77D}" type="presParOf" srcId="{FADACE4C-8045-40C8-B316-4541EE6C5EA7}" destId="{A536286E-CFEC-4873-8248-B8B4F0E0B98B}" srcOrd="2" destOrd="0" presId="urn:microsoft.com/office/officeart/2005/8/layout/vList6"/>
    <dgm:cxn modelId="{1A708ECA-F330-442C-8D3D-6D80351D1D1E}" type="presParOf" srcId="{A536286E-CFEC-4873-8248-B8B4F0E0B98B}" destId="{EF800E4F-42DB-411A-9417-A4241C70802C}" srcOrd="0" destOrd="0" presId="urn:microsoft.com/office/officeart/2005/8/layout/vList6"/>
    <dgm:cxn modelId="{DD526A08-0D38-4DD5-9424-B045EFA8012A}" type="presParOf" srcId="{A536286E-CFEC-4873-8248-B8B4F0E0B98B}" destId="{A70DE504-1B3F-457C-A849-B172292DED9F}" srcOrd="1" destOrd="0" presId="urn:microsoft.com/office/officeart/2005/8/layout/vList6"/>
    <dgm:cxn modelId="{EA2FE9F3-9599-48DC-97E3-E4D5ADA11D08}" type="presParOf" srcId="{FADACE4C-8045-40C8-B316-4541EE6C5EA7}" destId="{6D1F9834-4482-4A6F-B05F-0DAA698E90CC}" srcOrd="3" destOrd="0" presId="urn:microsoft.com/office/officeart/2005/8/layout/vList6"/>
    <dgm:cxn modelId="{A1ECCE4B-ECEB-44A6-8E90-B5A98EB996C9}" type="presParOf" srcId="{FADACE4C-8045-40C8-B316-4541EE6C5EA7}" destId="{42BB3678-02B7-4035-918A-15ACDBF4BD34}" srcOrd="4" destOrd="0" presId="urn:microsoft.com/office/officeart/2005/8/layout/vList6"/>
    <dgm:cxn modelId="{FCC03650-D20E-41A4-8B25-7C67E6A7E886}" type="presParOf" srcId="{42BB3678-02B7-4035-918A-15ACDBF4BD34}" destId="{4A022788-61E6-411B-9F2B-CD3D4F7C5B00}" srcOrd="0" destOrd="0" presId="urn:microsoft.com/office/officeart/2005/8/layout/vList6"/>
    <dgm:cxn modelId="{3884CFFC-0BAD-4447-9F6A-8CA4D6C6D0C1}" type="presParOf" srcId="{42BB3678-02B7-4035-918A-15ACDBF4BD34}" destId="{6DBC5953-490E-45BC-8C5C-54C31E41461A}" srcOrd="1" destOrd="0" presId="urn:microsoft.com/office/officeart/2005/8/layout/vList6"/>
    <dgm:cxn modelId="{4229955F-CA71-45AE-9BFE-43BF4FE516CB}" type="presParOf" srcId="{FADACE4C-8045-40C8-B316-4541EE6C5EA7}" destId="{0E61E69B-703D-4004-BB2E-C2955DED3CFA}" srcOrd="5" destOrd="0" presId="urn:microsoft.com/office/officeart/2005/8/layout/vList6"/>
    <dgm:cxn modelId="{EA297531-C245-42D6-837F-75E3C83317DD}" type="presParOf" srcId="{FADACE4C-8045-40C8-B316-4541EE6C5EA7}" destId="{C0EAFFCD-4EA2-41C8-A674-59BA34846144}" srcOrd="6" destOrd="0" presId="urn:microsoft.com/office/officeart/2005/8/layout/vList6"/>
    <dgm:cxn modelId="{F4298499-A8AF-40CD-BE22-971D5C4F0855}" type="presParOf" srcId="{C0EAFFCD-4EA2-41C8-A674-59BA34846144}" destId="{EA87D183-911F-48BF-8FB1-91284DAB6AB3}" srcOrd="0" destOrd="0" presId="urn:microsoft.com/office/officeart/2005/8/layout/vList6"/>
    <dgm:cxn modelId="{7AAB8F5A-AFB3-4703-A0D6-0E2C2725C501}" type="presParOf" srcId="{C0EAFFCD-4EA2-41C8-A674-59BA34846144}" destId="{399B5405-5697-412C-8629-1DA0075A7CF5}" srcOrd="1" destOrd="0" presId="urn:microsoft.com/office/officeart/2005/8/layout/vList6"/>
    <dgm:cxn modelId="{04616B8A-9B8F-4CC8-80A0-640B99DA80AE}" type="presParOf" srcId="{FADACE4C-8045-40C8-B316-4541EE6C5EA7}" destId="{1AF84B27-A053-46BB-87AC-C0D30D436D22}" srcOrd="7" destOrd="0" presId="urn:microsoft.com/office/officeart/2005/8/layout/vList6"/>
    <dgm:cxn modelId="{8742E9A4-32F3-4F68-8BF4-63764B0A460A}" type="presParOf" srcId="{FADACE4C-8045-40C8-B316-4541EE6C5EA7}" destId="{7A603A71-1A92-424B-8EEC-781CF2A43339}" srcOrd="8" destOrd="0" presId="urn:microsoft.com/office/officeart/2005/8/layout/vList6"/>
    <dgm:cxn modelId="{EB77E035-DA01-4CE8-85AE-61355DA7969A}" type="presParOf" srcId="{7A603A71-1A92-424B-8EEC-781CF2A43339}" destId="{19632C55-1704-4BC2-95FD-CFBBCF1322FC}" srcOrd="0" destOrd="0" presId="urn:microsoft.com/office/officeart/2005/8/layout/vList6"/>
    <dgm:cxn modelId="{381FD727-8B84-46C2-BF0E-512B70CA6C53}" type="presParOf" srcId="{7A603A71-1A92-424B-8EEC-781CF2A43339}" destId="{107B75F0-ABA1-4F8A-A03B-ED857173EE75}"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832DC5-91D3-4334-ADCB-464C64DDF2AC}" type="doc">
      <dgm:prSet loTypeId="urn:microsoft.com/office/officeart/2005/8/layout/pList2" loCatId="list" qsTypeId="urn:microsoft.com/office/officeart/2005/8/quickstyle/simple1" qsCatId="simple" csTypeId="urn:microsoft.com/office/officeart/2005/8/colors/accent1_2" csCatId="accent1" phldr="1"/>
      <dgm:spPr/>
      <dgm:t>
        <a:bodyPr/>
        <a:lstStyle/>
        <a:p>
          <a:endParaRPr lang="zh-CN" altLang="en-US"/>
        </a:p>
      </dgm:t>
    </dgm:pt>
    <dgm:pt modelId="{DEDAC4A0-6096-42F6-80A9-05E6CB80C3F1}">
      <dgm:prSet phldrT="[文本]"/>
      <dgm:spPr/>
      <dgm:t>
        <a:bodyPr/>
        <a:lstStyle/>
        <a:p>
          <a:r>
            <a:rPr lang="zh-CN" altLang="en-US" b="1" dirty="0" smtClean="0"/>
            <a:t>双击控制菜单图标</a:t>
          </a:r>
          <a:endParaRPr lang="zh-CN" altLang="en-US" b="1" dirty="0"/>
        </a:p>
      </dgm:t>
    </dgm:pt>
    <dgm:pt modelId="{2A7F1DA2-9646-4C94-89ED-A45244EEDA17}" type="parTrans" cxnId="{1D2FDF7A-6EDF-4D1D-9EAE-63F73F456978}">
      <dgm:prSet/>
      <dgm:spPr/>
      <dgm:t>
        <a:bodyPr/>
        <a:lstStyle/>
        <a:p>
          <a:endParaRPr lang="zh-CN" altLang="en-US"/>
        </a:p>
      </dgm:t>
    </dgm:pt>
    <dgm:pt modelId="{6E1250BF-979D-46AD-8D05-F14D67EED99C}" type="sibTrans" cxnId="{1D2FDF7A-6EDF-4D1D-9EAE-63F73F456978}">
      <dgm:prSet/>
      <dgm:spPr/>
      <dgm:t>
        <a:bodyPr/>
        <a:lstStyle/>
        <a:p>
          <a:endParaRPr lang="zh-CN" altLang="en-US"/>
        </a:p>
      </dgm:t>
    </dgm:pt>
    <dgm:pt modelId="{FF66994D-C634-4088-92D5-19184990ABB9}">
      <dgm:prSet phldrT="[文本]"/>
      <dgm:spPr/>
      <dgm:t>
        <a:bodyPr/>
        <a:lstStyle/>
        <a:p>
          <a:pPr algn="l"/>
          <a:r>
            <a:rPr lang="en-US" altLang="zh-CN" b="1" dirty="0" smtClean="0"/>
            <a:t>【</a:t>
          </a:r>
          <a:r>
            <a:rPr lang="zh-CN" altLang="en-US" b="1" dirty="0" smtClean="0"/>
            <a:t>文件</a:t>
          </a:r>
          <a:r>
            <a:rPr lang="en-US" altLang="zh-CN" b="1" dirty="0" smtClean="0"/>
            <a:t>】</a:t>
          </a:r>
          <a:r>
            <a:rPr lang="zh-CN" altLang="en-US" b="1" dirty="0" smtClean="0"/>
            <a:t>菜单→“退出”命令</a:t>
          </a:r>
          <a:endParaRPr lang="zh-CN" altLang="en-US" b="1" dirty="0"/>
        </a:p>
      </dgm:t>
    </dgm:pt>
    <dgm:pt modelId="{3EA0692F-5835-4C1F-BF73-6192808E6C4C}" type="parTrans" cxnId="{D813798B-B43D-49BD-B6D9-840E40EBD990}">
      <dgm:prSet/>
      <dgm:spPr/>
      <dgm:t>
        <a:bodyPr/>
        <a:lstStyle/>
        <a:p>
          <a:endParaRPr lang="zh-CN" altLang="en-US"/>
        </a:p>
      </dgm:t>
    </dgm:pt>
    <dgm:pt modelId="{768F5114-1EFE-476F-AB99-1759E7255601}" type="sibTrans" cxnId="{D813798B-B43D-49BD-B6D9-840E40EBD990}">
      <dgm:prSet/>
      <dgm:spPr/>
      <dgm:t>
        <a:bodyPr/>
        <a:lstStyle/>
        <a:p>
          <a:endParaRPr lang="zh-CN" altLang="en-US"/>
        </a:p>
      </dgm:t>
    </dgm:pt>
    <dgm:pt modelId="{9C9AA7B2-E305-4942-922A-4AE878586DA4}">
      <dgm:prSet phldrT="[文本]"/>
      <dgm:spPr/>
      <dgm:t>
        <a:bodyPr/>
        <a:lstStyle/>
        <a:p>
          <a:r>
            <a:rPr lang="zh-CN" altLang="en-US" b="1" dirty="0" smtClean="0"/>
            <a:t>标题栏上的“关闭”按钮</a:t>
          </a:r>
          <a:endParaRPr lang="zh-CN" altLang="en-US" b="1" dirty="0"/>
        </a:p>
      </dgm:t>
    </dgm:pt>
    <dgm:pt modelId="{8DC2B414-E9EC-40A0-BB77-61B0899987F5}" type="parTrans" cxnId="{99E54545-5B06-4F24-8CC0-3FCC32A02591}">
      <dgm:prSet/>
      <dgm:spPr/>
      <dgm:t>
        <a:bodyPr/>
        <a:lstStyle/>
        <a:p>
          <a:endParaRPr lang="zh-CN" altLang="en-US"/>
        </a:p>
      </dgm:t>
    </dgm:pt>
    <dgm:pt modelId="{82310B2F-3B0D-46B4-9DB7-E15C4D21EF92}" type="sibTrans" cxnId="{99E54545-5B06-4F24-8CC0-3FCC32A02591}">
      <dgm:prSet/>
      <dgm:spPr/>
      <dgm:t>
        <a:bodyPr/>
        <a:lstStyle/>
        <a:p>
          <a:endParaRPr lang="zh-CN" altLang="en-US"/>
        </a:p>
      </dgm:t>
    </dgm:pt>
    <dgm:pt modelId="{BD87F876-A700-4B04-88A0-03AE1ED7032D}">
      <dgm:prSet/>
      <dgm:spPr/>
      <dgm:t>
        <a:bodyPr/>
        <a:lstStyle/>
        <a:p>
          <a:r>
            <a:rPr lang="zh-CN" altLang="en-US" b="1" dirty="0" smtClean="0"/>
            <a:t>组合键</a:t>
          </a:r>
          <a:r>
            <a:rPr lang="en-US" altLang="zh-CN" b="1" dirty="0" smtClean="0"/>
            <a:t>【Alt+F4】</a:t>
          </a:r>
          <a:endParaRPr lang="zh-CN" altLang="en-US" b="1" dirty="0"/>
        </a:p>
      </dgm:t>
    </dgm:pt>
    <dgm:pt modelId="{42B13E5B-9338-4827-90F3-4D18B31AE3E1}" type="parTrans" cxnId="{19F88D2F-ADFC-4EFA-AC71-EEE8712A6A6A}">
      <dgm:prSet/>
      <dgm:spPr/>
      <dgm:t>
        <a:bodyPr/>
        <a:lstStyle/>
        <a:p>
          <a:endParaRPr lang="zh-CN" altLang="en-US"/>
        </a:p>
      </dgm:t>
    </dgm:pt>
    <dgm:pt modelId="{92150E76-509C-427A-8C58-99758AD463F1}" type="sibTrans" cxnId="{19F88D2F-ADFC-4EFA-AC71-EEE8712A6A6A}">
      <dgm:prSet/>
      <dgm:spPr/>
      <dgm:t>
        <a:bodyPr/>
        <a:lstStyle/>
        <a:p>
          <a:endParaRPr lang="zh-CN" altLang="en-US"/>
        </a:p>
      </dgm:t>
    </dgm:pt>
    <dgm:pt modelId="{DA345142-D012-45EF-A712-571077A68B60}" type="pres">
      <dgm:prSet presAssocID="{FD832DC5-91D3-4334-ADCB-464C64DDF2AC}" presName="Name0" presStyleCnt="0">
        <dgm:presLayoutVars>
          <dgm:dir/>
          <dgm:resizeHandles val="exact"/>
        </dgm:presLayoutVars>
      </dgm:prSet>
      <dgm:spPr/>
      <dgm:t>
        <a:bodyPr/>
        <a:lstStyle/>
        <a:p>
          <a:endParaRPr lang="zh-CN" altLang="en-US"/>
        </a:p>
      </dgm:t>
    </dgm:pt>
    <dgm:pt modelId="{697ED467-7927-4C5B-8662-219AE7438FB8}" type="pres">
      <dgm:prSet presAssocID="{FD832DC5-91D3-4334-ADCB-464C64DDF2AC}" presName="bkgdShp" presStyleLbl="alignAccFollowNode1" presStyleIdx="0" presStyleCnt="1"/>
      <dgm:spPr/>
    </dgm:pt>
    <dgm:pt modelId="{FB3357FE-E67D-49A2-B0BC-84E5487C54B3}" type="pres">
      <dgm:prSet presAssocID="{FD832DC5-91D3-4334-ADCB-464C64DDF2AC}" presName="linComp" presStyleCnt="0"/>
      <dgm:spPr/>
    </dgm:pt>
    <dgm:pt modelId="{5FE3DEF9-4D19-41FC-97D0-3FF198E08220}" type="pres">
      <dgm:prSet presAssocID="{DEDAC4A0-6096-42F6-80A9-05E6CB80C3F1}" presName="compNode" presStyleCnt="0"/>
      <dgm:spPr/>
    </dgm:pt>
    <dgm:pt modelId="{5BDC4E93-28AE-4F97-B6C5-BE6DCD724EA1}" type="pres">
      <dgm:prSet presAssocID="{DEDAC4A0-6096-42F6-80A9-05E6CB80C3F1}" presName="node" presStyleLbl="node1" presStyleIdx="0" presStyleCnt="4">
        <dgm:presLayoutVars>
          <dgm:bulletEnabled val="1"/>
        </dgm:presLayoutVars>
      </dgm:prSet>
      <dgm:spPr/>
      <dgm:t>
        <a:bodyPr/>
        <a:lstStyle/>
        <a:p>
          <a:endParaRPr lang="zh-CN" altLang="en-US"/>
        </a:p>
      </dgm:t>
    </dgm:pt>
    <dgm:pt modelId="{C149D681-FD53-45C9-B46F-3EACA4C2A6F7}" type="pres">
      <dgm:prSet presAssocID="{DEDAC4A0-6096-42F6-80A9-05E6CB80C3F1}" presName="invisiNode" presStyleLbl="node1" presStyleIdx="0" presStyleCnt="4"/>
      <dgm:spPr/>
    </dgm:pt>
    <dgm:pt modelId="{DCF99A7E-94A9-4270-A623-E684535EF307}" type="pres">
      <dgm:prSet presAssocID="{DEDAC4A0-6096-42F6-80A9-05E6CB80C3F1}" presName="imagNode"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t="-5000" b="-5000"/>
          </a:stretch>
        </a:blipFill>
      </dgm:spPr>
      <dgm:t>
        <a:bodyPr/>
        <a:lstStyle/>
        <a:p>
          <a:endParaRPr lang="zh-CN" altLang="en-US"/>
        </a:p>
      </dgm:t>
    </dgm:pt>
    <dgm:pt modelId="{2E2C0FD8-3112-4E99-A9C4-F3175ACE82D4}" type="pres">
      <dgm:prSet presAssocID="{6E1250BF-979D-46AD-8D05-F14D67EED99C}" presName="sibTrans" presStyleLbl="sibTrans2D1" presStyleIdx="0" presStyleCnt="0"/>
      <dgm:spPr/>
      <dgm:t>
        <a:bodyPr/>
        <a:lstStyle/>
        <a:p>
          <a:endParaRPr lang="zh-CN" altLang="en-US"/>
        </a:p>
      </dgm:t>
    </dgm:pt>
    <dgm:pt modelId="{68C0481A-2C19-4B38-BAF6-785C73C56A84}" type="pres">
      <dgm:prSet presAssocID="{FF66994D-C634-4088-92D5-19184990ABB9}" presName="compNode" presStyleCnt="0"/>
      <dgm:spPr/>
    </dgm:pt>
    <dgm:pt modelId="{FE714C47-7EC7-4235-8761-53CF8238B135}" type="pres">
      <dgm:prSet presAssocID="{FF66994D-C634-4088-92D5-19184990ABB9}" presName="node" presStyleLbl="node1" presStyleIdx="1" presStyleCnt="4">
        <dgm:presLayoutVars>
          <dgm:bulletEnabled val="1"/>
        </dgm:presLayoutVars>
      </dgm:prSet>
      <dgm:spPr/>
      <dgm:t>
        <a:bodyPr/>
        <a:lstStyle/>
        <a:p>
          <a:endParaRPr lang="zh-CN" altLang="en-US"/>
        </a:p>
      </dgm:t>
    </dgm:pt>
    <dgm:pt modelId="{C720FE79-CCFC-445D-AE1C-848945239CE1}" type="pres">
      <dgm:prSet presAssocID="{FF66994D-C634-4088-92D5-19184990ABB9}" presName="invisiNode" presStyleLbl="node1" presStyleIdx="1" presStyleCnt="4"/>
      <dgm:spPr/>
    </dgm:pt>
    <dgm:pt modelId="{055A3C65-90C3-46D5-B3C3-6DBE07698514}" type="pres">
      <dgm:prSet presAssocID="{FF66994D-C634-4088-92D5-19184990ABB9}" presName="imagNode" presStyleLbl="fgImgPlace1" presStyleIdx="1" presStyleCnt="4" custScaleX="95633" custScaleY="45873"/>
      <dgm:spPr>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dgm:spPr>
      <dgm:t>
        <a:bodyPr/>
        <a:lstStyle/>
        <a:p>
          <a:endParaRPr lang="zh-CN" altLang="en-US"/>
        </a:p>
      </dgm:t>
    </dgm:pt>
    <dgm:pt modelId="{4B3E2DCD-01C9-47B9-A17C-2B3669CB678C}" type="pres">
      <dgm:prSet presAssocID="{768F5114-1EFE-476F-AB99-1759E7255601}" presName="sibTrans" presStyleLbl="sibTrans2D1" presStyleIdx="0" presStyleCnt="0"/>
      <dgm:spPr/>
      <dgm:t>
        <a:bodyPr/>
        <a:lstStyle/>
        <a:p>
          <a:endParaRPr lang="zh-CN" altLang="en-US"/>
        </a:p>
      </dgm:t>
    </dgm:pt>
    <dgm:pt modelId="{ACA24D0E-8BAD-448F-AC2F-D6EF6196ED47}" type="pres">
      <dgm:prSet presAssocID="{9C9AA7B2-E305-4942-922A-4AE878586DA4}" presName="compNode" presStyleCnt="0"/>
      <dgm:spPr/>
    </dgm:pt>
    <dgm:pt modelId="{ED9531C5-7C3F-41C7-B80E-244210196FB9}" type="pres">
      <dgm:prSet presAssocID="{9C9AA7B2-E305-4942-922A-4AE878586DA4}" presName="node" presStyleLbl="node1" presStyleIdx="2" presStyleCnt="4">
        <dgm:presLayoutVars>
          <dgm:bulletEnabled val="1"/>
        </dgm:presLayoutVars>
      </dgm:prSet>
      <dgm:spPr/>
      <dgm:t>
        <a:bodyPr/>
        <a:lstStyle/>
        <a:p>
          <a:endParaRPr lang="zh-CN" altLang="en-US"/>
        </a:p>
      </dgm:t>
    </dgm:pt>
    <dgm:pt modelId="{E6134D16-794F-4A39-BC12-73DB87BFF460}" type="pres">
      <dgm:prSet presAssocID="{9C9AA7B2-E305-4942-922A-4AE878586DA4}" presName="invisiNode" presStyleLbl="node1" presStyleIdx="2" presStyleCnt="4"/>
      <dgm:spPr/>
    </dgm:pt>
    <dgm:pt modelId="{7E7D9FB5-48CB-4FDF-A3ED-A0075527ED10}" type="pres">
      <dgm:prSet presAssocID="{9C9AA7B2-E305-4942-922A-4AE878586DA4}" presName="imagNode" presStyleLbl="fgImgPlac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16000" r="-16000"/>
          </a:stretch>
        </a:blipFill>
      </dgm:spPr>
      <dgm:t>
        <a:bodyPr/>
        <a:lstStyle/>
        <a:p>
          <a:endParaRPr lang="zh-CN" altLang="en-US"/>
        </a:p>
      </dgm:t>
    </dgm:pt>
    <dgm:pt modelId="{E077214B-C0F0-4ABC-8099-E7CB07044310}" type="pres">
      <dgm:prSet presAssocID="{82310B2F-3B0D-46B4-9DB7-E15C4D21EF92}" presName="sibTrans" presStyleLbl="sibTrans2D1" presStyleIdx="0" presStyleCnt="0"/>
      <dgm:spPr/>
      <dgm:t>
        <a:bodyPr/>
        <a:lstStyle/>
        <a:p>
          <a:endParaRPr lang="zh-CN" altLang="en-US"/>
        </a:p>
      </dgm:t>
    </dgm:pt>
    <dgm:pt modelId="{CAAAA0DE-E8A9-4BFB-8344-C9E43117574D}" type="pres">
      <dgm:prSet presAssocID="{BD87F876-A700-4B04-88A0-03AE1ED7032D}" presName="compNode" presStyleCnt="0"/>
      <dgm:spPr/>
    </dgm:pt>
    <dgm:pt modelId="{790CC1B8-8835-4674-ABAC-234BDC09050B}" type="pres">
      <dgm:prSet presAssocID="{BD87F876-A700-4B04-88A0-03AE1ED7032D}" presName="node" presStyleLbl="node1" presStyleIdx="3" presStyleCnt="4">
        <dgm:presLayoutVars>
          <dgm:bulletEnabled val="1"/>
        </dgm:presLayoutVars>
      </dgm:prSet>
      <dgm:spPr/>
      <dgm:t>
        <a:bodyPr/>
        <a:lstStyle/>
        <a:p>
          <a:endParaRPr lang="zh-CN" altLang="en-US"/>
        </a:p>
      </dgm:t>
    </dgm:pt>
    <dgm:pt modelId="{13C4382F-31D4-4507-A23F-4DC8260A274C}" type="pres">
      <dgm:prSet presAssocID="{BD87F876-A700-4B04-88A0-03AE1ED7032D}" presName="invisiNode" presStyleLbl="node1" presStyleIdx="3" presStyleCnt="4"/>
      <dgm:spPr/>
    </dgm:pt>
    <dgm:pt modelId="{95677EEA-7424-4704-BCAE-7F10FCD3B7E7}" type="pres">
      <dgm:prSet presAssocID="{BD87F876-A700-4B04-88A0-03AE1ED7032D}" presName="imagNode" presStyleLbl="fgImgPlac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t="-12000" b="-12000"/>
          </a:stretch>
        </a:blipFill>
      </dgm:spPr>
      <dgm:t>
        <a:bodyPr/>
        <a:lstStyle/>
        <a:p>
          <a:endParaRPr lang="zh-CN" altLang="en-US"/>
        </a:p>
      </dgm:t>
    </dgm:pt>
  </dgm:ptLst>
  <dgm:cxnLst>
    <dgm:cxn modelId="{639DDA2F-9544-46F2-A0C6-F5947113FE20}" type="presOf" srcId="{6E1250BF-979D-46AD-8D05-F14D67EED99C}" destId="{2E2C0FD8-3112-4E99-A9C4-F3175ACE82D4}" srcOrd="0" destOrd="0" presId="urn:microsoft.com/office/officeart/2005/8/layout/pList2"/>
    <dgm:cxn modelId="{D813798B-B43D-49BD-B6D9-840E40EBD990}" srcId="{FD832DC5-91D3-4334-ADCB-464C64DDF2AC}" destId="{FF66994D-C634-4088-92D5-19184990ABB9}" srcOrd="1" destOrd="0" parTransId="{3EA0692F-5835-4C1F-BF73-6192808E6C4C}" sibTransId="{768F5114-1EFE-476F-AB99-1759E7255601}"/>
    <dgm:cxn modelId="{FE8856FB-0FAF-4C52-8FF8-72D29EC90219}" type="presOf" srcId="{FD832DC5-91D3-4334-ADCB-464C64DDF2AC}" destId="{DA345142-D012-45EF-A712-571077A68B60}" srcOrd="0" destOrd="0" presId="urn:microsoft.com/office/officeart/2005/8/layout/pList2"/>
    <dgm:cxn modelId="{99E54545-5B06-4F24-8CC0-3FCC32A02591}" srcId="{FD832DC5-91D3-4334-ADCB-464C64DDF2AC}" destId="{9C9AA7B2-E305-4942-922A-4AE878586DA4}" srcOrd="2" destOrd="0" parTransId="{8DC2B414-E9EC-40A0-BB77-61B0899987F5}" sibTransId="{82310B2F-3B0D-46B4-9DB7-E15C4D21EF92}"/>
    <dgm:cxn modelId="{C9E70A71-17C3-4495-98E2-1C3F5D0AE5A6}" type="presOf" srcId="{768F5114-1EFE-476F-AB99-1759E7255601}" destId="{4B3E2DCD-01C9-47B9-A17C-2B3669CB678C}" srcOrd="0" destOrd="0" presId="urn:microsoft.com/office/officeart/2005/8/layout/pList2"/>
    <dgm:cxn modelId="{E21204A6-3A97-47F7-A05D-6F64230BD7DE}" type="presOf" srcId="{DEDAC4A0-6096-42F6-80A9-05E6CB80C3F1}" destId="{5BDC4E93-28AE-4F97-B6C5-BE6DCD724EA1}" srcOrd="0" destOrd="0" presId="urn:microsoft.com/office/officeart/2005/8/layout/pList2"/>
    <dgm:cxn modelId="{1D2FDF7A-6EDF-4D1D-9EAE-63F73F456978}" srcId="{FD832DC5-91D3-4334-ADCB-464C64DDF2AC}" destId="{DEDAC4A0-6096-42F6-80A9-05E6CB80C3F1}" srcOrd="0" destOrd="0" parTransId="{2A7F1DA2-9646-4C94-89ED-A45244EEDA17}" sibTransId="{6E1250BF-979D-46AD-8D05-F14D67EED99C}"/>
    <dgm:cxn modelId="{D48E3BEB-438B-4A8F-966B-BBDFB56B866E}" type="presOf" srcId="{9C9AA7B2-E305-4942-922A-4AE878586DA4}" destId="{ED9531C5-7C3F-41C7-B80E-244210196FB9}" srcOrd="0" destOrd="0" presId="urn:microsoft.com/office/officeart/2005/8/layout/pList2"/>
    <dgm:cxn modelId="{28E04BF8-C708-4981-9EF7-4FFA63873CE8}" type="presOf" srcId="{FF66994D-C634-4088-92D5-19184990ABB9}" destId="{FE714C47-7EC7-4235-8761-53CF8238B135}" srcOrd="0" destOrd="0" presId="urn:microsoft.com/office/officeart/2005/8/layout/pList2"/>
    <dgm:cxn modelId="{4090598F-DB1F-4546-AA53-0B1AE701BDFD}" type="presOf" srcId="{82310B2F-3B0D-46B4-9DB7-E15C4D21EF92}" destId="{E077214B-C0F0-4ABC-8099-E7CB07044310}" srcOrd="0" destOrd="0" presId="urn:microsoft.com/office/officeart/2005/8/layout/pList2"/>
    <dgm:cxn modelId="{66883719-73EF-4F35-A266-15282F039A25}" type="presOf" srcId="{BD87F876-A700-4B04-88A0-03AE1ED7032D}" destId="{790CC1B8-8835-4674-ABAC-234BDC09050B}" srcOrd="0" destOrd="0" presId="urn:microsoft.com/office/officeart/2005/8/layout/pList2"/>
    <dgm:cxn modelId="{19F88D2F-ADFC-4EFA-AC71-EEE8712A6A6A}" srcId="{FD832DC5-91D3-4334-ADCB-464C64DDF2AC}" destId="{BD87F876-A700-4B04-88A0-03AE1ED7032D}" srcOrd="3" destOrd="0" parTransId="{42B13E5B-9338-4827-90F3-4D18B31AE3E1}" sibTransId="{92150E76-509C-427A-8C58-99758AD463F1}"/>
    <dgm:cxn modelId="{8C8C14A7-F6F1-4F1F-8A49-B8F3491954B2}" type="presParOf" srcId="{DA345142-D012-45EF-A712-571077A68B60}" destId="{697ED467-7927-4C5B-8662-219AE7438FB8}" srcOrd="0" destOrd="0" presId="urn:microsoft.com/office/officeart/2005/8/layout/pList2"/>
    <dgm:cxn modelId="{269AE1AF-D92C-4F04-B43D-77E862EE3093}" type="presParOf" srcId="{DA345142-D012-45EF-A712-571077A68B60}" destId="{FB3357FE-E67D-49A2-B0BC-84E5487C54B3}" srcOrd="1" destOrd="0" presId="urn:microsoft.com/office/officeart/2005/8/layout/pList2"/>
    <dgm:cxn modelId="{CEDC7DD8-74B7-4DE8-BE32-B10334A74464}" type="presParOf" srcId="{FB3357FE-E67D-49A2-B0BC-84E5487C54B3}" destId="{5FE3DEF9-4D19-41FC-97D0-3FF198E08220}" srcOrd="0" destOrd="0" presId="urn:microsoft.com/office/officeart/2005/8/layout/pList2"/>
    <dgm:cxn modelId="{9AE48ADA-BBE8-4836-AC57-F83C3095B0E4}" type="presParOf" srcId="{5FE3DEF9-4D19-41FC-97D0-3FF198E08220}" destId="{5BDC4E93-28AE-4F97-B6C5-BE6DCD724EA1}" srcOrd="0" destOrd="0" presId="urn:microsoft.com/office/officeart/2005/8/layout/pList2"/>
    <dgm:cxn modelId="{84631DDF-64C7-4823-ACA6-5C9B4E2C4870}" type="presParOf" srcId="{5FE3DEF9-4D19-41FC-97D0-3FF198E08220}" destId="{C149D681-FD53-45C9-B46F-3EACA4C2A6F7}" srcOrd="1" destOrd="0" presId="urn:microsoft.com/office/officeart/2005/8/layout/pList2"/>
    <dgm:cxn modelId="{B1BAD532-B9DC-4E08-AD44-870F96A3C870}" type="presParOf" srcId="{5FE3DEF9-4D19-41FC-97D0-3FF198E08220}" destId="{DCF99A7E-94A9-4270-A623-E684535EF307}" srcOrd="2" destOrd="0" presId="urn:microsoft.com/office/officeart/2005/8/layout/pList2"/>
    <dgm:cxn modelId="{7328E998-76CD-4A40-8477-DA5548772CCF}" type="presParOf" srcId="{FB3357FE-E67D-49A2-B0BC-84E5487C54B3}" destId="{2E2C0FD8-3112-4E99-A9C4-F3175ACE82D4}" srcOrd="1" destOrd="0" presId="urn:microsoft.com/office/officeart/2005/8/layout/pList2"/>
    <dgm:cxn modelId="{8C715D7A-8896-4188-8910-644EAE93FFFB}" type="presParOf" srcId="{FB3357FE-E67D-49A2-B0BC-84E5487C54B3}" destId="{68C0481A-2C19-4B38-BAF6-785C73C56A84}" srcOrd="2" destOrd="0" presId="urn:microsoft.com/office/officeart/2005/8/layout/pList2"/>
    <dgm:cxn modelId="{6C67C1BB-4C46-433B-8346-BE3A84A928D5}" type="presParOf" srcId="{68C0481A-2C19-4B38-BAF6-785C73C56A84}" destId="{FE714C47-7EC7-4235-8761-53CF8238B135}" srcOrd="0" destOrd="0" presId="urn:microsoft.com/office/officeart/2005/8/layout/pList2"/>
    <dgm:cxn modelId="{91685093-1815-43E9-9C3E-5E5EB4730D21}" type="presParOf" srcId="{68C0481A-2C19-4B38-BAF6-785C73C56A84}" destId="{C720FE79-CCFC-445D-AE1C-848945239CE1}" srcOrd="1" destOrd="0" presId="urn:microsoft.com/office/officeart/2005/8/layout/pList2"/>
    <dgm:cxn modelId="{8DECA5D6-1A4C-4F75-B715-1E15D3BF080D}" type="presParOf" srcId="{68C0481A-2C19-4B38-BAF6-785C73C56A84}" destId="{055A3C65-90C3-46D5-B3C3-6DBE07698514}" srcOrd="2" destOrd="0" presId="urn:microsoft.com/office/officeart/2005/8/layout/pList2"/>
    <dgm:cxn modelId="{F2E7F982-5912-4A68-ACBE-36394E00783F}" type="presParOf" srcId="{FB3357FE-E67D-49A2-B0BC-84E5487C54B3}" destId="{4B3E2DCD-01C9-47B9-A17C-2B3669CB678C}" srcOrd="3" destOrd="0" presId="urn:microsoft.com/office/officeart/2005/8/layout/pList2"/>
    <dgm:cxn modelId="{BD27EF0D-4F95-4AED-AC20-6AA116CA6DBF}" type="presParOf" srcId="{FB3357FE-E67D-49A2-B0BC-84E5487C54B3}" destId="{ACA24D0E-8BAD-448F-AC2F-D6EF6196ED47}" srcOrd="4" destOrd="0" presId="urn:microsoft.com/office/officeart/2005/8/layout/pList2"/>
    <dgm:cxn modelId="{DB9C9BAA-6F96-46D5-90A3-883D6A24DD4A}" type="presParOf" srcId="{ACA24D0E-8BAD-448F-AC2F-D6EF6196ED47}" destId="{ED9531C5-7C3F-41C7-B80E-244210196FB9}" srcOrd="0" destOrd="0" presId="urn:microsoft.com/office/officeart/2005/8/layout/pList2"/>
    <dgm:cxn modelId="{C0E2B27C-1DF3-43C6-92E4-A679E6EDDAB3}" type="presParOf" srcId="{ACA24D0E-8BAD-448F-AC2F-D6EF6196ED47}" destId="{E6134D16-794F-4A39-BC12-73DB87BFF460}" srcOrd="1" destOrd="0" presId="urn:microsoft.com/office/officeart/2005/8/layout/pList2"/>
    <dgm:cxn modelId="{F4D237F7-CDC3-4968-A458-82F4E5330D53}" type="presParOf" srcId="{ACA24D0E-8BAD-448F-AC2F-D6EF6196ED47}" destId="{7E7D9FB5-48CB-4FDF-A3ED-A0075527ED10}" srcOrd="2" destOrd="0" presId="urn:microsoft.com/office/officeart/2005/8/layout/pList2"/>
    <dgm:cxn modelId="{6C8AAF90-F1F5-46BF-BAA7-F08D59F0B582}" type="presParOf" srcId="{FB3357FE-E67D-49A2-B0BC-84E5487C54B3}" destId="{E077214B-C0F0-4ABC-8099-E7CB07044310}" srcOrd="5" destOrd="0" presId="urn:microsoft.com/office/officeart/2005/8/layout/pList2"/>
    <dgm:cxn modelId="{82E65628-1EFA-4CB7-8BE8-F3A1340DC24A}" type="presParOf" srcId="{FB3357FE-E67D-49A2-B0BC-84E5487C54B3}" destId="{CAAAA0DE-E8A9-4BFB-8344-C9E43117574D}" srcOrd="6" destOrd="0" presId="urn:microsoft.com/office/officeart/2005/8/layout/pList2"/>
    <dgm:cxn modelId="{48218969-CEED-4FDF-AEBB-0273206944B9}" type="presParOf" srcId="{CAAAA0DE-E8A9-4BFB-8344-C9E43117574D}" destId="{790CC1B8-8835-4674-ABAC-234BDC09050B}" srcOrd="0" destOrd="0" presId="urn:microsoft.com/office/officeart/2005/8/layout/pList2"/>
    <dgm:cxn modelId="{E03D1BE9-6575-4424-8932-2FBAA57D6349}" type="presParOf" srcId="{CAAAA0DE-E8A9-4BFB-8344-C9E43117574D}" destId="{13C4382F-31D4-4507-A23F-4DC8260A274C}" srcOrd="1" destOrd="0" presId="urn:microsoft.com/office/officeart/2005/8/layout/pList2"/>
    <dgm:cxn modelId="{12DEC7F7-347C-4EA0-95CB-0066FD5EB04E}" type="presParOf" srcId="{CAAAA0DE-E8A9-4BFB-8344-C9E43117574D}" destId="{95677EEA-7424-4704-BCAE-7F10FCD3B7E7}"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59F6BD8-D169-4B9B-802D-F8246DBE6A4B}" type="doc">
      <dgm:prSet loTypeId="urn:microsoft.com/office/officeart/2005/8/layout/pList2" loCatId="picture" qsTypeId="urn:microsoft.com/office/officeart/2005/8/quickstyle/simple3" qsCatId="simple" csTypeId="urn:microsoft.com/office/officeart/2005/8/colors/colorful4" csCatId="colorful" phldr="1"/>
      <dgm:spPr/>
      <dgm:t>
        <a:bodyPr/>
        <a:lstStyle/>
        <a:p>
          <a:endParaRPr lang="zh-CN" altLang="en-US"/>
        </a:p>
      </dgm:t>
    </dgm:pt>
    <dgm:pt modelId="{84FF16DB-DDAE-4748-9427-8CC17E88E470}">
      <dgm:prSet phldrT="[文本]"/>
      <dgm:spPr/>
      <dgm:t>
        <a:bodyPr/>
        <a:lstStyle/>
        <a:p>
          <a:r>
            <a:rPr lang="zh-CN" altLang="en-US" smtClean="0"/>
            <a:t>快速访问工具栏</a:t>
          </a:r>
          <a:endParaRPr lang="zh-CN" altLang="en-US" dirty="0"/>
        </a:p>
      </dgm:t>
    </dgm:pt>
    <dgm:pt modelId="{9708EBF1-BA8B-4CB1-8677-DBAB78C5F1F9}" type="parTrans" cxnId="{C15F6372-2A13-47A3-9837-1229E604F864}">
      <dgm:prSet/>
      <dgm:spPr/>
      <dgm:t>
        <a:bodyPr/>
        <a:lstStyle/>
        <a:p>
          <a:endParaRPr lang="zh-CN" altLang="en-US"/>
        </a:p>
      </dgm:t>
    </dgm:pt>
    <dgm:pt modelId="{2748DB25-EA3A-4465-B1AD-6B95A934D785}" type="sibTrans" cxnId="{C15F6372-2A13-47A3-9837-1229E604F864}">
      <dgm:prSet/>
      <dgm:spPr/>
      <dgm:t>
        <a:bodyPr/>
        <a:lstStyle/>
        <a:p>
          <a:endParaRPr lang="zh-CN" altLang="en-US"/>
        </a:p>
      </dgm:t>
    </dgm:pt>
    <dgm:pt modelId="{E4C66B1F-AC43-4C04-913A-AF1DA7B18657}">
      <dgm:prSet/>
      <dgm:spPr/>
      <dgm:t>
        <a:bodyPr/>
        <a:lstStyle/>
        <a:p>
          <a:r>
            <a:rPr lang="en-US" altLang="zh-CN" dirty="0" smtClean="0"/>
            <a:t>【</a:t>
          </a:r>
          <a:r>
            <a:rPr lang="zh-CN" altLang="en-US" dirty="0" smtClean="0"/>
            <a:t>文件</a:t>
          </a:r>
          <a:r>
            <a:rPr lang="en-US" altLang="zh-CN" dirty="0" smtClean="0"/>
            <a:t>】</a:t>
          </a:r>
          <a:r>
            <a:rPr lang="zh-CN" altLang="en-US" dirty="0" smtClean="0"/>
            <a:t>菜单</a:t>
          </a:r>
          <a:endParaRPr lang="zh-CN" altLang="en-US" dirty="0"/>
        </a:p>
      </dgm:t>
    </dgm:pt>
    <dgm:pt modelId="{639821A0-307B-4B2E-940E-2607A68AF257}" type="parTrans" cxnId="{A93457E1-755D-4B61-8C4C-CFA9FFC86285}">
      <dgm:prSet/>
      <dgm:spPr/>
      <dgm:t>
        <a:bodyPr/>
        <a:lstStyle/>
        <a:p>
          <a:endParaRPr lang="zh-CN" altLang="en-US"/>
        </a:p>
      </dgm:t>
    </dgm:pt>
    <dgm:pt modelId="{3479D7E3-1D8F-40C3-A58D-4EBC71A5AB82}" type="sibTrans" cxnId="{A93457E1-755D-4B61-8C4C-CFA9FFC86285}">
      <dgm:prSet/>
      <dgm:spPr/>
      <dgm:t>
        <a:bodyPr/>
        <a:lstStyle/>
        <a:p>
          <a:endParaRPr lang="zh-CN" altLang="en-US"/>
        </a:p>
      </dgm:t>
    </dgm:pt>
    <dgm:pt modelId="{7BC45048-AB6C-4500-86C2-ABDE77C00AD2}">
      <dgm:prSet/>
      <dgm:spPr/>
      <dgm:t>
        <a:bodyPr/>
        <a:lstStyle/>
        <a:p>
          <a:r>
            <a:rPr lang="zh-CN" altLang="en-US" dirty="0" smtClean="0"/>
            <a:t>组合键</a:t>
          </a:r>
          <a:r>
            <a:rPr lang="en-US" altLang="zh-CN" dirty="0" smtClean="0"/>
            <a:t>【</a:t>
          </a:r>
          <a:r>
            <a:rPr lang="en-US" altLang="zh-CN" dirty="0" err="1" smtClean="0"/>
            <a:t>Ctrl+N</a:t>
          </a:r>
          <a:r>
            <a:rPr lang="en-US" altLang="zh-CN" dirty="0" smtClean="0"/>
            <a:t>】</a:t>
          </a:r>
          <a:endParaRPr lang="zh-CN" altLang="en-US" dirty="0"/>
        </a:p>
      </dgm:t>
    </dgm:pt>
    <dgm:pt modelId="{D278263D-F2DD-442A-BC83-0E4E065B9891}" type="parTrans" cxnId="{93F9B599-AB7B-49D0-99DA-796CF171EB16}">
      <dgm:prSet/>
      <dgm:spPr/>
      <dgm:t>
        <a:bodyPr/>
        <a:lstStyle/>
        <a:p>
          <a:endParaRPr lang="zh-CN" altLang="en-US"/>
        </a:p>
      </dgm:t>
    </dgm:pt>
    <dgm:pt modelId="{2E2F2E92-C7A3-4802-98E7-87A749888E89}" type="sibTrans" cxnId="{93F9B599-AB7B-49D0-99DA-796CF171EB16}">
      <dgm:prSet/>
      <dgm:spPr/>
      <dgm:t>
        <a:bodyPr/>
        <a:lstStyle/>
        <a:p>
          <a:endParaRPr lang="zh-CN" altLang="en-US"/>
        </a:p>
      </dgm:t>
    </dgm:pt>
    <dgm:pt modelId="{02D1C41A-C3EF-49C9-83CC-EE31301586A5}" type="pres">
      <dgm:prSet presAssocID="{559F6BD8-D169-4B9B-802D-F8246DBE6A4B}" presName="Name0" presStyleCnt="0">
        <dgm:presLayoutVars>
          <dgm:dir/>
          <dgm:resizeHandles val="exact"/>
        </dgm:presLayoutVars>
      </dgm:prSet>
      <dgm:spPr/>
      <dgm:t>
        <a:bodyPr/>
        <a:lstStyle/>
        <a:p>
          <a:endParaRPr lang="zh-CN" altLang="en-US"/>
        </a:p>
      </dgm:t>
    </dgm:pt>
    <dgm:pt modelId="{EC8E95AE-1872-46D0-9BBC-0B57BD9CE8E6}" type="pres">
      <dgm:prSet presAssocID="{559F6BD8-D169-4B9B-802D-F8246DBE6A4B}" presName="bkgdShp" presStyleLbl="alignAccFollowNode1" presStyleIdx="0" presStyleCnt="1"/>
      <dgm:spPr/>
    </dgm:pt>
    <dgm:pt modelId="{C87FABA2-8935-488C-9FD1-70830FBB17B9}" type="pres">
      <dgm:prSet presAssocID="{559F6BD8-D169-4B9B-802D-F8246DBE6A4B}" presName="linComp" presStyleCnt="0"/>
      <dgm:spPr/>
    </dgm:pt>
    <dgm:pt modelId="{76F45063-ED2A-4FBB-8C2E-1EA113A71746}" type="pres">
      <dgm:prSet presAssocID="{84FF16DB-DDAE-4748-9427-8CC17E88E470}" presName="compNode" presStyleCnt="0"/>
      <dgm:spPr/>
    </dgm:pt>
    <dgm:pt modelId="{4036EF99-C6EF-4D17-B3AF-59E6F74AE402}" type="pres">
      <dgm:prSet presAssocID="{84FF16DB-DDAE-4748-9427-8CC17E88E470}" presName="node" presStyleLbl="node1" presStyleIdx="0" presStyleCnt="3">
        <dgm:presLayoutVars>
          <dgm:bulletEnabled val="1"/>
        </dgm:presLayoutVars>
      </dgm:prSet>
      <dgm:spPr/>
      <dgm:t>
        <a:bodyPr/>
        <a:lstStyle/>
        <a:p>
          <a:endParaRPr lang="zh-CN" altLang="en-US"/>
        </a:p>
      </dgm:t>
    </dgm:pt>
    <dgm:pt modelId="{9A81E2B3-6192-4A53-9701-B54F3B8C6604}" type="pres">
      <dgm:prSet presAssocID="{84FF16DB-DDAE-4748-9427-8CC17E88E470}" presName="invisiNode" presStyleLbl="node1" presStyleIdx="0" presStyleCnt="3"/>
      <dgm:spPr/>
    </dgm:pt>
    <dgm:pt modelId="{F96929A9-790C-493E-A014-23ED2B9E2966}" type="pres">
      <dgm:prSet presAssocID="{84FF16DB-DDAE-4748-9427-8CC17E88E470}" presName="imagNod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54000" r="-54000"/>
          </a:stretch>
        </a:blipFill>
      </dgm:spPr>
    </dgm:pt>
    <dgm:pt modelId="{617DB2E3-6DB3-4691-8086-F70B99703A29}" type="pres">
      <dgm:prSet presAssocID="{2748DB25-EA3A-4465-B1AD-6B95A934D785}" presName="sibTrans" presStyleLbl="sibTrans2D1" presStyleIdx="0" presStyleCnt="0"/>
      <dgm:spPr/>
      <dgm:t>
        <a:bodyPr/>
        <a:lstStyle/>
        <a:p>
          <a:endParaRPr lang="zh-CN" altLang="en-US"/>
        </a:p>
      </dgm:t>
    </dgm:pt>
    <dgm:pt modelId="{6AD627FC-93C6-476A-B31D-4D73C1686622}" type="pres">
      <dgm:prSet presAssocID="{E4C66B1F-AC43-4C04-913A-AF1DA7B18657}" presName="compNode" presStyleCnt="0"/>
      <dgm:spPr/>
    </dgm:pt>
    <dgm:pt modelId="{518B275B-EC60-4507-ADDE-81127D1CCA18}" type="pres">
      <dgm:prSet presAssocID="{E4C66B1F-AC43-4C04-913A-AF1DA7B18657}" presName="node" presStyleLbl="node1" presStyleIdx="1" presStyleCnt="3">
        <dgm:presLayoutVars>
          <dgm:bulletEnabled val="1"/>
        </dgm:presLayoutVars>
      </dgm:prSet>
      <dgm:spPr/>
      <dgm:t>
        <a:bodyPr/>
        <a:lstStyle/>
        <a:p>
          <a:endParaRPr lang="zh-CN" altLang="en-US"/>
        </a:p>
      </dgm:t>
    </dgm:pt>
    <dgm:pt modelId="{23BDEE5C-541B-4A3D-9FB2-092F8F08A6A2}" type="pres">
      <dgm:prSet presAssocID="{E4C66B1F-AC43-4C04-913A-AF1DA7B18657}" presName="invisiNode" presStyleLbl="node1" presStyleIdx="1" presStyleCnt="3"/>
      <dgm:spPr/>
    </dgm:pt>
    <dgm:pt modelId="{037CBEF5-938C-4C7D-B6F7-19251852D450}" type="pres">
      <dgm:prSet presAssocID="{E4C66B1F-AC43-4C04-913A-AF1DA7B18657}" presName="imagNode"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38000" r="-38000"/>
          </a:stretch>
        </a:blipFill>
      </dgm:spPr>
    </dgm:pt>
    <dgm:pt modelId="{19247F98-C77D-45E2-8B45-44CE5CC4A144}" type="pres">
      <dgm:prSet presAssocID="{3479D7E3-1D8F-40C3-A58D-4EBC71A5AB82}" presName="sibTrans" presStyleLbl="sibTrans2D1" presStyleIdx="0" presStyleCnt="0"/>
      <dgm:spPr/>
      <dgm:t>
        <a:bodyPr/>
        <a:lstStyle/>
        <a:p>
          <a:endParaRPr lang="zh-CN" altLang="en-US"/>
        </a:p>
      </dgm:t>
    </dgm:pt>
    <dgm:pt modelId="{FEB729C2-00F4-42CC-B9D6-E5DC82BCDC51}" type="pres">
      <dgm:prSet presAssocID="{7BC45048-AB6C-4500-86C2-ABDE77C00AD2}" presName="compNode" presStyleCnt="0"/>
      <dgm:spPr/>
    </dgm:pt>
    <dgm:pt modelId="{DCCD0061-E4EC-478B-9115-8B9F257E66DD}" type="pres">
      <dgm:prSet presAssocID="{7BC45048-AB6C-4500-86C2-ABDE77C00AD2}" presName="node" presStyleLbl="node1" presStyleIdx="2" presStyleCnt="3">
        <dgm:presLayoutVars>
          <dgm:bulletEnabled val="1"/>
        </dgm:presLayoutVars>
      </dgm:prSet>
      <dgm:spPr/>
      <dgm:t>
        <a:bodyPr/>
        <a:lstStyle/>
        <a:p>
          <a:endParaRPr lang="zh-CN" altLang="en-US"/>
        </a:p>
      </dgm:t>
    </dgm:pt>
    <dgm:pt modelId="{C49A3602-4D63-45FD-8C99-A1DF1B5A6909}" type="pres">
      <dgm:prSet presAssocID="{7BC45048-AB6C-4500-86C2-ABDE77C00AD2}" presName="invisiNode" presStyleLbl="node1" presStyleIdx="2" presStyleCnt="3"/>
      <dgm:spPr/>
    </dgm:pt>
    <dgm:pt modelId="{BD1141F9-04B2-4A32-BBF1-5BC76E538209}" type="pres">
      <dgm:prSet presAssocID="{7BC45048-AB6C-4500-86C2-ABDE77C00AD2}" presName="imagNode" presStyleLbl="fgImgPlace1" presStyleIdx="2" presStyleCnt="3"/>
      <dgm:spPr/>
    </dgm:pt>
  </dgm:ptLst>
  <dgm:cxnLst>
    <dgm:cxn modelId="{5E9F74B3-8790-4384-A03A-4141793EFC61}" type="presOf" srcId="{2748DB25-EA3A-4465-B1AD-6B95A934D785}" destId="{617DB2E3-6DB3-4691-8086-F70B99703A29}" srcOrd="0" destOrd="0" presId="urn:microsoft.com/office/officeart/2005/8/layout/pList2"/>
    <dgm:cxn modelId="{C02E2C6F-FE51-4035-9458-D4957B62F593}" type="presOf" srcId="{3479D7E3-1D8F-40C3-A58D-4EBC71A5AB82}" destId="{19247F98-C77D-45E2-8B45-44CE5CC4A144}" srcOrd="0" destOrd="0" presId="urn:microsoft.com/office/officeart/2005/8/layout/pList2"/>
    <dgm:cxn modelId="{3F7A8FBC-7841-4077-9640-00E075FD0345}" type="presOf" srcId="{84FF16DB-DDAE-4748-9427-8CC17E88E470}" destId="{4036EF99-C6EF-4D17-B3AF-59E6F74AE402}" srcOrd="0" destOrd="0" presId="urn:microsoft.com/office/officeart/2005/8/layout/pList2"/>
    <dgm:cxn modelId="{A93457E1-755D-4B61-8C4C-CFA9FFC86285}" srcId="{559F6BD8-D169-4B9B-802D-F8246DBE6A4B}" destId="{E4C66B1F-AC43-4C04-913A-AF1DA7B18657}" srcOrd="1" destOrd="0" parTransId="{639821A0-307B-4B2E-940E-2607A68AF257}" sibTransId="{3479D7E3-1D8F-40C3-A58D-4EBC71A5AB82}"/>
    <dgm:cxn modelId="{2D4CB0B8-383A-49DF-AEC1-B17EF25681A8}" type="presOf" srcId="{E4C66B1F-AC43-4C04-913A-AF1DA7B18657}" destId="{518B275B-EC60-4507-ADDE-81127D1CCA18}" srcOrd="0" destOrd="0" presId="urn:microsoft.com/office/officeart/2005/8/layout/pList2"/>
    <dgm:cxn modelId="{93F9B599-AB7B-49D0-99DA-796CF171EB16}" srcId="{559F6BD8-D169-4B9B-802D-F8246DBE6A4B}" destId="{7BC45048-AB6C-4500-86C2-ABDE77C00AD2}" srcOrd="2" destOrd="0" parTransId="{D278263D-F2DD-442A-BC83-0E4E065B9891}" sibTransId="{2E2F2E92-C7A3-4802-98E7-87A749888E89}"/>
    <dgm:cxn modelId="{7C098714-5007-4527-A1BD-379454C7FD58}" type="presOf" srcId="{559F6BD8-D169-4B9B-802D-F8246DBE6A4B}" destId="{02D1C41A-C3EF-49C9-83CC-EE31301586A5}" srcOrd="0" destOrd="0" presId="urn:microsoft.com/office/officeart/2005/8/layout/pList2"/>
    <dgm:cxn modelId="{A38C0DFD-9A90-45F8-951B-FAD5AA3176AE}" type="presOf" srcId="{7BC45048-AB6C-4500-86C2-ABDE77C00AD2}" destId="{DCCD0061-E4EC-478B-9115-8B9F257E66DD}" srcOrd="0" destOrd="0" presId="urn:microsoft.com/office/officeart/2005/8/layout/pList2"/>
    <dgm:cxn modelId="{C15F6372-2A13-47A3-9837-1229E604F864}" srcId="{559F6BD8-D169-4B9B-802D-F8246DBE6A4B}" destId="{84FF16DB-DDAE-4748-9427-8CC17E88E470}" srcOrd="0" destOrd="0" parTransId="{9708EBF1-BA8B-4CB1-8677-DBAB78C5F1F9}" sibTransId="{2748DB25-EA3A-4465-B1AD-6B95A934D785}"/>
    <dgm:cxn modelId="{BC0DC844-3EC9-495B-B1BE-71125BBB39D8}" type="presParOf" srcId="{02D1C41A-C3EF-49C9-83CC-EE31301586A5}" destId="{EC8E95AE-1872-46D0-9BBC-0B57BD9CE8E6}" srcOrd="0" destOrd="0" presId="urn:microsoft.com/office/officeart/2005/8/layout/pList2"/>
    <dgm:cxn modelId="{D6F690C0-1A6B-4C75-AEDA-F350FE340C4E}" type="presParOf" srcId="{02D1C41A-C3EF-49C9-83CC-EE31301586A5}" destId="{C87FABA2-8935-488C-9FD1-70830FBB17B9}" srcOrd="1" destOrd="0" presId="urn:microsoft.com/office/officeart/2005/8/layout/pList2"/>
    <dgm:cxn modelId="{1CC23DA5-DC14-470D-A28D-ED62EC3E7EFF}" type="presParOf" srcId="{C87FABA2-8935-488C-9FD1-70830FBB17B9}" destId="{76F45063-ED2A-4FBB-8C2E-1EA113A71746}" srcOrd="0" destOrd="0" presId="urn:microsoft.com/office/officeart/2005/8/layout/pList2"/>
    <dgm:cxn modelId="{F8E86DC4-FE07-4C15-89AA-24F04C0599E8}" type="presParOf" srcId="{76F45063-ED2A-4FBB-8C2E-1EA113A71746}" destId="{4036EF99-C6EF-4D17-B3AF-59E6F74AE402}" srcOrd="0" destOrd="0" presId="urn:microsoft.com/office/officeart/2005/8/layout/pList2"/>
    <dgm:cxn modelId="{E45A414E-2F13-41E3-A978-5BAEA7E2BDBA}" type="presParOf" srcId="{76F45063-ED2A-4FBB-8C2E-1EA113A71746}" destId="{9A81E2B3-6192-4A53-9701-B54F3B8C6604}" srcOrd="1" destOrd="0" presId="urn:microsoft.com/office/officeart/2005/8/layout/pList2"/>
    <dgm:cxn modelId="{13AF97B3-0227-46D5-87A0-A7F607E86E9B}" type="presParOf" srcId="{76F45063-ED2A-4FBB-8C2E-1EA113A71746}" destId="{F96929A9-790C-493E-A014-23ED2B9E2966}" srcOrd="2" destOrd="0" presId="urn:microsoft.com/office/officeart/2005/8/layout/pList2"/>
    <dgm:cxn modelId="{647C6D4C-650B-46B0-A901-3E5E65E47A00}" type="presParOf" srcId="{C87FABA2-8935-488C-9FD1-70830FBB17B9}" destId="{617DB2E3-6DB3-4691-8086-F70B99703A29}" srcOrd="1" destOrd="0" presId="urn:microsoft.com/office/officeart/2005/8/layout/pList2"/>
    <dgm:cxn modelId="{4EDF4A67-271C-4D84-97F9-8FBAFD03D29F}" type="presParOf" srcId="{C87FABA2-8935-488C-9FD1-70830FBB17B9}" destId="{6AD627FC-93C6-476A-B31D-4D73C1686622}" srcOrd="2" destOrd="0" presId="urn:microsoft.com/office/officeart/2005/8/layout/pList2"/>
    <dgm:cxn modelId="{AEAE78E6-3DFF-406A-AB9B-6444528E32AE}" type="presParOf" srcId="{6AD627FC-93C6-476A-B31D-4D73C1686622}" destId="{518B275B-EC60-4507-ADDE-81127D1CCA18}" srcOrd="0" destOrd="0" presId="urn:microsoft.com/office/officeart/2005/8/layout/pList2"/>
    <dgm:cxn modelId="{7DE17C7F-4937-4FE5-8BCA-CE025650AED3}" type="presParOf" srcId="{6AD627FC-93C6-476A-B31D-4D73C1686622}" destId="{23BDEE5C-541B-4A3D-9FB2-092F8F08A6A2}" srcOrd="1" destOrd="0" presId="urn:microsoft.com/office/officeart/2005/8/layout/pList2"/>
    <dgm:cxn modelId="{E02362B2-B2B8-47B3-A0DE-C7D2B41376D1}" type="presParOf" srcId="{6AD627FC-93C6-476A-B31D-4D73C1686622}" destId="{037CBEF5-938C-4C7D-B6F7-19251852D450}" srcOrd="2" destOrd="0" presId="urn:microsoft.com/office/officeart/2005/8/layout/pList2"/>
    <dgm:cxn modelId="{48F20AEC-374C-44E9-B747-BE6BC0B44C9F}" type="presParOf" srcId="{C87FABA2-8935-488C-9FD1-70830FBB17B9}" destId="{19247F98-C77D-45E2-8B45-44CE5CC4A144}" srcOrd="3" destOrd="0" presId="urn:microsoft.com/office/officeart/2005/8/layout/pList2"/>
    <dgm:cxn modelId="{5ACCE738-AC23-4FD1-8856-CD4DDF90B697}" type="presParOf" srcId="{C87FABA2-8935-488C-9FD1-70830FBB17B9}" destId="{FEB729C2-00F4-42CC-B9D6-E5DC82BCDC51}" srcOrd="4" destOrd="0" presId="urn:microsoft.com/office/officeart/2005/8/layout/pList2"/>
    <dgm:cxn modelId="{90237971-25C4-4428-B0F0-2F1127841DC0}" type="presParOf" srcId="{FEB729C2-00F4-42CC-B9D6-E5DC82BCDC51}" destId="{DCCD0061-E4EC-478B-9115-8B9F257E66DD}" srcOrd="0" destOrd="0" presId="urn:microsoft.com/office/officeart/2005/8/layout/pList2"/>
    <dgm:cxn modelId="{128F0560-6DEF-4568-BACD-1240AA2D4420}" type="presParOf" srcId="{FEB729C2-00F4-42CC-B9D6-E5DC82BCDC51}" destId="{C49A3602-4D63-45FD-8C99-A1DF1B5A6909}" srcOrd="1" destOrd="0" presId="urn:microsoft.com/office/officeart/2005/8/layout/pList2"/>
    <dgm:cxn modelId="{E669E4C1-F2B0-4E0B-97A0-F4CCE88924C5}" type="presParOf" srcId="{FEB729C2-00F4-42CC-B9D6-E5DC82BCDC51}" destId="{BD1141F9-04B2-4A32-BBF1-5BC76E538209}"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FFA639-B06E-4367-9DD0-ABE852B75153}">
      <dsp:nvSpPr>
        <dsp:cNvPr id="0" name=""/>
        <dsp:cNvSpPr/>
      </dsp:nvSpPr>
      <dsp:spPr>
        <a:xfrm>
          <a:off x="2707500" y="1555"/>
          <a:ext cx="4061251" cy="842438"/>
        </a:xfrm>
        <a:prstGeom prst="rightArrow">
          <a:avLst>
            <a:gd name="adj1" fmla="val 75000"/>
            <a:gd name="adj2" fmla="val 50000"/>
          </a:avLst>
        </a:prstGeom>
        <a:solidFill>
          <a:schemeClr val="accent4">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en-US" altLang="zh-CN" sz="2400" kern="1200" dirty="0" smtClean="0"/>
            <a:t>PowerPoint 2010</a:t>
          </a:r>
          <a:r>
            <a:rPr lang="zh-CN" altLang="en-US" sz="2400" kern="1200" dirty="0" smtClean="0"/>
            <a:t>基础</a:t>
          </a:r>
          <a:endParaRPr lang="zh-CN" altLang="en-US" sz="2400" kern="1200" dirty="0"/>
        </a:p>
      </dsp:txBody>
      <dsp:txXfrm>
        <a:off x="2707500" y="106860"/>
        <a:ext cx="3745337" cy="631828"/>
      </dsp:txXfrm>
    </dsp:sp>
    <dsp:sp modelId="{D9D9BFC9-FC9F-4E5D-BCD0-297E8A1CFD66}">
      <dsp:nvSpPr>
        <dsp:cNvPr id="0" name=""/>
        <dsp:cNvSpPr/>
      </dsp:nvSpPr>
      <dsp:spPr>
        <a:xfrm>
          <a:off x="0" y="1555"/>
          <a:ext cx="2707500" cy="842438"/>
        </a:xfrm>
        <a:prstGeom prst="roundRect">
          <a:avLst/>
        </a:prstGeom>
        <a:solidFill>
          <a:schemeClr val="accent4">
            <a:hueOff val="0"/>
            <a:satOff val="0"/>
            <a:lumOff val="0"/>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5.1</a:t>
          </a:r>
          <a:endParaRPr lang="zh-CN" altLang="en-US" sz="4400" kern="1200" dirty="0"/>
        </a:p>
      </dsp:txBody>
      <dsp:txXfrm>
        <a:off x="41124" y="42679"/>
        <a:ext cx="2625252" cy="760190"/>
      </dsp:txXfrm>
    </dsp:sp>
    <dsp:sp modelId="{A70DE504-1B3F-457C-A849-B172292DED9F}">
      <dsp:nvSpPr>
        <dsp:cNvPr id="0" name=""/>
        <dsp:cNvSpPr/>
      </dsp:nvSpPr>
      <dsp:spPr>
        <a:xfrm>
          <a:off x="2707500" y="928238"/>
          <a:ext cx="4061251" cy="842438"/>
        </a:xfrm>
        <a:prstGeom prst="rightArrow">
          <a:avLst>
            <a:gd name="adj1" fmla="val 75000"/>
            <a:gd name="adj2" fmla="val 50000"/>
          </a:avLst>
        </a:prstGeom>
        <a:solidFill>
          <a:schemeClr val="accent4">
            <a:tint val="40000"/>
            <a:alpha val="90000"/>
            <a:hueOff val="5164614"/>
            <a:satOff val="-2812"/>
            <a:lumOff val="368"/>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zh-CN" altLang="en-US" sz="2400" kern="1200" dirty="0" smtClean="0"/>
            <a:t>演示文稿的设计与制作</a:t>
          </a:r>
          <a:endParaRPr lang="zh-CN" altLang="en-US" sz="2400" kern="1200" dirty="0"/>
        </a:p>
      </dsp:txBody>
      <dsp:txXfrm>
        <a:off x="2707500" y="1033543"/>
        <a:ext cx="3745337" cy="631828"/>
      </dsp:txXfrm>
    </dsp:sp>
    <dsp:sp modelId="{EF800E4F-42DB-411A-9417-A4241C70802C}">
      <dsp:nvSpPr>
        <dsp:cNvPr id="0" name=""/>
        <dsp:cNvSpPr/>
      </dsp:nvSpPr>
      <dsp:spPr>
        <a:xfrm>
          <a:off x="0" y="928238"/>
          <a:ext cx="2707500" cy="842438"/>
        </a:xfrm>
        <a:prstGeom prst="roundRect">
          <a:avLst/>
        </a:prstGeom>
        <a:solidFill>
          <a:schemeClr val="accent4">
            <a:hueOff val="5105759"/>
            <a:satOff val="-5996"/>
            <a:lumOff val="2304"/>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5.2</a:t>
          </a:r>
          <a:endParaRPr lang="zh-CN" altLang="en-US" sz="4400" kern="1200" dirty="0"/>
        </a:p>
      </dsp:txBody>
      <dsp:txXfrm>
        <a:off x="41124" y="969362"/>
        <a:ext cx="2625252" cy="760190"/>
      </dsp:txXfrm>
    </dsp:sp>
    <dsp:sp modelId="{6DBC5953-490E-45BC-8C5C-54C31E41461A}">
      <dsp:nvSpPr>
        <dsp:cNvPr id="0" name=""/>
        <dsp:cNvSpPr/>
      </dsp:nvSpPr>
      <dsp:spPr>
        <a:xfrm>
          <a:off x="2707500" y="1854920"/>
          <a:ext cx="4061251" cy="842438"/>
        </a:xfrm>
        <a:prstGeom prst="rightArrow">
          <a:avLst>
            <a:gd name="adj1" fmla="val 75000"/>
            <a:gd name="adj2" fmla="val 50000"/>
          </a:avLst>
        </a:prstGeom>
        <a:solidFill>
          <a:schemeClr val="accent4">
            <a:tint val="40000"/>
            <a:alpha val="90000"/>
            <a:hueOff val="10329229"/>
            <a:satOff val="-5624"/>
            <a:lumOff val="737"/>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zh-CN" altLang="en-US" sz="2400" kern="1200" dirty="0" smtClean="0"/>
            <a:t>演示文稿的修饰与美化</a:t>
          </a:r>
          <a:endParaRPr lang="zh-CN" altLang="en-US" sz="2400" kern="1200" dirty="0"/>
        </a:p>
      </dsp:txBody>
      <dsp:txXfrm>
        <a:off x="2707500" y="1960225"/>
        <a:ext cx="3745337" cy="631828"/>
      </dsp:txXfrm>
    </dsp:sp>
    <dsp:sp modelId="{4A022788-61E6-411B-9F2B-CD3D4F7C5B00}">
      <dsp:nvSpPr>
        <dsp:cNvPr id="0" name=""/>
        <dsp:cNvSpPr/>
      </dsp:nvSpPr>
      <dsp:spPr>
        <a:xfrm>
          <a:off x="0" y="1854920"/>
          <a:ext cx="2707500" cy="842438"/>
        </a:xfrm>
        <a:prstGeom prst="roundRect">
          <a:avLst/>
        </a:prstGeom>
        <a:solidFill>
          <a:schemeClr val="accent4">
            <a:hueOff val="10211518"/>
            <a:satOff val="-11993"/>
            <a:lumOff val="4608"/>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5.3</a:t>
          </a:r>
          <a:endParaRPr lang="zh-CN" altLang="en-US" sz="4400" kern="1200" dirty="0"/>
        </a:p>
      </dsp:txBody>
      <dsp:txXfrm>
        <a:off x="41124" y="1896044"/>
        <a:ext cx="2625252" cy="760190"/>
      </dsp:txXfrm>
    </dsp:sp>
    <dsp:sp modelId="{399B5405-5697-412C-8629-1DA0075A7CF5}">
      <dsp:nvSpPr>
        <dsp:cNvPr id="0" name=""/>
        <dsp:cNvSpPr/>
      </dsp:nvSpPr>
      <dsp:spPr>
        <a:xfrm>
          <a:off x="2707500" y="2781603"/>
          <a:ext cx="4061251" cy="842438"/>
        </a:xfrm>
        <a:prstGeom prst="rightArrow">
          <a:avLst>
            <a:gd name="adj1" fmla="val 75000"/>
            <a:gd name="adj2" fmla="val 50000"/>
          </a:avLst>
        </a:prstGeom>
        <a:solidFill>
          <a:schemeClr val="accent4">
            <a:tint val="40000"/>
            <a:alpha val="90000"/>
            <a:hueOff val="15493843"/>
            <a:satOff val="-8436"/>
            <a:lumOff val="1105"/>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zh-CN" altLang="en-US" sz="2400" kern="1200" dirty="0" smtClean="0"/>
            <a:t>演示文稿动画设置与放映</a:t>
          </a:r>
          <a:endParaRPr lang="zh-CN" altLang="en-US" sz="2400" kern="1200" dirty="0"/>
        </a:p>
      </dsp:txBody>
      <dsp:txXfrm>
        <a:off x="2707500" y="2886908"/>
        <a:ext cx="3745337" cy="631828"/>
      </dsp:txXfrm>
    </dsp:sp>
    <dsp:sp modelId="{EA87D183-911F-48BF-8FB1-91284DAB6AB3}">
      <dsp:nvSpPr>
        <dsp:cNvPr id="0" name=""/>
        <dsp:cNvSpPr/>
      </dsp:nvSpPr>
      <dsp:spPr>
        <a:xfrm>
          <a:off x="0" y="2781603"/>
          <a:ext cx="2707500" cy="842438"/>
        </a:xfrm>
        <a:prstGeom prst="roundRect">
          <a:avLst/>
        </a:prstGeom>
        <a:solidFill>
          <a:schemeClr val="accent4">
            <a:hueOff val="15317278"/>
            <a:satOff val="-17989"/>
            <a:lumOff val="6912"/>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5.4</a:t>
          </a:r>
          <a:endParaRPr lang="zh-CN" altLang="en-US" sz="4400" kern="1200" dirty="0"/>
        </a:p>
      </dsp:txBody>
      <dsp:txXfrm>
        <a:off x="41124" y="2822727"/>
        <a:ext cx="2625252" cy="760190"/>
      </dsp:txXfrm>
    </dsp:sp>
    <dsp:sp modelId="{107B75F0-ABA1-4F8A-A03B-ED857173EE75}">
      <dsp:nvSpPr>
        <dsp:cNvPr id="0" name=""/>
        <dsp:cNvSpPr/>
      </dsp:nvSpPr>
      <dsp:spPr>
        <a:xfrm>
          <a:off x="2707500" y="3708285"/>
          <a:ext cx="4061251" cy="842438"/>
        </a:xfrm>
        <a:prstGeom prst="rightArrow">
          <a:avLst>
            <a:gd name="adj1" fmla="val 75000"/>
            <a:gd name="adj2" fmla="val 50000"/>
          </a:avLst>
        </a:prstGeom>
        <a:solidFill>
          <a:schemeClr val="accent4">
            <a:tint val="40000"/>
            <a:alpha val="90000"/>
            <a:hueOff val="20658457"/>
            <a:satOff val="-11248"/>
            <a:lumOff val="1474"/>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zh-CN" altLang="en-US" sz="2400" kern="1200" dirty="0" smtClean="0"/>
            <a:t>演示文稿的打印与打包</a:t>
          </a:r>
          <a:endParaRPr lang="zh-CN" altLang="en-US" sz="2400" kern="1200" dirty="0"/>
        </a:p>
      </dsp:txBody>
      <dsp:txXfrm>
        <a:off x="2707500" y="3813590"/>
        <a:ext cx="3745337" cy="631828"/>
      </dsp:txXfrm>
    </dsp:sp>
    <dsp:sp modelId="{19632C55-1704-4BC2-95FD-CFBBCF1322FC}">
      <dsp:nvSpPr>
        <dsp:cNvPr id="0" name=""/>
        <dsp:cNvSpPr/>
      </dsp:nvSpPr>
      <dsp:spPr>
        <a:xfrm>
          <a:off x="0" y="3708285"/>
          <a:ext cx="2707500" cy="842438"/>
        </a:xfrm>
        <a:prstGeom prst="roundRect">
          <a:avLst/>
        </a:prstGeom>
        <a:solidFill>
          <a:schemeClr val="accent4">
            <a:hueOff val="20423036"/>
            <a:satOff val="-23986"/>
            <a:lumOff val="9216"/>
            <a:alphaOff val="0"/>
          </a:schemeClr>
        </a:solidFill>
        <a:ln>
          <a:noFill/>
        </a:ln>
        <a:effectLst>
          <a:outerShdw blurRad="38100" dist="25400" dir="5400000" algn="t" rotWithShape="0">
            <a:srgbClr val="000000">
              <a:alpha val="5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a:lnSpc>
              <a:spcPct val="90000"/>
            </a:lnSpc>
            <a:spcBef>
              <a:spcPct val="0"/>
            </a:spcBef>
            <a:spcAft>
              <a:spcPct val="35000"/>
            </a:spcAft>
          </a:pPr>
          <a:r>
            <a:rPr lang="en-US" altLang="zh-CN" sz="4400" kern="1200" dirty="0" smtClean="0"/>
            <a:t>5.5</a:t>
          </a:r>
          <a:endParaRPr lang="zh-CN" altLang="en-US" sz="4400" kern="1200" dirty="0"/>
        </a:p>
      </dsp:txBody>
      <dsp:txXfrm>
        <a:off x="41124" y="3749409"/>
        <a:ext cx="2625252" cy="7601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7ED467-7927-4C5B-8662-219AE7438FB8}">
      <dsp:nvSpPr>
        <dsp:cNvPr id="0" name=""/>
        <dsp:cNvSpPr/>
      </dsp:nvSpPr>
      <dsp:spPr>
        <a:xfrm>
          <a:off x="0" y="0"/>
          <a:ext cx="6096000" cy="1828800"/>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F99A7E-94A9-4270-A623-E684535EF307}">
      <dsp:nvSpPr>
        <dsp:cNvPr id="0" name=""/>
        <dsp:cNvSpPr/>
      </dsp:nvSpPr>
      <dsp:spPr>
        <a:xfrm>
          <a:off x="184558" y="243840"/>
          <a:ext cx="1331833" cy="134112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5000" b="-5000"/>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DC4E93-28AE-4F97-B6C5-BE6DCD724EA1}">
      <dsp:nvSpPr>
        <dsp:cNvPr id="0" name=""/>
        <dsp:cNvSpPr/>
      </dsp:nvSpPr>
      <dsp:spPr>
        <a:xfrm rot="10800000">
          <a:off x="184558" y="1828799"/>
          <a:ext cx="1331833" cy="2235200"/>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r>
            <a:rPr lang="zh-CN" altLang="en-US" sz="1900" b="1" kern="1200" dirty="0" smtClean="0"/>
            <a:t>双击控制菜单图标</a:t>
          </a:r>
          <a:endParaRPr lang="zh-CN" altLang="en-US" sz="1900" b="1" kern="1200" dirty="0"/>
        </a:p>
      </dsp:txBody>
      <dsp:txXfrm rot="10800000">
        <a:off x="225516" y="1828799"/>
        <a:ext cx="1249917" cy="2194242"/>
      </dsp:txXfrm>
    </dsp:sp>
    <dsp:sp modelId="{055A3C65-90C3-46D5-B3C3-6DBE07698514}">
      <dsp:nvSpPr>
        <dsp:cNvPr id="0" name=""/>
        <dsp:cNvSpPr/>
      </dsp:nvSpPr>
      <dsp:spPr>
        <a:xfrm>
          <a:off x="1678655" y="606794"/>
          <a:ext cx="1273671" cy="615211"/>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E714C47-7EC7-4235-8761-53CF8238B135}">
      <dsp:nvSpPr>
        <dsp:cNvPr id="0" name=""/>
        <dsp:cNvSpPr/>
      </dsp:nvSpPr>
      <dsp:spPr>
        <a:xfrm rot="10800000">
          <a:off x="1649575" y="1828799"/>
          <a:ext cx="1331833" cy="2235200"/>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t" anchorCtr="0">
          <a:noAutofit/>
        </a:bodyPr>
        <a:lstStyle/>
        <a:p>
          <a:pPr lvl="0" algn="l" defTabSz="844550">
            <a:lnSpc>
              <a:spcPct val="90000"/>
            </a:lnSpc>
            <a:spcBef>
              <a:spcPct val="0"/>
            </a:spcBef>
            <a:spcAft>
              <a:spcPct val="35000"/>
            </a:spcAft>
          </a:pPr>
          <a:r>
            <a:rPr lang="en-US" altLang="zh-CN" sz="1900" b="1" kern="1200" dirty="0" smtClean="0"/>
            <a:t>【</a:t>
          </a:r>
          <a:r>
            <a:rPr lang="zh-CN" altLang="en-US" sz="1900" b="1" kern="1200" dirty="0" smtClean="0"/>
            <a:t>文件</a:t>
          </a:r>
          <a:r>
            <a:rPr lang="en-US" altLang="zh-CN" sz="1900" b="1" kern="1200" dirty="0" smtClean="0"/>
            <a:t>】</a:t>
          </a:r>
          <a:r>
            <a:rPr lang="zh-CN" altLang="en-US" sz="1900" b="1" kern="1200" dirty="0" smtClean="0"/>
            <a:t>菜单→“退出”命令</a:t>
          </a:r>
          <a:endParaRPr lang="zh-CN" altLang="en-US" sz="1900" b="1" kern="1200" dirty="0"/>
        </a:p>
      </dsp:txBody>
      <dsp:txXfrm rot="10800000">
        <a:off x="1690533" y="1828799"/>
        <a:ext cx="1249917" cy="2194242"/>
      </dsp:txXfrm>
    </dsp:sp>
    <dsp:sp modelId="{7E7D9FB5-48CB-4FDF-A3ED-A0075527ED10}">
      <dsp:nvSpPr>
        <dsp:cNvPr id="0" name=""/>
        <dsp:cNvSpPr/>
      </dsp:nvSpPr>
      <dsp:spPr>
        <a:xfrm>
          <a:off x="3114591" y="243840"/>
          <a:ext cx="1331833" cy="134112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16000" r="-16000"/>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D9531C5-7C3F-41C7-B80E-244210196FB9}">
      <dsp:nvSpPr>
        <dsp:cNvPr id="0" name=""/>
        <dsp:cNvSpPr/>
      </dsp:nvSpPr>
      <dsp:spPr>
        <a:xfrm rot="10800000">
          <a:off x="3114591" y="1828799"/>
          <a:ext cx="1331833" cy="2235200"/>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r>
            <a:rPr lang="zh-CN" altLang="en-US" sz="1900" b="1" kern="1200" dirty="0" smtClean="0"/>
            <a:t>标题栏上的“关闭”按钮</a:t>
          </a:r>
          <a:endParaRPr lang="zh-CN" altLang="en-US" sz="1900" b="1" kern="1200" dirty="0"/>
        </a:p>
      </dsp:txBody>
      <dsp:txXfrm rot="10800000">
        <a:off x="3155549" y="1828799"/>
        <a:ext cx="1249917" cy="2194242"/>
      </dsp:txXfrm>
    </dsp:sp>
    <dsp:sp modelId="{95677EEA-7424-4704-BCAE-7F10FCD3B7E7}">
      <dsp:nvSpPr>
        <dsp:cNvPr id="0" name=""/>
        <dsp:cNvSpPr/>
      </dsp:nvSpPr>
      <dsp:spPr>
        <a:xfrm>
          <a:off x="4579608" y="243840"/>
          <a:ext cx="1331833" cy="1341120"/>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12000" b="-12000"/>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0CC1B8-8835-4674-ABAC-234BDC09050B}">
      <dsp:nvSpPr>
        <dsp:cNvPr id="0" name=""/>
        <dsp:cNvSpPr/>
      </dsp:nvSpPr>
      <dsp:spPr>
        <a:xfrm rot="10800000">
          <a:off x="4579608" y="1828799"/>
          <a:ext cx="1331833" cy="2235200"/>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t" anchorCtr="0">
          <a:noAutofit/>
        </a:bodyPr>
        <a:lstStyle/>
        <a:p>
          <a:pPr lvl="0" algn="ctr" defTabSz="844550">
            <a:lnSpc>
              <a:spcPct val="90000"/>
            </a:lnSpc>
            <a:spcBef>
              <a:spcPct val="0"/>
            </a:spcBef>
            <a:spcAft>
              <a:spcPct val="35000"/>
            </a:spcAft>
          </a:pPr>
          <a:r>
            <a:rPr lang="zh-CN" altLang="en-US" sz="1900" b="1" kern="1200" dirty="0" smtClean="0"/>
            <a:t>组合键</a:t>
          </a:r>
          <a:r>
            <a:rPr lang="en-US" altLang="zh-CN" sz="1900" b="1" kern="1200" dirty="0" smtClean="0"/>
            <a:t>【Alt+F4】</a:t>
          </a:r>
          <a:endParaRPr lang="zh-CN" altLang="en-US" sz="1900" b="1" kern="1200" dirty="0"/>
        </a:p>
      </dsp:txBody>
      <dsp:txXfrm rot="10800000">
        <a:off x="4620566" y="1828799"/>
        <a:ext cx="1249917" cy="21942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8E95AE-1872-46D0-9BBC-0B57BD9CE8E6}">
      <dsp:nvSpPr>
        <dsp:cNvPr id="0" name=""/>
        <dsp:cNvSpPr/>
      </dsp:nvSpPr>
      <dsp:spPr>
        <a:xfrm>
          <a:off x="0" y="0"/>
          <a:ext cx="7152456" cy="1828800"/>
        </a:xfrm>
        <a:prstGeom prst="roundRect">
          <a:avLst>
            <a:gd name="adj" fmla="val 10000"/>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F96929A9-790C-493E-A014-23ED2B9E2966}">
      <dsp:nvSpPr>
        <dsp:cNvPr id="0" name=""/>
        <dsp:cNvSpPr/>
      </dsp:nvSpPr>
      <dsp:spPr>
        <a:xfrm>
          <a:off x="214573" y="243840"/>
          <a:ext cx="2101033" cy="1341120"/>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54000" r="-54000"/>
          </a:stretch>
        </a:blipFill>
        <a:ln w="9525"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1">
          <a:scrgbClr r="0" g="0" b="0"/>
        </a:lnRef>
        <a:fillRef idx="1">
          <a:scrgbClr r="0" g="0" b="0"/>
        </a:fillRef>
        <a:effectRef idx="1">
          <a:scrgbClr r="0" g="0" b="0"/>
        </a:effectRef>
        <a:fontRef idx="minor"/>
      </dsp:style>
    </dsp:sp>
    <dsp:sp modelId="{4036EF99-C6EF-4D17-B3AF-59E6F74AE402}">
      <dsp:nvSpPr>
        <dsp:cNvPr id="0" name=""/>
        <dsp:cNvSpPr/>
      </dsp:nvSpPr>
      <dsp:spPr>
        <a:xfrm rot="10800000">
          <a:off x="214573" y="1828799"/>
          <a:ext cx="2101033" cy="2235200"/>
        </a:xfrm>
        <a:prstGeom prst="round2SameRect">
          <a:avLst>
            <a:gd name="adj1" fmla="val 10500"/>
            <a:gd name="adj2" fmla="val 0"/>
          </a:avLst>
        </a:prstGeom>
        <a:blipFill rotWithShape="0">
          <a:blip xmlns:r="http://schemas.openxmlformats.org/officeDocument/2006/relationships" r:embed="rId2">
            <a:duotone>
              <a:schemeClr val="accent4">
                <a:hueOff val="0"/>
                <a:satOff val="0"/>
                <a:lumOff val="0"/>
                <a:alphaOff val="0"/>
                <a:tint val="30000"/>
                <a:satMod val="300000"/>
              </a:schemeClr>
              <a:schemeClr val="accent4">
                <a:hueOff val="0"/>
                <a:satOff val="0"/>
                <a:lumOff val="0"/>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0472" tIns="220472" rIns="220472" bIns="220472" numCol="1" spcCol="1270" anchor="t" anchorCtr="0">
          <a:noAutofit/>
        </a:bodyPr>
        <a:lstStyle/>
        <a:p>
          <a:pPr lvl="0" algn="ctr" defTabSz="1377950">
            <a:lnSpc>
              <a:spcPct val="90000"/>
            </a:lnSpc>
            <a:spcBef>
              <a:spcPct val="0"/>
            </a:spcBef>
            <a:spcAft>
              <a:spcPct val="35000"/>
            </a:spcAft>
          </a:pPr>
          <a:r>
            <a:rPr lang="zh-CN" altLang="en-US" sz="3100" kern="1200" smtClean="0"/>
            <a:t>快速访问工具栏</a:t>
          </a:r>
          <a:endParaRPr lang="zh-CN" altLang="en-US" sz="3100" kern="1200" dirty="0"/>
        </a:p>
      </dsp:txBody>
      <dsp:txXfrm rot="10800000">
        <a:off x="279187" y="1828799"/>
        <a:ext cx="1971805" cy="2170586"/>
      </dsp:txXfrm>
    </dsp:sp>
    <dsp:sp modelId="{037CBEF5-938C-4C7D-B6F7-19251852D450}">
      <dsp:nvSpPr>
        <dsp:cNvPr id="0" name=""/>
        <dsp:cNvSpPr/>
      </dsp:nvSpPr>
      <dsp:spPr>
        <a:xfrm>
          <a:off x="2525711" y="243840"/>
          <a:ext cx="2101033" cy="134112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8000" r="-38000"/>
          </a:stretch>
        </a:blipFill>
        <a:ln w="9525"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1">
          <a:scrgbClr r="0" g="0" b="0"/>
        </a:lnRef>
        <a:fillRef idx="1">
          <a:scrgbClr r="0" g="0" b="0"/>
        </a:fillRef>
        <a:effectRef idx="1">
          <a:scrgbClr r="0" g="0" b="0"/>
        </a:effectRef>
        <a:fontRef idx="minor"/>
      </dsp:style>
    </dsp:sp>
    <dsp:sp modelId="{518B275B-EC60-4507-ADDE-81127D1CCA18}">
      <dsp:nvSpPr>
        <dsp:cNvPr id="0" name=""/>
        <dsp:cNvSpPr/>
      </dsp:nvSpPr>
      <dsp:spPr>
        <a:xfrm rot="10800000">
          <a:off x="2525711" y="1828799"/>
          <a:ext cx="2101033" cy="2235200"/>
        </a:xfrm>
        <a:prstGeom prst="round2SameRect">
          <a:avLst>
            <a:gd name="adj1" fmla="val 10500"/>
            <a:gd name="adj2" fmla="val 0"/>
          </a:avLst>
        </a:prstGeom>
        <a:blipFill rotWithShape="0">
          <a:blip xmlns:r="http://schemas.openxmlformats.org/officeDocument/2006/relationships" r:embed="rId2">
            <a:duotone>
              <a:schemeClr val="accent4">
                <a:hueOff val="10211518"/>
                <a:satOff val="-11993"/>
                <a:lumOff val="4608"/>
                <a:alphaOff val="0"/>
                <a:tint val="30000"/>
                <a:satMod val="300000"/>
              </a:schemeClr>
              <a:schemeClr val="accent4">
                <a:hueOff val="10211518"/>
                <a:satOff val="-11993"/>
                <a:lumOff val="4608"/>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0472" tIns="220472" rIns="220472" bIns="220472" numCol="1" spcCol="1270" anchor="t" anchorCtr="0">
          <a:noAutofit/>
        </a:bodyPr>
        <a:lstStyle/>
        <a:p>
          <a:pPr lvl="0" algn="ctr" defTabSz="1377950">
            <a:lnSpc>
              <a:spcPct val="90000"/>
            </a:lnSpc>
            <a:spcBef>
              <a:spcPct val="0"/>
            </a:spcBef>
            <a:spcAft>
              <a:spcPct val="35000"/>
            </a:spcAft>
          </a:pPr>
          <a:r>
            <a:rPr lang="en-US" altLang="zh-CN" sz="3100" kern="1200" dirty="0" smtClean="0"/>
            <a:t>【</a:t>
          </a:r>
          <a:r>
            <a:rPr lang="zh-CN" altLang="en-US" sz="3100" kern="1200" dirty="0" smtClean="0"/>
            <a:t>文件</a:t>
          </a:r>
          <a:r>
            <a:rPr lang="en-US" altLang="zh-CN" sz="3100" kern="1200" dirty="0" smtClean="0"/>
            <a:t>】</a:t>
          </a:r>
          <a:r>
            <a:rPr lang="zh-CN" altLang="en-US" sz="3100" kern="1200" dirty="0" smtClean="0"/>
            <a:t>菜单</a:t>
          </a:r>
          <a:endParaRPr lang="zh-CN" altLang="en-US" sz="3100" kern="1200" dirty="0"/>
        </a:p>
      </dsp:txBody>
      <dsp:txXfrm rot="10800000">
        <a:off x="2590325" y="1828799"/>
        <a:ext cx="1971805" cy="2170586"/>
      </dsp:txXfrm>
    </dsp:sp>
    <dsp:sp modelId="{BD1141F9-04B2-4A32-BBF1-5BC76E538209}">
      <dsp:nvSpPr>
        <dsp:cNvPr id="0" name=""/>
        <dsp:cNvSpPr/>
      </dsp:nvSpPr>
      <dsp:spPr>
        <a:xfrm>
          <a:off x="4836848" y="243840"/>
          <a:ext cx="2101033" cy="1341120"/>
        </a:xfrm>
        <a:prstGeom prst="roundRect">
          <a:avLst>
            <a:gd name="adj" fmla="val 10000"/>
          </a:avLst>
        </a:prstGeom>
        <a:solidFill>
          <a:schemeClr val="accent4">
            <a:tint val="50000"/>
            <a:hueOff val="20648822"/>
            <a:satOff val="-11729"/>
            <a:lumOff val="2000"/>
            <a:alphaOff val="0"/>
          </a:schemeClr>
        </a:solidFill>
        <a:ln w="9525"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1">
          <a:scrgbClr r="0" g="0" b="0"/>
        </a:lnRef>
        <a:fillRef idx="1">
          <a:scrgbClr r="0" g="0" b="0"/>
        </a:fillRef>
        <a:effectRef idx="1">
          <a:scrgbClr r="0" g="0" b="0"/>
        </a:effectRef>
        <a:fontRef idx="minor"/>
      </dsp:style>
    </dsp:sp>
    <dsp:sp modelId="{DCCD0061-E4EC-478B-9115-8B9F257E66DD}">
      <dsp:nvSpPr>
        <dsp:cNvPr id="0" name=""/>
        <dsp:cNvSpPr/>
      </dsp:nvSpPr>
      <dsp:spPr>
        <a:xfrm rot="10800000">
          <a:off x="4836848" y="1828799"/>
          <a:ext cx="2101033" cy="2235200"/>
        </a:xfrm>
        <a:prstGeom prst="round2SameRect">
          <a:avLst>
            <a:gd name="adj1" fmla="val 10500"/>
            <a:gd name="adj2" fmla="val 0"/>
          </a:avLst>
        </a:prstGeom>
        <a:blipFill rotWithShape="0">
          <a:blip xmlns:r="http://schemas.openxmlformats.org/officeDocument/2006/relationships" r:embed="rId2">
            <a:duotone>
              <a:schemeClr val="accent4">
                <a:hueOff val="20423036"/>
                <a:satOff val="-23986"/>
                <a:lumOff val="9216"/>
                <a:alphaOff val="0"/>
                <a:tint val="30000"/>
                <a:satMod val="300000"/>
              </a:schemeClr>
              <a:schemeClr val="accent4">
                <a:hueOff val="20423036"/>
                <a:satOff val="-23986"/>
                <a:lumOff val="9216"/>
                <a:alphaOff val="0"/>
                <a:tint val="40000"/>
                <a:satMod val="200000"/>
              </a:schemeClr>
            </a:duotone>
          </a:blip>
          <a:tile tx="0" ty="0" sx="70000" sy="70000" flip="none" algn="ctr"/>
        </a:blipFill>
        <a:ln>
          <a:noFill/>
        </a:ln>
        <a:effectLst>
          <a:outerShdw blurRad="38100" dist="25400" dir="5400000" algn="t" rotWithShape="0">
            <a:srgbClr val="000000">
              <a:alpha val="50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0472" tIns="220472" rIns="220472" bIns="220472" numCol="1" spcCol="1270" anchor="t" anchorCtr="0">
          <a:noAutofit/>
        </a:bodyPr>
        <a:lstStyle/>
        <a:p>
          <a:pPr lvl="0" algn="ctr" defTabSz="1377950">
            <a:lnSpc>
              <a:spcPct val="90000"/>
            </a:lnSpc>
            <a:spcBef>
              <a:spcPct val="0"/>
            </a:spcBef>
            <a:spcAft>
              <a:spcPct val="35000"/>
            </a:spcAft>
          </a:pPr>
          <a:r>
            <a:rPr lang="zh-CN" altLang="en-US" sz="3100" kern="1200" dirty="0" smtClean="0"/>
            <a:t>组合键</a:t>
          </a:r>
          <a:r>
            <a:rPr lang="en-US" altLang="zh-CN" sz="3100" kern="1200" dirty="0" smtClean="0"/>
            <a:t>【</a:t>
          </a:r>
          <a:r>
            <a:rPr lang="en-US" altLang="zh-CN" sz="3100" kern="1200" dirty="0" err="1" smtClean="0"/>
            <a:t>Ctrl+N</a:t>
          </a:r>
          <a:r>
            <a:rPr lang="en-US" altLang="zh-CN" sz="3100" kern="1200" dirty="0" smtClean="0"/>
            <a:t>】</a:t>
          </a:r>
          <a:endParaRPr lang="zh-CN" altLang="en-US" sz="3100" kern="1200" dirty="0"/>
        </a:p>
      </dsp:txBody>
      <dsp:txXfrm rot="10800000">
        <a:off x="4901462" y="1828799"/>
        <a:ext cx="1971805" cy="2170586"/>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3.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8F76EB-F8BA-4931-A21A-F6A05A33D57A}" type="datetimeFigureOut">
              <a:rPr lang="zh-CN" altLang="en-US" smtClean="0"/>
              <a:t>2014/7/7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592B44-C440-484C-820E-033CA48EC7AF}" type="slidenum">
              <a:rPr lang="zh-CN" altLang="en-US" smtClean="0"/>
              <a:t>‹#›</a:t>
            </a:fld>
            <a:endParaRPr lang="zh-CN" altLang="en-US"/>
          </a:p>
        </p:txBody>
      </p:sp>
    </p:spTree>
    <p:extLst>
      <p:ext uri="{BB962C8B-B14F-4D97-AF65-F5344CB8AC3E}">
        <p14:creationId xmlns:p14="http://schemas.microsoft.com/office/powerpoint/2010/main" val="14588855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1"/>
      </p:bgRef>
    </p:bg>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EF084073-3B1F-440F-A63A-C6892BC4DED2}" type="datetime1">
              <a:rPr lang="zh-CN" altLang="en-US" smtClean="0"/>
              <a:t>2014/7/7</a:t>
            </a:fld>
            <a:endParaRPr lang="zh-CN" altLang="en-US"/>
          </a:p>
        </p:txBody>
      </p:sp>
      <p:sp>
        <p:nvSpPr>
          <p:cNvPr id="17" name="页脚占位符 16"/>
          <p:cNvSpPr>
            <a:spLocks noGrp="1"/>
          </p:cNvSpPr>
          <p:nvPr>
            <p:ph type="ftr" sz="quarter" idx="11"/>
          </p:nvPr>
        </p:nvSpPr>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6F66D150-C3E9-4304-BDDF-C97F963EE4A0}" type="slidenum">
              <a:rPr lang="zh-CN" altLang="en-US" smtClean="0"/>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8F7DFB7-B8B0-4F46-82C3-5303773E858A}" type="datetime1">
              <a:rPr lang="zh-CN" altLang="en-US" smtClean="0"/>
              <a:t>2014/7/7</a:t>
            </a:fld>
            <a:endParaRPr lang="zh-CN" altLang="en-US"/>
          </a:p>
        </p:txBody>
      </p:sp>
      <p:sp>
        <p:nvSpPr>
          <p:cNvPr id="5" name="页脚占位符 4"/>
          <p:cNvSpPr>
            <a:spLocks noGrp="1"/>
          </p:cNvSpPr>
          <p:nvPr>
            <p:ph type="ftr" sz="quarter" idx="11"/>
          </p:nvPr>
        </p:nvSpPr>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6" name="灯片编号占位符 5"/>
          <p:cNvSpPr>
            <a:spLocks noGrp="1"/>
          </p:cNvSpPr>
          <p:nvPr>
            <p:ph type="sldNum" sz="quarter" idx="12"/>
          </p:nvPr>
        </p:nvSpPr>
        <p:spPr/>
        <p:txBody>
          <a:bodyPr/>
          <a:lstStyle/>
          <a:p>
            <a:fld id="{6F66D150-C3E9-4304-BDDF-C97F963EE4A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AB398AF0-E98E-4F31-8775-C6C116E82501}" type="datetime1">
              <a:rPr lang="zh-CN" altLang="en-US" smtClean="0"/>
              <a:t>2014/7/7</a:t>
            </a:fld>
            <a:endParaRPr lang="zh-CN" altLang="en-US"/>
          </a:p>
        </p:txBody>
      </p:sp>
      <p:sp>
        <p:nvSpPr>
          <p:cNvPr id="5" name="页脚占位符 4"/>
          <p:cNvSpPr>
            <a:spLocks noGrp="1"/>
          </p:cNvSpPr>
          <p:nvPr>
            <p:ph type="ftr" sz="quarter" idx="11"/>
          </p:nvPr>
        </p:nvSpPr>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6" name="灯片编号占位符 5"/>
          <p:cNvSpPr>
            <a:spLocks noGrp="1"/>
          </p:cNvSpPr>
          <p:nvPr>
            <p:ph type="sldNum" sz="quarter" idx="12"/>
          </p:nvPr>
        </p:nvSpPr>
        <p:spPr/>
        <p:txBody>
          <a:bodyPr/>
          <a:lstStyle/>
          <a:p>
            <a:fld id="{6F66D150-C3E9-4304-BDDF-C97F963EE4A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72008" y="274638"/>
            <a:ext cx="7772400" cy="778098"/>
          </a:xfrm>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C0B74BFE-2C8F-4C8B-A7EF-791B23C757A6}" type="datetime1">
              <a:rPr lang="zh-CN" altLang="en-US" smtClean="0"/>
              <a:t>2014/7/7</a:t>
            </a:fld>
            <a:endParaRPr lang="zh-CN" altLang="en-US"/>
          </a:p>
        </p:txBody>
      </p:sp>
      <p:sp>
        <p:nvSpPr>
          <p:cNvPr id="5" name="页脚占位符 4"/>
          <p:cNvSpPr>
            <a:spLocks noGrp="1"/>
          </p:cNvSpPr>
          <p:nvPr>
            <p:ph type="ftr" sz="quarter" idx="11"/>
          </p:nvPr>
        </p:nvSpPr>
        <p:spPr>
          <a:xfrm>
            <a:off x="827584" y="6284168"/>
            <a:ext cx="3962400" cy="457200"/>
          </a:xfrm>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6" name="灯片编号占位符 5"/>
          <p:cNvSpPr>
            <a:spLocks noGrp="1"/>
          </p:cNvSpPr>
          <p:nvPr>
            <p:ph type="sldNum" sz="quarter" idx="12"/>
          </p:nvPr>
        </p:nvSpPr>
        <p:spPr/>
        <p:txBody>
          <a:bodyPr/>
          <a:lstStyle/>
          <a:p>
            <a:fld id="{6F66D150-C3E9-4304-BDDF-C97F963EE4A0}" type="slidenum">
              <a:rPr lang="zh-CN" altLang="en-US" smtClean="0"/>
              <a:t>‹#›</a:t>
            </a:fld>
            <a:endParaRPr lang="zh-CN" altLang="en-US"/>
          </a:p>
        </p:txBody>
      </p:sp>
      <p:sp>
        <p:nvSpPr>
          <p:cNvPr id="8" name="内容占位符 7"/>
          <p:cNvSpPr>
            <a:spLocks noGrp="1"/>
          </p:cNvSpPr>
          <p:nvPr>
            <p:ph sz="quarter" idx="1"/>
          </p:nvPr>
        </p:nvSpPr>
        <p:spPr>
          <a:xfrm>
            <a:off x="467544" y="1268760"/>
            <a:ext cx="8219256" cy="475104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1"/>
      </p:bgRef>
    </p:bg>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95E4A9D9-5C25-43B2-804D-9F28A8FE1953}" type="datetime1">
              <a:rPr lang="zh-CN" altLang="en-US" smtClean="0"/>
              <a:t>2014/7/7</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6F66D150-C3E9-4304-BDDF-C97F963EE4A0}"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93F61934-BF78-4F15-974B-1AA428485B72}" type="datetime1">
              <a:rPr lang="zh-CN" altLang="en-US" smtClean="0"/>
              <a:t>2014/7/7</a:t>
            </a:fld>
            <a:endParaRPr lang="zh-CN" altLang="en-US"/>
          </a:p>
        </p:txBody>
      </p:sp>
      <p:sp>
        <p:nvSpPr>
          <p:cNvPr id="6" name="页脚占位符 5"/>
          <p:cNvSpPr>
            <a:spLocks noGrp="1"/>
          </p:cNvSpPr>
          <p:nvPr>
            <p:ph type="ftr" sz="quarter" idx="11"/>
          </p:nvPr>
        </p:nvSpPr>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7" name="灯片编号占位符 6"/>
          <p:cNvSpPr>
            <a:spLocks noGrp="1"/>
          </p:cNvSpPr>
          <p:nvPr>
            <p:ph type="sldNum" sz="quarter" idx="12"/>
          </p:nvPr>
        </p:nvSpPr>
        <p:spPr/>
        <p:txBody>
          <a:bodyPr/>
          <a:lstStyle/>
          <a:p>
            <a:fld id="{6F66D150-C3E9-4304-BDDF-C97F963EE4A0}" type="slidenum">
              <a:rPr lang="zh-CN" altLang="en-US" smtClean="0"/>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845D297F-D1C1-41A0-9345-B2182043CAB6}" type="datetime1">
              <a:rPr lang="zh-CN" altLang="en-US" smtClean="0"/>
              <a:t>2014/7/7</a:t>
            </a:fld>
            <a:endParaRPr lang="zh-CN" altLang="en-US"/>
          </a:p>
        </p:txBody>
      </p:sp>
      <p:sp>
        <p:nvSpPr>
          <p:cNvPr id="8" name="页脚占位符 7"/>
          <p:cNvSpPr>
            <a:spLocks noGrp="1"/>
          </p:cNvSpPr>
          <p:nvPr>
            <p:ph type="ftr" sz="quarter" idx="11"/>
          </p:nvPr>
        </p:nvSpPr>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9" name="灯片编号占位符 8"/>
          <p:cNvSpPr>
            <a:spLocks noGrp="1"/>
          </p:cNvSpPr>
          <p:nvPr>
            <p:ph type="sldNum" sz="quarter" idx="12"/>
          </p:nvPr>
        </p:nvSpPr>
        <p:spPr/>
        <p:txBody>
          <a:bodyPr/>
          <a:lstStyle/>
          <a:p>
            <a:fld id="{6F66D150-C3E9-4304-BDDF-C97F963EE4A0}" type="slidenum">
              <a:rPr lang="zh-CN" altLang="en-US" smtClean="0"/>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274638"/>
            <a:ext cx="7772400" cy="850106"/>
          </a:xfrm>
        </p:spPr>
        <p:txBody>
          <a:bodyPr/>
          <a:lstStyle/>
          <a:p>
            <a:r>
              <a:rPr kumimoji="0" lang="zh-CN" altLang="en-US" dirty="0" smtClean="0"/>
              <a:t>单击此处编辑母版标题样式</a:t>
            </a:r>
            <a:endParaRPr kumimoji="0" lang="en-US" dirty="0"/>
          </a:p>
        </p:txBody>
      </p:sp>
      <p:sp>
        <p:nvSpPr>
          <p:cNvPr id="3" name="日期占位符 2"/>
          <p:cNvSpPr>
            <a:spLocks noGrp="1"/>
          </p:cNvSpPr>
          <p:nvPr>
            <p:ph type="dt" sz="half" idx="10"/>
          </p:nvPr>
        </p:nvSpPr>
        <p:spPr/>
        <p:txBody>
          <a:bodyPr/>
          <a:lstStyle/>
          <a:p>
            <a:fld id="{130488DA-0374-4048-A77A-9CDD12989E77}" type="datetime1">
              <a:rPr lang="zh-CN" altLang="en-US" smtClean="0"/>
              <a:t>2014/7/7</a:t>
            </a:fld>
            <a:endParaRPr lang="zh-CN" altLang="en-US"/>
          </a:p>
        </p:txBody>
      </p:sp>
      <p:sp>
        <p:nvSpPr>
          <p:cNvPr id="4" name="页脚占位符 3"/>
          <p:cNvSpPr>
            <a:spLocks noGrp="1"/>
          </p:cNvSpPr>
          <p:nvPr>
            <p:ph type="ftr" sz="quarter" idx="11"/>
          </p:nvPr>
        </p:nvSpPr>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5" name="灯片编号占位符 4"/>
          <p:cNvSpPr>
            <a:spLocks noGrp="1"/>
          </p:cNvSpPr>
          <p:nvPr>
            <p:ph type="sldNum" sz="quarter" idx="12"/>
          </p:nvPr>
        </p:nvSpPr>
        <p:spPr/>
        <p:txBody>
          <a:bodyPr/>
          <a:lstStyle/>
          <a:p>
            <a:fld id="{6F66D150-C3E9-4304-BDDF-C97F963EE4A0}"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FE2C416-FD3E-4C1B-B308-0ABC34028F36}" type="datetime1">
              <a:rPr lang="zh-CN" altLang="en-US" smtClean="0"/>
              <a:t>2014/7/7</a:t>
            </a:fld>
            <a:endParaRPr lang="zh-CN" altLang="en-US"/>
          </a:p>
        </p:txBody>
      </p:sp>
      <p:sp>
        <p:nvSpPr>
          <p:cNvPr id="3" name="页脚占位符 2"/>
          <p:cNvSpPr>
            <a:spLocks noGrp="1"/>
          </p:cNvSpPr>
          <p:nvPr>
            <p:ph type="ftr" sz="quarter" idx="11"/>
          </p:nvPr>
        </p:nvSpPr>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4" name="灯片编号占位符 3"/>
          <p:cNvSpPr>
            <a:spLocks noGrp="1"/>
          </p:cNvSpPr>
          <p:nvPr>
            <p:ph type="sldNum" sz="quarter" idx="12"/>
          </p:nvPr>
        </p:nvSpPr>
        <p:spPr/>
        <p:txBody>
          <a:bodyPr/>
          <a:lstStyle/>
          <a:p>
            <a:fld id="{6F66D150-C3E9-4304-BDDF-C97F963EE4A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BE69F159-8B29-4072-87BF-C2F1CB3D715B}" type="datetime1">
              <a:rPr lang="zh-CN" altLang="en-US" smtClean="0"/>
              <a:t>2014/7/7</a:t>
            </a:fld>
            <a:endParaRPr lang="zh-CN" altLang="en-US"/>
          </a:p>
        </p:txBody>
      </p:sp>
      <p:sp>
        <p:nvSpPr>
          <p:cNvPr id="6" name="页脚占位符 5"/>
          <p:cNvSpPr>
            <a:spLocks noGrp="1"/>
          </p:cNvSpPr>
          <p:nvPr>
            <p:ph type="ftr" sz="quarter" idx="11"/>
          </p:nvPr>
        </p:nvSpPr>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7" name="灯片编号占位符 6"/>
          <p:cNvSpPr>
            <a:spLocks noGrp="1"/>
          </p:cNvSpPr>
          <p:nvPr>
            <p:ph type="sldNum" sz="quarter" idx="12"/>
          </p:nvPr>
        </p:nvSpPr>
        <p:spPr/>
        <p:txBody>
          <a:bodyPr/>
          <a:lstStyle/>
          <a:p>
            <a:fld id="{6F66D150-C3E9-4304-BDDF-C97F963EE4A0}" type="slidenum">
              <a:rPr lang="zh-CN" altLang="en-US" smtClean="0"/>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FBA133E4-7314-4FE7-A706-F82705369641}" type="datetime1">
              <a:rPr lang="zh-CN" altLang="en-US" smtClean="0"/>
              <a:t>2014/7/7</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6F66D150-C3E9-4304-BDDF-C97F963EE4A0}" type="slidenum">
              <a:rPr lang="zh-CN" altLang="en-US" smtClean="0"/>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3F61B531-0981-45EA-869B-FF971AC0B95B}" type="datetime1">
              <a:rPr lang="zh-CN" altLang="en-US" smtClean="0"/>
              <a:t>2014/7/7</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6F66D150-C3E9-4304-BDDF-C97F963EE4A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4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47.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5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4.xml"/><Relationship Id="rId4" Type="http://schemas.openxmlformats.org/officeDocument/2006/relationships/image" Target="../media/image63.png"/></Relationships>
</file>

<file path=ppt/slides/_rels/slide6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endParaRPr lang="zh-CN" altLang="en-US"/>
          </a:p>
        </p:txBody>
      </p:sp>
      <p:sp>
        <p:nvSpPr>
          <p:cNvPr id="2" name="标题 1"/>
          <p:cNvSpPr>
            <a:spLocks noGrp="1"/>
          </p:cNvSpPr>
          <p:nvPr>
            <p:ph type="ctrTitle"/>
          </p:nvPr>
        </p:nvSpPr>
        <p:spPr/>
        <p:txBody>
          <a:bodyPr>
            <a:normAutofit/>
          </a:bodyPr>
          <a:lstStyle/>
          <a:p>
            <a:r>
              <a:rPr lang="zh-CN" altLang="en-US" sz="3600" b="1" dirty="0" smtClean="0"/>
              <a:t>第</a:t>
            </a:r>
            <a:r>
              <a:rPr lang="en-US" altLang="zh-CN" sz="3600" b="1" dirty="0" smtClean="0"/>
              <a:t>5</a:t>
            </a:r>
            <a:r>
              <a:rPr lang="zh-CN" altLang="en-US" sz="3600" b="1" dirty="0" smtClean="0"/>
              <a:t>章 演示文稿软件</a:t>
            </a:r>
            <a:r>
              <a:rPr lang="en-US" altLang="zh-CN" sz="3600" b="1" dirty="0" smtClean="0"/>
              <a:t>PowerPoint 2010</a:t>
            </a:r>
            <a:endParaRPr lang="zh-CN" altLang="en-US" sz="3600" b="1" dirty="0"/>
          </a:p>
        </p:txBody>
      </p:sp>
    </p:spTree>
    <p:extLst>
      <p:ext uri="{BB962C8B-B14F-4D97-AF65-F5344CB8AC3E}">
        <p14:creationId xmlns:p14="http://schemas.microsoft.com/office/powerpoint/2010/main" val="2571534185"/>
      </p:ext>
    </p:extLst>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10</a:t>
            </a:fld>
            <a:endParaRPr lang="zh-CN" altLang="en-US"/>
          </a:p>
        </p:txBody>
      </p:sp>
      <p:sp>
        <p:nvSpPr>
          <p:cNvPr id="5" name="内容占位符 4"/>
          <p:cNvSpPr>
            <a:spLocks noGrp="1"/>
          </p:cNvSpPr>
          <p:nvPr>
            <p:ph sz="quarter" idx="1"/>
          </p:nvPr>
        </p:nvSpPr>
        <p:spPr>
          <a:xfrm>
            <a:off x="467544" y="1052736"/>
            <a:ext cx="8219256" cy="5184576"/>
          </a:xfrm>
        </p:spPr>
        <p:txBody>
          <a:bodyPr/>
          <a:lstStyle/>
          <a:p>
            <a:pPr marL="0" indent="0">
              <a:buNone/>
            </a:pPr>
            <a:r>
              <a:rPr lang="en-US" altLang="zh-CN" dirty="0" smtClean="0"/>
              <a:t>5.2.2 </a:t>
            </a:r>
            <a:r>
              <a:rPr lang="zh-CN" altLang="en-US" dirty="0" smtClean="0"/>
              <a:t>演示文稿的基本操作</a:t>
            </a:r>
            <a:endParaRPr lang="en-US" altLang="zh-CN" dirty="0" smtClean="0"/>
          </a:p>
          <a:p>
            <a:pPr marL="0" indent="0">
              <a:buNone/>
            </a:pPr>
            <a:r>
              <a:rPr lang="en-US" altLang="zh-CN" sz="2400" b="1" dirty="0">
                <a:solidFill>
                  <a:srgbClr val="0070C0"/>
                </a:solidFill>
              </a:rPr>
              <a:t>1.</a:t>
            </a:r>
            <a:r>
              <a:rPr lang="zh-CN" altLang="en-US" sz="2400" b="1" dirty="0" smtClean="0">
                <a:solidFill>
                  <a:srgbClr val="0070C0"/>
                </a:solidFill>
              </a:rPr>
              <a:t>演示文稿的创建</a:t>
            </a:r>
            <a:endParaRPr lang="en-US" altLang="zh-CN" sz="2400" b="1" dirty="0" smtClean="0">
              <a:solidFill>
                <a:srgbClr val="0070C0"/>
              </a:solidFill>
            </a:endParaRPr>
          </a:p>
          <a:p>
            <a:pPr marL="0" indent="457200">
              <a:buNone/>
            </a:pPr>
            <a:endParaRPr lang="zh-CN" altLang="zh-CN" sz="2400" dirty="0"/>
          </a:p>
          <a:p>
            <a:pPr marL="0" indent="0">
              <a:buNone/>
            </a:pPr>
            <a:endParaRPr lang="zh-CN" altLang="en-US" sz="24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图示 6"/>
          <p:cNvGraphicFramePr/>
          <p:nvPr>
            <p:extLst>
              <p:ext uri="{D42A27DB-BD31-4B8C-83A1-F6EECF244321}">
                <p14:modId xmlns:p14="http://schemas.microsoft.com/office/powerpoint/2010/main" val="1782138442"/>
              </p:ext>
            </p:extLst>
          </p:nvPr>
        </p:nvGraphicFramePr>
        <p:xfrm>
          <a:off x="1524000" y="2060848"/>
          <a:ext cx="7152456"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矩形 7"/>
          <p:cNvSpPr/>
          <p:nvPr/>
        </p:nvSpPr>
        <p:spPr>
          <a:xfrm>
            <a:off x="611560" y="2276872"/>
            <a:ext cx="677108" cy="3375283"/>
          </a:xfrm>
          <a:prstGeom prst="rect">
            <a:avLst/>
          </a:prstGeom>
          <a:noFill/>
        </p:spPr>
        <p:txBody>
          <a:bodyPr vert="eaVert" wrap="none" lIns="91440" tIns="45720" rIns="91440" bIns="45720">
            <a:spAutoFit/>
            <a:scene3d>
              <a:camera prst="orthographicFront"/>
              <a:lightRig rig="soft" dir="tl">
                <a:rot lat="0" lon="0" rev="0"/>
              </a:lightRig>
            </a:scene3d>
            <a:sp3d extrusionH="57150" contourW="25400" prstMaterial="matte">
              <a:bevelT w="25400" h="55880" prst="relaxedInset"/>
              <a:contourClr>
                <a:schemeClr val="accent2">
                  <a:tint val="20000"/>
                </a:schemeClr>
              </a:contourClr>
            </a:sp3d>
          </a:bodyPr>
          <a:lstStyle/>
          <a:p>
            <a:pPr algn="ctr"/>
            <a:r>
              <a:rPr lang="zh-CN" alt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新建空白演示文稿</a:t>
            </a:r>
            <a:endParaRPr lang="zh-CN" alt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91886628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par>
                          <p:cTn id="11" fill="hold">
                            <p:stCondLst>
                              <p:cond delay="1700"/>
                            </p:stCondLst>
                            <p:childTnLst>
                              <p:par>
                                <p:cTn id="12" presetID="22" presetClass="entr" presetSubtype="1" fill="hold" grpId="0" nodeType="afterEffect">
                                  <p:stCondLst>
                                    <p:cond delay="0"/>
                                  </p:stCondLst>
                                  <p:childTnLst>
                                    <p:set>
                                      <p:cBhvr>
                                        <p:cTn id="13" dur="1" fill="hold">
                                          <p:stCondLst>
                                            <p:cond delay="0"/>
                                          </p:stCondLst>
                                        </p:cTn>
                                        <p:tgtEl>
                                          <p:spTgt spid="7">
                                            <p:graphicEl>
                                              <a:dgm id="{EC8E95AE-1872-46D0-9BBC-0B57BD9CE8E6}"/>
                                            </p:graphicEl>
                                          </p:spTgt>
                                        </p:tgtEl>
                                        <p:attrNameLst>
                                          <p:attrName>style.visibility</p:attrName>
                                        </p:attrNameLst>
                                      </p:cBhvr>
                                      <p:to>
                                        <p:strVal val="visible"/>
                                      </p:to>
                                    </p:set>
                                    <p:animEffect transition="in" filter="wipe(up)">
                                      <p:cBhvr>
                                        <p:cTn id="14" dur="500"/>
                                        <p:tgtEl>
                                          <p:spTgt spid="7">
                                            <p:graphicEl>
                                              <a:dgm id="{EC8E95AE-1872-46D0-9BBC-0B57BD9CE8E6}"/>
                                            </p:graphicEl>
                                          </p:spTgt>
                                        </p:tgtEl>
                                      </p:cBhvr>
                                    </p:animEffect>
                                  </p:childTnLst>
                                </p:cTn>
                              </p:par>
                            </p:childTnLst>
                          </p:cTn>
                        </p:par>
                        <p:par>
                          <p:cTn id="15" fill="hold">
                            <p:stCondLst>
                              <p:cond delay="2200"/>
                            </p:stCondLst>
                            <p:childTnLst>
                              <p:par>
                                <p:cTn id="16" presetID="22" presetClass="entr" presetSubtype="1" fill="hold" grpId="0" nodeType="afterEffect">
                                  <p:stCondLst>
                                    <p:cond delay="0"/>
                                  </p:stCondLst>
                                  <p:childTnLst>
                                    <p:set>
                                      <p:cBhvr>
                                        <p:cTn id="17" dur="1" fill="hold">
                                          <p:stCondLst>
                                            <p:cond delay="0"/>
                                          </p:stCondLst>
                                        </p:cTn>
                                        <p:tgtEl>
                                          <p:spTgt spid="7">
                                            <p:graphicEl>
                                              <a:dgm id="{F96929A9-790C-493E-A014-23ED2B9E2966}"/>
                                            </p:graphicEl>
                                          </p:spTgt>
                                        </p:tgtEl>
                                        <p:attrNameLst>
                                          <p:attrName>style.visibility</p:attrName>
                                        </p:attrNameLst>
                                      </p:cBhvr>
                                      <p:to>
                                        <p:strVal val="visible"/>
                                      </p:to>
                                    </p:set>
                                    <p:animEffect transition="in" filter="wipe(up)">
                                      <p:cBhvr>
                                        <p:cTn id="18" dur="500"/>
                                        <p:tgtEl>
                                          <p:spTgt spid="7">
                                            <p:graphicEl>
                                              <a:dgm id="{F96929A9-790C-493E-A014-23ED2B9E2966}"/>
                                            </p:graphicEl>
                                          </p:spTgt>
                                        </p:tgtEl>
                                      </p:cBhvr>
                                    </p:animEffect>
                                  </p:childTnLst>
                                </p:cTn>
                              </p:par>
                            </p:childTnLst>
                          </p:cTn>
                        </p:par>
                        <p:par>
                          <p:cTn id="19" fill="hold">
                            <p:stCondLst>
                              <p:cond delay="2700"/>
                            </p:stCondLst>
                            <p:childTnLst>
                              <p:par>
                                <p:cTn id="20" presetID="22" presetClass="entr" presetSubtype="1" fill="hold" grpId="0" nodeType="afterEffect">
                                  <p:stCondLst>
                                    <p:cond delay="0"/>
                                  </p:stCondLst>
                                  <p:childTnLst>
                                    <p:set>
                                      <p:cBhvr>
                                        <p:cTn id="21" dur="1" fill="hold">
                                          <p:stCondLst>
                                            <p:cond delay="0"/>
                                          </p:stCondLst>
                                        </p:cTn>
                                        <p:tgtEl>
                                          <p:spTgt spid="7">
                                            <p:graphicEl>
                                              <a:dgm id="{4036EF99-C6EF-4D17-B3AF-59E6F74AE402}"/>
                                            </p:graphicEl>
                                          </p:spTgt>
                                        </p:tgtEl>
                                        <p:attrNameLst>
                                          <p:attrName>style.visibility</p:attrName>
                                        </p:attrNameLst>
                                      </p:cBhvr>
                                      <p:to>
                                        <p:strVal val="visible"/>
                                      </p:to>
                                    </p:set>
                                    <p:animEffect transition="in" filter="wipe(up)">
                                      <p:cBhvr>
                                        <p:cTn id="22" dur="500"/>
                                        <p:tgtEl>
                                          <p:spTgt spid="7">
                                            <p:graphicEl>
                                              <a:dgm id="{4036EF99-C6EF-4D17-B3AF-59E6F74AE402}"/>
                                            </p:graphicEl>
                                          </p:spTgt>
                                        </p:tgtEl>
                                      </p:cBhvr>
                                    </p:animEffect>
                                  </p:childTnLst>
                                </p:cTn>
                              </p:par>
                            </p:childTnLst>
                          </p:cTn>
                        </p:par>
                        <p:par>
                          <p:cTn id="23" fill="hold">
                            <p:stCondLst>
                              <p:cond delay="3200"/>
                            </p:stCondLst>
                            <p:childTnLst>
                              <p:par>
                                <p:cTn id="24" presetID="22" presetClass="entr" presetSubtype="1" fill="hold" grpId="0" nodeType="afterEffect">
                                  <p:stCondLst>
                                    <p:cond delay="0"/>
                                  </p:stCondLst>
                                  <p:childTnLst>
                                    <p:set>
                                      <p:cBhvr>
                                        <p:cTn id="25" dur="1" fill="hold">
                                          <p:stCondLst>
                                            <p:cond delay="0"/>
                                          </p:stCondLst>
                                        </p:cTn>
                                        <p:tgtEl>
                                          <p:spTgt spid="7">
                                            <p:graphicEl>
                                              <a:dgm id="{037CBEF5-938C-4C7D-B6F7-19251852D450}"/>
                                            </p:graphicEl>
                                          </p:spTgt>
                                        </p:tgtEl>
                                        <p:attrNameLst>
                                          <p:attrName>style.visibility</p:attrName>
                                        </p:attrNameLst>
                                      </p:cBhvr>
                                      <p:to>
                                        <p:strVal val="visible"/>
                                      </p:to>
                                    </p:set>
                                    <p:animEffect transition="in" filter="wipe(up)">
                                      <p:cBhvr>
                                        <p:cTn id="26" dur="500"/>
                                        <p:tgtEl>
                                          <p:spTgt spid="7">
                                            <p:graphicEl>
                                              <a:dgm id="{037CBEF5-938C-4C7D-B6F7-19251852D450}"/>
                                            </p:graphicEl>
                                          </p:spTgt>
                                        </p:tgtEl>
                                      </p:cBhvr>
                                    </p:animEffect>
                                  </p:childTnLst>
                                </p:cTn>
                              </p:par>
                            </p:childTnLst>
                          </p:cTn>
                        </p:par>
                        <p:par>
                          <p:cTn id="27" fill="hold">
                            <p:stCondLst>
                              <p:cond delay="3700"/>
                            </p:stCondLst>
                            <p:childTnLst>
                              <p:par>
                                <p:cTn id="28" presetID="22" presetClass="entr" presetSubtype="1" fill="hold" grpId="0" nodeType="afterEffect">
                                  <p:stCondLst>
                                    <p:cond delay="0"/>
                                  </p:stCondLst>
                                  <p:childTnLst>
                                    <p:set>
                                      <p:cBhvr>
                                        <p:cTn id="29" dur="1" fill="hold">
                                          <p:stCondLst>
                                            <p:cond delay="0"/>
                                          </p:stCondLst>
                                        </p:cTn>
                                        <p:tgtEl>
                                          <p:spTgt spid="7">
                                            <p:graphicEl>
                                              <a:dgm id="{518B275B-EC60-4507-ADDE-81127D1CCA18}"/>
                                            </p:graphicEl>
                                          </p:spTgt>
                                        </p:tgtEl>
                                        <p:attrNameLst>
                                          <p:attrName>style.visibility</p:attrName>
                                        </p:attrNameLst>
                                      </p:cBhvr>
                                      <p:to>
                                        <p:strVal val="visible"/>
                                      </p:to>
                                    </p:set>
                                    <p:animEffect transition="in" filter="wipe(up)">
                                      <p:cBhvr>
                                        <p:cTn id="30" dur="500"/>
                                        <p:tgtEl>
                                          <p:spTgt spid="7">
                                            <p:graphicEl>
                                              <a:dgm id="{518B275B-EC60-4507-ADDE-81127D1CCA18}"/>
                                            </p:graphicEl>
                                          </p:spTgt>
                                        </p:tgtEl>
                                      </p:cBhvr>
                                    </p:animEffect>
                                  </p:childTnLst>
                                </p:cTn>
                              </p:par>
                            </p:childTnLst>
                          </p:cTn>
                        </p:par>
                        <p:par>
                          <p:cTn id="31" fill="hold">
                            <p:stCondLst>
                              <p:cond delay="4200"/>
                            </p:stCondLst>
                            <p:childTnLst>
                              <p:par>
                                <p:cTn id="32" presetID="22" presetClass="entr" presetSubtype="1" fill="hold" grpId="0" nodeType="afterEffect">
                                  <p:stCondLst>
                                    <p:cond delay="0"/>
                                  </p:stCondLst>
                                  <p:childTnLst>
                                    <p:set>
                                      <p:cBhvr>
                                        <p:cTn id="33" dur="1" fill="hold">
                                          <p:stCondLst>
                                            <p:cond delay="0"/>
                                          </p:stCondLst>
                                        </p:cTn>
                                        <p:tgtEl>
                                          <p:spTgt spid="7">
                                            <p:graphicEl>
                                              <a:dgm id="{BD1141F9-04B2-4A32-BBF1-5BC76E538209}"/>
                                            </p:graphicEl>
                                          </p:spTgt>
                                        </p:tgtEl>
                                        <p:attrNameLst>
                                          <p:attrName>style.visibility</p:attrName>
                                        </p:attrNameLst>
                                      </p:cBhvr>
                                      <p:to>
                                        <p:strVal val="visible"/>
                                      </p:to>
                                    </p:set>
                                    <p:animEffect transition="in" filter="wipe(up)">
                                      <p:cBhvr>
                                        <p:cTn id="34" dur="500"/>
                                        <p:tgtEl>
                                          <p:spTgt spid="7">
                                            <p:graphicEl>
                                              <a:dgm id="{BD1141F9-04B2-4A32-BBF1-5BC76E538209}"/>
                                            </p:graphicEl>
                                          </p:spTgt>
                                        </p:tgtEl>
                                      </p:cBhvr>
                                    </p:animEffect>
                                  </p:childTnLst>
                                </p:cTn>
                              </p:par>
                            </p:childTnLst>
                          </p:cTn>
                        </p:par>
                        <p:par>
                          <p:cTn id="35" fill="hold">
                            <p:stCondLst>
                              <p:cond delay="4700"/>
                            </p:stCondLst>
                            <p:childTnLst>
                              <p:par>
                                <p:cTn id="36" presetID="22" presetClass="entr" presetSubtype="1" fill="hold" grpId="0" nodeType="afterEffect">
                                  <p:stCondLst>
                                    <p:cond delay="0"/>
                                  </p:stCondLst>
                                  <p:childTnLst>
                                    <p:set>
                                      <p:cBhvr>
                                        <p:cTn id="37" dur="1" fill="hold">
                                          <p:stCondLst>
                                            <p:cond delay="0"/>
                                          </p:stCondLst>
                                        </p:cTn>
                                        <p:tgtEl>
                                          <p:spTgt spid="7">
                                            <p:graphicEl>
                                              <a:dgm id="{DCCD0061-E4EC-478B-9115-8B9F257E66DD}"/>
                                            </p:graphicEl>
                                          </p:spTgt>
                                        </p:tgtEl>
                                        <p:attrNameLst>
                                          <p:attrName>style.visibility</p:attrName>
                                        </p:attrNameLst>
                                      </p:cBhvr>
                                      <p:to>
                                        <p:strVal val="visible"/>
                                      </p:to>
                                    </p:set>
                                    <p:animEffect transition="in" filter="wipe(up)">
                                      <p:cBhvr>
                                        <p:cTn id="38" dur="500"/>
                                        <p:tgtEl>
                                          <p:spTgt spid="7">
                                            <p:graphicEl>
                                              <a:dgm id="{DCCD0061-E4EC-478B-9115-8B9F257E66D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11</a:t>
            </a:fld>
            <a:endParaRPr lang="zh-CN" altLang="en-US"/>
          </a:p>
        </p:txBody>
      </p:sp>
      <p:sp>
        <p:nvSpPr>
          <p:cNvPr id="5" name="内容占位符 4"/>
          <p:cNvSpPr>
            <a:spLocks noGrp="1"/>
          </p:cNvSpPr>
          <p:nvPr>
            <p:ph sz="quarter" idx="1"/>
          </p:nvPr>
        </p:nvSpPr>
        <p:spPr>
          <a:xfrm>
            <a:off x="467544" y="1052736"/>
            <a:ext cx="8219256" cy="5184576"/>
          </a:xfrm>
        </p:spPr>
        <p:txBody>
          <a:bodyPr/>
          <a:lstStyle/>
          <a:p>
            <a:pPr marL="0" indent="0">
              <a:buNone/>
            </a:pPr>
            <a:r>
              <a:rPr lang="en-US" altLang="zh-CN" dirty="0" smtClean="0"/>
              <a:t>5.2.2 </a:t>
            </a:r>
            <a:r>
              <a:rPr lang="zh-CN" altLang="en-US" dirty="0" smtClean="0"/>
              <a:t>演示文稿的基本操作</a:t>
            </a:r>
            <a:endParaRPr lang="en-US" altLang="zh-CN" dirty="0" smtClean="0"/>
          </a:p>
          <a:p>
            <a:pPr marL="0" indent="0">
              <a:buNone/>
            </a:pPr>
            <a:r>
              <a:rPr lang="en-US" altLang="zh-CN" sz="2400" b="1" dirty="0" smtClean="0">
                <a:solidFill>
                  <a:srgbClr val="0070C0"/>
                </a:solidFill>
              </a:rPr>
              <a:t>1.</a:t>
            </a:r>
            <a:r>
              <a:rPr lang="zh-CN" altLang="en-US" sz="2400" b="1" dirty="0" smtClean="0">
                <a:solidFill>
                  <a:srgbClr val="0070C0"/>
                </a:solidFill>
              </a:rPr>
              <a:t>演示文稿的创建</a:t>
            </a:r>
            <a:r>
              <a:rPr lang="en-US" altLang="zh-CN" sz="2400" b="1" dirty="0"/>
              <a:t>【</a:t>
            </a:r>
            <a:r>
              <a:rPr lang="zh-CN" altLang="en-US" sz="2400" b="1" dirty="0"/>
              <a:t>文件</a:t>
            </a:r>
            <a:r>
              <a:rPr lang="en-US" altLang="zh-CN" sz="2400" b="1" dirty="0"/>
              <a:t>】</a:t>
            </a:r>
            <a:r>
              <a:rPr lang="zh-CN" altLang="en-US" sz="2400" b="1" dirty="0"/>
              <a:t>选项卡</a:t>
            </a:r>
            <a:r>
              <a:rPr lang="zh-CN" altLang="zh-CN" sz="2400" dirty="0"/>
              <a:t>→</a:t>
            </a:r>
            <a:r>
              <a:rPr lang="zh-CN" altLang="en-US" sz="2400" dirty="0"/>
              <a:t>“新建”命令</a:t>
            </a:r>
            <a:endParaRPr lang="en-US" altLang="zh-CN" sz="2400" b="1" dirty="0"/>
          </a:p>
          <a:p>
            <a:pPr marL="0" indent="0">
              <a:buNone/>
            </a:pPr>
            <a:endParaRPr lang="en-US" altLang="zh-CN" sz="2400" b="1" dirty="0" smtClean="0">
              <a:solidFill>
                <a:srgbClr val="0070C0"/>
              </a:solidFill>
            </a:endParaRPr>
          </a:p>
          <a:p>
            <a:pPr marL="0" indent="457200">
              <a:buNone/>
            </a:pPr>
            <a:endParaRPr lang="zh-CN" altLang="zh-CN" sz="2400" dirty="0" smtClean="0"/>
          </a:p>
          <a:p>
            <a:pPr marL="0" indent="0">
              <a:buNone/>
            </a:pPr>
            <a:endParaRPr lang="zh-CN" altLang="en-US" sz="24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673115" y="2114969"/>
            <a:ext cx="615553" cy="3699090"/>
          </a:xfrm>
          <a:prstGeom prst="rect">
            <a:avLst/>
          </a:prstGeom>
          <a:noFill/>
        </p:spPr>
        <p:txBody>
          <a:bodyPr vert="eaVert" wrap="none" lIns="91440" tIns="45720" rIns="91440" bIns="45720">
            <a:spAutoFit/>
            <a:scene3d>
              <a:camera prst="orthographicFront"/>
              <a:lightRig rig="soft" dir="tl">
                <a:rot lat="0" lon="0" rev="0"/>
              </a:lightRig>
            </a:scene3d>
            <a:sp3d extrusionH="57150" contourW="25400" prstMaterial="matte">
              <a:bevelT w="25400" h="55880" prst="relaxedInset"/>
              <a:contourClr>
                <a:schemeClr val="accent2">
                  <a:tint val="20000"/>
                </a:schemeClr>
              </a:contourClr>
            </a:sp3d>
          </a:bodyPr>
          <a:lstStyle/>
          <a:p>
            <a:pPr algn="ctr"/>
            <a:r>
              <a:rPr lang="zh-CN" alt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利用模板创建演示文稿</a:t>
            </a:r>
            <a:endPar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132856"/>
            <a:ext cx="1495631" cy="179777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9" y="4209670"/>
            <a:ext cx="1495630" cy="152358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2132856"/>
            <a:ext cx="5698702" cy="360585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95089660"/>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12</a:t>
            </a:fld>
            <a:endParaRPr lang="zh-CN" altLang="en-US"/>
          </a:p>
        </p:txBody>
      </p:sp>
      <p:sp>
        <p:nvSpPr>
          <p:cNvPr id="5" name="内容占位符 4"/>
          <p:cNvSpPr>
            <a:spLocks noGrp="1"/>
          </p:cNvSpPr>
          <p:nvPr>
            <p:ph sz="quarter" idx="1"/>
          </p:nvPr>
        </p:nvSpPr>
        <p:spPr>
          <a:xfrm>
            <a:off x="467544" y="1052736"/>
            <a:ext cx="8219256" cy="5184576"/>
          </a:xfrm>
        </p:spPr>
        <p:txBody>
          <a:bodyPr/>
          <a:lstStyle/>
          <a:p>
            <a:pPr marL="0" indent="0">
              <a:buNone/>
            </a:pPr>
            <a:r>
              <a:rPr lang="en-US" altLang="zh-CN" dirty="0" smtClean="0"/>
              <a:t>5.2.2 </a:t>
            </a:r>
            <a:r>
              <a:rPr lang="zh-CN" altLang="en-US" dirty="0" smtClean="0"/>
              <a:t>演示文稿的基本操作</a:t>
            </a:r>
            <a:endParaRPr lang="en-US" altLang="zh-CN" dirty="0" smtClean="0"/>
          </a:p>
          <a:p>
            <a:pPr marL="0" indent="0">
              <a:buNone/>
            </a:pPr>
            <a:r>
              <a:rPr lang="en-US" altLang="zh-CN" sz="2400" b="1" dirty="0" smtClean="0">
                <a:solidFill>
                  <a:srgbClr val="0070C0"/>
                </a:solidFill>
              </a:rPr>
              <a:t>1.</a:t>
            </a:r>
            <a:r>
              <a:rPr lang="zh-CN" altLang="en-US" sz="2400" b="1" dirty="0" smtClean="0">
                <a:solidFill>
                  <a:srgbClr val="0070C0"/>
                </a:solidFill>
              </a:rPr>
              <a:t>演示文稿的创建</a:t>
            </a:r>
            <a:r>
              <a:rPr lang="en-US" altLang="zh-CN" sz="2400" b="1" dirty="0"/>
              <a:t>【</a:t>
            </a:r>
            <a:r>
              <a:rPr lang="zh-CN" altLang="en-US" sz="2400" b="1" dirty="0"/>
              <a:t>文件</a:t>
            </a:r>
            <a:r>
              <a:rPr lang="en-US" altLang="zh-CN" sz="2400" b="1" dirty="0"/>
              <a:t>】</a:t>
            </a:r>
            <a:r>
              <a:rPr lang="zh-CN" altLang="en-US" sz="2400" b="1" dirty="0"/>
              <a:t>选项卡</a:t>
            </a:r>
            <a:r>
              <a:rPr lang="zh-CN" altLang="zh-CN" sz="2400" dirty="0"/>
              <a:t>→</a:t>
            </a:r>
            <a:r>
              <a:rPr lang="zh-CN" altLang="en-US" sz="2400" dirty="0"/>
              <a:t>“新建”命令</a:t>
            </a:r>
            <a:endParaRPr lang="en-US" altLang="zh-CN" sz="2400" b="1" dirty="0"/>
          </a:p>
          <a:p>
            <a:pPr marL="0" indent="0">
              <a:buNone/>
            </a:pPr>
            <a:endParaRPr lang="en-US" altLang="zh-CN" sz="2400" b="1" dirty="0" smtClean="0">
              <a:solidFill>
                <a:srgbClr val="0070C0"/>
              </a:solidFill>
            </a:endParaRPr>
          </a:p>
          <a:p>
            <a:pPr marL="0" indent="457200">
              <a:buNone/>
            </a:pPr>
            <a:endParaRPr lang="zh-CN" altLang="zh-CN" sz="2400" dirty="0" smtClean="0"/>
          </a:p>
          <a:p>
            <a:pPr marL="0" indent="0">
              <a:buNone/>
            </a:pPr>
            <a:endParaRPr lang="zh-CN" altLang="en-US" sz="24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673115" y="2114969"/>
            <a:ext cx="615553" cy="3699090"/>
          </a:xfrm>
          <a:prstGeom prst="rect">
            <a:avLst/>
          </a:prstGeom>
          <a:noFill/>
        </p:spPr>
        <p:txBody>
          <a:bodyPr vert="eaVert" wrap="none" lIns="91440" tIns="45720" rIns="91440" bIns="45720">
            <a:spAutoFit/>
            <a:scene3d>
              <a:camera prst="orthographicFront"/>
              <a:lightRig rig="soft" dir="tl">
                <a:rot lat="0" lon="0" rev="0"/>
              </a:lightRig>
            </a:scene3d>
            <a:sp3d extrusionH="57150" contourW="25400" prstMaterial="matte">
              <a:bevelT w="25400" h="55880" prst="relaxedInset"/>
              <a:contourClr>
                <a:schemeClr val="accent2">
                  <a:tint val="20000"/>
                </a:schemeClr>
              </a:contourClr>
            </a:sp3d>
          </a:bodyPr>
          <a:lstStyle/>
          <a:p>
            <a:pPr algn="ctr"/>
            <a:r>
              <a:rPr lang="zh-CN" alt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根据主题创建演示文稿</a:t>
            </a:r>
            <a:endPar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083704"/>
            <a:ext cx="1224136" cy="143764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856" y="2054184"/>
            <a:ext cx="5040560" cy="382065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 name="下弧形箭头 6"/>
          <p:cNvSpPr/>
          <p:nvPr/>
        </p:nvSpPr>
        <p:spPr>
          <a:xfrm rot="2221584">
            <a:off x="1830103" y="3826092"/>
            <a:ext cx="1391097" cy="1131784"/>
          </a:xfrm>
          <a:prstGeom prst="curvedUpArrow">
            <a:avLst>
              <a:gd name="adj1" fmla="val 9148"/>
              <a:gd name="adj2" fmla="val 50000"/>
              <a:gd name="adj3" fmla="val 294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20143205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13</a:t>
            </a:fld>
            <a:endParaRPr lang="zh-CN" altLang="en-US"/>
          </a:p>
        </p:txBody>
      </p:sp>
      <p:sp>
        <p:nvSpPr>
          <p:cNvPr id="5" name="内容占位符 4"/>
          <p:cNvSpPr>
            <a:spLocks noGrp="1"/>
          </p:cNvSpPr>
          <p:nvPr>
            <p:ph sz="quarter" idx="1"/>
          </p:nvPr>
        </p:nvSpPr>
        <p:spPr>
          <a:xfrm>
            <a:off x="467544" y="1052736"/>
            <a:ext cx="8219256" cy="5184576"/>
          </a:xfrm>
        </p:spPr>
        <p:txBody>
          <a:bodyPr/>
          <a:lstStyle/>
          <a:p>
            <a:pPr marL="0" indent="0">
              <a:buNone/>
            </a:pPr>
            <a:r>
              <a:rPr lang="en-US" altLang="zh-CN" dirty="0" smtClean="0"/>
              <a:t>5.2.2 </a:t>
            </a:r>
            <a:r>
              <a:rPr lang="zh-CN" altLang="en-US" dirty="0" smtClean="0"/>
              <a:t>演示文稿的基本操作</a:t>
            </a:r>
            <a:endParaRPr lang="en-US" altLang="zh-CN" dirty="0" smtClean="0"/>
          </a:p>
          <a:p>
            <a:pPr marL="0" indent="0">
              <a:buNone/>
            </a:pPr>
            <a:r>
              <a:rPr lang="en-US" altLang="zh-CN" sz="2400" b="1" dirty="0" smtClean="0">
                <a:solidFill>
                  <a:srgbClr val="0070C0"/>
                </a:solidFill>
              </a:rPr>
              <a:t>1.</a:t>
            </a:r>
            <a:r>
              <a:rPr lang="zh-CN" altLang="en-US" sz="2400" b="1" dirty="0" smtClean="0">
                <a:solidFill>
                  <a:srgbClr val="0070C0"/>
                </a:solidFill>
              </a:rPr>
              <a:t>演示文稿的创建</a:t>
            </a:r>
            <a:endParaRPr lang="en-US" altLang="zh-CN" sz="2400" b="1" dirty="0" smtClean="0">
              <a:solidFill>
                <a:srgbClr val="0070C0"/>
              </a:solidFill>
            </a:endParaRPr>
          </a:p>
          <a:p>
            <a:pPr marL="0" indent="0">
              <a:buNone/>
            </a:pPr>
            <a:r>
              <a:rPr lang="en-US" altLang="zh-CN" sz="2400" b="1" dirty="0">
                <a:solidFill>
                  <a:srgbClr val="0070C0"/>
                </a:solidFill>
              </a:rPr>
              <a:t> </a:t>
            </a:r>
            <a:r>
              <a:rPr lang="en-US" altLang="zh-CN" sz="2400" b="1" dirty="0" smtClean="0">
                <a:solidFill>
                  <a:srgbClr val="0070C0"/>
                </a:solidFill>
              </a:rPr>
              <a:t>  </a:t>
            </a:r>
            <a:r>
              <a:rPr lang="en-US" altLang="zh-CN" sz="2400" b="1" dirty="0" smtClean="0"/>
              <a:t>【</a:t>
            </a:r>
            <a:r>
              <a:rPr lang="zh-CN" altLang="en-US" sz="2400" b="1" dirty="0" smtClean="0"/>
              <a:t>文件</a:t>
            </a:r>
            <a:r>
              <a:rPr lang="en-US" altLang="zh-CN" sz="2400" b="1" dirty="0" smtClean="0"/>
              <a:t>】</a:t>
            </a:r>
            <a:r>
              <a:rPr lang="zh-CN" altLang="en-US" sz="2400" b="1" dirty="0"/>
              <a:t>选项</a:t>
            </a:r>
            <a:r>
              <a:rPr lang="zh-CN" altLang="en-US" sz="2400" b="1" dirty="0" smtClean="0"/>
              <a:t>卡</a:t>
            </a:r>
            <a:r>
              <a:rPr lang="zh-CN" altLang="zh-CN" sz="2400" dirty="0" smtClean="0"/>
              <a:t>→</a:t>
            </a:r>
            <a:r>
              <a:rPr lang="zh-CN" altLang="en-US" sz="2400" dirty="0" smtClean="0"/>
              <a:t>“新建”命令</a:t>
            </a:r>
            <a:endParaRPr lang="en-US" altLang="zh-CN" sz="2400" b="1" dirty="0" smtClean="0"/>
          </a:p>
          <a:p>
            <a:pPr marL="0" indent="457200">
              <a:buNone/>
            </a:pPr>
            <a:endParaRPr lang="zh-CN" altLang="zh-CN" sz="2400" dirty="0" smtClean="0"/>
          </a:p>
          <a:p>
            <a:pPr marL="0" indent="0">
              <a:buNone/>
            </a:pPr>
            <a:endParaRPr lang="zh-CN" altLang="en-US" sz="24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1187624" y="2780928"/>
            <a:ext cx="1046440" cy="2977738"/>
          </a:xfrm>
          <a:prstGeom prst="rect">
            <a:avLst/>
          </a:prstGeom>
          <a:noFill/>
        </p:spPr>
        <p:txBody>
          <a:bodyPr vert="eaVert" wrap="none" lIns="91440" tIns="45720" rIns="91440" bIns="45720">
            <a:spAutoFit/>
            <a:scene3d>
              <a:camera prst="orthographicFront"/>
              <a:lightRig rig="soft" dir="tl">
                <a:rot lat="0" lon="0" rev="0"/>
              </a:lightRig>
            </a:scene3d>
            <a:sp3d extrusionH="57150" contourW="25400" prstMaterial="matte">
              <a:bevelT w="25400" h="55880" prst="relaxedInset"/>
              <a:contourClr>
                <a:schemeClr val="accent2">
                  <a:tint val="20000"/>
                </a:schemeClr>
              </a:contourClr>
            </a:sp3d>
          </a:bodyPr>
          <a:lstStyle/>
          <a:p>
            <a:pPr algn="ctr"/>
            <a:r>
              <a:rPr lang="zh-CN" alt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根据已有演示文稿</a:t>
            </a:r>
            <a:endParaRPr lang="en-US" altLang="zh-CN"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zh-CN" alt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创建新演示文稿</a:t>
            </a:r>
            <a:endParaRPr lang="zh-CN" alt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832" y="3284984"/>
            <a:ext cx="1814738" cy="173372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335943682"/>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14</a:t>
            </a:fld>
            <a:endParaRPr lang="zh-CN" altLang="en-US"/>
          </a:p>
        </p:txBody>
      </p:sp>
      <p:sp>
        <p:nvSpPr>
          <p:cNvPr id="5" name="内容占位符 4"/>
          <p:cNvSpPr>
            <a:spLocks noGrp="1"/>
          </p:cNvSpPr>
          <p:nvPr>
            <p:ph sz="quarter" idx="1"/>
          </p:nvPr>
        </p:nvSpPr>
        <p:spPr>
          <a:xfrm>
            <a:off x="467544" y="1052736"/>
            <a:ext cx="8219256" cy="5184576"/>
          </a:xfrm>
        </p:spPr>
        <p:txBody>
          <a:bodyPr/>
          <a:lstStyle/>
          <a:p>
            <a:pPr marL="0" indent="0">
              <a:buNone/>
            </a:pPr>
            <a:r>
              <a:rPr lang="en-US" altLang="zh-CN" dirty="0" smtClean="0"/>
              <a:t>5.2.2 </a:t>
            </a:r>
            <a:r>
              <a:rPr lang="zh-CN" altLang="en-US" dirty="0" smtClean="0"/>
              <a:t>演示文稿的基本操作</a:t>
            </a:r>
            <a:endParaRPr lang="en-US" altLang="zh-CN" dirty="0" smtClean="0"/>
          </a:p>
          <a:p>
            <a:pPr marL="0" indent="0">
              <a:buNone/>
            </a:pPr>
            <a:r>
              <a:rPr lang="en-US" altLang="zh-CN" sz="2400" b="1" dirty="0" smtClean="0">
                <a:solidFill>
                  <a:srgbClr val="0070C0"/>
                </a:solidFill>
              </a:rPr>
              <a:t>2.</a:t>
            </a:r>
            <a:r>
              <a:rPr lang="zh-CN" altLang="en-US" sz="2400" b="1" dirty="0" smtClean="0">
                <a:solidFill>
                  <a:srgbClr val="0070C0"/>
                </a:solidFill>
              </a:rPr>
              <a:t>演示文稿的保存</a:t>
            </a:r>
            <a:endParaRPr lang="en-US" altLang="zh-CN" sz="2400" b="1" dirty="0" smtClean="0">
              <a:solidFill>
                <a:srgbClr val="0070C0"/>
              </a:solidFill>
            </a:endParaRPr>
          </a:p>
          <a:p>
            <a:pPr marL="0" indent="0">
              <a:buNone/>
            </a:pPr>
            <a:r>
              <a:rPr lang="zh-CN" altLang="zh-CN" sz="2400" dirty="0"/>
              <a:t>（</a:t>
            </a:r>
            <a:r>
              <a:rPr lang="en-US" altLang="zh-CN" sz="2400" dirty="0"/>
              <a:t>1</a:t>
            </a:r>
            <a:r>
              <a:rPr lang="zh-CN" altLang="zh-CN" sz="2400" dirty="0"/>
              <a:t>）新演示文稿的保存</a:t>
            </a:r>
          </a:p>
          <a:p>
            <a:pPr lvl="1"/>
            <a:r>
              <a:rPr lang="zh-CN" altLang="zh-CN" sz="2200" dirty="0"/>
              <a:t>新演示文稿的保存可分为四种方法，分别是：</a:t>
            </a:r>
          </a:p>
          <a:p>
            <a:pPr lvl="1"/>
            <a:r>
              <a:rPr lang="zh-CN" altLang="zh-CN" sz="2200" dirty="0"/>
              <a:t>单击“快速访问工具栏”上的保存按钮</a:t>
            </a:r>
            <a:r>
              <a:rPr lang="en-US" altLang="zh-CN" sz="2200" dirty="0"/>
              <a:t> </a:t>
            </a:r>
            <a:r>
              <a:rPr lang="zh-CN" altLang="zh-CN" sz="2200" dirty="0"/>
              <a:t>。</a:t>
            </a:r>
          </a:p>
          <a:p>
            <a:pPr lvl="1"/>
            <a:r>
              <a:rPr lang="zh-CN" altLang="zh-CN" sz="2200" dirty="0"/>
              <a:t>利用组合键</a:t>
            </a:r>
            <a:r>
              <a:rPr lang="en-US" altLang="zh-CN" sz="2200" dirty="0" err="1"/>
              <a:t>Ctrl+S</a:t>
            </a:r>
            <a:r>
              <a:rPr lang="zh-CN" altLang="zh-CN" sz="2200" dirty="0"/>
              <a:t>。</a:t>
            </a:r>
          </a:p>
          <a:p>
            <a:pPr lvl="1"/>
            <a:r>
              <a:rPr lang="zh-CN" altLang="zh-CN" sz="2200" dirty="0"/>
              <a:t>选择“文件”选项卡→“保存”选项。</a:t>
            </a:r>
          </a:p>
          <a:p>
            <a:pPr lvl="1"/>
            <a:r>
              <a:rPr lang="zh-CN" altLang="zh-CN" sz="2200" dirty="0"/>
              <a:t>选择“文件”选项卡→“另存为”选项。</a:t>
            </a:r>
          </a:p>
          <a:p>
            <a:pPr marL="0" indent="0">
              <a:buNone/>
            </a:pPr>
            <a:endParaRPr lang="zh-CN" altLang="en-US" sz="24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613306916"/>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15</a:t>
            </a:fld>
            <a:endParaRPr lang="zh-CN" altLang="en-US"/>
          </a:p>
        </p:txBody>
      </p:sp>
      <p:sp>
        <p:nvSpPr>
          <p:cNvPr id="5" name="内容占位符 4"/>
          <p:cNvSpPr>
            <a:spLocks noGrp="1"/>
          </p:cNvSpPr>
          <p:nvPr>
            <p:ph sz="quarter" idx="1"/>
          </p:nvPr>
        </p:nvSpPr>
        <p:spPr>
          <a:xfrm>
            <a:off x="467544" y="1052736"/>
            <a:ext cx="8219256" cy="5184576"/>
          </a:xfrm>
        </p:spPr>
        <p:txBody>
          <a:bodyPr>
            <a:normAutofit/>
          </a:bodyPr>
          <a:lstStyle/>
          <a:p>
            <a:pPr marL="0" indent="0">
              <a:buNone/>
            </a:pPr>
            <a:r>
              <a:rPr lang="en-US" altLang="zh-CN" dirty="0" smtClean="0"/>
              <a:t>5.2.2 </a:t>
            </a:r>
            <a:r>
              <a:rPr lang="zh-CN" altLang="en-US" dirty="0" smtClean="0"/>
              <a:t>演示文稿的基本操作</a:t>
            </a:r>
            <a:endParaRPr lang="en-US" altLang="zh-CN" dirty="0" smtClean="0"/>
          </a:p>
          <a:p>
            <a:pPr marL="0" indent="0">
              <a:buNone/>
            </a:pPr>
            <a:r>
              <a:rPr lang="en-US" altLang="zh-CN" sz="2400" b="1" dirty="0" smtClean="0">
                <a:solidFill>
                  <a:srgbClr val="0070C0"/>
                </a:solidFill>
              </a:rPr>
              <a:t>2.</a:t>
            </a:r>
            <a:r>
              <a:rPr lang="zh-CN" altLang="en-US" sz="2400" b="1" dirty="0" smtClean="0">
                <a:solidFill>
                  <a:srgbClr val="0070C0"/>
                </a:solidFill>
              </a:rPr>
              <a:t>演示文稿的保存</a:t>
            </a:r>
            <a:endParaRPr lang="en-US" altLang="zh-CN" sz="2400" b="1" dirty="0" smtClean="0">
              <a:solidFill>
                <a:srgbClr val="0070C0"/>
              </a:solidFill>
            </a:endParaRPr>
          </a:p>
          <a:p>
            <a:pPr marL="0" indent="0">
              <a:buNone/>
            </a:pPr>
            <a:r>
              <a:rPr lang="zh-CN" altLang="zh-CN" sz="2400" dirty="0"/>
              <a:t>（</a:t>
            </a:r>
            <a:r>
              <a:rPr lang="en-US" altLang="zh-CN" sz="2400" dirty="0"/>
              <a:t>2</a:t>
            </a:r>
            <a:r>
              <a:rPr lang="zh-CN" altLang="zh-CN" sz="2400" dirty="0"/>
              <a:t>）现名保存</a:t>
            </a:r>
          </a:p>
          <a:p>
            <a:pPr lvl="1"/>
            <a:r>
              <a:rPr lang="zh-CN" altLang="zh-CN" sz="2200" dirty="0"/>
              <a:t>若演示文稿不是第一次保存，无论选择“文件”选项卡→“保存”选项，还是单击“保存”按钮</a:t>
            </a:r>
            <a:r>
              <a:rPr lang="en-US" altLang="zh-CN" sz="2200" dirty="0"/>
              <a:t> </a:t>
            </a:r>
            <a:r>
              <a:rPr lang="zh-CN" altLang="zh-CN" sz="2200" dirty="0"/>
              <a:t>，都将对演示文稿所做的修改以原文件名保存，不会弹出“另存为”对话框。</a:t>
            </a:r>
          </a:p>
          <a:p>
            <a:pPr marL="0" indent="0">
              <a:buNone/>
            </a:pPr>
            <a:r>
              <a:rPr lang="zh-CN" altLang="zh-CN" sz="2400" dirty="0"/>
              <a:t>（</a:t>
            </a:r>
            <a:r>
              <a:rPr lang="en-US" altLang="zh-CN" sz="2400" dirty="0"/>
              <a:t>3</a:t>
            </a:r>
            <a:r>
              <a:rPr lang="zh-CN" altLang="zh-CN" sz="2400" dirty="0"/>
              <a:t>）换名保存</a:t>
            </a:r>
          </a:p>
          <a:p>
            <a:pPr lvl="1"/>
            <a:r>
              <a:rPr lang="zh-CN" altLang="zh-CN" sz="2200" dirty="0"/>
              <a:t>选择“文件”选项卡→“另存为”选项，在弹出的“另存为”对话框中选择新的保存位置及输入新的文件名称，即可实现演示文稿的换名保存。换名后的演示文稿成为当前演示文稿，而原名字的演示文稿将自动关闭，并且内容和修改前一致。</a:t>
            </a: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687247418"/>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16</a:t>
            </a:fld>
            <a:endParaRPr lang="zh-CN" altLang="en-US"/>
          </a:p>
        </p:txBody>
      </p:sp>
      <p:sp>
        <p:nvSpPr>
          <p:cNvPr id="5" name="内容占位符 4"/>
          <p:cNvSpPr>
            <a:spLocks noGrp="1"/>
          </p:cNvSpPr>
          <p:nvPr>
            <p:ph sz="quarter" idx="1"/>
          </p:nvPr>
        </p:nvSpPr>
        <p:spPr>
          <a:xfrm>
            <a:off x="467544" y="1052736"/>
            <a:ext cx="8219256" cy="5184576"/>
          </a:xfrm>
        </p:spPr>
        <p:txBody>
          <a:bodyPr>
            <a:normAutofit/>
          </a:bodyPr>
          <a:lstStyle/>
          <a:p>
            <a:pPr marL="0" indent="0">
              <a:buNone/>
            </a:pPr>
            <a:r>
              <a:rPr lang="en-US" altLang="zh-CN" dirty="0" smtClean="0"/>
              <a:t>5.2.3 </a:t>
            </a:r>
            <a:r>
              <a:rPr lang="zh-CN" altLang="en-US" dirty="0" smtClean="0"/>
              <a:t>演示文稿的编辑</a:t>
            </a:r>
            <a:endParaRPr lang="en-US" altLang="zh-CN" dirty="0" smtClean="0"/>
          </a:p>
          <a:p>
            <a:pPr marL="0" indent="0">
              <a:buNone/>
            </a:pPr>
            <a:r>
              <a:rPr lang="en-US" altLang="zh-CN" sz="2400" b="1" dirty="0" smtClean="0">
                <a:solidFill>
                  <a:srgbClr val="0070C0"/>
                </a:solidFill>
              </a:rPr>
              <a:t>1.</a:t>
            </a:r>
            <a:r>
              <a:rPr lang="zh-CN" altLang="en-US" sz="2400" b="1" dirty="0" smtClean="0">
                <a:solidFill>
                  <a:srgbClr val="0070C0"/>
                </a:solidFill>
              </a:rPr>
              <a:t>幻灯片基本操作</a:t>
            </a:r>
            <a:endParaRPr lang="en-US" altLang="zh-CN" sz="2400" b="1" dirty="0" smtClean="0">
              <a:solidFill>
                <a:srgbClr val="0070C0"/>
              </a:solidFill>
            </a:endParaRPr>
          </a:p>
          <a:p>
            <a:pPr marL="0" indent="0">
              <a:buNone/>
            </a:pPr>
            <a:r>
              <a:rPr lang="zh-CN" altLang="zh-CN" sz="2400" dirty="0" smtClean="0"/>
              <a:t>（</a:t>
            </a:r>
            <a:r>
              <a:rPr lang="en-US" altLang="zh-CN" sz="2400" dirty="0" smtClean="0"/>
              <a:t>1</a:t>
            </a:r>
            <a:r>
              <a:rPr lang="zh-CN" altLang="zh-CN" sz="2400" dirty="0" smtClean="0"/>
              <a:t>）</a:t>
            </a:r>
            <a:r>
              <a:rPr lang="zh-CN" altLang="en-US" sz="2400" dirty="0" smtClean="0"/>
              <a:t>选择幻灯片</a:t>
            </a:r>
            <a:endParaRPr lang="zh-CN" altLang="zh-CN" sz="2200" dirty="0"/>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459389612"/>
              </p:ext>
            </p:extLst>
          </p:nvPr>
        </p:nvGraphicFramePr>
        <p:xfrm>
          <a:off x="539552" y="2492897"/>
          <a:ext cx="8352928" cy="3536653"/>
        </p:xfrm>
        <a:graphic>
          <a:graphicData uri="http://schemas.openxmlformats.org/drawingml/2006/table">
            <a:tbl>
              <a:tblPr firstRow="1" firstCol="1" lastRow="1" lastCol="1" bandRow="1" bandCol="1"/>
              <a:tblGrid>
                <a:gridCol w="1793206"/>
                <a:gridCol w="6559722"/>
              </a:tblGrid>
              <a:tr h="405113">
                <a:tc>
                  <a:txBody>
                    <a:bodyPr/>
                    <a:lstStyle/>
                    <a:p>
                      <a:pPr algn="ctr">
                        <a:lnSpc>
                          <a:spcPts val="1200"/>
                        </a:lnSpc>
                        <a:spcBef>
                          <a:spcPts val="250"/>
                        </a:spcBef>
                        <a:spcAft>
                          <a:spcPts val="250"/>
                        </a:spcAft>
                      </a:pPr>
                      <a:r>
                        <a:rPr lang="zh-CN" sz="1800" kern="100" dirty="0">
                          <a:effectLst/>
                          <a:latin typeface="Arial"/>
                          <a:ea typeface="黑体"/>
                          <a:cs typeface="Times New Roman"/>
                        </a:rPr>
                        <a:t>选择幻灯片</a:t>
                      </a:r>
                    </a:p>
                  </a:txBody>
                  <a:tcPr marL="58586" marR="5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Bef>
                          <a:spcPts val="250"/>
                        </a:spcBef>
                        <a:spcAft>
                          <a:spcPts val="250"/>
                        </a:spcAft>
                      </a:pPr>
                      <a:r>
                        <a:rPr lang="zh-CN" sz="1800" kern="100">
                          <a:effectLst/>
                          <a:latin typeface="Arial"/>
                          <a:ea typeface="黑体"/>
                          <a:cs typeface="Times New Roman"/>
                        </a:rPr>
                        <a:t>普通视图中的操作</a:t>
                      </a:r>
                    </a:p>
                  </a:txBody>
                  <a:tcPr marL="58586" marR="5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611">
                <a:tc>
                  <a:txBody>
                    <a:bodyPr/>
                    <a:lstStyle/>
                    <a:p>
                      <a:pPr algn="just">
                        <a:lnSpc>
                          <a:spcPts val="2000"/>
                        </a:lnSpc>
                        <a:spcBef>
                          <a:spcPts val="200"/>
                        </a:spcBef>
                        <a:spcAft>
                          <a:spcPts val="200"/>
                        </a:spcAft>
                      </a:pPr>
                      <a:r>
                        <a:rPr lang="zh-CN" sz="1800" kern="1300" baseline="0" dirty="0">
                          <a:effectLst/>
                          <a:latin typeface="Times New Roman"/>
                          <a:ea typeface="宋体"/>
                        </a:rPr>
                        <a:t>选定一张</a:t>
                      </a:r>
                    </a:p>
                  </a:txBody>
                  <a:tcPr marL="58586" marR="5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000"/>
                        </a:lnSpc>
                        <a:spcBef>
                          <a:spcPts val="200"/>
                        </a:spcBef>
                        <a:spcAft>
                          <a:spcPts val="200"/>
                        </a:spcAft>
                      </a:pPr>
                      <a:r>
                        <a:rPr lang="zh-CN" sz="1800" kern="1300" baseline="0" dirty="0">
                          <a:effectLst/>
                          <a:latin typeface="Times New Roman"/>
                          <a:ea typeface="宋体"/>
                        </a:rPr>
                        <a:t>单击幻灯片</a:t>
                      </a:r>
                      <a:r>
                        <a:rPr lang="en-US" sz="1800" kern="1300" baseline="0" dirty="0">
                          <a:effectLst/>
                          <a:latin typeface="Times New Roman"/>
                          <a:ea typeface="宋体"/>
                        </a:rPr>
                        <a:t>/</a:t>
                      </a:r>
                      <a:r>
                        <a:rPr lang="zh-CN" sz="1800" kern="1300" baseline="0" dirty="0">
                          <a:effectLst/>
                          <a:latin typeface="Times New Roman"/>
                          <a:ea typeface="宋体"/>
                        </a:rPr>
                        <a:t>大纲窗格中某张幻灯片的缩略图</a:t>
                      </a:r>
                    </a:p>
                  </a:txBody>
                  <a:tcPr marL="58586" marR="5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5475">
                <a:tc>
                  <a:txBody>
                    <a:bodyPr/>
                    <a:lstStyle/>
                    <a:p>
                      <a:pPr algn="just">
                        <a:lnSpc>
                          <a:spcPts val="2000"/>
                        </a:lnSpc>
                        <a:spcBef>
                          <a:spcPts val="200"/>
                        </a:spcBef>
                        <a:spcAft>
                          <a:spcPts val="200"/>
                        </a:spcAft>
                      </a:pPr>
                      <a:r>
                        <a:rPr lang="zh-CN" sz="1800" kern="1300" baseline="0" dirty="0">
                          <a:effectLst/>
                          <a:latin typeface="Times New Roman"/>
                          <a:ea typeface="宋体"/>
                        </a:rPr>
                        <a:t>选定连续的多张</a:t>
                      </a:r>
                    </a:p>
                  </a:txBody>
                  <a:tcPr marL="58586" marR="5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rtl="0" eaLnBrk="1" latinLnBrk="0" hangingPunct="1">
                        <a:lnSpc>
                          <a:spcPts val="2000"/>
                        </a:lnSpc>
                        <a:spcBef>
                          <a:spcPts val="200"/>
                        </a:spcBef>
                        <a:spcAft>
                          <a:spcPts val="200"/>
                        </a:spcAft>
                      </a:pPr>
                      <a:r>
                        <a:rPr kumimoji="0" lang="zh-CN" sz="1800" kern="2000" baseline="0" dirty="0">
                          <a:solidFill>
                            <a:schemeClr val="tx1"/>
                          </a:solidFill>
                          <a:effectLst/>
                          <a:latin typeface="Times New Roman"/>
                          <a:ea typeface="宋体"/>
                          <a:cs typeface="+mn-cs"/>
                        </a:rPr>
                        <a:t>幻灯片</a:t>
                      </a:r>
                      <a:r>
                        <a:rPr kumimoji="0" lang="en-US" sz="1800" kern="2000" baseline="0" dirty="0">
                          <a:solidFill>
                            <a:schemeClr val="tx1"/>
                          </a:solidFill>
                          <a:effectLst/>
                          <a:latin typeface="Times New Roman"/>
                          <a:ea typeface="宋体"/>
                          <a:cs typeface="+mn-cs"/>
                        </a:rPr>
                        <a:t>/</a:t>
                      </a:r>
                      <a:r>
                        <a:rPr kumimoji="0" lang="zh-CN" sz="1800" kern="2000" baseline="0" dirty="0">
                          <a:solidFill>
                            <a:schemeClr val="tx1"/>
                          </a:solidFill>
                          <a:effectLst/>
                          <a:latin typeface="Times New Roman"/>
                          <a:ea typeface="宋体"/>
                          <a:cs typeface="+mn-cs"/>
                        </a:rPr>
                        <a:t>大纲窗格中，单击第一张要选定的幻灯片，</a:t>
                      </a:r>
                      <a:r>
                        <a:rPr kumimoji="0" lang="en-US" sz="1800" kern="2000" baseline="0" dirty="0">
                          <a:solidFill>
                            <a:schemeClr val="tx1"/>
                          </a:solidFill>
                          <a:effectLst/>
                          <a:latin typeface="Times New Roman"/>
                          <a:ea typeface="宋体"/>
                          <a:cs typeface="+mn-cs"/>
                        </a:rPr>
                        <a:t>Shift+</a:t>
                      </a:r>
                      <a:r>
                        <a:rPr kumimoji="0" lang="zh-CN" sz="1800" kern="2000" baseline="0" dirty="0">
                          <a:solidFill>
                            <a:schemeClr val="tx1"/>
                          </a:solidFill>
                          <a:effectLst/>
                          <a:latin typeface="Times New Roman"/>
                          <a:ea typeface="宋体"/>
                          <a:cs typeface="+mn-cs"/>
                        </a:rPr>
                        <a:t>单击要选定的最后一张幻灯片 </a:t>
                      </a:r>
                    </a:p>
                  </a:txBody>
                  <a:tcPr marL="58586" marR="5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8162">
                <a:tc>
                  <a:txBody>
                    <a:bodyPr/>
                    <a:lstStyle/>
                    <a:p>
                      <a:pPr algn="just">
                        <a:lnSpc>
                          <a:spcPts val="2000"/>
                        </a:lnSpc>
                        <a:spcBef>
                          <a:spcPts val="200"/>
                        </a:spcBef>
                        <a:spcAft>
                          <a:spcPts val="200"/>
                        </a:spcAft>
                      </a:pPr>
                      <a:r>
                        <a:rPr lang="zh-CN" sz="1800" kern="1300" baseline="0" dirty="0">
                          <a:effectLst/>
                          <a:latin typeface="Times New Roman"/>
                          <a:ea typeface="宋体"/>
                        </a:rPr>
                        <a:t>选定不连续的多张</a:t>
                      </a:r>
                    </a:p>
                  </a:txBody>
                  <a:tcPr marL="58586" marR="5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000"/>
                        </a:lnSpc>
                        <a:spcBef>
                          <a:spcPts val="200"/>
                        </a:spcBef>
                        <a:spcAft>
                          <a:spcPts val="200"/>
                        </a:spcAft>
                      </a:pPr>
                      <a:r>
                        <a:rPr lang="zh-CN" sz="1800" kern="2000" baseline="0" dirty="0">
                          <a:effectLst/>
                          <a:latin typeface="Times New Roman"/>
                          <a:ea typeface="宋体"/>
                        </a:rPr>
                        <a:t>幻灯片</a:t>
                      </a:r>
                      <a:r>
                        <a:rPr lang="en-US" sz="1800" kern="2000" baseline="0" dirty="0">
                          <a:effectLst/>
                          <a:latin typeface="Times New Roman"/>
                          <a:ea typeface="宋体"/>
                        </a:rPr>
                        <a:t>/</a:t>
                      </a:r>
                      <a:r>
                        <a:rPr lang="zh-CN" sz="1800" kern="2000" baseline="0" dirty="0">
                          <a:effectLst/>
                          <a:latin typeface="Times New Roman"/>
                          <a:ea typeface="宋体"/>
                        </a:rPr>
                        <a:t>大纲窗格中，单击第一张要选定的幻灯片，</a:t>
                      </a:r>
                      <a:r>
                        <a:rPr lang="en-US" sz="1800" kern="2000" baseline="0" dirty="0">
                          <a:effectLst/>
                          <a:latin typeface="Times New Roman"/>
                          <a:ea typeface="宋体"/>
                        </a:rPr>
                        <a:t>Ctrl+</a:t>
                      </a:r>
                      <a:r>
                        <a:rPr lang="zh-CN" sz="1800" kern="2000" baseline="0" dirty="0">
                          <a:effectLst/>
                          <a:latin typeface="Times New Roman"/>
                          <a:ea typeface="宋体"/>
                        </a:rPr>
                        <a:t>依次单击要选定的其他幻灯片</a:t>
                      </a:r>
                    </a:p>
                  </a:txBody>
                  <a:tcPr marL="58586" marR="5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536">
                <a:tc rowSpan="2">
                  <a:txBody>
                    <a:bodyPr/>
                    <a:lstStyle/>
                    <a:p>
                      <a:pPr algn="just">
                        <a:lnSpc>
                          <a:spcPts val="2000"/>
                        </a:lnSpc>
                        <a:spcBef>
                          <a:spcPts val="200"/>
                        </a:spcBef>
                        <a:spcAft>
                          <a:spcPts val="200"/>
                        </a:spcAft>
                      </a:pPr>
                      <a:r>
                        <a:rPr lang="zh-CN" sz="1800" kern="1300" baseline="0" dirty="0">
                          <a:effectLst/>
                          <a:latin typeface="Times New Roman"/>
                          <a:ea typeface="宋体"/>
                        </a:rPr>
                        <a:t>选定所有幻灯片</a:t>
                      </a:r>
                    </a:p>
                  </a:txBody>
                  <a:tcPr marL="58586" marR="5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2000"/>
                        </a:lnSpc>
                        <a:spcBef>
                          <a:spcPts val="200"/>
                        </a:spcBef>
                        <a:spcAft>
                          <a:spcPts val="200"/>
                        </a:spcAft>
                      </a:pPr>
                      <a:r>
                        <a:rPr lang="zh-CN" sz="1800" kern="1300" baseline="0" dirty="0">
                          <a:effectLst/>
                          <a:latin typeface="Times New Roman"/>
                          <a:ea typeface="宋体"/>
                        </a:rPr>
                        <a:t>幻灯片</a:t>
                      </a:r>
                      <a:r>
                        <a:rPr lang="en-US" sz="1800" kern="1300" baseline="0" dirty="0">
                          <a:effectLst/>
                          <a:latin typeface="Times New Roman"/>
                          <a:ea typeface="宋体"/>
                        </a:rPr>
                        <a:t>/</a:t>
                      </a:r>
                      <a:r>
                        <a:rPr lang="zh-CN" sz="1800" kern="1300" baseline="0" dirty="0">
                          <a:effectLst/>
                          <a:latin typeface="Times New Roman"/>
                          <a:ea typeface="宋体"/>
                        </a:rPr>
                        <a:t>大纲窗格中，单击任一张幻灯片，按快捷键</a:t>
                      </a:r>
                      <a:r>
                        <a:rPr lang="en-US" sz="1800" kern="1300" baseline="0" dirty="0" err="1">
                          <a:effectLst/>
                          <a:latin typeface="Times New Roman"/>
                          <a:ea typeface="宋体"/>
                        </a:rPr>
                        <a:t>Ctrl+A</a:t>
                      </a:r>
                      <a:endParaRPr lang="zh-CN" sz="1800" kern="1300" baseline="0" dirty="0">
                        <a:effectLst/>
                        <a:latin typeface="Times New Roman"/>
                        <a:ea typeface="宋体"/>
                      </a:endParaRPr>
                    </a:p>
                  </a:txBody>
                  <a:tcPr marL="58586" marR="5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7756">
                <a:tc vMerge="1">
                  <a:txBody>
                    <a:bodyPr/>
                    <a:lstStyle/>
                    <a:p>
                      <a:endParaRPr lang="zh-CN" altLang="en-US"/>
                    </a:p>
                  </a:txBody>
                  <a:tcPr/>
                </a:tc>
                <a:tc>
                  <a:txBody>
                    <a:bodyPr/>
                    <a:lstStyle/>
                    <a:p>
                      <a:pPr algn="just">
                        <a:lnSpc>
                          <a:spcPts val="2000"/>
                        </a:lnSpc>
                        <a:spcBef>
                          <a:spcPts val="200"/>
                        </a:spcBef>
                        <a:spcAft>
                          <a:spcPts val="200"/>
                        </a:spcAft>
                      </a:pPr>
                      <a:r>
                        <a:rPr lang="zh-CN" sz="1800" kern="1300" baseline="0" dirty="0">
                          <a:effectLst/>
                          <a:latin typeface="Times New Roman"/>
                          <a:ea typeface="宋体"/>
                        </a:rPr>
                        <a:t>选择“开始”选项卡→“编辑”组→“选择”下拉按钮→“全选”</a:t>
                      </a:r>
                    </a:p>
                  </a:txBody>
                  <a:tcPr marL="58586" marR="585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00412856"/>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17</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5.2.3 </a:t>
            </a:r>
            <a:r>
              <a:rPr lang="zh-CN" altLang="en-US" dirty="0" smtClean="0"/>
              <a:t>演示文稿的编辑</a:t>
            </a:r>
            <a:endParaRPr lang="en-US" altLang="zh-CN" dirty="0" smtClean="0"/>
          </a:p>
          <a:p>
            <a:pPr marL="0" indent="0">
              <a:buNone/>
            </a:pPr>
            <a:r>
              <a:rPr lang="en-US" altLang="zh-CN" sz="2400" b="1" dirty="0" smtClean="0">
                <a:solidFill>
                  <a:srgbClr val="0070C0"/>
                </a:solidFill>
              </a:rPr>
              <a:t>1.</a:t>
            </a:r>
            <a:r>
              <a:rPr lang="zh-CN" altLang="en-US" sz="2400" b="1" dirty="0" smtClean="0">
                <a:solidFill>
                  <a:srgbClr val="0070C0"/>
                </a:solidFill>
              </a:rPr>
              <a:t>幻灯片基本操作</a:t>
            </a:r>
            <a:endParaRPr lang="en-US" altLang="zh-CN" sz="2400" b="1" dirty="0" smtClean="0">
              <a:solidFill>
                <a:srgbClr val="0070C0"/>
              </a:solidFill>
            </a:endParaRPr>
          </a:p>
          <a:p>
            <a:pPr marL="0" indent="0">
              <a:buNone/>
            </a:pPr>
            <a:r>
              <a:rPr lang="zh-CN" altLang="zh-CN" sz="2400" dirty="0" smtClean="0"/>
              <a:t>（</a:t>
            </a:r>
            <a:r>
              <a:rPr lang="en-US" altLang="zh-CN" sz="2400" dirty="0" smtClean="0"/>
              <a:t>2</a:t>
            </a:r>
            <a:r>
              <a:rPr lang="zh-CN" altLang="zh-CN" sz="2400" dirty="0" smtClean="0"/>
              <a:t>）</a:t>
            </a:r>
            <a:r>
              <a:rPr lang="zh-CN" altLang="en-US" sz="2400" dirty="0" smtClean="0"/>
              <a:t>插入新幻灯片</a:t>
            </a:r>
            <a:endParaRPr lang="en-US" altLang="zh-CN" sz="2400" dirty="0" smtClean="0"/>
          </a:p>
          <a:p>
            <a:pPr lvl="1"/>
            <a:r>
              <a:rPr lang="zh-CN" altLang="zh-CN" dirty="0"/>
              <a:t>选择“开始”选项卡→“幻灯片”组→“新建幻灯片”按钮</a:t>
            </a:r>
            <a:r>
              <a:rPr lang="en-US" altLang="zh-CN" dirty="0"/>
              <a:t> </a:t>
            </a:r>
            <a:r>
              <a:rPr lang="zh-CN" altLang="zh-CN" dirty="0"/>
              <a:t>。</a:t>
            </a:r>
          </a:p>
          <a:p>
            <a:pPr lvl="1"/>
            <a:r>
              <a:rPr lang="zh-CN" altLang="zh-CN" dirty="0"/>
              <a:t>按</a:t>
            </a:r>
            <a:r>
              <a:rPr lang="en-US" altLang="zh-CN" dirty="0" err="1"/>
              <a:t>Ctrl+M</a:t>
            </a:r>
            <a:r>
              <a:rPr lang="zh-CN" altLang="zh-CN" dirty="0"/>
              <a:t>键，可在当前选中幻灯片之后插入一张新幻灯片</a:t>
            </a:r>
            <a:r>
              <a:rPr lang="zh-CN" altLang="zh-CN" sz="2200" dirty="0"/>
              <a:t>。</a:t>
            </a:r>
          </a:p>
          <a:p>
            <a:pPr marL="0" lvl="1" indent="0">
              <a:spcBef>
                <a:spcPts val="580"/>
              </a:spcBef>
              <a:buClr>
                <a:schemeClr val="accent1"/>
              </a:buClr>
              <a:buNone/>
            </a:pPr>
            <a:r>
              <a:rPr lang="zh-CN" altLang="zh-CN" dirty="0" smtClean="0"/>
              <a:t>（</a:t>
            </a:r>
            <a:r>
              <a:rPr lang="en-US" altLang="zh-CN" dirty="0" smtClean="0"/>
              <a:t>3</a:t>
            </a:r>
            <a:r>
              <a:rPr lang="zh-CN" altLang="zh-CN" dirty="0" smtClean="0"/>
              <a:t>）</a:t>
            </a:r>
            <a:r>
              <a:rPr lang="zh-CN" altLang="en-US" dirty="0" smtClean="0"/>
              <a:t>移动</a:t>
            </a:r>
            <a:r>
              <a:rPr lang="zh-CN" altLang="en-US" dirty="0"/>
              <a:t>和复制</a:t>
            </a:r>
            <a:r>
              <a:rPr lang="zh-CN" altLang="en-US" dirty="0" smtClean="0"/>
              <a:t>幻灯片</a:t>
            </a:r>
            <a:endParaRPr lang="en-US" altLang="zh-CN" dirty="0" smtClean="0"/>
          </a:p>
          <a:p>
            <a:pPr marL="777240" lvl="1" indent="-457200">
              <a:buFont typeface="+mj-ea"/>
              <a:buAutoNum type="circleNumDbPlain"/>
            </a:pPr>
            <a:r>
              <a:rPr lang="zh-CN" altLang="zh-CN" dirty="0"/>
              <a:t>选定要移动或复制的幻灯片。</a:t>
            </a:r>
          </a:p>
          <a:p>
            <a:pPr marL="777240" lvl="1" indent="-457200">
              <a:buFont typeface="+mj-ea"/>
              <a:buAutoNum type="circleNumDbPlain"/>
            </a:pPr>
            <a:r>
              <a:rPr lang="zh-CN" altLang="zh-CN" dirty="0"/>
              <a:t>单击“剪贴板”组中的“剪切”或“复制”按钮。</a:t>
            </a:r>
          </a:p>
          <a:p>
            <a:pPr marL="777240" lvl="1" indent="-457200">
              <a:buFont typeface="+mj-ea"/>
              <a:buAutoNum type="circleNumDbPlain"/>
            </a:pPr>
            <a:r>
              <a:rPr lang="zh-CN" altLang="zh-CN" dirty="0"/>
              <a:t>选择目标幻灯片。</a:t>
            </a:r>
          </a:p>
          <a:p>
            <a:pPr marL="777240" lvl="1" indent="-457200">
              <a:buFont typeface="+mj-ea"/>
              <a:buAutoNum type="circleNumDbPlain"/>
            </a:pPr>
            <a:r>
              <a:rPr lang="zh-CN" altLang="zh-CN" dirty="0"/>
              <a:t>单击“剪贴板”组中的“粘贴”按钮</a:t>
            </a:r>
            <a:r>
              <a:rPr lang="zh-CN" altLang="zh-CN" dirty="0" smtClean="0"/>
              <a:t>。</a:t>
            </a:r>
            <a:endParaRPr lang="zh-CN" altLang="zh-CN" dirty="0"/>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655933853"/>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18</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5.2.3 </a:t>
            </a:r>
            <a:r>
              <a:rPr lang="zh-CN" altLang="en-US" dirty="0" smtClean="0"/>
              <a:t>演示文稿的编辑</a:t>
            </a:r>
            <a:endParaRPr lang="en-US" altLang="zh-CN" dirty="0" smtClean="0"/>
          </a:p>
          <a:p>
            <a:pPr marL="0" indent="0">
              <a:buNone/>
            </a:pPr>
            <a:r>
              <a:rPr lang="en-US" altLang="zh-CN" sz="2400" b="1" dirty="0" smtClean="0">
                <a:solidFill>
                  <a:srgbClr val="0070C0"/>
                </a:solidFill>
              </a:rPr>
              <a:t>1.</a:t>
            </a:r>
            <a:r>
              <a:rPr lang="zh-CN" altLang="en-US" sz="2400" b="1" dirty="0" smtClean="0">
                <a:solidFill>
                  <a:srgbClr val="0070C0"/>
                </a:solidFill>
              </a:rPr>
              <a:t>幻灯片基本操作</a:t>
            </a:r>
            <a:endParaRPr lang="en-US" altLang="zh-CN" sz="2400" b="1" dirty="0" smtClean="0">
              <a:solidFill>
                <a:srgbClr val="0070C0"/>
              </a:solidFill>
            </a:endParaRPr>
          </a:p>
          <a:p>
            <a:pPr marL="0" indent="0">
              <a:buNone/>
            </a:pPr>
            <a:r>
              <a:rPr lang="zh-CN" altLang="zh-CN" sz="2400" dirty="0" smtClean="0"/>
              <a:t>（</a:t>
            </a:r>
            <a:r>
              <a:rPr lang="en-US" altLang="zh-CN" sz="2400" dirty="0" smtClean="0"/>
              <a:t>4</a:t>
            </a:r>
            <a:r>
              <a:rPr lang="zh-CN" altLang="zh-CN" sz="2400" dirty="0" smtClean="0"/>
              <a:t>）</a:t>
            </a:r>
            <a:r>
              <a:rPr lang="zh-CN" altLang="en-US" sz="2400" dirty="0" smtClean="0"/>
              <a:t>隐藏幻灯片</a:t>
            </a:r>
            <a:endParaRPr lang="en-US" altLang="zh-CN" sz="2400" dirty="0" smtClean="0"/>
          </a:p>
          <a:p>
            <a:pPr lvl="1"/>
            <a:r>
              <a:rPr lang="zh-CN" altLang="zh-CN" dirty="0" smtClean="0"/>
              <a:t>作</a:t>
            </a:r>
            <a:r>
              <a:rPr lang="zh-CN" altLang="zh-CN" dirty="0"/>
              <a:t>步骤为：选中要进行隐藏的幻灯片，打开“幻灯片放映”选项卡，单击“设置”组中“隐藏幻灯片”命令按钮。在普通视图下被隐藏幻灯片的左上角编号处会出现</a:t>
            </a:r>
            <a:r>
              <a:rPr lang="en-US" altLang="zh-CN" dirty="0"/>
              <a:t> </a:t>
            </a:r>
            <a:r>
              <a:rPr lang="zh-CN" altLang="zh-CN" dirty="0"/>
              <a:t>的隐藏标记，表明该幻灯片被隐藏。</a:t>
            </a:r>
          </a:p>
          <a:p>
            <a:pPr marL="0" lvl="1" indent="0">
              <a:spcBef>
                <a:spcPts val="580"/>
              </a:spcBef>
              <a:buClr>
                <a:schemeClr val="accent1"/>
              </a:buClr>
              <a:buNone/>
            </a:pPr>
            <a:r>
              <a:rPr lang="zh-CN" altLang="zh-CN" dirty="0" smtClean="0"/>
              <a:t>（</a:t>
            </a:r>
            <a:r>
              <a:rPr lang="en-US" altLang="zh-CN" dirty="0" smtClean="0"/>
              <a:t>5</a:t>
            </a:r>
            <a:r>
              <a:rPr lang="zh-CN" altLang="zh-CN" dirty="0" smtClean="0"/>
              <a:t>）</a:t>
            </a:r>
            <a:r>
              <a:rPr lang="zh-CN" altLang="en-US" dirty="0" smtClean="0"/>
              <a:t>删除幻灯片</a:t>
            </a:r>
            <a:endParaRPr lang="en-US" altLang="zh-CN" dirty="0" smtClean="0"/>
          </a:p>
          <a:p>
            <a:pPr marL="731520" lvl="2" indent="-457200">
              <a:spcBef>
                <a:spcPts val="580"/>
              </a:spcBef>
              <a:buClr>
                <a:schemeClr val="accent1"/>
              </a:buClr>
              <a:buFont typeface="+mj-ea"/>
              <a:buAutoNum type="circleNumDbPlain"/>
            </a:pPr>
            <a:r>
              <a:rPr lang="zh-CN" altLang="zh-CN" sz="2400" dirty="0"/>
              <a:t>选中需要删除的幻灯片，按键盘的</a:t>
            </a:r>
            <a:r>
              <a:rPr lang="en-US" altLang="zh-CN" sz="2400" dirty="0"/>
              <a:t>DEL</a:t>
            </a:r>
            <a:r>
              <a:rPr lang="zh-CN" altLang="zh-CN" sz="2400" dirty="0"/>
              <a:t>键实现</a:t>
            </a:r>
            <a:r>
              <a:rPr lang="zh-CN" altLang="zh-CN" sz="2400" dirty="0" smtClean="0"/>
              <a:t>删除</a:t>
            </a:r>
            <a:endParaRPr lang="en-US" altLang="zh-CN" sz="2400" dirty="0" smtClean="0"/>
          </a:p>
          <a:p>
            <a:pPr marL="731520" lvl="2" indent="-457200">
              <a:spcBef>
                <a:spcPts val="580"/>
              </a:spcBef>
              <a:buClr>
                <a:schemeClr val="accent1"/>
              </a:buClr>
              <a:buFont typeface="+mj-ea"/>
              <a:buAutoNum type="circleNumDbPlain"/>
            </a:pPr>
            <a:r>
              <a:rPr lang="zh-CN" altLang="zh-CN" sz="2400" dirty="0" smtClean="0"/>
              <a:t>通过</a:t>
            </a:r>
            <a:r>
              <a:rPr lang="zh-CN" altLang="zh-CN" sz="2400" dirty="0"/>
              <a:t>右键单击选中的幻灯片，在快捷菜单中选择“删除幻灯片”命令。</a:t>
            </a:r>
            <a:endParaRPr lang="en-US" altLang="zh-CN" sz="2400" dirty="0" smtClean="0"/>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128798348"/>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19</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5.2.3 </a:t>
            </a:r>
            <a:r>
              <a:rPr lang="zh-CN" altLang="en-US" dirty="0" smtClean="0"/>
              <a:t>演示文稿的编辑</a:t>
            </a:r>
            <a:endParaRPr lang="en-US" altLang="zh-CN" dirty="0" smtClean="0"/>
          </a:p>
          <a:p>
            <a:pPr marL="0" indent="0">
              <a:buNone/>
            </a:pPr>
            <a:r>
              <a:rPr lang="en-US" altLang="zh-CN" sz="2400" b="1" dirty="0" smtClean="0">
                <a:solidFill>
                  <a:srgbClr val="0070C0"/>
                </a:solidFill>
              </a:rPr>
              <a:t>2.</a:t>
            </a:r>
            <a:r>
              <a:rPr lang="zh-CN" altLang="en-US" sz="2400" b="1" dirty="0" smtClean="0">
                <a:solidFill>
                  <a:srgbClr val="0070C0"/>
                </a:solidFill>
              </a:rPr>
              <a:t>更改幻灯版式</a:t>
            </a:r>
            <a:endParaRPr lang="en-US" altLang="zh-CN" sz="2400" b="1" dirty="0" smtClean="0">
              <a:solidFill>
                <a:srgbClr val="0070C0"/>
              </a:solidFill>
            </a:endParaRPr>
          </a:p>
          <a:p>
            <a:r>
              <a:rPr lang="zh-CN" altLang="zh-CN" sz="2400" dirty="0"/>
              <a:t>幻灯片版式的更改可通过下面操作实现：</a:t>
            </a:r>
          </a:p>
          <a:p>
            <a:pPr marL="731520" lvl="1" indent="-457200">
              <a:buFont typeface="+mj-ea"/>
              <a:buAutoNum type="circleNumDbPlain"/>
            </a:pPr>
            <a:r>
              <a:rPr lang="zh-CN" altLang="zh-CN" sz="2200" dirty="0"/>
              <a:t>选择一张要更改版式的幻灯片</a:t>
            </a:r>
          </a:p>
          <a:p>
            <a:pPr marL="731520" lvl="1" indent="-457200">
              <a:buFont typeface="+mj-ea"/>
              <a:buAutoNum type="circleNumDbPlain"/>
            </a:pPr>
            <a:r>
              <a:rPr lang="zh-CN" altLang="zh-CN" sz="2200" dirty="0"/>
              <a:t>打开“开始”选项卡→“幻灯片”组→“版式”下拉按钮，打开“幻灯片版式”下拉列表，如图</a:t>
            </a:r>
            <a:r>
              <a:rPr lang="en-US" altLang="zh-CN" sz="2200" dirty="0"/>
              <a:t>5-10</a:t>
            </a:r>
            <a:r>
              <a:rPr lang="zh-CN" altLang="zh-CN" sz="2200" dirty="0"/>
              <a:t>所示。</a:t>
            </a:r>
          </a:p>
          <a:p>
            <a:pPr marL="731520" lvl="1" indent="-457200">
              <a:buFont typeface="+mj-ea"/>
              <a:buAutoNum type="circleNumDbPlain"/>
            </a:pPr>
            <a:r>
              <a:rPr lang="zh-CN" altLang="zh-CN" sz="2200" dirty="0"/>
              <a:t>选择图</a:t>
            </a:r>
            <a:r>
              <a:rPr lang="en-US" altLang="zh-CN" sz="2200" dirty="0"/>
              <a:t>5-10</a:t>
            </a:r>
            <a:r>
              <a:rPr lang="zh-CN" altLang="zh-CN" sz="2200" dirty="0"/>
              <a:t>中的某一种版式即可替换幻灯片原有版式。</a:t>
            </a: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6" name="图片 2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8488" y="3789040"/>
            <a:ext cx="4953151"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883303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ctr"/>
            <a:r>
              <a:rPr lang="zh-CN" altLang="en-US" dirty="0">
                <a:solidFill>
                  <a:schemeClr val="tx1"/>
                </a:solidFill>
                <a:latin typeface="华文楷体" panose="02010600040101010101" pitchFamily="2" charset="-122"/>
                <a:ea typeface="华文楷体" panose="02010600040101010101" pitchFamily="2" charset="-122"/>
              </a:rPr>
              <a:t>前言</a:t>
            </a:r>
          </a:p>
        </p:txBody>
      </p:sp>
      <p:sp>
        <p:nvSpPr>
          <p:cNvPr id="3" name="页脚占位符 2"/>
          <p:cNvSpPr>
            <a:spLocks noGrp="1"/>
          </p:cNvSpPr>
          <p:nvPr>
            <p:ph type="ftr" sz="quarter" idx="11"/>
          </p:nvPr>
        </p:nvSpPr>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4" name="灯片编号占位符 3"/>
          <p:cNvSpPr>
            <a:spLocks noGrp="1"/>
          </p:cNvSpPr>
          <p:nvPr>
            <p:ph type="sldNum" sz="quarter" idx="12"/>
          </p:nvPr>
        </p:nvSpPr>
        <p:spPr/>
        <p:txBody>
          <a:bodyPr/>
          <a:lstStyle/>
          <a:p>
            <a:fld id="{6F66D150-C3E9-4304-BDDF-C97F963EE4A0}" type="slidenum">
              <a:rPr lang="zh-CN" altLang="en-US" smtClean="0"/>
              <a:t>2</a:t>
            </a:fld>
            <a:endParaRPr lang="zh-CN" altLang="en-US"/>
          </a:p>
        </p:txBody>
      </p:sp>
      <p:sp>
        <p:nvSpPr>
          <p:cNvPr id="5" name="内容占位符 4"/>
          <p:cNvSpPr>
            <a:spLocks noGrp="1"/>
          </p:cNvSpPr>
          <p:nvPr>
            <p:ph sz="quarter" idx="1"/>
          </p:nvPr>
        </p:nvSpPr>
        <p:spPr/>
        <p:txBody>
          <a:bodyPr/>
          <a:lstStyle/>
          <a:p>
            <a:r>
              <a:rPr lang="zh-CN" altLang="zh-CN" dirty="0"/>
              <a:t>日常生活中，人们常常需要向他人展示或介绍某些事物，这就需要有相关的软件作为辅助。演示文稿是应用信息技术，将文字、图片、声音、动画等多种媒体有机结合在一起形成的多媒体幻灯片，广泛应用于广告宣传、产品演示、教学培训、会议报告等方面。</a:t>
            </a:r>
          </a:p>
          <a:p>
            <a:r>
              <a:rPr lang="zh-CN" altLang="zh-CN" dirty="0"/>
              <a:t>目前，制作演示文稿的软件工具主要有微软公司的</a:t>
            </a:r>
            <a:r>
              <a:rPr lang="en-US" altLang="zh-CN" dirty="0"/>
              <a:t>Office</a:t>
            </a:r>
            <a:r>
              <a:rPr lang="zh-CN" altLang="zh-CN" dirty="0"/>
              <a:t>套件中的</a:t>
            </a:r>
            <a:r>
              <a:rPr lang="en-US" altLang="zh-CN" dirty="0"/>
              <a:t>PowerPoint</a:t>
            </a:r>
            <a:r>
              <a:rPr lang="zh-CN" altLang="zh-CN" dirty="0"/>
              <a:t>软件、金山公司的</a:t>
            </a:r>
            <a:r>
              <a:rPr lang="en-US" altLang="zh-CN" dirty="0"/>
              <a:t>WPS Office</a:t>
            </a:r>
            <a:r>
              <a:rPr lang="zh-CN" altLang="zh-CN" dirty="0"/>
              <a:t>套件中的</a:t>
            </a:r>
            <a:r>
              <a:rPr lang="en-US" altLang="zh-CN" dirty="0"/>
              <a:t>WPS</a:t>
            </a:r>
            <a:r>
              <a:rPr lang="zh-CN" altLang="zh-CN" dirty="0"/>
              <a:t>演示软件、</a:t>
            </a:r>
            <a:r>
              <a:rPr lang="en-US" altLang="zh-CN" dirty="0"/>
              <a:t>Apple</a:t>
            </a:r>
            <a:r>
              <a:rPr lang="zh-CN" altLang="zh-CN" dirty="0"/>
              <a:t>公司的</a:t>
            </a:r>
            <a:r>
              <a:rPr lang="en-US" altLang="zh-CN" dirty="0"/>
              <a:t>Keynote</a:t>
            </a:r>
            <a:r>
              <a:rPr lang="zh-CN" altLang="zh-CN" dirty="0"/>
              <a:t>软件等</a:t>
            </a:r>
            <a:r>
              <a:rPr lang="zh-CN" altLang="zh-CN" dirty="0" smtClean="0"/>
              <a:t>。</a:t>
            </a:r>
            <a:endParaRPr lang="zh-CN" altLang="en-US" dirty="0"/>
          </a:p>
        </p:txBody>
      </p:sp>
    </p:spTree>
    <p:extLst>
      <p:ext uri="{BB962C8B-B14F-4D97-AF65-F5344CB8AC3E}">
        <p14:creationId xmlns:p14="http://schemas.microsoft.com/office/powerpoint/2010/main" val="2887222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20</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5.2.3 </a:t>
            </a:r>
            <a:r>
              <a:rPr lang="zh-CN" altLang="en-US" dirty="0" smtClean="0"/>
              <a:t>演示文稿的编辑</a:t>
            </a:r>
            <a:endParaRPr lang="en-US" altLang="zh-CN" dirty="0" smtClean="0"/>
          </a:p>
          <a:p>
            <a:pPr marL="0" indent="0">
              <a:buNone/>
            </a:pPr>
            <a:r>
              <a:rPr lang="en-US" altLang="zh-CN" sz="2400" b="1" dirty="0" smtClean="0">
                <a:solidFill>
                  <a:srgbClr val="0070C0"/>
                </a:solidFill>
              </a:rPr>
              <a:t>3.</a:t>
            </a:r>
            <a:r>
              <a:rPr lang="zh-CN" altLang="en-US" sz="2400" b="1" dirty="0" smtClean="0">
                <a:solidFill>
                  <a:srgbClr val="0070C0"/>
                </a:solidFill>
              </a:rPr>
              <a:t>编辑幻灯片</a:t>
            </a:r>
            <a:r>
              <a:rPr lang="zh-CN" altLang="en-US" sz="2400" b="1" dirty="0" smtClean="0">
                <a:solidFill>
                  <a:srgbClr val="0070C0"/>
                </a:solidFill>
              </a:rPr>
              <a:t>内容</a:t>
            </a:r>
            <a:endParaRPr lang="en-US" altLang="zh-CN" sz="2400" b="1" dirty="0" smtClean="0">
              <a:solidFill>
                <a:srgbClr val="0070C0"/>
              </a:solidFill>
            </a:endParaRPr>
          </a:p>
          <a:p>
            <a:pPr marL="0" indent="0">
              <a:buNone/>
            </a:pPr>
            <a:r>
              <a:rPr lang="zh-CN" altLang="zh-CN" sz="2000" dirty="0"/>
              <a:t>（</a:t>
            </a:r>
            <a:r>
              <a:rPr lang="en-US" altLang="zh-CN" sz="2000" dirty="0"/>
              <a:t>1</a:t>
            </a:r>
            <a:r>
              <a:rPr lang="zh-CN" altLang="zh-CN" sz="2000" dirty="0"/>
              <a:t>）输入与编辑文本</a:t>
            </a:r>
          </a:p>
          <a:p>
            <a:pPr marL="0" indent="0">
              <a:buNone/>
            </a:pPr>
            <a:r>
              <a:rPr lang="zh-CN" altLang="zh-CN" sz="2000" dirty="0"/>
              <a:t>（</a:t>
            </a:r>
            <a:r>
              <a:rPr lang="en-US" altLang="zh-CN" sz="2000" dirty="0"/>
              <a:t>2</a:t>
            </a:r>
            <a:r>
              <a:rPr lang="zh-CN" altLang="zh-CN" sz="2000" dirty="0"/>
              <a:t>）插入表格及</a:t>
            </a:r>
            <a:r>
              <a:rPr lang="zh-CN" altLang="zh-CN" sz="2000" dirty="0" smtClean="0"/>
              <a:t>图表</a:t>
            </a:r>
            <a:endParaRPr lang="en-US" altLang="zh-CN" sz="2000" dirty="0" smtClean="0"/>
          </a:p>
          <a:p>
            <a:pPr marL="731520" lvl="1" indent="-457200">
              <a:buFont typeface="+mj-ea"/>
              <a:buAutoNum type="circleNumDbPlain"/>
            </a:pPr>
            <a:r>
              <a:rPr lang="zh-CN" altLang="zh-CN" sz="1800" dirty="0"/>
              <a:t>“插入”选项卡→“表格”组→“表格”下拉按钮，打开“表格”下拉列表，</a:t>
            </a:r>
            <a:r>
              <a:rPr lang="zh-CN" altLang="zh-CN" sz="1800" dirty="0" smtClean="0"/>
              <a:t>如</a:t>
            </a:r>
            <a:r>
              <a:rPr lang="zh-CN" altLang="en-US" sz="1800" dirty="0"/>
              <a:t>下</a:t>
            </a:r>
            <a:r>
              <a:rPr lang="zh-CN" altLang="zh-CN" sz="1800" dirty="0" smtClean="0"/>
              <a:t>图所示</a:t>
            </a:r>
            <a:r>
              <a:rPr lang="zh-CN" altLang="en-US" sz="1800" dirty="0" smtClean="0"/>
              <a:t>。</a:t>
            </a:r>
            <a:endParaRPr lang="en-US" altLang="zh-CN" sz="1800" dirty="0" smtClean="0"/>
          </a:p>
          <a:p>
            <a:pPr marL="731520" lvl="1" indent="-457200">
              <a:buFont typeface="+mj-ea"/>
              <a:buAutoNum type="circleNumDbPlain"/>
            </a:pPr>
            <a:r>
              <a:rPr lang="zh-CN" altLang="zh-CN" sz="1800" dirty="0"/>
              <a:t>也可以通过“插入表格”、“绘制表格”，甚至可以插入“</a:t>
            </a:r>
            <a:r>
              <a:rPr lang="en-US" altLang="zh-CN" sz="1800" dirty="0"/>
              <a:t>Excel</a:t>
            </a:r>
            <a:r>
              <a:rPr lang="zh-CN" altLang="zh-CN" sz="1800" dirty="0"/>
              <a:t>电子表格”命令来插入表格。</a:t>
            </a:r>
          </a:p>
          <a:p>
            <a:pPr marL="731520" lvl="1" indent="-457200">
              <a:buFont typeface="+mj-ea"/>
              <a:buAutoNum type="circleNumDbPlain"/>
            </a:pPr>
            <a:endParaRPr lang="zh-CN" altLang="zh-CN" sz="2200" dirty="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3717031"/>
            <a:ext cx="1728192" cy="286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533243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21</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5.2.3 </a:t>
            </a:r>
            <a:r>
              <a:rPr lang="zh-CN" altLang="en-US" dirty="0" smtClean="0"/>
              <a:t>演示文稿的编辑</a:t>
            </a:r>
            <a:endParaRPr lang="en-US" altLang="zh-CN" dirty="0" smtClean="0"/>
          </a:p>
          <a:p>
            <a:pPr marL="0" indent="0">
              <a:buNone/>
            </a:pPr>
            <a:r>
              <a:rPr lang="en-US" altLang="zh-CN" sz="2400" b="1" dirty="0" smtClean="0">
                <a:solidFill>
                  <a:srgbClr val="0070C0"/>
                </a:solidFill>
              </a:rPr>
              <a:t>3.</a:t>
            </a:r>
            <a:r>
              <a:rPr lang="zh-CN" altLang="en-US" sz="2400" b="1" dirty="0" smtClean="0">
                <a:solidFill>
                  <a:srgbClr val="0070C0"/>
                </a:solidFill>
              </a:rPr>
              <a:t>编辑幻灯片</a:t>
            </a:r>
            <a:r>
              <a:rPr lang="zh-CN" altLang="en-US" sz="2400" b="1" dirty="0" smtClean="0">
                <a:solidFill>
                  <a:srgbClr val="0070C0"/>
                </a:solidFill>
              </a:rPr>
              <a:t>内容</a:t>
            </a:r>
            <a:endParaRPr lang="en-US" altLang="zh-CN" sz="2400" b="1" dirty="0" smtClean="0">
              <a:solidFill>
                <a:srgbClr val="0070C0"/>
              </a:solidFill>
            </a:endParaRPr>
          </a:p>
          <a:p>
            <a:pPr marL="0" indent="0">
              <a:buNone/>
            </a:pPr>
            <a:r>
              <a:rPr lang="zh-CN" altLang="zh-CN" sz="2400" dirty="0"/>
              <a:t>（</a:t>
            </a:r>
            <a:r>
              <a:rPr lang="en-US" altLang="zh-CN" sz="2400" dirty="0"/>
              <a:t>1</a:t>
            </a:r>
            <a:r>
              <a:rPr lang="zh-CN" altLang="zh-CN" sz="2400" dirty="0"/>
              <a:t>）输入与编辑文本</a:t>
            </a:r>
          </a:p>
          <a:p>
            <a:pPr marL="0" indent="0">
              <a:buNone/>
            </a:pPr>
            <a:r>
              <a:rPr lang="zh-CN" altLang="zh-CN" sz="2400" dirty="0"/>
              <a:t>（</a:t>
            </a:r>
            <a:r>
              <a:rPr lang="en-US" altLang="zh-CN" sz="2400" dirty="0"/>
              <a:t>2</a:t>
            </a:r>
            <a:r>
              <a:rPr lang="zh-CN" altLang="zh-CN" sz="2400" dirty="0"/>
              <a:t>）插入表格及图表</a:t>
            </a:r>
          </a:p>
          <a:p>
            <a:pPr>
              <a:buFont typeface="Wingdings" panose="05000000000000000000" pitchFamily="2" charset="2"/>
              <a:buChar char="ü"/>
            </a:pPr>
            <a:r>
              <a:rPr lang="zh-CN" altLang="zh-CN" sz="2400" dirty="0"/>
              <a:t>快速套用已有格式：选择需要修改样式的表格，单击“设计”选项卡→“表格样式”组，</a:t>
            </a:r>
            <a:r>
              <a:rPr lang="zh-CN" altLang="zh-CN" sz="2400" dirty="0" smtClean="0"/>
              <a:t>如</a:t>
            </a:r>
            <a:r>
              <a:rPr lang="zh-CN" altLang="en-US" sz="2400" dirty="0" smtClean="0"/>
              <a:t>下</a:t>
            </a:r>
            <a:r>
              <a:rPr lang="zh-CN" altLang="zh-CN" sz="2400" dirty="0" smtClean="0"/>
              <a:t>图所</a:t>
            </a:r>
            <a:r>
              <a:rPr lang="zh-CN" altLang="zh-CN" sz="2400" dirty="0"/>
              <a:t>示，选择表格样式。还可以单击</a:t>
            </a:r>
            <a:r>
              <a:rPr lang="en-US" altLang="zh-CN" sz="2400" dirty="0"/>
              <a:t> </a:t>
            </a:r>
            <a:r>
              <a:rPr lang="zh-CN" altLang="zh-CN" sz="2400" dirty="0"/>
              <a:t>按钮，进行更多样式的选择。</a:t>
            </a:r>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468" y="4077072"/>
            <a:ext cx="8225063"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1419940"/>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22</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5.2.3 </a:t>
            </a:r>
            <a:r>
              <a:rPr lang="zh-CN" altLang="en-US" dirty="0" smtClean="0"/>
              <a:t>演示文稿的编辑</a:t>
            </a:r>
            <a:endParaRPr lang="en-US" altLang="zh-CN" dirty="0" smtClean="0"/>
          </a:p>
          <a:p>
            <a:pPr marL="0" indent="0">
              <a:buNone/>
            </a:pPr>
            <a:r>
              <a:rPr lang="en-US" altLang="zh-CN" sz="2400" b="1" dirty="0" smtClean="0">
                <a:solidFill>
                  <a:srgbClr val="0070C0"/>
                </a:solidFill>
              </a:rPr>
              <a:t>3.</a:t>
            </a:r>
            <a:r>
              <a:rPr lang="zh-CN" altLang="en-US" sz="2400" b="1" dirty="0" smtClean="0">
                <a:solidFill>
                  <a:srgbClr val="0070C0"/>
                </a:solidFill>
              </a:rPr>
              <a:t>编辑幻灯片</a:t>
            </a:r>
            <a:r>
              <a:rPr lang="zh-CN" altLang="en-US" sz="2400" b="1" dirty="0" smtClean="0">
                <a:solidFill>
                  <a:srgbClr val="0070C0"/>
                </a:solidFill>
              </a:rPr>
              <a:t>内容</a:t>
            </a:r>
            <a:endParaRPr lang="en-US" altLang="zh-CN" sz="2400" b="1" dirty="0" smtClean="0">
              <a:solidFill>
                <a:srgbClr val="0070C0"/>
              </a:solidFill>
            </a:endParaRPr>
          </a:p>
          <a:p>
            <a:pPr marL="0" indent="0">
              <a:buNone/>
            </a:pPr>
            <a:r>
              <a:rPr lang="zh-CN" altLang="zh-CN" sz="2000" dirty="0"/>
              <a:t>（</a:t>
            </a:r>
            <a:r>
              <a:rPr lang="en-US" altLang="zh-CN" sz="2000" dirty="0"/>
              <a:t>1</a:t>
            </a:r>
            <a:r>
              <a:rPr lang="zh-CN" altLang="zh-CN" sz="2000" dirty="0"/>
              <a:t>）输入与编辑文本</a:t>
            </a:r>
          </a:p>
          <a:p>
            <a:pPr marL="0" indent="0">
              <a:buNone/>
            </a:pPr>
            <a:r>
              <a:rPr lang="zh-CN" altLang="zh-CN" sz="2000" dirty="0"/>
              <a:t>（</a:t>
            </a:r>
            <a:r>
              <a:rPr lang="en-US" altLang="zh-CN" sz="2000" dirty="0"/>
              <a:t>2</a:t>
            </a:r>
            <a:r>
              <a:rPr lang="zh-CN" altLang="zh-CN" sz="2000" dirty="0"/>
              <a:t>）插入表格及</a:t>
            </a:r>
            <a:r>
              <a:rPr lang="zh-CN" altLang="zh-CN" sz="2000" dirty="0" smtClean="0"/>
              <a:t>图表</a:t>
            </a:r>
            <a:endParaRPr lang="en-US" altLang="zh-CN" sz="2000" dirty="0" smtClean="0"/>
          </a:p>
          <a:p>
            <a:pPr marL="274320" lvl="1" indent="0">
              <a:buNone/>
            </a:pPr>
            <a:r>
              <a:rPr lang="zh-CN" altLang="en-US" sz="2200" dirty="0"/>
              <a:t>在幻灯片中可以使用图表来表示数据之间的大小、比例等关系和数据的变化趋势等。有两种方法可以打开“插入图表”对话框，实现图表的插入：</a:t>
            </a:r>
          </a:p>
          <a:p>
            <a:pPr marL="731520" lvl="1" indent="-457200">
              <a:buFont typeface="+mj-ea"/>
              <a:buAutoNum type="circleNumDbPlain"/>
            </a:pPr>
            <a:r>
              <a:rPr lang="zh-CN" altLang="en-US" sz="2200" dirty="0"/>
              <a:t>方法一：在包含“内容”版式的幻灯片中，单击“内容”占位符中“插入图表”图标  。</a:t>
            </a:r>
          </a:p>
          <a:p>
            <a:pPr marL="731520" lvl="1" indent="-457200">
              <a:buFont typeface="+mj-ea"/>
              <a:buAutoNum type="circleNumDbPlain"/>
            </a:pPr>
            <a:r>
              <a:rPr lang="zh-CN" altLang="en-US" sz="2200" dirty="0"/>
              <a:t>方法二：选择“插入”选项卡→“插图”组→“图表”。</a:t>
            </a:r>
          </a:p>
          <a:p>
            <a:pPr marL="731520" lvl="1" indent="-457200">
              <a:buFont typeface="+mj-ea"/>
              <a:buAutoNum type="circleNumDbPlain"/>
            </a:pPr>
            <a:endParaRPr lang="zh-CN" altLang="zh-CN" sz="2200" dirty="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53616736"/>
      </p:ext>
    </p:extLst>
  </p:cSld>
  <p:clrMapOvr>
    <a:masterClrMapping/>
  </p:clrMapOvr>
  <p:transition spd="slow">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23</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5.2.3 </a:t>
            </a:r>
            <a:r>
              <a:rPr lang="zh-CN" altLang="en-US" dirty="0" smtClean="0"/>
              <a:t>演示文稿的编辑</a:t>
            </a:r>
            <a:endParaRPr lang="en-US" altLang="zh-CN" dirty="0" smtClean="0"/>
          </a:p>
          <a:p>
            <a:pPr marL="0" indent="0">
              <a:buNone/>
            </a:pPr>
            <a:r>
              <a:rPr lang="en-US" altLang="zh-CN" sz="2400" b="1" dirty="0" smtClean="0">
                <a:solidFill>
                  <a:srgbClr val="0070C0"/>
                </a:solidFill>
              </a:rPr>
              <a:t>3.</a:t>
            </a:r>
            <a:r>
              <a:rPr lang="zh-CN" altLang="en-US" sz="2400" b="1" dirty="0" smtClean="0">
                <a:solidFill>
                  <a:srgbClr val="0070C0"/>
                </a:solidFill>
              </a:rPr>
              <a:t>编辑幻灯片</a:t>
            </a:r>
            <a:r>
              <a:rPr lang="zh-CN" altLang="en-US" sz="2400" b="1" dirty="0" smtClean="0">
                <a:solidFill>
                  <a:srgbClr val="0070C0"/>
                </a:solidFill>
              </a:rPr>
              <a:t>内容</a:t>
            </a:r>
            <a:endParaRPr lang="en-US" altLang="zh-CN" sz="2400" b="1" dirty="0" smtClean="0">
              <a:solidFill>
                <a:srgbClr val="0070C0"/>
              </a:solidFill>
            </a:endParaRPr>
          </a:p>
          <a:p>
            <a:pPr marL="0" indent="0">
              <a:buNone/>
            </a:pPr>
            <a:r>
              <a:rPr lang="zh-CN" altLang="zh-CN" sz="2000" dirty="0" smtClean="0"/>
              <a:t>（</a:t>
            </a:r>
            <a:r>
              <a:rPr lang="en-US" altLang="zh-CN" sz="2000" dirty="0"/>
              <a:t>3</a:t>
            </a:r>
            <a:r>
              <a:rPr lang="zh-CN" altLang="zh-CN" sz="2000" dirty="0"/>
              <a:t>）插入</a:t>
            </a:r>
            <a:r>
              <a:rPr lang="en-US" altLang="zh-CN" sz="2000" dirty="0"/>
              <a:t>SmartArt</a:t>
            </a:r>
            <a:r>
              <a:rPr lang="zh-CN" altLang="zh-CN" sz="2000" dirty="0"/>
              <a:t>图形</a:t>
            </a:r>
          </a:p>
          <a:p>
            <a:pPr>
              <a:buFont typeface="Wingdings" panose="05000000000000000000" pitchFamily="2" charset="2"/>
              <a:buChar char="ü"/>
            </a:pPr>
            <a:r>
              <a:rPr lang="zh-CN" altLang="zh-CN" sz="2000" dirty="0"/>
              <a:t>在“插入”选项卡→“插图”组，单击“</a:t>
            </a:r>
            <a:r>
              <a:rPr lang="en-US" altLang="zh-CN" sz="2000" dirty="0"/>
              <a:t>SmartArt</a:t>
            </a:r>
            <a:r>
              <a:rPr lang="zh-CN" altLang="zh-CN" sz="2000" dirty="0"/>
              <a:t>”弹出“选择</a:t>
            </a:r>
            <a:r>
              <a:rPr lang="en-US" altLang="zh-CN" sz="2000" dirty="0"/>
              <a:t> SmartArt </a:t>
            </a:r>
            <a:r>
              <a:rPr lang="zh-CN" altLang="zh-CN" sz="2000" dirty="0"/>
              <a:t>图形”对话框，如图</a:t>
            </a:r>
            <a:r>
              <a:rPr lang="en-US" altLang="zh-CN" sz="2000" dirty="0"/>
              <a:t>5-16</a:t>
            </a:r>
            <a:r>
              <a:rPr lang="zh-CN" altLang="zh-CN" sz="2000" dirty="0"/>
              <a:t>所示。 在该对话框中选择适合的图形，单击“确定”即可在幻灯片中插入相应的</a:t>
            </a:r>
            <a:r>
              <a:rPr lang="en-US" altLang="zh-CN" sz="2000" dirty="0"/>
              <a:t>SmartArt</a:t>
            </a:r>
            <a:r>
              <a:rPr lang="zh-CN" altLang="zh-CN" sz="2000" dirty="0"/>
              <a:t>图形</a:t>
            </a:r>
            <a:r>
              <a:rPr lang="zh-CN" altLang="zh-CN" sz="2000" dirty="0" smtClean="0"/>
              <a:t>。</a:t>
            </a:r>
            <a:endParaRPr lang="en-US" altLang="zh-CN" sz="2000" dirty="0" smtClean="0"/>
          </a:p>
          <a:p>
            <a:pPr>
              <a:buFont typeface="Wingdings" panose="05000000000000000000" pitchFamily="2" charset="2"/>
              <a:buChar char="ü"/>
            </a:pPr>
            <a:r>
              <a:rPr lang="zh-CN" altLang="zh-CN" sz="2000" dirty="0"/>
              <a:t>删除形状只需选中要删除的形状按</a:t>
            </a:r>
            <a:r>
              <a:rPr lang="en-US" altLang="zh-CN" sz="2000" dirty="0"/>
              <a:t>Delete</a:t>
            </a:r>
            <a:r>
              <a:rPr lang="zh-CN" altLang="zh-CN" sz="2000" dirty="0"/>
              <a:t>键即可。</a:t>
            </a:r>
          </a:p>
          <a:p>
            <a:pPr marL="0" indent="0">
              <a:buNone/>
            </a:pPr>
            <a:endParaRPr lang="en-US" altLang="zh-CN" sz="2000" dirty="0" smtClean="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3672819"/>
            <a:ext cx="5256584" cy="27085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0848513"/>
      </p:ext>
    </p:extLst>
  </p:cSld>
  <p:clrMapOvr>
    <a:masterClrMapping/>
  </p:clrMapOvr>
  <p:transition spd="slow">
    <p:randomBa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24</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5.2.3 </a:t>
            </a:r>
            <a:r>
              <a:rPr lang="zh-CN" altLang="en-US" dirty="0" smtClean="0"/>
              <a:t>演示文稿的编辑</a:t>
            </a:r>
            <a:endParaRPr lang="en-US" altLang="zh-CN" dirty="0" smtClean="0"/>
          </a:p>
          <a:p>
            <a:pPr marL="0" indent="0">
              <a:buNone/>
            </a:pPr>
            <a:r>
              <a:rPr lang="en-US" altLang="zh-CN" sz="2400" b="1" dirty="0" smtClean="0">
                <a:solidFill>
                  <a:srgbClr val="0070C0"/>
                </a:solidFill>
              </a:rPr>
              <a:t>3.</a:t>
            </a:r>
            <a:r>
              <a:rPr lang="zh-CN" altLang="en-US" sz="2400" b="1" dirty="0" smtClean="0">
                <a:solidFill>
                  <a:srgbClr val="0070C0"/>
                </a:solidFill>
              </a:rPr>
              <a:t>编辑幻灯片</a:t>
            </a:r>
            <a:r>
              <a:rPr lang="zh-CN" altLang="en-US" sz="2400" b="1" dirty="0" smtClean="0">
                <a:solidFill>
                  <a:srgbClr val="0070C0"/>
                </a:solidFill>
              </a:rPr>
              <a:t>内容</a:t>
            </a:r>
            <a:endParaRPr lang="en-US" altLang="zh-CN" sz="2400" b="1" dirty="0" smtClean="0">
              <a:solidFill>
                <a:srgbClr val="0070C0"/>
              </a:solidFill>
            </a:endParaRPr>
          </a:p>
          <a:p>
            <a:pPr marL="0" indent="0">
              <a:buNone/>
            </a:pPr>
            <a:r>
              <a:rPr lang="zh-CN" altLang="zh-CN" sz="2000" dirty="0"/>
              <a:t>（</a:t>
            </a:r>
            <a:r>
              <a:rPr lang="en-US" altLang="zh-CN" sz="2000" dirty="0"/>
              <a:t>4</a:t>
            </a:r>
            <a:r>
              <a:rPr lang="zh-CN" altLang="zh-CN" sz="2000" dirty="0"/>
              <a:t>）插入多媒体</a:t>
            </a:r>
          </a:p>
          <a:p>
            <a:pPr>
              <a:buFont typeface="Wingdings" panose="05000000000000000000" pitchFamily="2" charset="2"/>
              <a:buChar char="ü"/>
            </a:pPr>
            <a:r>
              <a:rPr lang="zh-CN" altLang="en-US" sz="2000" dirty="0"/>
              <a:t>单击“插入”选项卡，在选项卡功能区的右侧的“媒体”组中，有视频与音频对象的添加按钮，如图</a:t>
            </a:r>
            <a:r>
              <a:rPr lang="en-US" altLang="zh-CN" sz="2000" dirty="0"/>
              <a:t>5-18</a:t>
            </a:r>
            <a:r>
              <a:rPr lang="zh-CN" altLang="en-US" sz="2000" dirty="0"/>
              <a:t>所示。幻灯片中视频和音频信息可以来自文件，也可以是剪贴画视频和剪贴画音频。</a:t>
            </a:r>
            <a:endParaRPr lang="en-US" altLang="zh-CN" sz="2000" dirty="0" smtClean="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933056"/>
            <a:ext cx="1207895" cy="133242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286000" y="3568948"/>
            <a:ext cx="6606480" cy="2308324"/>
          </a:xfrm>
          <a:prstGeom prst="rect">
            <a:avLst/>
          </a:prstGeom>
        </p:spPr>
        <p:txBody>
          <a:bodyPr wrap="square">
            <a:spAutoFit/>
          </a:bodyPr>
          <a:lstStyle/>
          <a:p>
            <a:r>
              <a:rPr lang="zh-CN" altLang="en-US" dirty="0"/>
              <a:t>插入视频的方法如下：</a:t>
            </a:r>
          </a:p>
          <a:p>
            <a:pPr marL="342900" indent="-342900">
              <a:buFont typeface="+mj-ea"/>
              <a:buAutoNum type="circleNumDbPlain"/>
            </a:pPr>
            <a:r>
              <a:rPr lang="zh-CN" altLang="en-US" dirty="0" smtClean="0"/>
              <a:t>利用</a:t>
            </a:r>
            <a:r>
              <a:rPr lang="zh-CN" altLang="en-US" dirty="0"/>
              <a:t>包含“内容”版式的幻灯片中，单击“内容”占位符中“插入媒体剪辑”图标  插入视频文件，也可通过选择“插入”选项卡→“媒体”组→“视频”下拉按钮→“文件中的视频”插入视频文件</a:t>
            </a:r>
            <a:r>
              <a:rPr lang="zh-CN" altLang="en-US" dirty="0" smtClean="0"/>
              <a:t>。</a:t>
            </a:r>
            <a:endParaRPr lang="en-US" altLang="zh-CN" dirty="0" smtClean="0"/>
          </a:p>
          <a:p>
            <a:pPr marL="342900" indent="-342900">
              <a:buFont typeface="+mj-ea"/>
              <a:buAutoNum type="circleNumDbPlain"/>
            </a:pPr>
            <a:r>
              <a:rPr lang="zh-CN" altLang="en-US" dirty="0" smtClean="0"/>
              <a:t>插入</a:t>
            </a:r>
            <a:r>
              <a:rPr lang="zh-CN" altLang="en-US" dirty="0"/>
              <a:t>剪贴画视频可选择“插入”选项卡→“媒体”组→“视频”下拉按钮→“剪贴画视频”，在“剪贴画”任务窗格中，选择所需的剪贴画视频。</a:t>
            </a:r>
          </a:p>
        </p:txBody>
      </p:sp>
    </p:spTree>
    <p:extLst>
      <p:ext uri="{BB962C8B-B14F-4D97-AF65-F5344CB8AC3E}">
        <p14:creationId xmlns:p14="http://schemas.microsoft.com/office/powerpoint/2010/main" val="1968494103"/>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25</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5.2.3 </a:t>
            </a:r>
            <a:r>
              <a:rPr lang="zh-CN" altLang="en-US" dirty="0" smtClean="0"/>
              <a:t>演示文稿的编辑</a:t>
            </a:r>
            <a:endParaRPr lang="en-US" altLang="zh-CN" dirty="0" smtClean="0"/>
          </a:p>
          <a:p>
            <a:pPr marL="0" indent="0">
              <a:buNone/>
            </a:pPr>
            <a:r>
              <a:rPr lang="en-US" altLang="zh-CN" sz="2400" b="1" dirty="0" smtClean="0">
                <a:solidFill>
                  <a:srgbClr val="0070C0"/>
                </a:solidFill>
              </a:rPr>
              <a:t>3.</a:t>
            </a:r>
            <a:r>
              <a:rPr lang="zh-CN" altLang="en-US" sz="2400" b="1" dirty="0" smtClean="0">
                <a:solidFill>
                  <a:srgbClr val="0070C0"/>
                </a:solidFill>
              </a:rPr>
              <a:t>编辑幻灯片</a:t>
            </a:r>
            <a:r>
              <a:rPr lang="zh-CN" altLang="en-US" sz="2400" b="1" dirty="0" smtClean="0">
                <a:solidFill>
                  <a:srgbClr val="0070C0"/>
                </a:solidFill>
              </a:rPr>
              <a:t>内容</a:t>
            </a:r>
            <a:endParaRPr lang="en-US" altLang="zh-CN" sz="2400" b="1" dirty="0" smtClean="0">
              <a:solidFill>
                <a:srgbClr val="0070C0"/>
              </a:solidFill>
            </a:endParaRPr>
          </a:p>
          <a:p>
            <a:pPr marL="0" indent="0">
              <a:buNone/>
            </a:pPr>
            <a:r>
              <a:rPr lang="zh-CN" altLang="zh-CN" sz="2000" dirty="0"/>
              <a:t>（</a:t>
            </a:r>
            <a:r>
              <a:rPr lang="en-US" altLang="zh-CN" sz="2000" dirty="0"/>
              <a:t>4</a:t>
            </a:r>
            <a:r>
              <a:rPr lang="zh-CN" altLang="zh-CN" sz="2000" dirty="0"/>
              <a:t>）插入多媒体</a:t>
            </a:r>
          </a:p>
          <a:p>
            <a:pPr>
              <a:buFont typeface="Wingdings" panose="05000000000000000000" pitchFamily="2" charset="2"/>
              <a:buChar char="ü"/>
            </a:pPr>
            <a:r>
              <a:rPr lang="zh-CN" altLang="en-US" sz="2000" dirty="0"/>
              <a:t>单击“插入”选项卡，在选项卡功能区的右侧的“媒体”组中，有视频与音频对象的添加按钮，如图</a:t>
            </a:r>
            <a:r>
              <a:rPr lang="en-US" altLang="zh-CN" sz="2000" dirty="0"/>
              <a:t>5-18</a:t>
            </a:r>
            <a:r>
              <a:rPr lang="zh-CN" altLang="en-US" sz="2000" dirty="0"/>
              <a:t>所示。幻灯片中视频和音频信息可以来自文件，也可以是剪贴画视频和剪贴画音频。</a:t>
            </a:r>
            <a:endParaRPr lang="en-US" altLang="zh-CN" sz="2000" dirty="0" smtClean="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933056"/>
            <a:ext cx="1207895" cy="133242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286000" y="3568948"/>
            <a:ext cx="6606480" cy="2031325"/>
          </a:xfrm>
          <a:prstGeom prst="rect">
            <a:avLst/>
          </a:prstGeom>
        </p:spPr>
        <p:txBody>
          <a:bodyPr wrap="square">
            <a:spAutoFit/>
          </a:bodyPr>
          <a:lstStyle/>
          <a:p>
            <a:r>
              <a:rPr lang="zh-CN" altLang="zh-CN" dirty="0"/>
              <a:t>插入音频的方法如下：</a:t>
            </a:r>
          </a:p>
          <a:p>
            <a:pPr marL="342900" lvl="0" indent="-342900">
              <a:buFont typeface="+mj-ea"/>
              <a:buAutoNum type="circleNumDbPlain"/>
            </a:pPr>
            <a:r>
              <a:rPr lang="zh-CN" altLang="zh-CN" dirty="0"/>
              <a:t>选择“插入”选项卡→“媒体”组→“音频”下拉按钮→“文件中的音频”，弹出“插入音频”对话框，选择要插入的音频文件。</a:t>
            </a:r>
          </a:p>
          <a:p>
            <a:pPr marL="342900" lvl="0" indent="-342900">
              <a:buFont typeface="+mj-ea"/>
              <a:buAutoNum type="circleNumDbPlain"/>
            </a:pPr>
            <a:r>
              <a:rPr lang="zh-CN" altLang="zh-CN" dirty="0"/>
              <a:t>通过选择“插入”选项卡→“媒体”组→“音频”下拉按钮→“剪贴画音频”，弹出“剪贴画”任务窗格，选择所需的剪贴画音频</a:t>
            </a:r>
            <a:r>
              <a:rPr lang="zh-CN" altLang="zh-CN" dirty="0" smtClean="0"/>
              <a:t>。</a:t>
            </a:r>
            <a:endParaRPr lang="zh-CN" altLang="zh-CN" dirty="0"/>
          </a:p>
        </p:txBody>
      </p:sp>
    </p:spTree>
    <p:extLst>
      <p:ext uri="{BB962C8B-B14F-4D97-AF65-F5344CB8AC3E}">
        <p14:creationId xmlns:p14="http://schemas.microsoft.com/office/powerpoint/2010/main" val="227560578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solidFill>
                  <a:schemeClr val="tx1"/>
                </a:solidFill>
                <a:latin typeface="+mn-ea"/>
                <a:ea typeface="+mn-ea"/>
              </a:rPr>
              <a:t>实战演练</a:t>
            </a:r>
            <a:endParaRPr lang="zh-CN" altLang="en-US" dirty="0">
              <a:solidFill>
                <a:schemeClr val="tx1"/>
              </a:solidFill>
              <a:latin typeface="+mn-ea"/>
              <a:ea typeface="+mn-ea"/>
            </a:endParaRPr>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26</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sz="2200" b="1" dirty="0" smtClean="0">
                <a:solidFill>
                  <a:srgbClr val="0070C0"/>
                </a:solidFill>
              </a:rPr>
              <a:t>【</a:t>
            </a:r>
            <a:r>
              <a:rPr lang="zh-CN" altLang="en-US" sz="2200" b="1" dirty="0" smtClean="0">
                <a:solidFill>
                  <a:srgbClr val="0070C0"/>
                </a:solidFill>
              </a:rPr>
              <a:t>例</a:t>
            </a:r>
            <a:r>
              <a:rPr lang="en-US" altLang="zh-CN" sz="2200" b="1" dirty="0" smtClean="0">
                <a:solidFill>
                  <a:srgbClr val="0070C0"/>
                </a:solidFill>
              </a:rPr>
              <a:t>5.1】</a:t>
            </a:r>
            <a:r>
              <a:rPr lang="zh-CN" altLang="en-US" sz="2200" b="1" dirty="0">
                <a:solidFill>
                  <a:srgbClr val="0070C0"/>
                </a:solidFill>
              </a:rPr>
              <a:t>新建一个演示文稿，并在第</a:t>
            </a:r>
            <a:r>
              <a:rPr lang="en-US" altLang="zh-CN" sz="2200" b="1" dirty="0">
                <a:solidFill>
                  <a:srgbClr val="0070C0"/>
                </a:solidFill>
              </a:rPr>
              <a:t>1</a:t>
            </a:r>
            <a:r>
              <a:rPr lang="zh-CN" altLang="en-US" sz="2200" b="1" dirty="0">
                <a:solidFill>
                  <a:srgbClr val="0070C0"/>
                </a:solidFill>
              </a:rPr>
              <a:t>张幻灯片下插入</a:t>
            </a:r>
            <a:r>
              <a:rPr lang="en-US" altLang="zh-CN" sz="2200" b="1" dirty="0">
                <a:solidFill>
                  <a:srgbClr val="0070C0"/>
                </a:solidFill>
              </a:rPr>
              <a:t>4</a:t>
            </a:r>
            <a:r>
              <a:rPr lang="zh-CN" altLang="en-US" sz="2200" b="1" dirty="0">
                <a:solidFill>
                  <a:srgbClr val="0070C0"/>
                </a:solidFill>
              </a:rPr>
              <a:t>张新幻灯片，新幻灯片版式分别为：空白、内容与标题、两栏内容和空白。</a:t>
            </a:r>
            <a:r>
              <a:rPr lang="en-US" altLang="zh-CN" sz="2200" b="1" dirty="0">
                <a:solidFill>
                  <a:srgbClr val="0070C0"/>
                </a:solidFill>
              </a:rPr>
              <a:t>5</a:t>
            </a:r>
            <a:r>
              <a:rPr lang="zh-CN" altLang="en-US" sz="2200" b="1" dirty="0">
                <a:solidFill>
                  <a:srgbClr val="0070C0"/>
                </a:solidFill>
              </a:rPr>
              <a:t>张幻灯片的内容</a:t>
            </a:r>
            <a:r>
              <a:rPr lang="zh-CN" altLang="en-US" sz="2200" b="1" dirty="0" smtClean="0">
                <a:solidFill>
                  <a:srgbClr val="0070C0"/>
                </a:solidFill>
              </a:rPr>
              <a:t>如下图所</a:t>
            </a:r>
            <a:r>
              <a:rPr lang="zh-CN" altLang="en-US" sz="2200" b="1" dirty="0">
                <a:solidFill>
                  <a:srgbClr val="0070C0"/>
                </a:solidFill>
              </a:rPr>
              <a:t>示。在第</a:t>
            </a:r>
            <a:r>
              <a:rPr lang="en-US" altLang="zh-CN" sz="2200" b="1" dirty="0">
                <a:solidFill>
                  <a:srgbClr val="0070C0"/>
                </a:solidFill>
              </a:rPr>
              <a:t>1</a:t>
            </a:r>
            <a:r>
              <a:rPr lang="zh-CN" altLang="en-US" sz="2200" b="1" dirty="0">
                <a:solidFill>
                  <a:srgbClr val="0070C0"/>
                </a:solidFill>
              </a:rPr>
              <a:t>张幻灯片中插入来自文件的音乐“如诗般宁静</a:t>
            </a:r>
            <a:r>
              <a:rPr lang="en-US" altLang="zh-CN" sz="2200" b="1" dirty="0">
                <a:solidFill>
                  <a:srgbClr val="0070C0"/>
                </a:solidFill>
              </a:rPr>
              <a:t>.mp3”</a:t>
            </a:r>
            <a:r>
              <a:rPr lang="zh-CN" altLang="en-US" sz="2200" b="1" dirty="0">
                <a:solidFill>
                  <a:srgbClr val="0070C0"/>
                </a:solidFill>
              </a:rPr>
              <a:t>，制作完成后以“诗词欣赏</a:t>
            </a:r>
            <a:r>
              <a:rPr lang="en-US" altLang="zh-CN" sz="2200" b="1" dirty="0">
                <a:solidFill>
                  <a:srgbClr val="0070C0"/>
                </a:solidFill>
              </a:rPr>
              <a:t>.</a:t>
            </a:r>
            <a:r>
              <a:rPr lang="en-US" altLang="zh-CN" sz="2200" b="1" dirty="0" err="1">
                <a:solidFill>
                  <a:srgbClr val="0070C0"/>
                </a:solidFill>
              </a:rPr>
              <a:t>pptx</a:t>
            </a:r>
            <a:r>
              <a:rPr lang="en-US" altLang="zh-CN" sz="2200" b="1" dirty="0">
                <a:solidFill>
                  <a:srgbClr val="0070C0"/>
                </a:solidFill>
              </a:rPr>
              <a:t>”</a:t>
            </a:r>
            <a:r>
              <a:rPr lang="zh-CN" altLang="en-US" sz="2200" b="1" dirty="0">
                <a:solidFill>
                  <a:srgbClr val="0070C0"/>
                </a:solidFill>
              </a:rPr>
              <a:t>保存在</a:t>
            </a:r>
            <a:r>
              <a:rPr lang="en-US" altLang="zh-CN" sz="2200" b="1" dirty="0">
                <a:solidFill>
                  <a:srgbClr val="0070C0"/>
                </a:solidFill>
              </a:rPr>
              <a:t>D</a:t>
            </a:r>
            <a:r>
              <a:rPr lang="zh-CN" altLang="en-US" sz="2200" b="1" dirty="0">
                <a:solidFill>
                  <a:srgbClr val="0070C0"/>
                </a:solidFill>
              </a:rPr>
              <a:t>盘中。</a:t>
            </a:r>
            <a:endParaRPr lang="en-US" altLang="zh-CN" sz="2200" b="1" dirty="0" smtClean="0">
              <a:solidFill>
                <a:srgbClr val="0070C0"/>
              </a:solidFill>
            </a:endParaRPr>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564904"/>
            <a:ext cx="3762375" cy="346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7432386"/>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solidFill>
                  <a:schemeClr val="tx1"/>
                </a:solidFill>
                <a:latin typeface="+mn-ea"/>
                <a:ea typeface="+mn-ea"/>
              </a:rPr>
              <a:t>实战演练</a:t>
            </a:r>
            <a:endParaRPr lang="zh-CN" altLang="en-US" dirty="0">
              <a:solidFill>
                <a:schemeClr val="tx1"/>
              </a:solidFill>
              <a:latin typeface="+mn-ea"/>
              <a:ea typeface="+mn-ea"/>
            </a:endParaRPr>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27</a:t>
            </a:fld>
            <a:endParaRPr lang="zh-CN" altLang="en-US"/>
          </a:p>
        </p:txBody>
      </p:sp>
      <p:sp>
        <p:nvSpPr>
          <p:cNvPr id="5" name="内容占位符 4"/>
          <p:cNvSpPr>
            <a:spLocks noGrp="1"/>
          </p:cNvSpPr>
          <p:nvPr>
            <p:ph sz="quarter" idx="1"/>
          </p:nvPr>
        </p:nvSpPr>
        <p:spPr>
          <a:xfrm>
            <a:off x="395536" y="980728"/>
            <a:ext cx="8424936" cy="5184576"/>
          </a:xfrm>
        </p:spPr>
        <p:txBody>
          <a:bodyPr>
            <a:normAutofit fontScale="85000" lnSpcReduction="10000"/>
          </a:bodyPr>
          <a:lstStyle/>
          <a:p>
            <a:pPr marL="0" indent="0">
              <a:buNone/>
            </a:pPr>
            <a:r>
              <a:rPr lang="zh-CN" altLang="zh-CN" sz="2400" dirty="0"/>
              <a:t>【操作步骤】</a:t>
            </a:r>
          </a:p>
          <a:p>
            <a:pPr marL="457200" lvl="0" indent="-457200">
              <a:buFont typeface="+mj-ea"/>
              <a:buAutoNum type="circleNumDbPlain"/>
            </a:pPr>
            <a:r>
              <a:rPr lang="zh-CN" altLang="zh-CN" sz="2400" dirty="0"/>
              <a:t>启动</a:t>
            </a:r>
            <a:r>
              <a:rPr lang="en-US" altLang="zh-CN" sz="2400" dirty="0"/>
              <a:t>PowerPoint 2010</a:t>
            </a:r>
            <a:r>
              <a:rPr lang="zh-CN" altLang="zh-CN" sz="2400" dirty="0"/>
              <a:t>，选择“文件”选项卡→“保存”命令，将文件保存在</a:t>
            </a:r>
            <a:r>
              <a:rPr lang="en-US" altLang="zh-CN" sz="2400" dirty="0"/>
              <a:t>D</a:t>
            </a:r>
            <a:r>
              <a:rPr lang="zh-CN" altLang="zh-CN" sz="2400" dirty="0"/>
              <a:t>盘中，命名“诗词欣赏</a:t>
            </a:r>
            <a:r>
              <a:rPr lang="en-US" altLang="zh-CN" sz="2400" dirty="0"/>
              <a:t>.</a:t>
            </a:r>
            <a:r>
              <a:rPr lang="en-US" altLang="zh-CN" sz="2400" dirty="0" err="1"/>
              <a:t>pptx</a:t>
            </a:r>
            <a:r>
              <a:rPr lang="zh-CN" altLang="zh-CN" sz="2400" dirty="0"/>
              <a:t>”。</a:t>
            </a:r>
          </a:p>
          <a:p>
            <a:pPr marL="457200" lvl="0" indent="-457200">
              <a:buFont typeface="+mj-ea"/>
              <a:buAutoNum type="circleNumDbPlain"/>
            </a:pPr>
            <a:r>
              <a:rPr lang="zh-CN" altLang="zh-CN" sz="2400" dirty="0"/>
              <a:t>选择“开始”选项卡→“幻灯片”组→“新建幻灯片”，按要求选择版式，进行幻灯片插入。</a:t>
            </a:r>
          </a:p>
          <a:p>
            <a:pPr marL="457200" lvl="0" indent="-457200">
              <a:buFont typeface="+mj-ea"/>
              <a:buAutoNum type="circleNumDbPlain"/>
            </a:pPr>
            <a:r>
              <a:rPr lang="zh-CN" altLang="zh-CN" sz="2400" dirty="0"/>
              <a:t>第</a:t>
            </a:r>
            <a:r>
              <a:rPr lang="en-US" altLang="zh-CN" sz="2400" dirty="0"/>
              <a:t>1</a:t>
            </a:r>
            <a:r>
              <a:rPr lang="zh-CN" altLang="zh-CN" sz="2400" dirty="0"/>
              <a:t>张幻灯片中输入标题“诗词欣赏”，并选择“插入”选项卡中“媒体”组里的“音频”下拉列表中的“文件中的音频”，将音频文件“如诗般宁静</a:t>
            </a:r>
            <a:r>
              <a:rPr lang="en-US" altLang="zh-CN" sz="2400" dirty="0"/>
              <a:t>.mp3</a:t>
            </a:r>
            <a:r>
              <a:rPr lang="zh-CN" altLang="zh-CN" sz="2400" dirty="0"/>
              <a:t>”找到，通过“插入”按钮插入到该幻灯片中。</a:t>
            </a:r>
          </a:p>
          <a:p>
            <a:pPr marL="457200" lvl="0" indent="-457200">
              <a:buFont typeface="+mj-ea"/>
              <a:buAutoNum type="circleNumDbPlain"/>
            </a:pPr>
            <a:r>
              <a:rPr lang="zh-CN" altLang="zh-CN" sz="2400" dirty="0"/>
              <a:t>第</a:t>
            </a:r>
            <a:r>
              <a:rPr lang="en-US" altLang="zh-CN" sz="2400" dirty="0"/>
              <a:t>2</a:t>
            </a:r>
            <a:r>
              <a:rPr lang="zh-CN" altLang="zh-CN" sz="2400" dirty="0"/>
              <a:t>张幻灯片中插入矩形形状，上方为“同侧圆角矩形”，输入文字“目录”，下方为“矩形”，输入文字“再别康桥”和“致橡树”。</a:t>
            </a:r>
          </a:p>
          <a:p>
            <a:pPr marL="457200" lvl="0" indent="-457200">
              <a:buFont typeface="+mj-ea"/>
              <a:buAutoNum type="circleNumDbPlain"/>
            </a:pPr>
            <a:r>
              <a:rPr lang="zh-CN" altLang="zh-CN" sz="2400" dirty="0"/>
              <a:t>第</a:t>
            </a:r>
            <a:r>
              <a:rPr lang="en-US" altLang="zh-CN" sz="2400" dirty="0"/>
              <a:t>3</a:t>
            </a:r>
            <a:r>
              <a:rPr lang="zh-CN" altLang="zh-CN" sz="2400" dirty="0"/>
              <a:t>张幻灯片中输入“再别康桥”标题及内容，右侧单击“插入来自”插入来自文件的徐志摩图片。</a:t>
            </a:r>
          </a:p>
          <a:p>
            <a:pPr marL="457200" lvl="0" indent="-457200">
              <a:buFont typeface="+mj-ea"/>
              <a:buAutoNum type="circleNumDbPlain"/>
            </a:pPr>
            <a:r>
              <a:rPr lang="zh-CN" altLang="zh-CN" sz="2400" dirty="0"/>
              <a:t>第</a:t>
            </a:r>
            <a:r>
              <a:rPr lang="en-US" altLang="zh-CN" sz="2400" dirty="0"/>
              <a:t>4</a:t>
            </a:r>
            <a:r>
              <a:rPr lang="zh-CN" altLang="zh-CN" sz="2400" dirty="0"/>
              <a:t>张幻灯片中，输入标题“致橡树——节选”，和“致橡树”诗句中节选内容。</a:t>
            </a:r>
          </a:p>
          <a:p>
            <a:pPr marL="457200" lvl="0" indent="-457200">
              <a:buFont typeface="+mj-ea"/>
              <a:buAutoNum type="circleNumDbPlain"/>
            </a:pPr>
            <a:r>
              <a:rPr lang="zh-CN" altLang="zh-CN" sz="2400" dirty="0"/>
              <a:t>第</a:t>
            </a:r>
            <a:r>
              <a:rPr lang="en-US" altLang="zh-CN" sz="2400" dirty="0"/>
              <a:t>5</a:t>
            </a:r>
            <a:r>
              <a:rPr lang="zh-CN" altLang="zh-CN" sz="2400" dirty="0"/>
              <a:t>张为空白幻灯片，选择“插入”选项卡→“艺术字”组→插入艺术字写入“谢谢大家观赏”。</a:t>
            </a:r>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434707607"/>
      </p:ext>
    </p:extLst>
  </p:cSld>
  <p:clrMapOvr>
    <a:masterClrMapping/>
  </p:clrMapOvr>
  <p:transition spd="slow">
    <p:wedg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28</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5.3.1 </a:t>
            </a:r>
            <a:r>
              <a:rPr lang="zh-CN" altLang="en-US" dirty="0" smtClean="0"/>
              <a:t>主题的应用</a:t>
            </a:r>
            <a:endParaRPr lang="en-US" altLang="zh-CN" dirty="0" smtClean="0"/>
          </a:p>
          <a:p>
            <a:pPr marL="0" indent="457200">
              <a:buNone/>
            </a:pPr>
            <a:r>
              <a:rPr lang="zh-CN" altLang="zh-CN" sz="2400" dirty="0" smtClean="0"/>
              <a:t>主题</a:t>
            </a:r>
            <a:r>
              <a:rPr lang="zh-CN" altLang="zh-CN" sz="2400" dirty="0"/>
              <a:t>包含主题颜色、主题字体和主题背景效果。默认情况下，</a:t>
            </a:r>
            <a:r>
              <a:rPr lang="en-US" altLang="zh-CN" sz="2400" dirty="0"/>
              <a:t>PowerPoint </a:t>
            </a:r>
            <a:r>
              <a:rPr lang="zh-CN" altLang="zh-CN" sz="2400" dirty="0"/>
              <a:t>会将“</a:t>
            </a:r>
            <a:r>
              <a:rPr lang="en-US" altLang="zh-CN" sz="2400" dirty="0"/>
              <a:t>Office</a:t>
            </a:r>
            <a:r>
              <a:rPr lang="zh-CN" altLang="zh-CN" sz="2400" dirty="0"/>
              <a:t>主题”应用于新的空演示文稿。用户可以从内置的主题入手，修改该主题的字体、颜色、效果，创建新主题并保存至主题库中</a:t>
            </a:r>
            <a:r>
              <a:rPr lang="zh-CN" altLang="zh-CN" sz="2400" dirty="0" smtClean="0"/>
              <a:t>。</a:t>
            </a:r>
            <a:endParaRPr lang="en-US" altLang="zh-CN" sz="2400" dirty="0" smtClean="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904058915"/>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29</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5.3.1 </a:t>
            </a:r>
            <a:r>
              <a:rPr lang="zh-CN" altLang="en-US" dirty="0" smtClean="0"/>
              <a:t>主题的应用</a:t>
            </a:r>
            <a:endParaRPr lang="en-US" altLang="zh-CN" dirty="0" smtClean="0"/>
          </a:p>
          <a:p>
            <a:pPr marL="0" lvl="0" indent="0">
              <a:buNone/>
            </a:pPr>
            <a:r>
              <a:rPr lang="en-US" altLang="zh-CN" sz="2400" b="1" dirty="0" smtClean="0">
                <a:solidFill>
                  <a:srgbClr val="0070C0"/>
                </a:solidFill>
              </a:rPr>
              <a:t>1</a:t>
            </a:r>
            <a:r>
              <a:rPr lang="en-US" altLang="zh-CN" sz="2400" b="1" dirty="0">
                <a:solidFill>
                  <a:srgbClr val="0070C0"/>
                </a:solidFill>
              </a:rPr>
              <a:t>.</a:t>
            </a:r>
            <a:r>
              <a:rPr lang="zh-CN" altLang="zh-CN" sz="2400" b="1" dirty="0">
                <a:solidFill>
                  <a:srgbClr val="0070C0"/>
                </a:solidFill>
              </a:rPr>
              <a:t>为</a:t>
            </a:r>
            <a:r>
              <a:rPr lang="zh-CN" altLang="zh-CN" sz="2400" b="1" dirty="0">
                <a:solidFill>
                  <a:srgbClr val="0070C0"/>
                </a:solidFill>
              </a:rPr>
              <a:t>所有幻灯片应用同一主题</a:t>
            </a:r>
          </a:p>
          <a:p>
            <a:pPr marL="0" indent="0">
              <a:buNone/>
            </a:pPr>
            <a:r>
              <a:rPr lang="zh-CN" altLang="zh-CN" sz="2000" dirty="0"/>
              <a:t>【例</a:t>
            </a:r>
            <a:r>
              <a:rPr lang="en-US" altLang="zh-CN" sz="2000" dirty="0"/>
              <a:t>5.2</a:t>
            </a:r>
            <a:r>
              <a:rPr lang="zh-CN" altLang="zh-CN" sz="2000" dirty="0"/>
              <a:t>】为“诗词欣赏”演示文稿中所有幻灯片应用“夏季”主题。</a:t>
            </a:r>
          </a:p>
          <a:p>
            <a:pPr marL="0" indent="0">
              <a:buNone/>
            </a:pPr>
            <a:r>
              <a:rPr lang="zh-CN" altLang="zh-CN" sz="2000" dirty="0"/>
              <a:t>【操作步骤】</a:t>
            </a:r>
          </a:p>
          <a:p>
            <a:pPr marL="457200" lvl="0" indent="-457200">
              <a:buFont typeface="+mj-ea"/>
              <a:buAutoNum type="circleNumDbPlain"/>
            </a:pPr>
            <a:r>
              <a:rPr lang="zh-CN" altLang="zh-CN" sz="2000" dirty="0"/>
              <a:t>打开“诗词欣赏”演示文稿，选中某一张幻灯片。</a:t>
            </a:r>
          </a:p>
          <a:p>
            <a:pPr marL="457200" lvl="0" indent="-457200">
              <a:buFont typeface="+mj-ea"/>
              <a:buAutoNum type="circleNumDbPlain"/>
            </a:pPr>
            <a:r>
              <a:rPr lang="zh-CN" altLang="zh-CN" sz="2000" dirty="0"/>
              <a:t>选择“设计”选项卡→“主题”组，单击“夏季”主题，该主题应用到演示文稿所有幻灯片中</a:t>
            </a:r>
            <a:r>
              <a:rPr lang="zh-CN" altLang="zh-CN" sz="2000" dirty="0" smtClean="0"/>
              <a:t>。</a:t>
            </a:r>
            <a:endParaRPr lang="en-US" altLang="zh-CN" sz="2000" dirty="0" smtClean="0"/>
          </a:p>
          <a:p>
            <a:pPr marL="0" lvl="0" indent="0">
              <a:buNone/>
            </a:pPr>
            <a:endParaRPr lang="en-US" altLang="zh-CN" sz="2000" b="1" dirty="0" smtClean="0">
              <a:latin typeface="仿宋" panose="02010609060101010101" pitchFamily="49" charset="-122"/>
              <a:ea typeface="仿宋" panose="02010609060101010101" pitchFamily="49" charset="-122"/>
            </a:endParaRPr>
          </a:p>
          <a:p>
            <a:pPr marL="0" lvl="0" indent="0">
              <a:buNone/>
            </a:pPr>
            <a:endParaRPr lang="en-US" altLang="zh-CN" sz="2000" b="1" dirty="0">
              <a:latin typeface="仿宋" panose="02010609060101010101" pitchFamily="49" charset="-122"/>
              <a:ea typeface="仿宋" panose="02010609060101010101" pitchFamily="49" charset="-122"/>
            </a:endParaRPr>
          </a:p>
          <a:p>
            <a:pPr marL="0" lvl="0" indent="0">
              <a:buNone/>
            </a:pPr>
            <a:r>
              <a:rPr lang="zh-CN" altLang="zh-CN" sz="2000" b="1" dirty="0" smtClean="0">
                <a:solidFill>
                  <a:srgbClr val="FF0000"/>
                </a:solidFill>
                <a:latin typeface="仿宋" panose="02010609060101010101" pitchFamily="49" charset="-122"/>
                <a:ea typeface="仿宋" panose="02010609060101010101" pitchFamily="49" charset="-122"/>
              </a:rPr>
              <a:t>注意</a:t>
            </a:r>
            <a:r>
              <a:rPr lang="zh-CN" altLang="zh-CN" sz="2000" b="1" dirty="0">
                <a:solidFill>
                  <a:srgbClr val="FF0000"/>
                </a:solidFill>
                <a:latin typeface="仿宋" panose="02010609060101010101" pitchFamily="49" charset="-122"/>
                <a:ea typeface="仿宋" panose="02010609060101010101" pitchFamily="49" charset="-122"/>
              </a:rPr>
              <a:t>：</a:t>
            </a:r>
            <a:r>
              <a:rPr lang="zh-CN" altLang="zh-CN" sz="2000" b="1" dirty="0">
                <a:latin typeface="仿宋" panose="02010609060101010101" pitchFamily="49" charset="-122"/>
                <a:ea typeface="仿宋" panose="02010609060101010101" pitchFamily="49" charset="-122"/>
              </a:rPr>
              <a:t>演示文稿制作完成后，应用某一主题，幻灯片中内容的位置可能会发生一定的位移，需要稍加修改即可。</a:t>
            </a:r>
          </a:p>
          <a:p>
            <a:pPr marL="0" indent="457200">
              <a:buNone/>
            </a:pPr>
            <a:endParaRPr lang="zh-CN" altLang="zh-CN" sz="2000" dirty="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52514" y="2420888"/>
            <a:ext cx="4238972" cy="3370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0623761"/>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1"/>
                </a:solidFill>
                <a:latin typeface="华文楷体" panose="02010600040101010101" pitchFamily="2" charset="-122"/>
                <a:ea typeface="华文楷体" panose="02010600040101010101" pitchFamily="2" charset="-122"/>
              </a:rPr>
              <a:t>目录</a:t>
            </a:r>
            <a:endParaRPr lang="zh-CN" altLang="en-US" dirty="0">
              <a:solidFill>
                <a:schemeClr val="tx1"/>
              </a:solidFill>
              <a:latin typeface="华文楷体" panose="02010600040101010101" pitchFamily="2" charset="-122"/>
              <a:ea typeface="华文楷体" panose="02010600040101010101" pitchFamily="2" charset="-122"/>
            </a:endParaRPr>
          </a:p>
        </p:txBody>
      </p:sp>
      <p:sp>
        <p:nvSpPr>
          <p:cNvPr id="3" name="页脚占位符 2"/>
          <p:cNvSpPr>
            <a:spLocks noGrp="1"/>
          </p:cNvSpPr>
          <p:nvPr>
            <p:ph type="ftr" sz="quarter" idx="11"/>
          </p:nvPr>
        </p:nvSpPr>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4" name="灯片编号占位符 3"/>
          <p:cNvSpPr>
            <a:spLocks noGrp="1"/>
          </p:cNvSpPr>
          <p:nvPr>
            <p:ph type="sldNum" sz="quarter" idx="12"/>
          </p:nvPr>
        </p:nvSpPr>
        <p:spPr/>
        <p:txBody>
          <a:bodyPr/>
          <a:lstStyle/>
          <a:p>
            <a:fld id="{6F66D150-C3E9-4304-BDDF-C97F963EE4A0}" type="slidenum">
              <a:rPr lang="zh-CN" altLang="en-US" smtClean="0"/>
              <a:t>3</a:t>
            </a:fld>
            <a:endParaRPr lang="zh-CN" altLang="en-US"/>
          </a:p>
        </p:txBody>
      </p:sp>
      <p:graphicFrame>
        <p:nvGraphicFramePr>
          <p:cNvPr id="6" name="图示 5"/>
          <p:cNvGraphicFramePr/>
          <p:nvPr>
            <p:extLst>
              <p:ext uri="{D42A27DB-BD31-4B8C-83A1-F6EECF244321}">
                <p14:modId xmlns:p14="http://schemas.microsoft.com/office/powerpoint/2010/main" val="230838124"/>
              </p:ext>
            </p:extLst>
          </p:nvPr>
        </p:nvGraphicFramePr>
        <p:xfrm>
          <a:off x="1187624" y="1412776"/>
          <a:ext cx="6768752" cy="4552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09051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graphicEl>
                                              <a:dgm id="{D9D9BFC9-FC9F-4E5D-BCD0-297E8A1CFD66}"/>
                                            </p:graphicEl>
                                          </p:spTgt>
                                        </p:tgtEl>
                                        <p:attrNameLst>
                                          <p:attrName>style.visibility</p:attrName>
                                        </p:attrNameLst>
                                      </p:cBhvr>
                                      <p:to>
                                        <p:strVal val="visible"/>
                                      </p:to>
                                    </p:set>
                                    <p:animEffect transition="in" filter="fade">
                                      <p:cBhvr>
                                        <p:cTn id="7" dur="500"/>
                                        <p:tgtEl>
                                          <p:spTgt spid="6">
                                            <p:graphicEl>
                                              <a:dgm id="{D9D9BFC9-FC9F-4E5D-BCD0-297E8A1CFD66}"/>
                                            </p:graphicEl>
                                          </p:spTgt>
                                        </p:tgtEl>
                                      </p:cBhvr>
                                    </p:animEffect>
                                    <p:anim calcmode="lin" valueType="num">
                                      <p:cBhvr>
                                        <p:cTn id="8" dur="500" fill="hold"/>
                                        <p:tgtEl>
                                          <p:spTgt spid="6">
                                            <p:graphicEl>
                                              <a:dgm id="{D9D9BFC9-FC9F-4E5D-BCD0-297E8A1CFD66}"/>
                                            </p:graphicEl>
                                          </p:spTgt>
                                        </p:tgtEl>
                                        <p:attrNameLst>
                                          <p:attrName>ppt_x</p:attrName>
                                        </p:attrNameLst>
                                      </p:cBhvr>
                                      <p:tavLst>
                                        <p:tav tm="0">
                                          <p:val>
                                            <p:strVal val="#ppt_x"/>
                                          </p:val>
                                        </p:tav>
                                        <p:tav tm="100000">
                                          <p:val>
                                            <p:strVal val="#ppt_x"/>
                                          </p:val>
                                        </p:tav>
                                      </p:tavLst>
                                    </p:anim>
                                    <p:anim calcmode="lin" valueType="num">
                                      <p:cBhvr>
                                        <p:cTn id="9" dur="500" fill="hold"/>
                                        <p:tgtEl>
                                          <p:spTgt spid="6">
                                            <p:graphicEl>
                                              <a:dgm id="{D9D9BFC9-FC9F-4E5D-BCD0-297E8A1CFD66}"/>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graphicEl>
                                              <a:dgm id="{A4FFA639-B06E-4367-9DD0-ABE852B75153}"/>
                                            </p:graphicEl>
                                          </p:spTgt>
                                        </p:tgtEl>
                                        <p:attrNameLst>
                                          <p:attrName>style.visibility</p:attrName>
                                        </p:attrNameLst>
                                      </p:cBhvr>
                                      <p:to>
                                        <p:strVal val="visible"/>
                                      </p:to>
                                    </p:set>
                                    <p:animEffect transition="in" filter="fade">
                                      <p:cBhvr>
                                        <p:cTn id="14" dur="500"/>
                                        <p:tgtEl>
                                          <p:spTgt spid="6">
                                            <p:graphicEl>
                                              <a:dgm id="{A4FFA639-B06E-4367-9DD0-ABE852B75153}"/>
                                            </p:graphicEl>
                                          </p:spTgt>
                                        </p:tgtEl>
                                      </p:cBhvr>
                                    </p:animEffect>
                                    <p:anim calcmode="lin" valueType="num">
                                      <p:cBhvr>
                                        <p:cTn id="15" dur="500" fill="hold"/>
                                        <p:tgtEl>
                                          <p:spTgt spid="6">
                                            <p:graphicEl>
                                              <a:dgm id="{A4FFA639-B06E-4367-9DD0-ABE852B75153}"/>
                                            </p:graphicEl>
                                          </p:spTgt>
                                        </p:tgtEl>
                                        <p:attrNameLst>
                                          <p:attrName>ppt_x</p:attrName>
                                        </p:attrNameLst>
                                      </p:cBhvr>
                                      <p:tavLst>
                                        <p:tav tm="0">
                                          <p:val>
                                            <p:strVal val="#ppt_x"/>
                                          </p:val>
                                        </p:tav>
                                        <p:tav tm="100000">
                                          <p:val>
                                            <p:strVal val="#ppt_x"/>
                                          </p:val>
                                        </p:tav>
                                      </p:tavLst>
                                    </p:anim>
                                    <p:anim calcmode="lin" valueType="num">
                                      <p:cBhvr>
                                        <p:cTn id="16" dur="500" fill="hold"/>
                                        <p:tgtEl>
                                          <p:spTgt spid="6">
                                            <p:graphicEl>
                                              <a:dgm id="{A4FFA639-B06E-4367-9DD0-ABE852B75153}"/>
                                            </p:graphic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graphicEl>
                                              <a:dgm id="{EF800E4F-42DB-411A-9417-A4241C70802C}"/>
                                            </p:graphicEl>
                                          </p:spTgt>
                                        </p:tgtEl>
                                        <p:attrNameLst>
                                          <p:attrName>style.visibility</p:attrName>
                                        </p:attrNameLst>
                                      </p:cBhvr>
                                      <p:to>
                                        <p:strVal val="visible"/>
                                      </p:to>
                                    </p:set>
                                    <p:animEffect transition="in" filter="fade">
                                      <p:cBhvr>
                                        <p:cTn id="21" dur="500"/>
                                        <p:tgtEl>
                                          <p:spTgt spid="6">
                                            <p:graphicEl>
                                              <a:dgm id="{EF800E4F-42DB-411A-9417-A4241C70802C}"/>
                                            </p:graphicEl>
                                          </p:spTgt>
                                        </p:tgtEl>
                                      </p:cBhvr>
                                    </p:animEffect>
                                    <p:anim calcmode="lin" valueType="num">
                                      <p:cBhvr>
                                        <p:cTn id="22" dur="500" fill="hold"/>
                                        <p:tgtEl>
                                          <p:spTgt spid="6">
                                            <p:graphicEl>
                                              <a:dgm id="{EF800E4F-42DB-411A-9417-A4241C70802C}"/>
                                            </p:graphicEl>
                                          </p:spTgt>
                                        </p:tgtEl>
                                        <p:attrNameLst>
                                          <p:attrName>ppt_x</p:attrName>
                                        </p:attrNameLst>
                                      </p:cBhvr>
                                      <p:tavLst>
                                        <p:tav tm="0">
                                          <p:val>
                                            <p:strVal val="#ppt_x"/>
                                          </p:val>
                                        </p:tav>
                                        <p:tav tm="100000">
                                          <p:val>
                                            <p:strVal val="#ppt_x"/>
                                          </p:val>
                                        </p:tav>
                                      </p:tavLst>
                                    </p:anim>
                                    <p:anim calcmode="lin" valueType="num">
                                      <p:cBhvr>
                                        <p:cTn id="23" dur="500" fill="hold"/>
                                        <p:tgtEl>
                                          <p:spTgt spid="6">
                                            <p:graphicEl>
                                              <a:dgm id="{EF800E4F-42DB-411A-9417-A4241C70802C}"/>
                                            </p:graphic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graphicEl>
                                              <a:dgm id="{A70DE504-1B3F-457C-A849-B172292DED9F}"/>
                                            </p:graphicEl>
                                          </p:spTgt>
                                        </p:tgtEl>
                                        <p:attrNameLst>
                                          <p:attrName>style.visibility</p:attrName>
                                        </p:attrNameLst>
                                      </p:cBhvr>
                                      <p:to>
                                        <p:strVal val="visible"/>
                                      </p:to>
                                    </p:set>
                                    <p:animEffect transition="in" filter="fade">
                                      <p:cBhvr>
                                        <p:cTn id="28" dur="500"/>
                                        <p:tgtEl>
                                          <p:spTgt spid="6">
                                            <p:graphicEl>
                                              <a:dgm id="{A70DE504-1B3F-457C-A849-B172292DED9F}"/>
                                            </p:graphicEl>
                                          </p:spTgt>
                                        </p:tgtEl>
                                      </p:cBhvr>
                                    </p:animEffect>
                                    <p:anim calcmode="lin" valueType="num">
                                      <p:cBhvr>
                                        <p:cTn id="29" dur="500" fill="hold"/>
                                        <p:tgtEl>
                                          <p:spTgt spid="6">
                                            <p:graphicEl>
                                              <a:dgm id="{A70DE504-1B3F-457C-A849-B172292DED9F}"/>
                                            </p:graphicEl>
                                          </p:spTgt>
                                        </p:tgtEl>
                                        <p:attrNameLst>
                                          <p:attrName>ppt_x</p:attrName>
                                        </p:attrNameLst>
                                      </p:cBhvr>
                                      <p:tavLst>
                                        <p:tav tm="0">
                                          <p:val>
                                            <p:strVal val="#ppt_x"/>
                                          </p:val>
                                        </p:tav>
                                        <p:tav tm="100000">
                                          <p:val>
                                            <p:strVal val="#ppt_x"/>
                                          </p:val>
                                        </p:tav>
                                      </p:tavLst>
                                    </p:anim>
                                    <p:anim calcmode="lin" valueType="num">
                                      <p:cBhvr>
                                        <p:cTn id="30" dur="500" fill="hold"/>
                                        <p:tgtEl>
                                          <p:spTgt spid="6">
                                            <p:graphicEl>
                                              <a:dgm id="{A70DE504-1B3F-457C-A849-B172292DED9F}"/>
                                            </p:graphic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6">
                                            <p:graphicEl>
                                              <a:dgm id="{4A022788-61E6-411B-9F2B-CD3D4F7C5B00}"/>
                                            </p:graphicEl>
                                          </p:spTgt>
                                        </p:tgtEl>
                                        <p:attrNameLst>
                                          <p:attrName>style.visibility</p:attrName>
                                        </p:attrNameLst>
                                      </p:cBhvr>
                                      <p:to>
                                        <p:strVal val="visible"/>
                                      </p:to>
                                    </p:set>
                                    <p:animEffect transition="in" filter="fade">
                                      <p:cBhvr>
                                        <p:cTn id="35" dur="500"/>
                                        <p:tgtEl>
                                          <p:spTgt spid="6">
                                            <p:graphicEl>
                                              <a:dgm id="{4A022788-61E6-411B-9F2B-CD3D4F7C5B00}"/>
                                            </p:graphicEl>
                                          </p:spTgt>
                                        </p:tgtEl>
                                      </p:cBhvr>
                                    </p:animEffect>
                                    <p:anim calcmode="lin" valueType="num">
                                      <p:cBhvr>
                                        <p:cTn id="36" dur="500" fill="hold"/>
                                        <p:tgtEl>
                                          <p:spTgt spid="6">
                                            <p:graphicEl>
                                              <a:dgm id="{4A022788-61E6-411B-9F2B-CD3D4F7C5B00}"/>
                                            </p:graphicEl>
                                          </p:spTgt>
                                        </p:tgtEl>
                                        <p:attrNameLst>
                                          <p:attrName>ppt_x</p:attrName>
                                        </p:attrNameLst>
                                      </p:cBhvr>
                                      <p:tavLst>
                                        <p:tav tm="0">
                                          <p:val>
                                            <p:strVal val="#ppt_x"/>
                                          </p:val>
                                        </p:tav>
                                        <p:tav tm="100000">
                                          <p:val>
                                            <p:strVal val="#ppt_x"/>
                                          </p:val>
                                        </p:tav>
                                      </p:tavLst>
                                    </p:anim>
                                    <p:anim calcmode="lin" valueType="num">
                                      <p:cBhvr>
                                        <p:cTn id="37" dur="500" fill="hold"/>
                                        <p:tgtEl>
                                          <p:spTgt spid="6">
                                            <p:graphicEl>
                                              <a:dgm id="{4A022788-61E6-411B-9F2B-CD3D4F7C5B00}"/>
                                            </p:graphic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graphicEl>
                                              <a:dgm id="{6DBC5953-490E-45BC-8C5C-54C31E41461A}"/>
                                            </p:graphicEl>
                                          </p:spTgt>
                                        </p:tgtEl>
                                        <p:attrNameLst>
                                          <p:attrName>style.visibility</p:attrName>
                                        </p:attrNameLst>
                                      </p:cBhvr>
                                      <p:to>
                                        <p:strVal val="visible"/>
                                      </p:to>
                                    </p:set>
                                    <p:animEffect transition="in" filter="fade">
                                      <p:cBhvr>
                                        <p:cTn id="42" dur="500"/>
                                        <p:tgtEl>
                                          <p:spTgt spid="6">
                                            <p:graphicEl>
                                              <a:dgm id="{6DBC5953-490E-45BC-8C5C-54C31E41461A}"/>
                                            </p:graphicEl>
                                          </p:spTgt>
                                        </p:tgtEl>
                                      </p:cBhvr>
                                    </p:animEffect>
                                    <p:anim calcmode="lin" valueType="num">
                                      <p:cBhvr>
                                        <p:cTn id="43" dur="500" fill="hold"/>
                                        <p:tgtEl>
                                          <p:spTgt spid="6">
                                            <p:graphicEl>
                                              <a:dgm id="{6DBC5953-490E-45BC-8C5C-54C31E41461A}"/>
                                            </p:graphicEl>
                                          </p:spTgt>
                                        </p:tgtEl>
                                        <p:attrNameLst>
                                          <p:attrName>ppt_x</p:attrName>
                                        </p:attrNameLst>
                                      </p:cBhvr>
                                      <p:tavLst>
                                        <p:tav tm="0">
                                          <p:val>
                                            <p:strVal val="#ppt_x"/>
                                          </p:val>
                                        </p:tav>
                                        <p:tav tm="100000">
                                          <p:val>
                                            <p:strVal val="#ppt_x"/>
                                          </p:val>
                                        </p:tav>
                                      </p:tavLst>
                                    </p:anim>
                                    <p:anim calcmode="lin" valueType="num">
                                      <p:cBhvr>
                                        <p:cTn id="44" dur="500" fill="hold"/>
                                        <p:tgtEl>
                                          <p:spTgt spid="6">
                                            <p:graphicEl>
                                              <a:dgm id="{6DBC5953-490E-45BC-8C5C-54C31E41461A}"/>
                                            </p:graphic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graphicEl>
                                              <a:dgm id="{EA87D183-911F-48BF-8FB1-91284DAB6AB3}"/>
                                            </p:graphicEl>
                                          </p:spTgt>
                                        </p:tgtEl>
                                        <p:attrNameLst>
                                          <p:attrName>style.visibility</p:attrName>
                                        </p:attrNameLst>
                                      </p:cBhvr>
                                      <p:to>
                                        <p:strVal val="visible"/>
                                      </p:to>
                                    </p:set>
                                    <p:animEffect transition="in" filter="fade">
                                      <p:cBhvr>
                                        <p:cTn id="49" dur="500"/>
                                        <p:tgtEl>
                                          <p:spTgt spid="6">
                                            <p:graphicEl>
                                              <a:dgm id="{EA87D183-911F-48BF-8FB1-91284DAB6AB3}"/>
                                            </p:graphicEl>
                                          </p:spTgt>
                                        </p:tgtEl>
                                      </p:cBhvr>
                                    </p:animEffect>
                                    <p:anim calcmode="lin" valueType="num">
                                      <p:cBhvr>
                                        <p:cTn id="50" dur="500" fill="hold"/>
                                        <p:tgtEl>
                                          <p:spTgt spid="6">
                                            <p:graphicEl>
                                              <a:dgm id="{EA87D183-911F-48BF-8FB1-91284DAB6AB3}"/>
                                            </p:graphicEl>
                                          </p:spTgt>
                                        </p:tgtEl>
                                        <p:attrNameLst>
                                          <p:attrName>ppt_x</p:attrName>
                                        </p:attrNameLst>
                                      </p:cBhvr>
                                      <p:tavLst>
                                        <p:tav tm="0">
                                          <p:val>
                                            <p:strVal val="#ppt_x"/>
                                          </p:val>
                                        </p:tav>
                                        <p:tav tm="100000">
                                          <p:val>
                                            <p:strVal val="#ppt_x"/>
                                          </p:val>
                                        </p:tav>
                                      </p:tavLst>
                                    </p:anim>
                                    <p:anim calcmode="lin" valueType="num">
                                      <p:cBhvr>
                                        <p:cTn id="51" dur="500" fill="hold"/>
                                        <p:tgtEl>
                                          <p:spTgt spid="6">
                                            <p:graphicEl>
                                              <a:dgm id="{EA87D183-911F-48BF-8FB1-91284DAB6AB3}"/>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graphicEl>
                                              <a:dgm id="{399B5405-5697-412C-8629-1DA0075A7CF5}"/>
                                            </p:graphicEl>
                                          </p:spTgt>
                                        </p:tgtEl>
                                        <p:attrNameLst>
                                          <p:attrName>style.visibility</p:attrName>
                                        </p:attrNameLst>
                                      </p:cBhvr>
                                      <p:to>
                                        <p:strVal val="visible"/>
                                      </p:to>
                                    </p:set>
                                    <p:animEffect transition="in" filter="fade">
                                      <p:cBhvr>
                                        <p:cTn id="56" dur="500"/>
                                        <p:tgtEl>
                                          <p:spTgt spid="6">
                                            <p:graphicEl>
                                              <a:dgm id="{399B5405-5697-412C-8629-1DA0075A7CF5}"/>
                                            </p:graphicEl>
                                          </p:spTgt>
                                        </p:tgtEl>
                                      </p:cBhvr>
                                    </p:animEffect>
                                    <p:anim calcmode="lin" valueType="num">
                                      <p:cBhvr>
                                        <p:cTn id="57" dur="500" fill="hold"/>
                                        <p:tgtEl>
                                          <p:spTgt spid="6">
                                            <p:graphicEl>
                                              <a:dgm id="{399B5405-5697-412C-8629-1DA0075A7CF5}"/>
                                            </p:graphicEl>
                                          </p:spTgt>
                                        </p:tgtEl>
                                        <p:attrNameLst>
                                          <p:attrName>ppt_x</p:attrName>
                                        </p:attrNameLst>
                                      </p:cBhvr>
                                      <p:tavLst>
                                        <p:tav tm="0">
                                          <p:val>
                                            <p:strVal val="#ppt_x"/>
                                          </p:val>
                                        </p:tav>
                                        <p:tav tm="100000">
                                          <p:val>
                                            <p:strVal val="#ppt_x"/>
                                          </p:val>
                                        </p:tav>
                                      </p:tavLst>
                                    </p:anim>
                                    <p:anim calcmode="lin" valueType="num">
                                      <p:cBhvr>
                                        <p:cTn id="58" dur="500" fill="hold"/>
                                        <p:tgtEl>
                                          <p:spTgt spid="6">
                                            <p:graphicEl>
                                              <a:dgm id="{399B5405-5697-412C-8629-1DA0075A7CF5}"/>
                                            </p:graphic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6">
                                            <p:graphicEl>
                                              <a:dgm id="{19632C55-1704-4BC2-95FD-CFBBCF1322FC}"/>
                                            </p:graphicEl>
                                          </p:spTgt>
                                        </p:tgtEl>
                                        <p:attrNameLst>
                                          <p:attrName>style.visibility</p:attrName>
                                        </p:attrNameLst>
                                      </p:cBhvr>
                                      <p:to>
                                        <p:strVal val="visible"/>
                                      </p:to>
                                    </p:set>
                                    <p:animEffect transition="in" filter="fade">
                                      <p:cBhvr>
                                        <p:cTn id="63" dur="500"/>
                                        <p:tgtEl>
                                          <p:spTgt spid="6">
                                            <p:graphicEl>
                                              <a:dgm id="{19632C55-1704-4BC2-95FD-CFBBCF1322FC}"/>
                                            </p:graphicEl>
                                          </p:spTgt>
                                        </p:tgtEl>
                                      </p:cBhvr>
                                    </p:animEffect>
                                    <p:anim calcmode="lin" valueType="num">
                                      <p:cBhvr>
                                        <p:cTn id="64" dur="500" fill="hold"/>
                                        <p:tgtEl>
                                          <p:spTgt spid="6">
                                            <p:graphicEl>
                                              <a:dgm id="{19632C55-1704-4BC2-95FD-CFBBCF1322FC}"/>
                                            </p:graphicEl>
                                          </p:spTgt>
                                        </p:tgtEl>
                                        <p:attrNameLst>
                                          <p:attrName>ppt_x</p:attrName>
                                        </p:attrNameLst>
                                      </p:cBhvr>
                                      <p:tavLst>
                                        <p:tav tm="0">
                                          <p:val>
                                            <p:strVal val="#ppt_x"/>
                                          </p:val>
                                        </p:tav>
                                        <p:tav tm="100000">
                                          <p:val>
                                            <p:strVal val="#ppt_x"/>
                                          </p:val>
                                        </p:tav>
                                      </p:tavLst>
                                    </p:anim>
                                    <p:anim calcmode="lin" valueType="num">
                                      <p:cBhvr>
                                        <p:cTn id="65" dur="500" fill="hold"/>
                                        <p:tgtEl>
                                          <p:spTgt spid="6">
                                            <p:graphicEl>
                                              <a:dgm id="{19632C55-1704-4BC2-95FD-CFBBCF1322FC}"/>
                                            </p:graphic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6">
                                            <p:graphicEl>
                                              <a:dgm id="{107B75F0-ABA1-4F8A-A03B-ED857173EE75}"/>
                                            </p:graphicEl>
                                          </p:spTgt>
                                        </p:tgtEl>
                                        <p:attrNameLst>
                                          <p:attrName>style.visibility</p:attrName>
                                        </p:attrNameLst>
                                      </p:cBhvr>
                                      <p:to>
                                        <p:strVal val="visible"/>
                                      </p:to>
                                    </p:set>
                                    <p:animEffect transition="in" filter="fade">
                                      <p:cBhvr>
                                        <p:cTn id="70" dur="500"/>
                                        <p:tgtEl>
                                          <p:spTgt spid="6">
                                            <p:graphicEl>
                                              <a:dgm id="{107B75F0-ABA1-4F8A-A03B-ED857173EE75}"/>
                                            </p:graphicEl>
                                          </p:spTgt>
                                        </p:tgtEl>
                                      </p:cBhvr>
                                    </p:animEffect>
                                    <p:anim calcmode="lin" valueType="num">
                                      <p:cBhvr>
                                        <p:cTn id="71" dur="500" fill="hold"/>
                                        <p:tgtEl>
                                          <p:spTgt spid="6">
                                            <p:graphicEl>
                                              <a:dgm id="{107B75F0-ABA1-4F8A-A03B-ED857173EE75}"/>
                                            </p:graphicEl>
                                          </p:spTgt>
                                        </p:tgtEl>
                                        <p:attrNameLst>
                                          <p:attrName>ppt_x</p:attrName>
                                        </p:attrNameLst>
                                      </p:cBhvr>
                                      <p:tavLst>
                                        <p:tav tm="0">
                                          <p:val>
                                            <p:strVal val="#ppt_x"/>
                                          </p:val>
                                        </p:tav>
                                        <p:tav tm="100000">
                                          <p:val>
                                            <p:strVal val="#ppt_x"/>
                                          </p:val>
                                        </p:tav>
                                      </p:tavLst>
                                    </p:anim>
                                    <p:anim calcmode="lin" valueType="num">
                                      <p:cBhvr>
                                        <p:cTn id="72" dur="500" fill="hold"/>
                                        <p:tgtEl>
                                          <p:spTgt spid="6">
                                            <p:graphicEl>
                                              <a:dgm id="{107B75F0-ABA1-4F8A-A03B-ED857173EE7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30</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5.3.1 </a:t>
            </a:r>
            <a:r>
              <a:rPr lang="zh-CN" altLang="en-US" dirty="0" smtClean="0"/>
              <a:t>主题的应用</a:t>
            </a:r>
            <a:endParaRPr lang="en-US" altLang="zh-CN" dirty="0" smtClean="0"/>
          </a:p>
          <a:p>
            <a:pPr marL="0" lvl="0" indent="0">
              <a:buNone/>
            </a:pPr>
            <a:r>
              <a:rPr lang="en-US" altLang="zh-CN" sz="2400" b="1" dirty="0" smtClean="0">
                <a:solidFill>
                  <a:srgbClr val="0070C0"/>
                </a:solidFill>
              </a:rPr>
              <a:t>2.</a:t>
            </a:r>
            <a:r>
              <a:rPr lang="zh-CN" altLang="zh-CN" sz="2400" b="1" dirty="0" smtClean="0">
                <a:solidFill>
                  <a:srgbClr val="0070C0"/>
                </a:solidFill>
              </a:rPr>
              <a:t>为幻灯片应用</a:t>
            </a:r>
            <a:r>
              <a:rPr lang="zh-CN" altLang="en-US" sz="2400" b="1" dirty="0" smtClean="0">
                <a:solidFill>
                  <a:srgbClr val="0070C0"/>
                </a:solidFill>
              </a:rPr>
              <a:t>不</a:t>
            </a:r>
            <a:r>
              <a:rPr lang="zh-CN" altLang="zh-CN" sz="2400" b="1" dirty="0" smtClean="0">
                <a:solidFill>
                  <a:srgbClr val="0070C0"/>
                </a:solidFill>
              </a:rPr>
              <a:t>同主题</a:t>
            </a:r>
            <a:endParaRPr lang="en-US" altLang="zh-CN" sz="2400" b="1" dirty="0">
              <a:solidFill>
                <a:srgbClr val="0070C0"/>
              </a:solidFill>
            </a:endParaRPr>
          </a:p>
          <a:p>
            <a:pPr marL="0" lvl="0" indent="0">
              <a:buNone/>
            </a:pPr>
            <a:r>
              <a:rPr lang="zh-CN" altLang="zh-CN" sz="2000" dirty="0" smtClean="0"/>
              <a:t>【</a:t>
            </a:r>
            <a:r>
              <a:rPr lang="zh-CN" altLang="zh-CN" sz="2000" dirty="0"/>
              <a:t>例</a:t>
            </a:r>
            <a:r>
              <a:rPr lang="en-US" altLang="zh-CN" sz="2000" dirty="0"/>
              <a:t>5.3</a:t>
            </a:r>
            <a:r>
              <a:rPr lang="zh-CN" altLang="zh-CN" sz="2000" dirty="0"/>
              <a:t>】为“诗词欣赏”演示文稿中的第</a:t>
            </a:r>
            <a:r>
              <a:rPr lang="en-US" altLang="zh-CN" sz="2000" dirty="0"/>
              <a:t>1</a:t>
            </a:r>
            <a:r>
              <a:rPr lang="zh-CN" altLang="zh-CN" sz="2000" dirty="0"/>
              <a:t>张幻灯片应用“时装设计”主题，第</a:t>
            </a:r>
            <a:r>
              <a:rPr lang="en-US" altLang="zh-CN" sz="2000" dirty="0"/>
              <a:t>2</a:t>
            </a:r>
            <a:r>
              <a:rPr lang="zh-CN" altLang="zh-CN" sz="2000" dirty="0"/>
              <a:t>张幻灯片应用“夏至”主题，第</a:t>
            </a:r>
            <a:r>
              <a:rPr lang="en-US" altLang="zh-CN" sz="2000" dirty="0"/>
              <a:t>3</a:t>
            </a:r>
            <a:r>
              <a:rPr lang="zh-CN" altLang="zh-CN" sz="2000" dirty="0"/>
              <a:t>张幻灯片应用“流畅”主题，第</a:t>
            </a:r>
            <a:r>
              <a:rPr lang="en-US" altLang="zh-CN" sz="2000" dirty="0"/>
              <a:t>4</a:t>
            </a:r>
            <a:r>
              <a:rPr lang="zh-CN" altLang="zh-CN" sz="2000" dirty="0"/>
              <a:t>张幻灯片应用“平衡”主题，第</a:t>
            </a:r>
            <a:r>
              <a:rPr lang="en-US" altLang="zh-CN" sz="2000" dirty="0"/>
              <a:t>5</a:t>
            </a:r>
            <a:r>
              <a:rPr lang="zh-CN" altLang="zh-CN" sz="2000" dirty="0"/>
              <a:t>张幻灯片应用“秋季”主题。效果如图</a:t>
            </a:r>
            <a:r>
              <a:rPr lang="en-US" altLang="zh-CN" sz="2000" dirty="0"/>
              <a:t>5-22</a:t>
            </a:r>
            <a:r>
              <a:rPr lang="zh-CN" altLang="zh-CN" sz="2000" dirty="0"/>
              <a:t>所示。</a:t>
            </a:r>
          </a:p>
          <a:p>
            <a:pPr marL="0" indent="457200">
              <a:buNone/>
            </a:pPr>
            <a:endParaRPr lang="zh-CN" altLang="zh-CN" sz="2000" dirty="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924944"/>
            <a:ext cx="4253033"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1802800"/>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31</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5.3.1 </a:t>
            </a:r>
            <a:r>
              <a:rPr lang="zh-CN" altLang="en-US" dirty="0" smtClean="0"/>
              <a:t>主题的应用</a:t>
            </a:r>
            <a:endParaRPr lang="en-US" altLang="zh-CN" dirty="0" smtClean="0"/>
          </a:p>
          <a:p>
            <a:pPr marL="0" lvl="0" indent="0">
              <a:buNone/>
            </a:pPr>
            <a:r>
              <a:rPr lang="en-US" altLang="zh-CN" sz="2400" b="1" dirty="0" smtClean="0">
                <a:solidFill>
                  <a:srgbClr val="0070C0"/>
                </a:solidFill>
              </a:rPr>
              <a:t>2.</a:t>
            </a:r>
            <a:r>
              <a:rPr lang="zh-CN" altLang="zh-CN" sz="2400" b="1" dirty="0" smtClean="0">
                <a:solidFill>
                  <a:srgbClr val="0070C0"/>
                </a:solidFill>
              </a:rPr>
              <a:t>为幻灯片应用</a:t>
            </a:r>
            <a:r>
              <a:rPr lang="zh-CN" altLang="en-US" sz="2400" b="1" dirty="0" smtClean="0">
                <a:solidFill>
                  <a:srgbClr val="0070C0"/>
                </a:solidFill>
              </a:rPr>
              <a:t>不</a:t>
            </a:r>
            <a:r>
              <a:rPr lang="zh-CN" altLang="zh-CN" sz="2400" b="1" dirty="0" smtClean="0">
                <a:solidFill>
                  <a:srgbClr val="0070C0"/>
                </a:solidFill>
              </a:rPr>
              <a:t>同主题</a:t>
            </a:r>
            <a:endParaRPr lang="en-US" altLang="zh-CN" sz="2400" b="1" dirty="0">
              <a:solidFill>
                <a:srgbClr val="0070C0"/>
              </a:solidFill>
            </a:endParaRPr>
          </a:p>
          <a:p>
            <a:pPr marL="0" indent="0">
              <a:buNone/>
            </a:pPr>
            <a:r>
              <a:rPr lang="zh-CN" altLang="zh-CN" sz="2000" dirty="0"/>
              <a:t>【操作步骤】</a:t>
            </a:r>
          </a:p>
          <a:p>
            <a:pPr marL="457200" lvl="0" indent="-457200">
              <a:buFont typeface="+mj-ea"/>
              <a:buAutoNum type="circleNumDbPlain"/>
            </a:pPr>
            <a:r>
              <a:rPr lang="zh-CN" altLang="zh-CN" sz="2400" dirty="0"/>
              <a:t>选中“诗词欣赏”演示文稿中的第</a:t>
            </a:r>
            <a:r>
              <a:rPr lang="en-US" altLang="zh-CN" sz="2400" dirty="0"/>
              <a:t>1</a:t>
            </a:r>
            <a:r>
              <a:rPr lang="zh-CN" altLang="zh-CN" sz="2400" dirty="0"/>
              <a:t>张幻灯片。</a:t>
            </a:r>
          </a:p>
          <a:p>
            <a:pPr marL="457200" lvl="0" indent="-457200">
              <a:buFont typeface="+mj-ea"/>
              <a:buAutoNum type="circleNumDbPlain"/>
            </a:pPr>
            <a:r>
              <a:rPr lang="zh-CN" altLang="zh-CN" sz="2400" dirty="0"/>
              <a:t>单击“设计”选项卡→“主题”组，右击“时装设计”样式，在如图</a:t>
            </a:r>
            <a:r>
              <a:rPr lang="en-US" altLang="zh-CN" sz="2400" dirty="0"/>
              <a:t>5-23</a:t>
            </a:r>
            <a:r>
              <a:rPr lang="zh-CN" altLang="zh-CN" sz="2400" dirty="0"/>
              <a:t>所示的快捷菜单中选择“应用于选定幻灯片”。</a:t>
            </a:r>
            <a:r>
              <a:rPr lang="en-US" altLang="zh-CN" sz="2400" dirty="0"/>
              <a:t> </a:t>
            </a:r>
            <a:endParaRPr lang="zh-CN" altLang="zh-CN" sz="2400" dirty="0"/>
          </a:p>
          <a:p>
            <a:pPr marL="0" indent="0">
              <a:buNone/>
            </a:pPr>
            <a:r>
              <a:rPr lang="zh-CN" altLang="zh-CN" sz="2400" b="1" dirty="0">
                <a:latin typeface="仿宋" panose="02010609060101010101" pitchFamily="49" charset="-122"/>
                <a:ea typeface="仿宋" panose="02010609060101010101" pitchFamily="49" charset="-122"/>
              </a:rPr>
              <a:t>提示：</a:t>
            </a:r>
            <a:r>
              <a:rPr lang="zh-CN" altLang="zh-CN" sz="2400" dirty="0">
                <a:latin typeface="仿宋" panose="02010609060101010101" pitchFamily="49" charset="-122"/>
                <a:ea typeface="仿宋" panose="02010609060101010101" pitchFamily="49" charset="-122"/>
              </a:rPr>
              <a:t>其他幻灯片主题的应用方法相同。</a:t>
            </a:r>
          </a:p>
          <a:p>
            <a:pPr marL="0" indent="457200">
              <a:buNone/>
            </a:pPr>
            <a:endParaRPr lang="zh-CN" altLang="zh-CN" sz="2000" dirty="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4437112"/>
            <a:ext cx="2892735"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6808233"/>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32</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5.3.1 </a:t>
            </a:r>
            <a:r>
              <a:rPr lang="zh-CN" altLang="en-US" dirty="0" smtClean="0"/>
              <a:t>主题的应用</a:t>
            </a:r>
            <a:endParaRPr lang="en-US" altLang="zh-CN" dirty="0" smtClean="0"/>
          </a:p>
          <a:p>
            <a:pPr marL="0" lvl="0" indent="0">
              <a:buNone/>
            </a:pPr>
            <a:r>
              <a:rPr lang="en-US" altLang="zh-CN" sz="2400" b="1" dirty="0" smtClean="0">
                <a:solidFill>
                  <a:srgbClr val="0070C0"/>
                </a:solidFill>
              </a:rPr>
              <a:t>3.</a:t>
            </a:r>
            <a:r>
              <a:rPr lang="zh-CN" altLang="en-US" sz="2400" b="1" dirty="0" smtClean="0">
                <a:solidFill>
                  <a:srgbClr val="0070C0"/>
                </a:solidFill>
              </a:rPr>
              <a:t>修改</a:t>
            </a:r>
            <a:r>
              <a:rPr lang="zh-CN" altLang="zh-CN" sz="2400" b="1" dirty="0" smtClean="0">
                <a:solidFill>
                  <a:srgbClr val="0070C0"/>
                </a:solidFill>
              </a:rPr>
              <a:t>主题</a:t>
            </a:r>
            <a:endParaRPr lang="en-US" altLang="zh-CN" sz="2400" b="1" dirty="0" smtClean="0">
              <a:solidFill>
                <a:srgbClr val="0070C0"/>
              </a:solidFill>
            </a:endParaRPr>
          </a:p>
          <a:p>
            <a:pPr marL="0" indent="0">
              <a:buNone/>
            </a:pPr>
            <a:r>
              <a:rPr lang="zh-CN" altLang="zh-CN" sz="2400" dirty="0"/>
              <a:t>主题的颜色、字体和效果可根据用户的需求和审美进行修改设置，主要通过“设计”选项卡→“主题”组右侧的三个按钮实现。如图</a:t>
            </a:r>
            <a:r>
              <a:rPr lang="en-US" altLang="zh-CN" sz="2400" dirty="0"/>
              <a:t>5-24</a:t>
            </a:r>
            <a:r>
              <a:rPr lang="zh-CN" altLang="zh-CN" sz="2400" dirty="0"/>
              <a:t>所示。</a:t>
            </a:r>
          </a:p>
          <a:p>
            <a:pPr marL="0" lvl="0" indent="0">
              <a:buNone/>
            </a:pPr>
            <a:endParaRPr lang="en-US" altLang="zh-CN" sz="2400" b="1" dirty="0">
              <a:solidFill>
                <a:srgbClr val="0070C0"/>
              </a:solidFill>
            </a:endParaRPr>
          </a:p>
          <a:p>
            <a:pPr marL="0" indent="457200">
              <a:buNone/>
            </a:pPr>
            <a:endParaRPr lang="zh-CN" altLang="zh-CN" sz="2000" dirty="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529" y="3388024"/>
            <a:ext cx="8480942"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6667649"/>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33</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5.3.1 </a:t>
            </a:r>
            <a:r>
              <a:rPr lang="zh-CN" altLang="en-US" dirty="0" smtClean="0"/>
              <a:t>主题的应用</a:t>
            </a:r>
            <a:endParaRPr lang="en-US" altLang="zh-CN" dirty="0" smtClean="0"/>
          </a:p>
          <a:p>
            <a:pPr marL="0" lvl="0" indent="0">
              <a:buNone/>
            </a:pPr>
            <a:r>
              <a:rPr lang="en-US" altLang="zh-CN" sz="2400" b="1" dirty="0" smtClean="0">
                <a:solidFill>
                  <a:srgbClr val="0070C0"/>
                </a:solidFill>
              </a:rPr>
              <a:t>3.</a:t>
            </a:r>
            <a:r>
              <a:rPr lang="zh-CN" altLang="en-US" sz="2400" b="1" dirty="0" smtClean="0">
                <a:solidFill>
                  <a:srgbClr val="0070C0"/>
                </a:solidFill>
              </a:rPr>
              <a:t>修改</a:t>
            </a:r>
            <a:r>
              <a:rPr lang="zh-CN" altLang="zh-CN" sz="2400" b="1" dirty="0" smtClean="0">
                <a:solidFill>
                  <a:srgbClr val="0070C0"/>
                </a:solidFill>
              </a:rPr>
              <a:t>主题</a:t>
            </a:r>
            <a:endParaRPr lang="en-US" altLang="zh-CN" sz="2400" b="1" dirty="0" smtClean="0">
              <a:solidFill>
                <a:srgbClr val="0070C0"/>
              </a:solidFill>
            </a:endParaRPr>
          </a:p>
          <a:p>
            <a:pPr marL="0" indent="0">
              <a:buNone/>
            </a:pPr>
            <a:r>
              <a:rPr lang="zh-CN" altLang="zh-CN" sz="2000" dirty="0" smtClean="0"/>
              <a:t>【</a:t>
            </a:r>
            <a:r>
              <a:rPr lang="zh-CN" altLang="zh-CN" sz="2000" dirty="0"/>
              <a:t>例</a:t>
            </a:r>
            <a:r>
              <a:rPr lang="en-US" altLang="zh-CN" sz="2000" dirty="0"/>
              <a:t>5.4</a:t>
            </a:r>
            <a:r>
              <a:rPr lang="zh-CN" altLang="zh-CN" sz="2000" dirty="0"/>
              <a:t>】将“诗词欣赏”演示文稿中的第</a:t>
            </a:r>
            <a:r>
              <a:rPr lang="en-US" altLang="zh-CN" sz="2000" dirty="0"/>
              <a:t>2</a:t>
            </a:r>
            <a:r>
              <a:rPr lang="zh-CN" altLang="zh-CN" sz="2000" dirty="0"/>
              <a:t>张幻灯片所应用的主题进行修改，要求：颜色修改为“模块”，字体修改为“跋涉”，效果修改为“流畅”。修改后第</a:t>
            </a:r>
            <a:r>
              <a:rPr lang="en-US" altLang="zh-CN" sz="2000" dirty="0"/>
              <a:t>2</a:t>
            </a:r>
            <a:r>
              <a:rPr lang="zh-CN" altLang="zh-CN" sz="2000" dirty="0"/>
              <a:t>张幻灯片的效果如图</a:t>
            </a:r>
            <a:r>
              <a:rPr lang="en-US" altLang="zh-CN" sz="2000" dirty="0"/>
              <a:t>5-25</a:t>
            </a:r>
            <a:r>
              <a:rPr lang="zh-CN" altLang="zh-CN" sz="2000" dirty="0"/>
              <a:t>所示。</a:t>
            </a:r>
          </a:p>
          <a:p>
            <a:pPr marL="0" indent="457200">
              <a:buNone/>
            </a:pPr>
            <a:endParaRPr lang="zh-CN" altLang="zh-CN" sz="2000" dirty="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003352"/>
            <a:ext cx="4418403" cy="3305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228674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34</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5.3.1 </a:t>
            </a:r>
            <a:r>
              <a:rPr lang="zh-CN" altLang="en-US" dirty="0" smtClean="0"/>
              <a:t>主题的应用</a:t>
            </a:r>
            <a:endParaRPr lang="en-US" altLang="zh-CN" dirty="0" smtClean="0"/>
          </a:p>
          <a:p>
            <a:pPr marL="0" lvl="0" indent="0">
              <a:buNone/>
            </a:pPr>
            <a:r>
              <a:rPr lang="en-US" altLang="zh-CN" sz="2400" b="1" dirty="0" smtClean="0">
                <a:solidFill>
                  <a:srgbClr val="0070C0"/>
                </a:solidFill>
              </a:rPr>
              <a:t>3.</a:t>
            </a:r>
            <a:r>
              <a:rPr lang="zh-CN" altLang="en-US" sz="2400" b="1" dirty="0" smtClean="0">
                <a:solidFill>
                  <a:srgbClr val="0070C0"/>
                </a:solidFill>
              </a:rPr>
              <a:t>修改</a:t>
            </a:r>
            <a:r>
              <a:rPr lang="zh-CN" altLang="zh-CN" sz="2400" b="1" dirty="0" smtClean="0">
                <a:solidFill>
                  <a:srgbClr val="0070C0"/>
                </a:solidFill>
              </a:rPr>
              <a:t>主题</a:t>
            </a:r>
            <a:endParaRPr lang="en-US" altLang="zh-CN" sz="2400" b="1" dirty="0">
              <a:solidFill>
                <a:srgbClr val="0070C0"/>
              </a:solidFill>
            </a:endParaRPr>
          </a:p>
          <a:p>
            <a:pPr marL="0" indent="0">
              <a:buNone/>
            </a:pPr>
            <a:r>
              <a:rPr lang="zh-CN" altLang="zh-CN" sz="2000" dirty="0" smtClean="0"/>
              <a:t>【操作步骤】</a:t>
            </a:r>
            <a:endParaRPr lang="zh-CN" altLang="zh-CN" sz="2000" dirty="0"/>
          </a:p>
          <a:p>
            <a:pPr marL="457200" lvl="0" indent="-457200">
              <a:buFont typeface="+mj-ea"/>
              <a:buAutoNum type="circleNumDbPlain"/>
            </a:pPr>
            <a:r>
              <a:rPr lang="zh-CN" altLang="zh-CN" sz="2400" dirty="0"/>
              <a:t>选中“诗词欣赏”演示文稿中的第</a:t>
            </a:r>
            <a:r>
              <a:rPr lang="en-US" altLang="zh-CN" sz="2400" dirty="0"/>
              <a:t>2</a:t>
            </a:r>
            <a:r>
              <a:rPr lang="zh-CN" altLang="zh-CN" sz="2400" dirty="0"/>
              <a:t>张幻灯片。</a:t>
            </a:r>
          </a:p>
          <a:p>
            <a:pPr marL="457200" lvl="0" indent="-457200">
              <a:buFont typeface="+mj-ea"/>
              <a:buAutoNum type="circleNumDbPlain"/>
            </a:pPr>
            <a:r>
              <a:rPr lang="zh-CN" altLang="zh-CN" sz="2400" dirty="0"/>
              <a:t>单击“设计”选项卡→“主题”组→“颜色”下拉按钮，在“颜色”下拉列表中，单击“模块”，修改主题颜色。</a:t>
            </a:r>
          </a:p>
          <a:p>
            <a:pPr marL="457200" lvl="0" indent="-457200">
              <a:buFont typeface="+mj-ea"/>
              <a:buAutoNum type="circleNumDbPlain"/>
            </a:pPr>
            <a:r>
              <a:rPr lang="zh-CN" altLang="zh-CN" sz="2400" dirty="0"/>
              <a:t>在“字体”下拉列表中，单击“跋涉”，修改主题字体。</a:t>
            </a:r>
          </a:p>
          <a:p>
            <a:pPr marL="457200" lvl="0" indent="-457200">
              <a:buFont typeface="+mj-ea"/>
              <a:buAutoNum type="circleNumDbPlain"/>
            </a:pPr>
            <a:r>
              <a:rPr lang="zh-CN" altLang="zh-CN" sz="2400" dirty="0"/>
              <a:t>在“效果”下拉列表中，单击“流畅”，修改主题效果。</a:t>
            </a:r>
          </a:p>
          <a:p>
            <a:pPr marL="0" indent="0">
              <a:buNone/>
            </a:pPr>
            <a:r>
              <a:rPr lang="zh-CN" altLang="zh-CN" sz="2000" b="1" dirty="0" smtClean="0">
                <a:solidFill>
                  <a:srgbClr val="FF0000"/>
                </a:solidFill>
                <a:latin typeface="仿宋" panose="02010609060101010101" pitchFamily="49" charset="-122"/>
                <a:ea typeface="仿宋" panose="02010609060101010101" pitchFamily="49" charset="-122"/>
              </a:rPr>
              <a:t>注意</a:t>
            </a:r>
            <a:r>
              <a:rPr lang="zh-CN" altLang="zh-CN" sz="2000" b="1" dirty="0">
                <a:solidFill>
                  <a:srgbClr val="FF0000"/>
                </a:solidFill>
                <a:latin typeface="仿宋" panose="02010609060101010101" pitchFamily="49" charset="-122"/>
                <a:ea typeface="仿宋" panose="02010609060101010101" pitchFamily="49" charset="-122"/>
              </a:rPr>
              <a:t>：</a:t>
            </a:r>
            <a:r>
              <a:rPr lang="zh-CN" altLang="zh-CN" sz="2000" dirty="0">
                <a:latin typeface="仿宋" panose="02010609060101010101" pitchFamily="49" charset="-122"/>
                <a:ea typeface="仿宋" panose="02010609060101010101" pitchFamily="49" charset="-122"/>
              </a:rPr>
              <a:t>如果演示文稿中所有幻灯片均采用同一种主题样式，那么在更改某一张幻灯片的主题时，需要右击选中的效果，选择“应用于所选幻灯片”，否则，所有幻灯片的对应主题的样式均会被修改。</a:t>
            </a:r>
          </a:p>
          <a:p>
            <a:pPr marL="0" indent="457200">
              <a:buNone/>
            </a:pPr>
            <a:endParaRPr lang="zh-CN" altLang="zh-CN" sz="2000" dirty="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397353479"/>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35</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5.3.2 </a:t>
            </a:r>
            <a:r>
              <a:rPr lang="zh-CN" altLang="en-US" dirty="0" smtClean="0"/>
              <a:t>母版的应用</a:t>
            </a:r>
            <a:endParaRPr lang="en-US" altLang="zh-CN" dirty="0" smtClean="0"/>
          </a:p>
          <a:p>
            <a:pPr marL="0" indent="457200">
              <a:buNone/>
            </a:pPr>
            <a:r>
              <a:rPr lang="zh-CN" altLang="zh-CN" sz="2000" dirty="0"/>
              <a:t>母版具有统一每张幻灯片上共同具有的背景图案、颜色、字体、效果、占位符的大小和位置的作用，</a:t>
            </a:r>
            <a:r>
              <a:rPr lang="en-US" altLang="zh-CN" sz="2000" dirty="0"/>
              <a:t>PowerPoint 2010</a:t>
            </a:r>
            <a:r>
              <a:rPr lang="zh-CN" altLang="zh-CN" sz="2000" dirty="0"/>
              <a:t>提供了三种母版，分别是幻灯片母版、讲义母版、备注母版，如图</a:t>
            </a:r>
            <a:r>
              <a:rPr lang="en-US" altLang="zh-CN" sz="2000" dirty="0"/>
              <a:t>5-26</a:t>
            </a:r>
            <a:r>
              <a:rPr lang="zh-CN" altLang="zh-CN" sz="2000" dirty="0"/>
              <a:t>所示。其中使用最多的是幻灯片母版，本节只介绍幻灯片母版的使用</a:t>
            </a:r>
            <a:r>
              <a:rPr lang="zh-CN" altLang="zh-CN" sz="2000" dirty="0" smtClean="0"/>
              <a:t>。</a:t>
            </a:r>
            <a:endParaRPr lang="en-US" altLang="zh-CN" sz="2000" dirty="0" smtClean="0"/>
          </a:p>
          <a:p>
            <a:pPr marL="0" indent="457200">
              <a:buNone/>
            </a:pPr>
            <a:r>
              <a:rPr lang="zh-CN" altLang="zh-CN" sz="2000" dirty="0"/>
              <a:t>所谓幻灯片母版，实际上就是一张特殊的幻灯片，它可以被看作是一个用于构建幻灯片的框架。在演示文稿中，所有的幻灯片都基于该幻灯片母版而创建。如果更改了幻灯片母版，则会影响所有基于母版而创建的演示文稿幻灯片。</a:t>
            </a:r>
          </a:p>
          <a:p>
            <a:pPr marL="0" indent="457200">
              <a:buNone/>
            </a:pPr>
            <a:endParaRPr lang="zh-CN" altLang="zh-CN" sz="2400" dirty="0"/>
          </a:p>
          <a:p>
            <a:pPr marL="0" indent="457200">
              <a:buNone/>
            </a:pPr>
            <a:endParaRPr lang="zh-CN" altLang="zh-CN" sz="2000" dirty="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8" name="组合 7"/>
          <p:cNvGrpSpPr/>
          <p:nvPr/>
        </p:nvGrpSpPr>
        <p:grpSpPr>
          <a:xfrm>
            <a:off x="899592" y="4149080"/>
            <a:ext cx="7272808" cy="2160240"/>
            <a:chOff x="1547664" y="3861048"/>
            <a:chExt cx="5695950" cy="1266825"/>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861048"/>
              <a:ext cx="5695950" cy="126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3"/>
            <p:cNvSpPr txBox="1">
              <a:spLocks noChangeArrowheads="1"/>
            </p:cNvSpPr>
            <p:nvPr/>
          </p:nvSpPr>
          <p:spPr bwMode="auto">
            <a:xfrm>
              <a:off x="3738562" y="4149080"/>
              <a:ext cx="1666875" cy="942975"/>
            </a:xfrm>
            <a:prstGeom prst="rect">
              <a:avLst/>
            </a:pr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spTree>
    <p:extLst>
      <p:ext uri="{BB962C8B-B14F-4D97-AF65-F5344CB8AC3E}">
        <p14:creationId xmlns:p14="http://schemas.microsoft.com/office/powerpoint/2010/main" val="842119645"/>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36</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5.3.2 </a:t>
            </a:r>
            <a:r>
              <a:rPr lang="zh-CN" altLang="en-US" dirty="0" smtClean="0"/>
              <a:t>母版的应用</a:t>
            </a:r>
            <a:endParaRPr lang="en-US" altLang="zh-CN" dirty="0" smtClean="0"/>
          </a:p>
          <a:p>
            <a:pPr marL="0" indent="457200">
              <a:buNone/>
            </a:pPr>
            <a:r>
              <a:rPr lang="en-US" altLang="zh-CN" sz="2000" dirty="0"/>
              <a:t>PowerPoint 2010</a:t>
            </a:r>
            <a:r>
              <a:rPr lang="zh-CN" altLang="zh-CN" sz="2000" dirty="0"/>
              <a:t>中自带了一个幻灯片母版，该母版中包括</a:t>
            </a:r>
            <a:r>
              <a:rPr lang="en-US" altLang="zh-CN" sz="2000" dirty="0"/>
              <a:t>11</a:t>
            </a:r>
            <a:r>
              <a:rPr lang="zh-CN" altLang="zh-CN" sz="2000" dirty="0"/>
              <a:t>个版式。要进入母版视图，应单击“视图”选项卡，选择“母版视图”组中的“幻灯片母版”，切换到母版视图下。</a:t>
            </a:r>
          </a:p>
          <a:p>
            <a:pPr marL="0" indent="457200">
              <a:buNone/>
            </a:pPr>
            <a:endParaRPr lang="zh-CN" altLang="zh-CN" sz="2000" dirty="0"/>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9" name="组合 8"/>
          <p:cNvGrpSpPr/>
          <p:nvPr/>
        </p:nvGrpSpPr>
        <p:grpSpPr>
          <a:xfrm>
            <a:off x="1403448" y="2492896"/>
            <a:ext cx="6192688" cy="3888432"/>
            <a:chOff x="1403648" y="2636912"/>
            <a:chExt cx="5135265" cy="3200400"/>
          </a:xfrm>
        </p:grpSpPr>
        <p:pic>
          <p:nvPicPr>
            <p:cNvPr id="10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5088" y="2636912"/>
              <a:ext cx="3933825" cy="3200400"/>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648" y="3789040"/>
              <a:ext cx="1781175" cy="195262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30726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37</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5.3.2 </a:t>
            </a:r>
            <a:r>
              <a:rPr lang="zh-CN" altLang="en-US" dirty="0" smtClean="0"/>
              <a:t>母版的应用</a:t>
            </a:r>
            <a:endParaRPr lang="en-US" altLang="zh-CN" dirty="0" smtClean="0"/>
          </a:p>
          <a:p>
            <a:pPr marL="0" indent="0">
              <a:buNone/>
            </a:pPr>
            <a:r>
              <a:rPr lang="zh-CN" altLang="zh-CN" sz="2000" dirty="0"/>
              <a:t>【例</a:t>
            </a:r>
            <a:r>
              <a:rPr lang="en-US" altLang="zh-CN" sz="2000" dirty="0"/>
              <a:t>5.5</a:t>
            </a:r>
            <a:r>
              <a:rPr lang="zh-CN" altLang="zh-CN" sz="2000" dirty="0"/>
              <a:t>】为“诗词欣赏”演示文稿中所有幻灯片添加幻灯片编号，并为应用了“时装设计”主题的第</a:t>
            </a:r>
            <a:r>
              <a:rPr lang="en-US" altLang="zh-CN" sz="2000" dirty="0"/>
              <a:t>1</a:t>
            </a:r>
            <a:r>
              <a:rPr lang="zh-CN" altLang="zh-CN" sz="2000" dirty="0"/>
              <a:t>张幻灯片设置幻灯片母版样式，要求：将标题文字大小设置为</a:t>
            </a:r>
            <a:r>
              <a:rPr lang="en-US" altLang="zh-CN" sz="2000" dirty="0"/>
              <a:t>36</a:t>
            </a:r>
            <a:r>
              <a:rPr lang="zh-CN" altLang="zh-CN" sz="2000" dirty="0"/>
              <a:t>磅、主题颜色为“华丽”，主题字体为“沉稳”。</a:t>
            </a:r>
          </a:p>
          <a:p>
            <a:pPr marL="0" indent="0">
              <a:buNone/>
            </a:pPr>
            <a:r>
              <a:rPr lang="zh-CN" altLang="zh-CN" sz="2000" dirty="0"/>
              <a:t>【操作步骤】</a:t>
            </a:r>
          </a:p>
          <a:p>
            <a:pPr marL="457200" lvl="0" indent="-457200">
              <a:buFont typeface="+mj-ea"/>
              <a:buAutoNum type="circleNumDbPlain"/>
            </a:pPr>
            <a:r>
              <a:rPr lang="zh-CN" altLang="zh-CN" sz="2000" dirty="0"/>
              <a:t>打开“诗词欣赏”演示文稿。</a:t>
            </a:r>
          </a:p>
          <a:p>
            <a:pPr marL="457200" lvl="0" indent="-457200">
              <a:buFont typeface="+mj-ea"/>
              <a:buAutoNum type="circleNumDbPlain"/>
            </a:pPr>
            <a:r>
              <a:rPr lang="zh-CN" altLang="zh-CN" sz="2000" dirty="0"/>
              <a:t>选择“视图”选项卡→“母版视图”组→“幻灯片母版”，切换至“幻灯片母版”视图。</a:t>
            </a:r>
          </a:p>
          <a:p>
            <a:pPr marL="457200" lvl="0" indent="-457200">
              <a:buFont typeface="+mj-ea"/>
              <a:buAutoNum type="circleNumDbPlain"/>
            </a:pPr>
            <a:r>
              <a:rPr lang="zh-CN" altLang="zh-CN" sz="2000" dirty="0"/>
              <a:t>选择第</a:t>
            </a:r>
            <a:r>
              <a:rPr lang="en-US" altLang="zh-CN" sz="2000" dirty="0"/>
              <a:t>1</a:t>
            </a:r>
            <a:r>
              <a:rPr lang="zh-CN" altLang="zh-CN" sz="2000" dirty="0"/>
              <a:t>种幻灯片母版，单击“插入”选项卡→“文本”组，单击“页眉和页脚”按钮，打开页眉和页脚对话框，如图</a:t>
            </a:r>
            <a:r>
              <a:rPr lang="en-US" altLang="zh-CN" sz="2000" dirty="0"/>
              <a:t>5-28</a:t>
            </a:r>
            <a:r>
              <a:rPr lang="zh-CN" altLang="zh-CN" sz="2000" dirty="0"/>
              <a:t>所示。选择“幻灯片编号”复选框后单击“全部应用”按钮。</a:t>
            </a:r>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2237" y="3212976"/>
            <a:ext cx="3819525" cy="2838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9637137"/>
      </p:ext>
    </p:extLst>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38</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5.3.2 </a:t>
            </a:r>
            <a:r>
              <a:rPr lang="zh-CN" altLang="en-US" dirty="0" smtClean="0"/>
              <a:t>母版的应用</a:t>
            </a:r>
            <a:endParaRPr lang="en-US" altLang="zh-CN" dirty="0" smtClean="0"/>
          </a:p>
          <a:p>
            <a:pPr marL="0" indent="0">
              <a:buNone/>
            </a:pPr>
            <a:r>
              <a:rPr lang="zh-CN" altLang="zh-CN" sz="2000" dirty="0" smtClean="0"/>
              <a:t>【操作步骤】</a:t>
            </a:r>
            <a:endParaRPr lang="zh-CN" altLang="zh-CN" sz="2000" dirty="0"/>
          </a:p>
          <a:p>
            <a:pPr marL="457200" lvl="0" indent="-457200">
              <a:buFont typeface="+mj-ea"/>
              <a:buAutoNum type="circleNumDbPlain" startAt="4"/>
            </a:pPr>
            <a:r>
              <a:rPr lang="zh-CN" altLang="zh-CN" sz="2000" dirty="0" smtClean="0"/>
              <a:t>选定</a:t>
            </a:r>
            <a:r>
              <a:rPr lang="zh-CN" altLang="zh-CN" sz="2000" dirty="0"/>
              <a:t>“时装设计”幻灯片母版中的标题样式占位符，选择“开始”选项卡→“字体”组→“字号”下拉菜单中选择</a:t>
            </a:r>
            <a:r>
              <a:rPr lang="en-US" altLang="zh-CN" sz="2000" dirty="0"/>
              <a:t>36</a:t>
            </a:r>
            <a:r>
              <a:rPr lang="zh-CN" altLang="zh-CN" sz="2000" dirty="0"/>
              <a:t>磅 。</a:t>
            </a:r>
          </a:p>
          <a:p>
            <a:pPr marL="457200" lvl="0" indent="-457200">
              <a:buFont typeface="+mj-ea"/>
              <a:buAutoNum type="circleNumDbPlain" startAt="4"/>
            </a:pPr>
            <a:r>
              <a:rPr lang="zh-CN" altLang="zh-CN" sz="2000" dirty="0"/>
              <a:t>选择“幻灯片母版”选项卡→“编辑主题”组→“颜色”下拉按钮→“华丽”。</a:t>
            </a:r>
          </a:p>
          <a:p>
            <a:pPr marL="457200" lvl="0" indent="-457200">
              <a:buFont typeface="+mj-ea"/>
              <a:buAutoNum type="circleNumDbPlain" startAt="4"/>
            </a:pPr>
            <a:r>
              <a:rPr lang="zh-CN" altLang="zh-CN" sz="2000" dirty="0"/>
              <a:t>选择“幻灯片母版”选项卡→“编辑主题”组→“字体”下拉按钮→“沉稳”。</a:t>
            </a:r>
          </a:p>
          <a:p>
            <a:pPr marL="457200" lvl="0" indent="-457200">
              <a:buFont typeface="+mj-ea"/>
              <a:buAutoNum type="circleNumDbPlain" startAt="4"/>
            </a:pPr>
            <a:r>
              <a:rPr lang="zh-CN" altLang="zh-CN" sz="2000" dirty="0"/>
              <a:t>选择“幻灯片母版”选项卡→“关闭”组→“关闭母版视图”。</a:t>
            </a:r>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39293086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39</a:t>
            </a:fld>
            <a:endParaRPr lang="zh-CN" altLang="en-US"/>
          </a:p>
        </p:txBody>
      </p:sp>
      <p:sp>
        <p:nvSpPr>
          <p:cNvPr id="5" name="内容占位符 4"/>
          <p:cNvSpPr>
            <a:spLocks noGrp="1"/>
          </p:cNvSpPr>
          <p:nvPr>
            <p:ph sz="quarter" idx="1"/>
          </p:nvPr>
        </p:nvSpPr>
        <p:spPr>
          <a:xfrm>
            <a:off x="467544" y="1052736"/>
            <a:ext cx="8424936" cy="5184576"/>
          </a:xfrm>
        </p:spPr>
        <p:txBody>
          <a:bodyPr>
            <a:normAutofit/>
          </a:bodyPr>
          <a:lstStyle/>
          <a:p>
            <a:pPr marL="0" indent="0">
              <a:buNone/>
            </a:pPr>
            <a:r>
              <a:rPr lang="en-US" altLang="zh-CN" dirty="0" smtClean="0"/>
              <a:t>5.3.3 </a:t>
            </a:r>
            <a:r>
              <a:rPr lang="zh-CN" altLang="en-US" dirty="0" smtClean="0"/>
              <a:t>幻灯片背景设置</a:t>
            </a:r>
            <a:endParaRPr lang="en-US" altLang="zh-CN" dirty="0" smtClean="0"/>
          </a:p>
          <a:p>
            <a:pPr marL="0" indent="457200">
              <a:buNone/>
            </a:pPr>
            <a:r>
              <a:rPr lang="zh-CN" altLang="en-US" sz="2400" b="1" dirty="0"/>
              <a:t>在</a:t>
            </a:r>
            <a:r>
              <a:rPr lang="en-US" altLang="zh-CN" sz="2400" b="1" dirty="0"/>
              <a:t>PowerPoint 2010</a:t>
            </a:r>
            <a:r>
              <a:rPr lang="zh-CN" altLang="en-US" sz="2400" b="1" dirty="0"/>
              <a:t>中，向演示文稿中添加背景是添加一种背景样式。背景样式是来自当前主题，主题颜色和背景亮度的组合构成该主题的背景填充变体。当更改主题时，背景样式会随之更新以反映新的主题颜色和背景。</a:t>
            </a:r>
          </a:p>
          <a:p>
            <a:pPr marL="0" indent="457200">
              <a:buNone/>
            </a:pPr>
            <a:r>
              <a:rPr lang="zh-CN" altLang="en-US" sz="2400" b="1" dirty="0"/>
              <a:t>如果是一张没有应用主题的幻灯片，那么幻灯片背景可以填充纯色、渐变色、纹理、图案作为幻灯片的背景，也可以将图片作背景，并可以对图片的饱和度及艺术效果进行设置。</a:t>
            </a:r>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547397148"/>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5.1 PowerPoint 2010</a:t>
            </a:r>
            <a:r>
              <a:rPr lang="zh-CN" altLang="en-US" dirty="0" smtClean="0">
                <a:solidFill>
                  <a:schemeClr val="tx1"/>
                </a:solidFill>
                <a:latin typeface="华文楷体" panose="02010600040101010101" pitchFamily="2" charset="-122"/>
                <a:ea typeface="华文楷体" panose="02010600040101010101" pitchFamily="2" charset="-122"/>
              </a:rPr>
              <a:t>基础</a:t>
            </a:r>
            <a:endParaRPr lang="zh-CN" altLang="en-US" dirty="0">
              <a:solidFill>
                <a:schemeClr val="tx1"/>
              </a:solidFill>
              <a:latin typeface="华文楷体" panose="02010600040101010101" pitchFamily="2" charset="-122"/>
              <a:ea typeface="华文楷体" panose="02010600040101010101" pitchFamily="2" charset="-122"/>
            </a:endParaRPr>
          </a:p>
        </p:txBody>
      </p:sp>
      <p:sp>
        <p:nvSpPr>
          <p:cNvPr id="3" name="页脚占位符 2"/>
          <p:cNvSpPr>
            <a:spLocks noGrp="1"/>
          </p:cNvSpPr>
          <p:nvPr>
            <p:ph type="ftr" sz="quarter" idx="11"/>
          </p:nvPr>
        </p:nvSpPr>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4" name="灯片编号占位符 3"/>
          <p:cNvSpPr>
            <a:spLocks noGrp="1"/>
          </p:cNvSpPr>
          <p:nvPr>
            <p:ph type="sldNum" sz="quarter" idx="12"/>
          </p:nvPr>
        </p:nvSpPr>
        <p:spPr/>
        <p:txBody>
          <a:bodyPr/>
          <a:lstStyle/>
          <a:p>
            <a:fld id="{6F66D150-C3E9-4304-BDDF-C97F963EE4A0}" type="slidenum">
              <a:rPr lang="zh-CN" altLang="en-US" smtClean="0"/>
              <a:t>4</a:t>
            </a:fld>
            <a:endParaRPr lang="zh-CN" altLang="en-US"/>
          </a:p>
        </p:txBody>
      </p:sp>
      <p:sp>
        <p:nvSpPr>
          <p:cNvPr id="5" name="内容占位符 4"/>
          <p:cNvSpPr>
            <a:spLocks noGrp="1"/>
          </p:cNvSpPr>
          <p:nvPr>
            <p:ph sz="quarter" idx="1"/>
          </p:nvPr>
        </p:nvSpPr>
        <p:spPr>
          <a:xfrm>
            <a:off x="467544" y="1124744"/>
            <a:ext cx="8219256" cy="4895056"/>
          </a:xfrm>
        </p:spPr>
        <p:txBody>
          <a:bodyPr/>
          <a:lstStyle/>
          <a:p>
            <a:pPr marL="0" indent="0">
              <a:buNone/>
            </a:pPr>
            <a:r>
              <a:rPr lang="en-US" altLang="zh-CN" dirty="0" smtClean="0"/>
              <a:t>5.1.1 PowerPoint 2010</a:t>
            </a:r>
            <a:r>
              <a:rPr lang="zh-CN" altLang="en-US" dirty="0" smtClean="0"/>
              <a:t>的启动和退出</a:t>
            </a:r>
            <a:endParaRPr lang="en-US" altLang="zh-CN" dirty="0" smtClean="0"/>
          </a:p>
          <a:p>
            <a:pPr marL="0" indent="0">
              <a:buNone/>
            </a:pPr>
            <a:r>
              <a:rPr lang="en-US" altLang="zh-CN" b="1" dirty="0" smtClean="0">
                <a:solidFill>
                  <a:srgbClr val="0070C0"/>
                </a:solidFill>
              </a:rPr>
              <a:t>1.</a:t>
            </a:r>
            <a:r>
              <a:rPr lang="zh-CN" altLang="en-US" b="1" dirty="0" smtClean="0">
                <a:solidFill>
                  <a:srgbClr val="0070C0"/>
                </a:solidFill>
              </a:rPr>
              <a:t>启动</a:t>
            </a:r>
            <a:r>
              <a:rPr lang="en-US" altLang="zh-CN" b="1" dirty="0" smtClean="0">
                <a:solidFill>
                  <a:srgbClr val="0070C0"/>
                </a:solidFill>
              </a:rPr>
              <a:t>PowerPoint 2010</a:t>
            </a:r>
          </a:p>
          <a:p>
            <a:pPr marL="0" indent="0">
              <a:buNone/>
            </a:pPr>
            <a:endParaRPr lang="zh-CN" altLang="en-US" b="1" dirty="0">
              <a:solidFill>
                <a:srgbClr val="0070C0"/>
              </a:solidFill>
            </a:endParaRPr>
          </a:p>
        </p:txBody>
      </p:sp>
      <p:sp>
        <p:nvSpPr>
          <p:cNvPr id="6" name="流程图: 文档 5"/>
          <p:cNvSpPr/>
          <p:nvPr/>
        </p:nvSpPr>
        <p:spPr>
          <a:xfrm>
            <a:off x="899592" y="2276872"/>
            <a:ext cx="4536504" cy="1872208"/>
          </a:xfrm>
          <a:prstGeom prst="flowChartDocument">
            <a:avLst/>
          </a:prstGeom>
          <a:ln/>
          <a:scene3d>
            <a:camera prst="perspectiveContrastingRightFacing"/>
            <a:lightRig rig="threePt" dir="t"/>
          </a:scene3d>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4000" b="1" dirty="0" smtClean="0">
                <a:solidFill>
                  <a:srgbClr val="0070C0"/>
                </a:solidFill>
              </a:rPr>
              <a:t>【</a:t>
            </a:r>
            <a:r>
              <a:rPr lang="zh-CN" altLang="en-US" sz="4000" b="1" dirty="0" smtClean="0">
                <a:solidFill>
                  <a:srgbClr val="0070C0"/>
                </a:solidFill>
              </a:rPr>
              <a:t>开始</a:t>
            </a:r>
            <a:r>
              <a:rPr lang="en-US" altLang="zh-CN" sz="4000" b="1" dirty="0" smtClean="0">
                <a:solidFill>
                  <a:srgbClr val="0070C0"/>
                </a:solidFill>
              </a:rPr>
              <a:t>】</a:t>
            </a:r>
            <a:r>
              <a:rPr lang="zh-CN" altLang="en-US" sz="4000" b="1" dirty="0" smtClean="0">
                <a:solidFill>
                  <a:srgbClr val="0070C0"/>
                </a:solidFill>
              </a:rPr>
              <a:t>菜单启动</a:t>
            </a:r>
            <a:endParaRPr lang="zh-CN" altLang="en-US" sz="4000" b="1" dirty="0">
              <a:solidFill>
                <a:srgbClr val="0070C0"/>
              </a:solidFill>
            </a:endParaRPr>
          </a:p>
        </p:txBody>
      </p:sp>
      <p:sp>
        <p:nvSpPr>
          <p:cNvPr id="7" name="流程图: 文档 6"/>
          <p:cNvSpPr/>
          <p:nvPr/>
        </p:nvSpPr>
        <p:spPr>
          <a:xfrm>
            <a:off x="2771800" y="2924944"/>
            <a:ext cx="4536504" cy="1872208"/>
          </a:xfrm>
          <a:prstGeom prst="flowChartDocument">
            <a:avLst/>
          </a:prstGeom>
          <a:ln/>
          <a:scene3d>
            <a:camera prst="perspectiveContrastingRightFacing"/>
            <a:lightRig rig="threePt" dir="t"/>
          </a:scene3d>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4000" b="1" dirty="0" smtClean="0">
                <a:solidFill>
                  <a:srgbClr val="0070C0"/>
                </a:solidFill>
              </a:rPr>
              <a:t>桌面快捷方式启动</a:t>
            </a:r>
            <a:endParaRPr lang="zh-CN" altLang="en-US" sz="4000" b="1" dirty="0">
              <a:solidFill>
                <a:srgbClr val="0070C0"/>
              </a:solidFill>
            </a:endParaRPr>
          </a:p>
        </p:txBody>
      </p:sp>
      <p:sp>
        <p:nvSpPr>
          <p:cNvPr id="8" name="流程图: 文档 7"/>
          <p:cNvSpPr/>
          <p:nvPr/>
        </p:nvSpPr>
        <p:spPr>
          <a:xfrm>
            <a:off x="4283968" y="3861048"/>
            <a:ext cx="4536504" cy="1872208"/>
          </a:xfrm>
          <a:prstGeom prst="flowChartDocument">
            <a:avLst/>
          </a:prstGeom>
          <a:ln/>
          <a:scene3d>
            <a:camera prst="perspectiveContrastingRightFacing"/>
            <a:lightRig rig="threePt" dir="t"/>
          </a:scene3d>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4000" b="1" dirty="0" smtClean="0">
                <a:solidFill>
                  <a:srgbClr val="0070C0"/>
                </a:solidFill>
              </a:rPr>
              <a:t>打开已有演示文稿文件</a:t>
            </a:r>
            <a:endParaRPr lang="zh-CN" altLang="en-US" sz="4000" b="1" dirty="0">
              <a:solidFill>
                <a:srgbClr val="0070C0"/>
              </a:solidFill>
            </a:endParaRPr>
          </a:p>
        </p:txBody>
      </p:sp>
    </p:spTree>
    <p:extLst>
      <p:ext uri="{BB962C8B-B14F-4D97-AF65-F5344CB8AC3E}">
        <p14:creationId xmlns:p14="http://schemas.microsoft.com/office/powerpoint/2010/main" val="317249712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73050"/>
            <a:ext cx="7772400" cy="707678"/>
          </a:xfrm>
        </p:spPr>
        <p:txBody>
          <a:bodyPr>
            <a:normAutofit fontScale="90000"/>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7" name="文本占位符 6"/>
          <p:cNvSpPr>
            <a:spLocks noGrp="1"/>
          </p:cNvSpPr>
          <p:nvPr>
            <p:ph type="body" idx="1"/>
          </p:nvPr>
        </p:nvSpPr>
        <p:spPr>
          <a:xfrm>
            <a:off x="467544" y="980728"/>
            <a:ext cx="3733800" cy="864096"/>
          </a:xfrm>
        </p:spPr>
        <p:txBody>
          <a:bodyPr/>
          <a:lstStyle/>
          <a:p>
            <a:r>
              <a:rPr lang="en-US" altLang="zh-CN" dirty="0">
                <a:solidFill>
                  <a:schemeClr val="tx1"/>
                </a:solidFill>
              </a:rPr>
              <a:t>5.3.3 </a:t>
            </a:r>
            <a:r>
              <a:rPr lang="zh-CN" altLang="en-US" dirty="0">
                <a:solidFill>
                  <a:schemeClr val="tx1"/>
                </a:solidFill>
              </a:rPr>
              <a:t>幻灯片背景设置</a:t>
            </a:r>
            <a:endParaRPr lang="zh-CN" altLang="en-US" sz="2000" dirty="0">
              <a:solidFill>
                <a:schemeClr val="tx1"/>
              </a:solidFill>
            </a:endParaRPr>
          </a:p>
          <a:p>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40</a:t>
            </a:fld>
            <a:endParaRPr lang="zh-CN" altLang="en-US"/>
          </a:p>
        </p:txBody>
      </p:sp>
      <p:sp>
        <p:nvSpPr>
          <p:cNvPr id="5" name="内容占位符 4"/>
          <p:cNvSpPr>
            <a:spLocks noGrp="1"/>
          </p:cNvSpPr>
          <p:nvPr>
            <p:ph sz="half" idx="2"/>
          </p:nvPr>
        </p:nvSpPr>
        <p:spPr>
          <a:xfrm>
            <a:off x="395536" y="1626352"/>
            <a:ext cx="4752528" cy="4466943"/>
          </a:xfrm>
        </p:spPr>
        <p:txBody>
          <a:bodyPr>
            <a:normAutofit lnSpcReduction="10000"/>
          </a:bodyPr>
          <a:lstStyle/>
          <a:p>
            <a:pPr marL="0" indent="0">
              <a:buNone/>
            </a:pPr>
            <a:r>
              <a:rPr lang="en-US" altLang="zh-CN" sz="2000" b="1" dirty="0" smtClean="0">
                <a:solidFill>
                  <a:srgbClr val="0070C0"/>
                </a:solidFill>
              </a:rPr>
              <a:t>【</a:t>
            </a:r>
            <a:r>
              <a:rPr lang="zh-CN" altLang="en-US" sz="2000" b="1" dirty="0">
                <a:solidFill>
                  <a:srgbClr val="0070C0"/>
                </a:solidFill>
              </a:rPr>
              <a:t>例</a:t>
            </a:r>
            <a:r>
              <a:rPr lang="en-US" altLang="zh-CN" sz="2000" b="1" dirty="0">
                <a:solidFill>
                  <a:srgbClr val="0070C0"/>
                </a:solidFill>
              </a:rPr>
              <a:t>5.6】</a:t>
            </a:r>
            <a:r>
              <a:rPr lang="zh-CN" altLang="en-US" sz="2000" b="1" dirty="0">
                <a:solidFill>
                  <a:srgbClr val="0070C0"/>
                </a:solidFill>
              </a:rPr>
              <a:t>为“诗词欣赏”演示文稿中的第</a:t>
            </a:r>
            <a:r>
              <a:rPr lang="en-US" altLang="zh-CN" sz="2000" b="1" dirty="0">
                <a:solidFill>
                  <a:srgbClr val="0070C0"/>
                </a:solidFill>
              </a:rPr>
              <a:t>3</a:t>
            </a:r>
            <a:r>
              <a:rPr lang="zh-CN" altLang="en-US" sz="2000" b="1" dirty="0">
                <a:solidFill>
                  <a:srgbClr val="0070C0"/>
                </a:solidFill>
              </a:rPr>
              <a:t>张幻灯片应用“样式</a:t>
            </a:r>
            <a:r>
              <a:rPr lang="en-US" altLang="zh-CN" sz="2000" b="1" dirty="0">
                <a:solidFill>
                  <a:srgbClr val="0070C0"/>
                </a:solidFill>
              </a:rPr>
              <a:t>11”</a:t>
            </a:r>
            <a:r>
              <a:rPr lang="zh-CN" altLang="en-US" sz="2000" b="1" dirty="0">
                <a:solidFill>
                  <a:srgbClr val="0070C0"/>
                </a:solidFill>
              </a:rPr>
              <a:t>背景样式，为第</a:t>
            </a:r>
            <a:r>
              <a:rPr lang="en-US" altLang="zh-CN" sz="2000" b="1" dirty="0">
                <a:solidFill>
                  <a:srgbClr val="0070C0"/>
                </a:solidFill>
              </a:rPr>
              <a:t>5</a:t>
            </a:r>
            <a:r>
              <a:rPr lang="zh-CN" altLang="en-US" sz="2000" b="1" dirty="0">
                <a:solidFill>
                  <a:srgbClr val="0070C0"/>
                </a:solidFill>
              </a:rPr>
              <a:t>张幻灯片添加“慢慢黄沙”预设背景样式，类型“射线”，方向“从右下角”。</a:t>
            </a:r>
          </a:p>
          <a:p>
            <a:pPr marL="0" indent="0">
              <a:buNone/>
            </a:pPr>
            <a:r>
              <a:rPr lang="en-US" altLang="zh-CN" sz="2000" b="1" dirty="0">
                <a:solidFill>
                  <a:srgbClr val="0070C0"/>
                </a:solidFill>
              </a:rPr>
              <a:t>【</a:t>
            </a:r>
            <a:r>
              <a:rPr lang="zh-CN" altLang="en-US" sz="2000" b="1" dirty="0">
                <a:solidFill>
                  <a:srgbClr val="0070C0"/>
                </a:solidFill>
              </a:rPr>
              <a:t>操作步骤</a:t>
            </a:r>
            <a:r>
              <a:rPr lang="en-US" altLang="zh-CN" sz="2000" b="1" dirty="0">
                <a:solidFill>
                  <a:srgbClr val="0070C0"/>
                </a:solidFill>
              </a:rPr>
              <a:t>】</a:t>
            </a:r>
          </a:p>
          <a:p>
            <a:pPr marL="457200" lvl="0" indent="-457200">
              <a:buFont typeface="+mj-ea"/>
              <a:buAutoNum type="circleNumDbPlain"/>
            </a:pPr>
            <a:r>
              <a:rPr lang="zh-CN" altLang="zh-CN" sz="2000" dirty="0"/>
              <a:t>打开“诗词欣赏”演示文稿，选中第</a:t>
            </a:r>
            <a:r>
              <a:rPr lang="en-US" altLang="zh-CN" sz="2000" dirty="0"/>
              <a:t>3</a:t>
            </a:r>
            <a:r>
              <a:rPr lang="zh-CN" altLang="zh-CN" sz="2000" dirty="0"/>
              <a:t>张幻灯片。</a:t>
            </a:r>
          </a:p>
          <a:p>
            <a:pPr marL="457200" lvl="0" indent="-457200">
              <a:buFont typeface="+mj-ea"/>
              <a:buAutoNum type="circleNumDbPlain"/>
            </a:pPr>
            <a:r>
              <a:rPr lang="zh-CN" altLang="zh-CN" sz="2000" dirty="0"/>
              <a:t>单击“设计”选项卡→“背景”组，单击“背景样式”按钮的向下箭头，弹出“背景样式”下拉列表。</a:t>
            </a:r>
          </a:p>
          <a:p>
            <a:pPr marL="457200" lvl="0" indent="-457200">
              <a:buFont typeface="+mj-ea"/>
              <a:buAutoNum type="circleNumDbPlain"/>
            </a:pPr>
            <a:r>
              <a:rPr lang="zh-CN" altLang="zh-CN" sz="2000" dirty="0"/>
              <a:t>在下拉列表中，右击样式</a:t>
            </a:r>
            <a:r>
              <a:rPr lang="en-US" altLang="zh-CN" sz="2000" dirty="0"/>
              <a:t>11</a:t>
            </a:r>
            <a:r>
              <a:rPr lang="zh-CN" altLang="zh-CN" sz="2000" dirty="0"/>
              <a:t>，从弹出的快捷菜单中选择“应用于所选幻灯片”命令。如图</a:t>
            </a:r>
            <a:r>
              <a:rPr lang="en-US" altLang="zh-CN" sz="2000" dirty="0"/>
              <a:t>5-29</a:t>
            </a:r>
            <a:r>
              <a:rPr lang="zh-CN" altLang="zh-CN" sz="2000" dirty="0"/>
              <a:t>所示。</a:t>
            </a:r>
          </a:p>
          <a:p>
            <a:pPr marL="0" indent="0">
              <a:buNone/>
            </a:pPr>
            <a:endParaRPr lang="en-US" altLang="zh-CN" sz="2400" b="1" dirty="0" smtClean="0">
              <a:solidFill>
                <a:srgbClr val="0070C0"/>
              </a:solidFill>
            </a:endParaRPr>
          </a:p>
        </p:txBody>
      </p:sp>
      <p:pic>
        <p:nvPicPr>
          <p:cNvPr id="10" name="内容占位符 9"/>
          <p:cNvPicPr>
            <a:picLocks noGrp="1" noChangeAspect="1"/>
          </p:cNvPicPr>
          <p:nvPr>
            <p:ph sz="half" idx="4"/>
          </p:nvPr>
        </p:nvPicPr>
        <p:blipFill>
          <a:blip r:embed="rId2">
            <a:extLst>
              <a:ext uri="{28A0092B-C50C-407E-A947-70E740481C1C}">
                <a14:useLocalDpi xmlns:a14="http://schemas.microsoft.com/office/drawing/2010/main" val="0"/>
              </a:ext>
            </a:extLst>
          </a:blip>
          <a:stretch>
            <a:fillRect/>
          </a:stretch>
        </p:blipFill>
        <p:spPr>
          <a:xfrm>
            <a:off x="5148064" y="2276872"/>
            <a:ext cx="3661766" cy="266429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65932040"/>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274638"/>
            <a:ext cx="7772400" cy="778098"/>
          </a:xfrm>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5.3 </a:t>
            </a:r>
            <a:r>
              <a:rPr lang="zh-CN" altLang="en-US" dirty="0" smtClean="0">
                <a:solidFill>
                  <a:schemeClr val="tx1"/>
                </a:solidFill>
                <a:latin typeface="华文楷体" panose="02010600040101010101" pitchFamily="2" charset="-122"/>
                <a:ea typeface="华文楷体" panose="02010600040101010101" pitchFamily="2" charset="-122"/>
              </a:rPr>
              <a:t>演示文稿</a:t>
            </a:r>
            <a:r>
              <a:rPr lang="zh-CN" altLang="en-US" dirty="0" smtClean="0">
                <a:solidFill>
                  <a:schemeClr val="tx1"/>
                </a:solidFill>
                <a:latin typeface="华文楷体" panose="02010600040101010101" pitchFamily="2" charset="-122"/>
                <a:ea typeface="华文楷体" panose="02010600040101010101" pitchFamily="2" charset="-122"/>
              </a:rPr>
              <a:t>的修饰与美化</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41</a:t>
            </a:fld>
            <a:endParaRPr lang="zh-CN" altLang="en-US"/>
          </a:p>
        </p:txBody>
      </p:sp>
      <p:sp>
        <p:nvSpPr>
          <p:cNvPr id="5" name="内容占位符 4"/>
          <p:cNvSpPr>
            <a:spLocks noGrp="1"/>
          </p:cNvSpPr>
          <p:nvPr>
            <p:ph sz="quarter" idx="1"/>
          </p:nvPr>
        </p:nvSpPr>
        <p:spPr>
          <a:xfrm>
            <a:off x="395536" y="1052736"/>
            <a:ext cx="4464496" cy="5040560"/>
          </a:xfrm>
        </p:spPr>
        <p:txBody>
          <a:bodyPr>
            <a:normAutofit lnSpcReduction="10000"/>
          </a:bodyPr>
          <a:lstStyle/>
          <a:p>
            <a:pPr marL="0" indent="0">
              <a:buNone/>
            </a:pPr>
            <a:r>
              <a:rPr lang="en-US" altLang="zh-CN" dirty="0" smtClean="0"/>
              <a:t>5.3.3 </a:t>
            </a:r>
            <a:r>
              <a:rPr lang="zh-CN" altLang="en-US" dirty="0" smtClean="0"/>
              <a:t>幻灯片背景设置</a:t>
            </a:r>
            <a:endParaRPr lang="zh-CN" altLang="en-US" sz="2000" b="1" dirty="0">
              <a:solidFill>
                <a:srgbClr val="0070C0"/>
              </a:solidFill>
            </a:endParaRPr>
          </a:p>
          <a:p>
            <a:pPr marL="0" indent="0">
              <a:buNone/>
            </a:pPr>
            <a:r>
              <a:rPr lang="en-US" altLang="zh-CN" sz="2000" b="1" dirty="0">
                <a:solidFill>
                  <a:srgbClr val="0070C0"/>
                </a:solidFill>
              </a:rPr>
              <a:t>【</a:t>
            </a:r>
            <a:r>
              <a:rPr lang="zh-CN" altLang="en-US" sz="2000" b="1" dirty="0">
                <a:solidFill>
                  <a:srgbClr val="0070C0"/>
                </a:solidFill>
              </a:rPr>
              <a:t>操作步骤</a:t>
            </a:r>
            <a:r>
              <a:rPr lang="en-US" altLang="zh-CN" sz="2000" b="1" dirty="0" smtClean="0">
                <a:solidFill>
                  <a:srgbClr val="0070C0"/>
                </a:solidFill>
              </a:rPr>
              <a:t>】</a:t>
            </a:r>
          </a:p>
          <a:p>
            <a:pPr marL="457200" lvl="0" indent="-457200">
              <a:buFont typeface="+mj-ea"/>
              <a:buAutoNum type="circleNumDbPlain" startAt="4"/>
            </a:pPr>
            <a:r>
              <a:rPr lang="zh-CN" altLang="zh-CN" sz="2000" dirty="0"/>
              <a:t>选中第</a:t>
            </a:r>
            <a:r>
              <a:rPr lang="en-US" altLang="zh-CN" sz="2000" dirty="0"/>
              <a:t>5</a:t>
            </a:r>
            <a:r>
              <a:rPr lang="zh-CN" altLang="zh-CN" sz="2000" dirty="0"/>
              <a:t>张幻灯片，打开“背景样式”下拉列表，选择“设置背景格式”命令，弹出“设置背景格式”对话框，如图</a:t>
            </a:r>
            <a:r>
              <a:rPr lang="en-US" altLang="zh-CN" sz="2000" dirty="0"/>
              <a:t>5-30</a:t>
            </a:r>
            <a:r>
              <a:rPr lang="zh-CN" altLang="zh-CN" sz="2000" dirty="0"/>
              <a:t>所示。</a:t>
            </a:r>
          </a:p>
          <a:p>
            <a:pPr marL="457200" lvl="0" indent="-457200">
              <a:buFont typeface="+mj-ea"/>
              <a:buAutoNum type="circleNumDbPlain" startAt="4"/>
            </a:pPr>
            <a:r>
              <a:rPr lang="zh-CN" altLang="zh-CN" sz="2000" dirty="0"/>
              <a:t>选择“渐变填充”单选按钮，在“预设颜色”下拉列表中选择“慢慢黄沙”，在“类型”下拉列表中选择“射线”，在“方向”下拉列表中选择“从右下角”。</a:t>
            </a:r>
          </a:p>
          <a:p>
            <a:pPr marL="457200" lvl="0" indent="-457200">
              <a:buFont typeface="+mj-ea"/>
              <a:buAutoNum type="circleNumDbPlain" startAt="4"/>
            </a:pPr>
            <a:r>
              <a:rPr lang="zh-CN" altLang="zh-CN" sz="2000" dirty="0"/>
              <a:t>单击“关闭”按钮，将背景设置应用于所选定的幻灯片。若单击“全部应用”按钮，则将背景设置应用于所有幻灯片。</a:t>
            </a:r>
          </a:p>
          <a:p>
            <a:pPr marL="0" indent="0">
              <a:buNone/>
            </a:pPr>
            <a:endParaRPr lang="en-US" altLang="zh-CN" sz="2000" b="1" dirty="0">
              <a:solidFill>
                <a:srgbClr val="0070C0"/>
              </a:solidFill>
            </a:endParaRPr>
          </a:p>
        </p:txBody>
      </p:sp>
      <p:pic>
        <p:nvPicPr>
          <p:cNvPr id="8" name="内容占位符 7"/>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932040" y="1700808"/>
            <a:ext cx="3888432" cy="3888432"/>
          </a:xfrm>
        </p:spPr>
      </p:pic>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755685239"/>
      </p:ext>
    </p:extLst>
  </p:cSld>
  <p:clrMapOvr>
    <a:masterClrMapping/>
  </p:clrMapOvr>
  <p:transition spd="slow">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42</a:t>
            </a:fld>
            <a:endParaRPr lang="zh-CN" altLang="en-US"/>
          </a:p>
        </p:txBody>
      </p:sp>
      <p:sp>
        <p:nvSpPr>
          <p:cNvPr id="5" name="内容占位符 4"/>
          <p:cNvSpPr>
            <a:spLocks noGrp="1"/>
          </p:cNvSpPr>
          <p:nvPr>
            <p:ph sz="quarter" idx="1"/>
          </p:nvPr>
        </p:nvSpPr>
        <p:spPr/>
        <p:txBody>
          <a:bodyPr>
            <a:normAutofit/>
          </a:bodyPr>
          <a:lstStyle/>
          <a:p>
            <a:pPr marL="0" indent="0">
              <a:buNone/>
            </a:pPr>
            <a:r>
              <a:rPr lang="en-US" altLang="zh-CN" dirty="0" smtClean="0"/>
              <a:t>5.4.1 </a:t>
            </a:r>
            <a:r>
              <a:rPr lang="zh-CN" altLang="en-US" dirty="0" smtClean="0"/>
              <a:t>添加动画效果</a:t>
            </a:r>
            <a:endParaRPr lang="en-US" altLang="zh-CN" dirty="0" smtClean="0"/>
          </a:p>
          <a:p>
            <a:pPr marL="0" indent="457200">
              <a:buNone/>
            </a:pPr>
            <a:r>
              <a:rPr lang="zh-CN" altLang="zh-CN" sz="2400" dirty="0"/>
              <a:t>演示文稿中每一张幻灯片都是由对象构成的，对象可以是标题、文本、表格、图形等。幻灯片动画就是指为幻灯片中的对象添加的各种动画效果，如进入屏幕、退出屏幕的动画效果，也可以添加动作路径，还可为所选对象设置放大、缩小、填充颜色等强调动画效果</a:t>
            </a:r>
            <a:r>
              <a:rPr lang="zh-CN" altLang="zh-CN" sz="2400" dirty="0" smtClean="0"/>
              <a:t>。</a:t>
            </a:r>
            <a:endParaRPr lang="en-US" altLang="zh-CN" sz="2400" dirty="0" smtClean="0"/>
          </a:p>
          <a:p>
            <a:pPr marL="0" indent="0">
              <a:buNone/>
            </a:pPr>
            <a:r>
              <a:rPr lang="en-US" altLang="zh-CN" sz="2400" b="1" dirty="0" smtClean="0">
                <a:solidFill>
                  <a:srgbClr val="0070C0"/>
                </a:solidFill>
              </a:rPr>
              <a:t>1</a:t>
            </a:r>
            <a:r>
              <a:rPr lang="en-US" altLang="zh-CN" sz="2400" b="1" dirty="0">
                <a:solidFill>
                  <a:srgbClr val="0070C0"/>
                </a:solidFill>
              </a:rPr>
              <a:t>.</a:t>
            </a:r>
            <a:r>
              <a:rPr lang="zh-CN" altLang="en-US" sz="2400" b="1" dirty="0">
                <a:solidFill>
                  <a:srgbClr val="0070C0"/>
                </a:solidFill>
              </a:rPr>
              <a:t>添加动画</a:t>
            </a:r>
            <a:endParaRPr lang="en-US" altLang="zh-CN" sz="2400" b="1" dirty="0">
              <a:solidFill>
                <a:srgbClr val="0070C0"/>
              </a:solidFill>
            </a:endParaRPr>
          </a:p>
          <a:p>
            <a:pPr marL="0" indent="457200">
              <a:buNone/>
            </a:pPr>
            <a:endParaRPr lang="zh-CN" altLang="zh-CN" sz="2000" dirty="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46746430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43</a:t>
            </a:fld>
            <a:endParaRPr lang="zh-CN" altLang="en-US"/>
          </a:p>
        </p:txBody>
      </p:sp>
      <p:sp>
        <p:nvSpPr>
          <p:cNvPr id="5" name="内容占位符 4"/>
          <p:cNvSpPr>
            <a:spLocks noGrp="1"/>
          </p:cNvSpPr>
          <p:nvPr>
            <p:ph sz="quarter" idx="1"/>
          </p:nvPr>
        </p:nvSpPr>
        <p:spPr/>
        <p:txBody>
          <a:bodyPr>
            <a:normAutofit/>
          </a:bodyPr>
          <a:lstStyle/>
          <a:p>
            <a:pPr marL="0" indent="0">
              <a:buNone/>
            </a:pPr>
            <a:r>
              <a:rPr lang="en-US" altLang="zh-CN" dirty="0" smtClean="0"/>
              <a:t>5.4.1 </a:t>
            </a:r>
            <a:r>
              <a:rPr lang="zh-CN" altLang="en-US" dirty="0" smtClean="0"/>
              <a:t>添加动画效果</a:t>
            </a:r>
            <a:endParaRPr lang="en-US" altLang="zh-CN" dirty="0" smtClean="0"/>
          </a:p>
          <a:p>
            <a:pPr marL="0" indent="457200">
              <a:buNone/>
            </a:pPr>
            <a:r>
              <a:rPr lang="zh-CN" altLang="zh-CN" sz="2400" b="1" dirty="0" smtClean="0">
                <a:solidFill>
                  <a:srgbClr val="0070C0"/>
                </a:solidFill>
              </a:rPr>
              <a:t>添加</a:t>
            </a:r>
            <a:r>
              <a:rPr lang="zh-CN" altLang="zh-CN" sz="2400" b="1" dirty="0">
                <a:solidFill>
                  <a:srgbClr val="0070C0"/>
                </a:solidFill>
              </a:rPr>
              <a:t>动画的方法主要有两种</a:t>
            </a:r>
            <a:r>
              <a:rPr lang="zh-CN" altLang="zh-CN" sz="2400" b="1" dirty="0" smtClean="0">
                <a:solidFill>
                  <a:srgbClr val="0070C0"/>
                </a:solidFill>
              </a:rPr>
              <a:t>：</a:t>
            </a:r>
            <a:endParaRPr lang="en-US" altLang="zh-CN" sz="2400" b="1" dirty="0" smtClean="0">
              <a:solidFill>
                <a:srgbClr val="0070C0"/>
              </a:solidFill>
            </a:endParaRPr>
          </a:p>
          <a:p>
            <a:pPr>
              <a:buFont typeface="Wingdings" panose="05000000000000000000" pitchFamily="2" charset="2"/>
              <a:buChar char="p"/>
            </a:pPr>
            <a:r>
              <a:rPr lang="zh-CN" altLang="zh-CN" sz="2400" dirty="0" smtClean="0"/>
              <a:t>第一种</a:t>
            </a:r>
            <a:r>
              <a:rPr lang="zh-CN" altLang="en-US" sz="2400" dirty="0" smtClean="0"/>
              <a:t>：</a:t>
            </a:r>
            <a:r>
              <a:rPr lang="zh-CN" altLang="zh-CN" sz="2400" dirty="0" smtClean="0"/>
              <a:t>选中</a:t>
            </a:r>
            <a:r>
              <a:rPr lang="zh-CN" altLang="zh-CN" sz="2400" dirty="0"/>
              <a:t>幻灯片中某个对象，通过“动画”选项卡→“动画”组，添加动画</a:t>
            </a:r>
            <a:r>
              <a:rPr lang="zh-CN" altLang="zh-CN" sz="2400" dirty="0" smtClean="0"/>
              <a:t>效果</a:t>
            </a:r>
            <a:r>
              <a:rPr lang="zh-CN" altLang="en-US" sz="2400" dirty="0" smtClean="0"/>
              <a:t>。</a:t>
            </a:r>
            <a:endParaRPr lang="en-US" altLang="zh-CN" sz="2400" dirty="0" smtClean="0"/>
          </a:p>
          <a:p>
            <a:pPr>
              <a:buFont typeface="Wingdings" panose="05000000000000000000" pitchFamily="2" charset="2"/>
              <a:buChar char="p"/>
            </a:pPr>
            <a:r>
              <a:rPr lang="zh-CN" altLang="zh-CN" sz="2400" dirty="0" smtClean="0"/>
              <a:t>第二种</a:t>
            </a:r>
            <a:r>
              <a:rPr lang="zh-CN" altLang="en-US" sz="2400" dirty="0" smtClean="0"/>
              <a:t>：</a:t>
            </a:r>
            <a:r>
              <a:rPr lang="zh-CN" altLang="zh-CN" sz="2400" dirty="0" smtClean="0"/>
              <a:t>通过</a:t>
            </a:r>
            <a:r>
              <a:rPr lang="zh-CN" altLang="zh-CN" sz="2400" dirty="0"/>
              <a:t>“动画”选项卡→“高级动画”组中的“添加动画”下拉按钮实现动画的添加。如图</a:t>
            </a:r>
            <a:r>
              <a:rPr lang="en-US" altLang="zh-CN" sz="2400" dirty="0"/>
              <a:t>5-31</a:t>
            </a:r>
            <a:r>
              <a:rPr lang="zh-CN" altLang="zh-CN" sz="2400" dirty="0"/>
              <a:t>所示</a:t>
            </a:r>
            <a:r>
              <a:rPr lang="zh-CN" altLang="zh-CN" sz="2400" dirty="0" smtClean="0"/>
              <a:t>。</a:t>
            </a:r>
            <a:endParaRPr lang="en-US" altLang="zh-CN" sz="2400" dirty="0" smtClean="0"/>
          </a:p>
          <a:p>
            <a:pPr marL="0" indent="457200">
              <a:buNone/>
            </a:pPr>
            <a:endParaRPr lang="zh-CN" altLang="zh-CN" sz="2000" dirty="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890" y="4005064"/>
            <a:ext cx="8782050" cy="153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041774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solidFill>
                  <a:schemeClr val="tx1"/>
                </a:solidFill>
                <a:latin typeface="+mn-ea"/>
                <a:ea typeface="+mn-ea"/>
              </a:rPr>
              <a:t>实战演练</a:t>
            </a:r>
            <a:r>
              <a:rPr lang="en-US" altLang="zh-CN" dirty="0" smtClean="0">
                <a:solidFill>
                  <a:schemeClr val="tx1"/>
                </a:solidFill>
                <a:latin typeface="+mn-ea"/>
                <a:ea typeface="+mn-ea"/>
              </a:rPr>
              <a:t>—</a:t>
            </a:r>
            <a:r>
              <a:rPr lang="zh-CN" altLang="en-US" dirty="0" smtClean="0">
                <a:solidFill>
                  <a:schemeClr val="tx1"/>
                </a:solidFill>
                <a:latin typeface="+mn-ea"/>
                <a:ea typeface="+mn-ea"/>
              </a:rPr>
              <a:t>动画设置</a:t>
            </a:r>
            <a:endParaRPr lang="zh-CN" altLang="en-US" dirty="0">
              <a:solidFill>
                <a:schemeClr val="tx1"/>
              </a:solidFill>
              <a:latin typeface="+mn-ea"/>
              <a:ea typeface="+mn-ea"/>
            </a:endParaRPr>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44</a:t>
            </a:fld>
            <a:endParaRPr lang="zh-CN" altLang="en-US"/>
          </a:p>
        </p:txBody>
      </p:sp>
      <p:sp>
        <p:nvSpPr>
          <p:cNvPr id="5" name="内容占位符 4"/>
          <p:cNvSpPr>
            <a:spLocks noGrp="1"/>
          </p:cNvSpPr>
          <p:nvPr>
            <p:ph sz="quarter" idx="1"/>
          </p:nvPr>
        </p:nvSpPr>
        <p:spPr>
          <a:xfrm>
            <a:off x="467544" y="1052736"/>
            <a:ext cx="8424936" cy="5400600"/>
          </a:xfrm>
        </p:spPr>
        <p:txBody>
          <a:bodyPr>
            <a:normAutofit lnSpcReduction="10000"/>
          </a:bodyPr>
          <a:lstStyle/>
          <a:p>
            <a:pPr marL="0" indent="0">
              <a:buNone/>
            </a:pPr>
            <a:r>
              <a:rPr lang="zh-CN" altLang="zh-CN" sz="2400" dirty="0"/>
              <a:t>【例</a:t>
            </a:r>
            <a:r>
              <a:rPr lang="en-US" altLang="zh-CN" sz="2400" dirty="0"/>
              <a:t>5.7</a:t>
            </a:r>
            <a:r>
              <a:rPr lang="zh-CN" altLang="zh-CN" sz="2400" dirty="0"/>
              <a:t>】为“诗词欣赏”演示文稿中第</a:t>
            </a:r>
            <a:r>
              <a:rPr lang="en-US" altLang="zh-CN" sz="2400" dirty="0"/>
              <a:t>1</a:t>
            </a:r>
            <a:r>
              <a:rPr lang="zh-CN" altLang="zh-CN" sz="2400" dirty="0"/>
              <a:t>张幻灯片的标题文字设置“弹跳”动画效果，第</a:t>
            </a:r>
            <a:r>
              <a:rPr lang="en-US" altLang="zh-CN" sz="2400" dirty="0"/>
              <a:t>5</a:t>
            </a:r>
            <a:r>
              <a:rPr lang="zh-CN" altLang="zh-CN" sz="2400" dirty="0"/>
              <a:t>张幻灯片中的艺术字动画效果为“快速旋转”进入。</a:t>
            </a:r>
          </a:p>
          <a:p>
            <a:pPr marL="0" indent="0">
              <a:buNone/>
            </a:pPr>
            <a:r>
              <a:rPr lang="zh-CN" altLang="zh-CN" sz="2400" dirty="0"/>
              <a:t>【操作步骤】</a:t>
            </a:r>
          </a:p>
          <a:p>
            <a:pPr marL="731520" lvl="1" indent="-457200">
              <a:buFont typeface="+mj-ea"/>
              <a:buAutoNum type="circleNumDbPlain"/>
            </a:pPr>
            <a:r>
              <a:rPr lang="zh-CN" altLang="zh-CN" sz="2200" dirty="0"/>
              <a:t>选中“诗词欣赏”演示文稿中第</a:t>
            </a:r>
            <a:r>
              <a:rPr lang="en-US" altLang="zh-CN" sz="2200" dirty="0"/>
              <a:t>1</a:t>
            </a:r>
            <a:r>
              <a:rPr lang="zh-CN" altLang="zh-CN" sz="2200" dirty="0"/>
              <a:t>张幻灯片的标题占位符。</a:t>
            </a:r>
          </a:p>
          <a:p>
            <a:pPr marL="731520" lvl="1" indent="-457200">
              <a:buFont typeface="+mj-ea"/>
              <a:buAutoNum type="circleNumDbPlain"/>
            </a:pPr>
            <a:r>
              <a:rPr lang="zh-CN" altLang="zh-CN" sz="2200" dirty="0"/>
              <a:t>选择“动画”选项卡→“动画”组中“其他”</a:t>
            </a:r>
            <a:r>
              <a:rPr lang="zh-CN" altLang="zh-CN" sz="2200" dirty="0" smtClean="0"/>
              <a:t>按钮</a:t>
            </a:r>
            <a:r>
              <a:rPr lang="en-US" altLang="zh-CN" sz="2200" dirty="0" smtClean="0"/>
              <a:t>    </a:t>
            </a:r>
            <a:r>
              <a:rPr lang="zh-CN" altLang="zh-CN" sz="2200" dirty="0" smtClean="0"/>
              <a:t>，</a:t>
            </a:r>
            <a:r>
              <a:rPr lang="zh-CN" altLang="zh-CN" sz="2200" dirty="0"/>
              <a:t>在“进入”分组中选择“弹跳”动画，如图</a:t>
            </a:r>
            <a:r>
              <a:rPr lang="en-US" altLang="zh-CN" sz="2200" dirty="0"/>
              <a:t>5-32</a:t>
            </a:r>
            <a:r>
              <a:rPr lang="zh-CN" altLang="zh-CN" sz="2200" dirty="0"/>
              <a:t>所示。在动画效果选择下拉列表中除了“进入”分类外还包括“强调”、“退出”和“动作路径”效果分类，用户可以根据需要进行选择。</a:t>
            </a:r>
          </a:p>
          <a:p>
            <a:pPr marL="731520" lvl="1" indent="-457200">
              <a:buFont typeface="+mj-ea"/>
              <a:buAutoNum type="circleNumDbPlain"/>
            </a:pPr>
            <a:r>
              <a:rPr lang="zh-CN" altLang="zh-CN" sz="2200" dirty="0"/>
              <a:t>选中第</a:t>
            </a:r>
            <a:r>
              <a:rPr lang="en-US" altLang="zh-CN" sz="2200" dirty="0"/>
              <a:t>5</a:t>
            </a:r>
            <a:r>
              <a:rPr lang="zh-CN" altLang="zh-CN" sz="2200" dirty="0"/>
              <a:t>张幻灯片中的艺术字，选择“动画”选项卡→“动画”组→“旋转”效果。</a:t>
            </a:r>
          </a:p>
          <a:p>
            <a:pPr marL="731520" lvl="1" indent="-457200">
              <a:buFont typeface="+mj-ea"/>
              <a:buAutoNum type="circleNumDbPlain"/>
            </a:pPr>
            <a:r>
              <a:rPr lang="zh-CN" altLang="zh-CN" sz="2200" dirty="0"/>
              <a:t>单击“动画”组对话框</a:t>
            </a:r>
            <a:r>
              <a:rPr lang="zh-CN" altLang="zh-CN" sz="2200" dirty="0" smtClean="0"/>
              <a:t>启动器</a:t>
            </a:r>
            <a:r>
              <a:rPr lang="en-US" altLang="zh-CN" sz="2200" dirty="0" smtClean="0"/>
              <a:t>     </a:t>
            </a:r>
            <a:r>
              <a:rPr lang="zh-CN" altLang="zh-CN" sz="2200" dirty="0"/>
              <a:t>，弹出“旋转”对话框，如图</a:t>
            </a:r>
            <a:r>
              <a:rPr lang="en-US" altLang="zh-CN" sz="2200" dirty="0"/>
              <a:t>5-33</a:t>
            </a:r>
            <a:r>
              <a:rPr lang="zh-CN" altLang="zh-CN" sz="2200" dirty="0"/>
              <a:t>所示。选择“计时”选项卡，在“期间”列表中选择“快速（</a:t>
            </a:r>
            <a:r>
              <a:rPr lang="en-US" altLang="zh-CN" sz="2200" dirty="0"/>
              <a:t>1</a:t>
            </a:r>
            <a:r>
              <a:rPr lang="zh-CN" altLang="zh-CN" sz="2200" dirty="0"/>
              <a:t>秒）”。</a:t>
            </a:r>
          </a:p>
          <a:p>
            <a:pPr marL="0" indent="0">
              <a:buNone/>
            </a:pPr>
            <a:endParaRPr lang="zh-CN" altLang="en-US" sz="2400" b="1" dirty="0" smtClean="0">
              <a:solidFill>
                <a:srgbClr val="0070C0"/>
              </a:solidFill>
            </a:endParaRPr>
          </a:p>
          <a:p>
            <a:pPr marL="0" indent="0">
              <a:buNone/>
            </a:pPr>
            <a:endParaRPr lang="en-US" altLang="zh-CN" sz="2400" b="1" dirty="0" smtClean="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8421" y="1916832"/>
            <a:ext cx="4124325" cy="29337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4321" y="1869207"/>
            <a:ext cx="3943350" cy="298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4"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0312" y="2924944"/>
            <a:ext cx="351263" cy="304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图片 6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05969" y="5085184"/>
            <a:ext cx="320055" cy="32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3967392"/>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1000"/>
                                        <p:tgtEl>
                                          <p:spTgt spid="5">
                                            <p:txEl>
                                              <p:pRg st="3" end="3"/>
                                            </p:txEl>
                                          </p:spTgt>
                                        </p:tgtEl>
                                      </p:cBhvr>
                                    </p:animEffect>
                                    <p:anim calcmode="lin" valueType="num">
                                      <p:cBhvr>
                                        <p:cTn id="1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32" fill="hold" nodeType="clickEffect">
                                  <p:stCondLst>
                                    <p:cond delay="0"/>
                                  </p:stCondLst>
                                  <p:childTnLst>
                                    <p:set>
                                      <p:cBhvr>
                                        <p:cTn id="18" dur="1" fill="hold">
                                          <p:stCondLst>
                                            <p:cond delay="0"/>
                                          </p:stCondLst>
                                        </p:cTn>
                                        <p:tgtEl>
                                          <p:spTgt spid="15362"/>
                                        </p:tgtEl>
                                        <p:attrNameLst>
                                          <p:attrName>style.visibility</p:attrName>
                                        </p:attrNameLst>
                                      </p:cBhvr>
                                      <p:to>
                                        <p:strVal val="visible"/>
                                      </p:to>
                                    </p:set>
                                    <p:animEffect transition="in" filter="circle(out)">
                                      <p:cBhvr>
                                        <p:cTn id="19" dur="2000"/>
                                        <p:tgtEl>
                                          <p:spTgt spid="1536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15362"/>
                                        </p:tgtEl>
                                      </p:cBhvr>
                                    </p:animEffect>
                                    <p:set>
                                      <p:cBhvr>
                                        <p:cTn id="24" dur="1" fill="hold">
                                          <p:stCondLst>
                                            <p:cond delay="499"/>
                                          </p:stCondLst>
                                        </p:cTn>
                                        <p:tgtEl>
                                          <p:spTgt spid="15362"/>
                                        </p:tgtEl>
                                        <p:attrNameLst>
                                          <p:attrName>style.visibility</p:attrName>
                                        </p:attrNameLst>
                                      </p:cBhvr>
                                      <p:to>
                                        <p:strVal val="hidden"/>
                                      </p:to>
                                    </p:set>
                                  </p:childTnLst>
                                </p:cTn>
                              </p:par>
                              <p:par>
                                <p:cTn id="25" presetID="10" presetClass="entr" presetSubtype="0" fill="hold"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5363"/>
                                        </p:tgtEl>
                                        <p:attrNameLst>
                                          <p:attrName>style.visibility</p:attrName>
                                        </p:attrNameLst>
                                      </p:cBhvr>
                                      <p:to>
                                        <p:strVal val="visible"/>
                                      </p:to>
                                    </p:set>
                                    <p:animEffect transition="in" filter="wipe(up)">
                                      <p:cBhvr>
                                        <p:cTn id="37" dur="500"/>
                                        <p:tgtEl>
                                          <p:spTgt spid="15363"/>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xit" presetSubtype="4" fill="hold" nodeType="clickEffect">
                                  <p:stCondLst>
                                    <p:cond delay="0"/>
                                  </p:stCondLst>
                                  <p:childTnLst>
                                    <p:anim calcmode="lin" valueType="num">
                                      <p:cBhvr additive="base">
                                        <p:cTn id="41" dur="500"/>
                                        <p:tgtEl>
                                          <p:spTgt spid="15363"/>
                                        </p:tgtEl>
                                        <p:attrNameLst>
                                          <p:attrName>ppt_x</p:attrName>
                                        </p:attrNameLst>
                                      </p:cBhvr>
                                      <p:tavLst>
                                        <p:tav tm="0">
                                          <p:val>
                                            <p:strVal val="ppt_x"/>
                                          </p:val>
                                        </p:tav>
                                        <p:tav tm="100000">
                                          <p:val>
                                            <p:strVal val="ppt_x"/>
                                          </p:val>
                                        </p:tav>
                                      </p:tavLst>
                                    </p:anim>
                                    <p:anim calcmode="lin" valueType="num">
                                      <p:cBhvr additive="base">
                                        <p:cTn id="42" dur="500"/>
                                        <p:tgtEl>
                                          <p:spTgt spid="15363"/>
                                        </p:tgtEl>
                                        <p:attrNameLst>
                                          <p:attrName>ppt_y</p:attrName>
                                        </p:attrNameLst>
                                      </p:cBhvr>
                                      <p:tavLst>
                                        <p:tav tm="0">
                                          <p:val>
                                            <p:strVal val="ppt_y"/>
                                          </p:val>
                                        </p:tav>
                                        <p:tav tm="100000">
                                          <p:val>
                                            <p:strVal val="1+ppt_h/2"/>
                                          </p:val>
                                        </p:tav>
                                      </p:tavLst>
                                    </p:anim>
                                    <p:set>
                                      <p:cBhvr>
                                        <p:cTn id="43" dur="1" fill="hold">
                                          <p:stCondLst>
                                            <p:cond delay="499"/>
                                          </p:stCondLst>
                                        </p:cTn>
                                        <p:tgtEl>
                                          <p:spTgt spid="153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45</a:t>
            </a:fld>
            <a:endParaRPr lang="zh-CN" altLang="en-US"/>
          </a:p>
        </p:txBody>
      </p:sp>
      <p:sp>
        <p:nvSpPr>
          <p:cNvPr id="5" name="内容占位符 4"/>
          <p:cNvSpPr>
            <a:spLocks noGrp="1"/>
          </p:cNvSpPr>
          <p:nvPr>
            <p:ph sz="quarter" idx="1"/>
          </p:nvPr>
        </p:nvSpPr>
        <p:spPr>
          <a:xfrm>
            <a:off x="467544" y="1447800"/>
            <a:ext cx="5184576" cy="4861520"/>
          </a:xfrm>
        </p:spPr>
        <p:txBody>
          <a:bodyPr>
            <a:normAutofit/>
          </a:bodyPr>
          <a:lstStyle/>
          <a:p>
            <a:pPr marL="0" indent="0">
              <a:buNone/>
            </a:pPr>
            <a:r>
              <a:rPr lang="en-US" altLang="zh-CN" dirty="0" smtClean="0"/>
              <a:t>5.4.1 </a:t>
            </a:r>
            <a:r>
              <a:rPr lang="zh-CN" altLang="en-US" dirty="0" smtClean="0"/>
              <a:t>添加动画效果</a:t>
            </a:r>
            <a:endParaRPr lang="en-US" altLang="zh-CN" dirty="0" smtClean="0"/>
          </a:p>
          <a:p>
            <a:pPr marL="0" indent="0">
              <a:buNone/>
            </a:pPr>
            <a:r>
              <a:rPr lang="en-US" altLang="zh-CN" sz="2400" b="1" dirty="0" smtClean="0">
                <a:solidFill>
                  <a:srgbClr val="0070C0"/>
                </a:solidFill>
              </a:rPr>
              <a:t>1</a:t>
            </a:r>
            <a:r>
              <a:rPr lang="en-US" altLang="zh-CN" sz="2400" b="1" dirty="0">
                <a:solidFill>
                  <a:srgbClr val="0070C0"/>
                </a:solidFill>
              </a:rPr>
              <a:t>.</a:t>
            </a:r>
            <a:r>
              <a:rPr lang="zh-CN" altLang="en-US" sz="2400" b="1" dirty="0">
                <a:solidFill>
                  <a:srgbClr val="0070C0"/>
                </a:solidFill>
              </a:rPr>
              <a:t>添加</a:t>
            </a:r>
            <a:r>
              <a:rPr lang="zh-CN" altLang="en-US" sz="2400" b="1" dirty="0" smtClean="0">
                <a:solidFill>
                  <a:srgbClr val="0070C0"/>
                </a:solidFill>
              </a:rPr>
              <a:t>动画</a:t>
            </a:r>
            <a:endParaRPr lang="en-US" altLang="zh-CN" sz="2400" b="1" dirty="0" smtClean="0">
              <a:solidFill>
                <a:srgbClr val="0070C0"/>
              </a:solidFill>
            </a:endParaRPr>
          </a:p>
          <a:p>
            <a:pPr marL="0" indent="0">
              <a:buNone/>
            </a:pPr>
            <a:r>
              <a:rPr lang="en-US" altLang="zh-CN" sz="2400" b="1" dirty="0" smtClean="0">
                <a:solidFill>
                  <a:srgbClr val="0070C0"/>
                </a:solidFill>
              </a:rPr>
              <a:t>2.</a:t>
            </a:r>
            <a:r>
              <a:rPr lang="zh-CN" altLang="en-US" sz="2400" b="1" dirty="0" smtClean="0">
                <a:solidFill>
                  <a:srgbClr val="0070C0"/>
                </a:solidFill>
              </a:rPr>
              <a:t>设置动画顺序</a:t>
            </a:r>
            <a:endParaRPr lang="zh-CN" altLang="zh-CN" sz="2000" dirty="0"/>
          </a:p>
          <a:p>
            <a:pPr marL="0" indent="457200">
              <a:buNone/>
            </a:pPr>
            <a:r>
              <a:rPr lang="zh-CN" altLang="zh-CN" sz="2400" dirty="0"/>
              <a:t>幻灯片中动画的播放顺序是按添加动画的先后顺序确定的。选择“动画”选项卡→“高级动画”组→“动画窗格”，弹出“动画窗格”，如图</a:t>
            </a:r>
            <a:r>
              <a:rPr lang="en-US" altLang="zh-CN" sz="2400" dirty="0"/>
              <a:t>5-34</a:t>
            </a:r>
            <a:r>
              <a:rPr lang="zh-CN" altLang="zh-CN" sz="2400" dirty="0"/>
              <a:t>所示，当前幻灯片中所有的动画都会在窗格中显示。选定一个对象动画，单击“重新排序”</a:t>
            </a:r>
            <a:r>
              <a:rPr lang="zh-CN" altLang="zh-CN" sz="2400" dirty="0" smtClean="0"/>
              <a:t>按钮</a:t>
            </a:r>
            <a:r>
              <a:rPr lang="en-US" altLang="zh-CN" sz="2400" dirty="0" smtClean="0"/>
              <a:t>            </a:t>
            </a:r>
            <a:r>
              <a:rPr lang="zh-CN" altLang="zh-CN" sz="2400" dirty="0" smtClean="0"/>
              <a:t>，</a:t>
            </a:r>
            <a:r>
              <a:rPr lang="zh-CN" altLang="zh-CN" sz="2400" dirty="0"/>
              <a:t>或者在动画窗格中拖动对象动画，均可调整动画的放映顺序。</a:t>
            </a:r>
          </a:p>
          <a:p>
            <a:pPr marL="0" indent="0">
              <a:buNone/>
            </a:pPr>
            <a:endParaRPr lang="en-US" altLang="zh-CN" sz="2000" b="1" dirty="0">
              <a:solidFill>
                <a:srgbClr val="0070C0"/>
              </a:solidFill>
            </a:endParaRPr>
          </a:p>
        </p:txBody>
      </p:sp>
      <p:pic>
        <p:nvPicPr>
          <p:cNvPr id="9" name="内容占位符 8"/>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5940152" y="2420888"/>
            <a:ext cx="2718032" cy="3127598"/>
          </a:xfrm>
        </p:spPr>
      </p:pic>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8" name="组合 7"/>
          <p:cNvGrpSpPr/>
          <p:nvPr/>
        </p:nvGrpSpPr>
        <p:grpSpPr>
          <a:xfrm>
            <a:off x="4183122" y="5127607"/>
            <a:ext cx="777755" cy="302493"/>
            <a:chOff x="1187623" y="4221088"/>
            <a:chExt cx="777755" cy="302493"/>
          </a:xfrm>
        </p:grpSpPr>
        <p:pic>
          <p:nvPicPr>
            <p:cNvPr id="16386" name="图片 293" descr="C:\Users\ww\AppData\Roaming\Tencent\Users\44194298\QQ\WinTemp\RichOle\$1~REH(70MX7_V$1L65XY0Q.jpg"/>
            <p:cNvPicPr>
              <a:picLocks noChangeAspect="1" noChangeArrowheads="1"/>
            </p:cNvPicPr>
            <p:nvPr/>
          </p:nvPicPr>
          <p:blipFill>
            <a:blip r:embed="rId3">
              <a:extLst>
                <a:ext uri="{28A0092B-C50C-407E-A947-70E740481C1C}">
                  <a14:useLocalDpi xmlns:a14="http://schemas.microsoft.com/office/drawing/2010/main" val="0"/>
                </a:ext>
              </a:extLst>
            </a:blip>
            <a:srcRect l="6944" t="8333" r="6944" b="2"/>
            <a:stretch>
              <a:fillRect/>
            </a:stretch>
          </p:blipFill>
          <p:spPr bwMode="auto">
            <a:xfrm>
              <a:off x="1187623" y="4221088"/>
              <a:ext cx="329179" cy="28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291" descr="C:\Users\ww\AppData\Roaming\Tencent\Users\44194298\QQ\WinTemp\RichOle\$1~REH(70MX7_V$1L65XY0Q.jpg"/>
            <p:cNvPicPr>
              <a:picLocks noChangeAspect="1" noChangeArrowheads="1"/>
            </p:cNvPicPr>
            <p:nvPr/>
          </p:nvPicPr>
          <p:blipFill>
            <a:blip r:embed="rId3">
              <a:extLst>
                <a:ext uri="{28A0092B-C50C-407E-A947-70E740481C1C}">
                  <a14:useLocalDpi xmlns:a14="http://schemas.microsoft.com/office/drawing/2010/main" val="0"/>
                </a:ext>
              </a:extLst>
            </a:blip>
            <a:srcRect l="6944" t="8333" r="6944" b="2"/>
            <a:stretch>
              <a:fillRect/>
            </a:stretch>
          </p:blipFill>
          <p:spPr bwMode="auto">
            <a:xfrm flipV="1">
              <a:off x="1619672" y="4221088"/>
              <a:ext cx="345706" cy="302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84795313"/>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46</a:t>
            </a:fld>
            <a:endParaRPr lang="zh-CN" altLang="en-US"/>
          </a:p>
        </p:txBody>
      </p:sp>
      <p:sp>
        <p:nvSpPr>
          <p:cNvPr id="5" name="内容占位符 4"/>
          <p:cNvSpPr>
            <a:spLocks noGrp="1"/>
          </p:cNvSpPr>
          <p:nvPr>
            <p:ph sz="quarter" idx="1"/>
          </p:nvPr>
        </p:nvSpPr>
        <p:spPr>
          <a:xfrm>
            <a:off x="467544" y="1447800"/>
            <a:ext cx="5688632" cy="4861520"/>
          </a:xfrm>
        </p:spPr>
        <p:txBody>
          <a:bodyPr>
            <a:normAutofit/>
          </a:bodyPr>
          <a:lstStyle/>
          <a:p>
            <a:pPr marL="0" indent="0">
              <a:buNone/>
            </a:pPr>
            <a:r>
              <a:rPr lang="en-US" altLang="zh-CN" dirty="0" smtClean="0"/>
              <a:t>5.4.1 </a:t>
            </a:r>
            <a:r>
              <a:rPr lang="zh-CN" altLang="en-US" dirty="0" smtClean="0"/>
              <a:t>添加动画效果</a:t>
            </a:r>
            <a:endParaRPr lang="en-US" altLang="zh-CN" dirty="0" smtClean="0"/>
          </a:p>
          <a:p>
            <a:pPr marL="0" indent="0">
              <a:buNone/>
            </a:pPr>
            <a:r>
              <a:rPr lang="en-US" altLang="zh-CN" sz="2400" b="1" dirty="0" smtClean="0">
                <a:solidFill>
                  <a:srgbClr val="0070C0"/>
                </a:solidFill>
              </a:rPr>
              <a:t>1</a:t>
            </a:r>
            <a:r>
              <a:rPr lang="en-US" altLang="zh-CN" sz="2400" b="1" dirty="0">
                <a:solidFill>
                  <a:srgbClr val="0070C0"/>
                </a:solidFill>
              </a:rPr>
              <a:t>.</a:t>
            </a:r>
            <a:r>
              <a:rPr lang="zh-CN" altLang="en-US" sz="2400" b="1" dirty="0">
                <a:solidFill>
                  <a:srgbClr val="0070C0"/>
                </a:solidFill>
              </a:rPr>
              <a:t>添加</a:t>
            </a:r>
            <a:r>
              <a:rPr lang="zh-CN" altLang="en-US" sz="2400" b="1" dirty="0" smtClean="0">
                <a:solidFill>
                  <a:srgbClr val="0070C0"/>
                </a:solidFill>
              </a:rPr>
              <a:t>动画</a:t>
            </a:r>
            <a:endParaRPr lang="en-US" altLang="zh-CN" sz="2400" b="1" dirty="0" smtClean="0">
              <a:solidFill>
                <a:srgbClr val="0070C0"/>
              </a:solidFill>
            </a:endParaRPr>
          </a:p>
          <a:p>
            <a:pPr marL="0" indent="0">
              <a:buNone/>
            </a:pPr>
            <a:r>
              <a:rPr lang="en-US" altLang="zh-CN" sz="2400" b="1" dirty="0" smtClean="0">
                <a:solidFill>
                  <a:srgbClr val="0070C0"/>
                </a:solidFill>
              </a:rPr>
              <a:t>2.</a:t>
            </a:r>
            <a:r>
              <a:rPr lang="zh-CN" altLang="en-US" sz="2400" b="1" dirty="0" smtClean="0">
                <a:solidFill>
                  <a:srgbClr val="0070C0"/>
                </a:solidFill>
              </a:rPr>
              <a:t>设置动画顺序</a:t>
            </a:r>
            <a:endParaRPr lang="zh-CN" altLang="zh-CN" sz="2000" dirty="0"/>
          </a:p>
          <a:p>
            <a:pPr marL="0" indent="0">
              <a:buNone/>
            </a:pPr>
            <a:r>
              <a:rPr lang="en-US" altLang="zh-CN" sz="2400" b="1" dirty="0">
                <a:solidFill>
                  <a:srgbClr val="0070C0"/>
                </a:solidFill>
              </a:rPr>
              <a:t>3.</a:t>
            </a:r>
            <a:r>
              <a:rPr lang="zh-CN" altLang="en-US" sz="2400" b="1" dirty="0">
                <a:solidFill>
                  <a:srgbClr val="0070C0"/>
                </a:solidFill>
              </a:rPr>
              <a:t>复制动画</a:t>
            </a:r>
            <a:endParaRPr lang="en-US" altLang="zh-CN" sz="2400" b="1" dirty="0">
              <a:solidFill>
                <a:srgbClr val="0070C0"/>
              </a:solidFill>
            </a:endParaRPr>
          </a:p>
          <a:p>
            <a:pPr marL="0" indent="457200">
              <a:buNone/>
            </a:pPr>
            <a:r>
              <a:rPr lang="zh-CN" altLang="zh-CN" sz="2400" dirty="0"/>
              <a:t>选择一个已经设置动画的对象，单击“高级动画”组中的“动画刷”按钮，如图</a:t>
            </a:r>
            <a:r>
              <a:rPr lang="en-US" altLang="zh-CN" sz="2400" dirty="0"/>
              <a:t>5-35</a:t>
            </a:r>
            <a:r>
              <a:rPr lang="zh-CN" altLang="zh-CN" sz="2400" dirty="0"/>
              <a:t>所示，鼠标指针呈“</a:t>
            </a:r>
            <a:r>
              <a:rPr lang="en-US" altLang="zh-CN" sz="2400" dirty="0"/>
              <a:t> </a:t>
            </a:r>
            <a:r>
              <a:rPr lang="en-US" altLang="zh-CN" sz="2400" dirty="0" smtClean="0"/>
              <a:t>         </a:t>
            </a:r>
            <a:r>
              <a:rPr lang="zh-CN" altLang="zh-CN" sz="2400" dirty="0" smtClean="0"/>
              <a:t>”</a:t>
            </a:r>
            <a:r>
              <a:rPr lang="zh-CN" altLang="zh-CN" sz="2400" dirty="0"/>
              <a:t>状，再单击幻灯片中的其他对象，则两个对象的动画效果一致。若双击“动画刷”，则可以多次复制动画到多个对象上。</a:t>
            </a:r>
          </a:p>
          <a:p>
            <a:pPr marL="0" indent="0">
              <a:buNone/>
            </a:pPr>
            <a:endParaRPr lang="zh-CN" altLang="zh-CN" sz="1800" dirty="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 name="内容占位符 9"/>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6444208" y="2856173"/>
            <a:ext cx="2152148" cy="1721718"/>
          </a:xfrm>
        </p:spPr>
      </p:pic>
      <p:pic>
        <p:nvPicPr>
          <p:cNvPr id="17410" name="图片 8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4005064"/>
            <a:ext cx="490229" cy="29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0312" y="3723127"/>
            <a:ext cx="1132721" cy="4854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36570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47</a:t>
            </a:fld>
            <a:endParaRPr lang="zh-CN" altLang="en-US"/>
          </a:p>
        </p:txBody>
      </p:sp>
      <p:sp>
        <p:nvSpPr>
          <p:cNvPr id="5" name="内容占位符 4"/>
          <p:cNvSpPr>
            <a:spLocks noGrp="1"/>
          </p:cNvSpPr>
          <p:nvPr>
            <p:ph sz="quarter" idx="1"/>
          </p:nvPr>
        </p:nvSpPr>
        <p:spPr>
          <a:xfrm>
            <a:off x="467544" y="1447800"/>
            <a:ext cx="5688632" cy="4861520"/>
          </a:xfrm>
        </p:spPr>
        <p:txBody>
          <a:bodyPr>
            <a:normAutofit/>
          </a:bodyPr>
          <a:lstStyle/>
          <a:p>
            <a:pPr marL="0" indent="0">
              <a:buNone/>
            </a:pPr>
            <a:r>
              <a:rPr lang="en-US" altLang="zh-CN" dirty="0" smtClean="0"/>
              <a:t>5.4.1 </a:t>
            </a:r>
            <a:r>
              <a:rPr lang="zh-CN" altLang="en-US" dirty="0" smtClean="0"/>
              <a:t>添加动画效果</a:t>
            </a:r>
            <a:endParaRPr lang="en-US" altLang="zh-CN" dirty="0" smtClean="0"/>
          </a:p>
          <a:p>
            <a:pPr marL="0" indent="0">
              <a:buNone/>
            </a:pPr>
            <a:r>
              <a:rPr lang="en-US" altLang="zh-CN" sz="2400" b="1" dirty="0" smtClean="0">
                <a:solidFill>
                  <a:srgbClr val="0070C0"/>
                </a:solidFill>
              </a:rPr>
              <a:t>1</a:t>
            </a:r>
            <a:r>
              <a:rPr lang="en-US" altLang="zh-CN" sz="2400" b="1" dirty="0">
                <a:solidFill>
                  <a:srgbClr val="0070C0"/>
                </a:solidFill>
              </a:rPr>
              <a:t>.</a:t>
            </a:r>
            <a:r>
              <a:rPr lang="zh-CN" altLang="en-US" sz="2400" b="1" dirty="0">
                <a:solidFill>
                  <a:srgbClr val="0070C0"/>
                </a:solidFill>
              </a:rPr>
              <a:t>添加</a:t>
            </a:r>
            <a:r>
              <a:rPr lang="zh-CN" altLang="en-US" sz="2400" b="1" dirty="0" smtClean="0">
                <a:solidFill>
                  <a:srgbClr val="0070C0"/>
                </a:solidFill>
              </a:rPr>
              <a:t>动画</a:t>
            </a:r>
            <a:endParaRPr lang="en-US" altLang="zh-CN" sz="2400" b="1" dirty="0" smtClean="0">
              <a:solidFill>
                <a:srgbClr val="0070C0"/>
              </a:solidFill>
            </a:endParaRPr>
          </a:p>
          <a:p>
            <a:pPr marL="0" indent="0">
              <a:buNone/>
            </a:pPr>
            <a:r>
              <a:rPr lang="en-US" altLang="zh-CN" sz="2400" b="1" dirty="0" smtClean="0">
                <a:solidFill>
                  <a:srgbClr val="0070C0"/>
                </a:solidFill>
              </a:rPr>
              <a:t>2.</a:t>
            </a:r>
            <a:r>
              <a:rPr lang="zh-CN" altLang="en-US" sz="2400" b="1" dirty="0" smtClean="0">
                <a:solidFill>
                  <a:srgbClr val="0070C0"/>
                </a:solidFill>
              </a:rPr>
              <a:t>设置动画顺序</a:t>
            </a:r>
            <a:endParaRPr lang="zh-CN" altLang="zh-CN" sz="2000" dirty="0"/>
          </a:p>
          <a:p>
            <a:pPr marL="0" indent="0">
              <a:buNone/>
            </a:pPr>
            <a:r>
              <a:rPr lang="en-US" altLang="zh-CN" sz="2400" b="1" dirty="0">
                <a:solidFill>
                  <a:srgbClr val="0070C0"/>
                </a:solidFill>
              </a:rPr>
              <a:t>3.</a:t>
            </a:r>
            <a:r>
              <a:rPr lang="zh-CN" altLang="en-US" sz="2400" b="1" dirty="0">
                <a:solidFill>
                  <a:srgbClr val="0070C0"/>
                </a:solidFill>
              </a:rPr>
              <a:t>复制</a:t>
            </a:r>
            <a:r>
              <a:rPr lang="zh-CN" altLang="en-US" sz="2400" b="1" dirty="0" smtClean="0">
                <a:solidFill>
                  <a:srgbClr val="0070C0"/>
                </a:solidFill>
              </a:rPr>
              <a:t>动画</a:t>
            </a:r>
            <a:endParaRPr lang="en-US" altLang="zh-CN" sz="2400" b="1" dirty="0" smtClean="0">
              <a:solidFill>
                <a:srgbClr val="0070C0"/>
              </a:solidFill>
            </a:endParaRPr>
          </a:p>
          <a:p>
            <a:pPr marL="0" indent="0">
              <a:buNone/>
            </a:pPr>
            <a:r>
              <a:rPr lang="en-US" altLang="zh-CN" sz="2400" b="1" dirty="0" smtClean="0">
                <a:solidFill>
                  <a:srgbClr val="0070C0"/>
                </a:solidFill>
              </a:rPr>
              <a:t>4.</a:t>
            </a:r>
            <a:r>
              <a:rPr lang="zh-CN" altLang="en-US" sz="2400" b="1" dirty="0" smtClean="0">
                <a:solidFill>
                  <a:srgbClr val="0070C0"/>
                </a:solidFill>
              </a:rPr>
              <a:t>删除动画</a:t>
            </a:r>
            <a:endParaRPr lang="en-US" altLang="zh-CN" sz="2400" b="1" dirty="0">
              <a:solidFill>
                <a:srgbClr val="0070C0"/>
              </a:solidFill>
            </a:endParaRPr>
          </a:p>
          <a:p>
            <a:r>
              <a:rPr lang="zh-CN" altLang="zh-CN" sz="2400" dirty="0"/>
              <a:t>在图</a:t>
            </a:r>
            <a:r>
              <a:rPr lang="en-US" altLang="zh-CN" sz="2400" dirty="0"/>
              <a:t>5-34</a:t>
            </a:r>
            <a:r>
              <a:rPr lang="zh-CN" altLang="zh-CN" sz="2400" dirty="0"/>
              <a:t>所示的“动画窗格”中选定某个对象动画，按</a:t>
            </a:r>
            <a:r>
              <a:rPr lang="en-US" altLang="zh-CN" sz="2400" dirty="0"/>
              <a:t>Delete</a:t>
            </a:r>
            <a:r>
              <a:rPr lang="zh-CN" altLang="zh-CN" sz="2400" dirty="0"/>
              <a:t>键，可以删除动画效果，而不会删除该对象</a:t>
            </a:r>
            <a:r>
              <a:rPr lang="zh-CN" altLang="zh-CN" sz="2400" dirty="0" smtClean="0"/>
              <a:t>。</a:t>
            </a:r>
            <a:endParaRPr lang="en-US" altLang="zh-CN" sz="2400" dirty="0" smtClean="0"/>
          </a:p>
          <a:p>
            <a:r>
              <a:rPr lang="zh-CN" altLang="en-US" sz="2400" dirty="0" smtClean="0"/>
              <a:t>或右击某个对象动画，在弹出菜单中选择“删除”命令。</a:t>
            </a:r>
            <a:endParaRPr lang="zh-CN" altLang="zh-CN" sz="2400" dirty="0"/>
          </a:p>
          <a:p>
            <a:pPr marL="0" indent="0">
              <a:buNone/>
            </a:pPr>
            <a:endParaRPr lang="zh-CN" altLang="zh-CN" sz="1800" dirty="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内容占位符 7"/>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6029617" y="2348880"/>
            <a:ext cx="2718847" cy="3126674"/>
          </a:xfrm>
        </p:spPr>
      </p:pic>
      <p:grpSp>
        <p:nvGrpSpPr>
          <p:cNvPr id="11" name="组合 10"/>
          <p:cNvGrpSpPr/>
          <p:nvPr/>
        </p:nvGrpSpPr>
        <p:grpSpPr>
          <a:xfrm>
            <a:off x="6516216" y="3678734"/>
            <a:ext cx="1947340" cy="1910506"/>
            <a:chOff x="6516216" y="3678734"/>
            <a:chExt cx="1947340" cy="1910506"/>
          </a:xfrm>
        </p:grpSpPr>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3678734"/>
              <a:ext cx="1947340" cy="1910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6876256" y="5229200"/>
              <a:ext cx="613630"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44530051"/>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 calcmode="lin" valueType="num">
                                      <p:cBhvr additive="base">
                                        <p:cTn id="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4)">
                                      <p:cBhvr>
                                        <p:cTn id="13" dur="2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xEl>
                                              <p:pRg st="6" end="6"/>
                                            </p:txEl>
                                          </p:spTgt>
                                        </p:tgtEl>
                                        <p:attrNameLst>
                                          <p:attrName>style.visibility</p:attrName>
                                        </p:attrNameLst>
                                      </p:cBhvr>
                                      <p:to>
                                        <p:strVal val="visible"/>
                                      </p:to>
                                    </p:set>
                                    <p:anim calcmode="lin" valueType="num">
                                      <p:cBhvr additive="base">
                                        <p:cTn id="18"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48</a:t>
            </a:fld>
            <a:endParaRPr lang="zh-CN" altLang="en-US"/>
          </a:p>
        </p:txBody>
      </p:sp>
      <p:sp>
        <p:nvSpPr>
          <p:cNvPr id="5" name="内容占位符 4"/>
          <p:cNvSpPr>
            <a:spLocks noGrp="1"/>
          </p:cNvSpPr>
          <p:nvPr>
            <p:ph sz="quarter" idx="1"/>
          </p:nvPr>
        </p:nvSpPr>
        <p:spPr>
          <a:xfrm>
            <a:off x="467544" y="1268760"/>
            <a:ext cx="8219256" cy="4968552"/>
          </a:xfrm>
        </p:spPr>
        <p:txBody>
          <a:bodyPr>
            <a:normAutofit/>
          </a:bodyPr>
          <a:lstStyle/>
          <a:p>
            <a:pPr marL="0" indent="0">
              <a:buNone/>
            </a:pPr>
            <a:r>
              <a:rPr lang="en-US" altLang="zh-CN" dirty="0" smtClean="0"/>
              <a:t>5.4.2 </a:t>
            </a:r>
            <a:r>
              <a:rPr lang="zh-CN" altLang="en-US" dirty="0" smtClean="0"/>
              <a:t>添加</a:t>
            </a:r>
            <a:r>
              <a:rPr lang="zh-CN" altLang="en-US" dirty="0" smtClean="0"/>
              <a:t>幻灯片切换效果</a:t>
            </a:r>
            <a:endParaRPr lang="en-US" altLang="zh-CN" dirty="0" smtClean="0"/>
          </a:p>
          <a:p>
            <a:pPr marL="0" indent="457200">
              <a:buNone/>
            </a:pPr>
            <a:r>
              <a:rPr lang="zh-CN" altLang="zh-CN" sz="2000" dirty="0"/>
              <a:t>幻灯片的切换类型分为：细微型、华丽型和动态内容三种类型</a:t>
            </a:r>
            <a:r>
              <a:rPr lang="zh-CN" altLang="zh-CN" sz="2000" dirty="0" smtClean="0"/>
              <a:t>。</a:t>
            </a:r>
            <a:endParaRPr lang="en-US" altLang="zh-CN" sz="2000" dirty="0" smtClean="0"/>
          </a:p>
          <a:p>
            <a:pPr marL="0" indent="0">
              <a:buNone/>
            </a:pPr>
            <a:r>
              <a:rPr lang="zh-CN" altLang="zh-CN" sz="2000" dirty="0"/>
              <a:t>【例</a:t>
            </a:r>
            <a:r>
              <a:rPr lang="en-US" altLang="zh-CN" sz="2000" dirty="0"/>
              <a:t>5.8</a:t>
            </a:r>
            <a:r>
              <a:rPr lang="zh-CN" altLang="zh-CN" sz="2000" dirty="0"/>
              <a:t>】为“诗词欣赏”演示文稿中每</a:t>
            </a:r>
            <a:r>
              <a:rPr lang="en-US" altLang="zh-CN" sz="2000" dirty="0"/>
              <a:t>1</a:t>
            </a:r>
            <a:r>
              <a:rPr lang="zh-CN" altLang="zh-CN" sz="2000" dirty="0"/>
              <a:t>张幻灯片设置一种不同的切换效果，所有幻灯片在切换时都伴随风铃声，切换时间间隔均为</a:t>
            </a:r>
            <a:r>
              <a:rPr lang="en-US" altLang="zh-CN" sz="2000" dirty="0"/>
              <a:t>5</a:t>
            </a:r>
            <a:r>
              <a:rPr lang="zh-CN" altLang="zh-CN" sz="2000" dirty="0"/>
              <a:t>秒。</a:t>
            </a:r>
          </a:p>
          <a:p>
            <a:pPr marL="0" indent="0">
              <a:buNone/>
            </a:pPr>
            <a:r>
              <a:rPr lang="zh-CN" altLang="zh-CN" sz="2000" dirty="0" smtClean="0"/>
              <a:t>【操作步骤】</a:t>
            </a:r>
            <a:endParaRPr lang="en-US" altLang="zh-CN" sz="2000" dirty="0" smtClean="0"/>
          </a:p>
          <a:p>
            <a:pPr marL="0" indent="0">
              <a:buNone/>
            </a:pPr>
            <a:r>
              <a:rPr lang="zh-CN" altLang="zh-CN" sz="2000" dirty="0"/>
              <a:t>（</a:t>
            </a:r>
            <a:r>
              <a:rPr lang="en-US" altLang="zh-CN" sz="2000" dirty="0"/>
              <a:t>1</a:t>
            </a:r>
            <a:r>
              <a:rPr lang="zh-CN" altLang="zh-CN" sz="2000" dirty="0"/>
              <a:t>）为每一张幻灯片设置一种切换效果</a:t>
            </a:r>
          </a:p>
          <a:p>
            <a:pPr marL="0" indent="0">
              <a:buNone/>
            </a:pPr>
            <a:endParaRPr lang="zh-CN" altLang="zh-CN" sz="2400" dirty="0"/>
          </a:p>
          <a:p>
            <a:pPr marL="0" indent="457200">
              <a:buNone/>
            </a:pPr>
            <a:endParaRPr lang="zh-CN" altLang="zh-CN" sz="2400" dirty="0"/>
          </a:p>
          <a:p>
            <a:pPr marL="0" indent="0">
              <a:buNone/>
            </a:pPr>
            <a:endParaRPr lang="zh-CN" altLang="zh-CN" sz="1800" dirty="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2" name="组合 11"/>
          <p:cNvGrpSpPr/>
          <p:nvPr/>
        </p:nvGrpSpPr>
        <p:grpSpPr>
          <a:xfrm>
            <a:off x="323527" y="3645024"/>
            <a:ext cx="8625327" cy="1224136"/>
            <a:chOff x="323527" y="3645024"/>
            <a:chExt cx="8625327" cy="1224136"/>
          </a:xfrm>
        </p:grpSpPr>
        <p:pic>
          <p:nvPicPr>
            <p:cNvPr id="194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7" y="3645024"/>
              <a:ext cx="8625327" cy="1224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矩形 9"/>
            <p:cNvSpPr/>
            <p:nvPr/>
          </p:nvSpPr>
          <p:spPr>
            <a:xfrm>
              <a:off x="5364088" y="4437112"/>
              <a:ext cx="216024" cy="21602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94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4680886"/>
            <a:ext cx="3674902" cy="1988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6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51849"/>
            <a:ext cx="962025" cy="237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5580112" y="4005064"/>
            <a:ext cx="432048" cy="648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032132"/>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8)">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fade">
                                      <p:cBhvr>
                                        <p:cTn id="12" dur="500"/>
                                        <p:tgtEl>
                                          <p:spTgt spid="194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9462"/>
                                        </p:tgtEl>
                                        <p:attrNameLst>
                                          <p:attrName>style.visibility</p:attrName>
                                        </p:attrNameLst>
                                      </p:cBhvr>
                                      <p:to>
                                        <p:strVal val="visible"/>
                                      </p:to>
                                    </p:set>
                                    <p:animEffect transition="in" filter="fade">
                                      <p:cBhvr>
                                        <p:cTn id="21" dur="5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49</a:t>
            </a:fld>
            <a:endParaRPr lang="zh-CN" altLang="en-US"/>
          </a:p>
        </p:txBody>
      </p:sp>
      <p:sp>
        <p:nvSpPr>
          <p:cNvPr id="5" name="内容占位符 4"/>
          <p:cNvSpPr>
            <a:spLocks noGrp="1"/>
          </p:cNvSpPr>
          <p:nvPr>
            <p:ph sz="quarter" idx="1"/>
          </p:nvPr>
        </p:nvSpPr>
        <p:spPr>
          <a:xfrm>
            <a:off x="467544" y="1268760"/>
            <a:ext cx="8219256" cy="4968552"/>
          </a:xfrm>
        </p:spPr>
        <p:txBody>
          <a:bodyPr>
            <a:normAutofit/>
          </a:bodyPr>
          <a:lstStyle/>
          <a:p>
            <a:pPr marL="0" indent="0">
              <a:buNone/>
            </a:pPr>
            <a:r>
              <a:rPr lang="en-US" altLang="zh-CN" dirty="0" smtClean="0"/>
              <a:t>5.4.2 </a:t>
            </a:r>
            <a:r>
              <a:rPr lang="zh-CN" altLang="en-US" dirty="0" smtClean="0"/>
              <a:t>添加</a:t>
            </a:r>
            <a:r>
              <a:rPr lang="zh-CN" altLang="en-US" dirty="0" smtClean="0"/>
              <a:t>幻灯片切换效果</a:t>
            </a:r>
            <a:endParaRPr lang="en-US" altLang="zh-CN" dirty="0" smtClean="0"/>
          </a:p>
          <a:p>
            <a:pPr marL="0" indent="457200">
              <a:buNone/>
            </a:pPr>
            <a:r>
              <a:rPr lang="zh-CN" altLang="zh-CN" sz="2000" dirty="0"/>
              <a:t>幻灯片的切换类型分为：细微型、华丽型和动态内容三种类型</a:t>
            </a:r>
            <a:r>
              <a:rPr lang="zh-CN" altLang="zh-CN" sz="2000" dirty="0" smtClean="0"/>
              <a:t>。</a:t>
            </a:r>
            <a:endParaRPr lang="en-US" altLang="zh-CN" sz="2000" dirty="0" smtClean="0"/>
          </a:p>
          <a:p>
            <a:pPr marL="0" indent="0">
              <a:buNone/>
            </a:pPr>
            <a:r>
              <a:rPr lang="zh-CN" altLang="zh-CN" sz="2000" dirty="0"/>
              <a:t>【例</a:t>
            </a:r>
            <a:r>
              <a:rPr lang="en-US" altLang="zh-CN" sz="2000" dirty="0"/>
              <a:t>5.8</a:t>
            </a:r>
            <a:r>
              <a:rPr lang="zh-CN" altLang="zh-CN" sz="2000" dirty="0"/>
              <a:t>】为“诗词欣赏”演示文稿中每</a:t>
            </a:r>
            <a:r>
              <a:rPr lang="en-US" altLang="zh-CN" sz="2000" dirty="0"/>
              <a:t>1</a:t>
            </a:r>
            <a:r>
              <a:rPr lang="zh-CN" altLang="zh-CN" sz="2000" dirty="0"/>
              <a:t>张幻灯片设置一种不同的切换效果，所有幻灯片在切换时都伴随风铃声，切换时间间隔均为</a:t>
            </a:r>
            <a:r>
              <a:rPr lang="en-US" altLang="zh-CN" sz="2000" dirty="0"/>
              <a:t>5</a:t>
            </a:r>
            <a:r>
              <a:rPr lang="zh-CN" altLang="zh-CN" sz="2000" dirty="0"/>
              <a:t>秒。</a:t>
            </a:r>
          </a:p>
          <a:p>
            <a:pPr marL="0" indent="0">
              <a:buNone/>
            </a:pPr>
            <a:r>
              <a:rPr lang="zh-CN" altLang="zh-CN" sz="2000" dirty="0" smtClean="0"/>
              <a:t>【操作步骤】</a:t>
            </a:r>
            <a:endParaRPr lang="en-US" altLang="zh-CN" sz="2000" dirty="0" smtClean="0"/>
          </a:p>
          <a:p>
            <a:pPr marL="0" indent="0">
              <a:buNone/>
            </a:pPr>
            <a:r>
              <a:rPr lang="zh-CN" altLang="zh-CN" sz="2000" dirty="0"/>
              <a:t>（</a:t>
            </a:r>
            <a:r>
              <a:rPr lang="en-US" altLang="zh-CN" sz="2000" dirty="0"/>
              <a:t>2</a:t>
            </a:r>
            <a:r>
              <a:rPr lang="zh-CN" altLang="zh-CN" sz="2000" dirty="0"/>
              <a:t>）设置切换时伴随的声音</a:t>
            </a:r>
          </a:p>
          <a:p>
            <a:pPr marL="731520" lvl="1" indent="-457200">
              <a:buFont typeface="+mj-ea"/>
              <a:buAutoNum type="circleNumDbPlain"/>
            </a:pPr>
            <a:r>
              <a:rPr lang="zh-CN" altLang="zh-CN" sz="1800" dirty="0"/>
              <a:t>选择某一张幻灯片，打开“切换”选项卡→“计时”组→“声音”下拉按钮→“风铃”。</a:t>
            </a:r>
          </a:p>
          <a:p>
            <a:pPr marL="731520" lvl="1" indent="-457200">
              <a:buFont typeface="+mj-ea"/>
              <a:buAutoNum type="circleNumDbPlain"/>
            </a:pPr>
            <a:r>
              <a:rPr lang="zh-CN" altLang="zh-CN" sz="1800" dirty="0"/>
              <a:t>在“计时”组中，选择“设置自动换片时间”复选框，输入“</a:t>
            </a:r>
            <a:r>
              <a:rPr lang="en-US" altLang="zh-CN" sz="1800" dirty="0"/>
              <a:t>00:05.00</a:t>
            </a:r>
            <a:r>
              <a:rPr lang="zh-CN" altLang="zh-CN" sz="1800" dirty="0"/>
              <a:t>”。</a:t>
            </a:r>
          </a:p>
          <a:p>
            <a:pPr marL="731520" lvl="1" indent="-457200">
              <a:buFont typeface="+mj-ea"/>
              <a:buAutoNum type="circleNumDbPlain"/>
            </a:pPr>
            <a:r>
              <a:rPr lang="zh-CN" altLang="zh-CN" sz="1800" dirty="0"/>
              <a:t>在“计时”组中，单击“全部应用”按钮。</a:t>
            </a:r>
          </a:p>
          <a:p>
            <a:pPr marL="0" indent="0">
              <a:buNone/>
            </a:pPr>
            <a:endParaRPr lang="zh-CN" altLang="zh-CN" sz="2400" dirty="0"/>
          </a:p>
          <a:p>
            <a:pPr marL="0" indent="457200">
              <a:buNone/>
            </a:pPr>
            <a:endParaRPr lang="zh-CN" altLang="zh-CN" sz="2400" dirty="0"/>
          </a:p>
          <a:p>
            <a:pPr marL="0" indent="0">
              <a:buNone/>
            </a:pPr>
            <a:endParaRPr lang="zh-CN" altLang="zh-CN" sz="1800" dirty="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7" name="组合 6"/>
          <p:cNvGrpSpPr/>
          <p:nvPr/>
        </p:nvGrpSpPr>
        <p:grpSpPr>
          <a:xfrm>
            <a:off x="2627784" y="4869160"/>
            <a:ext cx="5181752" cy="1440160"/>
            <a:chOff x="2627784" y="4869160"/>
            <a:chExt cx="5181752" cy="144016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4869160"/>
              <a:ext cx="5181752"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矩形 13"/>
            <p:cNvSpPr/>
            <p:nvPr/>
          </p:nvSpPr>
          <p:spPr>
            <a:xfrm>
              <a:off x="3059832" y="4869160"/>
              <a:ext cx="1800200" cy="3600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2072757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5.1 PowerPoint 2010</a:t>
            </a:r>
            <a:r>
              <a:rPr lang="zh-CN" altLang="en-US" dirty="0" smtClean="0">
                <a:solidFill>
                  <a:schemeClr val="tx1"/>
                </a:solidFill>
                <a:latin typeface="华文楷体" panose="02010600040101010101" pitchFamily="2" charset="-122"/>
                <a:ea typeface="华文楷体" panose="02010600040101010101" pitchFamily="2" charset="-122"/>
              </a:rPr>
              <a:t>基础</a:t>
            </a:r>
            <a:endParaRPr lang="zh-CN" altLang="en-US" dirty="0">
              <a:solidFill>
                <a:schemeClr val="tx1"/>
              </a:solidFill>
              <a:latin typeface="华文楷体" panose="02010600040101010101" pitchFamily="2" charset="-122"/>
              <a:ea typeface="华文楷体" panose="02010600040101010101" pitchFamily="2" charset="-122"/>
            </a:endParaRPr>
          </a:p>
        </p:txBody>
      </p:sp>
      <p:sp>
        <p:nvSpPr>
          <p:cNvPr id="3" name="页脚占位符 2"/>
          <p:cNvSpPr>
            <a:spLocks noGrp="1"/>
          </p:cNvSpPr>
          <p:nvPr>
            <p:ph type="ftr" sz="quarter" idx="11"/>
          </p:nvPr>
        </p:nvSpPr>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4" name="灯片编号占位符 3"/>
          <p:cNvSpPr>
            <a:spLocks noGrp="1"/>
          </p:cNvSpPr>
          <p:nvPr>
            <p:ph type="sldNum" sz="quarter" idx="12"/>
          </p:nvPr>
        </p:nvSpPr>
        <p:spPr/>
        <p:txBody>
          <a:bodyPr/>
          <a:lstStyle/>
          <a:p>
            <a:fld id="{6F66D150-C3E9-4304-BDDF-C97F963EE4A0}" type="slidenum">
              <a:rPr lang="zh-CN" altLang="en-US" smtClean="0"/>
              <a:t>5</a:t>
            </a:fld>
            <a:endParaRPr lang="zh-CN" altLang="en-US"/>
          </a:p>
        </p:txBody>
      </p:sp>
      <p:sp>
        <p:nvSpPr>
          <p:cNvPr id="5" name="内容占位符 4"/>
          <p:cNvSpPr>
            <a:spLocks noGrp="1"/>
          </p:cNvSpPr>
          <p:nvPr>
            <p:ph sz="quarter" idx="1"/>
          </p:nvPr>
        </p:nvSpPr>
        <p:spPr>
          <a:xfrm>
            <a:off x="467544" y="1124744"/>
            <a:ext cx="8219256" cy="4895056"/>
          </a:xfrm>
        </p:spPr>
        <p:txBody>
          <a:bodyPr/>
          <a:lstStyle/>
          <a:p>
            <a:pPr marL="0" indent="0">
              <a:buNone/>
            </a:pPr>
            <a:r>
              <a:rPr lang="en-US" altLang="zh-CN" dirty="0" smtClean="0"/>
              <a:t>5.1.1 PowerPoint 2010</a:t>
            </a:r>
            <a:r>
              <a:rPr lang="zh-CN" altLang="en-US" dirty="0" smtClean="0"/>
              <a:t>的启动和退出</a:t>
            </a:r>
            <a:endParaRPr lang="en-US" altLang="zh-CN" dirty="0" smtClean="0"/>
          </a:p>
          <a:p>
            <a:pPr marL="0" indent="0">
              <a:buNone/>
            </a:pPr>
            <a:r>
              <a:rPr lang="en-US" altLang="zh-CN" b="1" dirty="0" smtClean="0">
                <a:solidFill>
                  <a:srgbClr val="0070C0"/>
                </a:solidFill>
              </a:rPr>
              <a:t>2.</a:t>
            </a:r>
            <a:r>
              <a:rPr lang="zh-CN" altLang="en-US" b="1" dirty="0" smtClean="0">
                <a:solidFill>
                  <a:srgbClr val="0070C0"/>
                </a:solidFill>
              </a:rPr>
              <a:t>退出</a:t>
            </a:r>
            <a:r>
              <a:rPr lang="en-US" altLang="zh-CN" b="1" dirty="0" smtClean="0">
                <a:solidFill>
                  <a:srgbClr val="0070C0"/>
                </a:solidFill>
              </a:rPr>
              <a:t>PowerPoint 2010</a:t>
            </a:r>
          </a:p>
          <a:p>
            <a:pPr marL="0" indent="0">
              <a:buNone/>
            </a:pPr>
            <a:endParaRPr lang="zh-CN" altLang="en-US" b="1" dirty="0">
              <a:solidFill>
                <a:srgbClr val="0070C0"/>
              </a:solidFill>
            </a:endParaRPr>
          </a:p>
        </p:txBody>
      </p:sp>
      <p:graphicFrame>
        <p:nvGraphicFramePr>
          <p:cNvPr id="9" name="图示 8"/>
          <p:cNvGraphicFramePr/>
          <p:nvPr>
            <p:extLst>
              <p:ext uri="{D42A27DB-BD31-4B8C-83A1-F6EECF244321}">
                <p14:modId xmlns:p14="http://schemas.microsoft.com/office/powerpoint/2010/main" val="1683601022"/>
              </p:ext>
            </p:extLst>
          </p:nvPr>
        </p:nvGraphicFramePr>
        <p:xfrm>
          <a:off x="1619544" y="220486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46171221"/>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50</a:t>
            </a:fld>
            <a:endParaRPr lang="zh-CN" altLang="en-US"/>
          </a:p>
        </p:txBody>
      </p:sp>
      <p:sp>
        <p:nvSpPr>
          <p:cNvPr id="5" name="内容占位符 4"/>
          <p:cNvSpPr>
            <a:spLocks noGrp="1"/>
          </p:cNvSpPr>
          <p:nvPr>
            <p:ph sz="quarter" idx="1"/>
          </p:nvPr>
        </p:nvSpPr>
        <p:spPr>
          <a:xfrm>
            <a:off x="467544" y="1268760"/>
            <a:ext cx="8219256" cy="4968552"/>
          </a:xfrm>
        </p:spPr>
        <p:txBody>
          <a:bodyPr>
            <a:normAutofit/>
          </a:bodyPr>
          <a:lstStyle/>
          <a:p>
            <a:pPr marL="0" indent="0">
              <a:buNone/>
            </a:pPr>
            <a:r>
              <a:rPr lang="en-US" altLang="zh-CN" dirty="0" smtClean="0"/>
              <a:t>5.4.3 </a:t>
            </a:r>
            <a:r>
              <a:rPr lang="zh-CN" altLang="en-US" dirty="0" smtClean="0"/>
              <a:t>设置超链接</a:t>
            </a:r>
            <a:endParaRPr lang="en-US" altLang="zh-CN" dirty="0" smtClean="0"/>
          </a:p>
          <a:p>
            <a:r>
              <a:rPr lang="zh-CN" altLang="zh-CN" sz="2400" dirty="0"/>
              <a:t>超链接是由当前幻灯片的标题或内容指向别的目的页面的连接点，具体的识别方法是当鼠标移动到某些文字、图片或按钮上，鼠标箭头变成了一个小手或变为特殊的颜色，即为超链接，单击可进入相关页面。</a:t>
            </a:r>
          </a:p>
          <a:p>
            <a:r>
              <a:rPr lang="zh-CN" altLang="zh-CN" sz="2400" dirty="0"/>
              <a:t>超链接是控制演示文稿播放的一种重要手段，可以在播放时以顺序或定位方式“自由跳转”。创建超链接的对象可以是文字、文本框、图形、图片、动作按钮等对象。本节主要介绍以动作按钮和文字创建的超链接。</a:t>
            </a:r>
          </a:p>
          <a:p>
            <a:pPr marL="0" indent="457200">
              <a:buNone/>
            </a:pPr>
            <a:endParaRPr lang="zh-CN" altLang="zh-CN" sz="2400" dirty="0"/>
          </a:p>
          <a:p>
            <a:pPr marL="0" indent="0">
              <a:buNone/>
            </a:pPr>
            <a:endParaRPr lang="zh-CN" altLang="zh-CN" sz="1800" dirty="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799709726"/>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51</a:t>
            </a:fld>
            <a:endParaRPr lang="zh-CN" altLang="en-US"/>
          </a:p>
        </p:txBody>
      </p:sp>
      <p:sp>
        <p:nvSpPr>
          <p:cNvPr id="5" name="内容占位符 4"/>
          <p:cNvSpPr>
            <a:spLocks noGrp="1"/>
          </p:cNvSpPr>
          <p:nvPr>
            <p:ph sz="quarter" idx="1"/>
          </p:nvPr>
        </p:nvSpPr>
        <p:spPr>
          <a:xfrm>
            <a:off x="467544" y="1052736"/>
            <a:ext cx="8424936" cy="5328592"/>
          </a:xfrm>
        </p:spPr>
        <p:txBody>
          <a:bodyPr>
            <a:normAutofit fontScale="92500"/>
          </a:bodyPr>
          <a:lstStyle/>
          <a:p>
            <a:pPr marL="0" indent="0">
              <a:buNone/>
            </a:pPr>
            <a:r>
              <a:rPr lang="en-US" altLang="zh-CN" dirty="0" smtClean="0"/>
              <a:t>5.4.3 </a:t>
            </a:r>
            <a:r>
              <a:rPr lang="zh-CN" altLang="en-US" dirty="0" smtClean="0"/>
              <a:t>设置超链接</a:t>
            </a:r>
            <a:endParaRPr lang="en-US" altLang="zh-CN" dirty="0" smtClean="0"/>
          </a:p>
          <a:p>
            <a:pPr marL="0" indent="0">
              <a:buNone/>
            </a:pPr>
            <a:r>
              <a:rPr lang="en-US" altLang="zh-CN" b="1" dirty="0">
                <a:solidFill>
                  <a:srgbClr val="0070C0"/>
                </a:solidFill>
              </a:rPr>
              <a:t>1.</a:t>
            </a:r>
            <a:r>
              <a:rPr lang="zh-CN" altLang="en-US" b="1" dirty="0">
                <a:solidFill>
                  <a:srgbClr val="0070C0"/>
                </a:solidFill>
              </a:rPr>
              <a:t>插入动作按钮</a:t>
            </a:r>
            <a:endParaRPr lang="en-US" altLang="zh-CN" b="1" dirty="0">
              <a:solidFill>
                <a:srgbClr val="0070C0"/>
              </a:solidFill>
            </a:endParaRPr>
          </a:p>
          <a:p>
            <a:pPr marL="0" indent="457200">
              <a:buNone/>
            </a:pPr>
            <a:r>
              <a:rPr lang="en-US" altLang="zh-CN" sz="2200" dirty="0"/>
              <a:t>PowerPoint</a:t>
            </a:r>
            <a:r>
              <a:rPr lang="zh-CN" altLang="zh-CN" sz="2200" dirty="0"/>
              <a:t>的标准动作按钮包括“自定义”、“第一张”、“后退或前一项”、“前进或下一项”、“开始”等。</a:t>
            </a:r>
            <a:endParaRPr lang="zh-CN" altLang="zh-CN" sz="2200" dirty="0"/>
          </a:p>
          <a:p>
            <a:pPr marL="0" indent="0">
              <a:buNone/>
            </a:pPr>
            <a:r>
              <a:rPr lang="zh-CN" altLang="zh-CN" sz="2000" dirty="0"/>
              <a:t>【例</a:t>
            </a:r>
            <a:r>
              <a:rPr lang="en-US" altLang="zh-CN" sz="2000" dirty="0"/>
              <a:t>5.9</a:t>
            </a:r>
            <a:r>
              <a:rPr lang="zh-CN" altLang="zh-CN" sz="2000" dirty="0"/>
              <a:t>】在“诗词欣赏”演示文稿的第</a:t>
            </a:r>
            <a:r>
              <a:rPr lang="en-US" altLang="zh-CN" sz="2000" dirty="0"/>
              <a:t>2</a:t>
            </a:r>
            <a:r>
              <a:rPr lang="zh-CN" altLang="zh-CN" sz="2000" dirty="0"/>
              <a:t>张幻灯片右下角插入“下一项”动作按钮。为第</a:t>
            </a:r>
            <a:r>
              <a:rPr lang="en-US" altLang="zh-CN" sz="2000" dirty="0"/>
              <a:t>4</a:t>
            </a:r>
            <a:r>
              <a:rPr lang="zh-CN" altLang="zh-CN" sz="2000" dirty="0"/>
              <a:t>张幻灯片添加“自定义”动作按钮，按钮上文字为“返回目录”，使其与第</a:t>
            </a:r>
            <a:r>
              <a:rPr lang="en-US" altLang="zh-CN" sz="2000" dirty="0"/>
              <a:t>2</a:t>
            </a:r>
            <a:r>
              <a:rPr lang="zh-CN" altLang="zh-CN" sz="2000" dirty="0"/>
              <a:t>张幻灯片链接。</a:t>
            </a:r>
          </a:p>
          <a:p>
            <a:pPr marL="0" indent="0">
              <a:buNone/>
            </a:pPr>
            <a:r>
              <a:rPr lang="zh-CN" altLang="zh-CN" sz="2000" dirty="0" smtClean="0"/>
              <a:t>【操作步骤】</a:t>
            </a:r>
            <a:endParaRPr lang="en-US" altLang="zh-CN" sz="2000" dirty="0" smtClean="0"/>
          </a:p>
          <a:p>
            <a:pPr marL="0" indent="0">
              <a:buNone/>
            </a:pPr>
            <a:r>
              <a:rPr lang="zh-CN" altLang="zh-CN" sz="2000" dirty="0"/>
              <a:t>（</a:t>
            </a:r>
            <a:r>
              <a:rPr lang="en-US" altLang="zh-CN" sz="2000" dirty="0"/>
              <a:t>1</a:t>
            </a:r>
            <a:r>
              <a:rPr lang="zh-CN" altLang="zh-CN" sz="2000" dirty="0"/>
              <a:t>）为第</a:t>
            </a:r>
            <a:r>
              <a:rPr lang="en-US" altLang="zh-CN" sz="2000" dirty="0"/>
              <a:t>2</a:t>
            </a:r>
            <a:r>
              <a:rPr lang="zh-CN" altLang="zh-CN" sz="2000" dirty="0"/>
              <a:t>张幻灯片添加动作按钮</a:t>
            </a:r>
          </a:p>
          <a:p>
            <a:pPr marL="457200" lvl="0" indent="-457200">
              <a:buFont typeface="+mj-ea"/>
              <a:buAutoNum type="circleNumDbPlain"/>
            </a:pPr>
            <a:r>
              <a:rPr lang="zh-CN" altLang="zh-CN" sz="2000" dirty="0"/>
              <a:t>选择“诗词欣赏”演示文稿中的第</a:t>
            </a:r>
            <a:r>
              <a:rPr lang="en-US" altLang="zh-CN" sz="2000" dirty="0"/>
              <a:t>2</a:t>
            </a:r>
            <a:r>
              <a:rPr lang="zh-CN" altLang="zh-CN" sz="2000" dirty="0"/>
              <a:t>张幻灯片。</a:t>
            </a:r>
          </a:p>
          <a:p>
            <a:pPr marL="457200" lvl="0" indent="-457200">
              <a:buFont typeface="+mj-ea"/>
              <a:buAutoNum type="circleNumDbPlain"/>
            </a:pPr>
            <a:r>
              <a:rPr lang="zh-CN" altLang="zh-CN" sz="2000" dirty="0"/>
              <a:t>选择“插入”选项卡→“插图”组→“形状”下拉按钮，在“动作按钮”类中单击“前进或下一项”按钮。</a:t>
            </a:r>
          </a:p>
          <a:p>
            <a:pPr marL="457200" lvl="0" indent="-457200">
              <a:buFont typeface="+mj-ea"/>
              <a:buAutoNum type="circleNumDbPlain"/>
            </a:pPr>
            <a:r>
              <a:rPr lang="zh-CN" altLang="zh-CN" sz="2000" dirty="0"/>
              <a:t>鼠标变为十字型，在第</a:t>
            </a:r>
            <a:r>
              <a:rPr lang="en-US" altLang="zh-CN" sz="2000" dirty="0"/>
              <a:t>2</a:t>
            </a:r>
            <a:r>
              <a:rPr lang="zh-CN" altLang="zh-CN" sz="2000" dirty="0"/>
              <a:t>张幻灯片的右下角拖拽鼠标，画出一个矩形按钮。</a:t>
            </a:r>
          </a:p>
          <a:p>
            <a:pPr marL="457200" lvl="0" indent="-457200">
              <a:buFont typeface="+mj-ea"/>
              <a:buAutoNum type="circleNumDbPlain"/>
            </a:pPr>
            <a:r>
              <a:rPr lang="zh-CN" altLang="zh-CN" sz="2000" dirty="0"/>
              <a:t>松开鼠标，弹出“动作设置”对话框，如图</a:t>
            </a:r>
            <a:r>
              <a:rPr lang="en-US" altLang="zh-CN" sz="2000" dirty="0"/>
              <a:t>5-38</a:t>
            </a:r>
            <a:r>
              <a:rPr lang="zh-CN" altLang="zh-CN" sz="2000" dirty="0"/>
              <a:t>所示。选择“超链接到”单选按钮，单击“确定”按钮。</a:t>
            </a:r>
          </a:p>
          <a:p>
            <a:pPr marL="0" indent="0">
              <a:buNone/>
            </a:pPr>
            <a:endParaRPr lang="zh-CN" altLang="zh-CN" sz="2000" dirty="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150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1556792"/>
            <a:ext cx="3600400" cy="3694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4148158"/>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heel(4)">
                                      <p:cBhvr>
                                        <p:cTn id="7"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52</a:t>
            </a:fld>
            <a:endParaRPr lang="zh-CN" altLang="en-US"/>
          </a:p>
        </p:txBody>
      </p:sp>
      <p:sp>
        <p:nvSpPr>
          <p:cNvPr id="5" name="内容占位符 4"/>
          <p:cNvSpPr>
            <a:spLocks noGrp="1"/>
          </p:cNvSpPr>
          <p:nvPr>
            <p:ph sz="quarter" idx="1"/>
          </p:nvPr>
        </p:nvSpPr>
        <p:spPr>
          <a:xfrm>
            <a:off x="467544" y="1052736"/>
            <a:ext cx="8219256" cy="5328592"/>
          </a:xfrm>
        </p:spPr>
        <p:txBody>
          <a:bodyPr>
            <a:normAutofit/>
          </a:bodyPr>
          <a:lstStyle/>
          <a:p>
            <a:pPr marL="0" indent="0">
              <a:buNone/>
            </a:pPr>
            <a:r>
              <a:rPr lang="en-US" altLang="zh-CN" dirty="0" smtClean="0"/>
              <a:t>5.4.3 </a:t>
            </a:r>
            <a:r>
              <a:rPr lang="zh-CN" altLang="en-US" dirty="0" smtClean="0"/>
              <a:t>设置超链接</a:t>
            </a:r>
            <a:endParaRPr lang="en-US" altLang="zh-CN" dirty="0" smtClean="0"/>
          </a:p>
          <a:p>
            <a:pPr marL="0" indent="0">
              <a:buNone/>
            </a:pPr>
            <a:r>
              <a:rPr lang="en-US" altLang="zh-CN" sz="2400" b="1" dirty="0" smtClean="0">
                <a:solidFill>
                  <a:srgbClr val="0070C0"/>
                </a:solidFill>
              </a:rPr>
              <a:t>1.</a:t>
            </a:r>
            <a:r>
              <a:rPr lang="zh-CN" altLang="en-US" sz="2400" b="1" dirty="0" smtClean="0">
                <a:solidFill>
                  <a:srgbClr val="0070C0"/>
                </a:solidFill>
              </a:rPr>
              <a:t>插入动作按钮</a:t>
            </a:r>
            <a:endParaRPr lang="zh-CN" altLang="zh-CN" sz="2400" b="1" dirty="0">
              <a:solidFill>
                <a:srgbClr val="0070C0"/>
              </a:solidFill>
            </a:endParaRPr>
          </a:p>
          <a:p>
            <a:pPr marL="0" indent="0">
              <a:buNone/>
            </a:pPr>
            <a:r>
              <a:rPr lang="zh-CN" altLang="zh-CN" sz="2000" dirty="0" smtClean="0"/>
              <a:t>【操作步骤】</a:t>
            </a:r>
            <a:endParaRPr lang="en-US" altLang="zh-CN" sz="2000" dirty="0" smtClean="0"/>
          </a:p>
          <a:p>
            <a:pPr marL="0" indent="0">
              <a:buNone/>
            </a:pPr>
            <a:r>
              <a:rPr lang="zh-CN" altLang="zh-CN" sz="2000" dirty="0"/>
              <a:t>（</a:t>
            </a:r>
            <a:r>
              <a:rPr lang="en-US" altLang="zh-CN" sz="2000" dirty="0"/>
              <a:t>2</a:t>
            </a:r>
            <a:r>
              <a:rPr lang="zh-CN" altLang="zh-CN" sz="2000" dirty="0"/>
              <a:t>）为第</a:t>
            </a:r>
            <a:r>
              <a:rPr lang="en-US" altLang="zh-CN" sz="2000" dirty="0"/>
              <a:t>4</a:t>
            </a:r>
            <a:r>
              <a:rPr lang="zh-CN" altLang="zh-CN" sz="2000" dirty="0"/>
              <a:t>张幻灯片添加动作按钮</a:t>
            </a:r>
          </a:p>
          <a:p>
            <a:pPr marL="457200" lvl="0" indent="-457200">
              <a:buFont typeface="+mj-ea"/>
              <a:buAutoNum type="circleNumDbPlain"/>
            </a:pPr>
            <a:r>
              <a:rPr lang="zh-CN" altLang="zh-CN" sz="2000" dirty="0"/>
              <a:t>选中第</a:t>
            </a:r>
            <a:r>
              <a:rPr lang="en-US" altLang="zh-CN" sz="2000" dirty="0"/>
              <a:t>4</a:t>
            </a:r>
            <a:r>
              <a:rPr lang="zh-CN" altLang="zh-CN" sz="2000" dirty="0"/>
              <a:t>张幻灯片，打开“插入”选项卡→“插图”组→“形状”下拉按钮，选择“自定义”动作按钮。</a:t>
            </a:r>
          </a:p>
          <a:p>
            <a:pPr marL="457200" lvl="0" indent="-457200">
              <a:buFont typeface="+mj-ea"/>
              <a:buAutoNum type="circleNumDbPlain"/>
            </a:pPr>
            <a:r>
              <a:rPr lang="zh-CN" altLang="zh-CN" sz="2000" dirty="0"/>
              <a:t>在第</a:t>
            </a:r>
            <a:r>
              <a:rPr lang="en-US" altLang="zh-CN" sz="2000" dirty="0"/>
              <a:t>4</a:t>
            </a:r>
            <a:r>
              <a:rPr lang="zh-CN" altLang="zh-CN" sz="2000" dirty="0"/>
              <a:t>张幻灯片的右下角绘制动作按钮，松开鼠标左键，弹出“动作设置”对话框，选择“超链接到”单选按钮，并打开下方的下拉菜单，选择“选灯片</a:t>
            </a:r>
            <a:r>
              <a:rPr lang="en-US" altLang="zh-CN" sz="2000" dirty="0"/>
              <a:t>…</a:t>
            </a:r>
            <a:r>
              <a:rPr lang="zh-CN" altLang="zh-CN" sz="2000" dirty="0"/>
              <a:t>”。</a:t>
            </a:r>
          </a:p>
          <a:p>
            <a:pPr marL="457200" lvl="0" indent="-457200">
              <a:buFont typeface="+mj-ea"/>
              <a:buAutoNum type="circleNumDbPlain"/>
            </a:pPr>
            <a:r>
              <a:rPr lang="zh-CN" altLang="zh-CN" sz="2000" dirty="0"/>
              <a:t>弹出如图</a:t>
            </a:r>
            <a:r>
              <a:rPr lang="en-US" altLang="zh-CN" sz="2000" dirty="0"/>
              <a:t>5-39</a:t>
            </a:r>
            <a:r>
              <a:rPr lang="zh-CN" altLang="zh-CN" sz="2000" dirty="0"/>
              <a:t>所示的“超链接到幻灯片”对话框，选择演示文稿中第</a:t>
            </a:r>
            <a:r>
              <a:rPr lang="en-US" altLang="zh-CN" sz="2000" dirty="0"/>
              <a:t>2</a:t>
            </a:r>
            <a:r>
              <a:rPr lang="zh-CN" altLang="zh-CN" sz="2000" dirty="0"/>
              <a:t>张幻灯片，单击“确定”，退回到图</a:t>
            </a:r>
            <a:r>
              <a:rPr lang="en-US" altLang="zh-CN" sz="2000" dirty="0"/>
              <a:t>5-38</a:t>
            </a:r>
            <a:r>
              <a:rPr lang="zh-CN" altLang="zh-CN" sz="2000" dirty="0"/>
              <a:t>所示的对话框，单击“确定”。</a:t>
            </a:r>
          </a:p>
          <a:p>
            <a:pPr marL="457200" lvl="0" indent="-457200">
              <a:buFont typeface="+mj-ea"/>
              <a:buAutoNum type="circleNumDbPlain"/>
            </a:pPr>
            <a:r>
              <a:rPr lang="zh-CN" altLang="zh-CN" sz="2000" dirty="0"/>
              <a:t>此时动作按钮上是空的，没有文字，右击该按钮弹出快捷菜单，选择“编辑文字”，即可在按钮上输入文字，输入“返回目录”。</a:t>
            </a:r>
          </a:p>
          <a:p>
            <a:pPr marL="0" indent="0">
              <a:buNone/>
            </a:pPr>
            <a:endParaRPr lang="zh-CN" altLang="zh-CN" sz="2000" dirty="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253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2204864"/>
            <a:ext cx="4609505"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7802608"/>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outHorizont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53</a:t>
            </a:fld>
            <a:endParaRPr lang="zh-CN" altLang="en-US"/>
          </a:p>
        </p:txBody>
      </p:sp>
      <p:sp>
        <p:nvSpPr>
          <p:cNvPr id="5" name="内容占位符 4"/>
          <p:cNvSpPr>
            <a:spLocks noGrp="1"/>
          </p:cNvSpPr>
          <p:nvPr>
            <p:ph sz="quarter" idx="1"/>
          </p:nvPr>
        </p:nvSpPr>
        <p:spPr>
          <a:xfrm>
            <a:off x="467544" y="1052736"/>
            <a:ext cx="8219256" cy="5328592"/>
          </a:xfrm>
        </p:spPr>
        <p:txBody>
          <a:bodyPr>
            <a:normAutofit/>
          </a:bodyPr>
          <a:lstStyle/>
          <a:p>
            <a:pPr marL="0" indent="0">
              <a:buNone/>
            </a:pPr>
            <a:r>
              <a:rPr lang="en-US" altLang="zh-CN" dirty="0" smtClean="0"/>
              <a:t>5.4.3 </a:t>
            </a:r>
            <a:r>
              <a:rPr lang="zh-CN" altLang="en-US" dirty="0" smtClean="0"/>
              <a:t>设置超链接</a:t>
            </a:r>
            <a:endParaRPr lang="en-US" altLang="zh-CN" dirty="0" smtClean="0"/>
          </a:p>
          <a:p>
            <a:pPr marL="0" indent="0">
              <a:buNone/>
            </a:pPr>
            <a:r>
              <a:rPr lang="en-US" altLang="zh-CN" sz="2400" b="1" dirty="0" smtClean="0">
                <a:solidFill>
                  <a:srgbClr val="0070C0"/>
                </a:solidFill>
              </a:rPr>
              <a:t>2.</a:t>
            </a:r>
            <a:r>
              <a:rPr lang="zh-CN" altLang="en-US" sz="2400" b="1" dirty="0" smtClean="0">
                <a:solidFill>
                  <a:srgbClr val="0070C0"/>
                </a:solidFill>
              </a:rPr>
              <a:t>设置超链接文字</a:t>
            </a:r>
            <a:endParaRPr lang="en-US" altLang="zh-CN" sz="2400" b="1" dirty="0" smtClean="0">
              <a:solidFill>
                <a:srgbClr val="0070C0"/>
              </a:solidFill>
            </a:endParaRPr>
          </a:p>
          <a:p>
            <a:pPr marL="0" indent="0">
              <a:buNone/>
            </a:pPr>
            <a:r>
              <a:rPr lang="zh-CN" altLang="zh-CN" sz="2000" dirty="0"/>
              <a:t>【例</a:t>
            </a:r>
            <a:r>
              <a:rPr lang="en-US" altLang="zh-CN" sz="2000" dirty="0"/>
              <a:t>5.10</a:t>
            </a:r>
            <a:r>
              <a:rPr lang="zh-CN" altLang="zh-CN" sz="2000" dirty="0"/>
              <a:t>】为“诗词欣赏”演示文稿中，第</a:t>
            </a:r>
            <a:r>
              <a:rPr lang="en-US" altLang="zh-CN" sz="2000" dirty="0"/>
              <a:t>2</a:t>
            </a:r>
            <a:r>
              <a:rPr lang="zh-CN" altLang="zh-CN" sz="2000" dirty="0"/>
              <a:t>张幻灯片上的文字创建超链接。要求：文字“再别康桥”与第</a:t>
            </a:r>
            <a:r>
              <a:rPr lang="en-US" altLang="zh-CN" sz="2000" dirty="0"/>
              <a:t>3</a:t>
            </a:r>
            <a:r>
              <a:rPr lang="zh-CN" altLang="zh-CN" sz="2000" dirty="0"/>
              <a:t>张幻灯片链接，文字“致橡树”与第</a:t>
            </a:r>
            <a:r>
              <a:rPr lang="en-US" altLang="zh-CN" sz="2000" dirty="0"/>
              <a:t>4</a:t>
            </a:r>
            <a:r>
              <a:rPr lang="zh-CN" altLang="zh-CN" sz="2000" dirty="0"/>
              <a:t>张幻灯片链接。</a:t>
            </a:r>
          </a:p>
          <a:p>
            <a:pPr marL="0" indent="0">
              <a:buNone/>
            </a:pPr>
            <a:r>
              <a:rPr lang="zh-CN" altLang="zh-CN" sz="2000" dirty="0"/>
              <a:t>【操作步骤】</a:t>
            </a:r>
          </a:p>
          <a:p>
            <a:pPr marL="457200" lvl="0" indent="-457200">
              <a:buFont typeface="+mj-ea"/>
              <a:buAutoNum type="circleNumDbPlain"/>
            </a:pPr>
            <a:r>
              <a:rPr lang="zh-CN" altLang="zh-CN" sz="2000" dirty="0"/>
              <a:t>选中第</a:t>
            </a:r>
            <a:r>
              <a:rPr lang="en-US" altLang="zh-CN" sz="2000" dirty="0"/>
              <a:t>2</a:t>
            </a:r>
            <a:r>
              <a:rPr lang="zh-CN" altLang="zh-CN" sz="2000" dirty="0"/>
              <a:t>张幻灯片上的文字“再别康桥”。</a:t>
            </a:r>
          </a:p>
          <a:p>
            <a:pPr marL="457200" lvl="0" indent="-457200">
              <a:buFont typeface="+mj-ea"/>
              <a:buAutoNum type="circleNumDbPlain"/>
            </a:pPr>
            <a:r>
              <a:rPr lang="zh-CN" altLang="zh-CN" sz="2000" dirty="0"/>
              <a:t>选择“插入”选项卡→“链接”组→“超链接”，或者按</a:t>
            </a:r>
            <a:r>
              <a:rPr lang="en-US" altLang="zh-CN" sz="2000" dirty="0" err="1"/>
              <a:t>Ctrl+K</a:t>
            </a:r>
            <a:r>
              <a:rPr lang="zh-CN" altLang="zh-CN" sz="2000" dirty="0"/>
              <a:t>键，弹出“插入超链接”对话框，如图</a:t>
            </a:r>
            <a:r>
              <a:rPr lang="en-US" altLang="zh-CN" sz="2000" dirty="0"/>
              <a:t>5-40</a:t>
            </a:r>
            <a:r>
              <a:rPr lang="zh-CN" altLang="zh-CN" sz="2000" dirty="0"/>
              <a:t>所示。</a:t>
            </a:r>
          </a:p>
          <a:p>
            <a:pPr marL="457200" lvl="0" indent="-457200">
              <a:buFont typeface="+mj-ea"/>
              <a:buAutoNum type="circleNumDbPlain"/>
            </a:pPr>
            <a:r>
              <a:rPr lang="zh-CN" altLang="zh-CN" sz="2000" dirty="0"/>
              <a:t>单击“链接到”一栏中的“本文档中的位置”，在“请选择文档中的位置”列表中，选择要链接到的目标幻灯片“</a:t>
            </a:r>
            <a:r>
              <a:rPr lang="en-US" altLang="zh-CN" sz="2000" dirty="0"/>
              <a:t>3.</a:t>
            </a:r>
            <a:r>
              <a:rPr lang="zh-CN" altLang="zh-CN" sz="2000" dirty="0"/>
              <a:t>再别康桥”，单击“确定”按钮，完成超级链接的创建。</a:t>
            </a:r>
          </a:p>
          <a:p>
            <a:pPr marL="457200" lvl="0" indent="-457200">
              <a:buFont typeface="+mj-ea"/>
              <a:buAutoNum type="circleNumDbPlain"/>
            </a:pPr>
            <a:r>
              <a:rPr lang="zh-CN" altLang="zh-CN" sz="2000" dirty="0"/>
              <a:t>选中第</a:t>
            </a:r>
            <a:r>
              <a:rPr lang="en-US" altLang="zh-CN" sz="2000" dirty="0"/>
              <a:t>2</a:t>
            </a:r>
            <a:r>
              <a:rPr lang="zh-CN" altLang="zh-CN" sz="2000" dirty="0"/>
              <a:t>张幻灯片中的文字“致橡树”，在“插入超链接”对话框中，选择“</a:t>
            </a:r>
            <a:r>
              <a:rPr lang="en-US" altLang="zh-CN" sz="2000" dirty="0"/>
              <a:t>4.</a:t>
            </a:r>
            <a:r>
              <a:rPr lang="zh-CN" altLang="zh-CN" sz="2000" dirty="0"/>
              <a:t>致橡树——节选”，单击“确定”按钮，完成超链接的创建。</a:t>
            </a:r>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355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1478" y="2060848"/>
            <a:ext cx="6621043"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2431328"/>
      </p:ext>
    </p:extLst>
  </p:cSld>
  <p:clrMapOvr>
    <a:masterClrMapping/>
  </p:clrMapOvr>
  <mc:AlternateContent xmlns:mc="http://schemas.openxmlformats.org/markup-compatibility/2006">
    <mc:Choice xmlns:p14="http://schemas.microsoft.com/office/powerpoint/2010/main"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ppt_w</p:attrName>
                                        </p:attrNameLst>
                                      </p:cBhvr>
                                      <p:tavLst>
                                        <p:tav tm="0">
                                          <p:val>
                                            <p:fltVal val="0"/>
                                          </p:val>
                                        </p:tav>
                                        <p:tav tm="100000">
                                          <p:val>
                                            <p:strVal val="#ppt_w"/>
                                          </p:val>
                                        </p:tav>
                                      </p:tavLst>
                                    </p:anim>
                                    <p:anim calcmode="lin" valueType="num">
                                      <p:cBhvr>
                                        <p:cTn id="8" dur="500" fill="hold"/>
                                        <p:tgtEl>
                                          <p:spTgt spid="23554"/>
                                        </p:tgtEl>
                                        <p:attrNameLst>
                                          <p:attrName>ppt_h</p:attrName>
                                        </p:attrNameLst>
                                      </p:cBhvr>
                                      <p:tavLst>
                                        <p:tav tm="0">
                                          <p:val>
                                            <p:fltVal val="0"/>
                                          </p:val>
                                        </p:tav>
                                        <p:tav tm="100000">
                                          <p:val>
                                            <p:strVal val="#ppt_h"/>
                                          </p:val>
                                        </p:tav>
                                      </p:tavLst>
                                    </p:anim>
                                    <p:animEffect transition="in" filter="fade">
                                      <p:cBhvr>
                                        <p:cTn id="9"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54</a:t>
            </a:fld>
            <a:endParaRPr lang="zh-CN" altLang="en-US"/>
          </a:p>
        </p:txBody>
      </p:sp>
      <p:sp>
        <p:nvSpPr>
          <p:cNvPr id="5" name="内容占位符 4"/>
          <p:cNvSpPr>
            <a:spLocks noGrp="1"/>
          </p:cNvSpPr>
          <p:nvPr>
            <p:ph sz="quarter" idx="1"/>
          </p:nvPr>
        </p:nvSpPr>
        <p:spPr>
          <a:xfrm>
            <a:off x="467544" y="1052736"/>
            <a:ext cx="8219256" cy="5328592"/>
          </a:xfrm>
        </p:spPr>
        <p:txBody>
          <a:bodyPr>
            <a:normAutofit/>
          </a:bodyPr>
          <a:lstStyle/>
          <a:p>
            <a:pPr marL="0" indent="0">
              <a:buNone/>
            </a:pPr>
            <a:r>
              <a:rPr lang="en-US" altLang="zh-CN" dirty="0" smtClean="0"/>
              <a:t>5.4.4 </a:t>
            </a:r>
            <a:r>
              <a:rPr lang="zh-CN" altLang="en-US" dirty="0" smtClean="0"/>
              <a:t>演示文稿放映方式</a:t>
            </a:r>
            <a:endParaRPr lang="en-US" altLang="zh-CN" dirty="0" smtClean="0"/>
          </a:p>
          <a:p>
            <a:pPr marL="0" indent="0">
              <a:buNone/>
            </a:pPr>
            <a:r>
              <a:rPr lang="en-US" altLang="zh-CN" sz="2400" b="1" dirty="0" smtClean="0">
                <a:solidFill>
                  <a:srgbClr val="0070C0"/>
                </a:solidFill>
              </a:rPr>
              <a:t>1.</a:t>
            </a:r>
            <a:r>
              <a:rPr lang="zh-CN" altLang="en-US" sz="2400" b="1" dirty="0" smtClean="0">
                <a:solidFill>
                  <a:srgbClr val="0070C0"/>
                </a:solidFill>
              </a:rPr>
              <a:t>放映幻灯片</a:t>
            </a:r>
            <a:endParaRPr lang="en-US" altLang="zh-CN" sz="2400" b="1" dirty="0" smtClean="0">
              <a:solidFill>
                <a:srgbClr val="0070C0"/>
              </a:solidFill>
            </a:endParaRPr>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659" y="2276872"/>
            <a:ext cx="8320682" cy="1253436"/>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467544" y="2564904"/>
            <a:ext cx="1296144" cy="2016224"/>
            <a:chOff x="467544" y="2564904"/>
            <a:chExt cx="1296144" cy="2016224"/>
          </a:xfrm>
        </p:grpSpPr>
        <p:sp>
          <p:nvSpPr>
            <p:cNvPr id="8" name="矩形标注 7"/>
            <p:cNvSpPr/>
            <p:nvPr/>
          </p:nvSpPr>
          <p:spPr>
            <a:xfrm>
              <a:off x="467544" y="2564904"/>
              <a:ext cx="1296144" cy="792088"/>
            </a:xfrm>
            <a:prstGeom prst="wedgeRectCallout">
              <a:avLst>
                <a:gd name="adj1" fmla="val -14424"/>
                <a:gd name="adj2" fmla="val 113526"/>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a:off x="611560" y="3861048"/>
              <a:ext cx="720080" cy="720080"/>
            </a:xfrm>
            <a:prstGeom prst="hexagon">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4400" b="1" dirty="0" smtClean="0"/>
                <a:t>1</a:t>
              </a:r>
              <a:endParaRPr lang="zh-CN" altLang="en-US" sz="4400" b="1" dirty="0"/>
            </a:p>
          </p:txBody>
        </p:sp>
      </p:grpSp>
      <p:grpSp>
        <p:nvGrpSpPr>
          <p:cNvPr id="14" name="组合 13"/>
          <p:cNvGrpSpPr/>
          <p:nvPr/>
        </p:nvGrpSpPr>
        <p:grpSpPr>
          <a:xfrm>
            <a:off x="2158957" y="2564904"/>
            <a:ext cx="828867" cy="2016224"/>
            <a:chOff x="2158957" y="2564904"/>
            <a:chExt cx="828867" cy="2016224"/>
          </a:xfrm>
        </p:grpSpPr>
        <p:sp>
          <p:nvSpPr>
            <p:cNvPr id="12" name="矩形标注 11"/>
            <p:cNvSpPr/>
            <p:nvPr/>
          </p:nvSpPr>
          <p:spPr>
            <a:xfrm>
              <a:off x="2195736" y="2564904"/>
              <a:ext cx="792088" cy="792088"/>
            </a:xfrm>
            <a:prstGeom prst="wedgeRectCallout">
              <a:avLst>
                <a:gd name="adj1" fmla="val -14424"/>
                <a:gd name="adj2" fmla="val 113526"/>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12"/>
            <p:cNvSpPr/>
            <p:nvPr/>
          </p:nvSpPr>
          <p:spPr>
            <a:xfrm>
              <a:off x="2158957" y="3861048"/>
              <a:ext cx="720080" cy="720080"/>
            </a:xfrm>
            <a:prstGeom prst="hexagon">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4400" b="1" dirty="0" smtClean="0"/>
                <a:t>2</a:t>
              </a:r>
              <a:endParaRPr lang="zh-CN" altLang="en-US" sz="4400" b="1" dirty="0"/>
            </a:p>
          </p:txBody>
        </p:sp>
      </p:grpSp>
      <p:pic>
        <p:nvPicPr>
          <p:cNvPr id="2457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9037" y="3530308"/>
            <a:ext cx="311467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3021" y="4609745"/>
            <a:ext cx="4314825"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环形箭头 9"/>
          <p:cNvSpPr/>
          <p:nvPr/>
        </p:nvSpPr>
        <p:spPr>
          <a:xfrm rot="2491413">
            <a:off x="5709535" y="3745402"/>
            <a:ext cx="1152128" cy="1152128"/>
          </a:xfrm>
          <a:prstGeom prst="circular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71619413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24579"/>
                                        </p:tgtEl>
                                        <p:attrNameLst>
                                          <p:attrName>style.visibility</p:attrName>
                                        </p:attrNameLst>
                                      </p:cBhvr>
                                      <p:to>
                                        <p:strVal val="visible"/>
                                      </p:to>
                                    </p:set>
                                    <p:animEffect transition="in" filter="wipe(up)">
                                      <p:cBhvr>
                                        <p:cTn id="26" dur="500"/>
                                        <p:tgtEl>
                                          <p:spTgt spid="2457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4580"/>
                                        </p:tgtEl>
                                        <p:attrNameLst>
                                          <p:attrName>style.visibility</p:attrName>
                                        </p:attrNameLst>
                                      </p:cBhvr>
                                      <p:to>
                                        <p:strVal val="visible"/>
                                      </p:to>
                                    </p:set>
                                    <p:animEffect transition="in" filter="fade">
                                      <p:cBhvr>
                                        <p:cTn id="36" dur="5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55</a:t>
            </a:fld>
            <a:endParaRPr lang="zh-CN" altLang="en-US"/>
          </a:p>
        </p:txBody>
      </p:sp>
      <p:sp>
        <p:nvSpPr>
          <p:cNvPr id="5" name="内容占位符 4"/>
          <p:cNvSpPr>
            <a:spLocks noGrp="1"/>
          </p:cNvSpPr>
          <p:nvPr>
            <p:ph sz="quarter" idx="1"/>
          </p:nvPr>
        </p:nvSpPr>
        <p:spPr>
          <a:xfrm>
            <a:off x="467544" y="1052736"/>
            <a:ext cx="8219256" cy="5328592"/>
          </a:xfrm>
        </p:spPr>
        <p:txBody>
          <a:bodyPr>
            <a:normAutofit/>
          </a:bodyPr>
          <a:lstStyle/>
          <a:p>
            <a:pPr marL="0" indent="0">
              <a:buNone/>
            </a:pPr>
            <a:r>
              <a:rPr lang="en-US" altLang="zh-CN" dirty="0" smtClean="0"/>
              <a:t>5.4.4 </a:t>
            </a:r>
            <a:r>
              <a:rPr lang="zh-CN" altLang="en-US" dirty="0" smtClean="0"/>
              <a:t>演示文稿放映方式</a:t>
            </a:r>
            <a:endParaRPr lang="en-US" altLang="zh-CN" dirty="0" smtClean="0"/>
          </a:p>
          <a:p>
            <a:pPr marL="0" indent="0">
              <a:buNone/>
            </a:pPr>
            <a:r>
              <a:rPr lang="en-US" altLang="zh-CN" sz="2400" b="1" dirty="0" smtClean="0">
                <a:solidFill>
                  <a:srgbClr val="0070C0"/>
                </a:solidFill>
              </a:rPr>
              <a:t>2.</a:t>
            </a:r>
            <a:r>
              <a:rPr lang="zh-CN" altLang="en-US" sz="2400" b="1" dirty="0" smtClean="0">
                <a:solidFill>
                  <a:srgbClr val="0070C0"/>
                </a:solidFill>
              </a:rPr>
              <a:t>设置幻灯片放映方式</a:t>
            </a:r>
            <a:endParaRPr lang="en-US" altLang="zh-CN" sz="2400" b="1" dirty="0" smtClean="0">
              <a:solidFill>
                <a:srgbClr val="0070C0"/>
              </a:solidFill>
            </a:endParaRPr>
          </a:p>
          <a:p>
            <a:pPr marL="0" indent="457200">
              <a:buNone/>
            </a:pPr>
            <a:r>
              <a:rPr lang="zh-CN" altLang="zh-CN" sz="2400" dirty="0"/>
              <a:t>选择“幻灯片放映”选项卡→“设置”组→单击“设置幻灯片放映”按钮，弹出如图</a:t>
            </a:r>
            <a:r>
              <a:rPr lang="en-US" altLang="zh-CN" sz="2400" dirty="0"/>
              <a:t>5-44</a:t>
            </a:r>
            <a:r>
              <a:rPr lang="zh-CN" altLang="zh-CN" sz="2400" dirty="0"/>
              <a:t>所示的“设置放映方式”对话框进行设置。</a:t>
            </a:r>
          </a:p>
          <a:p>
            <a:pPr marL="0" indent="0">
              <a:buNone/>
            </a:pPr>
            <a:endParaRPr lang="en-US" altLang="zh-CN" sz="2400" b="1" dirty="0" smtClean="0">
              <a:solidFill>
                <a:srgbClr val="0070C0"/>
              </a:solidFill>
            </a:endParaRPr>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3140968"/>
            <a:ext cx="4482498"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6831816"/>
      </p:ext>
    </p:extLst>
  </p:cSld>
  <p:clrMapOvr>
    <a:masterClrMapping/>
  </p:clrMapOvr>
  <p:transition spd="slow">
    <p:strips dir="l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56</a:t>
            </a:fld>
            <a:endParaRPr lang="zh-CN" altLang="en-US"/>
          </a:p>
        </p:txBody>
      </p:sp>
      <p:sp>
        <p:nvSpPr>
          <p:cNvPr id="5" name="内容占位符 4"/>
          <p:cNvSpPr>
            <a:spLocks noGrp="1"/>
          </p:cNvSpPr>
          <p:nvPr>
            <p:ph sz="quarter" idx="1"/>
          </p:nvPr>
        </p:nvSpPr>
        <p:spPr>
          <a:xfrm>
            <a:off x="467544" y="1052736"/>
            <a:ext cx="8219256" cy="5328592"/>
          </a:xfrm>
        </p:spPr>
        <p:txBody>
          <a:bodyPr>
            <a:normAutofit fontScale="92500" lnSpcReduction="10000"/>
          </a:bodyPr>
          <a:lstStyle/>
          <a:p>
            <a:pPr marL="0" indent="0">
              <a:buNone/>
            </a:pPr>
            <a:r>
              <a:rPr lang="en-US" altLang="zh-CN" dirty="0" smtClean="0"/>
              <a:t>5.4.4 </a:t>
            </a:r>
            <a:r>
              <a:rPr lang="zh-CN" altLang="en-US" dirty="0" smtClean="0"/>
              <a:t>演示文稿放映方式</a:t>
            </a:r>
            <a:endParaRPr lang="en-US" altLang="zh-CN" dirty="0" smtClean="0"/>
          </a:p>
          <a:p>
            <a:pPr marL="0" indent="0">
              <a:buNone/>
            </a:pPr>
            <a:r>
              <a:rPr lang="en-US" altLang="zh-CN" sz="2400" b="1" dirty="0" smtClean="0">
                <a:solidFill>
                  <a:srgbClr val="0070C0"/>
                </a:solidFill>
              </a:rPr>
              <a:t>2.</a:t>
            </a:r>
            <a:r>
              <a:rPr lang="zh-CN" altLang="en-US" sz="2400" b="1" dirty="0" smtClean="0">
                <a:solidFill>
                  <a:srgbClr val="0070C0"/>
                </a:solidFill>
              </a:rPr>
              <a:t>设置幻灯片放映方式</a:t>
            </a:r>
            <a:endParaRPr lang="en-US" altLang="zh-CN" sz="2400" b="1" dirty="0" smtClean="0">
              <a:solidFill>
                <a:srgbClr val="0070C0"/>
              </a:solidFill>
            </a:endParaRPr>
          </a:p>
          <a:p>
            <a:pPr lvl="0">
              <a:buFont typeface="Wingdings" panose="05000000000000000000" pitchFamily="2" charset="2"/>
              <a:buChar char="ü"/>
            </a:pPr>
            <a:r>
              <a:rPr lang="zh-CN" altLang="zh-CN" sz="2400" dirty="0"/>
              <a:t>演讲者放映（全屏幕）：这是最常用的放映方式，由演讲者自动控制全部放映过程，可以采用自动或人工的方式进行放映，还可以改变幻灯片的放映流程。</a:t>
            </a:r>
          </a:p>
          <a:p>
            <a:pPr lvl="0">
              <a:buFont typeface="Wingdings" panose="05000000000000000000" pitchFamily="2" charset="2"/>
              <a:buChar char="ü"/>
            </a:pPr>
            <a:r>
              <a:rPr lang="zh-CN" altLang="zh-CN" sz="2400" dirty="0"/>
              <a:t>观众自行浏览（窗口）：这种放映方式可以用于小规模的演示。以这种方式放映演示文稿时，演示文稿会出现在小型窗口内，并提供相应的操作命令，允许移动、编辑、复制和打印幻灯片。在此方式中，观众可以通过该窗口的滚动条从一张幻灯片移到另一张幻灯片，同时打开其他程序。</a:t>
            </a:r>
          </a:p>
          <a:p>
            <a:pPr lvl="0">
              <a:buFont typeface="Wingdings" panose="05000000000000000000" pitchFamily="2" charset="2"/>
              <a:buChar char="ü"/>
            </a:pPr>
            <a:r>
              <a:rPr lang="zh-CN" altLang="zh-CN" sz="2400" dirty="0"/>
              <a:t>在展台浏览（全屏幕）：这种方式可以自动放映演示文稿，是不需要专人播放幻灯片就可以发布信息的绝佳方式，能够使大多数控制都失效，这样观众就不能改动演示文稿。当演示文稿自动运行结束，或者某张人工操作的幻灯片已经闲置一段时间，它都会自动重新开始。</a:t>
            </a:r>
          </a:p>
          <a:p>
            <a:pPr marL="0" indent="0">
              <a:buNone/>
            </a:pPr>
            <a:endParaRPr lang="en-US" altLang="zh-CN" sz="2400" b="1" dirty="0" smtClean="0">
              <a:solidFill>
                <a:srgbClr val="0070C0"/>
              </a:solidFill>
            </a:endParaRPr>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64102304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57</a:t>
            </a:fld>
            <a:endParaRPr lang="zh-CN" altLang="en-US"/>
          </a:p>
        </p:txBody>
      </p:sp>
      <p:sp>
        <p:nvSpPr>
          <p:cNvPr id="5" name="内容占位符 4"/>
          <p:cNvSpPr>
            <a:spLocks noGrp="1"/>
          </p:cNvSpPr>
          <p:nvPr>
            <p:ph sz="quarter" idx="1"/>
          </p:nvPr>
        </p:nvSpPr>
        <p:spPr>
          <a:xfrm>
            <a:off x="467544" y="1052736"/>
            <a:ext cx="8219256" cy="5328592"/>
          </a:xfrm>
        </p:spPr>
        <p:txBody>
          <a:bodyPr>
            <a:normAutofit/>
          </a:bodyPr>
          <a:lstStyle/>
          <a:p>
            <a:pPr marL="0" indent="0">
              <a:buNone/>
            </a:pPr>
            <a:r>
              <a:rPr lang="en-US" altLang="zh-CN" dirty="0" smtClean="0"/>
              <a:t>5.4.4 </a:t>
            </a:r>
            <a:r>
              <a:rPr lang="zh-CN" altLang="en-US" dirty="0" smtClean="0"/>
              <a:t>演示文稿放映方式</a:t>
            </a:r>
            <a:endParaRPr lang="en-US" altLang="zh-CN" dirty="0" smtClean="0"/>
          </a:p>
          <a:p>
            <a:pPr marL="0" indent="0">
              <a:buNone/>
            </a:pPr>
            <a:r>
              <a:rPr lang="en-US" altLang="zh-CN" sz="2400" b="1" dirty="0" smtClean="0">
                <a:solidFill>
                  <a:srgbClr val="0070C0"/>
                </a:solidFill>
              </a:rPr>
              <a:t>3.</a:t>
            </a:r>
            <a:r>
              <a:rPr lang="zh-CN" altLang="en-US" sz="2400" b="1" dirty="0" smtClean="0">
                <a:solidFill>
                  <a:srgbClr val="0070C0"/>
                </a:solidFill>
              </a:rPr>
              <a:t>录制幻灯片</a:t>
            </a:r>
            <a:endParaRPr lang="en-US" altLang="zh-CN" sz="2400" b="1" dirty="0" smtClean="0">
              <a:solidFill>
                <a:srgbClr val="0070C0"/>
              </a:solidFill>
            </a:endParaRPr>
          </a:p>
          <a:p>
            <a:pPr marL="0" indent="457200">
              <a:buNone/>
            </a:pPr>
            <a:r>
              <a:rPr lang="zh-CN" altLang="en-US" sz="2400" b="1" dirty="0"/>
              <a:t>在</a:t>
            </a:r>
            <a:r>
              <a:rPr lang="en-US" altLang="zh-CN" sz="2400" b="1" dirty="0"/>
              <a:t>PowerPoint 2010</a:t>
            </a:r>
            <a:r>
              <a:rPr lang="zh-CN" altLang="en-US" sz="2400" b="1" dirty="0"/>
              <a:t>中新增了“录制幻灯片演示”功能，该功能可以选择开始录制或清除录制的计时和旁白位置。它相当于以往版本中的“录制旁白”功能，将演讲者在讲解演示文件的整个过程中的解决声音录制下来，方便日后在演讲者不在的情况下，听众能更准确地理解演示文稿的内容。</a:t>
            </a:r>
            <a:endParaRPr lang="en-US" altLang="zh-CN" sz="2400" b="1" dirty="0" smtClean="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668093447"/>
      </p:ext>
    </p:extLst>
  </p:cSld>
  <p:clrMapOvr>
    <a:masterClrMapping/>
  </p:clrMapOvr>
  <mc:AlternateContent xmlns:mc="http://schemas.openxmlformats.org/markup-compatibility/2006">
    <mc:Choice xmlns:p14="http://schemas.microsoft.com/office/powerpoint/2010/main" Requires="p14">
      <p:transition spd="slow" p14:dur="1400">
        <p:blinds/>
      </p:transition>
    </mc:Choice>
    <mc:Fallback>
      <p:transition spd="slow">
        <p:blind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5.4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文稿动画设置与放映</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58</a:t>
            </a:fld>
            <a:endParaRPr lang="zh-CN" altLang="en-US"/>
          </a:p>
        </p:txBody>
      </p:sp>
      <p:sp>
        <p:nvSpPr>
          <p:cNvPr id="5" name="内容占位符 4"/>
          <p:cNvSpPr>
            <a:spLocks noGrp="1"/>
          </p:cNvSpPr>
          <p:nvPr>
            <p:ph sz="quarter" idx="1"/>
          </p:nvPr>
        </p:nvSpPr>
        <p:spPr>
          <a:xfrm>
            <a:off x="467544" y="1052736"/>
            <a:ext cx="8219256" cy="5328592"/>
          </a:xfrm>
        </p:spPr>
        <p:txBody>
          <a:bodyPr>
            <a:normAutofit/>
          </a:bodyPr>
          <a:lstStyle/>
          <a:p>
            <a:pPr marL="0" indent="0">
              <a:buNone/>
            </a:pPr>
            <a:r>
              <a:rPr lang="en-US" altLang="zh-CN" dirty="0" smtClean="0"/>
              <a:t>5.4.4 </a:t>
            </a:r>
            <a:r>
              <a:rPr lang="zh-CN" altLang="en-US" dirty="0" smtClean="0"/>
              <a:t>演示文稿放映方式</a:t>
            </a:r>
            <a:endParaRPr lang="en-US" altLang="zh-CN" dirty="0" smtClean="0"/>
          </a:p>
          <a:p>
            <a:pPr marL="0" indent="0">
              <a:buNone/>
            </a:pPr>
            <a:r>
              <a:rPr lang="en-US" altLang="zh-CN" sz="2400" b="1" dirty="0" smtClean="0">
                <a:solidFill>
                  <a:srgbClr val="0070C0"/>
                </a:solidFill>
              </a:rPr>
              <a:t>3.</a:t>
            </a:r>
            <a:r>
              <a:rPr lang="zh-CN" altLang="en-US" sz="2400" b="1" dirty="0" smtClean="0">
                <a:solidFill>
                  <a:srgbClr val="0070C0"/>
                </a:solidFill>
              </a:rPr>
              <a:t>录制幻灯片</a:t>
            </a:r>
            <a:endParaRPr lang="en-US" altLang="zh-CN" sz="2400" b="1" dirty="0" smtClean="0">
              <a:solidFill>
                <a:srgbClr val="0070C0"/>
              </a:solidFill>
            </a:endParaRPr>
          </a:p>
          <a:p>
            <a:pPr marL="0" indent="0">
              <a:buNone/>
            </a:pPr>
            <a:r>
              <a:rPr lang="zh-CN" altLang="zh-CN" sz="2000" dirty="0"/>
              <a:t>【例</a:t>
            </a:r>
            <a:r>
              <a:rPr lang="en-US" altLang="zh-CN" sz="2000" dirty="0"/>
              <a:t>5.11</a:t>
            </a:r>
            <a:r>
              <a:rPr lang="zh-CN" altLang="zh-CN" sz="2000" dirty="0"/>
              <a:t>】从头开始录制演示文稿“诗词欣赏”，要求：录制的内容为“幻灯片和动画计时”。</a:t>
            </a:r>
          </a:p>
          <a:p>
            <a:pPr marL="0" indent="0">
              <a:buNone/>
            </a:pPr>
            <a:r>
              <a:rPr lang="zh-CN" altLang="zh-CN" sz="2000" dirty="0"/>
              <a:t>【操作步骤】</a:t>
            </a:r>
          </a:p>
          <a:p>
            <a:pPr marL="731520" lvl="1" indent="-457200">
              <a:buFont typeface="+mj-ea"/>
              <a:buAutoNum type="circleNumDbPlain"/>
            </a:pPr>
            <a:r>
              <a:rPr lang="zh-CN" altLang="zh-CN" sz="1800" dirty="0"/>
              <a:t>在“幻灯片放映”选项卡中，单击“录制幻灯片演示”按钮，在弹出的下拉列表中单击“从头开始录制”命令，如图</a:t>
            </a:r>
            <a:r>
              <a:rPr lang="en-US" altLang="zh-CN" sz="1800" dirty="0"/>
              <a:t>5-45</a:t>
            </a:r>
            <a:r>
              <a:rPr lang="zh-CN" altLang="zh-CN" sz="1800" dirty="0"/>
              <a:t>所示。</a:t>
            </a:r>
          </a:p>
          <a:p>
            <a:pPr marL="731520" lvl="1" indent="-457200">
              <a:buFont typeface="+mj-ea"/>
              <a:buAutoNum type="circleNumDbPlain"/>
            </a:pPr>
            <a:r>
              <a:rPr lang="zh-CN" altLang="zh-CN" sz="1800" dirty="0"/>
              <a:t>弹出“录制幻灯片演示”对话框，选中“幻灯片和动画计时”复选框，单击“开始录制”按钮，如图</a:t>
            </a:r>
            <a:r>
              <a:rPr lang="en-US" altLang="zh-CN" sz="1800" dirty="0"/>
              <a:t>5-46</a:t>
            </a:r>
            <a:r>
              <a:rPr lang="zh-CN" altLang="zh-CN" sz="1800" dirty="0"/>
              <a:t>所示。</a:t>
            </a:r>
          </a:p>
          <a:p>
            <a:pPr marL="731520" lvl="1" indent="-457200">
              <a:buFont typeface="+mj-ea"/>
              <a:buAutoNum type="circleNumDbPlain"/>
            </a:pPr>
            <a:r>
              <a:rPr lang="zh-CN" altLang="zh-CN" sz="1800" dirty="0"/>
              <a:t>进入幻灯片放映视图，弹出“录制”工具栏，如图</a:t>
            </a:r>
            <a:r>
              <a:rPr lang="en-US" altLang="zh-CN" sz="1800" dirty="0"/>
              <a:t>5-47</a:t>
            </a:r>
            <a:r>
              <a:rPr lang="zh-CN" altLang="zh-CN" sz="1800" dirty="0"/>
              <a:t>所示。演讲者手动放映演示文稿中的每一张幻灯片，“录制”工具栏将会录制每一张幻灯片上进行的操作，并对该幻灯片演示的时间进行统计。</a:t>
            </a:r>
          </a:p>
          <a:p>
            <a:pPr marL="731520" lvl="1" indent="-457200">
              <a:buFont typeface="+mj-ea"/>
              <a:buAutoNum type="circleNumDbPlain"/>
            </a:pPr>
            <a:r>
              <a:rPr lang="zh-CN" altLang="zh-CN" sz="1800" dirty="0"/>
              <a:t>演示文稿中的所有幻灯片均放映完成后，按</a:t>
            </a:r>
            <a:r>
              <a:rPr lang="en-US" altLang="zh-CN" sz="1800" dirty="0"/>
              <a:t>ESC</a:t>
            </a:r>
            <a:r>
              <a:rPr lang="zh-CN" altLang="zh-CN" sz="1800" dirty="0"/>
              <a:t>键结束录制，此时演示文稿会自定切换到幻灯片浏览视图下，并在每一张幻灯片的下方显示幻灯片的播放时间。</a:t>
            </a:r>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079782099"/>
      </p:ext>
    </p:extLst>
  </p:cSld>
  <p:clrMapOvr>
    <a:masterClrMapping/>
  </p:clrMapOvr>
  <mc:AlternateContent xmlns:mc="http://schemas.openxmlformats.org/markup-compatibility/2006">
    <mc:Choice xmlns:p14="http://schemas.microsoft.com/office/powerpoint/2010/main" Requires="p14">
      <p:transition spd="slow">
        <p14:wheelReverse spokes="1"/>
      </p:transition>
    </mc:Choice>
    <mc:Fallback>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5.5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文稿的打印与打包</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59</a:t>
            </a:fld>
            <a:endParaRPr lang="zh-CN" altLang="en-US"/>
          </a:p>
        </p:txBody>
      </p:sp>
      <p:sp>
        <p:nvSpPr>
          <p:cNvPr id="5" name="内容占位符 4"/>
          <p:cNvSpPr>
            <a:spLocks noGrp="1"/>
          </p:cNvSpPr>
          <p:nvPr>
            <p:ph sz="quarter" idx="1"/>
          </p:nvPr>
        </p:nvSpPr>
        <p:spPr>
          <a:xfrm>
            <a:off x="467544" y="1052736"/>
            <a:ext cx="8219256" cy="5328592"/>
          </a:xfrm>
        </p:spPr>
        <p:txBody>
          <a:bodyPr>
            <a:normAutofit/>
          </a:bodyPr>
          <a:lstStyle/>
          <a:p>
            <a:pPr marL="0" indent="0">
              <a:buNone/>
            </a:pPr>
            <a:r>
              <a:rPr lang="en-US" altLang="zh-CN" dirty="0" smtClean="0"/>
              <a:t>5.5.1 </a:t>
            </a:r>
            <a:r>
              <a:rPr lang="zh-CN" altLang="en-US" dirty="0" smtClean="0"/>
              <a:t>演示文稿的打印</a:t>
            </a:r>
            <a:endParaRPr lang="en-US" altLang="zh-CN" dirty="0" smtClean="0"/>
          </a:p>
          <a:p>
            <a:pPr marL="0" indent="0">
              <a:buNone/>
            </a:pPr>
            <a:r>
              <a:rPr lang="zh-CN" altLang="zh-CN" sz="2400" dirty="0" smtClean="0"/>
              <a:t>第</a:t>
            </a:r>
            <a:r>
              <a:rPr lang="en-US" altLang="zh-CN" sz="2400" dirty="0"/>
              <a:t>1</a:t>
            </a:r>
            <a:r>
              <a:rPr lang="zh-CN" altLang="zh-CN" sz="2400" dirty="0"/>
              <a:t>步：在“设计”选项卡下的“页面设置”组中单击“页面设置”按钮，打开页面设置对话框，如图</a:t>
            </a:r>
            <a:r>
              <a:rPr lang="en-US" altLang="zh-CN" sz="2400" dirty="0"/>
              <a:t>5-48</a:t>
            </a:r>
            <a:r>
              <a:rPr lang="zh-CN" altLang="zh-CN" sz="2400" dirty="0"/>
              <a:t>所示，设置好幻灯片大小、方向等</a:t>
            </a:r>
            <a:r>
              <a:rPr lang="zh-CN" altLang="zh-CN" sz="2400" dirty="0" smtClean="0"/>
              <a:t>。</a:t>
            </a:r>
            <a:endParaRPr lang="en-US" altLang="zh-CN" sz="2400" dirty="0" smtClean="0"/>
          </a:p>
          <a:p>
            <a:pPr marL="0" indent="0">
              <a:buNone/>
            </a:pPr>
            <a:r>
              <a:rPr lang="zh-CN" altLang="zh-CN" sz="2400" dirty="0"/>
              <a:t>第</a:t>
            </a:r>
            <a:r>
              <a:rPr lang="en-US" altLang="zh-CN" sz="2400" dirty="0"/>
              <a:t>2</a:t>
            </a:r>
            <a:r>
              <a:rPr lang="zh-CN" altLang="zh-CN" sz="2400" dirty="0"/>
              <a:t>步：在“文件”选项卡中选择“打印”命令，打开打印窗口，如图</a:t>
            </a:r>
            <a:r>
              <a:rPr lang="en-US" altLang="zh-CN" sz="2400" dirty="0"/>
              <a:t>5-49</a:t>
            </a:r>
            <a:r>
              <a:rPr lang="zh-CN" altLang="zh-CN" sz="2400" dirty="0"/>
              <a:t>所示。单击该窗口右侧“打印机属性”超链接，在弹出的对话框中设置打印纸张大小与方向。</a:t>
            </a:r>
          </a:p>
          <a:p>
            <a:pPr marL="0" indent="0">
              <a:buNone/>
            </a:pPr>
            <a:r>
              <a:rPr lang="zh-CN" altLang="zh-CN" sz="2400" dirty="0"/>
              <a:t>第</a:t>
            </a:r>
            <a:r>
              <a:rPr lang="en-US" altLang="zh-CN" sz="2400" dirty="0"/>
              <a:t>3</a:t>
            </a:r>
            <a:r>
              <a:rPr lang="zh-CN" altLang="zh-CN" sz="2400" dirty="0"/>
              <a:t>步：再单击“编辑页眉页脚”超链接，对页眉页脚进行设置，并单击“全部应用”按钮，返回。单击“打印”按钮进行演示文稿的打印。</a:t>
            </a:r>
          </a:p>
          <a:p>
            <a:pPr marL="0" indent="0">
              <a:buNone/>
            </a:pPr>
            <a:endParaRPr lang="zh-CN" altLang="zh-CN" sz="2400" dirty="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66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140968"/>
            <a:ext cx="3960440" cy="1685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2185102"/>
            <a:ext cx="4681537" cy="359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5600470"/>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6626"/>
                                        </p:tgtEl>
                                        <p:attrNameLst>
                                          <p:attrName>style.visibility</p:attrName>
                                        </p:attrNameLst>
                                      </p:cBhvr>
                                      <p:to>
                                        <p:strVal val="visible"/>
                                      </p:to>
                                    </p:set>
                                    <p:animEffect transition="in" filter="fade">
                                      <p:cBhvr>
                                        <p:cTn id="13" dur="500"/>
                                        <p:tgtEl>
                                          <p:spTgt spid="2662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26626"/>
                                        </p:tgtEl>
                                      </p:cBhvr>
                                    </p:animEffect>
                                    <p:set>
                                      <p:cBhvr>
                                        <p:cTn id="18" dur="1" fill="hold">
                                          <p:stCondLst>
                                            <p:cond delay="499"/>
                                          </p:stCondLst>
                                        </p:cTn>
                                        <p:tgtEl>
                                          <p:spTgt spid="26626"/>
                                        </p:tgtEl>
                                        <p:attrNameLst>
                                          <p:attrName>style.visibility</p:attrName>
                                        </p:attrNameLst>
                                      </p:cBhvr>
                                      <p:to>
                                        <p:strVal val="hidden"/>
                                      </p:to>
                                    </p:set>
                                  </p:childTnLst>
                                </p:cTn>
                              </p:par>
                              <p:par>
                                <p:cTn id="19" presetID="42" presetClass="entr" presetSubtype="0" fill="hold" nodeType="with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6627"/>
                                        </p:tgtEl>
                                        <p:attrNameLst>
                                          <p:attrName>style.visibility</p:attrName>
                                        </p:attrNameLst>
                                      </p:cBhvr>
                                      <p:to>
                                        <p:strVal val="visible"/>
                                      </p:to>
                                    </p:set>
                                    <p:anim calcmode="lin" valueType="num">
                                      <p:cBhvr additive="base">
                                        <p:cTn id="28" dur="500" fill="hold"/>
                                        <p:tgtEl>
                                          <p:spTgt spid="26627"/>
                                        </p:tgtEl>
                                        <p:attrNameLst>
                                          <p:attrName>ppt_x</p:attrName>
                                        </p:attrNameLst>
                                      </p:cBhvr>
                                      <p:tavLst>
                                        <p:tav tm="0">
                                          <p:val>
                                            <p:strVal val="#ppt_x"/>
                                          </p:val>
                                        </p:tav>
                                        <p:tav tm="100000">
                                          <p:val>
                                            <p:strVal val="#ppt_x"/>
                                          </p:val>
                                        </p:tav>
                                      </p:tavLst>
                                    </p:anim>
                                    <p:anim calcmode="lin" valueType="num">
                                      <p:cBhvr additive="base">
                                        <p:cTn id="29" dur="500" fill="hold"/>
                                        <p:tgtEl>
                                          <p:spTgt spid="2662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xit" presetSubtype="37" fill="hold" nodeType="clickEffect">
                                  <p:stCondLst>
                                    <p:cond delay="0"/>
                                  </p:stCondLst>
                                  <p:childTnLst>
                                    <p:animEffect transition="out" filter="barn(outVertical)">
                                      <p:cBhvr>
                                        <p:cTn id="33" dur="500"/>
                                        <p:tgtEl>
                                          <p:spTgt spid="26627"/>
                                        </p:tgtEl>
                                      </p:cBhvr>
                                    </p:animEffect>
                                    <p:set>
                                      <p:cBhvr>
                                        <p:cTn id="34" dur="1" fill="hold">
                                          <p:stCondLst>
                                            <p:cond delay="499"/>
                                          </p:stCondLst>
                                        </p:cTn>
                                        <p:tgtEl>
                                          <p:spTgt spid="266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2008" y="188640"/>
            <a:ext cx="7772400" cy="850106"/>
          </a:xfrm>
        </p:spPr>
        <p:txBody>
          <a:bodyPr/>
          <a:lstStyle/>
          <a:p>
            <a:r>
              <a:rPr lang="en-US" altLang="zh-CN" dirty="0">
                <a:solidFill>
                  <a:schemeClr val="tx1"/>
                </a:solidFill>
                <a:latin typeface="华文楷体" panose="02010600040101010101" pitchFamily="2" charset="-122"/>
                <a:ea typeface="华文楷体" panose="02010600040101010101" pitchFamily="2" charset="-122"/>
              </a:rPr>
              <a:t>5.1 PowerPoint 2010</a:t>
            </a:r>
            <a:r>
              <a:rPr lang="zh-CN" altLang="en-US" dirty="0">
                <a:solidFill>
                  <a:schemeClr val="tx1"/>
                </a:solidFill>
                <a:latin typeface="华文楷体" panose="02010600040101010101" pitchFamily="2" charset="-122"/>
                <a:ea typeface="华文楷体" panose="02010600040101010101" pitchFamily="2" charset="-122"/>
              </a:rPr>
              <a:t>基础</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5</a:t>
            </a:r>
            <a:r>
              <a:rPr lang="zh-CN" altLang="en-US" smtClean="0"/>
              <a:t>章 演示文稿软件</a:t>
            </a:r>
            <a:r>
              <a:rPr lang="en-US" altLang="zh-CN" smtClean="0"/>
              <a:t>PowerPoint 2010</a:t>
            </a:r>
            <a:endParaRPr lang="zh-CN" altLang="en-US"/>
          </a:p>
        </p:txBody>
      </p:sp>
      <p:sp>
        <p:nvSpPr>
          <p:cNvPr id="4" name="灯片编号占位符 3"/>
          <p:cNvSpPr>
            <a:spLocks noGrp="1"/>
          </p:cNvSpPr>
          <p:nvPr>
            <p:ph type="sldNum" sz="quarter" idx="12"/>
          </p:nvPr>
        </p:nvSpPr>
        <p:spPr/>
        <p:txBody>
          <a:bodyPr/>
          <a:lstStyle/>
          <a:p>
            <a:fld id="{6F66D150-C3E9-4304-BDDF-C97F963EE4A0}" type="slidenum">
              <a:rPr lang="zh-CN" altLang="en-US" smtClean="0"/>
              <a:t>6</a:t>
            </a:fld>
            <a:endParaRPr lang="zh-CN" altLang="en-US"/>
          </a:p>
        </p:txBody>
      </p:sp>
      <p:grpSp>
        <p:nvGrpSpPr>
          <p:cNvPr id="68" name="组合 67"/>
          <p:cNvGrpSpPr/>
          <p:nvPr/>
        </p:nvGrpSpPr>
        <p:grpSpPr>
          <a:xfrm>
            <a:off x="1457686" y="1425149"/>
            <a:ext cx="6264696" cy="4644385"/>
            <a:chOff x="827109" y="1700808"/>
            <a:chExt cx="6985251" cy="4392488"/>
          </a:xfrm>
        </p:grpSpPr>
        <p:pic>
          <p:nvPicPr>
            <p:cNvPr id="30" name="图片 29"/>
            <p:cNvPicPr/>
            <p:nvPr/>
          </p:nvPicPr>
          <p:blipFill>
            <a:blip r:embed="rId2">
              <a:extLst>
                <a:ext uri="{28A0092B-C50C-407E-A947-70E740481C1C}">
                  <a14:useLocalDpi xmlns:a14="http://schemas.microsoft.com/office/drawing/2010/main" val="0"/>
                </a:ext>
              </a:extLst>
            </a:blip>
            <a:stretch>
              <a:fillRect/>
            </a:stretch>
          </p:blipFill>
          <p:spPr>
            <a:xfrm>
              <a:off x="2378710" y="2149792"/>
              <a:ext cx="5433650" cy="3943504"/>
            </a:xfrm>
            <a:prstGeom prst="rect">
              <a:avLst/>
            </a:prstGeom>
          </p:spPr>
        </p:pic>
        <p:grpSp>
          <p:nvGrpSpPr>
            <p:cNvPr id="67" name="组合 66"/>
            <p:cNvGrpSpPr/>
            <p:nvPr/>
          </p:nvGrpSpPr>
          <p:grpSpPr>
            <a:xfrm>
              <a:off x="827109" y="1700808"/>
              <a:ext cx="5302193" cy="4320480"/>
              <a:chOff x="827109" y="1700808"/>
              <a:chExt cx="5302193" cy="4320480"/>
            </a:xfrm>
          </p:grpSpPr>
          <p:sp>
            <p:nvSpPr>
              <p:cNvPr id="31" name="左中括号 30"/>
              <p:cNvSpPr/>
              <p:nvPr/>
            </p:nvSpPr>
            <p:spPr>
              <a:xfrm rot="5400000">
                <a:off x="2661529" y="1688784"/>
                <a:ext cx="211239" cy="710778"/>
              </a:xfrm>
              <a:prstGeom prst="leftBracket">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2" name="左中括号 31"/>
              <p:cNvSpPr/>
              <p:nvPr/>
            </p:nvSpPr>
            <p:spPr>
              <a:xfrm>
                <a:off x="2211948" y="2513170"/>
                <a:ext cx="96164" cy="987837"/>
              </a:xfrm>
              <a:prstGeom prst="leftBracket">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3" name="左中括号 32"/>
              <p:cNvSpPr/>
              <p:nvPr/>
            </p:nvSpPr>
            <p:spPr>
              <a:xfrm rot="5400000">
                <a:off x="5870142" y="5546104"/>
                <a:ext cx="95409" cy="422910"/>
              </a:xfrm>
              <a:prstGeom prst="leftBracket">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b="1" dirty="0"/>
              </a:p>
            </p:txBody>
          </p:sp>
          <p:cxnSp>
            <p:nvCxnSpPr>
              <p:cNvPr id="34" name="直接连接符 33"/>
              <p:cNvCxnSpPr/>
              <p:nvPr/>
            </p:nvCxnSpPr>
            <p:spPr>
              <a:xfrm>
                <a:off x="2104812" y="5661248"/>
                <a:ext cx="131506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093838" y="4869160"/>
                <a:ext cx="26109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136552" y="2348880"/>
                <a:ext cx="203200" cy="0"/>
              </a:xfrm>
              <a:prstGeom prst="line">
                <a:avLst/>
              </a:prstGeom>
            </p:spPr>
            <p:style>
              <a:lnRef idx="1">
                <a:schemeClr val="accent1"/>
              </a:lnRef>
              <a:fillRef idx="0">
                <a:schemeClr val="accent1"/>
              </a:fillRef>
              <a:effectRef idx="0">
                <a:schemeClr val="accent1"/>
              </a:effectRef>
              <a:fontRef idx="minor">
                <a:schemeClr val="tx1"/>
              </a:fontRef>
            </p:style>
          </p:cxnSp>
          <p:sp>
            <p:nvSpPr>
              <p:cNvPr id="38" name="文本框 305"/>
              <p:cNvSpPr txBox="1"/>
              <p:nvPr/>
            </p:nvSpPr>
            <p:spPr>
              <a:xfrm>
                <a:off x="2123728" y="1700808"/>
                <a:ext cx="1512168" cy="16573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indent="269875" algn="l">
                  <a:lnSpc>
                    <a:spcPts val="1560"/>
                  </a:lnSpc>
                  <a:spcAft>
                    <a:spcPts val="0"/>
                  </a:spcAft>
                </a:pPr>
                <a:r>
                  <a:rPr lang="zh-CN" sz="1200" kern="100" dirty="0">
                    <a:effectLst/>
                    <a:latin typeface="Times New Roman"/>
                    <a:ea typeface="宋体"/>
                    <a:cs typeface="Times New Roman"/>
                  </a:rPr>
                  <a:t>快速访问工具栏</a:t>
                </a:r>
              </a:p>
            </p:txBody>
          </p:sp>
          <p:cxnSp>
            <p:nvCxnSpPr>
              <p:cNvPr id="39" name="直接连接符 38"/>
              <p:cNvCxnSpPr/>
              <p:nvPr/>
            </p:nvCxnSpPr>
            <p:spPr>
              <a:xfrm flipH="1">
                <a:off x="2093838" y="5949280"/>
                <a:ext cx="280035" cy="0"/>
              </a:xfrm>
              <a:prstGeom prst="line">
                <a:avLst/>
              </a:prstGeom>
            </p:spPr>
            <p:style>
              <a:lnRef idx="1">
                <a:schemeClr val="accent1"/>
              </a:lnRef>
              <a:fillRef idx="0">
                <a:schemeClr val="accent1"/>
              </a:fillRef>
              <a:effectRef idx="0">
                <a:schemeClr val="accent1"/>
              </a:effectRef>
              <a:fontRef idx="minor">
                <a:schemeClr val="tx1"/>
              </a:fontRef>
            </p:style>
          </p:cxnSp>
          <p:sp>
            <p:nvSpPr>
              <p:cNvPr id="43" name="文本框 310"/>
              <p:cNvSpPr txBox="1"/>
              <p:nvPr/>
            </p:nvSpPr>
            <p:spPr>
              <a:xfrm>
                <a:off x="1403946" y="2975233"/>
                <a:ext cx="863798" cy="16573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indent="269875" algn="l">
                  <a:lnSpc>
                    <a:spcPts val="1560"/>
                  </a:lnSpc>
                  <a:spcAft>
                    <a:spcPts val="0"/>
                  </a:spcAft>
                </a:pPr>
                <a:r>
                  <a:rPr lang="zh-CN" sz="1200" kern="100" dirty="0">
                    <a:effectLst/>
                    <a:latin typeface="Times New Roman"/>
                    <a:ea typeface="宋体"/>
                    <a:cs typeface="Times New Roman"/>
                  </a:rPr>
                  <a:t>功能区</a:t>
                </a:r>
              </a:p>
            </p:txBody>
          </p:sp>
          <p:sp>
            <p:nvSpPr>
              <p:cNvPr id="44" name="文本框 311"/>
              <p:cNvSpPr txBox="1"/>
              <p:nvPr/>
            </p:nvSpPr>
            <p:spPr>
              <a:xfrm>
                <a:off x="884015" y="3629968"/>
                <a:ext cx="1455737" cy="20288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indent="269875" algn="l">
                  <a:lnSpc>
                    <a:spcPts val="1560"/>
                  </a:lnSpc>
                  <a:spcAft>
                    <a:spcPts val="0"/>
                  </a:spcAft>
                </a:pPr>
                <a:r>
                  <a:rPr lang="zh-CN" sz="1200" kern="100" dirty="0">
                    <a:effectLst/>
                    <a:latin typeface="Times New Roman"/>
                    <a:ea typeface="宋体"/>
                    <a:cs typeface="Times New Roman"/>
                  </a:rPr>
                  <a:t>幻灯片选项卡</a:t>
                </a:r>
              </a:p>
            </p:txBody>
          </p:sp>
          <p:sp>
            <p:nvSpPr>
              <p:cNvPr id="45" name="文本框 312"/>
              <p:cNvSpPr txBox="1"/>
              <p:nvPr/>
            </p:nvSpPr>
            <p:spPr>
              <a:xfrm>
                <a:off x="1038139" y="3885112"/>
                <a:ext cx="1445629" cy="16573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indent="269875" algn="l">
                  <a:lnSpc>
                    <a:spcPts val="1560"/>
                  </a:lnSpc>
                  <a:spcAft>
                    <a:spcPts val="0"/>
                  </a:spcAft>
                </a:pPr>
                <a:r>
                  <a:rPr lang="zh-CN" sz="1200" kern="100" dirty="0">
                    <a:effectLst/>
                    <a:latin typeface="Times New Roman"/>
                    <a:ea typeface="宋体"/>
                    <a:cs typeface="Times New Roman"/>
                  </a:rPr>
                  <a:t>大纲选项卡</a:t>
                </a:r>
              </a:p>
            </p:txBody>
          </p:sp>
          <p:sp>
            <p:nvSpPr>
              <p:cNvPr id="46" name="文本框 313"/>
              <p:cNvSpPr txBox="1"/>
              <p:nvPr/>
            </p:nvSpPr>
            <p:spPr>
              <a:xfrm>
                <a:off x="1194389" y="4487401"/>
                <a:ext cx="1217371" cy="16573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indent="269875" algn="l">
                  <a:lnSpc>
                    <a:spcPts val="1560"/>
                  </a:lnSpc>
                  <a:spcAft>
                    <a:spcPts val="0"/>
                  </a:spcAft>
                </a:pPr>
                <a:r>
                  <a:rPr lang="zh-CN" sz="1200" kern="100" dirty="0">
                    <a:effectLst/>
                    <a:latin typeface="Times New Roman"/>
                    <a:ea typeface="宋体"/>
                    <a:cs typeface="Times New Roman"/>
                  </a:rPr>
                  <a:t>大纲窗格</a:t>
                </a:r>
              </a:p>
            </p:txBody>
          </p:sp>
          <p:sp>
            <p:nvSpPr>
              <p:cNvPr id="47" name="文本框 314"/>
              <p:cNvSpPr txBox="1"/>
              <p:nvPr/>
            </p:nvSpPr>
            <p:spPr>
              <a:xfrm>
                <a:off x="967653" y="4775433"/>
                <a:ext cx="1444107" cy="16573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indent="269875" algn="l">
                  <a:lnSpc>
                    <a:spcPts val="1560"/>
                  </a:lnSpc>
                  <a:spcAft>
                    <a:spcPts val="0"/>
                  </a:spcAft>
                </a:pPr>
                <a:r>
                  <a:rPr lang="zh-CN" sz="1200" kern="100" dirty="0">
                    <a:effectLst/>
                    <a:latin typeface="Times New Roman"/>
                    <a:ea typeface="宋体"/>
                    <a:cs typeface="Times New Roman"/>
                  </a:rPr>
                  <a:t>幻灯片窗格</a:t>
                </a:r>
              </a:p>
            </p:txBody>
          </p:sp>
          <p:sp>
            <p:nvSpPr>
              <p:cNvPr id="48" name="文本框 315"/>
              <p:cNvSpPr txBox="1"/>
              <p:nvPr/>
            </p:nvSpPr>
            <p:spPr>
              <a:xfrm>
                <a:off x="1115616" y="5565839"/>
                <a:ext cx="1017591" cy="19081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indent="269875" algn="l">
                  <a:lnSpc>
                    <a:spcPts val="1560"/>
                  </a:lnSpc>
                  <a:spcAft>
                    <a:spcPts val="0"/>
                  </a:spcAft>
                </a:pPr>
                <a:r>
                  <a:rPr lang="zh-CN" sz="1200" kern="100" dirty="0">
                    <a:effectLst/>
                    <a:latin typeface="Times New Roman"/>
                    <a:ea typeface="宋体"/>
                    <a:cs typeface="Times New Roman"/>
                  </a:rPr>
                  <a:t>备注窗格</a:t>
                </a:r>
              </a:p>
            </p:txBody>
          </p:sp>
          <p:sp>
            <p:nvSpPr>
              <p:cNvPr id="49" name="文本框 316"/>
              <p:cNvSpPr txBox="1"/>
              <p:nvPr/>
            </p:nvSpPr>
            <p:spPr>
              <a:xfrm>
                <a:off x="827109" y="5063465"/>
                <a:ext cx="1728667" cy="16573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indent="269875" algn="l">
                  <a:lnSpc>
                    <a:spcPts val="1560"/>
                  </a:lnSpc>
                  <a:spcAft>
                    <a:spcPts val="0"/>
                  </a:spcAft>
                </a:pPr>
                <a:r>
                  <a:rPr lang="zh-CN" sz="1200" kern="100" dirty="0">
                    <a:effectLst/>
                    <a:latin typeface="Times New Roman"/>
                    <a:ea typeface="宋体"/>
                    <a:cs typeface="Times New Roman"/>
                  </a:rPr>
                  <a:t>视图切换按钮</a:t>
                </a:r>
              </a:p>
            </p:txBody>
          </p:sp>
          <p:sp>
            <p:nvSpPr>
              <p:cNvPr id="50" name="文本框 317"/>
              <p:cNvSpPr txBox="1"/>
              <p:nvPr/>
            </p:nvSpPr>
            <p:spPr>
              <a:xfrm>
                <a:off x="1298412" y="5855553"/>
                <a:ext cx="969332" cy="16573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indent="269875" algn="l">
                  <a:lnSpc>
                    <a:spcPts val="1560"/>
                  </a:lnSpc>
                  <a:spcAft>
                    <a:spcPts val="0"/>
                  </a:spcAft>
                </a:pPr>
                <a:r>
                  <a:rPr lang="zh-CN" sz="1200" kern="100" dirty="0">
                    <a:effectLst/>
                    <a:latin typeface="Times New Roman"/>
                    <a:ea typeface="宋体"/>
                    <a:cs typeface="Times New Roman"/>
                  </a:rPr>
                  <a:t>状态栏</a:t>
                </a:r>
              </a:p>
            </p:txBody>
          </p:sp>
          <p:grpSp>
            <p:nvGrpSpPr>
              <p:cNvPr id="55" name="组合 54"/>
              <p:cNvGrpSpPr/>
              <p:nvPr/>
            </p:nvGrpSpPr>
            <p:grpSpPr>
              <a:xfrm>
                <a:off x="2093838" y="5138172"/>
                <a:ext cx="3612554" cy="667092"/>
                <a:chOff x="2141463" y="4372451"/>
                <a:chExt cx="2989580" cy="258445"/>
              </a:xfrm>
            </p:grpSpPr>
            <p:cxnSp>
              <p:nvCxnSpPr>
                <p:cNvPr id="36" name="直接连接符 35"/>
                <p:cNvCxnSpPr/>
                <p:nvPr/>
              </p:nvCxnSpPr>
              <p:spPr>
                <a:xfrm>
                  <a:off x="3890253" y="4372451"/>
                  <a:ext cx="1240790" cy="258445"/>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2141463" y="4373086"/>
                  <a:ext cx="174815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52" name="文本框 319"/>
              <p:cNvSpPr txBox="1"/>
              <p:nvPr/>
            </p:nvSpPr>
            <p:spPr>
              <a:xfrm>
                <a:off x="1403648" y="2276872"/>
                <a:ext cx="857067" cy="20764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indent="269875" algn="l">
                  <a:lnSpc>
                    <a:spcPts val="1560"/>
                  </a:lnSpc>
                  <a:spcAft>
                    <a:spcPts val="0"/>
                  </a:spcAft>
                </a:pPr>
                <a:r>
                  <a:rPr lang="zh-CN" sz="1200" kern="100" dirty="0">
                    <a:effectLst/>
                    <a:latin typeface="Times New Roman"/>
                    <a:ea typeface="宋体"/>
                    <a:cs typeface="Times New Roman"/>
                  </a:rPr>
                  <a:t>标题栏</a:t>
                </a:r>
              </a:p>
            </p:txBody>
          </p:sp>
          <p:cxnSp>
            <p:nvCxnSpPr>
              <p:cNvPr id="53" name="直接连接符 52"/>
              <p:cNvCxnSpPr/>
              <p:nvPr/>
            </p:nvCxnSpPr>
            <p:spPr>
              <a:xfrm flipH="1">
                <a:off x="2123728" y="3717032"/>
                <a:ext cx="368768" cy="0"/>
              </a:xfrm>
              <a:prstGeom prst="line">
                <a:avLst/>
              </a:prstGeom>
              <a:ln>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133207" y="4578670"/>
                <a:ext cx="62913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2093838" y="3731409"/>
                <a:ext cx="758698" cy="272075"/>
                <a:chOff x="2187008" y="3731409"/>
                <a:chExt cx="1088848" cy="272075"/>
              </a:xfrm>
            </p:grpSpPr>
            <p:cxnSp>
              <p:nvCxnSpPr>
                <p:cNvPr id="42" name="直接连接符 41"/>
                <p:cNvCxnSpPr/>
                <p:nvPr/>
              </p:nvCxnSpPr>
              <p:spPr>
                <a:xfrm flipV="1">
                  <a:off x="2527330" y="3731409"/>
                  <a:ext cx="748526" cy="272075"/>
                </a:xfrm>
                <a:prstGeom prst="line">
                  <a:avLst/>
                </a:prstGeom>
                <a:ln>
                  <a:headEnd type="none"/>
                  <a:tailEnd type="none"/>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a:off x="2187008" y="3998194"/>
                  <a:ext cx="368768" cy="0"/>
                </a:xfrm>
                <a:prstGeom prst="line">
                  <a:avLst/>
                </a:prstGeom>
                <a:ln>
                  <a:headEnd type="none"/>
                  <a:tailEnd type="none"/>
                </a:ln>
              </p:spPr>
              <p:style>
                <a:lnRef idx="1">
                  <a:schemeClr val="accent1"/>
                </a:lnRef>
                <a:fillRef idx="0">
                  <a:schemeClr val="accent1"/>
                </a:fillRef>
                <a:effectRef idx="0">
                  <a:schemeClr val="accent1"/>
                </a:effectRef>
                <a:fontRef idx="minor">
                  <a:schemeClr val="tx1"/>
                </a:fontRef>
              </p:style>
            </p:cxnSp>
          </p:grpSp>
        </p:grpSp>
      </p:grpSp>
      <p:sp>
        <p:nvSpPr>
          <p:cNvPr id="75" name="矩形 74"/>
          <p:cNvSpPr/>
          <p:nvPr/>
        </p:nvSpPr>
        <p:spPr>
          <a:xfrm>
            <a:off x="516524" y="908720"/>
            <a:ext cx="5423627" cy="492443"/>
          </a:xfrm>
          <a:prstGeom prst="rect">
            <a:avLst/>
          </a:prstGeom>
        </p:spPr>
        <p:txBody>
          <a:bodyPr wrap="square">
            <a:spAutoFit/>
          </a:bodyPr>
          <a:lstStyle/>
          <a:p>
            <a:pPr lvl="0">
              <a:spcBef>
                <a:spcPts val="580"/>
              </a:spcBef>
              <a:buClr>
                <a:srgbClr val="D34817"/>
              </a:buClr>
              <a:buSzPct val="85000"/>
            </a:pPr>
            <a:r>
              <a:rPr lang="en-US" altLang="zh-CN" sz="2600" dirty="0" smtClean="0">
                <a:solidFill>
                  <a:prstClr val="black"/>
                </a:solidFill>
              </a:rPr>
              <a:t>5.1.2 </a:t>
            </a:r>
            <a:r>
              <a:rPr lang="en-US" altLang="zh-CN" sz="2600" dirty="0">
                <a:solidFill>
                  <a:prstClr val="black"/>
                </a:solidFill>
              </a:rPr>
              <a:t>PowerPoint </a:t>
            </a:r>
            <a:r>
              <a:rPr lang="en-US" altLang="zh-CN" sz="2600" dirty="0" smtClean="0">
                <a:solidFill>
                  <a:prstClr val="black"/>
                </a:solidFill>
              </a:rPr>
              <a:t>2010</a:t>
            </a:r>
            <a:r>
              <a:rPr lang="zh-CN" altLang="en-US" sz="2600" dirty="0" smtClean="0">
                <a:solidFill>
                  <a:prstClr val="black"/>
                </a:solidFill>
              </a:rPr>
              <a:t>窗口界面</a:t>
            </a:r>
            <a:endParaRPr lang="en-US" altLang="zh-CN" sz="2600" dirty="0">
              <a:solidFill>
                <a:prstClr val="black"/>
              </a:solidFill>
            </a:endParaRPr>
          </a:p>
        </p:txBody>
      </p:sp>
    </p:spTree>
    <p:extLst>
      <p:ext uri="{BB962C8B-B14F-4D97-AF65-F5344CB8AC3E}">
        <p14:creationId xmlns:p14="http://schemas.microsoft.com/office/powerpoint/2010/main" val="41126528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235579"/>
            <a:ext cx="7772400" cy="850106"/>
          </a:xfrm>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5.5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文稿的打印与打包</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60</a:t>
            </a:fld>
            <a:endParaRPr lang="zh-CN" altLang="en-US"/>
          </a:p>
        </p:txBody>
      </p:sp>
      <p:sp>
        <p:nvSpPr>
          <p:cNvPr id="5" name="内容占位符 4"/>
          <p:cNvSpPr>
            <a:spLocks noGrp="1"/>
          </p:cNvSpPr>
          <p:nvPr>
            <p:ph sz="quarter" idx="1"/>
          </p:nvPr>
        </p:nvSpPr>
        <p:spPr>
          <a:xfrm>
            <a:off x="251520" y="1268760"/>
            <a:ext cx="4536504" cy="4751040"/>
          </a:xfrm>
        </p:spPr>
        <p:txBody>
          <a:bodyPr>
            <a:normAutofit fontScale="92500" lnSpcReduction="20000"/>
          </a:bodyPr>
          <a:lstStyle/>
          <a:p>
            <a:pPr marL="0" indent="0">
              <a:buNone/>
            </a:pPr>
            <a:r>
              <a:rPr lang="en-US" altLang="zh-CN" dirty="0" smtClean="0"/>
              <a:t>5.5.2 </a:t>
            </a:r>
            <a:r>
              <a:rPr lang="zh-CN" altLang="en-US" dirty="0" smtClean="0"/>
              <a:t>演示文稿的打包</a:t>
            </a:r>
            <a:endParaRPr lang="en-US" altLang="zh-CN" dirty="0" smtClean="0"/>
          </a:p>
          <a:p>
            <a:pPr marL="0" indent="0">
              <a:buNone/>
            </a:pPr>
            <a:r>
              <a:rPr lang="en-US" altLang="zh-CN" sz="2400" b="1" dirty="0" smtClean="0">
                <a:solidFill>
                  <a:srgbClr val="0070C0"/>
                </a:solidFill>
              </a:rPr>
              <a:t>1.</a:t>
            </a:r>
            <a:r>
              <a:rPr lang="zh-CN" altLang="en-US" sz="2400" b="1" dirty="0" smtClean="0">
                <a:solidFill>
                  <a:srgbClr val="0070C0"/>
                </a:solidFill>
              </a:rPr>
              <a:t>打包成文件夹</a:t>
            </a:r>
            <a:endParaRPr lang="en-US" altLang="zh-CN" sz="2400" b="1" dirty="0" smtClean="0">
              <a:solidFill>
                <a:srgbClr val="0070C0"/>
              </a:solidFill>
            </a:endParaRPr>
          </a:p>
          <a:p>
            <a:pPr marL="0" indent="0">
              <a:buNone/>
            </a:pPr>
            <a:r>
              <a:rPr lang="zh-CN" altLang="zh-CN" sz="2000" dirty="0"/>
              <a:t>【例</a:t>
            </a:r>
            <a:r>
              <a:rPr lang="en-US" altLang="zh-CN" sz="2000" dirty="0"/>
              <a:t>5.12</a:t>
            </a:r>
            <a:r>
              <a:rPr lang="zh-CN" altLang="zh-CN" sz="2000" dirty="0"/>
              <a:t>】打包演示文稿“诗词欣赏”。</a:t>
            </a:r>
          </a:p>
          <a:p>
            <a:pPr marL="0" indent="0">
              <a:buNone/>
            </a:pPr>
            <a:r>
              <a:rPr lang="zh-CN" altLang="zh-CN" sz="2000" dirty="0"/>
              <a:t>【操作步骤】</a:t>
            </a:r>
          </a:p>
          <a:p>
            <a:pPr marL="457200" lvl="0" indent="-457200">
              <a:buFont typeface="+mj-ea"/>
              <a:buAutoNum type="circleNumDbPlain"/>
            </a:pPr>
            <a:r>
              <a:rPr lang="zh-CN" altLang="zh-CN" sz="2000" dirty="0"/>
              <a:t>打开“诗词欣赏”演示文稿。</a:t>
            </a:r>
          </a:p>
          <a:p>
            <a:pPr marL="457200" lvl="0" indent="-457200">
              <a:buFont typeface="+mj-ea"/>
              <a:buAutoNum type="circleNumDbPlain"/>
            </a:pPr>
            <a:r>
              <a:rPr lang="zh-CN" altLang="zh-CN" sz="2000" dirty="0"/>
              <a:t>选择“文件”选项卡→“保存并发送”组→“将演示文稿打包成</a:t>
            </a:r>
            <a:r>
              <a:rPr lang="en-US" altLang="zh-CN" sz="2000" dirty="0"/>
              <a:t>CD</a:t>
            </a:r>
            <a:r>
              <a:rPr lang="zh-CN" altLang="zh-CN" sz="2000" dirty="0"/>
              <a:t>”，如图</a:t>
            </a:r>
            <a:r>
              <a:rPr lang="en-US" altLang="zh-CN" sz="2000" dirty="0"/>
              <a:t>5-50</a:t>
            </a:r>
            <a:r>
              <a:rPr lang="zh-CN" altLang="zh-CN" sz="2000" dirty="0"/>
              <a:t>所示，单击“打包成</a:t>
            </a:r>
            <a:r>
              <a:rPr lang="en-US" altLang="zh-CN" sz="2000" dirty="0"/>
              <a:t>CD</a:t>
            </a:r>
            <a:r>
              <a:rPr lang="zh-CN" altLang="zh-CN" sz="2000" dirty="0"/>
              <a:t>”按钮，弹出“打包成</a:t>
            </a:r>
            <a:r>
              <a:rPr lang="en-US" altLang="zh-CN" sz="2000" dirty="0"/>
              <a:t>CD</a:t>
            </a:r>
            <a:r>
              <a:rPr lang="zh-CN" altLang="zh-CN" sz="2000" dirty="0"/>
              <a:t>”对话框，如图</a:t>
            </a:r>
            <a:r>
              <a:rPr lang="en-US" altLang="zh-CN" sz="2000" dirty="0"/>
              <a:t>5-51</a:t>
            </a:r>
            <a:r>
              <a:rPr lang="zh-CN" altLang="zh-CN" sz="2000" dirty="0"/>
              <a:t>所示</a:t>
            </a:r>
            <a:r>
              <a:rPr lang="zh-CN" altLang="zh-CN" sz="2000" dirty="0" smtClean="0"/>
              <a:t>。</a:t>
            </a:r>
            <a:endParaRPr lang="en-US" altLang="zh-CN" sz="2000" dirty="0" smtClean="0"/>
          </a:p>
          <a:p>
            <a:pPr marL="457200" lvl="0" indent="-457200">
              <a:buFont typeface="+mj-ea"/>
              <a:buAutoNum type="circleNumDbPlain"/>
            </a:pPr>
            <a:r>
              <a:rPr lang="zh-CN" altLang="zh-CN" sz="2000" dirty="0"/>
              <a:t>单击“复制到文件夹”按钮，弹出“复制到文件夹”对话框，如图</a:t>
            </a:r>
            <a:r>
              <a:rPr lang="en-US" altLang="zh-CN" sz="2000" dirty="0"/>
              <a:t>5-52</a:t>
            </a:r>
            <a:r>
              <a:rPr lang="zh-CN" altLang="zh-CN" sz="2000" dirty="0"/>
              <a:t>所示。 打包文件夹名称可以直接输入，文件夹位置可以单击“浏览”按钮进行确定。</a:t>
            </a:r>
          </a:p>
          <a:p>
            <a:pPr marL="457200" lvl="0" indent="-457200">
              <a:buFont typeface="+mj-ea"/>
              <a:buAutoNum type="circleNumDbPlain"/>
            </a:pPr>
            <a:r>
              <a:rPr lang="zh-CN" altLang="zh-CN" sz="2000" dirty="0"/>
              <a:t>单击“确定”按钮，即可将演示文稿、链接文件等文件复制到指定位置。</a:t>
            </a:r>
          </a:p>
          <a:p>
            <a:pPr marL="457200" lvl="0" indent="-457200">
              <a:buFont typeface="+mj-ea"/>
              <a:buAutoNum type="circleNumDbPlain"/>
            </a:pPr>
            <a:endParaRPr lang="zh-CN" altLang="zh-CN" sz="2000" dirty="0"/>
          </a:p>
          <a:p>
            <a:pPr marL="0" indent="0">
              <a:buNone/>
            </a:pPr>
            <a:endParaRPr lang="en-US" altLang="zh-CN" sz="2000" b="1" dirty="0">
              <a:solidFill>
                <a:srgbClr val="0070C0"/>
              </a:solidFill>
            </a:endParaRPr>
          </a:p>
        </p:txBody>
      </p:sp>
      <p:pic>
        <p:nvPicPr>
          <p:cNvPr id="9" name="内容占位符 8"/>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788024" y="2660137"/>
            <a:ext cx="4200762" cy="2664296"/>
          </a:xfrm>
        </p:spPr>
      </p:pic>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7653"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3" y="2636912"/>
            <a:ext cx="4121063" cy="2725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5415" y="3104304"/>
            <a:ext cx="4006278" cy="1476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1582921"/>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par>
                                <p:cTn id="13" presetID="2" presetClass="entr" presetSubtype="4" fill="hold" nodeType="withEffect">
                                  <p:stCondLst>
                                    <p:cond delay="0"/>
                                  </p:stCondLst>
                                  <p:childTnLst>
                                    <p:set>
                                      <p:cBhvr>
                                        <p:cTn id="14" dur="1" fill="hold">
                                          <p:stCondLst>
                                            <p:cond delay="0"/>
                                          </p:stCondLst>
                                        </p:cTn>
                                        <p:tgtEl>
                                          <p:spTgt spid="27653"/>
                                        </p:tgtEl>
                                        <p:attrNameLst>
                                          <p:attrName>style.visibility</p:attrName>
                                        </p:attrNameLst>
                                      </p:cBhvr>
                                      <p:to>
                                        <p:strVal val="visible"/>
                                      </p:to>
                                    </p:set>
                                    <p:anim calcmode="lin" valueType="num">
                                      <p:cBhvr additive="base">
                                        <p:cTn id="15" dur="500" fill="hold"/>
                                        <p:tgtEl>
                                          <p:spTgt spid="27653"/>
                                        </p:tgtEl>
                                        <p:attrNameLst>
                                          <p:attrName>ppt_x</p:attrName>
                                        </p:attrNameLst>
                                      </p:cBhvr>
                                      <p:tavLst>
                                        <p:tav tm="0">
                                          <p:val>
                                            <p:strVal val="#ppt_x"/>
                                          </p:val>
                                        </p:tav>
                                        <p:tav tm="100000">
                                          <p:val>
                                            <p:strVal val="#ppt_x"/>
                                          </p:val>
                                        </p:tav>
                                      </p:tavLst>
                                    </p:anim>
                                    <p:anim calcmode="lin" valueType="num">
                                      <p:cBhvr additive="base">
                                        <p:cTn id="16" dur="500" fill="hold"/>
                                        <p:tgtEl>
                                          <p:spTgt spid="2765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nodeType="clickEffect">
                                  <p:stCondLst>
                                    <p:cond delay="0"/>
                                  </p:stCondLst>
                                  <p:childTnLst>
                                    <p:anim calcmode="lin" valueType="num">
                                      <p:cBhvr additive="base">
                                        <p:cTn id="20" dur="500"/>
                                        <p:tgtEl>
                                          <p:spTgt spid="27653"/>
                                        </p:tgtEl>
                                        <p:attrNameLst>
                                          <p:attrName>ppt_x</p:attrName>
                                        </p:attrNameLst>
                                      </p:cBhvr>
                                      <p:tavLst>
                                        <p:tav tm="0">
                                          <p:val>
                                            <p:strVal val="ppt_x"/>
                                          </p:val>
                                        </p:tav>
                                        <p:tav tm="100000">
                                          <p:val>
                                            <p:strVal val="ppt_x"/>
                                          </p:val>
                                        </p:tav>
                                      </p:tavLst>
                                    </p:anim>
                                    <p:anim calcmode="lin" valueType="num">
                                      <p:cBhvr additive="base">
                                        <p:cTn id="21" dur="500"/>
                                        <p:tgtEl>
                                          <p:spTgt spid="27653"/>
                                        </p:tgtEl>
                                        <p:attrNameLst>
                                          <p:attrName>ppt_y</p:attrName>
                                        </p:attrNameLst>
                                      </p:cBhvr>
                                      <p:tavLst>
                                        <p:tav tm="0">
                                          <p:val>
                                            <p:strVal val="ppt_y"/>
                                          </p:val>
                                        </p:tav>
                                        <p:tav tm="100000">
                                          <p:val>
                                            <p:strVal val="1+ppt_h/2"/>
                                          </p:val>
                                        </p:tav>
                                      </p:tavLst>
                                    </p:anim>
                                    <p:set>
                                      <p:cBhvr>
                                        <p:cTn id="22" dur="1" fill="hold">
                                          <p:stCondLst>
                                            <p:cond delay="499"/>
                                          </p:stCondLst>
                                        </p:cTn>
                                        <p:tgtEl>
                                          <p:spTgt spid="27653"/>
                                        </p:tgtEl>
                                        <p:attrNameLst>
                                          <p:attrName>style.visibility</p:attrName>
                                        </p:attrNameLst>
                                      </p:cBhvr>
                                      <p:to>
                                        <p:strVal val="hidden"/>
                                      </p:to>
                                    </p:set>
                                  </p:childTnLst>
                                </p:cTn>
                              </p:par>
                              <p:par>
                                <p:cTn id="23" presetID="16" presetClass="entr" presetSubtype="37" fill="hold" nodeType="withEffect">
                                  <p:stCondLst>
                                    <p:cond delay="0"/>
                                  </p:stCondLst>
                                  <p:childTnLst>
                                    <p:set>
                                      <p:cBhvr>
                                        <p:cTn id="24" dur="1" fill="hold">
                                          <p:stCondLst>
                                            <p:cond delay="0"/>
                                          </p:stCondLst>
                                        </p:cTn>
                                        <p:tgtEl>
                                          <p:spTgt spid="27654"/>
                                        </p:tgtEl>
                                        <p:attrNameLst>
                                          <p:attrName>style.visibility</p:attrName>
                                        </p:attrNameLst>
                                      </p:cBhvr>
                                      <p:to>
                                        <p:strVal val="visible"/>
                                      </p:to>
                                    </p:set>
                                    <p:animEffect transition="in" filter="barn(outVertical)">
                                      <p:cBhvr>
                                        <p:cTn id="25" dur="500"/>
                                        <p:tgtEl>
                                          <p:spTgt spid="27654"/>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nodeType="clickEffect">
                                  <p:stCondLst>
                                    <p:cond delay="0"/>
                                  </p:stCondLst>
                                  <p:childTnLst>
                                    <p:animEffect transition="out" filter="randombar(horizontal)">
                                      <p:cBhvr>
                                        <p:cTn id="29" dur="500"/>
                                        <p:tgtEl>
                                          <p:spTgt spid="27654"/>
                                        </p:tgtEl>
                                      </p:cBhvr>
                                    </p:animEffect>
                                    <p:set>
                                      <p:cBhvr>
                                        <p:cTn id="30" dur="1" fill="hold">
                                          <p:stCondLst>
                                            <p:cond delay="499"/>
                                          </p:stCondLst>
                                        </p:cTn>
                                        <p:tgtEl>
                                          <p:spTgt spid="276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5.5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文稿的打印与打包</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61</a:t>
            </a:fld>
            <a:endParaRPr lang="zh-CN" altLang="en-US"/>
          </a:p>
        </p:txBody>
      </p:sp>
      <p:sp>
        <p:nvSpPr>
          <p:cNvPr id="5" name="内容占位符 4"/>
          <p:cNvSpPr>
            <a:spLocks noGrp="1"/>
          </p:cNvSpPr>
          <p:nvPr>
            <p:ph sz="quarter" idx="1"/>
          </p:nvPr>
        </p:nvSpPr>
        <p:spPr/>
        <p:txBody>
          <a:bodyPr>
            <a:normAutofit fontScale="92500" lnSpcReduction="10000"/>
          </a:bodyPr>
          <a:lstStyle/>
          <a:p>
            <a:pPr marL="0" indent="0">
              <a:buNone/>
            </a:pPr>
            <a:r>
              <a:rPr lang="en-US" altLang="zh-CN" dirty="0" smtClean="0"/>
              <a:t>5.5.2 </a:t>
            </a:r>
            <a:r>
              <a:rPr lang="zh-CN" altLang="en-US" dirty="0" smtClean="0"/>
              <a:t>演示文稿的打包</a:t>
            </a:r>
            <a:endParaRPr lang="en-US" altLang="zh-CN" dirty="0" smtClean="0"/>
          </a:p>
          <a:p>
            <a:pPr marL="0" indent="0">
              <a:buNone/>
            </a:pPr>
            <a:r>
              <a:rPr lang="en-US" altLang="zh-CN" sz="2400" b="1" dirty="0" smtClean="0">
                <a:solidFill>
                  <a:srgbClr val="0070C0"/>
                </a:solidFill>
              </a:rPr>
              <a:t>2.</a:t>
            </a:r>
            <a:r>
              <a:rPr lang="zh-CN" altLang="en-US" sz="2400" b="1" dirty="0" smtClean="0">
                <a:solidFill>
                  <a:srgbClr val="0070C0"/>
                </a:solidFill>
              </a:rPr>
              <a:t>解包</a:t>
            </a:r>
            <a:endParaRPr lang="en-US" altLang="zh-CN" sz="2400" b="1" dirty="0" smtClean="0">
              <a:solidFill>
                <a:srgbClr val="0070C0"/>
              </a:solidFill>
            </a:endParaRPr>
          </a:p>
          <a:p>
            <a:pPr marL="457200" lvl="0" indent="-457200">
              <a:buFont typeface="+mj-ea"/>
              <a:buAutoNum type="circleNumDbPlain"/>
            </a:pPr>
            <a:r>
              <a:rPr lang="zh-CN" altLang="zh-CN" sz="2000" dirty="0"/>
              <a:t>打开打包文件夹中的“</a:t>
            </a:r>
            <a:r>
              <a:rPr lang="en-US" altLang="zh-CN" sz="2000" dirty="0" err="1"/>
              <a:t>PresentationPackage</a:t>
            </a:r>
            <a:r>
              <a:rPr lang="en-US" altLang="zh-CN" sz="2000" dirty="0"/>
              <a:t>\ PresentationPackage.html</a:t>
            </a:r>
            <a:r>
              <a:rPr lang="zh-CN" altLang="zh-CN" sz="2000" dirty="0"/>
              <a:t>”文件，如图</a:t>
            </a:r>
            <a:r>
              <a:rPr lang="en-US" altLang="zh-CN" sz="2000" dirty="0"/>
              <a:t>5-53</a:t>
            </a:r>
            <a:r>
              <a:rPr lang="zh-CN" altLang="zh-CN" sz="2000" dirty="0"/>
              <a:t>所示</a:t>
            </a:r>
            <a:r>
              <a:rPr lang="zh-CN" altLang="zh-CN" sz="2000" dirty="0" smtClean="0"/>
              <a:t>。</a:t>
            </a:r>
            <a:endParaRPr lang="en-US" altLang="zh-CN" sz="2000" dirty="0" smtClean="0"/>
          </a:p>
          <a:p>
            <a:pPr marL="457200" lvl="0" indent="-457200">
              <a:buFont typeface="+mj-ea"/>
              <a:buAutoNum type="circleNumDbPlain"/>
            </a:pPr>
            <a:endParaRPr lang="en-US" altLang="zh-CN" sz="2000" dirty="0"/>
          </a:p>
          <a:p>
            <a:pPr marL="457200" lvl="0" indent="-457200">
              <a:buFont typeface="+mj-ea"/>
              <a:buAutoNum type="circleNumDbPlain"/>
            </a:pPr>
            <a:endParaRPr lang="en-US" altLang="zh-CN" sz="2000" dirty="0" smtClean="0"/>
          </a:p>
          <a:p>
            <a:pPr marL="457200" lvl="0" indent="-457200">
              <a:buFont typeface="+mj-ea"/>
              <a:buAutoNum type="circleNumDbPlain"/>
            </a:pPr>
            <a:endParaRPr lang="en-US" altLang="zh-CN" sz="2000" dirty="0"/>
          </a:p>
          <a:p>
            <a:pPr marL="457200" lvl="0" indent="-457200">
              <a:buFont typeface="+mj-ea"/>
              <a:buAutoNum type="circleNumDbPlain"/>
            </a:pPr>
            <a:endParaRPr lang="en-US" altLang="zh-CN" sz="2000" dirty="0" smtClean="0"/>
          </a:p>
          <a:p>
            <a:pPr marL="457200" lvl="0" indent="-457200">
              <a:buFont typeface="+mj-ea"/>
              <a:buAutoNum type="circleNumDbPlain"/>
            </a:pPr>
            <a:endParaRPr lang="en-US" altLang="zh-CN" sz="2000" dirty="0"/>
          </a:p>
          <a:p>
            <a:pPr marL="457200" lvl="0" indent="-457200">
              <a:buFont typeface="+mj-ea"/>
              <a:buAutoNum type="circleNumDbPlain"/>
            </a:pPr>
            <a:endParaRPr lang="en-US" altLang="zh-CN" sz="2000" dirty="0" smtClean="0"/>
          </a:p>
          <a:p>
            <a:pPr marL="457200" lvl="0" indent="-457200">
              <a:buFont typeface="+mj-ea"/>
              <a:buAutoNum type="circleNumDbPlain"/>
            </a:pPr>
            <a:r>
              <a:rPr lang="zh-CN" altLang="zh-CN" sz="2000" dirty="0"/>
              <a:t>单击“</a:t>
            </a:r>
            <a:r>
              <a:rPr lang="en-US" altLang="zh-CN" sz="2000" dirty="0"/>
              <a:t>Download Viewer</a:t>
            </a:r>
            <a:r>
              <a:rPr lang="zh-CN" altLang="zh-CN" sz="2000" dirty="0"/>
              <a:t>”链接，下载</a:t>
            </a:r>
            <a:r>
              <a:rPr lang="en-US" altLang="zh-CN" sz="2000" dirty="0"/>
              <a:t>PowerPoint</a:t>
            </a:r>
            <a:r>
              <a:rPr lang="zh-CN" altLang="zh-CN" sz="2000" dirty="0"/>
              <a:t>播放器，安装</a:t>
            </a:r>
            <a:r>
              <a:rPr lang="en-US" altLang="zh-CN" sz="2000" dirty="0"/>
              <a:t>PowerPoint</a:t>
            </a:r>
            <a:r>
              <a:rPr lang="zh-CN" altLang="zh-CN" sz="2000" dirty="0"/>
              <a:t>播放器 。</a:t>
            </a:r>
          </a:p>
          <a:p>
            <a:pPr marL="457200" lvl="0" indent="-457200">
              <a:buFont typeface="+mj-ea"/>
              <a:buAutoNum type="circleNumDbPlain"/>
            </a:pPr>
            <a:r>
              <a:rPr lang="zh-CN" altLang="zh-CN" sz="2000" dirty="0"/>
              <a:t>运行“开始”→“所有程序”→“</a:t>
            </a:r>
            <a:r>
              <a:rPr lang="en-US" altLang="zh-CN" sz="2000" dirty="0"/>
              <a:t>Microsoft PowerPoint Viewer</a:t>
            </a:r>
            <a:r>
              <a:rPr lang="zh-CN" altLang="zh-CN" sz="2000" dirty="0"/>
              <a:t>”，选择打包文件夹中的演示文稿，演示文稿即可放映。</a:t>
            </a:r>
          </a:p>
          <a:p>
            <a:pPr marL="457200" lvl="0" indent="-457200">
              <a:buFont typeface="+mj-ea"/>
              <a:buAutoNum type="circleNumDbPlain"/>
            </a:pPr>
            <a:endParaRPr lang="zh-CN" altLang="zh-CN" sz="2000" dirty="0"/>
          </a:p>
          <a:p>
            <a:pPr marL="0" indent="0">
              <a:buNone/>
            </a:pPr>
            <a:endParaRPr lang="en-US" altLang="zh-CN" sz="2000" dirty="0" smtClean="0"/>
          </a:p>
          <a:p>
            <a:pPr marL="457200" lvl="0" indent="-457200">
              <a:buFont typeface="+mj-ea"/>
              <a:buAutoNum type="circleNumDbPlain"/>
            </a:pPr>
            <a:endParaRPr lang="zh-CN" altLang="zh-CN" sz="2000" dirty="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86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2420888"/>
            <a:ext cx="413385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1372882"/>
      </p:ext>
    </p:extLst>
  </p:cSld>
  <p:clrMapOvr>
    <a:masterClrMapping/>
  </p:clrMapOvr>
  <mc:AlternateContent xmlns:mc="http://schemas.openxmlformats.org/markup-compatibility/2006">
    <mc:Choice xmlns:p14="http://schemas.microsoft.com/office/powerpoint/2010/main" Requires="p14">
      <p:transition spd="slow" p14:dur="1500">
        <p:split dir="in"/>
      </p:transition>
    </mc:Choice>
    <mc:Fallback>
      <p:transition spd="slow">
        <p:split dir="in"/>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5.5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文稿的打印与打包</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62</a:t>
            </a:fld>
            <a:endParaRPr lang="zh-CN" altLang="en-US"/>
          </a:p>
        </p:txBody>
      </p:sp>
      <p:sp>
        <p:nvSpPr>
          <p:cNvPr id="5" name="内容占位符 4"/>
          <p:cNvSpPr>
            <a:spLocks noGrp="1"/>
          </p:cNvSpPr>
          <p:nvPr>
            <p:ph sz="quarter" idx="1"/>
          </p:nvPr>
        </p:nvSpPr>
        <p:spPr/>
        <p:txBody>
          <a:bodyPr>
            <a:normAutofit/>
          </a:bodyPr>
          <a:lstStyle/>
          <a:p>
            <a:pPr marL="0" indent="0">
              <a:buNone/>
            </a:pPr>
            <a:r>
              <a:rPr lang="en-US" altLang="zh-CN" dirty="0" smtClean="0"/>
              <a:t>5.5.3 </a:t>
            </a:r>
            <a:r>
              <a:rPr lang="zh-CN" altLang="en-US" dirty="0" smtClean="0"/>
              <a:t>将演示文稿创建为视频文件</a:t>
            </a:r>
            <a:endParaRPr lang="zh-CN" altLang="zh-CN" sz="2000" dirty="0"/>
          </a:p>
          <a:p>
            <a:pPr marL="0" indent="0">
              <a:buNone/>
            </a:pPr>
            <a:r>
              <a:rPr lang="zh-CN" altLang="zh-CN" sz="2000" dirty="0"/>
              <a:t>【例</a:t>
            </a:r>
            <a:r>
              <a:rPr lang="en-US" altLang="zh-CN" sz="2000" dirty="0"/>
              <a:t>5.13</a:t>
            </a:r>
            <a:r>
              <a:rPr lang="zh-CN" altLang="zh-CN" sz="2000" dirty="0"/>
              <a:t>】为“诗词欣赏”演示文稿创建视频文件。</a:t>
            </a:r>
          </a:p>
          <a:p>
            <a:pPr marL="0" indent="0">
              <a:buNone/>
            </a:pPr>
            <a:r>
              <a:rPr lang="zh-CN" altLang="zh-CN" sz="2000" dirty="0"/>
              <a:t>【操作步骤】</a:t>
            </a:r>
          </a:p>
          <a:p>
            <a:pPr marL="457200" lvl="0" indent="-457200">
              <a:buFont typeface="+mj-ea"/>
              <a:buAutoNum type="circleNumDbPlain"/>
            </a:pPr>
            <a:r>
              <a:rPr lang="zh-CN" altLang="zh-CN" sz="2000" dirty="0"/>
              <a:t>选择“文件”选项卡→“保存并发送”命令，在“文件类型”组中选择“创建视频”选项。</a:t>
            </a:r>
          </a:p>
          <a:p>
            <a:pPr marL="457200" lvl="0" indent="-457200">
              <a:buFont typeface="+mj-ea"/>
              <a:buAutoNum type="circleNumDbPlain"/>
            </a:pPr>
            <a:r>
              <a:rPr lang="zh-CN" altLang="zh-CN" sz="2000" dirty="0"/>
              <a:t>在右侧的“创建视频”选项下，单击“计算机和</a:t>
            </a:r>
            <a:r>
              <a:rPr lang="en-US" altLang="zh-CN" sz="2000" dirty="0"/>
              <a:t>HD</a:t>
            </a:r>
            <a:r>
              <a:rPr lang="zh-CN" altLang="zh-CN" sz="2000" dirty="0"/>
              <a:t>显示”，在弹出的下拉列表中选择视频文件的分辨率，如图</a:t>
            </a:r>
            <a:r>
              <a:rPr lang="en-US" altLang="zh-CN" sz="2000" dirty="0"/>
              <a:t>5-54</a:t>
            </a:r>
            <a:r>
              <a:rPr lang="zh-CN" altLang="zh-CN" sz="2000" dirty="0"/>
              <a:t>所示。</a:t>
            </a:r>
          </a:p>
          <a:p>
            <a:pPr marL="0" indent="0">
              <a:buNone/>
            </a:pPr>
            <a:endParaRPr lang="en-US" altLang="zh-CN" sz="2000" dirty="0" smtClean="0"/>
          </a:p>
          <a:p>
            <a:pPr marL="457200" lvl="0" indent="-457200">
              <a:buFont typeface="+mj-ea"/>
              <a:buAutoNum type="circleNumDbPlain"/>
            </a:pPr>
            <a:endParaRPr lang="zh-CN" altLang="zh-CN" sz="2000" dirty="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933056"/>
            <a:ext cx="6414382"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7452875"/>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5.5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文稿的打印与打包</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63</a:t>
            </a:fld>
            <a:endParaRPr lang="zh-CN" altLang="en-US"/>
          </a:p>
        </p:txBody>
      </p:sp>
      <p:sp>
        <p:nvSpPr>
          <p:cNvPr id="5" name="内容占位符 4"/>
          <p:cNvSpPr>
            <a:spLocks noGrp="1"/>
          </p:cNvSpPr>
          <p:nvPr>
            <p:ph sz="quarter" idx="1"/>
          </p:nvPr>
        </p:nvSpPr>
        <p:spPr/>
        <p:txBody>
          <a:bodyPr>
            <a:normAutofit/>
          </a:bodyPr>
          <a:lstStyle/>
          <a:p>
            <a:pPr marL="0" indent="0">
              <a:buNone/>
            </a:pPr>
            <a:r>
              <a:rPr lang="en-US" altLang="zh-CN" dirty="0" smtClean="0"/>
              <a:t>5.5.3 </a:t>
            </a:r>
            <a:r>
              <a:rPr lang="zh-CN" altLang="en-US" dirty="0" smtClean="0"/>
              <a:t>将演示文稿创建为视频文件</a:t>
            </a:r>
            <a:endParaRPr lang="zh-CN" altLang="zh-CN" sz="2000" dirty="0"/>
          </a:p>
          <a:p>
            <a:pPr marL="0" indent="0">
              <a:buNone/>
            </a:pPr>
            <a:r>
              <a:rPr lang="zh-CN" altLang="zh-CN" sz="2000" dirty="0" smtClean="0"/>
              <a:t>【操作步骤】</a:t>
            </a:r>
            <a:endParaRPr lang="zh-CN" altLang="zh-CN" sz="2000" dirty="0"/>
          </a:p>
          <a:p>
            <a:pPr marL="457200" lvl="0" indent="-457200">
              <a:buFont typeface="+mj-ea"/>
              <a:buAutoNum type="circleNumDbPlain" startAt="3"/>
            </a:pPr>
            <a:r>
              <a:rPr lang="zh-CN" altLang="zh-CN" sz="2000" dirty="0"/>
              <a:t>如果要在视频中使用计时和旁白，可以单击“使用录制的计时和旁白”下拉列表按钮，在弹出的下拉列表中单击“使用录制的计时和旁白”选项。如图</a:t>
            </a:r>
            <a:r>
              <a:rPr lang="en-US" altLang="zh-CN" sz="2000" dirty="0"/>
              <a:t>5-55</a:t>
            </a:r>
            <a:r>
              <a:rPr lang="zh-CN" altLang="zh-CN" sz="2000" dirty="0"/>
              <a:t>所示。</a:t>
            </a:r>
          </a:p>
          <a:p>
            <a:pPr marL="0" indent="0">
              <a:buNone/>
            </a:pPr>
            <a:endParaRPr lang="en-US" altLang="zh-CN" sz="2000" dirty="0" smtClean="0"/>
          </a:p>
          <a:p>
            <a:pPr marL="457200" lvl="0" indent="-457200">
              <a:buFont typeface="+mj-ea"/>
              <a:buAutoNum type="circleNumDbPlain"/>
            </a:pPr>
            <a:endParaRPr lang="zh-CN" altLang="zh-CN" sz="2000" dirty="0"/>
          </a:p>
          <a:p>
            <a:pPr marL="0" indent="0">
              <a:buNone/>
            </a:pPr>
            <a:endParaRPr lang="en-US" altLang="zh-CN" sz="20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068960"/>
            <a:ext cx="6149483"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1735923"/>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235579"/>
            <a:ext cx="7772400" cy="850106"/>
          </a:xfrm>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5.5 </a:t>
            </a:r>
            <a:r>
              <a:rPr lang="zh-CN" altLang="en-US" dirty="0" smtClean="0">
                <a:solidFill>
                  <a:schemeClr val="tx1"/>
                </a:solidFill>
                <a:latin typeface="华文楷体" panose="02010600040101010101" pitchFamily="2" charset="-122"/>
                <a:ea typeface="华文楷体" panose="02010600040101010101" pitchFamily="2" charset="-122"/>
              </a:rPr>
              <a:t>演示</a:t>
            </a:r>
            <a:r>
              <a:rPr lang="zh-CN" altLang="en-US" dirty="0" smtClean="0">
                <a:solidFill>
                  <a:schemeClr val="tx1"/>
                </a:solidFill>
                <a:latin typeface="华文楷体" panose="02010600040101010101" pitchFamily="2" charset="-122"/>
                <a:ea typeface="华文楷体" panose="02010600040101010101" pitchFamily="2" charset="-122"/>
              </a:rPr>
              <a:t>文稿的打印与打包</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64</a:t>
            </a:fld>
            <a:endParaRPr lang="zh-CN" altLang="en-US"/>
          </a:p>
        </p:txBody>
      </p:sp>
      <p:sp>
        <p:nvSpPr>
          <p:cNvPr id="5" name="内容占位符 4"/>
          <p:cNvSpPr>
            <a:spLocks noGrp="1"/>
          </p:cNvSpPr>
          <p:nvPr>
            <p:ph sz="quarter" idx="1"/>
          </p:nvPr>
        </p:nvSpPr>
        <p:spPr>
          <a:xfrm>
            <a:off x="323528" y="1196752"/>
            <a:ext cx="4339912" cy="4823048"/>
          </a:xfrm>
        </p:spPr>
        <p:txBody>
          <a:bodyPr>
            <a:normAutofit lnSpcReduction="10000"/>
          </a:bodyPr>
          <a:lstStyle/>
          <a:p>
            <a:pPr marL="0" indent="0">
              <a:buNone/>
            </a:pPr>
            <a:r>
              <a:rPr lang="en-US" altLang="zh-CN" dirty="0" smtClean="0"/>
              <a:t>5.5.3 </a:t>
            </a:r>
            <a:r>
              <a:rPr lang="zh-CN" altLang="en-US" dirty="0" smtClean="0"/>
              <a:t>将演示文稿创建为视频文件</a:t>
            </a:r>
            <a:endParaRPr lang="zh-CN" altLang="zh-CN" sz="2000" dirty="0"/>
          </a:p>
          <a:p>
            <a:pPr marL="0" indent="0">
              <a:buNone/>
            </a:pPr>
            <a:r>
              <a:rPr lang="zh-CN" altLang="zh-CN" sz="2000" dirty="0" smtClean="0"/>
              <a:t>【操作步骤】</a:t>
            </a:r>
            <a:endParaRPr lang="zh-CN" altLang="zh-CN" sz="2000" dirty="0"/>
          </a:p>
          <a:p>
            <a:pPr marL="457200" lvl="0" indent="-457200">
              <a:buFont typeface="+mj-ea"/>
              <a:buAutoNum type="circleNumDbPlain" startAt="5"/>
            </a:pPr>
            <a:r>
              <a:rPr lang="zh-CN" altLang="zh-CN" sz="2000" dirty="0"/>
              <a:t>单击“创建视频”按钮，在弹出的“另存为”对话框中设置视频文件的文件名及保存该视频的位置，单击“保存”按钮。</a:t>
            </a:r>
          </a:p>
          <a:p>
            <a:pPr marL="457200" lvl="0" indent="-457200">
              <a:buFont typeface="+mj-ea"/>
              <a:buAutoNum type="circleNumDbPlain" startAt="5"/>
            </a:pPr>
            <a:r>
              <a:rPr lang="zh-CN" altLang="zh-CN" sz="2000" dirty="0"/>
              <a:t>此时，在</a:t>
            </a:r>
            <a:r>
              <a:rPr lang="en-US" altLang="zh-CN" sz="2000" dirty="0"/>
              <a:t>PowerPoint</a:t>
            </a:r>
            <a:r>
              <a:rPr lang="zh-CN" altLang="zh-CN" sz="2000" dirty="0"/>
              <a:t>演示文稿的状态栏中，会显示演示文稿创建为视频的进度，用户可在此状态下放映演示文稿，当完成制作视频进度后，将演示文稿创建为视频就制作完成。</a:t>
            </a:r>
          </a:p>
          <a:p>
            <a:pPr marL="457200" lvl="0" indent="-457200">
              <a:buFont typeface="+mj-ea"/>
              <a:buAutoNum type="circleNumDbPlain" startAt="5"/>
            </a:pPr>
            <a:r>
              <a:rPr lang="zh-CN" altLang="zh-CN" sz="2000" dirty="0"/>
              <a:t>双击视频文件，即可开始播放该演示文稿。如图</a:t>
            </a:r>
            <a:r>
              <a:rPr lang="en-US" altLang="zh-CN" sz="2000" dirty="0"/>
              <a:t>5-56</a:t>
            </a:r>
            <a:r>
              <a:rPr lang="zh-CN" altLang="zh-CN" sz="2000" dirty="0"/>
              <a:t>所示。</a:t>
            </a:r>
          </a:p>
          <a:p>
            <a:pPr marL="0" indent="0">
              <a:buNone/>
            </a:pPr>
            <a:endParaRPr lang="en-US" altLang="zh-CN" sz="2000" dirty="0" smtClean="0"/>
          </a:p>
          <a:p>
            <a:pPr marL="457200" lvl="0" indent="-457200">
              <a:buFont typeface="+mj-ea"/>
              <a:buAutoNum type="circleNumDbPlain"/>
            </a:pPr>
            <a:endParaRPr lang="zh-CN" altLang="zh-CN" sz="2000" dirty="0"/>
          </a:p>
          <a:p>
            <a:pPr marL="0" indent="0">
              <a:buNone/>
            </a:pPr>
            <a:endParaRPr lang="en-US" altLang="zh-CN" sz="2000" b="1" dirty="0">
              <a:solidFill>
                <a:srgbClr val="0070C0"/>
              </a:solidFill>
            </a:endParaRPr>
          </a:p>
        </p:txBody>
      </p:sp>
      <p:pic>
        <p:nvPicPr>
          <p:cNvPr id="8" name="内容占位符 7"/>
          <p:cNvPicPr>
            <a:picLocks noGrp="1" noChangeAspect="1"/>
          </p:cNvPicPr>
          <p:nvPr>
            <p:ph sz="quarter" idx="2"/>
          </p:nvPr>
        </p:nvPicPr>
        <p:blipFill>
          <a:blip r:embed="rId2">
            <a:extLst>
              <a:ext uri="{28A0092B-C50C-407E-A947-70E740481C1C}">
                <a14:useLocalDpi xmlns:a14="http://schemas.microsoft.com/office/drawing/2010/main" val="0"/>
              </a:ext>
            </a:extLst>
          </a:blip>
          <a:stretch>
            <a:fillRect/>
          </a:stretch>
        </p:blipFill>
        <p:spPr>
          <a:xfrm>
            <a:off x="4860032" y="2276872"/>
            <a:ext cx="3573977" cy="3588685"/>
          </a:xfrm>
        </p:spPr>
      </p:pic>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98196360"/>
      </p:ext>
    </p:extLst>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chemeClr val="tx1"/>
                </a:solidFill>
                <a:latin typeface="华文楷体" panose="02010600040101010101" pitchFamily="2" charset="-122"/>
                <a:ea typeface="华文楷体" panose="02010600040101010101" pitchFamily="2" charset="-122"/>
              </a:rPr>
              <a:t>5.1 PowerPoint 2010</a:t>
            </a:r>
            <a:r>
              <a:rPr lang="zh-CN" altLang="en-US" dirty="0">
                <a:solidFill>
                  <a:schemeClr val="tx1"/>
                </a:solidFill>
                <a:latin typeface="华文楷体" panose="02010600040101010101" pitchFamily="2" charset="-122"/>
                <a:ea typeface="华文楷体" panose="02010600040101010101" pitchFamily="2" charset="-122"/>
              </a:rPr>
              <a:t>基础</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7</a:t>
            </a:fld>
            <a:endParaRPr lang="zh-CN" altLang="en-US"/>
          </a:p>
        </p:txBody>
      </p:sp>
      <p:sp>
        <p:nvSpPr>
          <p:cNvPr id="5" name="内容占位符 4"/>
          <p:cNvSpPr>
            <a:spLocks noGrp="1"/>
          </p:cNvSpPr>
          <p:nvPr>
            <p:ph sz="quarter" idx="1"/>
          </p:nvPr>
        </p:nvSpPr>
        <p:spPr>
          <a:xfrm>
            <a:off x="467544" y="1052736"/>
            <a:ext cx="8219256" cy="5184576"/>
          </a:xfrm>
        </p:spPr>
        <p:txBody>
          <a:bodyPr>
            <a:normAutofit/>
          </a:bodyPr>
          <a:lstStyle/>
          <a:p>
            <a:pPr marL="0" indent="0">
              <a:buNone/>
            </a:pPr>
            <a:r>
              <a:rPr lang="en-US" altLang="zh-CN" dirty="0" smtClean="0"/>
              <a:t>5.1.3 </a:t>
            </a:r>
            <a:r>
              <a:rPr lang="en-US" altLang="zh-CN" dirty="0"/>
              <a:t>PowerPoint </a:t>
            </a:r>
            <a:r>
              <a:rPr lang="en-US" altLang="zh-CN" dirty="0" smtClean="0"/>
              <a:t>2010</a:t>
            </a:r>
            <a:r>
              <a:rPr lang="zh-CN" altLang="en-US" dirty="0" smtClean="0"/>
              <a:t>视图模式</a:t>
            </a:r>
            <a:endParaRPr lang="en-US" altLang="zh-CN" dirty="0"/>
          </a:p>
          <a:p>
            <a:pPr marL="0" indent="0">
              <a:buNone/>
            </a:pPr>
            <a:r>
              <a:rPr lang="en-US" altLang="zh-CN" sz="2400" b="1" dirty="0">
                <a:solidFill>
                  <a:srgbClr val="0070C0"/>
                </a:solidFill>
              </a:rPr>
              <a:t>1</a:t>
            </a:r>
            <a:r>
              <a:rPr lang="en-US" altLang="zh-CN" sz="2400" b="1" dirty="0" smtClean="0">
                <a:solidFill>
                  <a:srgbClr val="0070C0"/>
                </a:solidFill>
              </a:rPr>
              <a:t>.</a:t>
            </a:r>
            <a:r>
              <a:rPr lang="zh-CN" altLang="en-US" sz="2400" b="1" dirty="0" smtClean="0">
                <a:solidFill>
                  <a:srgbClr val="0070C0"/>
                </a:solidFill>
              </a:rPr>
              <a:t>普通视图</a:t>
            </a:r>
            <a:endParaRPr lang="en-US" altLang="zh-CN" sz="2400" b="1" dirty="0" smtClean="0">
              <a:solidFill>
                <a:srgbClr val="0070C0"/>
              </a:solidFill>
            </a:endParaRPr>
          </a:p>
          <a:p>
            <a:pPr marL="0" indent="457200">
              <a:buNone/>
            </a:pPr>
            <a:r>
              <a:rPr lang="zh-CN" altLang="zh-CN" sz="2400" dirty="0"/>
              <a:t>普通视图是演示文稿的主要编辑视图，主要用于撰写和设计演示文稿，是</a:t>
            </a:r>
            <a:r>
              <a:rPr lang="en-US" altLang="zh-CN" sz="2400" dirty="0"/>
              <a:t>PowerPoint</a:t>
            </a:r>
            <a:r>
              <a:rPr lang="zh-CN" altLang="zh-CN" sz="2400" dirty="0"/>
              <a:t>程序默认的视图。在此视图下可以对幻灯片进行编辑排版，添加文本，插入图片、表格、</a:t>
            </a:r>
            <a:r>
              <a:rPr lang="en-US" altLang="zh-CN" sz="2400" dirty="0"/>
              <a:t>SmartArt </a:t>
            </a:r>
            <a:r>
              <a:rPr lang="zh-CN" altLang="zh-CN" sz="2400" dirty="0"/>
              <a:t>图形、图表、图形对象、文本框、电影、声音、超链接和动画。</a:t>
            </a:r>
          </a:p>
          <a:p>
            <a:pPr marL="0" indent="0">
              <a:buNone/>
            </a:pPr>
            <a:r>
              <a:rPr lang="en-US" altLang="zh-CN" sz="2400" b="1" dirty="0">
                <a:solidFill>
                  <a:srgbClr val="0070C0"/>
                </a:solidFill>
              </a:rPr>
              <a:t>2.</a:t>
            </a:r>
            <a:r>
              <a:rPr lang="zh-CN" altLang="en-US" sz="2400" b="1" dirty="0">
                <a:solidFill>
                  <a:srgbClr val="0070C0"/>
                </a:solidFill>
              </a:rPr>
              <a:t>幻灯片浏览视图</a:t>
            </a:r>
            <a:endParaRPr lang="en-US" altLang="zh-CN" sz="2400" b="1" dirty="0">
              <a:solidFill>
                <a:srgbClr val="0070C0"/>
              </a:solidFill>
            </a:endParaRPr>
          </a:p>
          <a:p>
            <a:pPr marL="0" indent="457200">
              <a:buNone/>
            </a:pPr>
            <a:r>
              <a:rPr lang="zh-CN" altLang="zh-CN" sz="2400" dirty="0"/>
              <a:t>幻灯片浏览视图是指以缩略图的形式显示幻灯片的视图。在此视图下，可方便对幻灯片进行移动、复制、删除、页面切换效果的设置，也可以隐藏和显示指定的幻灯片，但不能对单独的幻灯片内容进行编辑。</a:t>
            </a:r>
          </a:p>
          <a:p>
            <a:pPr marL="0" indent="0">
              <a:buNone/>
            </a:pPr>
            <a:endParaRPr lang="en-US" altLang="zh-CN" b="1" dirty="0">
              <a:solidFill>
                <a:srgbClr val="0070C0"/>
              </a:solidFill>
            </a:endParaRPr>
          </a:p>
          <a:p>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8974" y="1577553"/>
            <a:ext cx="423069"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830" y="3899532"/>
            <a:ext cx="322799" cy="355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2874236"/>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chemeClr val="tx1"/>
                </a:solidFill>
                <a:latin typeface="华文楷体" panose="02010600040101010101" pitchFamily="2" charset="-122"/>
                <a:ea typeface="华文楷体" panose="02010600040101010101" pitchFamily="2" charset="-122"/>
              </a:rPr>
              <a:t>5.1 PowerPoint 2010</a:t>
            </a:r>
            <a:r>
              <a:rPr lang="zh-CN" altLang="en-US" dirty="0">
                <a:solidFill>
                  <a:schemeClr val="tx1"/>
                </a:solidFill>
                <a:latin typeface="华文楷体" panose="02010600040101010101" pitchFamily="2" charset="-122"/>
                <a:ea typeface="华文楷体" panose="02010600040101010101" pitchFamily="2" charset="-122"/>
              </a:rPr>
              <a:t>基础</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8</a:t>
            </a:fld>
            <a:endParaRPr lang="zh-CN" altLang="en-US"/>
          </a:p>
        </p:txBody>
      </p:sp>
      <p:sp>
        <p:nvSpPr>
          <p:cNvPr id="5" name="内容占位符 4"/>
          <p:cNvSpPr>
            <a:spLocks noGrp="1"/>
          </p:cNvSpPr>
          <p:nvPr>
            <p:ph sz="quarter" idx="1"/>
          </p:nvPr>
        </p:nvSpPr>
        <p:spPr>
          <a:xfrm>
            <a:off x="467544" y="1052736"/>
            <a:ext cx="8219256" cy="5184576"/>
          </a:xfrm>
        </p:spPr>
        <p:txBody>
          <a:bodyPr/>
          <a:lstStyle/>
          <a:p>
            <a:pPr marL="0" indent="0">
              <a:buNone/>
            </a:pPr>
            <a:r>
              <a:rPr lang="en-US" altLang="zh-CN" dirty="0" smtClean="0"/>
              <a:t>5.1.3 </a:t>
            </a:r>
            <a:r>
              <a:rPr lang="en-US" altLang="zh-CN" dirty="0"/>
              <a:t>PowerPoint </a:t>
            </a:r>
            <a:r>
              <a:rPr lang="en-US" altLang="zh-CN" dirty="0" smtClean="0"/>
              <a:t>2010</a:t>
            </a:r>
            <a:r>
              <a:rPr lang="zh-CN" altLang="en-US" dirty="0" smtClean="0"/>
              <a:t>视图模式</a:t>
            </a:r>
            <a:endParaRPr lang="en-US" altLang="zh-CN" dirty="0"/>
          </a:p>
          <a:p>
            <a:pPr marL="0" indent="0">
              <a:buNone/>
            </a:pPr>
            <a:r>
              <a:rPr lang="en-US" altLang="zh-CN" sz="2400" b="1" dirty="0" smtClean="0">
                <a:solidFill>
                  <a:srgbClr val="0070C0"/>
                </a:solidFill>
              </a:rPr>
              <a:t>3.</a:t>
            </a:r>
            <a:r>
              <a:rPr lang="zh-CN" altLang="en-US" sz="2400" b="1" dirty="0" smtClean="0">
                <a:solidFill>
                  <a:srgbClr val="0070C0"/>
                </a:solidFill>
              </a:rPr>
              <a:t>阅读视图</a:t>
            </a:r>
            <a:endParaRPr lang="en-US" altLang="zh-CN" sz="2400" b="1" dirty="0" smtClean="0">
              <a:solidFill>
                <a:srgbClr val="0070C0"/>
              </a:solidFill>
            </a:endParaRPr>
          </a:p>
          <a:p>
            <a:pPr marL="0" indent="457200">
              <a:buNone/>
            </a:pPr>
            <a:r>
              <a:rPr lang="zh-CN" altLang="zh-CN" sz="2400" dirty="0"/>
              <a:t>阅读视图是指将演示文稿作为适应窗口大小的幻灯片放映的视图方式。该视图用于在本机查看放映效果，而不是大屏幕放映演示文稿。</a:t>
            </a:r>
          </a:p>
          <a:p>
            <a:pPr marL="0" indent="0">
              <a:buNone/>
            </a:pPr>
            <a:r>
              <a:rPr lang="en-US" altLang="zh-CN" sz="2400" b="1" dirty="0" smtClean="0">
                <a:solidFill>
                  <a:srgbClr val="0070C0"/>
                </a:solidFill>
              </a:rPr>
              <a:t>4.</a:t>
            </a:r>
            <a:r>
              <a:rPr lang="zh-CN" altLang="en-US" sz="2400" b="1" dirty="0" smtClean="0">
                <a:solidFill>
                  <a:srgbClr val="0070C0"/>
                </a:solidFill>
              </a:rPr>
              <a:t>幻灯片放映视图</a:t>
            </a:r>
            <a:endParaRPr lang="en-US" altLang="zh-CN" sz="2400" b="1" dirty="0">
              <a:solidFill>
                <a:srgbClr val="0070C0"/>
              </a:solidFill>
            </a:endParaRPr>
          </a:p>
          <a:p>
            <a:pPr marL="0" indent="457200">
              <a:buNone/>
            </a:pPr>
            <a:r>
              <a:rPr lang="zh-CN" altLang="en-US" sz="2400" dirty="0"/>
              <a:t>幻灯片放映视图用于切换到全屏显示效果下，对演示文稿中的当前幻灯片内容进行播放。用户可以看到图形、计时、电影、动画和切换等在实际演示中的具体效果，但无法对幻灯片的内容进行编辑和修改。用户可通过按</a:t>
            </a:r>
            <a:r>
              <a:rPr lang="en-US" altLang="zh-CN" sz="2400" b="1" dirty="0">
                <a:solidFill>
                  <a:srgbClr val="FF0000"/>
                </a:solidFill>
              </a:rPr>
              <a:t>Esc</a:t>
            </a:r>
            <a:r>
              <a:rPr lang="zh-CN" altLang="en-US" sz="2400" b="1" dirty="0">
                <a:solidFill>
                  <a:srgbClr val="FF0000"/>
                </a:solidFill>
              </a:rPr>
              <a:t>键</a:t>
            </a:r>
            <a:r>
              <a:rPr lang="zh-CN" altLang="en-US" sz="2400" dirty="0"/>
              <a:t>退出幻灯片放映视图。</a:t>
            </a:r>
            <a:endParaRPr lang="en-US" altLang="zh-CN" sz="2400" b="1" dirty="0">
              <a:solidFill>
                <a:srgbClr val="0070C0"/>
              </a:solidFill>
            </a:endParaRPr>
          </a:p>
          <a:p>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1056" y="1495462"/>
            <a:ext cx="444915" cy="410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3213" y="3080810"/>
            <a:ext cx="504056" cy="504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9265818"/>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chemeClr val="tx1"/>
                </a:solidFill>
                <a:latin typeface="华文楷体" panose="02010600040101010101" pitchFamily="2" charset="-122"/>
                <a:ea typeface="华文楷体" panose="02010600040101010101" pitchFamily="2" charset="-122"/>
              </a:rPr>
              <a:t>5.2 </a:t>
            </a:r>
            <a:r>
              <a:rPr lang="zh-CN" altLang="en-US" dirty="0" smtClean="0">
                <a:solidFill>
                  <a:schemeClr val="tx1"/>
                </a:solidFill>
                <a:latin typeface="华文楷体" panose="02010600040101010101" pitchFamily="2" charset="-122"/>
                <a:ea typeface="华文楷体" panose="02010600040101010101" pitchFamily="2" charset="-122"/>
              </a:rPr>
              <a:t>演示文稿的设计与制作</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5</a:t>
            </a:r>
            <a:r>
              <a:rPr lang="zh-CN" altLang="en-US" dirty="0" smtClean="0"/>
              <a:t>章 演示文稿软件</a:t>
            </a:r>
            <a:r>
              <a:rPr lang="en-US" altLang="zh-CN" dirty="0" smtClean="0"/>
              <a:t>PowerPoint 2010</a:t>
            </a:r>
            <a:endParaRPr lang="zh-CN" altLang="en-US" dirty="0"/>
          </a:p>
        </p:txBody>
      </p:sp>
      <p:sp>
        <p:nvSpPr>
          <p:cNvPr id="4" name="灯片编号占位符 3"/>
          <p:cNvSpPr>
            <a:spLocks noGrp="1"/>
          </p:cNvSpPr>
          <p:nvPr>
            <p:ph type="sldNum" sz="quarter" idx="12"/>
          </p:nvPr>
        </p:nvSpPr>
        <p:spPr/>
        <p:txBody>
          <a:bodyPr/>
          <a:lstStyle/>
          <a:p>
            <a:fld id="{6F66D150-C3E9-4304-BDDF-C97F963EE4A0}" type="slidenum">
              <a:rPr lang="zh-CN" altLang="en-US" smtClean="0"/>
              <a:t>9</a:t>
            </a:fld>
            <a:endParaRPr lang="zh-CN" altLang="en-US"/>
          </a:p>
        </p:txBody>
      </p:sp>
      <p:sp>
        <p:nvSpPr>
          <p:cNvPr id="5" name="内容占位符 4"/>
          <p:cNvSpPr>
            <a:spLocks noGrp="1"/>
          </p:cNvSpPr>
          <p:nvPr>
            <p:ph sz="quarter" idx="1"/>
          </p:nvPr>
        </p:nvSpPr>
        <p:spPr>
          <a:xfrm>
            <a:off x="467544" y="1052736"/>
            <a:ext cx="8219256" cy="5184576"/>
          </a:xfrm>
        </p:spPr>
        <p:txBody>
          <a:bodyPr/>
          <a:lstStyle/>
          <a:p>
            <a:pPr marL="0" indent="0">
              <a:buNone/>
            </a:pPr>
            <a:r>
              <a:rPr lang="en-US" altLang="zh-CN" dirty="0" smtClean="0"/>
              <a:t>5.2.1 </a:t>
            </a:r>
            <a:r>
              <a:rPr lang="en-US" altLang="zh-CN" dirty="0"/>
              <a:t>PowerPoint </a:t>
            </a:r>
            <a:r>
              <a:rPr lang="zh-CN" altLang="en-US" dirty="0" smtClean="0"/>
              <a:t>中的基本概念</a:t>
            </a:r>
            <a:endParaRPr lang="en-US" altLang="zh-CN" dirty="0" smtClean="0"/>
          </a:p>
          <a:p>
            <a:pPr marL="0" indent="0">
              <a:buNone/>
            </a:pPr>
            <a:r>
              <a:rPr lang="en-US" altLang="zh-CN" sz="2400" b="1" dirty="0">
                <a:solidFill>
                  <a:srgbClr val="0070C0"/>
                </a:solidFill>
              </a:rPr>
              <a:t>1.</a:t>
            </a:r>
            <a:r>
              <a:rPr lang="zh-CN" altLang="en-US" sz="2400" b="1" dirty="0" smtClean="0">
                <a:solidFill>
                  <a:srgbClr val="0070C0"/>
                </a:solidFill>
              </a:rPr>
              <a:t>演示</a:t>
            </a:r>
            <a:r>
              <a:rPr lang="zh-CN" altLang="en-US" sz="2400" b="1" dirty="0">
                <a:solidFill>
                  <a:srgbClr val="0070C0"/>
                </a:solidFill>
              </a:rPr>
              <a:t>文稿与</a:t>
            </a:r>
            <a:r>
              <a:rPr lang="zh-CN" altLang="en-US" sz="2400" b="1" dirty="0" smtClean="0">
                <a:solidFill>
                  <a:srgbClr val="0070C0"/>
                </a:solidFill>
              </a:rPr>
              <a:t>幻灯片</a:t>
            </a:r>
            <a:endParaRPr lang="en-US" altLang="zh-CN" sz="2400" b="1" dirty="0" smtClean="0">
              <a:solidFill>
                <a:srgbClr val="0070C0"/>
              </a:solidFill>
            </a:endParaRPr>
          </a:p>
          <a:p>
            <a:pPr marL="0" indent="457200">
              <a:buNone/>
            </a:pPr>
            <a:r>
              <a:rPr lang="zh-CN" altLang="zh-CN" sz="2400" dirty="0"/>
              <a:t>利用</a:t>
            </a:r>
            <a:r>
              <a:rPr lang="en-US" altLang="zh-CN" sz="2400" dirty="0"/>
              <a:t>PowerPoint</a:t>
            </a:r>
            <a:r>
              <a:rPr lang="zh-CN" altLang="zh-CN" sz="2400" dirty="0"/>
              <a:t>创建的演示文稿其扩展名为</a:t>
            </a:r>
            <a:r>
              <a:rPr lang="en-US" altLang="zh-CN" sz="2400" b="1" dirty="0" err="1">
                <a:solidFill>
                  <a:srgbClr val="FF0000"/>
                </a:solidFill>
              </a:rPr>
              <a:t>pptx</a:t>
            </a:r>
            <a:r>
              <a:rPr lang="zh-CN" altLang="zh-CN" sz="2400" dirty="0"/>
              <a:t>。演示文稿和幻灯片之间的关系就像一本书和书中的每一页之间的关系。一本书由不同的页组成，各种文字和图片都书写、打印到每一页上；演示文稿由幻灯片组成，幻灯片是演示文稿的基本单位，幻灯片一般由标题、文本、图片、表格等多种元素组成，这些元素称为幻灯片对象</a:t>
            </a:r>
            <a:r>
              <a:rPr lang="zh-CN" altLang="zh-CN" sz="2400" dirty="0" smtClean="0"/>
              <a:t>。</a:t>
            </a:r>
            <a:endParaRPr lang="en-US" altLang="zh-CN" sz="2400" dirty="0" smtClean="0"/>
          </a:p>
          <a:p>
            <a:pPr marL="0" indent="0">
              <a:buNone/>
            </a:pPr>
            <a:r>
              <a:rPr lang="en-US" altLang="zh-CN" sz="2400" b="1" dirty="0" smtClean="0">
                <a:solidFill>
                  <a:srgbClr val="0070C0"/>
                </a:solidFill>
              </a:rPr>
              <a:t>2.</a:t>
            </a:r>
            <a:r>
              <a:rPr lang="zh-CN" altLang="en-US" sz="2400" b="1" dirty="0" smtClean="0">
                <a:solidFill>
                  <a:srgbClr val="0070C0"/>
                </a:solidFill>
              </a:rPr>
              <a:t>占位符与幻灯片版式</a:t>
            </a:r>
            <a:endParaRPr lang="en-US" altLang="zh-CN" sz="2400" b="1" dirty="0">
              <a:solidFill>
                <a:srgbClr val="0070C0"/>
              </a:solidFill>
            </a:endParaRPr>
          </a:p>
          <a:p>
            <a:pPr marL="0" indent="457200">
              <a:buNone/>
            </a:pPr>
            <a:r>
              <a:rPr lang="zh-CN" altLang="zh-CN" sz="2400" dirty="0"/>
              <a:t>占位符是幻灯片中各种元素实现</a:t>
            </a:r>
            <a:r>
              <a:rPr lang="zh-CN" altLang="zh-CN" sz="2400" b="1" dirty="0">
                <a:solidFill>
                  <a:srgbClr val="FF0000"/>
                </a:solidFill>
              </a:rPr>
              <a:t>占位</a:t>
            </a:r>
            <a:r>
              <a:rPr lang="zh-CN" altLang="zh-CN" sz="2400" dirty="0"/>
              <a:t>的虚线框。有标题占位符、文本占位符、内容占位符等。内容占位符中可以插入表格、图表、</a:t>
            </a:r>
            <a:r>
              <a:rPr lang="en-US" altLang="zh-CN" sz="2400" dirty="0"/>
              <a:t>SmartArt</a:t>
            </a:r>
            <a:r>
              <a:rPr lang="zh-CN" altLang="zh-CN" sz="2400" dirty="0"/>
              <a:t>图形、图片、剪贴画、媒体剪辑等各种对象。</a:t>
            </a:r>
          </a:p>
          <a:p>
            <a:pPr marL="0" indent="457200">
              <a:buNone/>
            </a:pPr>
            <a:endParaRPr lang="zh-CN" altLang="zh-CN" sz="2400" dirty="0"/>
          </a:p>
          <a:p>
            <a:pPr marL="0" indent="0">
              <a:buNone/>
            </a:pPr>
            <a:endParaRPr lang="zh-CN" altLang="en-US" sz="2400" b="1" dirty="0">
              <a:solidFill>
                <a:srgbClr val="0070C0"/>
              </a:solidFill>
            </a:endParaRPr>
          </a:p>
        </p:txBody>
      </p:sp>
      <p:sp>
        <p:nvSpPr>
          <p:cNvPr id="6"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458098268"/>
      </p:ext>
    </p:extLst>
  </p:cSld>
  <p:clrMapOvr>
    <a:masterClrMapping/>
  </p:clrMapOvr>
  <p:transition spd="slow">
    <p:wheel spokes="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676</TotalTime>
  <Words>6797</Words>
  <Application>Microsoft Office PowerPoint</Application>
  <PresentationFormat>全屏显示(4:3)</PresentationFormat>
  <Paragraphs>573</Paragraphs>
  <Slides>64</Slides>
  <Notes>0</Notes>
  <HiddenSlides>0</HiddenSlides>
  <MMClips>0</MMClips>
  <ScaleCrop>false</ScaleCrop>
  <HeadingPairs>
    <vt:vector size="4" baseType="variant">
      <vt:variant>
        <vt:lpstr>主题</vt:lpstr>
      </vt:variant>
      <vt:variant>
        <vt:i4>1</vt:i4>
      </vt:variant>
      <vt:variant>
        <vt:lpstr>幻灯片标题</vt:lpstr>
      </vt:variant>
      <vt:variant>
        <vt:i4>64</vt:i4>
      </vt:variant>
    </vt:vector>
  </HeadingPairs>
  <TitlesOfParts>
    <vt:vector size="65" baseType="lpstr">
      <vt:lpstr>平衡</vt:lpstr>
      <vt:lpstr>第5章 演示文稿软件PowerPoint 2010</vt:lpstr>
      <vt:lpstr>前言</vt:lpstr>
      <vt:lpstr>目录</vt:lpstr>
      <vt:lpstr>5.1 PowerPoint 2010基础</vt:lpstr>
      <vt:lpstr>5.1 PowerPoint 2010基础</vt:lpstr>
      <vt:lpstr>5.1 PowerPoint 2010基础</vt:lpstr>
      <vt:lpstr>5.1 PowerPoint 2010基础</vt:lpstr>
      <vt:lpstr>5.1 PowerPoint 2010基础</vt:lpstr>
      <vt:lpstr>5.2 演示文稿的设计与制作</vt:lpstr>
      <vt:lpstr>5.2 演示文稿的设计与制作</vt:lpstr>
      <vt:lpstr>5.2 演示文稿的设计与制作</vt:lpstr>
      <vt:lpstr>5.2 演示文稿的设计与制作</vt:lpstr>
      <vt:lpstr>5.2 演示文稿的设计与制作</vt:lpstr>
      <vt:lpstr>5.2 演示文稿的设计与制作</vt:lpstr>
      <vt:lpstr>5.2 演示文稿的设计与制作</vt:lpstr>
      <vt:lpstr>5.2 演示文稿的设计与制作</vt:lpstr>
      <vt:lpstr>5.2 演示文稿的设计与制作</vt:lpstr>
      <vt:lpstr>5.2 演示文稿的设计与制作</vt:lpstr>
      <vt:lpstr>5.2 演示文稿的设计与制作</vt:lpstr>
      <vt:lpstr>5.2 演示文稿的设计与制作</vt:lpstr>
      <vt:lpstr>5.2 演示文稿的设计与制作</vt:lpstr>
      <vt:lpstr>5.2 演示文稿的设计与制作</vt:lpstr>
      <vt:lpstr>5.2 演示文稿的设计与制作</vt:lpstr>
      <vt:lpstr>5.2 演示文稿的设计与制作</vt:lpstr>
      <vt:lpstr>5.2 演示文稿的设计与制作</vt:lpstr>
      <vt:lpstr>实战演练</vt:lpstr>
      <vt:lpstr>实战演练</vt:lpstr>
      <vt:lpstr>5.3 演示文稿的修饰与美化</vt:lpstr>
      <vt:lpstr>5.3 演示文稿的修饰与美化</vt:lpstr>
      <vt:lpstr>5.3 演示文稿的修饰与美化</vt:lpstr>
      <vt:lpstr>5.3 演示文稿的修饰与美化</vt:lpstr>
      <vt:lpstr>5.3 演示文稿的修饰与美化</vt:lpstr>
      <vt:lpstr>5.3 演示文稿的修饰与美化</vt:lpstr>
      <vt:lpstr>5.3 演示文稿的修饰与美化</vt:lpstr>
      <vt:lpstr>5.3 演示文稿的修饰与美化</vt:lpstr>
      <vt:lpstr>5.3 演示文稿的修饰与美化</vt:lpstr>
      <vt:lpstr>5.3 演示文稿的修饰与美化</vt:lpstr>
      <vt:lpstr>5.3 演示文稿的修饰与美化</vt:lpstr>
      <vt:lpstr>5.3 演示文稿的修饰与美化</vt:lpstr>
      <vt:lpstr>5.3 演示文稿的修饰与美化</vt:lpstr>
      <vt:lpstr>5.3 演示文稿的修饰与美化</vt:lpstr>
      <vt:lpstr>5.4 演示文稿动画设置与放映</vt:lpstr>
      <vt:lpstr>5.4 演示文稿动画设置与放映</vt:lpstr>
      <vt:lpstr>实战演练—动画设置</vt:lpstr>
      <vt:lpstr>5.4 演示文稿动画设置与放映</vt:lpstr>
      <vt:lpstr>5.4 演示文稿动画设置与放映</vt:lpstr>
      <vt:lpstr>5.4 演示文稿动画设置与放映</vt:lpstr>
      <vt:lpstr>5.4 演示文稿动画设置与放映</vt:lpstr>
      <vt:lpstr>5.4 演示文稿动画设置与放映</vt:lpstr>
      <vt:lpstr>5.4 演示文稿动画设置与放映</vt:lpstr>
      <vt:lpstr>5.4 演示文稿动画设置与放映</vt:lpstr>
      <vt:lpstr>5.4 演示文稿动画设置与放映</vt:lpstr>
      <vt:lpstr>5.4 演示文稿动画设置与放映</vt:lpstr>
      <vt:lpstr>5.4 演示文稿动画设置与放映</vt:lpstr>
      <vt:lpstr>5.4 演示文稿动画设置与放映</vt:lpstr>
      <vt:lpstr>5.4 演示文稿动画设置与放映</vt:lpstr>
      <vt:lpstr>5.4 演示文稿动画设置与放映</vt:lpstr>
      <vt:lpstr>5.4 演示文稿动画设置与放映</vt:lpstr>
      <vt:lpstr>5.5 演示文稿的打印与打包</vt:lpstr>
      <vt:lpstr>5.5 演示文稿的打印与打包</vt:lpstr>
      <vt:lpstr>5.5 演示文稿的打印与打包</vt:lpstr>
      <vt:lpstr>5.5 演示文稿的打印与打包</vt:lpstr>
      <vt:lpstr>5.5 演示文稿的打印与打包</vt:lpstr>
      <vt:lpstr>5.5 演示文稿的打印与打包</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第5章 演示文稿软件PowerPoint 2010</dc:title>
  <dc:creator>Administrator</dc:creator>
  <cp:lastModifiedBy>Administrator</cp:lastModifiedBy>
  <cp:revision>188</cp:revision>
  <dcterms:created xsi:type="dcterms:W3CDTF">2014-07-03T00:15:47Z</dcterms:created>
  <dcterms:modified xsi:type="dcterms:W3CDTF">2014-07-07T06:57:50Z</dcterms:modified>
</cp:coreProperties>
</file>