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1624-DCB7-4624-A783-466F2C29D6D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3DBD6-749C-42F6-9085-EBC07859C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923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1624-DCB7-4624-A783-466F2C29D6D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3DBD6-749C-42F6-9085-EBC07859C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704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1624-DCB7-4624-A783-466F2C29D6D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3DBD6-749C-42F6-9085-EBC07859C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72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1624-DCB7-4624-A783-466F2C29D6D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3DBD6-749C-42F6-9085-EBC07859C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911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1624-DCB7-4624-A783-466F2C29D6D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3DBD6-749C-42F6-9085-EBC07859C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13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1624-DCB7-4624-A783-466F2C29D6D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3DBD6-749C-42F6-9085-EBC07859C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144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1624-DCB7-4624-A783-466F2C29D6D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3DBD6-749C-42F6-9085-EBC07859C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223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1624-DCB7-4624-A783-466F2C29D6D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3DBD6-749C-42F6-9085-EBC07859C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801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1624-DCB7-4624-A783-466F2C29D6D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3DBD6-749C-42F6-9085-EBC07859C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458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1624-DCB7-4624-A783-466F2C29D6D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3DBD6-749C-42F6-9085-EBC07859C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226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1624-DCB7-4624-A783-466F2C29D6D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3DBD6-749C-42F6-9085-EBC07859C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498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7F1624-DCB7-4624-A783-466F2C29D6DE}" type="datetimeFigureOut">
              <a:rPr lang="zh-CN" altLang="en-US" smtClean="0"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3DBD6-749C-42F6-9085-EBC07859C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504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2785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微软用户</cp:lastModifiedBy>
  <cp:revision>1</cp:revision>
  <dcterms:created xsi:type="dcterms:W3CDTF">2014-05-23T02:28:48Z</dcterms:created>
  <dcterms:modified xsi:type="dcterms:W3CDTF">2014-05-23T02:29:02Z</dcterms:modified>
</cp:coreProperties>
</file>