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08" r:id="rId4"/>
  </p:sldMasterIdLst>
  <p:notesMasterIdLst>
    <p:notesMasterId r:id="rId20"/>
  </p:notesMasterIdLst>
  <p:sldIdLst>
    <p:sldId id="282" r:id="rId5"/>
    <p:sldId id="341" r:id="rId6"/>
    <p:sldId id="339" r:id="rId7"/>
    <p:sldId id="338" r:id="rId8"/>
    <p:sldId id="346" r:id="rId9"/>
    <p:sldId id="352" r:id="rId10"/>
    <p:sldId id="354" r:id="rId11"/>
    <p:sldId id="337" r:id="rId12"/>
    <p:sldId id="336" r:id="rId13"/>
    <p:sldId id="353" r:id="rId14"/>
    <p:sldId id="335" r:id="rId15"/>
    <p:sldId id="327" r:id="rId16"/>
    <p:sldId id="329" r:id="rId17"/>
    <p:sldId id="355" r:id="rId18"/>
    <p:sldId id="357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24" autoAdjust="0"/>
  </p:normalViewPr>
  <p:slideViewPr>
    <p:cSldViewPr>
      <p:cViewPr varScale="1">
        <p:scale>
          <a:sx n="88" d="100"/>
          <a:sy n="88" d="100"/>
        </p:scale>
        <p:origin x="816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2F6DA1-9AA1-4F20-9697-5002473A9B15}" type="datetimeFigureOut">
              <a:rPr lang="zh-CN" altLang="en-US" smtClean="0"/>
              <a:t>2017/1/2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0B02FA-1373-4D8C-930E-D0B9E7B6E9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39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B02FA-1373-4D8C-930E-D0B9E7B6E90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944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25871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7794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85064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00398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67399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75217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88180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56951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80469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51705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76725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10244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87523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508312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40751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37704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175112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91084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68692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28501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067851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775671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1" y="27385"/>
            <a:ext cx="7891463" cy="5116115"/>
            <a:chOff x="349" y="23"/>
            <a:chExt cx="4971" cy="4297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4660" name="Rectangle 148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54305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4664" name="Rectangle 15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62890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0" name="Rectangle 149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4686300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1" name="Rectangle 15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6300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2" name="Rectangle 15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4686300"/>
            <a:ext cx="2289175" cy="35718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97E393-ADA6-4A56-A9B5-AEBB759D10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6958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F1BF7-E1A8-4E67-9D0A-393638FB967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4342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FA153F-5282-4CF1-AA0A-AC96EBE8314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594330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200151"/>
            <a:ext cx="4000500" cy="3374231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6BCF2B-30D0-4F54-90A4-E51DDC11AD1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72012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F164D-0095-4A96-9077-034E1ED173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88911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7E65C6-9D1F-4135-9F29-9760083C3C1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5372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5F978D-1E9A-4F33-830C-6CA610C7036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55905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0618C2-F9F9-487D-A5BA-71E82D125B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1969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5258BC-5B78-4E45-B64A-E07FDBA795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187776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9276ED5-F0DB-4D06-BE13-A0566ABB2CE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586155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4" y="171451"/>
            <a:ext cx="2135187" cy="4402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1" y="171451"/>
            <a:ext cx="6253163" cy="4402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A47E3D-4C18-40C7-A6F1-4F1B1A4EDC1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34782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787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4236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200151"/>
            <a:ext cx="815340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2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71450"/>
            <a:ext cx="85407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2126" y="4707731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4683919"/>
            <a:ext cx="22891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7D1138-9CC4-45C8-AB8B-D4B4EA0AA5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566738" y="0"/>
            <a:ext cx="7891462" cy="5116116"/>
            <a:chOff x="349" y="23"/>
            <a:chExt cx="4971" cy="4297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3" name="Freeform 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Freeform 1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Freeform 1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Freeform 1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Freeform 1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Freeform 1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Freeform 1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Freeform 2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Freeform 2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Freeform 2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3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3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3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3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3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3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Freeform 3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Freeform 3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5" name="Freeform 4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6" name="Freeform 4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4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4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4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4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4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5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5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5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5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5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5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6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6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6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6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6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6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7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7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7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7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099" name="Freeform 7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0" name="Freeform 7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7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7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Rectangle 8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8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8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8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8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8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8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8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8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9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9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9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9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9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1" name="Freeform 9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2" name="Freeform 9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3" name="Freeform 9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10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10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10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Rectangle 10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10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0" name="Freeform 10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1" name="Freeform 10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2" name="Freeform 10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3" name="Freeform 10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4" name="Freeform 11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5" name="Freeform 11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6" name="Freeform 11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7" name="Freeform 11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8" name="Freeform 11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1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1" name="Freeform 11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2" name="Freeform 11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3" name="Freeform 11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4" name="Freeform 12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5" name="Freeform 12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6" name="Freeform 12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7" name="Freeform 12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8" name="Freeform 12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49" name="Freeform 12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0" name="Freeform 12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1" name="Rectangle 12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2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3" name="Freeform 12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4" name="Freeform 13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5" name="Freeform 13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6" name="Freeform 13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7" name="Freeform 13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8" name="Freeform 13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59" name="Freeform 13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0" name="Freeform 13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1" name="Freeform 13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2" name="Freeform 13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3" name="Rectangle 13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4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5" name="Freeform 14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6" name="Freeform 14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7" name="Freeform 14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8" name="Freeform 14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69" name="Freeform 14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0" name="Freeform 14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1" name="Freeform 14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2" name="Freeform 14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3" name="Freeform 14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4" name="Freeform 15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5" name="Rectangle 15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578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3688" y="267494"/>
            <a:ext cx="6829444" cy="56318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任务三</a:t>
            </a: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汽车在高温条件下使用</a:t>
            </a:r>
            <a:endParaRPr lang="zh-CN" altLang="en-US" sz="3600" dirty="0"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3" name="Object 11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942916403"/>
              </p:ext>
            </p:extLst>
          </p:nvPr>
        </p:nvGraphicFramePr>
        <p:xfrm>
          <a:off x="395536" y="1563638"/>
          <a:ext cx="6270332" cy="3299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Image" r:id="rId3" imgW="6349206" imgH="3339683" progId="Photoshop.Image.8">
                  <p:embed/>
                </p:oleObj>
              </mc:Choice>
              <mc:Fallback>
                <p:oleObj name="Image" r:id="rId3" imgW="6349206" imgH="3339683" progId="Photoshop.Imag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563638"/>
                        <a:ext cx="6270332" cy="32995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718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203598"/>
            <a:ext cx="864096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3.3.2 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高温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条件下汽车使用措施</a:t>
            </a:r>
          </a:p>
          <a:p>
            <a:pPr indent="719138"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季节性维护       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19138"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冷却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系维护、清除水垢，确保散热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效果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19138"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油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电路调整（油、减少发电机调节器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充电电流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、推迟点火时刻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19138"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更换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油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液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791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8" y="1059582"/>
            <a:ext cx="538234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防爆燃</a:t>
            </a:r>
          </a:p>
          <a:p>
            <a:pPr indent="719138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进气方式、进气温度</a:t>
            </a:r>
          </a:p>
          <a:p>
            <a:pPr indent="719138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高牌号汽油</a:t>
            </a:r>
          </a:p>
          <a:p>
            <a:pPr indent="719138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点火推迟</a:t>
            </a:r>
          </a:p>
          <a:p>
            <a:pPr indent="719138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火花能量</a:t>
            </a:r>
          </a:p>
          <a:p>
            <a:pPr indent="719138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积炭清除</a:t>
            </a:r>
          </a:p>
        </p:txBody>
      </p:sp>
    </p:spTree>
    <p:extLst>
      <p:ext uri="{BB962C8B-B14F-4D97-AF65-F5344CB8AC3E}">
        <p14:creationId xmlns:p14="http://schemas.microsoft.com/office/powerpoint/2010/main" val="267303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923678"/>
            <a:ext cx="813690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防气阻</a:t>
            </a:r>
          </a:p>
          <a:p>
            <a:pPr indent="719138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改善发动机散热、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通风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隔开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供油系受热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部位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659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635646"/>
            <a:ext cx="8424936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防爆胎</a:t>
            </a:r>
          </a:p>
          <a:p>
            <a:pPr indent="719138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高温，胎温高，轮胎承载能力下降，容易爆胎</a:t>
            </a:r>
          </a:p>
          <a:p>
            <a:pPr indent="719138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超载，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-------</a:t>
            </a:r>
          </a:p>
        </p:txBody>
      </p:sp>
    </p:spTree>
    <p:extLst>
      <p:ext uri="{BB962C8B-B14F-4D97-AF65-F5344CB8AC3E}">
        <p14:creationId xmlns:p14="http://schemas.microsoft.com/office/powerpoint/2010/main" val="3015542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3688" y="267494"/>
            <a:ext cx="6829444" cy="563180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思考题</a:t>
            </a:r>
            <a:endParaRPr lang="zh-CN" altLang="en-US" sz="36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1275606"/>
            <a:ext cx="8640959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一、简答题</a:t>
            </a:r>
          </a:p>
          <a:p>
            <a:pPr indent="719138">
              <a:lnSpc>
                <a:spcPct val="125000"/>
              </a:lnSpc>
              <a:defRPr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汽车在高温条件下的使用特点</a:t>
            </a:r>
          </a:p>
          <a:p>
            <a:pPr indent="719138">
              <a:lnSpc>
                <a:spcPct val="125000"/>
              </a:lnSpc>
              <a:defRPr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改善汽车在高温条件下使用性能的措施</a:t>
            </a:r>
          </a:p>
          <a:p>
            <a:pPr indent="719138">
              <a:lnSpc>
                <a:spcPct val="125000"/>
              </a:lnSpc>
              <a:defRPr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汽车在低温与高温条件下机件磨损加剧的原因是否一样，并加以分析。</a:t>
            </a:r>
          </a:p>
        </p:txBody>
      </p:sp>
    </p:spTree>
    <p:extLst>
      <p:ext uri="{BB962C8B-B14F-4D97-AF65-F5344CB8AC3E}">
        <p14:creationId xmlns:p14="http://schemas.microsoft.com/office/powerpoint/2010/main" val="167376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3688" y="267494"/>
            <a:ext cx="6829444" cy="563180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思考题</a:t>
            </a:r>
            <a:endParaRPr lang="zh-CN" altLang="en-US" sz="36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648766" y="1275606"/>
            <a:ext cx="7387729" cy="3312368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1491630"/>
            <a:ext cx="813124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二、填空题</a:t>
            </a:r>
          </a:p>
          <a:p>
            <a:pPr indent="719138">
              <a:lnSpc>
                <a:spcPct val="125000"/>
              </a:lnSpc>
              <a:defRPr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高温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条件下维护，应换用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粘度的润滑油</a:t>
            </a:r>
            <a:r>
              <a:rPr lang="zh-CN" altLang="en-US" b="1" dirty="0" smtClean="0">
                <a:ea typeface="黑体" panose="02010609060101010101" pitchFamily="49" charset="-122"/>
              </a:rPr>
              <a:t>。</a:t>
            </a:r>
            <a:endParaRPr kumimoji="1"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941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635646"/>
            <a:ext cx="856895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日最高气温达到</a:t>
            </a:r>
            <a:r>
              <a:rPr lang="en-US" altLang="zh-CN" sz="28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35℃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以上，就是高温天气，达到</a:t>
            </a:r>
            <a:r>
              <a:rPr lang="en-US" altLang="zh-CN" sz="28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37℃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时称酷暑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或“热浪”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。连续高温热浪，会使人们生理、心理不适应，甚至引发疾病或死亡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78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915566"/>
            <a:ext cx="806489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3.3.1 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高温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条件对汽车使用的影响</a:t>
            </a:r>
          </a:p>
          <a:p>
            <a:pPr indent="719138"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气温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升高，散热温差小，散热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能力下降，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总成易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过热。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19138"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发动机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功率下降、燃料消耗增加、总成磨损严重、汽油机供油系易产生气阻、液压制动系工作可靠性下降、轮胎易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损坏。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728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707654"/>
            <a:ext cx="81369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发动机功率下降</a:t>
            </a:r>
          </a:p>
          <a:p>
            <a:pPr indent="719138"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温度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、空气密度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小、充气量小，发动机功率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下降。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19138"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发动机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燃烧不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正常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4677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563638"/>
            <a:ext cx="82809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04863"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汽油机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供油系易产生气阻</a:t>
            </a:r>
          </a:p>
          <a:p>
            <a:pPr indent="719138"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温度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高、燃油易蒸发、在管路中形成油蒸汽、产生气阻、造成发动机供油不足，甚至供油中断，使发动机工作不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正常。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178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1779662"/>
            <a:ext cx="7344816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燃料消耗增加</a:t>
            </a:r>
          </a:p>
          <a:p>
            <a:pPr indent="719138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温度高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、空气密度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小、混合气变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浓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19138">
              <a:lnSpc>
                <a:spcPct val="12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发动机过热，燃烧不正常</a:t>
            </a:r>
          </a:p>
        </p:txBody>
      </p:sp>
    </p:spTree>
    <p:extLst>
      <p:ext uri="{BB962C8B-B14F-4D97-AF65-F5344CB8AC3E}">
        <p14:creationId xmlns:p14="http://schemas.microsoft.com/office/powerpoint/2010/main" val="8124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851670"/>
            <a:ext cx="820891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总成磨损严重</a:t>
            </a:r>
          </a:p>
          <a:p>
            <a:pPr indent="719138"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燃烧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不正常（早燃、爆燃）、润滑条件恶化润滑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不良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45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635646"/>
            <a:ext cx="856895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液压制动系工作可靠性下降</a:t>
            </a:r>
          </a:p>
          <a:p>
            <a:pPr indent="719138"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温度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高、制动液易蒸发、在管路中形成油蒸汽、产生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气阻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31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995686"/>
            <a:ext cx="62464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轮胎易损坏</a:t>
            </a:r>
          </a:p>
          <a:p>
            <a:pPr indent="719138">
              <a:lnSpc>
                <a:spcPct val="125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温度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高、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胎温高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、胎体强度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下降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7617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汽车运用工程">
  <a:themeElements>
    <a:clrScheme name="汽车运用工程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汽车运用工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汽车运用工程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汽车运用工程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汽车运用工程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3645</TotalTime>
  <Words>409</Words>
  <Application>Microsoft Office PowerPoint</Application>
  <PresentationFormat>全屏显示(16:9)</PresentationFormat>
  <Paragraphs>44</Paragraphs>
  <Slides>15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黑体</vt:lpstr>
      <vt:lpstr>宋体</vt:lpstr>
      <vt:lpstr>Arial</vt:lpstr>
      <vt:lpstr>Calibri</vt:lpstr>
      <vt:lpstr>Times New Roman</vt:lpstr>
      <vt:lpstr>Wingdings</vt:lpstr>
      <vt:lpstr>Wingdings 2</vt:lpstr>
      <vt:lpstr>Office 主题</vt:lpstr>
      <vt:lpstr>汽车运用工程</vt:lpstr>
      <vt:lpstr>1_汽车运用工程</vt:lpstr>
      <vt:lpstr>2_汽车运用工程</vt:lpstr>
      <vt:lpstr>Image</vt:lpstr>
      <vt:lpstr>任务三  汽车在高温条件下使用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思考题</vt:lpstr>
      <vt:lpstr>思考题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第几节  内容名字</dc:title>
  <dc:creator>edius1</dc:creator>
  <cp:lastModifiedBy>Administrator</cp:lastModifiedBy>
  <cp:revision>101</cp:revision>
  <dcterms:created xsi:type="dcterms:W3CDTF">2014-02-17T07:50:13Z</dcterms:created>
  <dcterms:modified xsi:type="dcterms:W3CDTF">2017-01-02T07:47:46Z</dcterms:modified>
</cp:coreProperties>
</file>