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32"/>
  </p:notesMasterIdLst>
  <p:sldIdLst>
    <p:sldId id="381" r:id="rId5"/>
    <p:sldId id="328" r:id="rId6"/>
    <p:sldId id="356" r:id="rId7"/>
    <p:sldId id="355" r:id="rId8"/>
    <p:sldId id="318" r:id="rId9"/>
    <p:sldId id="364" r:id="rId10"/>
    <p:sldId id="363" r:id="rId11"/>
    <p:sldId id="362" r:id="rId12"/>
    <p:sldId id="382" r:id="rId13"/>
    <p:sldId id="361" r:id="rId14"/>
    <p:sldId id="360" r:id="rId15"/>
    <p:sldId id="359" r:id="rId16"/>
    <p:sldId id="365" r:id="rId17"/>
    <p:sldId id="380" r:id="rId18"/>
    <p:sldId id="379" r:id="rId19"/>
    <p:sldId id="378" r:id="rId20"/>
    <p:sldId id="383" r:id="rId21"/>
    <p:sldId id="377" r:id="rId22"/>
    <p:sldId id="376" r:id="rId23"/>
    <p:sldId id="375" r:id="rId24"/>
    <p:sldId id="374" r:id="rId25"/>
    <p:sldId id="372" r:id="rId26"/>
    <p:sldId id="371" r:id="rId27"/>
    <p:sldId id="370" r:id="rId28"/>
    <p:sldId id="368" r:id="rId29"/>
    <p:sldId id="369" r:id="rId30"/>
    <p:sldId id="385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7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67494"/>
            <a:ext cx="76683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任务四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汽车在高原山区条件下使用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Picture 6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31590"/>
            <a:ext cx="396044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809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347614"/>
            <a:ext cx="8712968" cy="2337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大气压力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降低，燃料蒸发性提高。当大气压力从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101kPa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降至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80kPa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（海拔高度约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2000m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），相当于外界气温上升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10℃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所造成的影响。因此，高原行车易产生气阻和渗漏等问题，致使油耗增大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。同时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，因发动机功率不足，汽车需经常以低挡大负荷低速行驶，也是引起油耗增大的原因之一。</a:t>
            </a:r>
          </a:p>
        </p:txBody>
      </p:sp>
    </p:spTree>
    <p:extLst>
      <p:ext uri="{BB962C8B-B14F-4D97-AF65-F5344CB8AC3E}">
        <p14:creationId xmlns:p14="http://schemas.microsoft.com/office/powerpoint/2010/main" val="274404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15566"/>
            <a:ext cx="84969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发动机排气污染物浓度改变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海拔高度影响发动机的空燃比，空燃比的变化又导致排气成分浓度的改变，从而影响有害物质的排放量。海拔高度与发动机排气中的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CO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HC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NO</a:t>
            </a:r>
            <a:r>
              <a:rPr lang="en-US" altLang="zh-CN" sz="2800" baseline="-25000" dirty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的关系，由图可以看出，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CO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HC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排放浓度随海拔升高而增大，而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NO</a:t>
            </a:r>
            <a:r>
              <a:rPr lang="en-US" altLang="zh-CN" sz="2800" baseline="-25000" dirty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的浓度则有所下降。</a:t>
            </a:r>
          </a:p>
        </p:txBody>
      </p:sp>
    </p:spTree>
    <p:extLst>
      <p:ext uri="{BB962C8B-B14F-4D97-AF65-F5344CB8AC3E}">
        <p14:creationId xmlns:p14="http://schemas.microsoft.com/office/powerpoint/2010/main" val="38889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5486"/>
            <a:ext cx="4459362" cy="46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48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635646"/>
            <a:ext cx="856895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速下降且运转不稳定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随着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大气压力的下降，空气稀薄，混合气变浓，严重时由于混合气过浓而运转不稳定或产生喘振现象。</a:t>
            </a:r>
          </a:p>
        </p:txBody>
      </p:sp>
    </p:spTree>
    <p:extLst>
      <p:ext uri="{BB962C8B-B14F-4D97-AF65-F5344CB8AC3E}">
        <p14:creationId xmlns:p14="http://schemas.microsoft.com/office/powerpoint/2010/main" val="202978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707654"/>
            <a:ext cx="79928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行驶安全性下降 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高原山区条件下行驶的汽车，由于气压低、弯道险路多，对其行驶安全性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带来不良影响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38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851670"/>
            <a:ext cx="7560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山区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行驶，汽车需要经常制动减速，因此制动系的使用特点是制动频繁。</a:t>
            </a:r>
          </a:p>
        </p:txBody>
      </p:sp>
    </p:spTree>
    <p:extLst>
      <p:ext uri="{BB962C8B-B14F-4D97-AF65-F5344CB8AC3E}">
        <p14:creationId xmlns:p14="http://schemas.microsoft.com/office/powerpoint/2010/main" val="425817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635646"/>
            <a:ext cx="8388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气压制动：在山区使用时，特别是高原山区，因空气稀薄，空气压缩机的生产率下降，供气压力不足，再加上制动次数多，耗气量大，往往不能保证汽车、特别是汽车列车的可靠制动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2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15566"/>
            <a:ext cx="8072062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制动：在高原山区行驶的汽车，使用制动频繁，制动器因摩擦而生热，使制动系统温度升高。使用沸点低的制动液，还会在高温时由于制动液的蒸发而产生气阻，使制动效能大大下降，甚至导致制动失灵，使行车不安全。 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气压低，会使液压制动的真空加力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缸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两端的压差减小，使制动效能下降。</a:t>
            </a:r>
          </a:p>
        </p:txBody>
      </p:sp>
    </p:spTree>
    <p:extLst>
      <p:ext uri="{BB962C8B-B14F-4D97-AF65-F5344CB8AC3E}">
        <p14:creationId xmlns:p14="http://schemas.microsoft.com/office/powerpoint/2010/main" val="15455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2283718"/>
            <a:ext cx="815414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转向使用频繁且使用强度大，易出现故障 </a:t>
            </a:r>
          </a:p>
        </p:txBody>
      </p:sp>
    </p:spTree>
    <p:extLst>
      <p:ext uri="{BB962C8B-B14F-4D97-AF65-F5344CB8AC3E}">
        <p14:creationId xmlns:p14="http://schemas.microsoft.com/office/powerpoint/2010/main" val="299739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75606"/>
            <a:ext cx="79563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3.4.2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山区条件下汽车使用措施</a:t>
            </a:r>
          </a:p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GB" sz="2800" dirty="0">
                <a:latin typeface="黑体" panose="02010609060101010101" pitchFamily="49" charset="-122"/>
                <a:ea typeface="黑体" panose="02010609060101010101" pitchFamily="49" charset="-122"/>
              </a:rPr>
              <a:t>合理选型（汽车选型应注意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高原山区条件</a:t>
            </a:r>
            <a:r>
              <a:rPr lang="zh-CN" altLang="en-GB" sz="2800" dirty="0">
                <a:latin typeface="黑体" panose="02010609060101010101" pitchFamily="49" charset="-122"/>
                <a:ea typeface="黑体" panose="02010609060101010101" pitchFamily="49" charset="-122"/>
              </a:rPr>
              <a:t>使用的结构适应性）</a:t>
            </a:r>
          </a:p>
          <a:p>
            <a:pPr indent="719138">
              <a:lnSpc>
                <a:spcPct val="125000"/>
              </a:lnSpc>
            </a:pPr>
            <a:r>
              <a:rPr lang="zh-CN" altLang="en-GB" sz="2800" dirty="0">
                <a:latin typeface="黑体" panose="02010609060101010101" pitchFamily="49" charset="-122"/>
                <a:ea typeface="黑体" panose="02010609060101010101" pitchFamily="49" charset="-122"/>
              </a:rPr>
              <a:t>增压</a:t>
            </a:r>
          </a:p>
          <a:p>
            <a:pPr indent="719138">
              <a:lnSpc>
                <a:spcPct val="125000"/>
              </a:lnSpc>
            </a:pPr>
            <a:r>
              <a:rPr lang="zh-CN" altLang="en-GB" sz="2800" dirty="0">
                <a:latin typeface="黑体" panose="02010609060101010101" pitchFamily="49" charset="-122"/>
                <a:ea typeface="黑体" panose="02010609060101010101" pitchFamily="49" charset="-122"/>
              </a:rPr>
              <a:t>高压缩比</a:t>
            </a:r>
          </a:p>
          <a:p>
            <a:pPr indent="719138">
              <a:lnSpc>
                <a:spcPct val="125000"/>
              </a:lnSpc>
            </a:pPr>
            <a:r>
              <a:rPr lang="zh-CN" altLang="en-GB" sz="2800" dirty="0">
                <a:latin typeface="黑体" panose="02010609060101010101" pitchFamily="49" charset="-122"/>
                <a:ea typeface="黑体" panose="02010609060101010101" pitchFamily="49" charset="-122"/>
              </a:rPr>
              <a:t>制动（辅助制动）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59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23478"/>
            <a:ext cx="707078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63688" y="4011910"/>
            <a:ext cx="64087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b="1" dirty="0">
                <a:solidFill>
                  <a:srgbClr val="FF3300"/>
                </a:solidFill>
                <a:latin typeface="Arial" panose="020B0604020202020204" pitchFamily="34" charset="0"/>
              </a:rPr>
              <a:t>高原地区：</a:t>
            </a:r>
            <a:r>
              <a:rPr kumimoji="0" lang="zh-CN" altLang="en-US" sz="1800" b="1" dirty="0">
                <a:latin typeface="Arial" panose="020B0604020202020204" pitchFamily="34" charset="0"/>
              </a:rPr>
              <a:t>海拔高、空气稀薄、气压低，发动机充气量少，使发动机动力性、燃料经济性和环保性下降。</a:t>
            </a:r>
          </a:p>
        </p:txBody>
      </p:sp>
    </p:spTree>
    <p:extLst>
      <p:ext uri="{BB962C8B-B14F-4D97-AF65-F5344CB8AC3E}">
        <p14:creationId xmlns:p14="http://schemas.microsoft.com/office/powerpoint/2010/main" val="85822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059582"/>
            <a:ext cx="806489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加强制动、转向系统维护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为了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保证安全行驶，汽车下坡前应注意制动系压力及制动机构的工作状况检查，同时要防止因制动系过热而造成制动效率下降的现象出现。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在开始下长坡之前检验脚制动制动效能，如感到制动效能不足，应在故障排除后，再开始下长坡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678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059582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en-US" altLang="zh-CN" b="1" dirty="0"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山区经常行驶的汽车，因制动和转向操纵装置使用频繁，轮胎磨损大，应适当缩短维护周期，增加维护项目，加深维护内容，以确保这些装置工作安全可靠。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制动系的检查调整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转向系应操纵轻便灵活，转向盘自由间隙不能过大，转向轮转动角度不能太小。</a:t>
            </a:r>
          </a:p>
        </p:txBody>
      </p:sp>
    </p:spTree>
    <p:extLst>
      <p:ext uri="{BB962C8B-B14F-4D97-AF65-F5344CB8AC3E}">
        <p14:creationId xmlns:p14="http://schemas.microsoft.com/office/powerpoint/2010/main" val="37139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491630"/>
            <a:ext cx="532859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轮胎磨损大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defRPr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前照灯</a:t>
            </a:r>
          </a:p>
        </p:txBody>
      </p:sp>
    </p:spTree>
    <p:extLst>
      <p:ext uri="{BB962C8B-B14F-4D97-AF65-F5344CB8AC3E}">
        <p14:creationId xmlns:p14="http://schemas.microsoft.com/office/powerpoint/2010/main" val="63641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275606"/>
            <a:ext cx="856895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油电路调整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随着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海拔升高，混合气变浓，燃烧不完全。为此，应按海拔高度减小供油量，适当增大空气量。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随着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海拔升高，发动机压缩终了的压力降低，火焰的传播速度减慢，可将点火提前角略为提前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1º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012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419622"/>
            <a:ext cx="639045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安全驾驶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爬长坡、陡坡时，注意提前减挡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下坡时严禁空挡滑行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正确使用发动机辅助制动装置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制动鼓淋水降温</a:t>
            </a:r>
          </a:p>
        </p:txBody>
      </p:sp>
    </p:spTree>
    <p:extLst>
      <p:ext uri="{BB962C8B-B14F-4D97-AF65-F5344CB8AC3E}">
        <p14:creationId xmlns:p14="http://schemas.microsoft.com/office/powerpoint/2010/main" val="348970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19622"/>
            <a:ext cx="748883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合理改造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配气相位：进气迟闭角、排气提前角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辅助制动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增压器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高压缩比</a:t>
            </a:r>
          </a:p>
        </p:txBody>
      </p:sp>
    </p:spTree>
    <p:extLst>
      <p:ext uri="{BB962C8B-B14F-4D97-AF65-F5344CB8AC3E}">
        <p14:creationId xmlns:p14="http://schemas.microsoft.com/office/powerpoint/2010/main" val="334254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851670"/>
            <a:ext cx="603041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其它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含氧燃料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冷却保温</a:t>
            </a:r>
          </a:p>
        </p:txBody>
      </p:sp>
    </p:spTree>
    <p:extLst>
      <p:ext uri="{BB962C8B-B14F-4D97-AF65-F5344CB8AC3E}">
        <p14:creationId xmlns:p14="http://schemas.microsoft.com/office/powerpoint/2010/main" val="10515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648766" y="1275606"/>
            <a:ext cx="7387729" cy="33123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131590"/>
            <a:ext cx="8352927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海拔高度升高，汽车的动力性、经济性为何下降？解决的方法有哪些？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汽车在高温与高原条件下，都会出现动力性、经济性下降，分别分析下降的原因。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汽车在高原条件下动力性、经济性下降，为此可采用提高压缩比的方法改善其相应性能。试回答汽车在高温条件下，能否采用这一措施。</a:t>
            </a:r>
          </a:p>
          <a:p>
            <a:pPr indent="719138">
              <a:lnSpc>
                <a:spcPct val="125000"/>
              </a:lnSpc>
              <a:defRPr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高温：过热、环境温度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高；高原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：空气密度小、环境温度低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131590"/>
            <a:ext cx="864095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简答题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32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st-221178-11514018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3478"/>
            <a:ext cx="763270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691680" y="4227934"/>
            <a:ext cx="6524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1800" b="1" dirty="0">
                <a:solidFill>
                  <a:srgbClr val="FF3300"/>
                </a:solidFill>
                <a:latin typeface="Arial" panose="020B0604020202020204" pitchFamily="34" charset="0"/>
              </a:rPr>
              <a:t>山区：</a:t>
            </a:r>
            <a:r>
              <a:rPr kumimoji="0" lang="zh-CN" altLang="en-US" sz="1800" b="1" dirty="0">
                <a:latin typeface="Arial" panose="020B0604020202020204" pitchFamily="34" charset="0"/>
              </a:rPr>
              <a:t>地形复杂，经常会遇到上坡、下坡、路窄、弯多。坡道长而陡、弯道急而多，行车安全性下降。</a:t>
            </a:r>
          </a:p>
        </p:txBody>
      </p:sp>
    </p:spTree>
    <p:extLst>
      <p:ext uri="{BB962C8B-B14F-4D97-AF65-F5344CB8AC3E}">
        <p14:creationId xmlns:p14="http://schemas.microsoft.com/office/powerpoint/2010/main" val="3850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347614"/>
            <a:ext cx="7416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海拔：地面上某个地点高出海平面（黄海海平面作为基准面）的垂直距离。</a:t>
            </a: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相对高度：某个地点高出另一个地点的垂直距离。</a:t>
            </a:r>
          </a:p>
          <a:p>
            <a:r>
              <a:rPr lang="zh-CN" altLang="en-US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高原：海拔在</a:t>
            </a:r>
            <a:r>
              <a:rPr lang="en-US" altLang="zh-CN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500m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以上，内部相对高度较小，范围比较大。周围常有明显的坡度。</a:t>
            </a:r>
          </a:p>
          <a:p>
            <a:r>
              <a:rPr lang="zh-CN" altLang="en-US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山地：海拔一般在</a:t>
            </a:r>
            <a:r>
              <a:rPr lang="en-US" altLang="zh-CN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500m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以上，相对高度较大，坡度较陡</a:t>
            </a:r>
          </a:p>
          <a:p>
            <a:r>
              <a: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丘陵：相对高度不超过</a:t>
            </a:r>
            <a:r>
              <a:rPr lang="en-US" altLang="zh-CN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200m</a:t>
            </a:r>
            <a:r>
              <a: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，地势起伏较小，坡度较缓</a:t>
            </a:r>
          </a:p>
          <a:p>
            <a:r>
              <a:rPr lang="zh-CN" altLang="en-US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高原与山脉经常交错分布，形成高原山区地带。</a:t>
            </a: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平原：海拔在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200m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以下，宽广平坦，地势起伏较小。</a:t>
            </a:r>
          </a:p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盆地：四周高，中间低。周围是山地或高原，中间是平地或丘陵。</a:t>
            </a:r>
          </a:p>
        </p:txBody>
      </p:sp>
    </p:spTree>
    <p:extLst>
      <p:ext uri="{BB962C8B-B14F-4D97-AF65-F5344CB8AC3E}">
        <p14:creationId xmlns:p14="http://schemas.microsoft.com/office/powerpoint/2010/main" val="322828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059582"/>
            <a:ext cx="78488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高原地区：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海拔高、空气稀薄、气压低，发动机充气量少，使发动机动力性、燃料经济性和环保性下降。</a:t>
            </a:r>
          </a:p>
          <a:p>
            <a:pPr indent="719138">
              <a:lnSpc>
                <a:spcPct val="125000"/>
              </a:lnSpc>
              <a:tabLst>
                <a:tab pos="1970088" algn="l"/>
              </a:tabLs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山区：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地形复杂，经常会遇到上坡、下坡、路窄、弯多。坡道长而陡、弯道急而多，行车安全性下降。</a:t>
            </a:r>
          </a:p>
        </p:txBody>
      </p:sp>
    </p:spTree>
    <p:extLst>
      <p:ext uri="{BB962C8B-B14F-4D97-AF65-F5344CB8AC3E}">
        <p14:creationId xmlns:p14="http://schemas.microsoft.com/office/powerpoint/2010/main" val="34805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131590"/>
            <a:ext cx="662473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.4.1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高原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山区条件对汽车使用的影响</a:t>
            </a: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机动力性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燃料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消耗量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增加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排气污染物浓度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安全性下降</a:t>
            </a:r>
          </a:p>
        </p:txBody>
      </p:sp>
    </p:spTree>
    <p:extLst>
      <p:ext uri="{BB962C8B-B14F-4D97-AF65-F5344CB8AC3E}">
        <p14:creationId xmlns:p14="http://schemas.microsoft.com/office/powerpoint/2010/main" val="93711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707654"/>
            <a:ext cx="66064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发动机动力性下降</a:t>
            </a:r>
          </a:p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动力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下降主要指发动机的功率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、转矩下降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2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707654"/>
            <a:ext cx="842493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发动机的功率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、转矩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与充气量成正比关系。随着海拔增高，气压逐渐降低，空气密度减小，使发动机的充气量减小，发动机的功率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、转矩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也随之下降。</a:t>
            </a:r>
          </a:p>
        </p:txBody>
      </p:sp>
    </p:spTree>
    <p:extLst>
      <p:ext uri="{BB962C8B-B14F-4D97-AF65-F5344CB8AC3E}">
        <p14:creationId xmlns:p14="http://schemas.microsoft.com/office/powerpoint/2010/main" val="321777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203598"/>
            <a:ext cx="878497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燃料消耗量增加</a:t>
            </a:r>
          </a:p>
          <a:p>
            <a:pPr indent="719138">
              <a:lnSpc>
                <a:spcPct val="125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高原行驶的汽车，由于空气密度下降，充气量将明显降低。随着海拔高度的增加，空燃比变小，混合气变浓，如不能进行修正，会使发动机油耗增大。电子控制燃油喷射发动机的控制单元可对空气状况（大气压力）进行修正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35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</TotalTime>
  <Words>1180</Words>
  <Application>Microsoft Office PowerPoint</Application>
  <PresentationFormat>全屏显示(16:9)</PresentationFormat>
  <Paragraphs>72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黑体</vt:lpstr>
      <vt:lpstr>宋体</vt:lpstr>
      <vt:lpstr>Arial</vt:lpstr>
      <vt:lpstr>Calibri</vt:lpstr>
      <vt:lpstr>Times New Roman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任务四  汽车在高原山区条件下使用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103</cp:revision>
  <dcterms:created xsi:type="dcterms:W3CDTF">2014-02-17T07:50:13Z</dcterms:created>
  <dcterms:modified xsi:type="dcterms:W3CDTF">2017-01-02T07:48:13Z</dcterms:modified>
</cp:coreProperties>
</file>