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B538B-B387-4079-B813-1481EB2B0E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674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6DC3E-064E-4A42-A463-A60529F956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8652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497D57-6B42-4F07-AACE-13DF967500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2975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2EF1D-0400-4D20-90FD-DFBDC79386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5870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99A99-9DD4-4C97-B16A-E45B356813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5840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7778D9-11AC-43B7-9C24-3AEE696D8A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1063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397C79-1424-4B08-BD76-5BBD748093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2459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1208A-9883-4A9D-A418-B448D5CA69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9694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88ED0-7265-4E70-AA33-0F2A565808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2760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EDEDBE-5A75-475E-8076-0BC7B6FA25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938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85875-4C17-4BD1-BE27-45D922C28C2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2065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endParaRPr lang="zh-CN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269C8A-9D49-45CD-BCF0-185090E8C11F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032" name="Picture 8" descr="%BA%EC%C9%AB%BB%C3%B5%C6%C6%AC%C4%DA%D2%B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000">
                <a:solidFill>
                  <a:schemeClr val="accent2"/>
                </a:solidFill>
              </a:rPr>
              <a:t>求职简历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2000">
                <a:solidFill>
                  <a:srgbClr val="00FF00"/>
                </a:solidFill>
              </a:rPr>
              <a:t>佳木斯职业学院</a:t>
            </a:r>
          </a:p>
          <a:p>
            <a:r>
              <a:rPr lang="zh-CN" altLang="en-US" sz="2000">
                <a:solidFill>
                  <a:srgbClr val="00FF00"/>
                </a:solidFill>
              </a:rPr>
              <a:t>刘刚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zh-CN" altLang="en-US"/>
              <a:t>个人资料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1600"/>
              <a:t>姓名</a:t>
            </a:r>
            <a:r>
              <a:rPr lang="en-US" altLang="zh-CN" sz="1600"/>
              <a:t>:</a:t>
            </a:r>
            <a:r>
              <a:rPr lang="zh-CN" altLang="en-US" sz="1600"/>
              <a:t>刘刚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性别</a:t>
            </a:r>
            <a:r>
              <a:rPr lang="en-US" altLang="zh-CN" sz="1600"/>
              <a:t>:</a:t>
            </a:r>
            <a:r>
              <a:rPr lang="zh-CN" altLang="en-US" sz="1600"/>
              <a:t>男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出生日期</a:t>
            </a:r>
            <a:r>
              <a:rPr lang="en-US" altLang="zh-CN" sz="1600"/>
              <a:t>: 1989</a:t>
            </a:r>
            <a:r>
              <a:rPr lang="zh-CN" altLang="en-US" sz="1600"/>
              <a:t>年</a:t>
            </a:r>
            <a:r>
              <a:rPr lang="en-US" altLang="zh-CN" sz="1600"/>
              <a:t>05</a:t>
            </a:r>
            <a:r>
              <a:rPr lang="zh-CN" altLang="en-US" sz="1600"/>
              <a:t>月</a:t>
            </a:r>
            <a:r>
              <a:rPr lang="en-US" altLang="zh-CN" sz="1600"/>
              <a:t>21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籍贯</a:t>
            </a:r>
            <a:r>
              <a:rPr lang="en-US" altLang="zh-CN" sz="1600"/>
              <a:t>:</a:t>
            </a:r>
            <a:r>
              <a:rPr lang="zh-CN" altLang="en-US" sz="1600"/>
              <a:t>黑龙江省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民族</a:t>
            </a:r>
            <a:r>
              <a:rPr lang="en-US" altLang="zh-CN" sz="1600"/>
              <a:t>:</a:t>
            </a:r>
            <a:r>
              <a:rPr lang="zh-CN" altLang="en-US" sz="1600"/>
              <a:t>汉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政治面貌</a:t>
            </a:r>
            <a:r>
              <a:rPr lang="en-US" altLang="zh-CN" sz="1600"/>
              <a:t>: </a:t>
            </a:r>
            <a:r>
              <a:rPr lang="zh-CN" altLang="en-US" sz="1600"/>
              <a:t>中共党员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婚姻状况</a:t>
            </a:r>
            <a:r>
              <a:rPr lang="en-US" altLang="zh-CN" sz="1600"/>
              <a:t>: </a:t>
            </a:r>
            <a:r>
              <a:rPr lang="zh-CN" altLang="en-US" sz="1600"/>
              <a:t>未婚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教育状况 学历</a:t>
            </a:r>
            <a:r>
              <a:rPr lang="en-US" altLang="zh-CN" sz="1600"/>
              <a:t>:</a:t>
            </a:r>
            <a:r>
              <a:rPr lang="zh-CN" altLang="en-US" sz="1600"/>
              <a:t>专科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学制</a:t>
            </a:r>
            <a:r>
              <a:rPr lang="en-US" altLang="zh-CN" sz="1600"/>
              <a:t>:</a:t>
            </a:r>
            <a:r>
              <a:rPr lang="zh-CN" altLang="en-US" sz="1600"/>
              <a:t>三年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毕业院校</a:t>
            </a:r>
            <a:r>
              <a:rPr lang="en-US" altLang="zh-CN" sz="1600"/>
              <a:t>: </a:t>
            </a:r>
            <a:r>
              <a:rPr lang="zh-CN" altLang="en-US" sz="1600"/>
              <a:t>佳木斯职业学院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专业名称</a:t>
            </a:r>
            <a:r>
              <a:rPr lang="en-US" altLang="zh-CN" sz="1600"/>
              <a:t>: </a:t>
            </a:r>
            <a:r>
              <a:rPr lang="zh-CN" altLang="en-US" sz="1600"/>
              <a:t>模具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 毕业时间</a:t>
            </a:r>
            <a:r>
              <a:rPr lang="en-US" altLang="zh-CN" sz="1600"/>
              <a:t>: 2010.6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外语水平</a:t>
            </a:r>
            <a:r>
              <a:rPr lang="en-US" altLang="zh-CN" sz="1600"/>
              <a:t>: </a:t>
            </a:r>
            <a:r>
              <a:rPr lang="zh-CN" altLang="en-US" sz="1600"/>
              <a:t>英语 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等级</a:t>
            </a:r>
            <a:r>
              <a:rPr lang="en-US" altLang="zh-CN" sz="1600"/>
              <a:t>:</a:t>
            </a:r>
            <a:r>
              <a:rPr lang="zh-CN" altLang="en-US" sz="1600"/>
              <a:t>四级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国家计算机等级</a:t>
            </a:r>
            <a:r>
              <a:rPr lang="en-US" altLang="zh-CN" sz="1600"/>
              <a:t>:</a:t>
            </a:r>
            <a:r>
              <a:rPr lang="zh-CN" altLang="en-US" sz="1600"/>
              <a:t>二级</a:t>
            </a:r>
            <a:r>
              <a:rPr lang="en-US" altLang="zh-CN" sz="1600"/>
              <a:t>C</a:t>
            </a:r>
            <a:r>
              <a:rPr lang="zh-CN" altLang="en-US" sz="1600"/>
              <a:t>语言</a:t>
            </a:r>
            <a:r>
              <a:rPr lang="en-US" altLang="zh-CN" sz="1600"/>
              <a:t>, </a:t>
            </a:r>
            <a:r>
              <a:rPr lang="zh-CN" altLang="en-US" sz="1600"/>
              <a:t>三级</a:t>
            </a:r>
            <a:r>
              <a:rPr lang="en-US" altLang="zh-CN" sz="1600"/>
              <a:t>A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　　能力与特长能够熟练使用</a:t>
            </a:r>
            <a:r>
              <a:rPr lang="en-US" altLang="zh-CN" sz="1600"/>
              <a:t>office</a:t>
            </a:r>
            <a:r>
              <a:rPr lang="zh-CN" altLang="en-US" sz="1600"/>
              <a:t>办公软件</a:t>
            </a:r>
            <a:r>
              <a:rPr lang="en-US" altLang="zh-CN" sz="1600"/>
              <a:t>,</a:t>
            </a:r>
            <a:r>
              <a:rPr lang="zh-CN" altLang="en-US" sz="1600"/>
              <a:t>能够掌握</a:t>
            </a:r>
            <a:r>
              <a:rPr lang="en-US" altLang="zh-CN" sz="1600"/>
              <a:t>C</a:t>
            </a:r>
            <a:r>
              <a:rPr lang="zh-CN" altLang="en-US" sz="1600"/>
              <a:t>语言编程</a:t>
            </a:r>
            <a:r>
              <a:rPr lang="en-US" altLang="zh-CN" sz="1600"/>
              <a:t>,</a:t>
            </a:r>
            <a:r>
              <a:rPr lang="zh-CN" altLang="en-US" sz="1600"/>
              <a:t>具有一定的计算机硬件知识</a:t>
            </a:r>
            <a:r>
              <a:rPr lang="en-US" altLang="zh-CN" sz="1600"/>
              <a:t>,</a:t>
            </a:r>
            <a:r>
              <a:rPr lang="zh-CN" altLang="en-US" sz="1600"/>
              <a:t>学习过汇编语言</a:t>
            </a:r>
            <a:r>
              <a:rPr lang="en-US" altLang="zh-CN" sz="1600"/>
              <a:t>,</a:t>
            </a:r>
            <a:r>
              <a:rPr lang="zh-CN" altLang="en-US" sz="1600"/>
              <a:t>了解</a:t>
            </a:r>
            <a:r>
              <a:rPr lang="en-US" altLang="zh-CN" sz="1600"/>
              <a:t>HTML</a:t>
            </a:r>
            <a:r>
              <a:rPr lang="zh-CN" altLang="en-US" sz="1600"/>
              <a:t>网页编程语言</a:t>
            </a:r>
            <a:r>
              <a:rPr lang="en-US" altLang="zh-CN" sz="1600"/>
              <a:t>.</a:t>
            </a:r>
          </a:p>
          <a:p>
            <a:pPr>
              <a:lnSpc>
                <a:spcPct val="80000"/>
              </a:lnSpc>
            </a:pPr>
            <a:r>
              <a:rPr lang="zh-CN" altLang="en-US" sz="1600"/>
              <a:t>　　能够熟练用五笔字型输入法进行文字输入</a:t>
            </a:r>
            <a:r>
              <a:rPr lang="en-US" altLang="zh-CN" sz="1600"/>
              <a:t>,</a:t>
            </a:r>
            <a:r>
              <a:rPr lang="zh-CN" altLang="en-US" sz="1600"/>
              <a:t>三年网龄</a:t>
            </a:r>
            <a:r>
              <a:rPr lang="en-US" altLang="zh-CN" sz="1600"/>
              <a:t>,</a:t>
            </a:r>
            <a:r>
              <a:rPr lang="zh-CN" altLang="en-US" sz="1600"/>
              <a:t>有个人主页</a:t>
            </a:r>
            <a:r>
              <a:rPr lang="en-US" altLang="zh-CN" sz="1600"/>
              <a:t>.</a:t>
            </a:r>
            <a:r>
              <a:rPr lang="zh-CN" altLang="en-US" sz="1600"/>
              <a:t>有一定的文字功底并爱好文艺</a:t>
            </a:r>
            <a:r>
              <a:rPr lang="en-US" altLang="zh-CN" sz="1600"/>
              <a:t>.</a:t>
            </a:r>
            <a:r>
              <a:rPr lang="zh-CN" altLang="en-US" sz="1600"/>
              <a:t>　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zh-CN" altLang="en-US"/>
              <a:t>工作经历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zh-CN" altLang="en-US"/>
              <a:t>工作经历 ：</a:t>
            </a:r>
          </a:p>
          <a:p>
            <a:r>
              <a:rPr lang="zh-CN" altLang="en-US"/>
              <a:t>     大一加入院青年志愿者</a:t>
            </a:r>
          </a:p>
          <a:p>
            <a:r>
              <a:rPr lang="zh-CN" altLang="en-US"/>
              <a:t>     大二暑期在省机械厂参加社会实践</a:t>
            </a:r>
            <a:r>
              <a:rPr lang="en-US" altLang="zh-CN"/>
              <a:t>.</a:t>
            </a:r>
          </a:p>
          <a:p>
            <a:r>
              <a:rPr lang="en-US" altLang="zh-CN"/>
              <a:t>     </a:t>
            </a:r>
            <a:r>
              <a:rPr lang="zh-CN" altLang="en-US"/>
              <a:t>大三期间担任机械工程系学习部长</a:t>
            </a:r>
          </a:p>
          <a:p>
            <a:r>
              <a:rPr lang="zh-CN" altLang="en-US"/>
              <a:t>     大学期间连续三年获得院奖学金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zh-CN" altLang="en-US"/>
              <a:t>应聘职位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应聘职位</a:t>
            </a:r>
            <a:r>
              <a:rPr lang="en-US" altLang="zh-CN"/>
              <a:t>: </a:t>
            </a:r>
          </a:p>
          <a:p>
            <a:r>
              <a:rPr lang="en-US" altLang="zh-CN"/>
              <a:t>1</a:t>
            </a:r>
            <a:r>
              <a:rPr lang="zh-CN" altLang="en-US"/>
              <a:t>、机械工程类及材料加工相关专业</a:t>
            </a:r>
          </a:p>
          <a:p>
            <a:r>
              <a:rPr lang="en-US" altLang="zh-CN"/>
              <a:t>2</a:t>
            </a:r>
            <a:r>
              <a:rPr lang="zh-CN" altLang="en-US"/>
              <a:t>、政府部门职员</a:t>
            </a:r>
          </a:p>
          <a:p>
            <a:r>
              <a:rPr lang="en-US" altLang="zh-CN"/>
              <a:t>3</a:t>
            </a:r>
            <a:r>
              <a:rPr lang="zh-CN" altLang="en-US"/>
              <a:t>、事业单位职员</a:t>
            </a:r>
          </a:p>
          <a:p>
            <a:r>
              <a:rPr lang="en-US" altLang="zh-CN"/>
              <a:t>4</a:t>
            </a:r>
            <a:r>
              <a:rPr lang="zh-CN" altLang="en-US"/>
              <a:t>、企业单位相关的管理工作</a:t>
            </a:r>
          </a:p>
          <a:p>
            <a:r>
              <a:rPr lang="en-US" altLang="zh-CN"/>
              <a:t>5</a:t>
            </a:r>
            <a:r>
              <a:rPr lang="zh-CN" altLang="en-US"/>
              <a:t>、从事专业的相关工作，如模具设计等。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zh-CN" altLang="zh-CN"/>
          </a:p>
        </p:txBody>
      </p:sp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1524000" y="2914650"/>
            <a:ext cx="6629400" cy="1657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真诚期待你的回复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168</Words>
  <Application>Microsoft Office PowerPoint</Application>
  <PresentationFormat>全屏显示(4:3)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Arial</vt:lpstr>
      <vt:lpstr>宋体</vt:lpstr>
      <vt:lpstr>默认设计模板</vt:lpstr>
      <vt:lpstr>求职简历</vt:lpstr>
      <vt:lpstr>个人资料</vt:lpstr>
      <vt:lpstr>工作经历</vt:lpstr>
      <vt:lpstr>应聘职位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微软用户</cp:lastModifiedBy>
  <cp:revision>5</cp:revision>
  <cp:lastPrinted>1601-01-01T00:00:00Z</cp:lastPrinted>
  <dcterms:created xsi:type="dcterms:W3CDTF">1601-01-01T00:00:00Z</dcterms:created>
  <dcterms:modified xsi:type="dcterms:W3CDTF">2014-05-14T02:43:11Z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