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9" r:id="rId2"/>
    <p:sldId id="341" r:id="rId3"/>
    <p:sldId id="336" r:id="rId4"/>
    <p:sldId id="331" r:id="rId5"/>
    <p:sldId id="334" r:id="rId6"/>
    <p:sldId id="342" r:id="rId7"/>
    <p:sldId id="340" r:id="rId8"/>
    <p:sldId id="304" r:id="rId9"/>
  </p:sldIdLst>
  <p:sldSz cx="9144000" cy="6858000" type="screen4x3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743" autoAdjust="0"/>
    <p:restoredTop sz="98024" autoAdjust="0"/>
  </p:normalViewPr>
  <p:slideViewPr>
    <p:cSldViewPr>
      <p:cViewPr varScale="1">
        <p:scale>
          <a:sx n="75" d="100"/>
          <a:sy n="75" d="100"/>
        </p:scale>
        <p:origin x="-7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68F88C59-319B-4332-9A1D-2A62CFCB00D8}" type="datetimeFigureOut">
              <a:rPr lang="en-US" altLang="zh-CN" smtClean="0"/>
              <a:pPr/>
              <a:t>2010-5-25</a:t>
            </a:fld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B16A41B8-7DC3-4DB6-84E4-E105629EAA36}" type="slidenum">
              <a:rPr lang="zh-CN" smtClean="0"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968B300D-05F0-4B43-940D-46DED5A791AD}" type="datetimeFigureOut">
              <a:rPr/>
              <a:pPr/>
              <a:t>2006-6-30</a:t>
            </a:fld>
            <a:endParaRPr lang="zh-CN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9B26CD33-4337-4529-948A-94F6960B2374}" type="slidenum">
              <a:rPr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altLang="zh-CN" smtClean="0"/>
              <a:pPr/>
              <a:t>2</a:t>
            </a:fld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altLang="zh-CN" smtClean="0"/>
              <a:pPr/>
              <a:t>3</a:t>
            </a:fld>
            <a:endParaRPr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altLang="zh-CN" smtClean="0"/>
              <a:pPr/>
              <a:t>4</a:t>
            </a:fld>
            <a:endParaRPr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altLang="zh-CN" smtClean="0"/>
              <a:pPr/>
              <a:t>5</a:t>
            </a:fld>
            <a:endParaRPr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altLang="zh-CN" smtClean="0"/>
              <a:pPr/>
              <a:t>7</a:t>
            </a:fld>
            <a:endParaRPr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altLang="zh-CN" smtClean="0"/>
              <a:pPr/>
              <a:t>8</a:t>
            </a:fld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相册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zh-CN"/>
            </a:lvl1pPr>
            <a:extLst/>
          </a:lstStyle>
          <a:p>
            <a:r>
              <a:rPr kumimoji="0" lang="zh-CN"/>
              <a:t>单击此处添加相册标题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/>
            </a:pPr>
            <a:endParaRPr kumimoji="0" lang="zh-CN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单击此处添加日期和其他详细信息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混向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zh-CN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纵栏(带大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24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栏: 1 纵栏和 3 横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栏: 3 横栏和 2 纵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栏: 3 纵栏和 2 横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正方形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18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栏，正方形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18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18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18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横栏(全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zh-CN"/>
              <a:t>单击图标</a:t>
            </a:r>
            <a:r>
              <a:rPr kumimoji="0" lang="zh-CN" baseline="0"/>
              <a:t>添加</a:t>
            </a:r>
            <a:r>
              <a:rPr kumimoji="0" lang="zh-CN"/>
              <a:t>全页图片</a:t>
            </a:r>
            <a:endParaRPr kumimoji="0" lang="zh-CN" i="0" baseline="0"/>
          </a:p>
          <a:p>
            <a:pPr marL="0" marR="0" indent="0" algn="ctr">
              <a:buFontTx/>
              <a:buNone/>
            </a:pPr>
            <a:endParaRPr kumimoji="0" lang="zh-CN" i="0"/>
          </a:p>
          <a:p>
            <a:pPr algn="ctr">
              <a:buFontTx/>
              <a:buNone/>
            </a:pPr>
            <a:endParaRPr kumimoji="0" lang="zh-CN" i="0"/>
          </a:p>
          <a:p>
            <a:pPr algn="ctr">
              <a:buFontTx/>
              <a:buNone/>
            </a:pPr>
            <a:endParaRPr kumimoji="0" lang="zh-CN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相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zh-CN" baseline="0"/>
            </a:lvl1pPr>
            <a:extLst/>
          </a:lstStyle>
          <a:p>
            <a:r>
              <a:rPr kumimoji="0" lang="zh-CN"/>
              <a:t>单击此处添加节标题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zh-CN" sz="1800"/>
            </a:lvl1pPr>
            <a:extLst/>
          </a:lstStyle>
          <a:p>
            <a:pPr lvl="0"/>
            <a:r>
              <a:rPr kumimoji="0" lang="zh-CN"/>
              <a:t>单击此处添加副标题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混向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zh-CN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zh-CN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en-US" altLang="zh-CN" sz="1200">
                <a:solidFill>
                  <a:schemeClr val="tx2"/>
                </a:solidFill>
              </a:rPr>
              <a:pPr/>
              <a:t>2010-5-25</a:t>
            </a:fld>
            <a:endParaRPr kumimoji="0" lang="zh-CN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zh-CN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zh-CN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zh-CN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zh-CN" sz="1200">
                <a:solidFill>
                  <a:schemeClr val="tx2"/>
                </a:solidFill>
              </a:rPr>
              <a:pPr algn="r"/>
              <a:t>‹#›</a:t>
            </a:fld>
            <a:endParaRPr kumimoji="0" lang="zh-CN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zh-CN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zh-CN">
          <a:solidFill>
            <a:schemeClr val="tx2"/>
          </a:solidFill>
        </a:defRPr>
      </a:lvl2pPr>
      <a:lvl3pPr eaLnBrk="1" latinLnBrk="0" hangingPunct="1">
        <a:defRPr kumimoji="0" lang="zh-CN">
          <a:solidFill>
            <a:schemeClr val="tx2"/>
          </a:solidFill>
        </a:defRPr>
      </a:lvl3pPr>
      <a:lvl4pPr eaLnBrk="1" latinLnBrk="0" hangingPunct="1">
        <a:defRPr kumimoji="0" lang="zh-CN">
          <a:solidFill>
            <a:schemeClr val="tx2"/>
          </a:solidFill>
        </a:defRPr>
      </a:lvl4pPr>
      <a:lvl5pPr eaLnBrk="1" latinLnBrk="0" hangingPunct="1">
        <a:defRPr kumimoji="0" lang="zh-CN">
          <a:solidFill>
            <a:schemeClr val="tx2"/>
          </a:solidFill>
        </a:defRPr>
      </a:lvl5pPr>
      <a:lvl6pPr eaLnBrk="1" latinLnBrk="0" hangingPunct="1">
        <a:defRPr kumimoji="0" lang="zh-CN">
          <a:solidFill>
            <a:schemeClr val="tx2"/>
          </a:solidFill>
        </a:defRPr>
      </a:lvl6pPr>
      <a:lvl7pPr eaLnBrk="1" latinLnBrk="0" hangingPunct="1">
        <a:defRPr kumimoji="0" lang="zh-CN">
          <a:solidFill>
            <a:schemeClr val="tx2"/>
          </a:solidFill>
        </a:defRPr>
      </a:lvl7pPr>
      <a:lvl8pPr eaLnBrk="1" latinLnBrk="0" hangingPunct="1">
        <a:defRPr kumimoji="0" lang="zh-CN">
          <a:solidFill>
            <a:schemeClr val="tx2"/>
          </a:solidFill>
        </a:defRPr>
      </a:lvl8pPr>
      <a:lvl9pPr eaLnBrk="1" latinLnBrk="0" hangingPunct="1">
        <a:defRPr kumimoji="0" lang="zh-CN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zh-CN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zh-CN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zh-CN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zh-CN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古典型相册</a:t>
            </a:r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/>
      </p:pic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/>
              <a:t>选择版式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pPr marL="0" indent="0"/>
            <a:r>
              <a:rPr lang="zh-CN"/>
              <a:t>…然后单击占位符以添加自己的图片和标题。</a:t>
            </a:r>
          </a:p>
        </p:txBody>
      </p:sp>
      <p:pic>
        <p:nvPicPr>
          <p:cNvPr id="7" name="sunflower_j0262344.pn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7083" r="17083"/>
          <a:stretch>
            <a:fillRect/>
          </a:stretch>
        </p:blipFill>
        <p:spPr>
          <a:xfrm>
            <a:off x="785813" y="2139950"/>
            <a:ext cx="2286000" cy="22860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9" name="j0313979.jpg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8" name="j0313971.jpg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t="1667" b="1667"/>
          <a:stretch>
            <a:fillRect/>
          </a:stretch>
        </p:blipFill>
        <p:spPr>
          <a:xfrm>
            <a:off x="6162675" y="2139950"/>
            <a:ext cx="2286000" cy="22860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419100" y="381000"/>
            <a:ext cx="4640263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3" name="Rectangl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extLst/>
          </a:lstStyle>
          <a:p>
            <a:r>
              <a:rPr lang="zh-CN"/>
              <a:t>此相册包含引导您入门的示例页。</a:t>
            </a:r>
          </a:p>
          <a:p>
            <a:endParaRPr lang="zh-CN"/>
          </a:p>
          <a:p>
            <a:r>
              <a:rPr lang="zh-CN"/>
              <a:t>若要添加您自己的页面，请单击“开始”选项卡，然后单击“新建幻灯片”库。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ctangle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lum bright="20000" contrast="10000"/>
          </a:blip>
          <a:stretch>
            <a:fillRect/>
          </a:stretch>
        </p:blipFill>
        <p:spPr>
          <a:xfrm>
            <a:off x="304800" y="304800"/>
            <a:ext cx="4645152" cy="6172200"/>
          </a:xfrm>
          <a:prstGeom prst="rect">
            <a:avLst/>
          </a:prstGeom>
          <a:noFill/>
          <a:ln w="76200" cap="sq" cmpd="sng" algn="ctr">
            <a:solidFill>
              <a:schemeClr val="tx1"/>
            </a:solidFill>
            <a:prstDash val="solid"/>
            <a:miter lim="800000"/>
          </a:ln>
          <a:effectLst/>
        </p:spPr>
      </p:pic>
      <p:sp>
        <p:nvSpPr>
          <p:cNvPr id="3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extLst/>
          </a:lstStyle>
          <a:p>
            <a:r>
              <a:rPr lang="zh-CN"/>
              <a:t>在“图片工具”|“格式”选项卡上，您可以创建自己的框架，并对图片进行修正(例如，调整对比度和亮度或裁剪图片)，以获得合适的外观。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ctagon 9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2500" r="12500"/>
          <a:stretch>
            <a:fillRect/>
          </a:stretch>
        </p:blipFill>
        <p:spPr>
          <a:xfrm>
            <a:off x="6172200" y="1066800"/>
            <a:ext cx="2743200" cy="3657600"/>
          </a:xfrm>
          <a:prstGeom prst="rect">
            <a:avLst/>
          </a:prstGeom>
          <a:noFill/>
          <a:ln w="19050" cap="rnd" cmpd="sng" algn="ctr">
            <a:solidFill>
              <a:schemeClr val="tx1"/>
            </a:solidFill>
            <a:prstDash val="solid"/>
            <a:miter lim="800000"/>
          </a:ln>
          <a:effectLst>
            <a:innerShdw blurRad="50800" dist="50800" dir="13500000">
              <a:srgbClr val="000000">
                <a:alpha val="60000"/>
              </a:srgbClr>
            </a:innerShdw>
          </a:effectLst>
        </p:spPr>
      </p:pic>
      <p:sp>
        <p:nvSpPr>
          <p:cNvPr id="11" name="W¥ل云玗İαЂÕØÚáÛ丫:Téxt Plàçèhòlðêr 表¥鷗字㌍_W 10"/>
          <p:cNvSpPr>
            <a:spLocks noGrp="1"/>
          </p:cNvSpPr>
          <p:nvPr>
            <p:ph type="body" sz="quarter" idx="13"/>
          </p:nvPr>
        </p:nvSpPr>
        <p:spPr>
          <a:xfrm>
            <a:off x="228600" y="4876800"/>
            <a:ext cx="8610600" cy="1752600"/>
          </a:xfrm>
        </p:spPr>
        <p:txBody>
          <a:bodyPr/>
          <a:lstStyle>
            <a:extLst/>
          </a:lstStyle>
          <a:p>
            <a:r>
              <a:rPr lang="zh-CN" sz="1800"/>
              <a:t>使用“图片快速样式”，只需单击一下，即可应用美观的“框架”。</a:t>
            </a:r>
            <a:endParaRPr lang="zh-CN"/>
          </a:p>
        </p:txBody>
      </p:sp>
      <p:pic>
        <p:nvPicPr>
          <p:cNvPr id="9" name="mnts-sky.png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1066800"/>
            <a:ext cx="2743200" cy="3657600"/>
          </a:xfrm>
          <a:prstGeom prst="rect">
            <a:avLst/>
          </a:prstGeom>
          <a:noFill/>
          <a:ln w="3175" cap="sq" cmpd="sng" algn="ctr">
            <a:noFill/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trees_j0202227.png"/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/>
          <a:stretch>
            <a:fillRect/>
          </a:stretch>
        </p:blipFill>
        <p:spPr>
          <a:xfrm>
            <a:off x="3200400" y="1066800"/>
            <a:ext cx="2743200" cy="3657600"/>
          </a:xfrm>
          <a:prstGeom prst="roundRect">
            <a:avLst>
              <a:gd name="adj" fmla="val 16667"/>
            </a:avLst>
          </a:prstGeom>
          <a:noFill/>
          <a:ln w="38100" cap="sq" cmpd="sng" algn="ctr">
            <a:noFill/>
            <a:prstDash val="solid"/>
            <a:miter lim="800000"/>
          </a:ln>
          <a:effectLst>
            <a:outerShdw blurRad="63500" dist="76200" dir="2700000" algn="tl" rotWithShape="0">
              <a:srgbClr val="000000">
                <a:alpha val="70000"/>
              </a:srgbClr>
            </a:outerShdw>
            <a:softEdge rad="3175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 descr="bj061.JP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4682" r="24682"/>
          <a:stretch>
            <a:fillRect/>
          </a:stretch>
        </p:blipFill>
        <p:spPr/>
      </p:pic>
      <p:pic>
        <p:nvPicPr>
          <p:cNvPr id="12" name="图片占位符 11" descr="bj053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23250" r="23250"/>
          <a:stretch>
            <a:fillRect/>
          </a:stretch>
        </p:blipFill>
        <p:spPr/>
      </p:pic>
      <p:pic>
        <p:nvPicPr>
          <p:cNvPr id="13" name="图片占位符 12" descr="bj069.jpg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9543" r="19543"/>
          <a:stretch>
            <a:fillRect/>
          </a:stretch>
        </p:blipFill>
        <p:spPr/>
      </p:pic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altLang="en-US" sz="4000" b="1" dirty="0" smtClean="0">
                <a:latin typeface="黑体" pitchFamily="2" charset="-122"/>
                <a:ea typeface="黑体" pitchFamily="2" charset="-122"/>
              </a:rPr>
              <a:t>我们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altLang="en-US" sz="4000" b="1" dirty="0" smtClean="0">
                <a:latin typeface="黑体" pitchFamily="2" charset="-122"/>
                <a:ea typeface="黑体" pitchFamily="2" charset="-122"/>
              </a:rPr>
              <a:t>时间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altLang="en-US" sz="4000" b="1" dirty="0" smtClean="0">
                <a:latin typeface="黑体" pitchFamily="2" charset="-122"/>
                <a:ea typeface="黑体" pitchFamily="2" charset="-122"/>
              </a:rPr>
              <a:t>地球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aterfall_j0262353.pn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5067300" y="3436938"/>
            <a:ext cx="3649663" cy="28892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5" name="mnts-sky.pn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7038" y="384175"/>
            <a:ext cx="4457700" cy="5943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6" name="sunflower_j0262344.png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8307" r="8307"/>
          <a:stretch>
            <a:fillRect/>
          </a:stretch>
        </p:blipFill>
        <p:spPr>
          <a:xfrm>
            <a:off x="5067300" y="388938"/>
            <a:ext cx="3657600" cy="2887662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ssicPhoto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108</Words>
  <PresentationFormat>全屏显示(4:3)</PresentationFormat>
  <Paragraphs>18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ClassicPhotoAlbum</vt:lpstr>
      <vt:lpstr>古典型相册</vt:lpstr>
      <vt:lpstr>选择版式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2010-05-24T16:08:31Z</dcterms:created>
  <dcterms:modified xsi:type="dcterms:W3CDTF">2010-05-24T16:47:24Z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