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diagrams/layout17.xml" ContentType="application/vnd.openxmlformats-officedocument.drawingml.diagramLayout+xml"/>
  <Override PartName="/ppt/slides/slide158.xml" ContentType="application/vnd.openxmlformats-officedocument.presentationml.slide+xml"/>
  <Override PartName="/ppt/slides/slide344.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diagrams/data2.xml" ContentType="application/vnd.openxmlformats-officedocument.drawingml.diagramData+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diagrams/colors4.xml" ContentType="application/vnd.openxmlformats-officedocument.drawingml.diagramColors+xml"/>
  <Override PartName="/ppt/diagrams/data18.xml" ContentType="application/vnd.openxmlformats-officedocument.drawingml.diagramData+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diagrams/layout20.xml" ContentType="application/vnd.openxmlformats-officedocument.drawingml.diagramLayout+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diagrams/data21.xml" ContentType="application/vnd.openxmlformats-officedocument.drawingml.diagramData+xml"/>
  <Override PartName="/ppt/slides/slide22.xml" ContentType="application/vnd.openxmlformats-officedocument.presentationml.slide+xml"/>
  <Override PartName="/ppt/slides/slide199.xml" ContentType="application/vnd.openxmlformats-officedocument.presentationml.slide+xml"/>
  <Override PartName="/ppt/diagrams/layout6.xml" ContentType="application/vnd.openxmlformats-officedocument.drawingml.diagramLayout+xml"/>
  <Override PartName="/ppt/slides/slide240.xml" ContentType="application/vnd.openxmlformats-officedocument.presentationml.slide+xml"/>
  <Override PartName="/ppt/slides/slide338.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diagrams/layout14.xml" ContentType="application/vnd.openxmlformats-officedocument.drawingml.diagramLayout+xml"/>
  <Override PartName="/ppt/slides/slide278.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diagrams/colors1.xml" ContentType="application/vnd.openxmlformats-officedocument.drawingml.diagramColors+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diagrams/quickStyle19.xml" ContentType="application/vnd.openxmlformats-officedocument.drawingml.diagramStyl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diagrams/layout19.xml" ContentType="application/vnd.openxmlformats-officedocument.drawingml.diagramLayout+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diagrams/colors6.xml" ContentType="application/vnd.openxmlformats-officedocument.drawingml.diagramColors+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diagrams/colors10.xml" ContentType="application/vnd.openxmlformats-officedocument.drawingml.diagramColors+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Layouts/slideLayout12.xml" ContentType="application/vnd.openxmlformats-officedocument.presentationml.slideLayout+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diagrams/layout16.xml" ContentType="application/vnd.openxmlformats-officedocument.drawingml.diagramLayout+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diagrams/colors8.xml" ContentType="application/vnd.openxmlformats-officedocument.drawingml.diagramColors+xml"/>
  <Override PartName="/ppt/diagrams/quickStyle13.xml" ContentType="application/vnd.openxmlformats-officedocument.drawingml.diagramStyl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Default Extension="bin" ContentType="application/vnd.openxmlformats-officedocument.oleObject"/>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theme/themeOverride2.xml" ContentType="application/vnd.openxmlformats-officedocument.themeOverride+xml"/>
  <Override PartName="/ppt/diagrams/quickStyle18.xml" ContentType="application/vnd.openxmlformats-officedocument.drawingml.diagramStyl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diagrams/layout18.xml" ContentType="application/vnd.openxmlformats-officedocument.drawingml.diagramLayout+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diagrams/layout2.xml" ContentType="application/vnd.openxmlformats-officedocument.drawingml.diagramLayout+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colors17.xml" ContentType="application/vnd.openxmlformats-officedocument.drawingml.diagramColors+xml"/>
  <Override PartName="/ppt/diagrams/quickStyle21.xml" ContentType="application/vnd.openxmlformats-officedocument.drawingml.diagramStyl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diagrams/colors20.xml" ContentType="application/vnd.openxmlformats-officedocument.drawingml.diagramColors+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diagrams/layout15.xml" ContentType="application/vnd.openxmlformats-officedocument.drawingml.diagramLayout+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diagrams/quickStyle9.xml" ContentType="application/vnd.openxmlformats-officedocument.drawingml.diagramStyl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diagrams/quickStyle1.xml" ContentType="application/vnd.openxmlformats-officedocument.drawingml.diagramStyl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diagrams/layout4.xml" ContentType="application/vnd.openxmlformats-officedocument.drawingml.diagramLayout+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colors19.xml" ContentType="application/vnd.openxmlformats-officedocument.drawingml.diagramColor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diagrams/data13.xml" ContentType="application/vnd.openxmlformats-officedocument.drawingml.diagramData+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diagrams/quickStyle17.xml" ContentType="application/vnd.openxmlformats-officedocument.drawingml.diagramStyle+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diagrams/layout1.xml" ContentType="application/vnd.openxmlformats-officedocument.drawingml.diagramLayout+xml"/>
  <Override PartName="/ppt/diagrams/quickStyle20.xml" ContentType="application/vnd.openxmlformats-officedocument.drawingml.diagramStyl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diagrams/colors16.xml" ContentType="application/vnd.openxmlformats-officedocument.drawingml.diagramColor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305.xml" ContentType="application/vnd.openxmlformats-officedocument.presentationml.slide+xml"/>
  <Override PartName="/ppt/slides/slide352.xml" ContentType="application/vnd.openxmlformats-officedocument.presentationml.slide+xml"/>
  <Override PartName="/ppt/diagrams/quickStyle8.xml" ContentType="application/vnd.openxmlformats-officedocument.drawingml.diagramStyl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diagrams/colors13.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8" r:id="rId1"/>
  </p:sldMasterIdLst>
  <p:notesMasterIdLst>
    <p:notesMasterId r:id="rId369"/>
  </p:notesMasterIdLst>
  <p:sldIdLst>
    <p:sldId id="290" r:id="rId2"/>
    <p:sldId id="257" r:id="rId3"/>
    <p:sldId id="259" r:id="rId4"/>
    <p:sldId id="261" r:id="rId5"/>
    <p:sldId id="269" r:id="rId6"/>
    <p:sldId id="264" r:id="rId7"/>
    <p:sldId id="270" r:id="rId8"/>
    <p:sldId id="271"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 id="368" r:id="rId104"/>
    <p:sldId id="369" r:id="rId105"/>
    <p:sldId id="370" r:id="rId106"/>
    <p:sldId id="371" r:id="rId107"/>
    <p:sldId id="372" r:id="rId108"/>
    <p:sldId id="373" r:id="rId109"/>
    <p:sldId id="374" r:id="rId110"/>
    <p:sldId id="375" r:id="rId111"/>
    <p:sldId id="376" r:id="rId112"/>
    <p:sldId id="377" r:id="rId113"/>
    <p:sldId id="378" r:id="rId114"/>
    <p:sldId id="379" r:id="rId115"/>
    <p:sldId id="380" r:id="rId116"/>
    <p:sldId id="381" r:id="rId117"/>
    <p:sldId id="382" r:id="rId118"/>
    <p:sldId id="383" r:id="rId119"/>
    <p:sldId id="384" r:id="rId120"/>
    <p:sldId id="385" r:id="rId121"/>
    <p:sldId id="386" r:id="rId122"/>
    <p:sldId id="387" r:id="rId123"/>
    <p:sldId id="388" r:id="rId124"/>
    <p:sldId id="389" r:id="rId125"/>
    <p:sldId id="390" r:id="rId126"/>
    <p:sldId id="391" r:id="rId127"/>
    <p:sldId id="392" r:id="rId128"/>
    <p:sldId id="393" r:id="rId129"/>
    <p:sldId id="394" r:id="rId130"/>
    <p:sldId id="395" r:id="rId131"/>
    <p:sldId id="396" r:id="rId132"/>
    <p:sldId id="397" r:id="rId133"/>
    <p:sldId id="398" r:id="rId134"/>
    <p:sldId id="399" r:id="rId135"/>
    <p:sldId id="400" r:id="rId136"/>
    <p:sldId id="401" r:id="rId137"/>
    <p:sldId id="402" r:id="rId138"/>
    <p:sldId id="403" r:id="rId139"/>
    <p:sldId id="404" r:id="rId140"/>
    <p:sldId id="405" r:id="rId141"/>
    <p:sldId id="406" r:id="rId142"/>
    <p:sldId id="407" r:id="rId143"/>
    <p:sldId id="408" r:id="rId144"/>
    <p:sldId id="409" r:id="rId145"/>
    <p:sldId id="410" r:id="rId146"/>
    <p:sldId id="411" r:id="rId147"/>
    <p:sldId id="412" r:id="rId148"/>
    <p:sldId id="413" r:id="rId149"/>
    <p:sldId id="414" r:id="rId150"/>
    <p:sldId id="415" r:id="rId151"/>
    <p:sldId id="416" r:id="rId152"/>
    <p:sldId id="417" r:id="rId153"/>
    <p:sldId id="418" r:id="rId154"/>
    <p:sldId id="419" r:id="rId155"/>
    <p:sldId id="420" r:id="rId156"/>
    <p:sldId id="421" r:id="rId157"/>
    <p:sldId id="422" r:id="rId158"/>
    <p:sldId id="423" r:id="rId159"/>
    <p:sldId id="424" r:id="rId160"/>
    <p:sldId id="425" r:id="rId161"/>
    <p:sldId id="426" r:id="rId162"/>
    <p:sldId id="427" r:id="rId163"/>
    <p:sldId id="428" r:id="rId164"/>
    <p:sldId id="429" r:id="rId165"/>
    <p:sldId id="430" r:id="rId166"/>
    <p:sldId id="431" r:id="rId167"/>
    <p:sldId id="432" r:id="rId168"/>
    <p:sldId id="433" r:id="rId169"/>
    <p:sldId id="434" r:id="rId170"/>
    <p:sldId id="435" r:id="rId171"/>
    <p:sldId id="436" r:id="rId172"/>
    <p:sldId id="437" r:id="rId173"/>
    <p:sldId id="438" r:id="rId174"/>
    <p:sldId id="439" r:id="rId175"/>
    <p:sldId id="440" r:id="rId176"/>
    <p:sldId id="441" r:id="rId177"/>
    <p:sldId id="442" r:id="rId178"/>
    <p:sldId id="443" r:id="rId179"/>
    <p:sldId id="444" r:id="rId180"/>
    <p:sldId id="445" r:id="rId181"/>
    <p:sldId id="446" r:id="rId182"/>
    <p:sldId id="447" r:id="rId183"/>
    <p:sldId id="448" r:id="rId184"/>
    <p:sldId id="449" r:id="rId185"/>
    <p:sldId id="450" r:id="rId186"/>
    <p:sldId id="451" r:id="rId187"/>
    <p:sldId id="452" r:id="rId188"/>
    <p:sldId id="453" r:id="rId189"/>
    <p:sldId id="454" r:id="rId190"/>
    <p:sldId id="455" r:id="rId191"/>
    <p:sldId id="456" r:id="rId192"/>
    <p:sldId id="457" r:id="rId193"/>
    <p:sldId id="458" r:id="rId194"/>
    <p:sldId id="459" r:id="rId195"/>
    <p:sldId id="460" r:id="rId196"/>
    <p:sldId id="461" r:id="rId197"/>
    <p:sldId id="462" r:id="rId198"/>
    <p:sldId id="463" r:id="rId199"/>
    <p:sldId id="464" r:id="rId200"/>
    <p:sldId id="465" r:id="rId201"/>
    <p:sldId id="466" r:id="rId202"/>
    <p:sldId id="467" r:id="rId203"/>
    <p:sldId id="468" r:id="rId204"/>
    <p:sldId id="469" r:id="rId205"/>
    <p:sldId id="470" r:id="rId206"/>
    <p:sldId id="471" r:id="rId207"/>
    <p:sldId id="472" r:id="rId208"/>
    <p:sldId id="473" r:id="rId209"/>
    <p:sldId id="474" r:id="rId210"/>
    <p:sldId id="475" r:id="rId211"/>
    <p:sldId id="476" r:id="rId212"/>
    <p:sldId id="477" r:id="rId213"/>
    <p:sldId id="478" r:id="rId214"/>
    <p:sldId id="479" r:id="rId215"/>
    <p:sldId id="480" r:id="rId216"/>
    <p:sldId id="481" r:id="rId217"/>
    <p:sldId id="482" r:id="rId218"/>
    <p:sldId id="483" r:id="rId219"/>
    <p:sldId id="484" r:id="rId220"/>
    <p:sldId id="485" r:id="rId221"/>
    <p:sldId id="486" r:id="rId222"/>
    <p:sldId id="487" r:id="rId223"/>
    <p:sldId id="488" r:id="rId224"/>
    <p:sldId id="489" r:id="rId225"/>
    <p:sldId id="490" r:id="rId226"/>
    <p:sldId id="491" r:id="rId227"/>
    <p:sldId id="492" r:id="rId228"/>
    <p:sldId id="493" r:id="rId229"/>
    <p:sldId id="494" r:id="rId230"/>
    <p:sldId id="495" r:id="rId231"/>
    <p:sldId id="496" r:id="rId232"/>
    <p:sldId id="497" r:id="rId233"/>
    <p:sldId id="498" r:id="rId234"/>
    <p:sldId id="499" r:id="rId235"/>
    <p:sldId id="500" r:id="rId236"/>
    <p:sldId id="501" r:id="rId237"/>
    <p:sldId id="502" r:id="rId238"/>
    <p:sldId id="503" r:id="rId239"/>
    <p:sldId id="504" r:id="rId240"/>
    <p:sldId id="505" r:id="rId241"/>
    <p:sldId id="506" r:id="rId242"/>
    <p:sldId id="507" r:id="rId243"/>
    <p:sldId id="508" r:id="rId244"/>
    <p:sldId id="509" r:id="rId245"/>
    <p:sldId id="510" r:id="rId246"/>
    <p:sldId id="511" r:id="rId247"/>
    <p:sldId id="512" r:id="rId248"/>
    <p:sldId id="513" r:id="rId249"/>
    <p:sldId id="514" r:id="rId250"/>
    <p:sldId id="515" r:id="rId251"/>
    <p:sldId id="516" r:id="rId252"/>
    <p:sldId id="517" r:id="rId253"/>
    <p:sldId id="518" r:id="rId254"/>
    <p:sldId id="519" r:id="rId255"/>
    <p:sldId id="520" r:id="rId256"/>
    <p:sldId id="521" r:id="rId257"/>
    <p:sldId id="522" r:id="rId258"/>
    <p:sldId id="523" r:id="rId259"/>
    <p:sldId id="524" r:id="rId260"/>
    <p:sldId id="525" r:id="rId261"/>
    <p:sldId id="526" r:id="rId262"/>
    <p:sldId id="527" r:id="rId263"/>
    <p:sldId id="528" r:id="rId264"/>
    <p:sldId id="529" r:id="rId265"/>
    <p:sldId id="530" r:id="rId266"/>
    <p:sldId id="531" r:id="rId267"/>
    <p:sldId id="532" r:id="rId268"/>
    <p:sldId id="533" r:id="rId269"/>
    <p:sldId id="534" r:id="rId270"/>
    <p:sldId id="535" r:id="rId271"/>
    <p:sldId id="536" r:id="rId272"/>
    <p:sldId id="537" r:id="rId273"/>
    <p:sldId id="538" r:id="rId274"/>
    <p:sldId id="539" r:id="rId275"/>
    <p:sldId id="540" r:id="rId276"/>
    <p:sldId id="541" r:id="rId277"/>
    <p:sldId id="542" r:id="rId278"/>
    <p:sldId id="543" r:id="rId279"/>
    <p:sldId id="544" r:id="rId280"/>
    <p:sldId id="545" r:id="rId281"/>
    <p:sldId id="546" r:id="rId282"/>
    <p:sldId id="547" r:id="rId283"/>
    <p:sldId id="548" r:id="rId284"/>
    <p:sldId id="549" r:id="rId285"/>
    <p:sldId id="550" r:id="rId286"/>
    <p:sldId id="551" r:id="rId287"/>
    <p:sldId id="552" r:id="rId288"/>
    <p:sldId id="553" r:id="rId289"/>
    <p:sldId id="554" r:id="rId290"/>
    <p:sldId id="555" r:id="rId291"/>
    <p:sldId id="556" r:id="rId292"/>
    <p:sldId id="557" r:id="rId293"/>
    <p:sldId id="558" r:id="rId294"/>
    <p:sldId id="559" r:id="rId295"/>
    <p:sldId id="560" r:id="rId296"/>
    <p:sldId id="561" r:id="rId297"/>
    <p:sldId id="562" r:id="rId298"/>
    <p:sldId id="563" r:id="rId299"/>
    <p:sldId id="564" r:id="rId300"/>
    <p:sldId id="565" r:id="rId301"/>
    <p:sldId id="566" r:id="rId302"/>
    <p:sldId id="567" r:id="rId303"/>
    <p:sldId id="568" r:id="rId304"/>
    <p:sldId id="569" r:id="rId305"/>
    <p:sldId id="570" r:id="rId306"/>
    <p:sldId id="571" r:id="rId307"/>
    <p:sldId id="572" r:id="rId308"/>
    <p:sldId id="573" r:id="rId309"/>
    <p:sldId id="574" r:id="rId310"/>
    <p:sldId id="575" r:id="rId311"/>
    <p:sldId id="576" r:id="rId312"/>
    <p:sldId id="577" r:id="rId313"/>
    <p:sldId id="578" r:id="rId314"/>
    <p:sldId id="579" r:id="rId315"/>
    <p:sldId id="580" r:id="rId316"/>
    <p:sldId id="581" r:id="rId317"/>
    <p:sldId id="582" r:id="rId318"/>
    <p:sldId id="583" r:id="rId319"/>
    <p:sldId id="584" r:id="rId320"/>
    <p:sldId id="585" r:id="rId321"/>
    <p:sldId id="586" r:id="rId322"/>
    <p:sldId id="587" r:id="rId323"/>
    <p:sldId id="588" r:id="rId324"/>
    <p:sldId id="589" r:id="rId325"/>
    <p:sldId id="590" r:id="rId326"/>
    <p:sldId id="591" r:id="rId327"/>
    <p:sldId id="592" r:id="rId328"/>
    <p:sldId id="593" r:id="rId329"/>
    <p:sldId id="594" r:id="rId330"/>
    <p:sldId id="595" r:id="rId331"/>
    <p:sldId id="596" r:id="rId332"/>
    <p:sldId id="597" r:id="rId333"/>
    <p:sldId id="598" r:id="rId334"/>
    <p:sldId id="599" r:id="rId335"/>
    <p:sldId id="600" r:id="rId336"/>
    <p:sldId id="601" r:id="rId337"/>
    <p:sldId id="602" r:id="rId338"/>
    <p:sldId id="603" r:id="rId339"/>
    <p:sldId id="604" r:id="rId340"/>
    <p:sldId id="605" r:id="rId341"/>
    <p:sldId id="606" r:id="rId342"/>
    <p:sldId id="607" r:id="rId343"/>
    <p:sldId id="608" r:id="rId344"/>
    <p:sldId id="609" r:id="rId345"/>
    <p:sldId id="610" r:id="rId346"/>
    <p:sldId id="611" r:id="rId347"/>
    <p:sldId id="612" r:id="rId348"/>
    <p:sldId id="613" r:id="rId349"/>
    <p:sldId id="614" r:id="rId350"/>
    <p:sldId id="615" r:id="rId351"/>
    <p:sldId id="616" r:id="rId352"/>
    <p:sldId id="617" r:id="rId353"/>
    <p:sldId id="618" r:id="rId354"/>
    <p:sldId id="619" r:id="rId355"/>
    <p:sldId id="620" r:id="rId356"/>
    <p:sldId id="621" r:id="rId357"/>
    <p:sldId id="622" r:id="rId358"/>
    <p:sldId id="623" r:id="rId359"/>
    <p:sldId id="624" r:id="rId360"/>
    <p:sldId id="625" r:id="rId361"/>
    <p:sldId id="626" r:id="rId362"/>
    <p:sldId id="627" r:id="rId363"/>
    <p:sldId id="628" r:id="rId364"/>
    <p:sldId id="629" r:id="rId365"/>
    <p:sldId id="630" r:id="rId366"/>
    <p:sldId id="631" r:id="rId367"/>
    <p:sldId id="632" r:id="rId36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51">
          <p15:clr>
            <a:srgbClr val="A4A3A4"/>
          </p15:clr>
        </p15:guide>
        <p15:guide id="2" pos="28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A80000"/>
    <a:srgbClr val="FF6600"/>
    <a:srgbClr val="04195E"/>
    <a:srgbClr val="FFCC99"/>
    <a:srgbClr val="FF9933"/>
    <a:srgbClr val="669900"/>
    <a:srgbClr val="FFCC66"/>
    <a:srgbClr val="640000"/>
    <a:srgbClr val="33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87" autoAdjust="0"/>
    <p:restoredTop sz="92266" autoAdjust="0"/>
  </p:normalViewPr>
  <p:slideViewPr>
    <p:cSldViewPr>
      <p:cViewPr varScale="1">
        <p:scale>
          <a:sx n="62" d="100"/>
          <a:sy n="62" d="100"/>
        </p:scale>
        <p:origin x="-1406" y="-77"/>
      </p:cViewPr>
      <p:guideLst>
        <p:guide orient="horz" pos="2151"/>
        <p:guide pos="2851"/>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345" Type="http://schemas.openxmlformats.org/officeDocument/2006/relationships/slide" Target="slides/slide344.xml"/><Relationship Id="rId366" Type="http://schemas.openxmlformats.org/officeDocument/2006/relationships/slide" Target="slides/slide365.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notesMaster" Target="notesMasters/notesMaster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presProps" Target="presProps.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theme" Target="theme/theme1.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tableStyles" Target="tableStyles.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779486-6C58-45CC-98D8-735F44F42C0F}"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lang="zh-CN" altLang="en-US"/>
        </a:p>
      </dgm:t>
    </dgm:pt>
    <dgm:pt modelId="{A85D0A85-CD56-48A4-B34F-DD0A42AEF2BC}">
      <dgm:prSet phldrT="[文本]"/>
      <dgm:spPr/>
      <dgm:t>
        <a:bodyPr/>
        <a:lstStyle/>
        <a:p>
          <a:r>
            <a:rPr lang="zh-CN" altLang="en-US" dirty="0"/>
            <a:t>厂长</a:t>
          </a:r>
        </a:p>
      </dgm:t>
    </dgm:pt>
    <dgm:pt modelId="{7EA51E6D-FA28-4510-BDAF-8E7FC61CF157}" type="parTrans" cxnId="{0C0ABE89-4DE7-42FE-936F-5C3457C583B8}">
      <dgm:prSet/>
      <dgm:spPr/>
      <dgm:t>
        <a:bodyPr/>
        <a:lstStyle/>
        <a:p>
          <a:endParaRPr lang="zh-CN" altLang="en-US"/>
        </a:p>
      </dgm:t>
    </dgm:pt>
    <dgm:pt modelId="{C2A836CF-5297-4922-9BEC-4D12E75D4C07}" type="sibTrans" cxnId="{0C0ABE89-4DE7-42FE-936F-5C3457C583B8}">
      <dgm:prSet/>
      <dgm:spPr/>
      <dgm:t>
        <a:bodyPr/>
        <a:lstStyle/>
        <a:p>
          <a:endParaRPr lang="zh-CN" altLang="en-US"/>
        </a:p>
      </dgm:t>
    </dgm:pt>
    <dgm:pt modelId="{FC9F3464-FB16-4690-A4BC-C00AF9DD2A66}">
      <dgm:prSet phldrT="[文本]"/>
      <dgm:spPr/>
      <dgm:t>
        <a:bodyPr/>
        <a:lstStyle/>
        <a:p>
          <a:r>
            <a:rPr lang="zh-CN" altLang="en-US" dirty="0"/>
            <a:t>工厂管理委员会</a:t>
          </a:r>
        </a:p>
      </dgm:t>
    </dgm:pt>
    <dgm:pt modelId="{A26DC168-3ACC-41F5-BE94-64DB858A8B72}" type="parTrans" cxnId="{0B3DF9BC-0900-4BCE-97F1-A0117BC26230}">
      <dgm:prSet/>
      <dgm:spPr/>
      <dgm:t>
        <a:bodyPr/>
        <a:lstStyle/>
        <a:p>
          <a:endParaRPr lang="zh-CN" altLang="en-US"/>
        </a:p>
      </dgm:t>
    </dgm:pt>
    <dgm:pt modelId="{801DF430-76F5-4E92-9BF0-38B875F8EF6C}" type="sibTrans" cxnId="{0B3DF9BC-0900-4BCE-97F1-A0117BC26230}">
      <dgm:prSet/>
      <dgm:spPr/>
      <dgm:t>
        <a:bodyPr/>
        <a:lstStyle/>
        <a:p>
          <a:endParaRPr lang="zh-CN" altLang="en-US"/>
        </a:p>
      </dgm:t>
    </dgm:pt>
    <dgm:pt modelId="{54804C46-6F29-4AA5-9B1B-F3AB1D346935}">
      <dgm:prSet/>
      <dgm:spPr/>
      <dgm:t>
        <a:bodyPr/>
        <a:lstStyle/>
        <a:p>
          <a:r>
            <a:rPr lang="zh-CN" altLang="en-US" dirty="0"/>
            <a:t>厂长工作部</a:t>
          </a:r>
        </a:p>
      </dgm:t>
    </dgm:pt>
    <dgm:pt modelId="{E5CC483B-07C8-4659-80C9-126ED8C7B20E}" type="parTrans" cxnId="{627A70E9-12AF-40D6-AAE4-9C025140D6AA}">
      <dgm:prSet/>
      <dgm:spPr/>
      <dgm:t>
        <a:bodyPr/>
        <a:lstStyle/>
        <a:p>
          <a:endParaRPr lang="zh-CN" altLang="en-US"/>
        </a:p>
      </dgm:t>
    </dgm:pt>
    <dgm:pt modelId="{3B2298DC-6DCD-4199-AC90-1290F953C205}" type="sibTrans" cxnId="{627A70E9-12AF-40D6-AAE4-9C025140D6AA}">
      <dgm:prSet/>
      <dgm:spPr/>
      <dgm:t>
        <a:bodyPr/>
        <a:lstStyle/>
        <a:p>
          <a:endParaRPr lang="zh-CN" altLang="en-US"/>
        </a:p>
      </dgm:t>
    </dgm:pt>
    <dgm:pt modelId="{1097E879-597F-422B-B47B-BBB970366FDF}">
      <dgm:prSet/>
      <dgm:spPr/>
      <dgm:t>
        <a:bodyPr/>
        <a:lstStyle/>
        <a:p>
          <a:r>
            <a:rPr lang="zh-CN" altLang="en-US" dirty="0"/>
            <a:t>生产部</a:t>
          </a:r>
        </a:p>
      </dgm:t>
    </dgm:pt>
    <dgm:pt modelId="{CEF563B8-459D-4A04-A2BA-58C4C4AF4353}" type="parTrans" cxnId="{05FB2125-3F29-49BD-8ED1-61DC6D73CD72}">
      <dgm:prSet/>
      <dgm:spPr/>
      <dgm:t>
        <a:bodyPr/>
        <a:lstStyle/>
        <a:p>
          <a:endParaRPr lang="zh-CN" altLang="en-US"/>
        </a:p>
      </dgm:t>
    </dgm:pt>
    <dgm:pt modelId="{56E08557-4F8C-4882-9378-2E1314C972F4}" type="sibTrans" cxnId="{05FB2125-3F29-49BD-8ED1-61DC6D73CD72}">
      <dgm:prSet/>
      <dgm:spPr/>
      <dgm:t>
        <a:bodyPr/>
        <a:lstStyle/>
        <a:p>
          <a:endParaRPr lang="zh-CN" altLang="en-US"/>
        </a:p>
      </dgm:t>
    </dgm:pt>
    <dgm:pt modelId="{693234FC-C9F1-4E6F-AFF4-21DDE98073D4}">
      <dgm:prSet/>
      <dgm:spPr/>
      <dgm:t>
        <a:bodyPr/>
        <a:lstStyle/>
        <a:p>
          <a:r>
            <a:rPr lang="zh-CN" altLang="en-US" dirty="0"/>
            <a:t>后勤部</a:t>
          </a:r>
        </a:p>
      </dgm:t>
    </dgm:pt>
    <dgm:pt modelId="{E558F165-1C86-49A2-826B-E8812EA2D1C4}" type="parTrans" cxnId="{F967E848-C073-4AD0-BF23-10BFE2C62D8D}">
      <dgm:prSet/>
      <dgm:spPr/>
      <dgm:t>
        <a:bodyPr/>
        <a:lstStyle/>
        <a:p>
          <a:endParaRPr lang="zh-CN" altLang="en-US"/>
        </a:p>
      </dgm:t>
    </dgm:pt>
    <dgm:pt modelId="{0809B611-1BEA-4969-A41A-3D03263EC434}" type="sibTrans" cxnId="{F967E848-C073-4AD0-BF23-10BFE2C62D8D}">
      <dgm:prSet/>
      <dgm:spPr/>
      <dgm:t>
        <a:bodyPr/>
        <a:lstStyle/>
        <a:p>
          <a:endParaRPr lang="zh-CN" altLang="en-US"/>
        </a:p>
      </dgm:t>
    </dgm:pt>
    <dgm:pt modelId="{11C575E3-1AD3-4113-BD25-A06573E4A4B7}">
      <dgm:prSet/>
      <dgm:spPr/>
      <dgm:t>
        <a:bodyPr/>
        <a:lstStyle/>
        <a:p>
          <a:r>
            <a:rPr lang="zh-CN" altLang="en-US" dirty="0"/>
            <a:t>厂长办公室</a:t>
          </a:r>
        </a:p>
      </dgm:t>
    </dgm:pt>
    <dgm:pt modelId="{F889F4CC-6C51-4ECA-BEC2-51019A0F4176}" type="parTrans" cxnId="{F457F5AD-30A3-43D6-A3CD-CFE421DF4851}">
      <dgm:prSet/>
      <dgm:spPr/>
      <dgm:t>
        <a:bodyPr/>
        <a:lstStyle/>
        <a:p>
          <a:endParaRPr lang="zh-CN" altLang="en-US"/>
        </a:p>
      </dgm:t>
    </dgm:pt>
    <dgm:pt modelId="{86C7196C-F954-4234-9B83-D71AA688162C}" type="sibTrans" cxnId="{F457F5AD-30A3-43D6-A3CD-CFE421DF4851}">
      <dgm:prSet/>
      <dgm:spPr/>
      <dgm:t>
        <a:bodyPr/>
        <a:lstStyle/>
        <a:p>
          <a:endParaRPr lang="zh-CN" altLang="en-US"/>
        </a:p>
      </dgm:t>
    </dgm:pt>
    <dgm:pt modelId="{FD62870B-9473-472A-8BCD-45BC235F6FF2}">
      <dgm:prSet/>
      <dgm:spPr/>
      <dgm:t>
        <a:bodyPr/>
        <a:lstStyle/>
        <a:p>
          <a:r>
            <a:rPr lang="zh-CN" altLang="en-US" dirty="0"/>
            <a:t>企业管理处</a:t>
          </a:r>
        </a:p>
      </dgm:t>
    </dgm:pt>
    <dgm:pt modelId="{1A78D96A-31A8-4086-B424-D03D7DDD0225}" type="parTrans" cxnId="{07733EA3-9C6D-447E-AA52-59571DCA200A}">
      <dgm:prSet/>
      <dgm:spPr/>
      <dgm:t>
        <a:bodyPr/>
        <a:lstStyle/>
        <a:p>
          <a:endParaRPr lang="zh-CN" altLang="en-US"/>
        </a:p>
      </dgm:t>
    </dgm:pt>
    <dgm:pt modelId="{4A39A6DF-8EFF-436B-912C-0BF0461173F4}" type="sibTrans" cxnId="{07733EA3-9C6D-447E-AA52-59571DCA200A}">
      <dgm:prSet/>
      <dgm:spPr/>
      <dgm:t>
        <a:bodyPr/>
        <a:lstStyle/>
        <a:p>
          <a:endParaRPr lang="zh-CN" altLang="en-US"/>
        </a:p>
      </dgm:t>
    </dgm:pt>
    <dgm:pt modelId="{EEE739DA-694A-41DA-999B-97C73FB040ED}">
      <dgm:prSet/>
      <dgm:spPr/>
      <dgm:t>
        <a:bodyPr/>
        <a:lstStyle/>
        <a:p>
          <a:r>
            <a:rPr lang="zh-CN" altLang="en-US" dirty="0"/>
            <a:t>计划统计处</a:t>
          </a:r>
        </a:p>
      </dgm:t>
    </dgm:pt>
    <dgm:pt modelId="{BAC7BD21-A034-4D91-A04F-4FA161823D71}" type="parTrans" cxnId="{22BDDCD1-A73A-4807-BCF6-88B0E0A057C7}">
      <dgm:prSet/>
      <dgm:spPr/>
      <dgm:t>
        <a:bodyPr/>
        <a:lstStyle/>
        <a:p>
          <a:endParaRPr lang="zh-CN" altLang="en-US"/>
        </a:p>
      </dgm:t>
    </dgm:pt>
    <dgm:pt modelId="{0F8581B1-3406-4AFD-8691-DE9A8801570D}" type="sibTrans" cxnId="{22BDDCD1-A73A-4807-BCF6-88B0E0A057C7}">
      <dgm:prSet/>
      <dgm:spPr/>
      <dgm:t>
        <a:bodyPr/>
        <a:lstStyle/>
        <a:p>
          <a:endParaRPr lang="zh-CN" altLang="en-US"/>
        </a:p>
      </dgm:t>
    </dgm:pt>
    <dgm:pt modelId="{93C4AE56-8464-4BDC-A1F5-C94CBE376597}">
      <dgm:prSet/>
      <dgm:spPr/>
      <dgm:t>
        <a:bodyPr/>
        <a:lstStyle/>
        <a:p>
          <a:r>
            <a:rPr lang="zh-CN" altLang="en-US" dirty="0"/>
            <a:t>生产调度处</a:t>
          </a:r>
        </a:p>
      </dgm:t>
    </dgm:pt>
    <dgm:pt modelId="{70AB5566-A4D2-4F5A-8B7A-DB9FD236E402}" type="parTrans" cxnId="{787F8837-31A1-4AF6-BCA9-DBAE0F47439C}">
      <dgm:prSet/>
      <dgm:spPr/>
      <dgm:t>
        <a:bodyPr/>
        <a:lstStyle/>
        <a:p>
          <a:endParaRPr lang="zh-CN" altLang="en-US"/>
        </a:p>
      </dgm:t>
    </dgm:pt>
    <dgm:pt modelId="{D7185BE5-9055-4BF9-AE7A-FEEC7FE7C828}" type="sibTrans" cxnId="{787F8837-31A1-4AF6-BCA9-DBAE0F47439C}">
      <dgm:prSet/>
      <dgm:spPr/>
      <dgm:t>
        <a:bodyPr/>
        <a:lstStyle/>
        <a:p>
          <a:endParaRPr lang="zh-CN" altLang="en-US"/>
        </a:p>
      </dgm:t>
    </dgm:pt>
    <dgm:pt modelId="{46B96CAE-0F2B-4F37-BDE4-79D130B96D56}">
      <dgm:prSet/>
      <dgm:spPr/>
      <dgm:t>
        <a:bodyPr/>
        <a:lstStyle/>
        <a:p>
          <a:r>
            <a:rPr lang="zh-CN" altLang="en-US" dirty="0"/>
            <a:t>设备管理处</a:t>
          </a:r>
        </a:p>
      </dgm:t>
    </dgm:pt>
    <dgm:pt modelId="{88B5AB0C-A8C8-4F20-98BA-129D7DFBCB0B}" type="parTrans" cxnId="{F851641D-33CF-4B97-8C49-828E42F0FE50}">
      <dgm:prSet/>
      <dgm:spPr/>
      <dgm:t>
        <a:bodyPr/>
        <a:lstStyle/>
        <a:p>
          <a:endParaRPr lang="zh-CN" altLang="en-US"/>
        </a:p>
      </dgm:t>
    </dgm:pt>
    <dgm:pt modelId="{E2087771-9E01-450F-A815-875CA77F76E9}" type="sibTrans" cxnId="{F851641D-33CF-4B97-8C49-828E42F0FE50}">
      <dgm:prSet/>
      <dgm:spPr/>
      <dgm:t>
        <a:bodyPr/>
        <a:lstStyle/>
        <a:p>
          <a:endParaRPr lang="zh-CN" altLang="en-US"/>
        </a:p>
      </dgm:t>
    </dgm:pt>
    <dgm:pt modelId="{A941AC07-19E3-412C-A3D0-EDA14C8A1C65}">
      <dgm:prSet/>
      <dgm:spPr/>
      <dgm:t>
        <a:bodyPr/>
        <a:lstStyle/>
        <a:p>
          <a:r>
            <a:rPr lang="zh-CN" altLang="en-US" dirty="0"/>
            <a:t>技术质量处</a:t>
          </a:r>
        </a:p>
      </dgm:t>
    </dgm:pt>
    <dgm:pt modelId="{B34C1794-5A7D-48B6-A3B0-748BE7CB113A}" type="parTrans" cxnId="{D95A680F-6C5C-4C95-963B-81585E3C3B74}">
      <dgm:prSet/>
      <dgm:spPr/>
      <dgm:t>
        <a:bodyPr/>
        <a:lstStyle/>
        <a:p>
          <a:endParaRPr lang="zh-CN" altLang="en-US"/>
        </a:p>
      </dgm:t>
    </dgm:pt>
    <dgm:pt modelId="{3751AB99-67F1-45B0-A1C8-E59A99300927}" type="sibTrans" cxnId="{D95A680F-6C5C-4C95-963B-81585E3C3B74}">
      <dgm:prSet/>
      <dgm:spPr/>
      <dgm:t>
        <a:bodyPr/>
        <a:lstStyle/>
        <a:p>
          <a:endParaRPr lang="zh-CN" altLang="en-US"/>
        </a:p>
      </dgm:t>
    </dgm:pt>
    <dgm:pt modelId="{2D39DECB-CECC-48FE-9CA2-B540EDC6A2E1}">
      <dgm:prSet/>
      <dgm:spPr/>
      <dgm:t>
        <a:bodyPr/>
        <a:lstStyle/>
        <a:p>
          <a:r>
            <a:rPr lang="zh-CN" altLang="en-US" dirty="0"/>
            <a:t>职工食堂</a:t>
          </a:r>
        </a:p>
      </dgm:t>
    </dgm:pt>
    <dgm:pt modelId="{38FD61F4-CA43-4FA2-B890-CB276794F616}" type="parTrans" cxnId="{DE4465C2-7E81-4102-B3C4-BDD29A11E295}">
      <dgm:prSet/>
      <dgm:spPr/>
      <dgm:t>
        <a:bodyPr/>
        <a:lstStyle/>
        <a:p>
          <a:endParaRPr lang="zh-CN" altLang="en-US"/>
        </a:p>
      </dgm:t>
    </dgm:pt>
    <dgm:pt modelId="{82062E8D-5240-4A61-BAB5-4651BF803C36}" type="sibTrans" cxnId="{DE4465C2-7E81-4102-B3C4-BDD29A11E295}">
      <dgm:prSet/>
      <dgm:spPr/>
      <dgm:t>
        <a:bodyPr/>
        <a:lstStyle/>
        <a:p>
          <a:endParaRPr lang="zh-CN" altLang="en-US"/>
        </a:p>
      </dgm:t>
    </dgm:pt>
    <dgm:pt modelId="{FCF3500C-E722-409C-B879-95264F1B4043}">
      <dgm:prSet/>
      <dgm:spPr/>
      <dgm:t>
        <a:bodyPr/>
        <a:lstStyle/>
        <a:p>
          <a:r>
            <a:rPr lang="zh-CN" altLang="en-US" dirty="0"/>
            <a:t>厂医务室</a:t>
          </a:r>
        </a:p>
      </dgm:t>
    </dgm:pt>
    <dgm:pt modelId="{A28EB706-81B7-4FDB-9EFC-53379CDA9B08}" type="parTrans" cxnId="{4D907FCF-8092-4310-94EB-206003AA2BC4}">
      <dgm:prSet/>
      <dgm:spPr/>
      <dgm:t>
        <a:bodyPr/>
        <a:lstStyle/>
        <a:p>
          <a:endParaRPr lang="zh-CN" altLang="en-US"/>
        </a:p>
      </dgm:t>
    </dgm:pt>
    <dgm:pt modelId="{F0CB0333-B6B3-4F9E-A162-99BBC1E7BE3A}" type="sibTrans" cxnId="{4D907FCF-8092-4310-94EB-206003AA2BC4}">
      <dgm:prSet/>
      <dgm:spPr/>
      <dgm:t>
        <a:bodyPr/>
        <a:lstStyle/>
        <a:p>
          <a:endParaRPr lang="zh-CN" altLang="en-US"/>
        </a:p>
      </dgm:t>
    </dgm:pt>
    <dgm:pt modelId="{6FF62D0D-614B-442E-9884-FA069E4C81F6}">
      <dgm:prSet/>
      <dgm:spPr/>
      <dgm:t>
        <a:bodyPr/>
        <a:lstStyle/>
        <a:p>
          <a:r>
            <a:rPr lang="zh-CN" altLang="en-US" dirty="0"/>
            <a:t>服务公司</a:t>
          </a:r>
        </a:p>
      </dgm:t>
    </dgm:pt>
    <dgm:pt modelId="{D3236EAB-9721-4121-BCE5-DAA9FB721EAD}" type="parTrans" cxnId="{4F486282-15B9-4F20-B065-FA44EBD5CD97}">
      <dgm:prSet/>
      <dgm:spPr/>
      <dgm:t>
        <a:bodyPr/>
        <a:lstStyle/>
        <a:p>
          <a:endParaRPr lang="zh-CN" altLang="en-US"/>
        </a:p>
      </dgm:t>
    </dgm:pt>
    <dgm:pt modelId="{B55FC3A2-562D-4906-8CCA-9FE271C74B10}" type="sibTrans" cxnId="{4F486282-15B9-4F20-B065-FA44EBD5CD97}">
      <dgm:prSet/>
      <dgm:spPr/>
      <dgm:t>
        <a:bodyPr/>
        <a:lstStyle/>
        <a:p>
          <a:endParaRPr lang="zh-CN" altLang="en-US"/>
        </a:p>
      </dgm:t>
    </dgm:pt>
    <dgm:pt modelId="{8ADCBDD5-D44A-43E1-822B-455F095B5FC7}">
      <dgm:prSet/>
      <dgm:spPr/>
      <dgm:t>
        <a:bodyPr/>
        <a:lstStyle/>
        <a:p>
          <a:r>
            <a:rPr lang="zh-CN" altLang="en-US" dirty="0"/>
            <a:t>厂办</a:t>
          </a:r>
        </a:p>
      </dgm:t>
    </dgm:pt>
    <dgm:pt modelId="{43C25D92-BDEA-4BD6-8952-A22373BD9EDF}" type="parTrans" cxnId="{F3B6DFA7-A338-485B-83F9-BCB566D5D83D}">
      <dgm:prSet/>
      <dgm:spPr/>
      <dgm:t>
        <a:bodyPr/>
        <a:lstStyle/>
        <a:p>
          <a:endParaRPr lang="zh-CN" altLang="en-US"/>
        </a:p>
      </dgm:t>
    </dgm:pt>
    <dgm:pt modelId="{02BC92B7-BBF7-40A4-A669-F0E1EF1F356A}" type="sibTrans" cxnId="{F3B6DFA7-A338-485B-83F9-BCB566D5D83D}">
      <dgm:prSet/>
      <dgm:spPr/>
      <dgm:t>
        <a:bodyPr/>
        <a:lstStyle/>
        <a:p>
          <a:endParaRPr lang="zh-CN" altLang="en-US"/>
        </a:p>
      </dgm:t>
    </dgm:pt>
    <dgm:pt modelId="{E23A8884-B2EC-434D-A11E-59B46285EA79}">
      <dgm:prSet/>
      <dgm:spPr/>
      <dgm:t>
        <a:bodyPr/>
        <a:lstStyle/>
        <a:p>
          <a:r>
            <a:rPr lang="zh-CN" altLang="en-US" dirty="0"/>
            <a:t>小车队</a:t>
          </a:r>
        </a:p>
      </dgm:t>
    </dgm:pt>
    <dgm:pt modelId="{060F1CA8-C834-4468-83E8-A16560988F2C}" type="parTrans" cxnId="{E4A4BFD3-711B-49B5-B5F7-787351B415CE}">
      <dgm:prSet/>
      <dgm:spPr/>
      <dgm:t>
        <a:bodyPr/>
        <a:lstStyle/>
        <a:p>
          <a:endParaRPr lang="zh-CN" altLang="en-US"/>
        </a:p>
      </dgm:t>
    </dgm:pt>
    <dgm:pt modelId="{9C68B312-8F3E-49C6-9E28-DF10348A543E}" type="sibTrans" cxnId="{E4A4BFD3-711B-49B5-B5F7-787351B415CE}">
      <dgm:prSet/>
      <dgm:spPr/>
      <dgm:t>
        <a:bodyPr/>
        <a:lstStyle/>
        <a:p>
          <a:endParaRPr lang="zh-CN" altLang="en-US"/>
        </a:p>
      </dgm:t>
    </dgm:pt>
    <dgm:pt modelId="{2B9B4DAA-54AC-4E65-AEBF-D7F49A32C86D}">
      <dgm:prSet/>
      <dgm:spPr/>
      <dgm:t>
        <a:bodyPr/>
        <a:lstStyle/>
        <a:p>
          <a:r>
            <a:rPr lang="zh-CN" altLang="en-US" dirty="0"/>
            <a:t>企管科</a:t>
          </a:r>
        </a:p>
      </dgm:t>
    </dgm:pt>
    <dgm:pt modelId="{C0AE45FC-972C-4471-9396-F54FC883A1CD}" type="parTrans" cxnId="{8259F280-D87E-4056-A5E1-A0FC1D8A14F8}">
      <dgm:prSet/>
      <dgm:spPr/>
      <dgm:t>
        <a:bodyPr/>
        <a:lstStyle/>
        <a:p>
          <a:endParaRPr lang="zh-CN" altLang="en-US"/>
        </a:p>
      </dgm:t>
    </dgm:pt>
    <dgm:pt modelId="{AB990023-2000-40B2-B64C-A187D9DD3874}" type="sibTrans" cxnId="{8259F280-D87E-4056-A5E1-A0FC1D8A14F8}">
      <dgm:prSet/>
      <dgm:spPr/>
      <dgm:t>
        <a:bodyPr/>
        <a:lstStyle/>
        <a:p>
          <a:endParaRPr lang="zh-CN" altLang="en-US"/>
        </a:p>
      </dgm:t>
    </dgm:pt>
    <dgm:pt modelId="{FBFFC4F6-254B-44E2-AD4A-D8913256C308}">
      <dgm:prSet/>
      <dgm:spPr/>
      <dgm:t>
        <a:bodyPr/>
        <a:lstStyle/>
        <a:p>
          <a:r>
            <a:rPr lang="zh-CN" altLang="en-US" dirty="0"/>
            <a:t>质检科</a:t>
          </a:r>
        </a:p>
      </dgm:t>
    </dgm:pt>
    <dgm:pt modelId="{6EAD720F-399F-4AE8-8383-D847C12B0F80}" type="parTrans" cxnId="{122157B2-061B-49B3-B1F1-51E74E0A65B9}">
      <dgm:prSet/>
      <dgm:spPr/>
      <dgm:t>
        <a:bodyPr/>
        <a:lstStyle/>
        <a:p>
          <a:endParaRPr lang="zh-CN" altLang="en-US"/>
        </a:p>
      </dgm:t>
    </dgm:pt>
    <dgm:pt modelId="{FC9FF37D-CDB7-4CF0-9380-B4DCE1096455}" type="sibTrans" cxnId="{122157B2-061B-49B3-B1F1-51E74E0A65B9}">
      <dgm:prSet/>
      <dgm:spPr/>
      <dgm:t>
        <a:bodyPr/>
        <a:lstStyle/>
        <a:p>
          <a:endParaRPr lang="zh-CN" altLang="en-US"/>
        </a:p>
      </dgm:t>
    </dgm:pt>
    <dgm:pt modelId="{DEC60F46-E585-42E4-AF1F-B89B21DAEBC2}">
      <dgm:prSet/>
      <dgm:spPr/>
      <dgm:t>
        <a:bodyPr/>
        <a:lstStyle/>
        <a:p>
          <a:r>
            <a:rPr lang="zh-CN" altLang="en-US" dirty="0"/>
            <a:t>综合计划处</a:t>
          </a:r>
        </a:p>
      </dgm:t>
    </dgm:pt>
    <dgm:pt modelId="{AF53274D-4BC9-4C40-8DB5-757561215998}" type="parTrans" cxnId="{B014C360-2246-4742-8030-4A77DD41C81F}">
      <dgm:prSet/>
      <dgm:spPr/>
      <dgm:t>
        <a:bodyPr/>
        <a:lstStyle/>
        <a:p>
          <a:endParaRPr lang="zh-CN" altLang="en-US"/>
        </a:p>
      </dgm:t>
    </dgm:pt>
    <dgm:pt modelId="{29C82C88-9FD3-456D-BD9A-20F7B962B420}" type="sibTrans" cxnId="{B014C360-2246-4742-8030-4A77DD41C81F}">
      <dgm:prSet/>
      <dgm:spPr/>
      <dgm:t>
        <a:bodyPr/>
        <a:lstStyle/>
        <a:p>
          <a:endParaRPr lang="zh-CN" altLang="en-US"/>
        </a:p>
      </dgm:t>
    </dgm:pt>
    <dgm:pt modelId="{902D00BE-AD9E-482D-A8DC-D7B5F1E1CF29}">
      <dgm:prSet/>
      <dgm:spPr/>
      <dgm:t>
        <a:bodyPr/>
        <a:lstStyle/>
        <a:p>
          <a:r>
            <a:rPr lang="zh-CN" altLang="en-US" dirty="0"/>
            <a:t>统计科</a:t>
          </a:r>
        </a:p>
      </dgm:t>
    </dgm:pt>
    <dgm:pt modelId="{2762FACD-F2B9-4B22-9426-53111541114E}" type="parTrans" cxnId="{27AA8D8A-5BA4-4108-BB5F-D872965A2F67}">
      <dgm:prSet/>
      <dgm:spPr/>
      <dgm:t>
        <a:bodyPr/>
        <a:lstStyle/>
        <a:p>
          <a:endParaRPr lang="zh-CN" altLang="en-US"/>
        </a:p>
      </dgm:t>
    </dgm:pt>
    <dgm:pt modelId="{14897933-E5FB-4ED9-BE36-FCFB433B4D80}" type="sibTrans" cxnId="{27AA8D8A-5BA4-4108-BB5F-D872965A2F67}">
      <dgm:prSet/>
      <dgm:spPr/>
      <dgm:t>
        <a:bodyPr/>
        <a:lstStyle/>
        <a:p>
          <a:endParaRPr lang="zh-CN" altLang="en-US"/>
        </a:p>
      </dgm:t>
    </dgm:pt>
    <dgm:pt modelId="{0081C1BC-1F3C-4D17-9FFF-C5A3C12829F3}" type="pres">
      <dgm:prSet presAssocID="{DB779486-6C58-45CC-98D8-735F44F42C0F}" presName="hierChild1" presStyleCnt="0">
        <dgm:presLayoutVars>
          <dgm:orgChart val="1"/>
          <dgm:chPref val="1"/>
          <dgm:dir/>
          <dgm:animOne val="branch"/>
          <dgm:animLvl val="lvl"/>
          <dgm:resizeHandles/>
        </dgm:presLayoutVars>
      </dgm:prSet>
      <dgm:spPr/>
      <dgm:t>
        <a:bodyPr/>
        <a:lstStyle/>
        <a:p>
          <a:endParaRPr lang="zh-CN" altLang="en-US"/>
        </a:p>
      </dgm:t>
    </dgm:pt>
    <dgm:pt modelId="{92DA07CF-CA64-425B-A703-583C2C86F476}" type="pres">
      <dgm:prSet presAssocID="{A85D0A85-CD56-48A4-B34F-DD0A42AEF2BC}" presName="hierRoot1" presStyleCnt="0">
        <dgm:presLayoutVars>
          <dgm:hierBranch val="init"/>
        </dgm:presLayoutVars>
      </dgm:prSet>
      <dgm:spPr/>
      <dgm:t>
        <a:bodyPr/>
        <a:lstStyle/>
        <a:p>
          <a:endParaRPr lang="zh-CN" altLang="en-US"/>
        </a:p>
      </dgm:t>
    </dgm:pt>
    <dgm:pt modelId="{58C3288B-593E-401C-8CA0-1A202046A6FA}" type="pres">
      <dgm:prSet presAssocID="{A85D0A85-CD56-48A4-B34F-DD0A42AEF2BC}" presName="rootComposite1" presStyleCnt="0"/>
      <dgm:spPr/>
      <dgm:t>
        <a:bodyPr/>
        <a:lstStyle/>
        <a:p>
          <a:endParaRPr lang="zh-CN" altLang="en-US"/>
        </a:p>
      </dgm:t>
    </dgm:pt>
    <dgm:pt modelId="{2D2CE8E0-AF48-44FC-8050-987B432F1A68}" type="pres">
      <dgm:prSet presAssocID="{A85D0A85-CD56-48A4-B34F-DD0A42AEF2BC}" presName="rootText1" presStyleLbl="node0" presStyleIdx="0" presStyleCnt="1" custLinFactNeighborX="-1800" custLinFactNeighborY="-128">
        <dgm:presLayoutVars>
          <dgm:chPref val="3"/>
        </dgm:presLayoutVars>
      </dgm:prSet>
      <dgm:spPr/>
      <dgm:t>
        <a:bodyPr/>
        <a:lstStyle/>
        <a:p>
          <a:endParaRPr lang="zh-CN" altLang="en-US"/>
        </a:p>
      </dgm:t>
    </dgm:pt>
    <dgm:pt modelId="{2F97C19E-CFCA-4A82-97E9-19A6B49B9F85}" type="pres">
      <dgm:prSet presAssocID="{A85D0A85-CD56-48A4-B34F-DD0A42AEF2BC}" presName="rootConnector1" presStyleLbl="node1" presStyleIdx="0" presStyleCnt="0"/>
      <dgm:spPr/>
      <dgm:t>
        <a:bodyPr/>
        <a:lstStyle/>
        <a:p>
          <a:endParaRPr lang="zh-CN" altLang="en-US"/>
        </a:p>
      </dgm:t>
    </dgm:pt>
    <dgm:pt modelId="{9110A65D-3866-4BA8-A041-06097A6AA0D8}" type="pres">
      <dgm:prSet presAssocID="{A85D0A85-CD56-48A4-B34F-DD0A42AEF2BC}" presName="hierChild2" presStyleCnt="0"/>
      <dgm:spPr/>
      <dgm:t>
        <a:bodyPr/>
        <a:lstStyle/>
        <a:p>
          <a:endParaRPr lang="zh-CN" altLang="en-US"/>
        </a:p>
      </dgm:t>
    </dgm:pt>
    <dgm:pt modelId="{8FB4C759-E04B-4B53-AD47-DD6133753F3F}" type="pres">
      <dgm:prSet presAssocID="{A26DC168-3ACC-41F5-BE94-64DB858A8B72}" presName="Name37" presStyleLbl="parChTrans1D2" presStyleIdx="0" presStyleCnt="1"/>
      <dgm:spPr/>
      <dgm:t>
        <a:bodyPr/>
        <a:lstStyle/>
        <a:p>
          <a:endParaRPr lang="zh-CN" altLang="en-US"/>
        </a:p>
      </dgm:t>
    </dgm:pt>
    <dgm:pt modelId="{102DE4F7-8511-42B5-B847-5B488C7EE95D}" type="pres">
      <dgm:prSet presAssocID="{FC9F3464-FB16-4690-A4BC-C00AF9DD2A66}" presName="hierRoot2" presStyleCnt="0">
        <dgm:presLayoutVars>
          <dgm:hierBranch/>
        </dgm:presLayoutVars>
      </dgm:prSet>
      <dgm:spPr/>
      <dgm:t>
        <a:bodyPr/>
        <a:lstStyle/>
        <a:p>
          <a:endParaRPr lang="zh-CN" altLang="en-US"/>
        </a:p>
      </dgm:t>
    </dgm:pt>
    <dgm:pt modelId="{B771D727-4792-46D6-A4FC-64F87F9EFC29}" type="pres">
      <dgm:prSet presAssocID="{FC9F3464-FB16-4690-A4BC-C00AF9DD2A66}" presName="rootComposite" presStyleCnt="0"/>
      <dgm:spPr/>
      <dgm:t>
        <a:bodyPr/>
        <a:lstStyle/>
        <a:p>
          <a:endParaRPr lang="zh-CN" altLang="en-US"/>
        </a:p>
      </dgm:t>
    </dgm:pt>
    <dgm:pt modelId="{F2864D71-93F1-45A1-A4FE-512E659A5BF3}" type="pres">
      <dgm:prSet presAssocID="{FC9F3464-FB16-4690-A4BC-C00AF9DD2A66}" presName="rootText" presStyleLbl="node2" presStyleIdx="0" presStyleCnt="1">
        <dgm:presLayoutVars>
          <dgm:chPref val="3"/>
        </dgm:presLayoutVars>
      </dgm:prSet>
      <dgm:spPr/>
      <dgm:t>
        <a:bodyPr/>
        <a:lstStyle/>
        <a:p>
          <a:endParaRPr lang="zh-CN" altLang="en-US"/>
        </a:p>
      </dgm:t>
    </dgm:pt>
    <dgm:pt modelId="{0383D720-0A87-443D-92D5-F6B2CD88DECD}" type="pres">
      <dgm:prSet presAssocID="{FC9F3464-FB16-4690-A4BC-C00AF9DD2A66}" presName="rootConnector" presStyleLbl="node2" presStyleIdx="0" presStyleCnt="1"/>
      <dgm:spPr/>
      <dgm:t>
        <a:bodyPr/>
        <a:lstStyle/>
        <a:p>
          <a:endParaRPr lang="zh-CN" altLang="en-US"/>
        </a:p>
      </dgm:t>
    </dgm:pt>
    <dgm:pt modelId="{2976609B-8FDE-451E-8718-24E034CF0D98}" type="pres">
      <dgm:prSet presAssocID="{FC9F3464-FB16-4690-A4BC-C00AF9DD2A66}" presName="hierChild4" presStyleCnt="0"/>
      <dgm:spPr/>
      <dgm:t>
        <a:bodyPr/>
        <a:lstStyle/>
        <a:p>
          <a:endParaRPr lang="zh-CN" altLang="en-US"/>
        </a:p>
      </dgm:t>
    </dgm:pt>
    <dgm:pt modelId="{86EC59A8-B9C0-4A0B-9D9E-2DC4768CA4EA}" type="pres">
      <dgm:prSet presAssocID="{E5CC483B-07C8-4659-80C9-126ED8C7B20E}" presName="Name35" presStyleLbl="parChTrans1D3" presStyleIdx="0" presStyleCnt="3"/>
      <dgm:spPr/>
      <dgm:t>
        <a:bodyPr/>
        <a:lstStyle/>
        <a:p>
          <a:endParaRPr lang="zh-CN" altLang="en-US"/>
        </a:p>
      </dgm:t>
    </dgm:pt>
    <dgm:pt modelId="{B4DA6D87-2DCB-4B49-8787-95EC8226DAC2}" type="pres">
      <dgm:prSet presAssocID="{54804C46-6F29-4AA5-9B1B-F3AB1D346935}" presName="hierRoot2" presStyleCnt="0">
        <dgm:presLayoutVars>
          <dgm:hierBranch/>
        </dgm:presLayoutVars>
      </dgm:prSet>
      <dgm:spPr/>
      <dgm:t>
        <a:bodyPr/>
        <a:lstStyle/>
        <a:p>
          <a:endParaRPr lang="zh-CN" altLang="en-US"/>
        </a:p>
      </dgm:t>
    </dgm:pt>
    <dgm:pt modelId="{9DB3D6D2-A115-472D-BDA2-F293F2EDB035}" type="pres">
      <dgm:prSet presAssocID="{54804C46-6F29-4AA5-9B1B-F3AB1D346935}" presName="rootComposite" presStyleCnt="0"/>
      <dgm:spPr/>
      <dgm:t>
        <a:bodyPr/>
        <a:lstStyle/>
        <a:p>
          <a:endParaRPr lang="zh-CN" altLang="en-US"/>
        </a:p>
      </dgm:t>
    </dgm:pt>
    <dgm:pt modelId="{30951A74-FF2C-44ED-8BFD-4ADE6014D6C9}" type="pres">
      <dgm:prSet presAssocID="{54804C46-6F29-4AA5-9B1B-F3AB1D346935}" presName="rootText" presStyleLbl="node3" presStyleIdx="0" presStyleCnt="3">
        <dgm:presLayoutVars>
          <dgm:chPref val="3"/>
        </dgm:presLayoutVars>
      </dgm:prSet>
      <dgm:spPr/>
      <dgm:t>
        <a:bodyPr/>
        <a:lstStyle/>
        <a:p>
          <a:endParaRPr lang="zh-CN" altLang="en-US"/>
        </a:p>
      </dgm:t>
    </dgm:pt>
    <dgm:pt modelId="{B0A32AFF-51E3-4F30-A9E8-F888B5581853}" type="pres">
      <dgm:prSet presAssocID="{54804C46-6F29-4AA5-9B1B-F3AB1D346935}" presName="rootConnector" presStyleLbl="node3" presStyleIdx="0" presStyleCnt="3"/>
      <dgm:spPr/>
      <dgm:t>
        <a:bodyPr/>
        <a:lstStyle/>
        <a:p>
          <a:endParaRPr lang="zh-CN" altLang="en-US"/>
        </a:p>
      </dgm:t>
    </dgm:pt>
    <dgm:pt modelId="{B953BF4C-3263-40B1-BB16-35FD1BCF1E8C}" type="pres">
      <dgm:prSet presAssocID="{54804C46-6F29-4AA5-9B1B-F3AB1D346935}" presName="hierChild4" presStyleCnt="0"/>
      <dgm:spPr/>
      <dgm:t>
        <a:bodyPr/>
        <a:lstStyle/>
        <a:p>
          <a:endParaRPr lang="zh-CN" altLang="en-US"/>
        </a:p>
      </dgm:t>
    </dgm:pt>
    <dgm:pt modelId="{0E6DA7BF-3FA1-48E6-B0CB-32E2D0079E23}" type="pres">
      <dgm:prSet presAssocID="{F889F4CC-6C51-4ECA-BEC2-51019A0F4176}" presName="Name35" presStyleLbl="parChTrans1D4" presStyleIdx="0" presStyleCnt="15"/>
      <dgm:spPr/>
      <dgm:t>
        <a:bodyPr/>
        <a:lstStyle/>
        <a:p>
          <a:endParaRPr lang="zh-CN" altLang="en-US"/>
        </a:p>
      </dgm:t>
    </dgm:pt>
    <dgm:pt modelId="{D0859F27-F58C-4682-9C32-3CD3188605F0}" type="pres">
      <dgm:prSet presAssocID="{11C575E3-1AD3-4113-BD25-A06573E4A4B7}" presName="hierRoot2" presStyleCnt="0">
        <dgm:presLayoutVars>
          <dgm:hierBranch val="init"/>
        </dgm:presLayoutVars>
      </dgm:prSet>
      <dgm:spPr/>
      <dgm:t>
        <a:bodyPr/>
        <a:lstStyle/>
        <a:p>
          <a:endParaRPr lang="zh-CN" altLang="en-US"/>
        </a:p>
      </dgm:t>
    </dgm:pt>
    <dgm:pt modelId="{9C5EC8C4-55B5-4FBC-9775-A121D4085F3B}" type="pres">
      <dgm:prSet presAssocID="{11C575E3-1AD3-4113-BD25-A06573E4A4B7}" presName="rootComposite" presStyleCnt="0"/>
      <dgm:spPr/>
      <dgm:t>
        <a:bodyPr/>
        <a:lstStyle/>
        <a:p>
          <a:endParaRPr lang="zh-CN" altLang="en-US"/>
        </a:p>
      </dgm:t>
    </dgm:pt>
    <dgm:pt modelId="{D29D4CE8-BF00-4673-80DF-71B80A2219B9}" type="pres">
      <dgm:prSet presAssocID="{11C575E3-1AD3-4113-BD25-A06573E4A4B7}" presName="rootText" presStyleLbl="node4" presStyleIdx="0" presStyleCnt="15">
        <dgm:presLayoutVars>
          <dgm:chPref val="3"/>
        </dgm:presLayoutVars>
      </dgm:prSet>
      <dgm:spPr/>
      <dgm:t>
        <a:bodyPr/>
        <a:lstStyle/>
        <a:p>
          <a:endParaRPr lang="zh-CN" altLang="en-US"/>
        </a:p>
      </dgm:t>
    </dgm:pt>
    <dgm:pt modelId="{C318FB28-F786-470A-93A1-28D51B006CE3}" type="pres">
      <dgm:prSet presAssocID="{11C575E3-1AD3-4113-BD25-A06573E4A4B7}" presName="rootConnector" presStyleLbl="node4" presStyleIdx="0" presStyleCnt="15"/>
      <dgm:spPr/>
      <dgm:t>
        <a:bodyPr/>
        <a:lstStyle/>
        <a:p>
          <a:endParaRPr lang="zh-CN" altLang="en-US"/>
        </a:p>
      </dgm:t>
    </dgm:pt>
    <dgm:pt modelId="{E3954ECD-9341-455A-8EB8-18ADE6AB0A3B}" type="pres">
      <dgm:prSet presAssocID="{11C575E3-1AD3-4113-BD25-A06573E4A4B7}" presName="hierChild4" presStyleCnt="0"/>
      <dgm:spPr/>
      <dgm:t>
        <a:bodyPr/>
        <a:lstStyle/>
        <a:p>
          <a:endParaRPr lang="zh-CN" altLang="en-US"/>
        </a:p>
      </dgm:t>
    </dgm:pt>
    <dgm:pt modelId="{41C6AE45-2A98-4A54-929E-19AF40194036}" type="pres">
      <dgm:prSet presAssocID="{43C25D92-BDEA-4BD6-8952-A22373BD9EDF}" presName="Name37" presStyleLbl="parChTrans1D4" presStyleIdx="1" presStyleCnt="15"/>
      <dgm:spPr/>
      <dgm:t>
        <a:bodyPr/>
        <a:lstStyle/>
        <a:p>
          <a:endParaRPr lang="zh-CN" altLang="en-US"/>
        </a:p>
      </dgm:t>
    </dgm:pt>
    <dgm:pt modelId="{F762A2BC-7987-45D2-A129-C972C8E107AF}" type="pres">
      <dgm:prSet presAssocID="{8ADCBDD5-D44A-43E1-822B-455F095B5FC7}" presName="hierRoot2" presStyleCnt="0">
        <dgm:presLayoutVars>
          <dgm:hierBranch val="init"/>
        </dgm:presLayoutVars>
      </dgm:prSet>
      <dgm:spPr/>
      <dgm:t>
        <a:bodyPr/>
        <a:lstStyle/>
        <a:p>
          <a:endParaRPr lang="zh-CN" altLang="en-US"/>
        </a:p>
      </dgm:t>
    </dgm:pt>
    <dgm:pt modelId="{2663B551-72F6-4AFE-A4CF-F286B4A49EC1}" type="pres">
      <dgm:prSet presAssocID="{8ADCBDD5-D44A-43E1-822B-455F095B5FC7}" presName="rootComposite" presStyleCnt="0"/>
      <dgm:spPr/>
      <dgm:t>
        <a:bodyPr/>
        <a:lstStyle/>
        <a:p>
          <a:endParaRPr lang="zh-CN" altLang="en-US"/>
        </a:p>
      </dgm:t>
    </dgm:pt>
    <dgm:pt modelId="{F6C0937D-E7F7-4466-84CC-79199924A3B2}" type="pres">
      <dgm:prSet presAssocID="{8ADCBDD5-D44A-43E1-822B-455F095B5FC7}" presName="rootText" presStyleLbl="node4" presStyleIdx="1" presStyleCnt="15">
        <dgm:presLayoutVars>
          <dgm:chPref val="3"/>
        </dgm:presLayoutVars>
      </dgm:prSet>
      <dgm:spPr/>
      <dgm:t>
        <a:bodyPr/>
        <a:lstStyle/>
        <a:p>
          <a:endParaRPr lang="zh-CN" altLang="en-US"/>
        </a:p>
      </dgm:t>
    </dgm:pt>
    <dgm:pt modelId="{74BA9592-D99E-44B1-9A0D-E76934C9928C}" type="pres">
      <dgm:prSet presAssocID="{8ADCBDD5-D44A-43E1-822B-455F095B5FC7}" presName="rootConnector" presStyleLbl="node4" presStyleIdx="1" presStyleCnt="15"/>
      <dgm:spPr/>
      <dgm:t>
        <a:bodyPr/>
        <a:lstStyle/>
        <a:p>
          <a:endParaRPr lang="zh-CN" altLang="en-US"/>
        </a:p>
      </dgm:t>
    </dgm:pt>
    <dgm:pt modelId="{C05750A1-D0D4-4FAF-BA64-40ACE19260AE}" type="pres">
      <dgm:prSet presAssocID="{8ADCBDD5-D44A-43E1-822B-455F095B5FC7}" presName="hierChild4" presStyleCnt="0"/>
      <dgm:spPr/>
      <dgm:t>
        <a:bodyPr/>
        <a:lstStyle/>
        <a:p>
          <a:endParaRPr lang="zh-CN" altLang="en-US"/>
        </a:p>
      </dgm:t>
    </dgm:pt>
    <dgm:pt modelId="{BCA108FA-60B0-4F05-B0FC-EA44133BE143}" type="pres">
      <dgm:prSet presAssocID="{8ADCBDD5-D44A-43E1-822B-455F095B5FC7}" presName="hierChild5" presStyleCnt="0"/>
      <dgm:spPr/>
      <dgm:t>
        <a:bodyPr/>
        <a:lstStyle/>
        <a:p>
          <a:endParaRPr lang="zh-CN" altLang="en-US"/>
        </a:p>
      </dgm:t>
    </dgm:pt>
    <dgm:pt modelId="{1B886060-44D1-42F0-BB78-B186CC25C8ED}" type="pres">
      <dgm:prSet presAssocID="{060F1CA8-C834-4468-83E8-A16560988F2C}" presName="Name37" presStyleLbl="parChTrans1D4" presStyleIdx="2" presStyleCnt="15"/>
      <dgm:spPr/>
      <dgm:t>
        <a:bodyPr/>
        <a:lstStyle/>
        <a:p>
          <a:endParaRPr lang="zh-CN" altLang="en-US"/>
        </a:p>
      </dgm:t>
    </dgm:pt>
    <dgm:pt modelId="{541A4D68-069C-4573-8F26-A2E0579F1284}" type="pres">
      <dgm:prSet presAssocID="{E23A8884-B2EC-434D-A11E-59B46285EA79}" presName="hierRoot2" presStyleCnt="0">
        <dgm:presLayoutVars>
          <dgm:hierBranch val="init"/>
        </dgm:presLayoutVars>
      </dgm:prSet>
      <dgm:spPr/>
      <dgm:t>
        <a:bodyPr/>
        <a:lstStyle/>
        <a:p>
          <a:endParaRPr lang="zh-CN" altLang="en-US"/>
        </a:p>
      </dgm:t>
    </dgm:pt>
    <dgm:pt modelId="{44CCDAD5-BAE6-4230-856F-ABFB9F93D1C8}" type="pres">
      <dgm:prSet presAssocID="{E23A8884-B2EC-434D-A11E-59B46285EA79}" presName="rootComposite" presStyleCnt="0"/>
      <dgm:spPr/>
      <dgm:t>
        <a:bodyPr/>
        <a:lstStyle/>
        <a:p>
          <a:endParaRPr lang="zh-CN" altLang="en-US"/>
        </a:p>
      </dgm:t>
    </dgm:pt>
    <dgm:pt modelId="{A4261A85-C0DB-4525-911A-30698093CCD9}" type="pres">
      <dgm:prSet presAssocID="{E23A8884-B2EC-434D-A11E-59B46285EA79}" presName="rootText" presStyleLbl="node4" presStyleIdx="2" presStyleCnt="15">
        <dgm:presLayoutVars>
          <dgm:chPref val="3"/>
        </dgm:presLayoutVars>
      </dgm:prSet>
      <dgm:spPr/>
      <dgm:t>
        <a:bodyPr/>
        <a:lstStyle/>
        <a:p>
          <a:endParaRPr lang="zh-CN" altLang="en-US"/>
        </a:p>
      </dgm:t>
    </dgm:pt>
    <dgm:pt modelId="{B5FCC9DD-B7AA-4413-96C5-7AEAED8CE756}" type="pres">
      <dgm:prSet presAssocID="{E23A8884-B2EC-434D-A11E-59B46285EA79}" presName="rootConnector" presStyleLbl="node4" presStyleIdx="2" presStyleCnt="15"/>
      <dgm:spPr/>
      <dgm:t>
        <a:bodyPr/>
        <a:lstStyle/>
        <a:p>
          <a:endParaRPr lang="zh-CN" altLang="en-US"/>
        </a:p>
      </dgm:t>
    </dgm:pt>
    <dgm:pt modelId="{C6DBAA00-58F4-4FD8-BE04-81B8003028CA}" type="pres">
      <dgm:prSet presAssocID="{E23A8884-B2EC-434D-A11E-59B46285EA79}" presName="hierChild4" presStyleCnt="0"/>
      <dgm:spPr/>
      <dgm:t>
        <a:bodyPr/>
        <a:lstStyle/>
        <a:p>
          <a:endParaRPr lang="zh-CN" altLang="en-US"/>
        </a:p>
      </dgm:t>
    </dgm:pt>
    <dgm:pt modelId="{4368C73F-D301-45C0-AD0C-C6B6CE453046}" type="pres">
      <dgm:prSet presAssocID="{E23A8884-B2EC-434D-A11E-59B46285EA79}" presName="hierChild5" presStyleCnt="0"/>
      <dgm:spPr/>
      <dgm:t>
        <a:bodyPr/>
        <a:lstStyle/>
        <a:p>
          <a:endParaRPr lang="zh-CN" altLang="en-US"/>
        </a:p>
      </dgm:t>
    </dgm:pt>
    <dgm:pt modelId="{7BDCF6D4-C46A-468B-8B83-352F0CF30923}" type="pres">
      <dgm:prSet presAssocID="{11C575E3-1AD3-4113-BD25-A06573E4A4B7}" presName="hierChild5" presStyleCnt="0"/>
      <dgm:spPr/>
      <dgm:t>
        <a:bodyPr/>
        <a:lstStyle/>
        <a:p>
          <a:endParaRPr lang="zh-CN" altLang="en-US"/>
        </a:p>
      </dgm:t>
    </dgm:pt>
    <dgm:pt modelId="{BB1A021B-F9C2-4AB2-86B3-162602AC972E}" type="pres">
      <dgm:prSet presAssocID="{1A78D96A-31A8-4086-B424-D03D7DDD0225}" presName="Name35" presStyleLbl="parChTrans1D4" presStyleIdx="3" presStyleCnt="15"/>
      <dgm:spPr/>
      <dgm:t>
        <a:bodyPr/>
        <a:lstStyle/>
        <a:p>
          <a:endParaRPr lang="zh-CN" altLang="en-US"/>
        </a:p>
      </dgm:t>
    </dgm:pt>
    <dgm:pt modelId="{5D3891B1-FB96-4BE3-A3EF-D8C07ED39B1F}" type="pres">
      <dgm:prSet presAssocID="{FD62870B-9473-472A-8BCD-45BC235F6FF2}" presName="hierRoot2" presStyleCnt="0">
        <dgm:presLayoutVars>
          <dgm:hierBranch val="init"/>
        </dgm:presLayoutVars>
      </dgm:prSet>
      <dgm:spPr/>
      <dgm:t>
        <a:bodyPr/>
        <a:lstStyle/>
        <a:p>
          <a:endParaRPr lang="zh-CN" altLang="en-US"/>
        </a:p>
      </dgm:t>
    </dgm:pt>
    <dgm:pt modelId="{DA263405-A47B-4EF1-B11B-B7B482BD94B8}" type="pres">
      <dgm:prSet presAssocID="{FD62870B-9473-472A-8BCD-45BC235F6FF2}" presName="rootComposite" presStyleCnt="0"/>
      <dgm:spPr/>
      <dgm:t>
        <a:bodyPr/>
        <a:lstStyle/>
        <a:p>
          <a:endParaRPr lang="zh-CN" altLang="en-US"/>
        </a:p>
      </dgm:t>
    </dgm:pt>
    <dgm:pt modelId="{62F0F6E0-7E77-4502-8404-2C7CFABB171D}" type="pres">
      <dgm:prSet presAssocID="{FD62870B-9473-472A-8BCD-45BC235F6FF2}" presName="rootText" presStyleLbl="node4" presStyleIdx="3" presStyleCnt="15">
        <dgm:presLayoutVars>
          <dgm:chPref val="3"/>
        </dgm:presLayoutVars>
      </dgm:prSet>
      <dgm:spPr/>
      <dgm:t>
        <a:bodyPr/>
        <a:lstStyle/>
        <a:p>
          <a:endParaRPr lang="zh-CN" altLang="en-US"/>
        </a:p>
      </dgm:t>
    </dgm:pt>
    <dgm:pt modelId="{088B808C-E6D2-4DF2-B69D-82BD9578F90E}" type="pres">
      <dgm:prSet presAssocID="{FD62870B-9473-472A-8BCD-45BC235F6FF2}" presName="rootConnector" presStyleLbl="node4" presStyleIdx="3" presStyleCnt="15"/>
      <dgm:spPr/>
      <dgm:t>
        <a:bodyPr/>
        <a:lstStyle/>
        <a:p>
          <a:endParaRPr lang="zh-CN" altLang="en-US"/>
        </a:p>
      </dgm:t>
    </dgm:pt>
    <dgm:pt modelId="{44EE95A0-6172-48AF-9A28-E205EF12777B}" type="pres">
      <dgm:prSet presAssocID="{FD62870B-9473-472A-8BCD-45BC235F6FF2}" presName="hierChild4" presStyleCnt="0"/>
      <dgm:spPr/>
      <dgm:t>
        <a:bodyPr/>
        <a:lstStyle/>
        <a:p>
          <a:endParaRPr lang="zh-CN" altLang="en-US"/>
        </a:p>
      </dgm:t>
    </dgm:pt>
    <dgm:pt modelId="{164F7669-AE06-4032-AAEA-8019BC6493B3}" type="pres">
      <dgm:prSet presAssocID="{C0AE45FC-972C-4471-9396-F54FC883A1CD}" presName="Name37" presStyleLbl="parChTrans1D4" presStyleIdx="4" presStyleCnt="15"/>
      <dgm:spPr/>
      <dgm:t>
        <a:bodyPr/>
        <a:lstStyle/>
        <a:p>
          <a:endParaRPr lang="zh-CN" altLang="en-US"/>
        </a:p>
      </dgm:t>
    </dgm:pt>
    <dgm:pt modelId="{7A9131F8-2510-4360-80BC-CBB2B97523BF}" type="pres">
      <dgm:prSet presAssocID="{2B9B4DAA-54AC-4E65-AEBF-D7F49A32C86D}" presName="hierRoot2" presStyleCnt="0">
        <dgm:presLayoutVars>
          <dgm:hierBranch val="init"/>
        </dgm:presLayoutVars>
      </dgm:prSet>
      <dgm:spPr/>
      <dgm:t>
        <a:bodyPr/>
        <a:lstStyle/>
        <a:p>
          <a:endParaRPr lang="zh-CN" altLang="en-US"/>
        </a:p>
      </dgm:t>
    </dgm:pt>
    <dgm:pt modelId="{4D42A02B-BEFB-4ABA-837D-FE4DBE2063A7}" type="pres">
      <dgm:prSet presAssocID="{2B9B4DAA-54AC-4E65-AEBF-D7F49A32C86D}" presName="rootComposite" presStyleCnt="0"/>
      <dgm:spPr/>
      <dgm:t>
        <a:bodyPr/>
        <a:lstStyle/>
        <a:p>
          <a:endParaRPr lang="zh-CN" altLang="en-US"/>
        </a:p>
      </dgm:t>
    </dgm:pt>
    <dgm:pt modelId="{EE15D39B-2036-4508-AC4E-1EB602090194}" type="pres">
      <dgm:prSet presAssocID="{2B9B4DAA-54AC-4E65-AEBF-D7F49A32C86D}" presName="rootText" presStyleLbl="node4" presStyleIdx="4" presStyleCnt="15">
        <dgm:presLayoutVars>
          <dgm:chPref val="3"/>
        </dgm:presLayoutVars>
      </dgm:prSet>
      <dgm:spPr/>
      <dgm:t>
        <a:bodyPr/>
        <a:lstStyle/>
        <a:p>
          <a:endParaRPr lang="zh-CN" altLang="en-US"/>
        </a:p>
      </dgm:t>
    </dgm:pt>
    <dgm:pt modelId="{B885B05C-1311-4E9F-B9AF-E19866D24699}" type="pres">
      <dgm:prSet presAssocID="{2B9B4DAA-54AC-4E65-AEBF-D7F49A32C86D}" presName="rootConnector" presStyleLbl="node4" presStyleIdx="4" presStyleCnt="15"/>
      <dgm:spPr/>
      <dgm:t>
        <a:bodyPr/>
        <a:lstStyle/>
        <a:p>
          <a:endParaRPr lang="zh-CN" altLang="en-US"/>
        </a:p>
      </dgm:t>
    </dgm:pt>
    <dgm:pt modelId="{18CACB33-BBDD-4165-8263-F3177809DD8D}" type="pres">
      <dgm:prSet presAssocID="{2B9B4DAA-54AC-4E65-AEBF-D7F49A32C86D}" presName="hierChild4" presStyleCnt="0"/>
      <dgm:spPr/>
      <dgm:t>
        <a:bodyPr/>
        <a:lstStyle/>
        <a:p>
          <a:endParaRPr lang="zh-CN" altLang="en-US"/>
        </a:p>
      </dgm:t>
    </dgm:pt>
    <dgm:pt modelId="{6016D31E-A1CD-41F3-8181-F61D7582A494}" type="pres">
      <dgm:prSet presAssocID="{2B9B4DAA-54AC-4E65-AEBF-D7F49A32C86D}" presName="hierChild5" presStyleCnt="0"/>
      <dgm:spPr/>
      <dgm:t>
        <a:bodyPr/>
        <a:lstStyle/>
        <a:p>
          <a:endParaRPr lang="zh-CN" altLang="en-US"/>
        </a:p>
      </dgm:t>
    </dgm:pt>
    <dgm:pt modelId="{961E8E99-6A23-4632-AD62-B7B5418282AA}" type="pres">
      <dgm:prSet presAssocID="{6EAD720F-399F-4AE8-8383-D847C12B0F80}" presName="Name37" presStyleLbl="parChTrans1D4" presStyleIdx="5" presStyleCnt="15"/>
      <dgm:spPr/>
      <dgm:t>
        <a:bodyPr/>
        <a:lstStyle/>
        <a:p>
          <a:endParaRPr lang="zh-CN" altLang="en-US"/>
        </a:p>
      </dgm:t>
    </dgm:pt>
    <dgm:pt modelId="{530199FF-8566-4C61-B00F-B0491D1F34FF}" type="pres">
      <dgm:prSet presAssocID="{FBFFC4F6-254B-44E2-AD4A-D8913256C308}" presName="hierRoot2" presStyleCnt="0">
        <dgm:presLayoutVars>
          <dgm:hierBranch val="init"/>
        </dgm:presLayoutVars>
      </dgm:prSet>
      <dgm:spPr/>
      <dgm:t>
        <a:bodyPr/>
        <a:lstStyle/>
        <a:p>
          <a:endParaRPr lang="zh-CN" altLang="en-US"/>
        </a:p>
      </dgm:t>
    </dgm:pt>
    <dgm:pt modelId="{9081D559-183B-45C1-8DDC-53717ED0164F}" type="pres">
      <dgm:prSet presAssocID="{FBFFC4F6-254B-44E2-AD4A-D8913256C308}" presName="rootComposite" presStyleCnt="0"/>
      <dgm:spPr/>
      <dgm:t>
        <a:bodyPr/>
        <a:lstStyle/>
        <a:p>
          <a:endParaRPr lang="zh-CN" altLang="en-US"/>
        </a:p>
      </dgm:t>
    </dgm:pt>
    <dgm:pt modelId="{7803B1A2-2B57-49AE-B7F9-4428FD42FD05}" type="pres">
      <dgm:prSet presAssocID="{FBFFC4F6-254B-44E2-AD4A-D8913256C308}" presName="rootText" presStyleLbl="node4" presStyleIdx="5" presStyleCnt="15">
        <dgm:presLayoutVars>
          <dgm:chPref val="3"/>
        </dgm:presLayoutVars>
      </dgm:prSet>
      <dgm:spPr/>
      <dgm:t>
        <a:bodyPr/>
        <a:lstStyle/>
        <a:p>
          <a:endParaRPr lang="zh-CN" altLang="en-US"/>
        </a:p>
      </dgm:t>
    </dgm:pt>
    <dgm:pt modelId="{9BEF4E2F-6626-40AE-9626-D6EC4D3A4160}" type="pres">
      <dgm:prSet presAssocID="{FBFFC4F6-254B-44E2-AD4A-D8913256C308}" presName="rootConnector" presStyleLbl="node4" presStyleIdx="5" presStyleCnt="15"/>
      <dgm:spPr/>
      <dgm:t>
        <a:bodyPr/>
        <a:lstStyle/>
        <a:p>
          <a:endParaRPr lang="zh-CN" altLang="en-US"/>
        </a:p>
      </dgm:t>
    </dgm:pt>
    <dgm:pt modelId="{E032AC6A-5B60-4B0B-BAB3-2D20A7A83CEF}" type="pres">
      <dgm:prSet presAssocID="{FBFFC4F6-254B-44E2-AD4A-D8913256C308}" presName="hierChild4" presStyleCnt="0"/>
      <dgm:spPr/>
      <dgm:t>
        <a:bodyPr/>
        <a:lstStyle/>
        <a:p>
          <a:endParaRPr lang="zh-CN" altLang="en-US"/>
        </a:p>
      </dgm:t>
    </dgm:pt>
    <dgm:pt modelId="{FEC24D37-4C89-482C-8AA9-491BAAB04516}" type="pres">
      <dgm:prSet presAssocID="{FBFFC4F6-254B-44E2-AD4A-D8913256C308}" presName="hierChild5" presStyleCnt="0"/>
      <dgm:spPr/>
      <dgm:t>
        <a:bodyPr/>
        <a:lstStyle/>
        <a:p>
          <a:endParaRPr lang="zh-CN" altLang="en-US"/>
        </a:p>
      </dgm:t>
    </dgm:pt>
    <dgm:pt modelId="{E4A52225-3544-4B63-80CB-698EB9C79CD4}" type="pres">
      <dgm:prSet presAssocID="{FD62870B-9473-472A-8BCD-45BC235F6FF2}" presName="hierChild5" presStyleCnt="0"/>
      <dgm:spPr/>
      <dgm:t>
        <a:bodyPr/>
        <a:lstStyle/>
        <a:p>
          <a:endParaRPr lang="zh-CN" altLang="en-US"/>
        </a:p>
      </dgm:t>
    </dgm:pt>
    <dgm:pt modelId="{1D5F7525-C2B2-4EF2-A105-07D3280947E3}" type="pres">
      <dgm:prSet presAssocID="{BAC7BD21-A034-4D91-A04F-4FA161823D71}" presName="Name35" presStyleLbl="parChTrans1D4" presStyleIdx="6" presStyleCnt="15"/>
      <dgm:spPr/>
      <dgm:t>
        <a:bodyPr/>
        <a:lstStyle/>
        <a:p>
          <a:endParaRPr lang="zh-CN" altLang="en-US"/>
        </a:p>
      </dgm:t>
    </dgm:pt>
    <dgm:pt modelId="{E0FB34D6-109A-4BAC-8538-43C5A92E15EB}" type="pres">
      <dgm:prSet presAssocID="{EEE739DA-694A-41DA-999B-97C73FB040ED}" presName="hierRoot2" presStyleCnt="0">
        <dgm:presLayoutVars>
          <dgm:hierBranch val="init"/>
        </dgm:presLayoutVars>
      </dgm:prSet>
      <dgm:spPr/>
      <dgm:t>
        <a:bodyPr/>
        <a:lstStyle/>
        <a:p>
          <a:endParaRPr lang="zh-CN" altLang="en-US"/>
        </a:p>
      </dgm:t>
    </dgm:pt>
    <dgm:pt modelId="{558B99E6-D07D-43A0-98ED-80BB95D08DCE}" type="pres">
      <dgm:prSet presAssocID="{EEE739DA-694A-41DA-999B-97C73FB040ED}" presName="rootComposite" presStyleCnt="0"/>
      <dgm:spPr/>
      <dgm:t>
        <a:bodyPr/>
        <a:lstStyle/>
        <a:p>
          <a:endParaRPr lang="zh-CN" altLang="en-US"/>
        </a:p>
      </dgm:t>
    </dgm:pt>
    <dgm:pt modelId="{C6147AE6-534D-44C6-810B-72215F8248F0}" type="pres">
      <dgm:prSet presAssocID="{EEE739DA-694A-41DA-999B-97C73FB040ED}" presName="rootText" presStyleLbl="node4" presStyleIdx="6" presStyleCnt="15">
        <dgm:presLayoutVars>
          <dgm:chPref val="3"/>
        </dgm:presLayoutVars>
      </dgm:prSet>
      <dgm:spPr/>
      <dgm:t>
        <a:bodyPr/>
        <a:lstStyle/>
        <a:p>
          <a:endParaRPr lang="zh-CN" altLang="en-US"/>
        </a:p>
      </dgm:t>
    </dgm:pt>
    <dgm:pt modelId="{33DAA55A-EBC6-4EF1-91E3-F9AD44AAB64A}" type="pres">
      <dgm:prSet presAssocID="{EEE739DA-694A-41DA-999B-97C73FB040ED}" presName="rootConnector" presStyleLbl="node4" presStyleIdx="6" presStyleCnt="15"/>
      <dgm:spPr/>
      <dgm:t>
        <a:bodyPr/>
        <a:lstStyle/>
        <a:p>
          <a:endParaRPr lang="zh-CN" altLang="en-US"/>
        </a:p>
      </dgm:t>
    </dgm:pt>
    <dgm:pt modelId="{FF386969-3DEA-4147-82EF-3D96E310E509}" type="pres">
      <dgm:prSet presAssocID="{EEE739DA-694A-41DA-999B-97C73FB040ED}" presName="hierChild4" presStyleCnt="0"/>
      <dgm:spPr/>
      <dgm:t>
        <a:bodyPr/>
        <a:lstStyle/>
        <a:p>
          <a:endParaRPr lang="zh-CN" altLang="en-US"/>
        </a:p>
      </dgm:t>
    </dgm:pt>
    <dgm:pt modelId="{9DD42C86-391E-48A8-8C9E-27C3C9DBFB81}" type="pres">
      <dgm:prSet presAssocID="{AF53274D-4BC9-4C40-8DB5-757561215998}" presName="Name37" presStyleLbl="parChTrans1D4" presStyleIdx="7" presStyleCnt="15"/>
      <dgm:spPr/>
      <dgm:t>
        <a:bodyPr/>
        <a:lstStyle/>
        <a:p>
          <a:endParaRPr lang="zh-CN" altLang="en-US"/>
        </a:p>
      </dgm:t>
    </dgm:pt>
    <dgm:pt modelId="{6E6DC5DB-0E79-4EC5-B474-6CE30BD3DED3}" type="pres">
      <dgm:prSet presAssocID="{DEC60F46-E585-42E4-AF1F-B89B21DAEBC2}" presName="hierRoot2" presStyleCnt="0">
        <dgm:presLayoutVars>
          <dgm:hierBranch val="init"/>
        </dgm:presLayoutVars>
      </dgm:prSet>
      <dgm:spPr/>
      <dgm:t>
        <a:bodyPr/>
        <a:lstStyle/>
        <a:p>
          <a:endParaRPr lang="zh-CN" altLang="en-US"/>
        </a:p>
      </dgm:t>
    </dgm:pt>
    <dgm:pt modelId="{7FD6CB1F-18CF-4CDD-AB5E-DD730D238671}" type="pres">
      <dgm:prSet presAssocID="{DEC60F46-E585-42E4-AF1F-B89B21DAEBC2}" presName="rootComposite" presStyleCnt="0"/>
      <dgm:spPr/>
      <dgm:t>
        <a:bodyPr/>
        <a:lstStyle/>
        <a:p>
          <a:endParaRPr lang="zh-CN" altLang="en-US"/>
        </a:p>
      </dgm:t>
    </dgm:pt>
    <dgm:pt modelId="{080BC50E-B059-406E-80FB-D0843107A862}" type="pres">
      <dgm:prSet presAssocID="{DEC60F46-E585-42E4-AF1F-B89B21DAEBC2}" presName="rootText" presStyleLbl="node4" presStyleIdx="7" presStyleCnt="15">
        <dgm:presLayoutVars>
          <dgm:chPref val="3"/>
        </dgm:presLayoutVars>
      </dgm:prSet>
      <dgm:spPr/>
      <dgm:t>
        <a:bodyPr/>
        <a:lstStyle/>
        <a:p>
          <a:endParaRPr lang="zh-CN" altLang="en-US"/>
        </a:p>
      </dgm:t>
    </dgm:pt>
    <dgm:pt modelId="{CD91775D-AD34-4AAF-9D48-5FA67A0AB27F}" type="pres">
      <dgm:prSet presAssocID="{DEC60F46-E585-42E4-AF1F-B89B21DAEBC2}" presName="rootConnector" presStyleLbl="node4" presStyleIdx="7" presStyleCnt="15"/>
      <dgm:spPr/>
      <dgm:t>
        <a:bodyPr/>
        <a:lstStyle/>
        <a:p>
          <a:endParaRPr lang="zh-CN" altLang="en-US"/>
        </a:p>
      </dgm:t>
    </dgm:pt>
    <dgm:pt modelId="{0DCA1C0F-D186-4E58-BF6C-F638ECA095C4}" type="pres">
      <dgm:prSet presAssocID="{DEC60F46-E585-42E4-AF1F-B89B21DAEBC2}" presName="hierChild4" presStyleCnt="0"/>
      <dgm:spPr/>
      <dgm:t>
        <a:bodyPr/>
        <a:lstStyle/>
        <a:p>
          <a:endParaRPr lang="zh-CN" altLang="en-US"/>
        </a:p>
      </dgm:t>
    </dgm:pt>
    <dgm:pt modelId="{18287DAF-98BD-4AC6-B304-1D5149796370}" type="pres">
      <dgm:prSet presAssocID="{DEC60F46-E585-42E4-AF1F-B89B21DAEBC2}" presName="hierChild5" presStyleCnt="0"/>
      <dgm:spPr/>
      <dgm:t>
        <a:bodyPr/>
        <a:lstStyle/>
        <a:p>
          <a:endParaRPr lang="zh-CN" altLang="en-US"/>
        </a:p>
      </dgm:t>
    </dgm:pt>
    <dgm:pt modelId="{816E6A41-3BBE-4081-8234-00C90990F3AE}" type="pres">
      <dgm:prSet presAssocID="{2762FACD-F2B9-4B22-9426-53111541114E}" presName="Name37" presStyleLbl="parChTrans1D4" presStyleIdx="8" presStyleCnt="15"/>
      <dgm:spPr/>
      <dgm:t>
        <a:bodyPr/>
        <a:lstStyle/>
        <a:p>
          <a:endParaRPr lang="zh-CN" altLang="en-US"/>
        </a:p>
      </dgm:t>
    </dgm:pt>
    <dgm:pt modelId="{A45FF822-D684-4DFE-AFF7-9508132B51A3}" type="pres">
      <dgm:prSet presAssocID="{902D00BE-AD9E-482D-A8DC-D7B5F1E1CF29}" presName="hierRoot2" presStyleCnt="0">
        <dgm:presLayoutVars>
          <dgm:hierBranch val="init"/>
        </dgm:presLayoutVars>
      </dgm:prSet>
      <dgm:spPr/>
      <dgm:t>
        <a:bodyPr/>
        <a:lstStyle/>
        <a:p>
          <a:endParaRPr lang="zh-CN" altLang="en-US"/>
        </a:p>
      </dgm:t>
    </dgm:pt>
    <dgm:pt modelId="{F270D1E9-D961-4B4D-983C-1072B2FEB6DC}" type="pres">
      <dgm:prSet presAssocID="{902D00BE-AD9E-482D-A8DC-D7B5F1E1CF29}" presName="rootComposite" presStyleCnt="0"/>
      <dgm:spPr/>
      <dgm:t>
        <a:bodyPr/>
        <a:lstStyle/>
        <a:p>
          <a:endParaRPr lang="zh-CN" altLang="en-US"/>
        </a:p>
      </dgm:t>
    </dgm:pt>
    <dgm:pt modelId="{3D469280-FFA2-4B39-96A5-414D6E530948}" type="pres">
      <dgm:prSet presAssocID="{902D00BE-AD9E-482D-A8DC-D7B5F1E1CF29}" presName="rootText" presStyleLbl="node4" presStyleIdx="8" presStyleCnt="15">
        <dgm:presLayoutVars>
          <dgm:chPref val="3"/>
        </dgm:presLayoutVars>
      </dgm:prSet>
      <dgm:spPr/>
      <dgm:t>
        <a:bodyPr/>
        <a:lstStyle/>
        <a:p>
          <a:endParaRPr lang="zh-CN" altLang="en-US"/>
        </a:p>
      </dgm:t>
    </dgm:pt>
    <dgm:pt modelId="{4C0D49F9-962C-443A-92DF-9B183E9DEB15}" type="pres">
      <dgm:prSet presAssocID="{902D00BE-AD9E-482D-A8DC-D7B5F1E1CF29}" presName="rootConnector" presStyleLbl="node4" presStyleIdx="8" presStyleCnt="15"/>
      <dgm:spPr/>
      <dgm:t>
        <a:bodyPr/>
        <a:lstStyle/>
        <a:p>
          <a:endParaRPr lang="zh-CN" altLang="en-US"/>
        </a:p>
      </dgm:t>
    </dgm:pt>
    <dgm:pt modelId="{8485705C-BC04-4DD8-B447-41C75E33317F}" type="pres">
      <dgm:prSet presAssocID="{902D00BE-AD9E-482D-A8DC-D7B5F1E1CF29}" presName="hierChild4" presStyleCnt="0"/>
      <dgm:spPr/>
      <dgm:t>
        <a:bodyPr/>
        <a:lstStyle/>
        <a:p>
          <a:endParaRPr lang="zh-CN" altLang="en-US"/>
        </a:p>
      </dgm:t>
    </dgm:pt>
    <dgm:pt modelId="{4C526555-D4C6-4524-945F-2BEEC02B5EAA}" type="pres">
      <dgm:prSet presAssocID="{902D00BE-AD9E-482D-A8DC-D7B5F1E1CF29}" presName="hierChild5" presStyleCnt="0"/>
      <dgm:spPr/>
      <dgm:t>
        <a:bodyPr/>
        <a:lstStyle/>
        <a:p>
          <a:endParaRPr lang="zh-CN" altLang="en-US"/>
        </a:p>
      </dgm:t>
    </dgm:pt>
    <dgm:pt modelId="{719713C4-975B-41AE-86DA-ED8D6B2FF718}" type="pres">
      <dgm:prSet presAssocID="{EEE739DA-694A-41DA-999B-97C73FB040ED}" presName="hierChild5" presStyleCnt="0"/>
      <dgm:spPr/>
      <dgm:t>
        <a:bodyPr/>
        <a:lstStyle/>
        <a:p>
          <a:endParaRPr lang="zh-CN" altLang="en-US"/>
        </a:p>
      </dgm:t>
    </dgm:pt>
    <dgm:pt modelId="{DBAECC33-EBFF-493F-9184-234BDB6D30A2}" type="pres">
      <dgm:prSet presAssocID="{54804C46-6F29-4AA5-9B1B-F3AB1D346935}" presName="hierChild5" presStyleCnt="0"/>
      <dgm:spPr/>
      <dgm:t>
        <a:bodyPr/>
        <a:lstStyle/>
        <a:p>
          <a:endParaRPr lang="zh-CN" altLang="en-US"/>
        </a:p>
      </dgm:t>
    </dgm:pt>
    <dgm:pt modelId="{F8FE73EA-A1AA-45C5-9824-A90371743616}" type="pres">
      <dgm:prSet presAssocID="{CEF563B8-459D-4A04-A2BA-58C4C4AF4353}" presName="Name35" presStyleLbl="parChTrans1D3" presStyleIdx="1" presStyleCnt="3"/>
      <dgm:spPr/>
      <dgm:t>
        <a:bodyPr/>
        <a:lstStyle/>
        <a:p>
          <a:endParaRPr lang="zh-CN" altLang="en-US"/>
        </a:p>
      </dgm:t>
    </dgm:pt>
    <dgm:pt modelId="{A2D5A345-F5EC-4D8F-94E9-3C3A7F422D34}" type="pres">
      <dgm:prSet presAssocID="{1097E879-597F-422B-B47B-BBB970366FDF}" presName="hierRoot2" presStyleCnt="0">
        <dgm:presLayoutVars>
          <dgm:hierBranch val="init"/>
        </dgm:presLayoutVars>
      </dgm:prSet>
      <dgm:spPr/>
      <dgm:t>
        <a:bodyPr/>
        <a:lstStyle/>
        <a:p>
          <a:endParaRPr lang="zh-CN" altLang="en-US"/>
        </a:p>
      </dgm:t>
    </dgm:pt>
    <dgm:pt modelId="{2BC6B4A3-05BB-494C-B68C-F55505238955}" type="pres">
      <dgm:prSet presAssocID="{1097E879-597F-422B-B47B-BBB970366FDF}" presName="rootComposite" presStyleCnt="0"/>
      <dgm:spPr/>
      <dgm:t>
        <a:bodyPr/>
        <a:lstStyle/>
        <a:p>
          <a:endParaRPr lang="zh-CN" altLang="en-US"/>
        </a:p>
      </dgm:t>
    </dgm:pt>
    <dgm:pt modelId="{29C7705C-C9C0-475A-8E0D-8B9B817E3EFB}" type="pres">
      <dgm:prSet presAssocID="{1097E879-597F-422B-B47B-BBB970366FDF}" presName="rootText" presStyleLbl="node3" presStyleIdx="1" presStyleCnt="3">
        <dgm:presLayoutVars>
          <dgm:chPref val="3"/>
        </dgm:presLayoutVars>
      </dgm:prSet>
      <dgm:spPr/>
      <dgm:t>
        <a:bodyPr/>
        <a:lstStyle/>
        <a:p>
          <a:endParaRPr lang="zh-CN" altLang="en-US"/>
        </a:p>
      </dgm:t>
    </dgm:pt>
    <dgm:pt modelId="{CA73AB3B-19C7-4924-B8D8-1151D4F5EF78}" type="pres">
      <dgm:prSet presAssocID="{1097E879-597F-422B-B47B-BBB970366FDF}" presName="rootConnector" presStyleLbl="node3" presStyleIdx="1" presStyleCnt="3"/>
      <dgm:spPr/>
      <dgm:t>
        <a:bodyPr/>
        <a:lstStyle/>
        <a:p>
          <a:endParaRPr lang="zh-CN" altLang="en-US"/>
        </a:p>
      </dgm:t>
    </dgm:pt>
    <dgm:pt modelId="{5E18E059-5EE0-46D9-B234-F3553C4E88AC}" type="pres">
      <dgm:prSet presAssocID="{1097E879-597F-422B-B47B-BBB970366FDF}" presName="hierChild4" presStyleCnt="0"/>
      <dgm:spPr/>
      <dgm:t>
        <a:bodyPr/>
        <a:lstStyle/>
        <a:p>
          <a:endParaRPr lang="zh-CN" altLang="en-US"/>
        </a:p>
      </dgm:t>
    </dgm:pt>
    <dgm:pt modelId="{BC5160A8-131B-49DD-80AD-220C94A38D44}" type="pres">
      <dgm:prSet presAssocID="{70AB5566-A4D2-4F5A-8B7A-DB9FD236E402}" presName="Name37" presStyleLbl="parChTrans1D4" presStyleIdx="9" presStyleCnt="15"/>
      <dgm:spPr/>
      <dgm:t>
        <a:bodyPr/>
        <a:lstStyle/>
        <a:p>
          <a:endParaRPr lang="zh-CN" altLang="en-US"/>
        </a:p>
      </dgm:t>
    </dgm:pt>
    <dgm:pt modelId="{AD2237B5-3C54-4EE4-8B59-67E53DBCDAEC}" type="pres">
      <dgm:prSet presAssocID="{93C4AE56-8464-4BDC-A1F5-C94CBE376597}" presName="hierRoot2" presStyleCnt="0">
        <dgm:presLayoutVars>
          <dgm:hierBranch val="init"/>
        </dgm:presLayoutVars>
      </dgm:prSet>
      <dgm:spPr/>
      <dgm:t>
        <a:bodyPr/>
        <a:lstStyle/>
        <a:p>
          <a:endParaRPr lang="zh-CN" altLang="en-US"/>
        </a:p>
      </dgm:t>
    </dgm:pt>
    <dgm:pt modelId="{69C9A9D7-78C9-40E2-977C-FB273D95784F}" type="pres">
      <dgm:prSet presAssocID="{93C4AE56-8464-4BDC-A1F5-C94CBE376597}" presName="rootComposite" presStyleCnt="0"/>
      <dgm:spPr/>
      <dgm:t>
        <a:bodyPr/>
        <a:lstStyle/>
        <a:p>
          <a:endParaRPr lang="zh-CN" altLang="en-US"/>
        </a:p>
      </dgm:t>
    </dgm:pt>
    <dgm:pt modelId="{9B4CA627-41DC-490C-9DCA-2282F82E11B3}" type="pres">
      <dgm:prSet presAssocID="{93C4AE56-8464-4BDC-A1F5-C94CBE376597}" presName="rootText" presStyleLbl="node4" presStyleIdx="9" presStyleCnt="15">
        <dgm:presLayoutVars>
          <dgm:chPref val="3"/>
        </dgm:presLayoutVars>
      </dgm:prSet>
      <dgm:spPr/>
      <dgm:t>
        <a:bodyPr/>
        <a:lstStyle/>
        <a:p>
          <a:endParaRPr lang="zh-CN" altLang="en-US"/>
        </a:p>
      </dgm:t>
    </dgm:pt>
    <dgm:pt modelId="{9CA3E8F7-71CF-4DB1-ABBC-AAE924843C32}" type="pres">
      <dgm:prSet presAssocID="{93C4AE56-8464-4BDC-A1F5-C94CBE376597}" presName="rootConnector" presStyleLbl="node4" presStyleIdx="9" presStyleCnt="15"/>
      <dgm:spPr/>
      <dgm:t>
        <a:bodyPr/>
        <a:lstStyle/>
        <a:p>
          <a:endParaRPr lang="zh-CN" altLang="en-US"/>
        </a:p>
      </dgm:t>
    </dgm:pt>
    <dgm:pt modelId="{3F8297A0-DD4C-4416-8F7F-14269F97154B}" type="pres">
      <dgm:prSet presAssocID="{93C4AE56-8464-4BDC-A1F5-C94CBE376597}" presName="hierChild4" presStyleCnt="0"/>
      <dgm:spPr/>
      <dgm:t>
        <a:bodyPr/>
        <a:lstStyle/>
        <a:p>
          <a:endParaRPr lang="zh-CN" altLang="en-US"/>
        </a:p>
      </dgm:t>
    </dgm:pt>
    <dgm:pt modelId="{B7EE43D8-236F-4DA7-9B43-A46F9877AA1D}" type="pres">
      <dgm:prSet presAssocID="{93C4AE56-8464-4BDC-A1F5-C94CBE376597}" presName="hierChild5" presStyleCnt="0"/>
      <dgm:spPr/>
      <dgm:t>
        <a:bodyPr/>
        <a:lstStyle/>
        <a:p>
          <a:endParaRPr lang="zh-CN" altLang="en-US"/>
        </a:p>
      </dgm:t>
    </dgm:pt>
    <dgm:pt modelId="{07B804CC-DABC-470A-95D6-8B77C6183037}" type="pres">
      <dgm:prSet presAssocID="{88B5AB0C-A8C8-4F20-98BA-129D7DFBCB0B}" presName="Name37" presStyleLbl="parChTrans1D4" presStyleIdx="10" presStyleCnt="15"/>
      <dgm:spPr/>
      <dgm:t>
        <a:bodyPr/>
        <a:lstStyle/>
        <a:p>
          <a:endParaRPr lang="zh-CN" altLang="en-US"/>
        </a:p>
      </dgm:t>
    </dgm:pt>
    <dgm:pt modelId="{76010CA1-FD5D-4949-8D3E-6879CD47F421}" type="pres">
      <dgm:prSet presAssocID="{46B96CAE-0F2B-4F37-BDE4-79D130B96D56}" presName="hierRoot2" presStyleCnt="0">
        <dgm:presLayoutVars>
          <dgm:hierBranch val="init"/>
        </dgm:presLayoutVars>
      </dgm:prSet>
      <dgm:spPr/>
      <dgm:t>
        <a:bodyPr/>
        <a:lstStyle/>
        <a:p>
          <a:endParaRPr lang="zh-CN" altLang="en-US"/>
        </a:p>
      </dgm:t>
    </dgm:pt>
    <dgm:pt modelId="{37085C2A-8986-4B0B-9AAA-2B440497FCFD}" type="pres">
      <dgm:prSet presAssocID="{46B96CAE-0F2B-4F37-BDE4-79D130B96D56}" presName="rootComposite" presStyleCnt="0"/>
      <dgm:spPr/>
      <dgm:t>
        <a:bodyPr/>
        <a:lstStyle/>
        <a:p>
          <a:endParaRPr lang="zh-CN" altLang="en-US"/>
        </a:p>
      </dgm:t>
    </dgm:pt>
    <dgm:pt modelId="{803AFC75-D2EA-4207-B791-5F60444C886C}" type="pres">
      <dgm:prSet presAssocID="{46B96CAE-0F2B-4F37-BDE4-79D130B96D56}" presName="rootText" presStyleLbl="node4" presStyleIdx="10" presStyleCnt="15">
        <dgm:presLayoutVars>
          <dgm:chPref val="3"/>
        </dgm:presLayoutVars>
      </dgm:prSet>
      <dgm:spPr/>
      <dgm:t>
        <a:bodyPr/>
        <a:lstStyle/>
        <a:p>
          <a:endParaRPr lang="zh-CN" altLang="en-US"/>
        </a:p>
      </dgm:t>
    </dgm:pt>
    <dgm:pt modelId="{DD80F555-2866-4F2A-9148-4EDC933AE57A}" type="pres">
      <dgm:prSet presAssocID="{46B96CAE-0F2B-4F37-BDE4-79D130B96D56}" presName="rootConnector" presStyleLbl="node4" presStyleIdx="10" presStyleCnt="15"/>
      <dgm:spPr/>
      <dgm:t>
        <a:bodyPr/>
        <a:lstStyle/>
        <a:p>
          <a:endParaRPr lang="zh-CN" altLang="en-US"/>
        </a:p>
      </dgm:t>
    </dgm:pt>
    <dgm:pt modelId="{B1BB7D5E-B262-4A4B-8CDA-9A7A21E878EF}" type="pres">
      <dgm:prSet presAssocID="{46B96CAE-0F2B-4F37-BDE4-79D130B96D56}" presName="hierChild4" presStyleCnt="0"/>
      <dgm:spPr/>
      <dgm:t>
        <a:bodyPr/>
        <a:lstStyle/>
        <a:p>
          <a:endParaRPr lang="zh-CN" altLang="en-US"/>
        </a:p>
      </dgm:t>
    </dgm:pt>
    <dgm:pt modelId="{AD45374F-A988-4A75-A5E7-1068A7B3C52C}" type="pres">
      <dgm:prSet presAssocID="{46B96CAE-0F2B-4F37-BDE4-79D130B96D56}" presName="hierChild5" presStyleCnt="0"/>
      <dgm:spPr/>
      <dgm:t>
        <a:bodyPr/>
        <a:lstStyle/>
        <a:p>
          <a:endParaRPr lang="zh-CN" altLang="en-US"/>
        </a:p>
      </dgm:t>
    </dgm:pt>
    <dgm:pt modelId="{EC6ED484-A073-4E82-91E6-6A91FD4FEB04}" type="pres">
      <dgm:prSet presAssocID="{B34C1794-5A7D-48B6-A3B0-748BE7CB113A}" presName="Name37" presStyleLbl="parChTrans1D4" presStyleIdx="11" presStyleCnt="15"/>
      <dgm:spPr/>
      <dgm:t>
        <a:bodyPr/>
        <a:lstStyle/>
        <a:p>
          <a:endParaRPr lang="zh-CN" altLang="en-US"/>
        </a:p>
      </dgm:t>
    </dgm:pt>
    <dgm:pt modelId="{34611AC4-EF40-497B-A262-4B44AC26ECFA}" type="pres">
      <dgm:prSet presAssocID="{A941AC07-19E3-412C-A3D0-EDA14C8A1C65}" presName="hierRoot2" presStyleCnt="0">
        <dgm:presLayoutVars>
          <dgm:hierBranch val="init"/>
        </dgm:presLayoutVars>
      </dgm:prSet>
      <dgm:spPr/>
      <dgm:t>
        <a:bodyPr/>
        <a:lstStyle/>
        <a:p>
          <a:endParaRPr lang="zh-CN" altLang="en-US"/>
        </a:p>
      </dgm:t>
    </dgm:pt>
    <dgm:pt modelId="{25C1C85C-9F20-4AE6-A470-6F33CBB9B23C}" type="pres">
      <dgm:prSet presAssocID="{A941AC07-19E3-412C-A3D0-EDA14C8A1C65}" presName="rootComposite" presStyleCnt="0"/>
      <dgm:spPr/>
      <dgm:t>
        <a:bodyPr/>
        <a:lstStyle/>
        <a:p>
          <a:endParaRPr lang="zh-CN" altLang="en-US"/>
        </a:p>
      </dgm:t>
    </dgm:pt>
    <dgm:pt modelId="{7A3A216A-1447-495A-A692-852E93C84965}" type="pres">
      <dgm:prSet presAssocID="{A941AC07-19E3-412C-A3D0-EDA14C8A1C65}" presName="rootText" presStyleLbl="node4" presStyleIdx="11" presStyleCnt="15">
        <dgm:presLayoutVars>
          <dgm:chPref val="3"/>
        </dgm:presLayoutVars>
      </dgm:prSet>
      <dgm:spPr/>
      <dgm:t>
        <a:bodyPr/>
        <a:lstStyle/>
        <a:p>
          <a:endParaRPr lang="zh-CN" altLang="en-US"/>
        </a:p>
      </dgm:t>
    </dgm:pt>
    <dgm:pt modelId="{9077A017-4FF2-4B16-8D2F-2DEDC78BE741}" type="pres">
      <dgm:prSet presAssocID="{A941AC07-19E3-412C-A3D0-EDA14C8A1C65}" presName="rootConnector" presStyleLbl="node4" presStyleIdx="11" presStyleCnt="15"/>
      <dgm:spPr/>
      <dgm:t>
        <a:bodyPr/>
        <a:lstStyle/>
        <a:p>
          <a:endParaRPr lang="zh-CN" altLang="en-US"/>
        </a:p>
      </dgm:t>
    </dgm:pt>
    <dgm:pt modelId="{07C31F93-1644-41B2-928B-E0E3C1BC9EBE}" type="pres">
      <dgm:prSet presAssocID="{A941AC07-19E3-412C-A3D0-EDA14C8A1C65}" presName="hierChild4" presStyleCnt="0"/>
      <dgm:spPr/>
      <dgm:t>
        <a:bodyPr/>
        <a:lstStyle/>
        <a:p>
          <a:endParaRPr lang="zh-CN" altLang="en-US"/>
        </a:p>
      </dgm:t>
    </dgm:pt>
    <dgm:pt modelId="{AA9CF267-BEC3-4A3E-836A-53AE6392D1C4}" type="pres">
      <dgm:prSet presAssocID="{A941AC07-19E3-412C-A3D0-EDA14C8A1C65}" presName="hierChild5" presStyleCnt="0"/>
      <dgm:spPr/>
      <dgm:t>
        <a:bodyPr/>
        <a:lstStyle/>
        <a:p>
          <a:endParaRPr lang="zh-CN" altLang="en-US"/>
        </a:p>
      </dgm:t>
    </dgm:pt>
    <dgm:pt modelId="{40C56B3D-E33B-49B6-959D-3CA414C08721}" type="pres">
      <dgm:prSet presAssocID="{1097E879-597F-422B-B47B-BBB970366FDF}" presName="hierChild5" presStyleCnt="0"/>
      <dgm:spPr/>
      <dgm:t>
        <a:bodyPr/>
        <a:lstStyle/>
        <a:p>
          <a:endParaRPr lang="zh-CN" altLang="en-US"/>
        </a:p>
      </dgm:t>
    </dgm:pt>
    <dgm:pt modelId="{2C11BD2B-B18E-48EA-AB0F-05B0B7D772EB}" type="pres">
      <dgm:prSet presAssocID="{E558F165-1C86-49A2-826B-E8812EA2D1C4}" presName="Name35" presStyleLbl="parChTrans1D3" presStyleIdx="2" presStyleCnt="3"/>
      <dgm:spPr/>
      <dgm:t>
        <a:bodyPr/>
        <a:lstStyle/>
        <a:p>
          <a:endParaRPr lang="zh-CN" altLang="en-US"/>
        </a:p>
      </dgm:t>
    </dgm:pt>
    <dgm:pt modelId="{486EA84B-3271-48E6-A426-C30C2E309896}" type="pres">
      <dgm:prSet presAssocID="{693234FC-C9F1-4E6F-AFF4-21DDE98073D4}" presName="hierRoot2" presStyleCnt="0">
        <dgm:presLayoutVars>
          <dgm:hierBranch val="init"/>
        </dgm:presLayoutVars>
      </dgm:prSet>
      <dgm:spPr/>
      <dgm:t>
        <a:bodyPr/>
        <a:lstStyle/>
        <a:p>
          <a:endParaRPr lang="zh-CN" altLang="en-US"/>
        </a:p>
      </dgm:t>
    </dgm:pt>
    <dgm:pt modelId="{F37C19C6-C653-43F6-BB43-78FA7751DC90}" type="pres">
      <dgm:prSet presAssocID="{693234FC-C9F1-4E6F-AFF4-21DDE98073D4}" presName="rootComposite" presStyleCnt="0"/>
      <dgm:spPr/>
      <dgm:t>
        <a:bodyPr/>
        <a:lstStyle/>
        <a:p>
          <a:endParaRPr lang="zh-CN" altLang="en-US"/>
        </a:p>
      </dgm:t>
    </dgm:pt>
    <dgm:pt modelId="{85794181-1670-4665-9CEA-F7E333DADD02}" type="pres">
      <dgm:prSet presAssocID="{693234FC-C9F1-4E6F-AFF4-21DDE98073D4}" presName="rootText" presStyleLbl="node3" presStyleIdx="2" presStyleCnt="3">
        <dgm:presLayoutVars>
          <dgm:chPref val="3"/>
        </dgm:presLayoutVars>
      </dgm:prSet>
      <dgm:spPr/>
      <dgm:t>
        <a:bodyPr/>
        <a:lstStyle/>
        <a:p>
          <a:endParaRPr lang="zh-CN" altLang="en-US"/>
        </a:p>
      </dgm:t>
    </dgm:pt>
    <dgm:pt modelId="{8B0ABE23-9836-4A57-A01E-AA8DA9801B68}" type="pres">
      <dgm:prSet presAssocID="{693234FC-C9F1-4E6F-AFF4-21DDE98073D4}" presName="rootConnector" presStyleLbl="node3" presStyleIdx="2" presStyleCnt="3"/>
      <dgm:spPr/>
      <dgm:t>
        <a:bodyPr/>
        <a:lstStyle/>
        <a:p>
          <a:endParaRPr lang="zh-CN" altLang="en-US"/>
        </a:p>
      </dgm:t>
    </dgm:pt>
    <dgm:pt modelId="{6AB82C51-FC1E-45E8-B2B9-B978216CCFA9}" type="pres">
      <dgm:prSet presAssocID="{693234FC-C9F1-4E6F-AFF4-21DDE98073D4}" presName="hierChild4" presStyleCnt="0"/>
      <dgm:spPr/>
      <dgm:t>
        <a:bodyPr/>
        <a:lstStyle/>
        <a:p>
          <a:endParaRPr lang="zh-CN" altLang="en-US"/>
        </a:p>
      </dgm:t>
    </dgm:pt>
    <dgm:pt modelId="{932B708E-13DE-46D5-BEC3-5E6FA4A157C3}" type="pres">
      <dgm:prSet presAssocID="{38FD61F4-CA43-4FA2-B890-CB276794F616}" presName="Name37" presStyleLbl="parChTrans1D4" presStyleIdx="12" presStyleCnt="15"/>
      <dgm:spPr/>
      <dgm:t>
        <a:bodyPr/>
        <a:lstStyle/>
        <a:p>
          <a:endParaRPr lang="zh-CN" altLang="en-US"/>
        </a:p>
      </dgm:t>
    </dgm:pt>
    <dgm:pt modelId="{738E9546-DB23-4657-84E5-82CCA2662B7E}" type="pres">
      <dgm:prSet presAssocID="{2D39DECB-CECC-48FE-9CA2-B540EDC6A2E1}" presName="hierRoot2" presStyleCnt="0">
        <dgm:presLayoutVars>
          <dgm:hierBranch val="init"/>
        </dgm:presLayoutVars>
      </dgm:prSet>
      <dgm:spPr/>
      <dgm:t>
        <a:bodyPr/>
        <a:lstStyle/>
        <a:p>
          <a:endParaRPr lang="zh-CN" altLang="en-US"/>
        </a:p>
      </dgm:t>
    </dgm:pt>
    <dgm:pt modelId="{5780EF4D-6729-478F-BF8D-B4BA5DFE8DC7}" type="pres">
      <dgm:prSet presAssocID="{2D39DECB-CECC-48FE-9CA2-B540EDC6A2E1}" presName="rootComposite" presStyleCnt="0"/>
      <dgm:spPr/>
      <dgm:t>
        <a:bodyPr/>
        <a:lstStyle/>
        <a:p>
          <a:endParaRPr lang="zh-CN" altLang="en-US"/>
        </a:p>
      </dgm:t>
    </dgm:pt>
    <dgm:pt modelId="{258128F4-6228-4D4E-8F63-C1E68D571B8A}" type="pres">
      <dgm:prSet presAssocID="{2D39DECB-CECC-48FE-9CA2-B540EDC6A2E1}" presName="rootText" presStyleLbl="node4" presStyleIdx="12" presStyleCnt="15">
        <dgm:presLayoutVars>
          <dgm:chPref val="3"/>
        </dgm:presLayoutVars>
      </dgm:prSet>
      <dgm:spPr/>
      <dgm:t>
        <a:bodyPr/>
        <a:lstStyle/>
        <a:p>
          <a:endParaRPr lang="zh-CN" altLang="en-US"/>
        </a:p>
      </dgm:t>
    </dgm:pt>
    <dgm:pt modelId="{139E582D-EE3D-437E-B383-94798E312BDD}" type="pres">
      <dgm:prSet presAssocID="{2D39DECB-CECC-48FE-9CA2-B540EDC6A2E1}" presName="rootConnector" presStyleLbl="node4" presStyleIdx="12" presStyleCnt="15"/>
      <dgm:spPr/>
      <dgm:t>
        <a:bodyPr/>
        <a:lstStyle/>
        <a:p>
          <a:endParaRPr lang="zh-CN" altLang="en-US"/>
        </a:p>
      </dgm:t>
    </dgm:pt>
    <dgm:pt modelId="{C42826DB-A87E-4F12-B57E-6E3C8F323AD2}" type="pres">
      <dgm:prSet presAssocID="{2D39DECB-CECC-48FE-9CA2-B540EDC6A2E1}" presName="hierChild4" presStyleCnt="0"/>
      <dgm:spPr/>
      <dgm:t>
        <a:bodyPr/>
        <a:lstStyle/>
        <a:p>
          <a:endParaRPr lang="zh-CN" altLang="en-US"/>
        </a:p>
      </dgm:t>
    </dgm:pt>
    <dgm:pt modelId="{1472E77C-A4BB-4583-8A6E-7440F0EE5B19}" type="pres">
      <dgm:prSet presAssocID="{2D39DECB-CECC-48FE-9CA2-B540EDC6A2E1}" presName="hierChild5" presStyleCnt="0"/>
      <dgm:spPr/>
      <dgm:t>
        <a:bodyPr/>
        <a:lstStyle/>
        <a:p>
          <a:endParaRPr lang="zh-CN" altLang="en-US"/>
        </a:p>
      </dgm:t>
    </dgm:pt>
    <dgm:pt modelId="{08666A44-66E1-43C8-9EDD-F7AD84B5A94B}" type="pres">
      <dgm:prSet presAssocID="{A28EB706-81B7-4FDB-9EFC-53379CDA9B08}" presName="Name37" presStyleLbl="parChTrans1D4" presStyleIdx="13" presStyleCnt="15"/>
      <dgm:spPr/>
      <dgm:t>
        <a:bodyPr/>
        <a:lstStyle/>
        <a:p>
          <a:endParaRPr lang="zh-CN" altLang="en-US"/>
        </a:p>
      </dgm:t>
    </dgm:pt>
    <dgm:pt modelId="{1ECA4BE1-A489-489F-9A3F-AE35E89A65B2}" type="pres">
      <dgm:prSet presAssocID="{FCF3500C-E722-409C-B879-95264F1B4043}" presName="hierRoot2" presStyleCnt="0">
        <dgm:presLayoutVars>
          <dgm:hierBranch val="init"/>
        </dgm:presLayoutVars>
      </dgm:prSet>
      <dgm:spPr/>
      <dgm:t>
        <a:bodyPr/>
        <a:lstStyle/>
        <a:p>
          <a:endParaRPr lang="zh-CN" altLang="en-US"/>
        </a:p>
      </dgm:t>
    </dgm:pt>
    <dgm:pt modelId="{18D0E0BE-80EB-472E-A7F3-56C0A2A78B06}" type="pres">
      <dgm:prSet presAssocID="{FCF3500C-E722-409C-B879-95264F1B4043}" presName="rootComposite" presStyleCnt="0"/>
      <dgm:spPr/>
      <dgm:t>
        <a:bodyPr/>
        <a:lstStyle/>
        <a:p>
          <a:endParaRPr lang="zh-CN" altLang="en-US"/>
        </a:p>
      </dgm:t>
    </dgm:pt>
    <dgm:pt modelId="{2F6C32FC-254B-499F-BF9C-3E72EB7C6288}" type="pres">
      <dgm:prSet presAssocID="{FCF3500C-E722-409C-B879-95264F1B4043}" presName="rootText" presStyleLbl="node4" presStyleIdx="13" presStyleCnt="15">
        <dgm:presLayoutVars>
          <dgm:chPref val="3"/>
        </dgm:presLayoutVars>
      </dgm:prSet>
      <dgm:spPr/>
      <dgm:t>
        <a:bodyPr/>
        <a:lstStyle/>
        <a:p>
          <a:endParaRPr lang="zh-CN" altLang="en-US"/>
        </a:p>
      </dgm:t>
    </dgm:pt>
    <dgm:pt modelId="{8EFA5E2F-F389-4F8C-91D7-25A2854E1ED5}" type="pres">
      <dgm:prSet presAssocID="{FCF3500C-E722-409C-B879-95264F1B4043}" presName="rootConnector" presStyleLbl="node4" presStyleIdx="13" presStyleCnt="15"/>
      <dgm:spPr/>
      <dgm:t>
        <a:bodyPr/>
        <a:lstStyle/>
        <a:p>
          <a:endParaRPr lang="zh-CN" altLang="en-US"/>
        </a:p>
      </dgm:t>
    </dgm:pt>
    <dgm:pt modelId="{630189F0-F51A-41A7-A7F2-749A1881C69F}" type="pres">
      <dgm:prSet presAssocID="{FCF3500C-E722-409C-B879-95264F1B4043}" presName="hierChild4" presStyleCnt="0"/>
      <dgm:spPr/>
      <dgm:t>
        <a:bodyPr/>
        <a:lstStyle/>
        <a:p>
          <a:endParaRPr lang="zh-CN" altLang="en-US"/>
        </a:p>
      </dgm:t>
    </dgm:pt>
    <dgm:pt modelId="{CB35112F-3572-4F9D-B5EF-844111AD7653}" type="pres">
      <dgm:prSet presAssocID="{FCF3500C-E722-409C-B879-95264F1B4043}" presName="hierChild5" presStyleCnt="0"/>
      <dgm:spPr/>
      <dgm:t>
        <a:bodyPr/>
        <a:lstStyle/>
        <a:p>
          <a:endParaRPr lang="zh-CN" altLang="en-US"/>
        </a:p>
      </dgm:t>
    </dgm:pt>
    <dgm:pt modelId="{88327CF1-9A5D-4869-9001-77FAD61C43BD}" type="pres">
      <dgm:prSet presAssocID="{D3236EAB-9721-4121-BCE5-DAA9FB721EAD}" presName="Name37" presStyleLbl="parChTrans1D4" presStyleIdx="14" presStyleCnt="15"/>
      <dgm:spPr/>
      <dgm:t>
        <a:bodyPr/>
        <a:lstStyle/>
        <a:p>
          <a:endParaRPr lang="zh-CN" altLang="en-US"/>
        </a:p>
      </dgm:t>
    </dgm:pt>
    <dgm:pt modelId="{0F16F15B-7370-46B6-ADED-875672535361}" type="pres">
      <dgm:prSet presAssocID="{6FF62D0D-614B-442E-9884-FA069E4C81F6}" presName="hierRoot2" presStyleCnt="0">
        <dgm:presLayoutVars>
          <dgm:hierBranch val="init"/>
        </dgm:presLayoutVars>
      </dgm:prSet>
      <dgm:spPr/>
      <dgm:t>
        <a:bodyPr/>
        <a:lstStyle/>
        <a:p>
          <a:endParaRPr lang="zh-CN" altLang="en-US"/>
        </a:p>
      </dgm:t>
    </dgm:pt>
    <dgm:pt modelId="{4C8B76A2-DB92-43E2-814C-FEBD5A0ED8CB}" type="pres">
      <dgm:prSet presAssocID="{6FF62D0D-614B-442E-9884-FA069E4C81F6}" presName="rootComposite" presStyleCnt="0"/>
      <dgm:spPr/>
      <dgm:t>
        <a:bodyPr/>
        <a:lstStyle/>
        <a:p>
          <a:endParaRPr lang="zh-CN" altLang="en-US"/>
        </a:p>
      </dgm:t>
    </dgm:pt>
    <dgm:pt modelId="{6352734C-3E39-48A8-BD5C-23EAA1FAE26E}" type="pres">
      <dgm:prSet presAssocID="{6FF62D0D-614B-442E-9884-FA069E4C81F6}" presName="rootText" presStyleLbl="node4" presStyleIdx="14" presStyleCnt="15">
        <dgm:presLayoutVars>
          <dgm:chPref val="3"/>
        </dgm:presLayoutVars>
      </dgm:prSet>
      <dgm:spPr/>
      <dgm:t>
        <a:bodyPr/>
        <a:lstStyle/>
        <a:p>
          <a:endParaRPr lang="zh-CN" altLang="en-US"/>
        </a:p>
      </dgm:t>
    </dgm:pt>
    <dgm:pt modelId="{52EA86AD-2B4C-4967-BEAF-78D81835FFC1}" type="pres">
      <dgm:prSet presAssocID="{6FF62D0D-614B-442E-9884-FA069E4C81F6}" presName="rootConnector" presStyleLbl="node4" presStyleIdx="14" presStyleCnt="15"/>
      <dgm:spPr/>
      <dgm:t>
        <a:bodyPr/>
        <a:lstStyle/>
        <a:p>
          <a:endParaRPr lang="zh-CN" altLang="en-US"/>
        </a:p>
      </dgm:t>
    </dgm:pt>
    <dgm:pt modelId="{842C4CD0-143F-48EF-A7A9-40AC5B955A9A}" type="pres">
      <dgm:prSet presAssocID="{6FF62D0D-614B-442E-9884-FA069E4C81F6}" presName="hierChild4" presStyleCnt="0"/>
      <dgm:spPr/>
      <dgm:t>
        <a:bodyPr/>
        <a:lstStyle/>
        <a:p>
          <a:endParaRPr lang="zh-CN" altLang="en-US"/>
        </a:p>
      </dgm:t>
    </dgm:pt>
    <dgm:pt modelId="{9C99E68D-B999-4FCC-8D8A-31DB9F4D2E04}" type="pres">
      <dgm:prSet presAssocID="{6FF62D0D-614B-442E-9884-FA069E4C81F6}" presName="hierChild5" presStyleCnt="0"/>
      <dgm:spPr/>
      <dgm:t>
        <a:bodyPr/>
        <a:lstStyle/>
        <a:p>
          <a:endParaRPr lang="zh-CN" altLang="en-US"/>
        </a:p>
      </dgm:t>
    </dgm:pt>
    <dgm:pt modelId="{43317244-EA6F-4BD0-9E79-F4074E9D3E87}" type="pres">
      <dgm:prSet presAssocID="{693234FC-C9F1-4E6F-AFF4-21DDE98073D4}" presName="hierChild5" presStyleCnt="0"/>
      <dgm:spPr/>
      <dgm:t>
        <a:bodyPr/>
        <a:lstStyle/>
        <a:p>
          <a:endParaRPr lang="zh-CN" altLang="en-US"/>
        </a:p>
      </dgm:t>
    </dgm:pt>
    <dgm:pt modelId="{29B6171B-28CF-4705-98C8-0D9D21B95854}" type="pres">
      <dgm:prSet presAssocID="{FC9F3464-FB16-4690-A4BC-C00AF9DD2A66}" presName="hierChild5" presStyleCnt="0"/>
      <dgm:spPr/>
      <dgm:t>
        <a:bodyPr/>
        <a:lstStyle/>
        <a:p>
          <a:endParaRPr lang="zh-CN" altLang="en-US"/>
        </a:p>
      </dgm:t>
    </dgm:pt>
    <dgm:pt modelId="{8D7921CC-6139-468D-A3E1-A9CFA3C5B42E}" type="pres">
      <dgm:prSet presAssocID="{A85D0A85-CD56-48A4-B34F-DD0A42AEF2BC}" presName="hierChild3" presStyleCnt="0"/>
      <dgm:spPr/>
      <dgm:t>
        <a:bodyPr/>
        <a:lstStyle/>
        <a:p>
          <a:endParaRPr lang="zh-CN" altLang="en-US"/>
        </a:p>
      </dgm:t>
    </dgm:pt>
  </dgm:ptLst>
  <dgm:cxnLst>
    <dgm:cxn modelId="{627A70E9-12AF-40D6-AAE4-9C025140D6AA}" srcId="{FC9F3464-FB16-4690-A4BC-C00AF9DD2A66}" destId="{54804C46-6F29-4AA5-9B1B-F3AB1D346935}" srcOrd="0" destOrd="0" parTransId="{E5CC483B-07C8-4659-80C9-126ED8C7B20E}" sibTransId="{3B2298DC-6DCD-4199-AC90-1290F953C205}"/>
    <dgm:cxn modelId="{E85657AE-C5CB-48D0-AA1E-B5D29B708DFF}" type="presOf" srcId="{B34C1794-5A7D-48B6-A3B0-748BE7CB113A}" destId="{EC6ED484-A073-4E82-91E6-6A91FD4FEB04}" srcOrd="0" destOrd="0" presId="urn:microsoft.com/office/officeart/2005/8/layout/orgChart1"/>
    <dgm:cxn modelId="{07733EA3-9C6D-447E-AA52-59571DCA200A}" srcId="{54804C46-6F29-4AA5-9B1B-F3AB1D346935}" destId="{FD62870B-9473-472A-8BCD-45BC235F6FF2}" srcOrd="1" destOrd="0" parTransId="{1A78D96A-31A8-4086-B424-D03D7DDD0225}" sibTransId="{4A39A6DF-8EFF-436B-912C-0BF0461173F4}"/>
    <dgm:cxn modelId="{D95A680F-6C5C-4C95-963B-81585E3C3B74}" srcId="{1097E879-597F-422B-B47B-BBB970366FDF}" destId="{A941AC07-19E3-412C-A3D0-EDA14C8A1C65}" srcOrd="2" destOrd="0" parTransId="{B34C1794-5A7D-48B6-A3B0-748BE7CB113A}" sibTransId="{3751AB99-67F1-45B0-A1C8-E59A99300927}"/>
    <dgm:cxn modelId="{558C529F-9D0E-4081-A75F-25868B40D818}" type="presOf" srcId="{38FD61F4-CA43-4FA2-B890-CB276794F616}" destId="{932B708E-13DE-46D5-BEC3-5E6FA4A157C3}" srcOrd="0" destOrd="0" presId="urn:microsoft.com/office/officeart/2005/8/layout/orgChart1"/>
    <dgm:cxn modelId="{F58B4022-A3BC-4B54-AAFC-3B0E49B624A4}" type="presOf" srcId="{1097E879-597F-422B-B47B-BBB970366FDF}" destId="{CA73AB3B-19C7-4924-B8D8-1151D4F5EF78}" srcOrd="1" destOrd="0" presId="urn:microsoft.com/office/officeart/2005/8/layout/orgChart1"/>
    <dgm:cxn modelId="{308A6A02-C3EE-44B3-834A-50D07652578D}" type="presOf" srcId="{E5CC483B-07C8-4659-80C9-126ED8C7B20E}" destId="{86EC59A8-B9C0-4A0B-9D9E-2DC4768CA4EA}" srcOrd="0" destOrd="0" presId="urn:microsoft.com/office/officeart/2005/8/layout/orgChart1"/>
    <dgm:cxn modelId="{F457F5AD-30A3-43D6-A3CD-CFE421DF4851}" srcId="{54804C46-6F29-4AA5-9B1B-F3AB1D346935}" destId="{11C575E3-1AD3-4113-BD25-A06573E4A4B7}" srcOrd="0" destOrd="0" parTransId="{F889F4CC-6C51-4ECA-BEC2-51019A0F4176}" sibTransId="{86C7196C-F954-4234-9B83-D71AA688162C}"/>
    <dgm:cxn modelId="{5BB02F59-28D7-4D12-A06E-A8CC65109484}" type="presOf" srcId="{FD62870B-9473-472A-8BCD-45BC235F6FF2}" destId="{088B808C-E6D2-4DF2-B69D-82BD9578F90E}" srcOrd="1" destOrd="0" presId="urn:microsoft.com/office/officeart/2005/8/layout/orgChart1"/>
    <dgm:cxn modelId="{F851641D-33CF-4B97-8C49-828E42F0FE50}" srcId="{1097E879-597F-422B-B47B-BBB970366FDF}" destId="{46B96CAE-0F2B-4F37-BDE4-79D130B96D56}" srcOrd="1" destOrd="0" parTransId="{88B5AB0C-A8C8-4F20-98BA-129D7DFBCB0B}" sibTransId="{E2087771-9E01-450F-A815-875CA77F76E9}"/>
    <dgm:cxn modelId="{53EA74C2-36A8-4BAB-8A87-14736403373D}" type="presOf" srcId="{E23A8884-B2EC-434D-A11E-59B46285EA79}" destId="{A4261A85-C0DB-4525-911A-30698093CCD9}" srcOrd="0" destOrd="0" presId="urn:microsoft.com/office/officeart/2005/8/layout/orgChart1"/>
    <dgm:cxn modelId="{A3E6ED7F-C308-4E61-BD38-38572F5708E1}" type="presOf" srcId="{2D39DECB-CECC-48FE-9CA2-B540EDC6A2E1}" destId="{258128F4-6228-4D4E-8F63-C1E68D571B8A}" srcOrd="0" destOrd="0" presId="urn:microsoft.com/office/officeart/2005/8/layout/orgChart1"/>
    <dgm:cxn modelId="{1FB3123A-7DDE-44C9-B2C3-FFB61375F51A}" type="presOf" srcId="{EEE739DA-694A-41DA-999B-97C73FB040ED}" destId="{33DAA55A-EBC6-4EF1-91E3-F9AD44AAB64A}" srcOrd="1" destOrd="0" presId="urn:microsoft.com/office/officeart/2005/8/layout/orgChart1"/>
    <dgm:cxn modelId="{4B2EB6DE-6FAC-45F0-92F7-B985BFBD989D}" type="presOf" srcId="{2B9B4DAA-54AC-4E65-AEBF-D7F49A32C86D}" destId="{EE15D39B-2036-4508-AC4E-1EB602090194}" srcOrd="0" destOrd="0" presId="urn:microsoft.com/office/officeart/2005/8/layout/orgChart1"/>
    <dgm:cxn modelId="{7FA1DD26-22E3-4FDB-BC9B-7140801A6FAC}" type="presOf" srcId="{8ADCBDD5-D44A-43E1-822B-455F095B5FC7}" destId="{74BA9592-D99E-44B1-9A0D-E76934C9928C}" srcOrd="1" destOrd="0" presId="urn:microsoft.com/office/officeart/2005/8/layout/orgChart1"/>
    <dgm:cxn modelId="{66B07F96-B091-4E5D-AA43-4614AD5015EC}" type="presOf" srcId="{CEF563B8-459D-4A04-A2BA-58C4C4AF4353}" destId="{F8FE73EA-A1AA-45C5-9824-A90371743616}" srcOrd="0" destOrd="0" presId="urn:microsoft.com/office/officeart/2005/8/layout/orgChart1"/>
    <dgm:cxn modelId="{54427CD1-BCA3-49D7-A4AE-C0C88F471811}" type="presOf" srcId="{DEC60F46-E585-42E4-AF1F-B89B21DAEBC2}" destId="{080BC50E-B059-406E-80FB-D0843107A862}" srcOrd="0" destOrd="0" presId="urn:microsoft.com/office/officeart/2005/8/layout/orgChart1"/>
    <dgm:cxn modelId="{787F8837-31A1-4AF6-BCA9-DBAE0F47439C}" srcId="{1097E879-597F-422B-B47B-BBB970366FDF}" destId="{93C4AE56-8464-4BDC-A1F5-C94CBE376597}" srcOrd="0" destOrd="0" parTransId="{70AB5566-A4D2-4F5A-8B7A-DB9FD236E402}" sibTransId="{D7185BE5-9055-4BF9-AE7A-FEEC7FE7C828}"/>
    <dgm:cxn modelId="{B626E96B-206A-4AD7-A770-0599EE65FE43}" type="presOf" srcId="{A85D0A85-CD56-48A4-B34F-DD0A42AEF2BC}" destId="{2D2CE8E0-AF48-44FC-8050-987B432F1A68}" srcOrd="0" destOrd="0" presId="urn:microsoft.com/office/officeart/2005/8/layout/orgChart1"/>
    <dgm:cxn modelId="{BB29F52D-2417-4129-97AA-97884B36BF3B}" type="presOf" srcId="{11C575E3-1AD3-4113-BD25-A06573E4A4B7}" destId="{C318FB28-F786-470A-93A1-28D51B006CE3}" srcOrd="1" destOrd="0" presId="urn:microsoft.com/office/officeart/2005/8/layout/orgChart1"/>
    <dgm:cxn modelId="{B09DC840-FEB8-4BBC-AB03-62146CFE4458}" type="presOf" srcId="{E23A8884-B2EC-434D-A11E-59B46285EA79}" destId="{B5FCC9DD-B7AA-4413-96C5-7AEAED8CE756}" srcOrd="1" destOrd="0" presId="urn:microsoft.com/office/officeart/2005/8/layout/orgChart1"/>
    <dgm:cxn modelId="{327B9D85-A6CC-4B9D-BFFF-D8755CDBBBD8}" type="presOf" srcId="{FBFFC4F6-254B-44E2-AD4A-D8913256C308}" destId="{7803B1A2-2B57-49AE-B7F9-4428FD42FD05}" srcOrd="0" destOrd="0" presId="urn:microsoft.com/office/officeart/2005/8/layout/orgChart1"/>
    <dgm:cxn modelId="{6B948731-272A-4B1E-A490-41EA713026ED}" type="presOf" srcId="{6EAD720F-399F-4AE8-8383-D847C12B0F80}" destId="{961E8E99-6A23-4632-AD62-B7B5418282AA}" srcOrd="0" destOrd="0" presId="urn:microsoft.com/office/officeart/2005/8/layout/orgChart1"/>
    <dgm:cxn modelId="{A5D16D09-04DA-42E5-B7E1-F75CF8AEC6BF}" type="presOf" srcId="{46B96CAE-0F2B-4F37-BDE4-79D130B96D56}" destId="{803AFC75-D2EA-4207-B791-5F60444C886C}" srcOrd="0" destOrd="0" presId="urn:microsoft.com/office/officeart/2005/8/layout/orgChart1"/>
    <dgm:cxn modelId="{6166FDFB-59BE-45CD-8CC8-95D5B42203C2}" type="presOf" srcId="{DB779486-6C58-45CC-98D8-735F44F42C0F}" destId="{0081C1BC-1F3C-4D17-9FFF-C5A3C12829F3}" srcOrd="0" destOrd="0" presId="urn:microsoft.com/office/officeart/2005/8/layout/orgChart1"/>
    <dgm:cxn modelId="{D326A9EA-122F-401A-88F1-F521940B8F09}" type="presOf" srcId="{54804C46-6F29-4AA5-9B1B-F3AB1D346935}" destId="{B0A32AFF-51E3-4F30-A9E8-F888B5581853}" srcOrd="1" destOrd="0" presId="urn:microsoft.com/office/officeart/2005/8/layout/orgChart1"/>
    <dgm:cxn modelId="{65FD383E-B828-4719-803A-C8E9BA32EDC3}" type="presOf" srcId="{A941AC07-19E3-412C-A3D0-EDA14C8A1C65}" destId="{9077A017-4FF2-4B16-8D2F-2DEDC78BE741}" srcOrd="1" destOrd="0" presId="urn:microsoft.com/office/officeart/2005/8/layout/orgChart1"/>
    <dgm:cxn modelId="{0B3DF9BC-0900-4BCE-97F1-A0117BC26230}" srcId="{A85D0A85-CD56-48A4-B34F-DD0A42AEF2BC}" destId="{FC9F3464-FB16-4690-A4BC-C00AF9DD2A66}" srcOrd="0" destOrd="0" parTransId="{A26DC168-3ACC-41F5-BE94-64DB858A8B72}" sibTransId="{801DF430-76F5-4E92-9BF0-38B875F8EF6C}"/>
    <dgm:cxn modelId="{B8562824-5FBF-487A-99A8-02535D9C552B}" type="presOf" srcId="{FD62870B-9473-472A-8BCD-45BC235F6FF2}" destId="{62F0F6E0-7E77-4502-8404-2C7CFABB171D}" srcOrd="0" destOrd="0" presId="urn:microsoft.com/office/officeart/2005/8/layout/orgChart1"/>
    <dgm:cxn modelId="{B014C360-2246-4742-8030-4A77DD41C81F}" srcId="{EEE739DA-694A-41DA-999B-97C73FB040ED}" destId="{DEC60F46-E585-42E4-AF1F-B89B21DAEBC2}" srcOrd="0" destOrd="0" parTransId="{AF53274D-4BC9-4C40-8DB5-757561215998}" sibTransId="{29C82C88-9FD3-456D-BD9A-20F7B962B420}"/>
    <dgm:cxn modelId="{7E86021A-68A1-4932-922B-1FA46E2BE0C7}" type="presOf" srcId="{693234FC-C9F1-4E6F-AFF4-21DDE98073D4}" destId="{85794181-1670-4665-9CEA-F7E333DADD02}" srcOrd="0" destOrd="0" presId="urn:microsoft.com/office/officeart/2005/8/layout/orgChart1"/>
    <dgm:cxn modelId="{447F04AC-2552-47E9-90E0-99B2F522B4E4}" type="presOf" srcId="{A941AC07-19E3-412C-A3D0-EDA14C8A1C65}" destId="{7A3A216A-1447-495A-A692-852E93C84965}" srcOrd="0" destOrd="0" presId="urn:microsoft.com/office/officeart/2005/8/layout/orgChart1"/>
    <dgm:cxn modelId="{6F9F6620-45DE-475A-B8FB-383EC262E14B}" type="presOf" srcId="{693234FC-C9F1-4E6F-AFF4-21DDE98073D4}" destId="{8B0ABE23-9836-4A57-A01E-AA8DA9801B68}" srcOrd="1" destOrd="0" presId="urn:microsoft.com/office/officeart/2005/8/layout/orgChart1"/>
    <dgm:cxn modelId="{A7F33A7E-9F51-4488-AA90-0FC1FEC311AE}" type="presOf" srcId="{2B9B4DAA-54AC-4E65-AEBF-D7F49A32C86D}" destId="{B885B05C-1311-4E9F-B9AF-E19866D24699}" srcOrd="1" destOrd="0" presId="urn:microsoft.com/office/officeart/2005/8/layout/orgChart1"/>
    <dgm:cxn modelId="{8263C914-141B-4D8B-B1FA-8C8C0E6BC96A}" type="presOf" srcId="{FC9F3464-FB16-4690-A4BC-C00AF9DD2A66}" destId="{0383D720-0A87-443D-92D5-F6B2CD88DECD}" srcOrd="1" destOrd="0" presId="urn:microsoft.com/office/officeart/2005/8/layout/orgChart1"/>
    <dgm:cxn modelId="{B6DCC165-6A5B-4B31-B861-2D15172EE686}" type="presOf" srcId="{FBFFC4F6-254B-44E2-AD4A-D8913256C308}" destId="{9BEF4E2F-6626-40AE-9626-D6EC4D3A4160}" srcOrd="1" destOrd="0" presId="urn:microsoft.com/office/officeart/2005/8/layout/orgChart1"/>
    <dgm:cxn modelId="{934ED9D8-194F-4F81-B82F-621A9208D31D}" type="presOf" srcId="{F889F4CC-6C51-4ECA-BEC2-51019A0F4176}" destId="{0E6DA7BF-3FA1-48E6-B0CB-32E2D0079E23}" srcOrd="0" destOrd="0" presId="urn:microsoft.com/office/officeart/2005/8/layout/orgChart1"/>
    <dgm:cxn modelId="{61770BC0-49FB-4B66-A085-3B84736349C7}" type="presOf" srcId="{46B96CAE-0F2B-4F37-BDE4-79D130B96D56}" destId="{DD80F555-2866-4F2A-9148-4EDC933AE57A}" srcOrd="1" destOrd="0" presId="urn:microsoft.com/office/officeart/2005/8/layout/orgChart1"/>
    <dgm:cxn modelId="{5318C53B-B7A8-4FF1-83C5-C2E950884FED}" type="presOf" srcId="{8ADCBDD5-D44A-43E1-822B-455F095B5FC7}" destId="{F6C0937D-E7F7-4466-84CC-79199924A3B2}" srcOrd="0" destOrd="0" presId="urn:microsoft.com/office/officeart/2005/8/layout/orgChart1"/>
    <dgm:cxn modelId="{F11AC4EA-C943-4BB9-A6B3-5CB99EBEFAAF}" type="presOf" srcId="{EEE739DA-694A-41DA-999B-97C73FB040ED}" destId="{C6147AE6-534D-44C6-810B-72215F8248F0}" srcOrd="0" destOrd="0" presId="urn:microsoft.com/office/officeart/2005/8/layout/orgChart1"/>
    <dgm:cxn modelId="{678182E6-7D50-4FEE-8471-732420EE8BD3}" type="presOf" srcId="{2762FACD-F2B9-4B22-9426-53111541114E}" destId="{816E6A41-3BBE-4081-8234-00C90990F3AE}" srcOrd="0" destOrd="0" presId="urn:microsoft.com/office/officeart/2005/8/layout/orgChart1"/>
    <dgm:cxn modelId="{4F486282-15B9-4F20-B065-FA44EBD5CD97}" srcId="{693234FC-C9F1-4E6F-AFF4-21DDE98073D4}" destId="{6FF62D0D-614B-442E-9884-FA069E4C81F6}" srcOrd="2" destOrd="0" parTransId="{D3236EAB-9721-4121-BCE5-DAA9FB721EAD}" sibTransId="{B55FC3A2-562D-4906-8CCA-9FE271C74B10}"/>
    <dgm:cxn modelId="{CCED5387-0A36-4AA9-B963-7E8344FC4661}" type="presOf" srcId="{6FF62D0D-614B-442E-9884-FA069E4C81F6}" destId="{52EA86AD-2B4C-4967-BEAF-78D81835FFC1}" srcOrd="1" destOrd="0" presId="urn:microsoft.com/office/officeart/2005/8/layout/orgChart1"/>
    <dgm:cxn modelId="{2272A247-FB01-4CAB-AD8E-AD7EC60FB2F6}" type="presOf" srcId="{88B5AB0C-A8C8-4F20-98BA-129D7DFBCB0B}" destId="{07B804CC-DABC-470A-95D6-8B77C6183037}" srcOrd="0" destOrd="0" presId="urn:microsoft.com/office/officeart/2005/8/layout/orgChart1"/>
    <dgm:cxn modelId="{9B1DAEDA-44A0-48F5-9752-D0D11D871774}" type="presOf" srcId="{DEC60F46-E585-42E4-AF1F-B89B21DAEBC2}" destId="{CD91775D-AD34-4AAF-9D48-5FA67A0AB27F}" srcOrd="1" destOrd="0" presId="urn:microsoft.com/office/officeart/2005/8/layout/orgChart1"/>
    <dgm:cxn modelId="{C4A31A91-E96B-46AC-AF31-43E7E9083A5A}" type="presOf" srcId="{A26DC168-3ACC-41F5-BE94-64DB858A8B72}" destId="{8FB4C759-E04B-4B53-AD47-DD6133753F3F}" srcOrd="0" destOrd="0" presId="urn:microsoft.com/office/officeart/2005/8/layout/orgChart1"/>
    <dgm:cxn modelId="{E4A4BFD3-711B-49B5-B5F7-787351B415CE}" srcId="{11C575E3-1AD3-4113-BD25-A06573E4A4B7}" destId="{E23A8884-B2EC-434D-A11E-59B46285EA79}" srcOrd="1" destOrd="0" parTransId="{060F1CA8-C834-4468-83E8-A16560988F2C}" sibTransId="{9C68B312-8F3E-49C6-9E28-DF10348A543E}"/>
    <dgm:cxn modelId="{3944951D-AA64-445A-AA55-98866AD8303C}" type="presOf" srcId="{11C575E3-1AD3-4113-BD25-A06573E4A4B7}" destId="{D29D4CE8-BF00-4673-80DF-71B80A2219B9}" srcOrd="0" destOrd="0" presId="urn:microsoft.com/office/officeart/2005/8/layout/orgChart1"/>
    <dgm:cxn modelId="{AF0B3806-F7AD-4344-B9E1-456EC5CAF05A}" type="presOf" srcId="{FCF3500C-E722-409C-B879-95264F1B4043}" destId="{8EFA5E2F-F389-4F8C-91D7-25A2854E1ED5}" srcOrd="1" destOrd="0" presId="urn:microsoft.com/office/officeart/2005/8/layout/orgChart1"/>
    <dgm:cxn modelId="{EB869548-4594-473B-B528-FA7CBAF9647C}" type="presOf" srcId="{A28EB706-81B7-4FDB-9EFC-53379CDA9B08}" destId="{08666A44-66E1-43C8-9EDD-F7AD84B5A94B}" srcOrd="0" destOrd="0" presId="urn:microsoft.com/office/officeart/2005/8/layout/orgChart1"/>
    <dgm:cxn modelId="{8259F280-D87E-4056-A5E1-A0FC1D8A14F8}" srcId="{FD62870B-9473-472A-8BCD-45BC235F6FF2}" destId="{2B9B4DAA-54AC-4E65-AEBF-D7F49A32C86D}" srcOrd="0" destOrd="0" parTransId="{C0AE45FC-972C-4471-9396-F54FC883A1CD}" sibTransId="{AB990023-2000-40B2-B64C-A187D9DD3874}"/>
    <dgm:cxn modelId="{7FE389C1-1298-4DC3-943B-CC9FE2B9FF94}" type="presOf" srcId="{54804C46-6F29-4AA5-9B1B-F3AB1D346935}" destId="{30951A74-FF2C-44ED-8BFD-4ADE6014D6C9}" srcOrd="0" destOrd="0" presId="urn:microsoft.com/office/officeart/2005/8/layout/orgChart1"/>
    <dgm:cxn modelId="{8D8A6267-031F-443F-91CF-2D94CC0DF60E}" type="presOf" srcId="{C0AE45FC-972C-4471-9396-F54FC883A1CD}" destId="{164F7669-AE06-4032-AAEA-8019BC6493B3}" srcOrd="0" destOrd="0" presId="urn:microsoft.com/office/officeart/2005/8/layout/orgChart1"/>
    <dgm:cxn modelId="{44F5594C-0302-4B3A-BA70-53DF0F4A21EA}" type="presOf" srcId="{FCF3500C-E722-409C-B879-95264F1B4043}" destId="{2F6C32FC-254B-499F-BF9C-3E72EB7C6288}" srcOrd="0" destOrd="0" presId="urn:microsoft.com/office/officeart/2005/8/layout/orgChart1"/>
    <dgm:cxn modelId="{DE4465C2-7E81-4102-B3C4-BDD29A11E295}" srcId="{693234FC-C9F1-4E6F-AFF4-21DDE98073D4}" destId="{2D39DECB-CECC-48FE-9CA2-B540EDC6A2E1}" srcOrd="0" destOrd="0" parTransId="{38FD61F4-CA43-4FA2-B890-CB276794F616}" sibTransId="{82062E8D-5240-4A61-BAB5-4651BF803C36}"/>
    <dgm:cxn modelId="{65C86670-7141-4DE9-A044-721C6B305ACA}" type="presOf" srcId="{43C25D92-BDEA-4BD6-8952-A22373BD9EDF}" destId="{41C6AE45-2A98-4A54-929E-19AF40194036}" srcOrd="0" destOrd="0" presId="urn:microsoft.com/office/officeart/2005/8/layout/orgChart1"/>
    <dgm:cxn modelId="{3BA94E09-B062-4C13-8983-2D099FEF6E3B}" type="presOf" srcId="{D3236EAB-9721-4121-BCE5-DAA9FB721EAD}" destId="{88327CF1-9A5D-4869-9001-77FAD61C43BD}" srcOrd="0" destOrd="0" presId="urn:microsoft.com/office/officeart/2005/8/layout/orgChart1"/>
    <dgm:cxn modelId="{18F069B2-E40D-4999-B0AC-DB3CBFEB9A77}" type="presOf" srcId="{93C4AE56-8464-4BDC-A1F5-C94CBE376597}" destId="{9CA3E8F7-71CF-4DB1-ABBC-AAE924843C32}" srcOrd="1" destOrd="0" presId="urn:microsoft.com/office/officeart/2005/8/layout/orgChart1"/>
    <dgm:cxn modelId="{DA645C02-1590-4CF6-B7C1-B37F9BBDD299}" type="presOf" srcId="{1A78D96A-31A8-4086-B424-D03D7DDD0225}" destId="{BB1A021B-F9C2-4AB2-86B3-162602AC972E}" srcOrd="0" destOrd="0" presId="urn:microsoft.com/office/officeart/2005/8/layout/orgChart1"/>
    <dgm:cxn modelId="{A2C59A71-7DF0-4D29-A16C-BB3B9A70D142}" type="presOf" srcId="{93C4AE56-8464-4BDC-A1F5-C94CBE376597}" destId="{9B4CA627-41DC-490C-9DCA-2282F82E11B3}" srcOrd="0" destOrd="0" presId="urn:microsoft.com/office/officeart/2005/8/layout/orgChart1"/>
    <dgm:cxn modelId="{05FB2125-3F29-49BD-8ED1-61DC6D73CD72}" srcId="{FC9F3464-FB16-4690-A4BC-C00AF9DD2A66}" destId="{1097E879-597F-422B-B47B-BBB970366FDF}" srcOrd="1" destOrd="0" parTransId="{CEF563B8-459D-4A04-A2BA-58C4C4AF4353}" sibTransId="{56E08557-4F8C-4882-9378-2E1314C972F4}"/>
    <dgm:cxn modelId="{7F431DFC-7872-4FC8-A1D4-A063758054D0}" type="presOf" srcId="{060F1CA8-C834-4468-83E8-A16560988F2C}" destId="{1B886060-44D1-42F0-BB78-B186CC25C8ED}" srcOrd="0" destOrd="0" presId="urn:microsoft.com/office/officeart/2005/8/layout/orgChart1"/>
    <dgm:cxn modelId="{2C216DA6-E949-423B-B2D1-26C98975593A}" type="presOf" srcId="{2D39DECB-CECC-48FE-9CA2-B540EDC6A2E1}" destId="{139E582D-EE3D-437E-B383-94798E312BDD}" srcOrd="1" destOrd="0" presId="urn:microsoft.com/office/officeart/2005/8/layout/orgChart1"/>
    <dgm:cxn modelId="{D948F67C-D885-463E-BF98-F7067A5A2D10}" type="presOf" srcId="{902D00BE-AD9E-482D-A8DC-D7B5F1E1CF29}" destId="{3D469280-FFA2-4B39-96A5-414D6E530948}" srcOrd="0" destOrd="0" presId="urn:microsoft.com/office/officeart/2005/8/layout/orgChart1"/>
    <dgm:cxn modelId="{122157B2-061B-49B3-B1F1-51E74E0A65B9}" srcId="{FD62870B-9473-472A-8BCD-45BC235F6FF2}" destId="{FBFFC4F6-254B-44E2-AD4A-D8913256C308}" srcOrd="1" destOrd="0" parTransId="{6EAD720F-399F-4AE8-8383-D847C12B0F80}" sibTransId="{FC9FF37D-CDB7-4CF0-9380-B4DCE1096455}"/>
    <dgm:cxn modelId="{0C0ABE89-4DE7-42FE-936F-5C3457C583B8}" srcId="{DB779486-6C58-45CC-98D8-735F44F42C0F}" destId="{A85D0A85-CD56-48A4-B34F-DD0A42AEF2BC}" srcOrd="0" destOrd="0" parTransId="{7EA51E6D-FA28-4510-BDAF-8E7FC61CF157}" sibTransId="{C2A836CF-5297-4922-9BEC-4D12E75D4C07}"/>
    <dgm:cxn modelId="{8F614C8C-6873-42D9-B568-93FC3D9BB743}" type="presOf" srcId="{1097E879-597F-422B-B47B-BBB970366FDF}" destId="{29C7705C-C9C0-475A-8E0D-8B9B817E3EFB}" srcOrd="0" destOrd="0" presId="urn:microsoft.com/office/officeart/2005/8/layout/orgChart1"/>
    <dgm:cxn modelId="{F3B6DFA7-A338-485B-83F9-BCB566D5D83D}" srcId="{11C575E3-1AD3-4113-BD25-A06573E4A4B7}" destId="{8ADCBDD5-D44A-43E1-822B-455F095B5FC7}" srcOrd="0" destOrd="0" parTransId="{43C25D92-BDEA-4BD6-8952-A22373BD9EDF}" sibTransId="{02BC92B7-BBF7-40A4-A669-F0E1EF1F356A}"/>
    <dgm:cxn modelId="{704A5B8E-6047-4865-92CC-B56656E22068}" type="presOf" srcId="{A85D0A85-CD56-48A4-B34F-DD0A42AEF2BC}" destId="{2F97C19E-CFCA-4A82-97E9-19A6B49B9F85}" srcOrd="1" destOrd="0" presId="urn:microsoft.com/office/officeart/2005/8/layout/orgChart1"/>
    <dgm:cxn modelId="{27AA8D8A-5BA4-4108-BB5F-D872965A2F67}" srcId="{EEE739DA-694A-41DA-999B-97C73FB040ED}" destId="{902D00BE-AD9E-482D-A8DC-D7B5F1E1CF29}" srcOrd="1" destOrd="0" parTransId="{2762FACD-F2B9-4B22-9426-53111541114E}" sibTransId="{14897933-E5FB-4ED9-BE36-FCFB433B4D80}"/>
    <dgm:cxn modelId="{4D907FCF-8092-4310-94EB-206003AA2BC4}" srcId="{693234FC-C9F1-4E6F-AFF4-21DDE98073D4}" destId="{FCF3500C-E722-409C-B879-95264F1B4043}" srcOrd="1" destOrd="0" parTransId="{A28EB706-81B7-4FDB-9EFC-53379CDA9B08}" sibTransId="{F0CB0333-B6B3-4F9E-A162-99BBC1E7BE3A}"/>
    <dgm:cxn modelId="{11FD3968-B4AD-4BF0-A65A-FEDC0A11211A}" type="presOf" srcId="{AF53274D-4BC9-4C40-8DB5-757561215998}" destId="{9DD42C86-391E-48A8-8C9E-27C3C9DBFB81}" srcOrd="0" destOrd="0" presId="urn:microsoft.com/office/officeart/2005/8/layout/orgChart1"/>
    <dgm:cxn modelId="{7938775D-9510-4AEF-B12A-E6DFFF073056}" type="presOf" srcId="{E558F165-1C86-49A2-826B-E8812EA2D1C4}" destId="{2C11BD2B-B18E-48EA-AB0F-05B0B7D772EB}" srcOrd="0" destOrd="0" presId="urn:microsoft.com/office/officeart/2005/8/layout/orgChart1"/>
    <dgm:cxn modelId="{9F1262A7-9B50-483E-8EBA-12A51CA5C595}" type="presOf" srcId="{70AB5566-A4D2-4F5A-8B7A-DB9FD236E402}" destId="{BC5160A8-131B-49DD-80AD-220C94A38D44}" srcOrd="0" destOrd="0" presId="urn:microsoft.com/office/officeart/2005/8/layout/orgChart1"/>
    <dgm:cxn modelId="{F967E848-C073-4AD0-BF23-10BFE2C62D8D}" srcId="{FC9F3464-FB16-4690-A4BC-C00AF9DD2A66}" destId="{693234FC-C9F1-4E6F-AFF4-21DDE98073D4}" srcOrd="2" destOrd="0" parTransId="{E558F165-1C86-49A2-826B-E8812EA2D1C4}" sibTransId="{0809B611-1BEA-4969-A41A-3D03263EC434}"/>
    <dgm:cxn modelId="{4AB59901-038B-4C49-9846-C62519AF95EF}" type="presOf" srcId="{6FF62D0D-614B-442E-9884-FA069E4C81F6}" destId="{6352734C-3E39-48A8-BD5C-23EAA1FAE26E}" srcOrd="0" destOrd="0" presId="urn:microsoft.com/office/officeart/2005/8/layout/orgChart1"/>
    <dgm:cxn modelId="{0C51CCC0-39A1-4F9C-88FA-FA0F013C1192}" type="presOf" srcId="{BAC7BD21-A034-4D91-A04F-4FA161823D71}" destId="{1D5F7525-C2B2-4EF2-A105-07D3280947E3}" srcOrd="0" destOrd="0" presId="urn:microsoft.com/office/officeart/2005/8/layout/orgChart1"/>
    <dgm:cxn modelId="{B9F1BD27-CA0D-41CE-A42B-98D04162F752}" type="presOf" srcId="{902D00BE-AD9E-482D-A8DC-D7B5F1E1CF29}" destId="{4C0D49F9-962C-443A-92DF-9B183E9DEB15}" srcOrd="1" destOrd="0" presId="urn:microsoft.com/office/officeart/2005/8/layout/orgChart1"/>
    <dgm:cxn modelId="{22BDDCD1-A73A-4807-BCF6-88B0E0A057C7}" srcId="{54804C46-6F29-4AA5-9B1B-F3AB1D346935}" destId="{EEE739DA-694A-41DA-999B-97C73FB040ED}" srcOrd="2" destOrd="0" parTransId="{BAC7BD21-A034-4D91-A04F-4FA161823D71}" sibTransId="{0F8581B1-3406-4AFD-8691-DE9A8801570D}"/>
    <dgm:cxn modelId="{3ACE43CB-795E-4853-8BC1-612F47A2E4AA}" type="presOf" srcId="{FC9F3464-FB16-4690-A4BC-C00AF9DD2A66}" destId="{F2864D71-93F1-45A1-A4FE-512E659A5BF3}" srcOrd="0" destOrd="0" presId="urn:microsoft.com/office/officeart/2005/8/layout/orgChart1"/>
    <dgm:cxn modelId="{9E27E654-B025-4496-9C8B-E8E2A5E1B48B}" type="presParOf" srcId="{0081C1BC-1F3C-4D17-9FFF-C5A3C12829F3}" destId="{92DA07CF-CA64-425B-A703-583C2C86F476}" srcOrd="0" destOrd="0" presId="urn:microsoft.com/office/officeart/2005/8/layout/orgChart1"/>
    <dgm:cxn modelId="{95DD5997-A3FD-46D7-A068-229F6C574CCC}" type="presParOf" srcId="{92DA07CF-CA64-425B-A703-583C2C86F476}" destId="{58C3288B-593E-401C-8CA0-1A202046A6FA}" srcOrd="0" destOrd="0" presId="urn:microsoft.com/office/officeart/2005/8/layout/orgChart1"/>
    <dgm:cxn modelId="{35B666F7-60C5-4159-BA5E-F64A3827BCA1}" type="presParOf" srcId="{58C3288B-593E-401C-8CA0-1A202046A6FA}" destId="{2D2CE8E0-AF48-44FC-8050-987B432F1A68}" srcOrd="0" destOrd="0" presId="urn:microsoft.com/office/officeart/2005/8/layout/orgChart1"/>
    <dgm:cxn modelId="{1E6BACA3-A928-4A52-912C-2E69503605AD}" type="presParOf" srcId="{58C3288B-593E-401C-8CA0-1A202046A6FA}" destId="{2F97C19E-CFCA-4A82-97E9-19A6B49B9F85}" srcOrd="1" destOrd="0" presId="urn:microsoft.com/office/officeart/2005/8/layout/orgChart1"/>
    <dgm:cxn modelId="{256875CF-93C3-4A59-94D5-284137DB2067}" type="presParOf" srcId="{92DA07CF-CA64-425B-A703-583C2C86F476}" destId="{9110A65D-3866-4BA8-A041-06097A6AA0D8}" srcOrd="1" destOrd="0" presId="urn:microsoft.com/office/officeart/2005/8/layout/orgChart1"/>
    <dgm:cxn modelId="{245E66B8-724B-43F9-B6EB-1F3611D8883C}" type="presParOf" srcId="{9110A65D-3866-4BA8-A041-06097A6AA0D8}" destId="{8FB4C759-E04B-4B53-AD47-DD6133753F3F}" srcOrd="0" destOrd="0" presId="urn:microsoft.com/office/officeart/2005/8/layout/orgChart1"/>
    <dgm:cxn modelId="{1905D186-1BC4-4716-B698-E40D075132EE}" type="presParOf" srcId="{9110A65D-3866-4BA8-A041-06097A6AA0D8}" destId="{102DE4F7-8511-42B5-B847-5B488C7EE95D}" srcOrd="1" destOrd="0" presId="urn:microsoft.com/office/officeart/2005/8/layout/orgChart1"/>
    <dgm:cxn modelId="{6E44636E-F88F-4BC4-818E-6F0C8C105D20}" type="presParOf" srcId="{102DE4F7-8511-42B5-B847-5B488C7EE95D}" destId="{B771D727-4792-46D6-A4FC-64F87F9EFC29}" srcOrd="0" destOrd="0" presId="urn:microsoft.com/office/officeart/2005/8/layout/orgChart1"/>
    <dgm:cxn modelId="{94FC9650-2883-46EB-8509-349F1464A533}" type="presParOf" srcId="{B771D727-4792-46D6-A4FC-64F87F9EFC29}" destId="{F2864D71-93F1-45A1-A4FE-512E659A5BF3}" srcOrd="0" destOrd="0" presId="urn:microsoft.com/office/officeart/2005/8/layout/orgChart1"/>
    <dgm:cxn modelId="{D62DADC7-AB6F-4EAA-A174-5E20852666C6}" type="presParOf" srcId="{B771D727-4792-46D6-A4FC-64F87F9EFC29}" destId="{0383D720-0A87-443D-92D5-F6B2CD88DECD}" srcOrd="1" destOrd="0" presId="urn:microsoft.com/office/officeart/2005/8/layout/orgChart1"/>
    <dgm:cxn modelId="{52A0035C-5995-4D6A-B06B-8302B5B99A72}" type="presParOf" srcId="{102DE4F7-8511-42B5-B847-5B488C7EE95D}" destId="{2976609B-8FDE-451E-8718-24E034CF0D98}" srcOrd="1" destOrd="0" presId="urn:microsoft.com/office/officeart/2005/8/layout/orgChart1"/>
    <dgm:cxn modelId="{AFDC1B5F-A643-46F5-9D41-EDD1B3061F6B}" type="presParOf" srcId="{2976609B-8FDE-451E-8718-24E034CF0D98}" destId="{86EC59A8-B9C0-4A0B-9D9E-2DC4768CA4EA}" srcOrd="0" destOrd="0" presId="urn:microsoft.com/office/officeart/2005/8/layout/orgChart1"/>
    <dgm:cxn modelId="{AF9F9F56-334B-43CF-BE43-A782C39FD70B}" type="presParOf" srcId="{2976609B-8FDE-451E-8718-24E034CF0D98}" destId="{B4DA6D87-2DCB-4B49-8787-95EC8226DAC2}" srcOrd="1" destOrd="0" presId="urn:microsoft.com/office/officeart/2005/8/layout/orgChart1"/>
    <dgm:cxn modelId="{83BD3E23-7BE0-4AF8-BD71-2FC76DC51CA9}" type="presParOf" srcId="{B4DA6D87-2DCB-4B49-8787-95EC8226DAC2}" destId="{9DB3D6D2-A115-472D-BDA2-F293F2EDB035}" srcOrd="0" destOrd="0" presId="urn:microsoft.com/office/officeart/2005/8/layout/orgChart1"/>
    <dgm:cxn modelId="{BC97AB43-0B00-4C7A-96E7-31CC37775379}" type="presParOf" srcId="{9DB3D6D2-A115-472D-BDA2-F293F2EDB035}" destId="{30951A74-FF2C-44ED-8BFD-4ADE6014D6C9}" srcOrd="0" destOrd="0" presId="urn:microsoft.com/office/officeart/2005/8/layout/orgChart1"/>
    <dgm:cxn modelId="{93C53D55-C346-4CDB-B66F-35636789B0F0}" type="presParOf" srcId="{9DB3D6D2-A115-472D-BDA2-F293F2EDB035}" destId="{B0A32AFF-51E3-4F30-A9E8-F888B5581853}" srcOrd="1" destOrd="0" presId="urn:microsoft.com/office/officeart/2005/8/layout/orgChart1"/>
    <dgm:cxn modelId="{9FE23927-26F7-4EEF-B273-A779A88F1658}" type="presParOf" srcId="{B4DA6D87-2DCB-4B49-8787-95EC8226DAC2}" destId="{B953BF4C-3263-40B1-BB16-35FD1BCF1E8C}" srcOrd="1" destOrd="0" presId="urn:microsoft.com/office/officeart/2005/8/layout/orgChart1"/>
    <dgm:cxn modelId="{C132E5AF-8A1C-4FAD-8485-AE5709CEE2D7}" type="presParOf" srcId="{B953BF4C-3263-40B1-BB16-35FD1BCF1E8C}" destId="{0E6DA7BF-3FA1-48E6-B0CB-32E2D0079E23}" srcOrd="0" destOrd="0" presId="urn:microsoft.com/office/officeart/2005/8/layout/orgChart1"/>
    <dgm:cxn modelId="{9DEFDC37-B1A7-4F40-93D4-5608B2ACA911}" type="presParOf" srcId="{B953BF4C-3263-40B1-BB16-35FD1BCF1E8C}" destId="{D0859F27-F58C-4682-9C32-3CD3188605F0}" srcOrd="1" destOrd="0" presId="urn:microsoft.com/office/officeart/2005/8/layout/orgChart1"/>
    <dgm:cxn modelId="{685C0237-9EA8-46EF-AD25-8C31785BF2A4}" type="presParOf" srcId="{D0859F27-F58C-4682-9C32-3CD3188605F0}" destId="{9C5EC8C4-55B5-4FBC-9775-A121D4085F3B}" srcOrd="0" destOrd="0" presId="urn:microsoft.com/office/officeart/2005/8/layout/orgChart1"/>
    <dgm:cxn modelId="{2AC2D1D6-D020-4664-8A34-AB75A4BBB408}" type="presParOf" srcId="{9C5EC8C4-55B5-4FBC-9775-A121D4085F3B}" destId="{D29D4CE8-BF00-4673-80DF-71B80A2219B9}" srcOrd="0" destOrd="0" presId="urn:microsoft.com/office/officeart/2005/8/layout/orgChart1"/>
    <dgm:cxn modelId="{8554228F-BA18-48CE-9BE7-286122AE4A0D}" type="presParOf" srcId="{9C5EC8C4-55B5-4FBC-9775-A121D4085F3B}" destId="{C318FB28-F786-470A-93A1-28D51B006CE3}" srcOrd="1" destOrd="0" presId="urn:microsoft.com/office/officeart/2005/8/layout/orgChart1"/>
    <dgm:cxn modelId="{60E98BE6-6B6A-46AA-80B1-7D8DEC8A4FF5}" type="presParOf" srcId="{D0859F27-F58C-4682-9C32-3CD3188605F0}" destId="{E3954ECD-9341-455A-8EB8-18ADE6AB0A3B}" srcOrd="1" destOrd="0" presId="urn:microsoft.com/office/officeart/2005/8/layout/orgChart1"/>
    <dgm:cxn modelId="{8D7F4522-F52E-4FA4-9AC4-CC762FF5FA24}" type="presParOf" srcId="{E3954ECD-9341-455A-8EB8-18ADE6AB0A3B}" destId="{41C6AE45-2A98-4A54-929E-19AF40194036}" srcOrd="0" destOrd="0" presId="urn:microsoft.com/office/officeart/2005/8/layout/orgChart1"/>
    <dgm:cxn modelId="{6BBA44A0-23DD-46A8-A4BA-234811EB09B4}" type="presParOf" srcId="{E3954ECD-9341-455A-8EB8-18ADE6AB0A3B}" destId="{F762A2BC-7987-45D2-A129-C972C8E107AF}" srcOrd="1" destOrd="0" presId="urn:microsoft.com/office/officeart/2005/8/layout/orgChart1"/>
    <dgm:cxn modelId="{0ECA5E4B-FC27-4A45-84E8-4E1C22BF1312}" type="presParOf" srcId="{F762A2BC-7987-45D2-A129-C972C8E107AF}" destId="{2663B551-72F6-4AFE-A4CF-F286B4A49EC1}" srcOrd="0" destOrd="0" presId="urn:microsoft.com/office/officeart/2005/8/layout/orgChart1"/>
    <dgm:cxn modelId="{199FF6BA-F9CC-41CD-960A-68BA92390049}" type="presParOf" srcId="{2663B551-72F6-4AFE-A4CF-F286B4A49EC1}" destId="{F6C0937D-E7F7-4466-84CC-79199924A3B2}" srcOrd="0" destOrd="0" presId="urn:microsoft.com/office/officeart/2005/8/layout/orgChart1"/>
    <dgm:cxn modelId="{82CA91AA-8931-44DC-BB52-B857277C43CC}" type="presParOf" srcId="{2663B551-72F6-4AFE-A4CF-F286B4A49EC1}" destId="{74BA9592-D99E-44B1-9A0D-E76934C9928C}" srcOrd="1" destOrd="0" presId="urn:microsoft.com/office/officeart/2005/8/layout/orgChart1"/>
    <dgm:cxn modelId="{1B2B12E6-3CB0-47EA-B519-AB58296BBDC3}" type="presParOf" srcId="{F762A2BC-7987-45D2-A129-C972C8E107AF}" destId="{C05750A1-D0D4-4FAF-BA64-40ACE19260AE}" srcOrd="1" destOrd="0" presId="urn:microsoft.com/office/officeart/2005/8/layout/orgChart1"/>
    <dgm:cxn modelId="{AD127620-0EAD-4993-834A-531CF594BF9E}" type="presParOf" srcId="{F762A2BC-7987-45D2-A129-C972C8E107AF}" destId="{BCA108FA-60B0-4F05-B0FC-EA44133BE143}" srcOrd="2" destOrd="0" presId="urn:microsoft.com/office/officeart/2005/8/layout/orgChart1"/>
    <dgm:cxn modelId="{7B63B89C-CBB5-41A9-B2CD-2D549E129488}" type="presParOf" srcId="{E3954ECD-9341-455A-8EB8-18ADE6AB0A3B}" destId="{1B886060-44D1-42F0-BB78-B186CC25C8ED}" srcOrd="2" destOrd="0" presId="urn:microsoft.com/office/officeart/2005/8/layout/orgChart1"/>
    <dgm:cxn modelId="{DB819E7F-AAED-4F39-84C0-D1BCA1C2B80F}" type="presParOf" srcId="{E3954ECD-9341-455A-8EB8-18ADE6AB0A3B}" destId="{541A4D68-069C-4573-8F26-A2E0579F1284}" srcOrd="3" destOrd="0" presId="urn:microsoft.com/office/officeart/2005/8/layout/orgChart1"/>
    <dgm:cxn modelId="{2E2E25E9-5E46-4C8B-B9DD-72D277583E2C}" type="presParOf" srcId="{541A4D68-069C-4573-8F26-A2E0579F1284}" destId="{44CCDAD5-BAE6-4230-856F-ABFB9F93D1C8}" srcOrd="0" destOrd="0" presId="urn:microsoft.com/office/officeart/2005/8/layout/orgChart1"/>
    <dgm:cxn modelId="{050B4117-FA66-491E-A093-FEA2001CD245}" type="presParOf" srcId="{44CCDAD5-BAE6-4230-856F-ABFB9F93D1C8}" destId="{A4261A85-C0DB-4525-911A-30698093CCD9}" srcOrd="0" destOrd="0" presId="urn:microsoft.com/office/officeart/2005/8/layout/orgChart1"/>
    <dgm:cxn modelId="{65BDB57F-BCDE-498B-9CB3-E6BBBA177388}" type="presParOf" srcId="{44CCDAD5-BAE6-4230-856F-ABFB9F93D1C8}" destId="{B5FCC9DD-B7AA-4413-96C5-7AEAED8CE756}" srcOrd="1" destOrd="0" presId="urn:microsoft.com/office/officeart/2005/8/layout/orgChart1"/>
    <dgm:cxn modelId="{A7B3FD38-2807-4753-B15F-64C6D5736ABD}" type="presParOf" srcId="{541A4D68-069C-4573-8F26-A2E0579F1284}" destId="{C6DBAA00-58F4-4FD8-BE04-81B8003028CA}" srcOrd="1" destOrd="0" presId="urn:microsoft.com/office/officeart/2005/8/layout/orgChart1"/>
    <dgm:cxn modelId="{5381780F-4D95-40CF-9C89-684E7AF370BA}" type="presParOf" srcId="{541A4D68-069C-4573-8F26-A2E0579F1284}" destId="{4368C73F-D301-45C0-AD0C-C6B6CE453046}" srcOrd="2" destOrd="0" presId="urn:microsoft.com/office/officeart/2005/8/layout/orgChart1"/>
    <dgm:cxn modelId="{C2488015-0537-4273-BF60-4A1650E21D4C}" type="presParOf" srcId="{D0859F27-F58C-4682-9C32-3CD3188605F0}" destId="{7BDCF6D4-C46A-468B-8B83-352F0CF30923}" srcOrd="2" destOrd="0" presId="urn:microsoft.com/office/officeart/2005/8/layout/orgChart1"/>
    <dgm:cxn modelId="{99912FF7-EF6C-4F15-A84A-1E4BA673CFC2}" type="presParOf" srcId="{B953BF4C-3263-40B1-BB16-35FD1BCF1E8C}" destId="{BB1A021B-F9C2-4AB2-86B3-162602AC972E}" srcOrd="2" destOrd="0" presId="urn:microsoft.com/office/officeart/2005/8/layout/orgChart1"/>
    <dgm:cxn modelId="{822D8156-7ED3-48F6-A92B-3B61C1615AC4}" type="presParOf" srcId="{B953BF4C-3263-40B1-BB16-35FD1BCF1E8C}" destId="{5D3891B1-FB96-4BE3-A3EF-D8C07ED39B1F}" srcOrd="3" destOrd="0" presId="urn:microsoft.com/office/officeart/2005/8/layout/orgChart1"/>
    <dgm:cxn modelId="{6BC4D648-9047-40DB-A297-67E163A595BF}" type="presParOf" srcId="{5D3891B1-FB96-4BE3-A3EF-D8C07ED39B1F}" destId="{DA263405-A47B-4EF1-B11B-B7B482BD94B8}" srcOrd="0" destOrd="0" presId="urn:microsoft.com/office/officeart/2005/8/layout/orgChart1"/>
    <dgm:cxn modelId="{669E4447-72BF-4ACE-A666-58A3CC528C9E}" type="presParOf" srcId="{DA263405-A47B-4EF1-B11B-B7B482BD94B8}" destId="{62F0F6E0-7E77-4502-8404-2C7CFABB171D}" srcOrd="0" destOrd="0" presId="urn:microsoft.com/office/officeart/2005/8/layout/orgChart1"/>
    <dgm:cxn modelId="{2E16AE5F-D99C-4EEE-BB48-AC8A7880714E}" type="presParOf" srcId="{DA263405-A47B-4EF1-B11B-B7B482BD94B8}" destId="{088B808C-E6D2-4DF2-B69D-82BD9578F90E}" srcOrd="1" destOrd="0" presId="urn:microsoft.com/office/officeart/2005/8/layout/orgChart1"/>
    <dgm:cxn modelId="{15B0C79D-6889-451C-84C8-CFC0F9C9CD3D}" type="presParOf" srcId="{5D3891B1-FB96-4BE3-A3EF-D8C07ED39B1F}" destId="{44EE95A0-6172-48AF-9A28-E205EF12777B}" srcOrd="1" destOrd="0" presId="urn:microsoft.com/office/officeart/2005/8/layout/orgChart1"/>
    <dgm:cxn modelId="{3D7C2459-97F5-4318-B6D8-38542ABE1DF2}" type="presParOf" srcId="{44EE95A0-6172-48AF-9A28-E205EF12777B}" destId="{164F7669-AE06-4032-AAEA-8019BC6493B3}" srcOrd="0" destOrd="0" presId="urn:microsoft.com/office/officeart/2005/8/layout/orgChart1"/>
    <dgm:cxn modelId="{AD5BE005-9DD6-42EC-A29A-D3B10DE5B1E6}" type="presParOf" srcId="{44EE95A0-6172-48AF-9A28-E205EF12777B}" destId="{7A9131F8-2510-4360-80BC-CBB2B97523BF}" srcOrd="1" destOrd="0" presId="urn:microsoft.com/office/officeart/2005/8/layout/orgChart1"/>
    <dgm:cxn modelId="{D848457E-5A47-433D-B979-C3ACDA7C0A56}" type="presParOf" srcId="{7A9131F8-2510-4360-80BC-CBB2B97523BF}" destId="{4D42A02B-BEFB-4ABA-837D-FE4DBE2063A7}" srcOrd="0" destOrd="0" presId="urn:microsoft.com/office/officeart/2005/8/layout/orgChart1"/>
    <dgm:cxn modelId="{7F7F38F8-0B48-486C-8C51-843D4DABCF2A}" type="presParOf" srcId="{4D42A02B-BEFB-4ABA-837D-FE4DBE2063A7}" destId="{EE15D39B-2036-4508-AC4E-1EB602090194}" srcOrd="0" destOrd="0" presId="urn:microsoft.com/office/officeart/2005/8/layout/orgChart1"/>
    <dgm:cxn modelId="{30196B2A-3F68-4BF7-A9F9-BA4B6F16B1EE}" type="presParOf" srcId="{4D42A02B-BEFB-4ABA-837D-FE4DBE2063A7}" destId="{B885B05C-1311-4E9F-B9AF-E19866D24699}" srcOrd="1" destOrd="0" presId="urn:microsoft.com/office/officeart/2005/8/layout/orgChart1"/>
    <dgm:cxn modelId="{F5A961F2-D73C-448C-B7CF-17D1057F2526}" type="presParOf" srcId="{7A9131F8-2510-4360-80BC-CBB2B97523BF}" destId="{18CACB33-BBDD-4165-8263-F3177809DD8D}" srcOrd="1" destOrd="0" presId="urn:microsoft.com/office/officeart/2005/8/layout/orgChart1"/>
    <dgm:cxn modelId="{0DD61868-107F-4DC5-A2EF-2DF88CB4AE40}" type="presParOf" srcId="{7A9131F8-2510-4360-80BC-CBB2B97523BF}" destId="{6016D31E-A1CD-41F3-8181-F61D7582A494}" srcOrd="2" destOrd="0" presId="urn:microsoft.com/office/officeart/2005/8/layout/orgChart1"/>
    <dgm:cxn modelId="{127BEDFC-2EF8-4993-B02A-49B63CF6D1F3}" type="presParOf" srcId="{44EE95A0-6172-48AF-9A28-E205EF12777B}" destId="{961E8E99-6A23-4632-AD62-B7B5418282AA}" srcOrd="2" destOrd="0" presId="urn:microsoft.com/office/officeart/2005/8/layout/orgChart1"/>
    <dgm:cxn modelId="{C609DB7A-110F-479F-ACAC-B1F1E08B9FEA}" type="presParOf" srcId="{44EE95A0-6172-48AF-9A28-E205EF12777B}" destId="{530199FF-8566-4C61-B00F-B0491D1F34FF}" srcOrd="3" destOrd="0" presId="urn:microsoft.com/office/officeart/2005/8/layout/orgChart1"/>
    <dgm:cxn modelId="{97D48F3B-55A3-4582-B738-071DD7787AF7}" type="presParOf" srcId="{530199FF-8566-4C61-B00F-B0491D1F34FF}" destId="{9081D559-183B-45C1-8DDC-53717ED0164F}" srcOrd="0" destOrd="0" presId="urn:microsoft.com/office/officeart/2005/8/layout/orgChart1"/>
    <dgm:cxn modelId="{E7F6919A-E644-4760-A3CB-50D04E6D4D6E}" type="presParOf" srcId="{9081D559-183B-45C1-8DDC-53717ED0164F}" destId="{7803B1A2-2B57-49AE-B7F9-4428FD42FD05}" srcOrd="0" destOrd="0" presId="urn:microsoft.com/office/officeart/2005/8/layout/orgChart1"/>
    <dgm:cxn modelId="{9594C33E-8510-4C43-A5CD-047EA9DE7294}" type="presParOf" srcId="{9081D559-183B-45C1-8DDC-53717ED0164F}" destId="{9BEF4E2F-6626-40AE-9626-D6EC4D3A4160}" srcOrd="1" destOrd="0" presId="urn:microsoft.com/office/officeart/2005/8/layout/orgChart1"/>
    <dgm:cxn modelId="{79EBE3DF-BF59-4AFF-9F92-F26453CDA7D1}" type="presParOf" srcId="{530199FF-8566-4C61-B00F-B0491D1F34FF}" destId="{E032AC6A-5B60-4B0B-BAB3-2D20A7A83CEF}" srcOrd="1" destOrd="0" presId="urn:microsoft.com/office/officeart/2005/8/layout/orgChart1"/>
    <dgm:cxn modelId="{89072B37-DB1F-4EF5-9980-D09C075B4748}" type="presParOf" srcId="{530199FF-8566-4C61-B00F-B0491D1F34FF}" destId="{FEC24D37-4C89-482C-8AA9-491BAAB04516}" srcOrd="2" destOrd="0" presId="urn:microsoft.com/office/officeart/2005/8/layout/orgChart1"/>
    <dgm:cxn modelId="{7A49D9B0-ED70-455F-A7D3-B6FB04968DFE}" type="presParOf" srcId="{5D3891B1-FB96-4BE3-A3EF-D8C07ED39B1F}" destId="{E4A52225-3544-4B63-80CB-698EB9C79CD4}" srcOrd="2" destOrd="0" presId="urn:microsoft.com/office/officeart/2005/8/layout/orgChart1"/>
    <dgm:cxn modelId="{59CCB218-4B92-446C-9FBD-7AE1BDA001FA}" type="presParOf" srcId="{B953BF4C-3263-40B1-BB16-35FD1BCF1E8C}" destId="{1D5F7525-C2B2-4EF2-A105-07D3280947E3}" srcOrd="4" destOrd="0" presId="urn:microsoft.com/office/officeart/2005/8/layout/orgChart1"/>
    <dgm:cxn modelId="{B4435FA3-51EA-4E9A-BD48-0A98258B0FF0}" type="presParOf" srcId="{B953BF4C-3263-40B1-BB16-35FD1BCF1E8C}" destId="{E0FB34D6-109A-4BAC-8538-43C5A92E15EB}" srcOrd="5" destOrd="0" presId="urn:microsoft.com/office/officeart/2005/8/layout/orgChart1"/>
    <dgm:cxn modelId="{354E15F7-03E2-49F9-9968-C4D02E550860}" type="presParOf" srcId="{E0FB34D6-109A-4BAC-8538-43C5A92E15EB}" destId="{558B99E6-D07D-43A0-98ED-80BB95D08DCE}" srcOrd="0" destOrd="0" presId="urn:microsoft.com/office/officeart/2005/8/layout/orgChart1"/>
    <dgm:cxn modelId="{7D325714-CA83-47D1-BCED-F3B977077538}" type="presParOf" srcId="{558B99E6-D07D-43A0-98ED-80BB95D08DCE}" destId="{C6147AE6-534D-44C6-810B-72215F8248F0}" srcOrd="0" destOrd="0" presId="urn:microsoft.com/office/officeart/2005/8/layout/orgChart1"/>
    <dgm:cxn modelId="{611F6578-F382-4181-8969-5BBAD9D0E56C}" type="presParOf" srcId="{558B99E6-D07D-43A0-98ED-80BB95D08DCE}" destId="{33DAA55A-EBC6-4EF1-91E3-F9AD44AAB64A}" srcOrd="1" destOrd="0" presId="urn:microsoft.com/office/officeart/2005/8/layout/orgChart1"/>
    <dgm:cxn modelId="{EC6452B4-5299-4EB2-A1F7-4E36346EAD17}" type="presParOf" srcId="{E0FB34D6-109A-4BAC-8538-43C5A92E15EB}" destId="{FF386969-3DEA-4147-82EF-3D96E310E509}" srcOrd="1" destOrd="0" presId="urn:microsoft.com/office/officeart/2005/8/layout/orgChart1"/>
    <dgm:cxn modelId="{D591A5BC-1DFA-4F51-9869-59643DDAF437}" type="presParOf" srcId="{FF386969-3DEA-4147-82EF-3D96E310E509}" destId="{9DD42C86-391E-48A8-8C9E-27C3C9DBFB81}" srcOrd="0" destOrd="0" presId="urn:microsoft.com/office/officeart/2005/8/layout/orgChart1"/>
    <dgm:cxn modelId="{53EE0C61-26F1-456C-90F5-86E00A21BFA9}" type="presParOf" srcId="{FF386969-3DEA-4147-82EF-3D96E310E509}" destId="{6E6DC5DB-0E79-4EC5-B474-6CE30BD3DED3}" srcOrd="1" destOrd="0" presId="urn:microsoft.com/office/officeart/2005/8/layout/orgChart1"/>
    <dgm:cxn modelId="{67630D52-A07E-4BC2-8031-4C6969DEEF98}" type="presParOf" srcId="{6E6DC5DB-0E79-4EC5-B474-6CE30BD3DED3}" destId="{7FD6CB1F-18CF-4CDD-AB5E-DD730D238671}" srcOrd="0" destOrd="0" presId="urn:microsoft.com/office/officeart/2005/8/layout/orgChart1"/>
    <dgm:cxn modelId="{88E161BE-B748-416C-BF42-B3C2E1704632}" type="presParOf" srcId="{7FD6CB1F-18CF-4CDD-AB5E-DD730D238671}" destId="{080BC50E-B059-406E-80FB-D0843107A862}" srcOrd="0" destOrd="0" presId="urn:microsoft.com/office/officeart/2005/8/layout/orgChart1"/>
    <dgm:cxn modelId="{FC187A87-1CB8-4651-AE1C-E4365A4DFDE4}" type="presParOf" srcId="{7FD6CB1F-18CF-4CDD-AB5E-DD730D238671}" destId="{CD91775D-AD34-4AAF-9D48-5FA67A0AB27F}" srcOrd="1" destOrd="0" presId="urn:microsoft.com/office/officeart/2005/8/layout/orgChart1"/>
    <dgm:cxn modelId="{3A9C355D-6D00-482F-8BD4-48209E74C5B1}" type="presParOf" srcId="{6E6DC5DB-0E79-4EC5-B474-6CE30BD3DED3}" destId="{0DCA1C0F-D186-4E58-BF6C-F638ECA095C4}" srcOrd="1" destOrd="0" presId="urn:microsoft.com/office/officeart/2005/8/layout/orgChart1"/>
    <dgm:cxn modelId="{BB520505-2B89-4095-A196-EC6089DB30FD}" type="presParOf" srcId="{6E6DC5DB-0E79-4EC5-B474-6CE30BD3DED3}" destId="{18287DAF-98BD-4AC6-B304-1D5149796370}" srcOrd="2" destOrd="0" presId="urn:microsoft.com/office/officeart/2005/8/layout/orgChart1"/>
    <dgm:cxn modelId="{D32CCBDE-EAFC-4A59-9FE3-41643E24691B}" type="presParOf" srcId="{FF386969-3DEA-4147-82EF-3D96E310E509}" destId="{816E6A41-3BBE-4081-8234-00C90990F3AE}" srcOrd="2" destOrd="0" presId="urn:microsoft.com/office/officeart/2005/8/layout/orgChart1"/>
    <dgm:cxn modelId="{C8CA61B7-275F-4B11-AC84-F62FA4AB7F94}" type="presParOf" srcId="{FF386969-3DEA-4147-82EF-3D96E310E509}" destId="{A45FF822-D684-4DFE-AFF7-9508132B51A3}" srcOrd="3" destOrd="0" presId="urn:microsoft.com/office/officeart/2005/8/layout/orgChart1"/>
    <dgm:cxn modelId="{70A4AFED-7842-4435-BA16-8913FE87B7D6}" type="presParOf" srcId="{A45FF822-D684-4DFE-AFF7-9508132B51A3}" destId="{F270D1E9-D961-4B4D-983C-1072B2FEB6DC}" srcOrd="0" destOrd="0" presId="urn:microsoft.com/office/officeart/2005/8/layout/orgChart1"/>
    <dgm:cxn modelId="{D021BD52-0011-45B8-AA6B-6405B9C3DF7E}" type="presParOf" srcId="{F270D1E9-D961-4B4D-983C-1072B2FEB6DC}" destId="{3D469280-FFA2-4B39-96A5-414D6E530948}" srcOrd="0" destOrd="0" presId="urn:microsoft.com/office/officeart/2005/8/layout/orgChart1"/>
    <dgm:cxn modelId="{AFFAC7AE-D37E-4224-8318-8905AD32AC38}" type="presParOf" srcId="{F270D1E9-D961-4B4D-983C-1072B2FEB6DC}" destId="{4C0D49F9-962C-443A-92DF-9B183E9DEB15}" srcOrd="1" destOrd="0" presId="urn:microsoft.com/office/officeart/2005/8/layout/orgChart1"/>
    <dgm:cxn modelId="{C368F68C-29D5-4ED0-B536-F03A0D6BD33B}" type="presParOf" srcId="{A45FF822-D684-4DFE-AFF7-9508132B51A3}" destId="{8485705C-BC04-4DD8-B447-41C75E33317F}" srcOrd="1" destOrd="0" presId="urn:microsoft.com/office/officeart/2005/8/layout/orgChart1"/>
    <dgm:cxn modelId="{EE832ACD-B600-4AA7-A848-080273DCDB4C}" type="presParOf" srcId="{A45FF822-D684-4DFE-AFF7-9508132B51A3}" destId="{4C526555-D4C6-4524-945F-2BEEC02B5EAA}" srcOrd="2" destOrd="0" presId="urn:microsoft.com/office/officeart/2005/8/layout/orgChart1"/>
    <dgm:cxn modelId="{7FB69179-51CE-460C-B6AB-25B7E7C3A522}" type="presParOf" srcId="{E0FB34D6-109A-4BAC-8538-43C5A92E15EB}" destId="{719713C4-975B-41AE-86DA-ED8D6B2FF718}" srcOrd="2" destOrd="0" presId="urn:microsoft.com/office/officeart/2005/8/layout/orgChart1"/>
    <dgm:cxn modelId="{9329DB63-9E62-4782-82C1-356708023DAA}" type="presParOf" srcId="{B4DA6D87-2DCB-4B49-8787-95EC8226DAC2}" destId="{DBAECC33-EBFF-493F-9184-234BDB6D30A2}" srcOrd="2" destOrd="0" presId="urn:microsoft.com/office/officeart/2005/8/layout/orgChart1"/>
    <dgm:cxn modelId="{E049CCF1-13E0-4869-8003-8A5C20B63365}" type="presParOf" srcId="{2976609B-8FDE-451E-8718-24E034CF0D98}" destId="{F8FE73EA-A1AA-45C5-9824-A90371743616}" srcOrd="2" destOrd="0" presId="urn:microsoft.com/office/officeart/2005/8/layout/orgChart1"/>
    <dgm:cxn modelId="{FE8D6827-4A42-4154-BA7E-DF932BD48DC4}" type="presParOf" srcId="{2976609B-8FDE-451E-8718-24E034CF0D98}" destId="{A2D5A345-F5EC-4D8F-94E9-3C3A7F422D34}" srcOrd="3" destOrd="0" presId="urn:microsoft.com/office/officeart/2005/8/layout/orgChart1"/>
    <dgm:cxn modelId="{C163863C-A879-4EE8-ACBD-D318DE8BB5E2}" type="presParOf" srcId="{A2D5A345-F5EC-4D8F-94E9-3C3A7F422D34}" destId="{2BC6B4A3-05BB-494C-B68C-F55505238955}" srcOrd="0" destOrd="0" presId="urn:microsoft.com/office/officeart/2005/8/layout/orgChart1"/>
    <dgm:cxn modelId="{642276ED-3ED4-4607-9BEA-181D60F701E3}" type="presParOf" srcId="{2BC6B4A3-05BB-494C-B68C-F55505238955}" destId="{29C7705C-C9C0-475A-8E0D-8B9B817E3EFB}" srcOrd="0" destOrd="0" presId="urn:microsoft.com/office/officeart/2005/8/layout/orgChart1"/>
    <dgm:cxn modelId="{67A48971-679D-48A8-9C37-ADD8207C7748}" type="presParOf" srcId="{2BC6B4A3-05BB-494C-B68C-F55505238955}" destId="{CA73AB3B-19C7-4924-B8D8-1151D4F5EF78}" srcOrd="1" destOrd="0" presId="urn:microsoft.com/office/officeart/2005/8/layout/orgChart1"/>
    <dgm:cxn modelId="{AD22C4A3-C50A-43ED-943D-2F47EB307EBE}" type="presParOf" srcId="{A2D5A345-F5EC-4D8F-94E9-3C3A7F422D34}" destId="{5E18E059-5EE0-46D9-B234-F3553C4E88AC}" srcOrd="1" destOrd="0" presId="urn:microsoft.com/office/officeart/2005/8/layout/orgChart1"/>
    <dgm:cxn modelId="{696A9581-DF3C-41AD-957C-5C1444DEEB91}" type="presParOf" srcId="{5E18E059-5EE0-46D9-B234-F3553C4E88AC}" destId="{BC5160A8-131B-49DD-80AD-220C94A38D44}" srcOrd="0" destOrd="0" presId="urn:microsoft.com/office/officeart/2005/8/layout/orgChart1"/>
    <dgm:cxn modelId="{6CBE5AB6-4BD1-4BC0-8B9E-B8C030878D5B}" type="presParOf" srcId="{5E18E059-5EE0-46D9-B234-F3553C4E88AC}" destId="{AD2237B5-3C54-4EE4-8B59-67E53DBCDAEC}" srcOrd="1" destOrd="0" presId="urn:microsoft.com/office/officeart/2005/8/layout/orgChart1"/>
    <dgm:cxn modelId="{FB5E5051-2250-4C52-9E70-BD8C99F1086E}" type="presParOf" srcId="{AD2237B5-3C54-4EE4-8B59-67E53DBCDAEC}" destId="{69C9A9D7-78C9-40E2-977C-FB273D95784F}" srcOrd="0" destOrd="0" presId="urn:microsoft.com/office/officeart/2005/8/layout/orgChart1"/>
    <dgm:cxn modelId="{AF7E7E32-E165-450C-A8EC-E2594157EE75}" type="presParOf" srcId="{69C9A9D7-78C9-40E2-977C-FB273D95784F}" destId="{9B4CA627-41DC-490C-9DCA-2282F82E11B3}" srcOrd="0" destOrd="0" presId="urn:microsoft.com/office/officeart/2005/8/layout/orgChart1"/>
    <dgm:cxn modelId="{C8B70E4D-B76F-442D-8715-C3D0946551E1}" type="presParOf" srcId="{69C9A9D7-78C9-40E2-977C-FB273D95784F}" destId="{9CA3E8F7-71CF-4DB1-ABBC-AAE924843C32}" srcOrd="1" destOrd="0" presId="urn:microsoft.com/office/officeart/2005/8/layout/orgChart1"/>
    <dgm:cxn modelId="{F039BA9D-2FBE-412E-BDFB-3DD0B2BCAFB6}" type="presParOf" srcId="{AD2237B5-3C54-4EE4-8B59-67E53DBCDAEC}" destId="{3F8297A0-DD4C-4416-8F7F-14269F97154B}" srcOrd="1" destOrd="0" presId="urn:microsoft.com/office/officeart/2005/8/layout/orgChart1"/>
    <dgm:cxn modelId="{EBA0230B-CECB-4EF6-82C6-5F5695F7E258}" type="presParOf" srcId="{AD2237B5-3C54-4EE4-8B59-67E53DBCDAEC}" destId="{B7EE43D8-236F-4DA7-9B43-A46F9877AA1D}" srcOrd="2" destOrd="0" presId="urn:microsoft.com/office/officeart/2005/8/layout/orgChart1"/>
    <dgm:cxn modelId="{F38332A1-B0D6-446D-B365-AD38643C34B6}" type="presParOf" srcId="{5E18E059-5EE0-46D9-B234-F3553C4E88AC}" destId="{07B804CC-DABC-470A-95D6-8B77C6183037}" srcOrd="2" destOrd="0" presId="urn:microsoft.com/office/officeart/2005/8/layout/orgChart1"/>
    <dgm:cxn modelId="{80A69C66-F6CA-4B65-BC7F-B942C316F6F6}" type="presParOf" srcId="{5E18E059-5EE0-46D9-B234-F3553C4E88AC}" destId="{76010CA1-FD5D-4949-8D3E-6879CD47F421}" srcOrd="3" destOrd="0" presId="urn:microsoft.com/office/officeart/2005/8/layout/orgChart1"/>
    <dgm:cxn modelId="{F4F0344F-B6CA-485A-8F22-6652F42603D6}" type="presParOf" srcId="{76010CA1-FD5D-4949-8D3E-6879CD47F421}" destId="{37085C2A-8986-4B0B-9AAA-2B440497FCFD}" srcOrd="0" destOrd="0" presId="urn:microsoft.com/office/officeart/2005/8/layout/orgChart1"/>
    <dgm:cxn modelId="{8CA0B5E0-1F4F-4437-A0BF-857828A48C5D}" type="presParOf" srcId="{37085C2A-8986-4B0B-9AAA-2B440497FCFD}" destId="{803AFC75-D2EA-4207-B791-5F60444C886C}" srcOrd="0" destOrd="0" presId="urn:microsoft.com/office/officeart/2005/8/layout/orgChart1"/>
    <dgm:cxn modelId="{7789C420-9D3C-4913-A852-DE44DE12B44D}" type="presParOf" srcId="{37085C2A-8986-4B0B-9AAA-2B440497FCFD}" destId="{DD80F555-2866-4F2A-9148-4EDC933AE57A}" srcOrd="1" destOrd="0" presId="urn:microsoft.com/office/officeart/2005/8/layout/orgChart1"/>
    <dgm:cxn modelId="{E35B45CD-D4B7-411C-9D3C-60EBE02E5C7A}" type="presParOf" srcId="{76010CA1-FD5D-4949-8D3E-6879CD47F421}" destId="{B1BB7D5E-B262-4A4B-8CDA-9A7A21E878EF}" srcOrd="1" destOrd="0" presId="urn:microsoft.com/office/officeart/2005/8/layout/orgChart1"/>
    <dgm:cxn modelId="{D4F656B8-3EC9-4B5C-9C7B-571AD32170C6}" type="presParOf" srcId="{76010CA1-FD5D-4949-8D3E-6879CD47F421}" destId="{AD45374F-A988-4A75-A5E7-1068A7B3C52C}" srcOrd="2" destOrd="0" presId="urn:microsoft.com/office/officeart/2005/8/layout/orgChart1"/>
    <dgm:cxn modelId="{085D0801-D119-48E7-8194-E091B316EFB6}" type="presParOf" srcId="{5E18E059-5EE0-46D9-B234-F3553C4E88AC}" destId="{EC6ED484-A073-4E82-91E6-6A91FD4FEB04}" srcOrd="4" destOrd="0" presId="urn:microsoft.com/office/officeart/2005/8/layout/orgChart1"/>
    <dgm:cxn modelId="{DADDA5CA-C915-41E3-ADB6-364C60FE9DF6}" type="presParOf" srcId="{5E18E059-5EE0-46D9-B234-F3553C4E88AC}" destId="{34611AC4-EF40-497B-A262-4B44AC26ECFA}" srcOrd="5" destOrd="0" presId="urn:microsoft.com/office/officeart/2005/8/layout/orgChart1"/>
    <dgm:cxn modelId="{B950A6C4-2606-4C49-86C6-9F2BC629A1A5}" type="presParOf" srcId="{34611AC4-EF40-497B-A262-4B44AC26ECFA}" destId="{25C1C85C-9F20-4AE6-A470-6F33CBB9B23C}" srcOrd="0" destOrd="0" presId="urn:microsoft.com/office/officeart/2005/8/layout/orgChart1"/>
    <dgm:cxn modelId="{77A109BD-4BF1-4344-858C-EB9D5540D8A2}" type="presParOf" srcId="{25C1C85C-9F20-4AE6-A470-6F33CBB9B23C}" destId="{7A3A216A-1447-495A-A692-852E93C84965}" srcOrd="0" destOrd="0" presId="urn:microsoft.com/office/officeart/2005/8/layout/orgChart1"/>
    <dgm:cxn modelId="{3EF5AFEA-2027-47DB-A12E-BA6C8B411153}" type="presParOf" srcId="{25C1C85C-9F20-4AE6-A470-6F33CBB9B23C}" destId="{9077A017-4FF2-4B16-8D2F-2DEDC78BE741}" srcOrd="1" destOrd="0" presId="urn:microsoft.com/office/officeart/2005/8/layout/orgChart1"/>
    <dgm:cxn modelId="{6DC3898C-9D4B-4BA1-A552-53642C02A4E7}" type="presParOf" srcId="{34611AC4-EF40-497B-A262-4B44AC26ECFA}" destId="{07C31F93-1644-41B2-928B-E0E3C1BC9EBE}" srcOrd="1" destOrd="0" presId="urn:microsoft.com/office/officeart/2005/8/layout/orgChart1"/>
    <dgm:cxn modelId="{C2D3CB58-B03D-4B22-9389-4D7677D7D448}" type="presParOf" srcId="{34611AC4-EF40-497B-A262-4B44AC26ECFA}" destId="{AA9CF267-BEC3-4A3E-836A-53AE6392D1C4}" srcOrd="2" destOrd="0" presId="urn:microsoft.com/office/officeart/2005/8/layout/orgChart1"/>
    <dgm:cxn modelId="{3A7D5DD3-8DCF-4BA4-A424-3F32A3F3372C}" type="presParOf" srcId="{A2D5A345-F5EC-4D8F-94E9-3C3A7F422D34}" destId="{40C56B3D-E33B-49B6-959D-3CA414C08721}" srcOrd="2" destOrd="0" presId="urn:microsoft.com/office/officeart/2005/8/layout/orgChart1"/>
    <dgm:cxn modelId="{131C6E5A-2B9B-42B1-84BF-1847F9E7B8BC}" type="presParOf" srcId="{2976609B-8FDE-451E-8718-24E034CF0D98}" destId="{2C11BD2B-B18E-48EA-AB0F-05B0B7D772EB}" srcOrd="4" destOrd="0" presId="urn:microsoft.com/office/officeart/2005/8/layout/orgChart1"/>
    <dgm:cxn modelId="{DF79E926-70EA-44C3-8392-3963D71C6D7D}" type="presParOf" srcId="{2976609B-8FDE-451E-8718-24E034CF0D98}" destId="{486EA84B-3271-48E6-A426-C30C2E309896}" srcOrd="5" destOrd="0" presId="urn:microsoft.com/office/officeart/2005/8/layout/orgChart1"/>
    <dgm:cxn modelId="{B77EA5A4-03DD-4E05-87DF-1B4099298F66}" type="presParOf" srcId="{486EA84B-3271-48E6-A426-C30C2E309896}" destId="{F37C19C6-C653-43F6-BB43-78FA7751DC90}" srcOrd="0" destOrd="0" presId="urn:microsoft.com/office/officeart/2005/8/layout/orgChart1"/>
    <dgm:cxn modelId="{01CC06F5-0A71-4B3D-8E91-4F41F98387C0}" type="presParOf" srcId="{F37C19C6-C653-43F6-BB43-78FA7751DC90}" destId="{85794181-1670-4665-9CEA-F7E333DADD02}" srcOrd="0" destOrd="0" presId="urn:microsoft.com/office/officeart/2005/8/layout/orgChart1"/>
    <dgm:cxn modelId="{A13DC573-E780-427F-86D6-A6E6C5F21246}" type="presParOf" srcId="{F37C19C6-C653-43F6-BB43-78FA7751DC90}" destId="{8B0ABE23-9836-4A57-A01E-AA8DA9801B68}" srcOrd="1" destOrd="0" presId="urn:microsoft.com/office/officeart/2005/8/layout/orgChart1"/>
    <dgm:cxn modelId="{FBF7DB84-04EE-4D18-8AEC-73A55BC998EC}" type="presParOf" srcId="{486EA84B-3271-48E6-A426-C30C2E309896}" destId="{6AB82C51-FC1E-45E8-B2B9-B978216CCFA9}" srcOrd="1" destOrd="0" presId="urn:microsoft.com/office/officeart/2005/8/layout/orgChart1"/>
    <dgm:cxn modelId="{915C2BB5-6588-4F63-98B2-ED8AC03348AE}" type="presParOf" srcId="{6AB82C51-FC1E-45E8-B2B9-B978216CCFA9}" destId="{932B708E-13DE-46D5-BEC3-5E6FA4A157C3}" srcOrd="0" destOrd="0" presId="urn:microsoft.com/office/officeart/2005/8/layout/orgChart1"/>
    <dgm:cxn modelId="{8CCB11C2-12A2-485B-A1E4-AED05257F7BC}" type="presParOf" srcId="{6AB82C51-FC1E-45E8-B2B9-B978216CCFA9}" destId="{738E9546-DB23-4657-84E5-82CCA2662B7E}" srcOrd="1" destOrd="0" presId="urn:microsoft.com/office/officeart/2005/8/layout/orgChart1"/>
    <dgm:cxn modelId="{7C6C9019-8A00-425E-A12A-9817344667A4}" type="presParOf" srcId="{738E9546-DB23-4657-84E5-82CCA2662B7E}" destId="{5780EF4D-6729-478F-BF8D-B4BA5DFE8DC7}" srcOrd="0" destOrd="0" presId="urn:microsoft.com/office/officeart/2005/8/layout/orgChart1"/>
    <dgm:cxn modelId="{B4F6C109-BADF-4131-BCE4-B64217335344}" type="presParOf" srcId="{5780EF4D-6729-478F-BF8D-B4BA5DFE8DC7}" destId="{258128F4-6228-4D4E-8F63-C1E68D571B8A}" srcOrd="0" destOrd="0" presId="urn:microsoft.com/office/officeart/2005/8/layout/orgChart1"/>
    <dgm:cxn modelId="{78031C11-488B-4155-830F-0098B6256159}" type="presParOf" srcId="{5780EF4D-6729-478F-BF8D-B4BA5DFE8DC7}" destId="{139E582D-EE3D-437E-B383-94798E312BDD}" srcOrd="1" destOrd="0" presId="urn:microsoft.com/office/officeart/2005/8/layout/orgChart1"/>
    <dgm:cxn modelId="{F8D9E0CA-DAA3-4794-B1E1-20BF764A49CF}" type="presParOf" srcId="{738E9546-DB23-4657-84E5-82CCA2662B7E}" destId="{C42826DB-A87E-4F12-B57E-6E3C8F323AD2}" srcOrd="1" destOrd="0" presId="urn:microsoft.com/office/officeart/2005/8/layout/orgChart1"/>
    <dgm:cxn modelId="{C75F545D-A000-412F-9A9B-5D152AB9EC4A}" type="presParOf" srcId="{738E9546-DB23-4657-84E5-82CCA2662B7E}" destId="{1472E77C-A4BB-4583-8A6E-7440F0EE5B19}" srcOrd="2" destOrd="0" presId="urn:microsoft.com/office/officeart/2005/8/layout/orgChart1"/>
    <dgm:cxn modelId="{C8C81335-362C-4123-BBD5-B75EB251C7EE}" type="presParOf" srcId="{6AB82C51-FC1E-45E8-B2B9-B978216CCFA9}" destId="{08666A44-66E1-43C8-9EDD-F7AD84B5A94B}" srcOrd="2" destOrd="0" presId="urn:microsoft.com/office/officeart/2005/8/layout/orgChart1"/>
    <dgm:cxn modelId="{D70541AE-6928-4ACD-B643-AC68B65AF1B3}" type="presParOf" srcId="{6AB82C51-FC1E-45E8-B2B9-B978216CCFA9}" destId="{1ECA4BE1-A489-489F-9A3F-AE35E89A65B2}" srcOrd="3" destOrd="0" presId="urn:microsoft.com/office/officeart/2005/8/layout/orgChart1"/>
    <dgm:cxn modelId="{C0BDA70E-4084-4F03-8B2E-3BC854857637}" type="presParOf" srcId="{1ECA4BE1-A489-489F-9A3F-AE35E89A65B2}" destId="{18D0E0BE-80EB-472E-A7F3-56C0A2A78B06}" srcOrd="0" destOrd="0" presId="urn:microsoft.com/office/officeart/2005/8/layout/orgChart1"/>
    <dgm:cxn modelId="{0485CF89-5CFC-4544-9758-FD29A93DE919}" type="presParOf" srcId="{18D0E0BE-80EB-472E-A7F3-56C0A2A78B06}" destId="{2F6C32FC-254B-499F-BF9C-3E72EB7C6288}" srcOrd="0" destOrd="0" presId="urn:microsoft.com/office/officeart/2005/8/layout/orgChart1"/>
    <dgm:cxn modelId="{6EDEB820-E39F-4297-BED2-D0486E9D37BA}" type="presParOf" srcId="{18D0E0BE-80EB-472E-A7F3-56C0A2A78B06}" destId="{8EFA5E2F-F389-4F8C-91D7-25A2854E1ED5}" srcOrd="1" destOrd="0" presId="urn:microsoft.com/office/officeart/2005/8/layout/orgChart1"/>
    <dgm:cxn modelId="{94343E84-566D-48F9-A26B-066E18012191}" type="presParOf" srcId="{1ECA4BE1-A489-489F-9A3F-AE35E89A65B2}" destId="{630189F0-F51A-41A7-A7F2-749A1881C69F}" srcOrd="1" destOrd="0" presId="urn:microsoft.com/office/officeart/2005/8/layout/orgChart1"/>
    <dgm:cxn modelId="{15F3ACCA-E69C-4924-86DC-B0C6DD03727C}" type="presParOf" srcId="{1ECA4BE1-A489-489F-9A3F-AE35E89A65B2}" destId="{CB35112F-3572-4F9D-B5EF-844111AD7653}" srcOrd="2" destOrd="0" presId="urn:microsoft.com/office/officeart/2005/8/layout/orgChart1"/>
    <dgm:cxn modelId="{372AE0DE-BD84-4E33-A394-5FF3D28CFCA7}" type="presParOf" srcId="{6AB82C51-FC1E-45E8-B2B9-B978216CCFA9}" destId="{88327CF1-9A5D-4869-9001-77FAD61C43BD}" srcOrd="4" destOrd="0" presId="urn:microsoft.com/office/officeart/2005/8/layout/orgChart1"/>
    <dgm:cxn modelId="{CF1F4494-A34A-4232-80A2-37D444654F84}" type="presParOf" srcId="{6AB82C51-FC1E-45E8-B2B9-B978216CCFA9}" destId="{0F16F15B-7370-46B6-ADED-875672535361}" srcOrd="5" destOrd="0" presId="urn:microsoft.com/office/officeart/2005/8/layout/orgChart1"/>
    <dgm:cxn modelId="{08317A76-25E7-4BF1-9356-EFE76B67C8AF}" type="presParOf" srcId="{0F16F15B-7370-46B6-ADED-875672535361}" destId="{4C8B76A2-DB92-43E2-814C-FEBD5A0ED8CB}" srcOrd="0" destOrd="0" presId="urn:microsoft.com/office/officeart/2005/8/layout/orgChart1"/>
    <dgm:cxn modelId="{9492EAB0-85F1-4EFA-9314-FAEB322981F2}" type="presParOf" srcId="{4C8B76A2-DB92-43E2-814C-FEBD5A0ED8CB}" destId="{6352734C-3E39-48A8-BD5C-23EAA1FAE26E}" srcOrd="0" destOrd="0" presId="urn:microsoft.com/office/officeart/2005/8/layout/orgChart1"/>
    <dgm:cxn modelId="{7327D527-B428-4847-BDF8-3B984891DAD5}" type="presParOf" srcId="{4C8B76A2-DB92-43E2-814C-FEBD5A0ED8CB}" destId="{52EA86AD-2B4C-4967-BEAF-78D81835FFC1}" srcOrd="1" destOrd="0" presId="urn:microsoft.com/office/officeart/2005/8/layout/orgChart1"/>
    <dgm:cxn modelId="{2A4D3E83-85A9-48E8-A4C3-E207998A2807}" type="presParOf" srcId="{0F16F15B-7370-46B6-ADED-875672535361}" destId="{842C4CD0-143F-48EF-A7A9-40AC5B955A9A}" srcOrd="1" destOrd="0" presId="urn:microsoft.com/office/officeart/2005/8/layout/orgChart1"/>
    <dgm:cxn modelId="{12600D87-CCA8-4528-A68C-B9D56C37A336}" type="presParOf" srcId="{0F16F15B-7370-46B6-ADED-875672535361}" destId="{9C99E68D-B999-4FCC-8D8A-31DB9F4D2E04}" srcOrd="2" destOrd="0" presId="urn:microsoft.com/office/officeart/2005/8/layout/orgChart1"/>
    <dgm:cxn modelId="{85FD4D32-2B50-47B6-A5FF-2CADAE76615D}" type="presParOf" srcId="{486EA84B-3271-48E6-A426-C30C2E309896}" destId="{43317244-EA6F-4BD0-9E79-F4074E9D3E87}" srcOrd="2" destOrd="0" presId="urn:microsoft.com/office/officeart/2005/8/layout/orgChart1"/>
    <dgm:cxn modelId="{0C9C12F7-26F5-4677-993D-8464DBC8E438}" type="presParOf" srcId="{102DE4F7-8511-42B5-B847-5B488C7EE95D}" destId="{29B6171B-28CF-4705-98C8-0D9D21B95854}" srcOrd="2" destOrd="0" presId="urn:microsoft.com/office/officeart/2005/8/layout/orgChart1"/>
    <dgm:cxn modelId="{C8DA9AFD-245B-4CFC-9C04-3CA3C83D62C4}" type="presParOf" srcId="{92DA07CF-CA64-425B-A703-583C2C86F476}" destId="{8D7921CC-6139-468D-A3E1-A9CFA3C5B42E}" srcOrd="2" destOrd="0" presId="urn:microsoft.com/office/officeart/2005/8/layout/orgChart1"/>
  </dgm:cxnLst>
  <dgm:bg/>
  <dgm:whole/>
</dgm:dataModel>
</file>

<file path=ppt/diagrams/data10.xml><?xml version="1.0" encoding="utf-8"?>
<dgm:dataModel xmlns:dgm="http://schemas.openxmlformats.org/drawingml/2006/diagram" xmlns:a="http://schemas.openxmlformats.org/drawingml/2006/main">
  <dgm:ptLst>
    <dgm:pt modelId="{7D92FD1B-391D-45B3-8C28-FBA6BA190815}" type="doc">
      <dgm:prSet loTypeId="urn:microsoft.com/office/officeart/2005/8/layout/cycle7" loCatId="cycle" qsTypeId="urn:microsoft.com/office/officeart/2005/8/quickstyle/3d4" qsCatId="3D" csTypeId="urn:microsoft.com/office/officeart/2005/8/colors/accent1_2" csCatId="accent1" phldr="1"/>
      <dgm:spPr/>
      <dgm:t>
        <a:bodyPr/>
        <a:lstStyle/>
        <a:p>
          <a:endParaRPr lang="zh-CN" altLang="en-US"/>
        </a:p>
      </dgm:t>
    </dgm:pt>
    <dgm:pt modelId="{1037836D-6988-4990-852A-237481B9E7CB}">
      <dgm:prSet phldrT="[文本]"/>
      <dgm:spPr>
        <a:solidFill>
          <a:srgbClr val="04195E"/>
        </a:solidFill>
      </dgm:spPr>
      <dgm:t>
        <a:bodyPr/>
        <a:lstStyle/>
        <a:p>
          <a:r>
            <a:rPr lang="zh-CN" altLang="en-US" dirty="0" smtClean="0">
              <a:solidFill>
                <a:schemeClr val="bg1"/>
              </a:solidFill>
            </a:rPr>
            <a:t>完整性</a:t>
          </a:r>
        </a:p>
      </dgm:t>
    </dgm:pt>
    <dgm:pt modelId="{0BBEB5D8-9648-4836-9077-80EA3A8C9DD1}" type="parTrans" cxnId="{97532EB8-389F-42B5-B6DC-8C509B275B67}">
      <dgm:prSet/>
      <dgm:spPr/>
      <dgm:t>
        <a:bodyPr/>
        <a:lstStyle/>
        <a:p>
          <a:endParaRPr lang="zh-CN" altLang="en-US"/>
        </a:p>
      </dgm:t>
    </dgm:pt>
    <dgm:pt modelId="{3281281B-07C4-4F6B-8FA6-F5E47061F92C}" type="sibTrans" cxnId="{97532EB8-389F-42B5-B6DC-8C509B275B67}">
      <dgm:prSet/>
      <dgm:spPr>
        <a:noFill/>
        <a:ln>
          <a:solidFill>
            <a:srgbClr val="04195E"/>
          </a:solidFill>
        </a:ln>
      </dgm:spPr>
      <dgm:t>
        <a:bodyPr/>
        <a:lstStyle/>
        <a:p>
          <a:endParaRPr lang="zh-CN" altLang="en-US"/>
        </a:p>
      </dgm:t>
    </dgm:pt>
    <dgm:pt modelId="{ED8C418E-E68C-46DB-8740-F478F0D264E4}">
      <dgm:prSet phldrT="[文本]"/>
      <dgm:spPr>
        <a:solidFill>
          <a:srgbClr val="04195E"/>
        </a:solidFill>
      </dgm:spPr>
      <dgm:t>
        <a:bodyPr/>
        <a:lstStyle/>
        <a:p>
          <a:r>
            <a:rPr lang="zh-CN" altLang="en-US" dirty="0" smtClean="0">
              <a:solidFill>
                <a:schemeClr val="bg1"/>
              </a:solidFill>
            </a:rPr>
            <a:t>可用性</a:t>
          </a:r>
        </a:p>
      </dgm:t>
    </dgm:pt>
    <dgm:pt modelId="{74E80788-52A3-4874-8181-03FD33967C29}" type="parTrans" cxnId="{A5E32FEB-E5D0-4814-9F71-83F93376AF0B}">
      <dgm:prSet/>
      <dgm:spPr/>
      <dgm:t>
        <a:bodyPr/>
        <a:lstStyle/>
        <a:p>
          <a:endParaRPr lang="zh-CN" altLang="en-US"/>
        </a:p>
      </dgm:t>
    </dgm:pt>
    <dgm:pt modelId="{49B499CB-E61A-412B-BDE5-3FEDA12ACA14}" type="sibTrans" cxnId="{A5E32FEB-E5D0-4814-9F71-83F93376AF0B}">
      <dgm:prSet/>
      <dgm:spPr>
        <a:noFill/>
        <a:ln>
          <a:solidFill>
            <a:srgbClr val="04195E"/>
          </a:solidFill>
        </a:ln>
      </dgm:spPr>
      <dgm:t>
        <a:bodyPr/>
        <a:lstStyle/>
        <a:p>
          <a:endParaRPr lang="zh-CN" altLang="en-US"/>
        </a:p>
      </dgm:t>
    </dgm:pt>
    <dgm:pt modelId="{5FC505B8-6799-4C6D-A4BB-87683492AF30}">
      <dgm:prSet phldrT="[文本]"/>
      <dgm:spPr>
        <a:solidFill>
          <a:srgbClr val="04195E"/>
        </a:solidFill>
      </dgm:spPr>
      <dgm:t>
        <a:bodyPr/>
        <a:lstStyle/>
        <a:p>
          <a:r>
            <a:rPr lang="zh-CN" altLang="en-US" dirty="0" smtClean="0">
              <a:solidFill>
                <a:schemeClr val="bg1"/>
              </a:solidFill>
            </a:rPr>
            <a:t>保密性</a:t>
          </a:r>
          <a:endParaRPr lang="zh-CN" altLang="en-US" dirty="0">
            <a:solidFill>
              <a:schemeClr val="bg1"/>
            </a:solidFill>
          </a:endParaRPr>
        </a:p>
      </dgm:t>
    </dgm:pt>
    <dgm:pt modelId="{27D2551B-2A05-4365-9A8A-B7643D3B2D61}" type="parTrans" cxnId="{60909C67-27B8-45F2-A8C7-D434685D7E73}">
      <dgm:prSet/>
      <dgm:spPr/>
      <dgm:t>
        <a:bodyPr/>
        <a:lstStyle/>
        <a:p>
          <a:endParaRPr lang="zh-CN" altLang="en-US"/>
        </a:p>
      </dgm:t>
    </dgm:pt>
    <dgm:pt modelId="{158D850A-C955-4804-A569-C9869EA544A5}" type="sibTrans" cxnId="{60909C67-27B8-45F2-A8C7-D434685D7E73}">
      <dgm:prSet/>
      <dgm:spPr>
        <a:solidFill>
          <a:schemeClr val="bg1"/>
        </a:solidFill>
        <a:ln>
          <a:solidFill>
            <a:srgbClr val="04195E"/>
          </a:solidFill>
        </a:ln>
      </dgm:spPr>
      <dgm:t>
        <a:bodyPr/>
        <a:lstStyle/>
        <a:p>
          <a:endParaRPr lang="zh-CN" altLang="en-US"/>
        </a:p>
      </dgm:t>
    </dgm:pt>
    <dgm:pt modelId="{3CD843D6-4382-46C8-911C-595A5B974808}">
      <dgm:prSet/>
      <dgm:spPr>
        <a:solidFill>
          <a:srgbClr val="04195E"/>
        </a:solidFill>
      </dgm:spPr>
      <dgm:t>
        <a:bodyPr/>
        <a:lstStyle/>
        <a:p>
          <a:r>
            <a:rPr lang="zh-CN" altLang="en-US" dirty="0" smtClean="0">
              <a:solidFill>
                <a:schemeClr val="bg1"/>
              </a:solidFill>
            </a:rPr>
            <a:t>可控性</a:t>
          </a:r>
          <a:endParaRPr lang="zh-CN" altLang="en-US" dirty="0">
            <a:solidFill>
              <a:schemeClr val="bg1"/>
            </a:solidFill>
          </a:endParaRPr>
        </a:p>
      </dgm:t>
    </dgm:pt>
    <dgm:pt modelId="{CAC15AB5-A128-47E8-BEA9-9E1028E9BAF6}" type="parTrans" cxnId="{15DC5F5B-0C54-420F-9980-F52347F061DB}">
      <dgm:prSet/>
      <dgm:spPr/>
      <dgm:t>
        <a:bodyPr/>
        <a:lstStyle/>
        <a:p>
          <a:endParaRPr lang="zh-CN" altLang="en-US"/>
        </a:p>
      </dgm:t>
    </dgm:pt>
    <dgm:pt modelId="{AA07A431-13C1-4A7D-A24C-DA51F699160C}" type="sibTrans" cxnId="{15DC5F5B-0C54-420F-9980-F52347F061DB}">
      <dgm:prSet/>
      <dgm:spPr>
        <a:noFill/>
        <a:ln>
          <a:solidFill>
            <a:srgbClr val="04195E"/>
          </a:solidFill>
        </a:ln>
      </dgm:spPr>
      <dgm:t>
        <a:bodyPr/>
        <a:lstStyle/>
        <a:p>
          <a:endParaRPr lang="zh-CN" altLang="en-US"/>
        </a:p>
      </dgm:t>
    </dgm:pt>
    <dgm:pt modelId="{D815D1F3-7ABA-405D-95A0-2B08A7C8ACE2}" type="pres">
      <dgm:prSet presAssocID="{7D92FD1B-391D-45B3-8C28-FBA6BA190815}" presName="Name0" presStyleCnt="0">
        <dgm:presLayoutVars>
          <dgm:dir/>
          <dgm:resizeHandles val="exact"/>
        </dgm:presLayoutVars>
      </dgm:prSet>
      <dgm:spPr/>
      <dgm:t>
        <a:bodyPr/>
        <a:lstStyle/>
        <a:p>
          <a:endParaRPr lang="zh-CN" altLang="en-US"/>
        </a:p>
      </dgm:t>
    </dgm:pt>
    <dgm:pt modelId="{EB223CAA-C607-49AE-B6E5-448CCD8AE516}" type="pres">
      <dgm:prSet presAssocID="{1037836D-6988-4990-852A-237481B9E7CB}" presName="node" presStyleLbl="node1" presStyleIdx="0" presStyleCnt="4">
        <dgm:presLayoutVars>
          <dgm:bulletEnabled val="1"/>
        </dgm:presLayoutVars>
      </dgm:prSet>
      <dgm:spPr/>
      <dgm:t>
        <a:bodyPr/>
        <a:lstStyle/>
        <a:p>
          <a:endParaRPr lang="zh-CN" altLang="en-US"/>
        </a:p>
      </dgm:t>
    </dgm:pt>
    <dgm:pt modelId="{CA0B28EF-EC1E-4A5E-BDB0-76A7E368152B}" type="pres">
      <dgm:prSet presAssocID="{3281281B-07C4-4F6B-8FA6-F5E47061F92C}" presName="sibTrans" presStyleLbl="sibTrans2D1" presStyleIdx="0" presStyleCnt="4"/>
      <dgm:spPr/>
      <dgm:t>
        <a:bodyPr/>
        <a:lstStyle/>
        <a:p>
          <a:endParaRPr lang="zh-CN" altLang="en-US"/>
        </a:p>
      </dgm:t>
    </dgm:pt>
    <dgm:pt modelId="{DF95CE19-17F5-49CE-A21E-7FB0A9013B95}" type="pres">
      <dgm:prSet presAssocID="{3281281B-07C4-4F6B-8FA6-F5E47061F92C}" presName="connectorText" presStyleLbl="sibTrans2D1" presStyleIdx="0" presStyleCnt="4"/>
      <dgm:spPr/>
      <dgm:t>
        <a:bodyPr/>
        <a:lstStyle/>
        <a:p>
          <a:endParaRPr lang="zh-CN" altLang="en-US"/>
        </a:p>
      </dgm:t>
    </dgm:pt>
    <dgm:pt modelId="{EDD6B064-288B-4205-B031-5918B887D9F1}" type="pres">
      <dgm:prSet presAssocID="{ED8C418E-E68C-46DB-8740-F478F0D264E4}" presName="node" presStyleLbl="node1" presStyleIdx="1" presStyleCnt="4">
        <dgm:presLayoutVars>
          <dgm:bulletEnabled val="1"/>
        </dgm:presLayoutVars>
      </dgm:prSet>
      <dgm:spPr/>
      <dgm:t>
        <a:bodyPr/>
        <a:lstStyle/>
        <a:p>
          <a:endParaRPr lang="zh-CN" altLang="en-US"/>
        </a:p>
      </dgm:t>
    </dgm:pt>
    <dgm:pt modelId="{0A030EF3-F1B8-4A65-848A-98BB6763AD52}" type="pres">
      <dgm:prSet presAssocID="{49B499CB-E61A-412B-BDE5-3FEDA12ACA14}" presName="sibTrans" presStyleLbl="sibTrans2D1" presStyleIdx="1" presStyleCnt="4"/>
      <dgm:spPr/>
      <dgm:t>
        <a:bodyPr/>
        <a:lstStyle/>
        <a:p>
          <a:endParaRPr lang="zh-CN" altLang="en-US"/>
        </a:p>
      </dgm:t>
    </dgm:pt>
    <dgm:pt modelId="{42446702-2A78-4918-A61A-E34993242E83}" type="pres">
      <dgm:prSet presAssocID="{49B499CB-E61A-412B-BDE5-3FEDA12ACA14}" presName="connectorText" presStyleLbl="sibTrans2D1" presStyleIdx="1" presStyleCnt="4"/>
      <dgm:spPr/>
      <dgm:t>
        <a:bodyPr/>
        <a:lstStyle/>
        <a:p>
          <a:endParaRPr lang="zh-CN" altLang="en-US"/>
        </a:p>
      </dgm:t>
    </dgm:pt>
    <dgm:pt modelId="{EBC74262-D051-49EE-8A48-B49F0E1C1CE8}" type="pres">
      <dgm:prSet presAssocID="{3CD843D6-4382-46C8-911C-595A5B974808}" presName="node" presStyleLbl="node1" presStyleIdx="2" presStyleCnt="4">
        <dgm:presLayoutVars>
          <dgm:bulletEnabled val="1"/>
        </dgm:presLayoutVars>
      </dgm:prSet>
      <dgm:spPr/>
      <dgm:t>
        <a:bodyPr/>
        <a:lstStyle/>
        <a:p>
          <a:endParaRPr lang="zh-CN" altLang="en-US"/>
        </a:p>
      </dgm:t>
    </dgm:pt>
    <dgm:pt modelId="{06EBEABB-9953-4C2E-AA70-555178E108F7}" type="pres">
      <dgm:prSet presAssocID="{AA07A431-13C1-4A7D-A24C-DA51F699160C}" presName="sibTrans" presStyleLbl="sibTrans2D1" presStyleIdx="2" presStyleCnt="4"/>
      <dgm:spPr/>
      <dgm:t>
        <a:bodyPr/>
        <a:lstStyle/>
        <a:p>
          <a:endParaRPr lang="zh-CN" altLang="en-US"/>
        </a:p>
      </dgm:t>
    </dgm:pt>
    <dgm:pt modelId="{9B70390B-D629-4E18-A99A-A8FB49BB539E}" type="pres">
      <dgm:prSet presAssocID="{AA07A431-13C1-4A7D-A24C-DA51F699160C}" presName="connectorText" presStyleLbl="sibTrans2D1" presStyleIdx="2" presStyleCnt="4"/>
      <dgm:spPr/>
      <dgm:t>
        <a:bodyPr/>
        <a:lstStyle/>
        <a:p>
          <a:endParaRPr lang="zh-CN" altLang="en-US"/>
        </a:p>
      </dgm:t>
    </dgm:pt>
    <dgm:pt modelId="{7D176708-C6E2-493F-88FB-14369DC743ED}" type="pres">
      <dgm:prSet presAssocID="{5FC505B8-6799-4C6D-A4BB-87683492AF30}" presName="node" presStyleLbl="node1" presStyleIdx="3" presStyleCnt="4">
        <dgm:presLayoutVars>
          <dgm:bulletEnabled val="1"/>
        </dgm:presLayoutVars>
      </dgm:prSet>
      <dgm:spPr/>
      <dgm:t>
        <a:bodyPr/>
        <a:lstStyle/>
        <a:p>
          <a:endParaRPr lang="zh-CN" altLang="en-US"/>
        </a:p>
      </dgm:t>
    </dgm:pt>
    <dgm:pt modelId="{3F2C2F03-69D5-4D59-9135-3FBBE9D802BC}" type="pres">
      <dgm:prSet presAssocID="{158D850A-C955-4804-A569-C9869EA544A5}" presName="sibTrans" presStyleLbl="sibTrans2D1" presStyleIdx="3" presStyleCnt="4"/>
      <dgm:spPr/>
      <dgm:t>
        <a:bodyPr/>
        <a:lstStyle/>
        <a:p>
          <a:endParaRPr lang="zh-CN" altLang="en-US"/>
        </a:p>
      </dgm:t>
    </dgm:pt>
    <dgm:pt modelId="{B41A1C13-BA46-41CE-92A5-0A7B67B69522}" type="pres">
      <dgm:prSet presAssocID="{158D850A-C955-4804-A569-C9869EA544A5}" presName="connectorText" presStyleLbl="sibTrans2D1" presStyleIdx="3" presStyleCnt="4"/>
      <dgm:spPr/>
      <dgm:t>
        <a:bodyPr/>
        <a:lstStyle/>
        <a:p>
          <a:endParaRPr lang="zh-CN" altLang="en-US"/>
        </a:p>
      </dgm:t>
    </dgm:pt>
  </dgm:ptLst>
  <dgm:cxnLst>
    <dgm:cxn modelId="{BF5519D0-9BFE-477A-957F-6F3D3B936615}" type="presOf" srcId="{AA07A431-13C1-4A7D-A24C-DA51F699160C}" destId="{9B70390B-D629-4E18-A99A-A8FB49BB539E}" srcOrd="1" destOrd="0" presId="urn:microsoft.com/office/officeart/2005/8/layout/cycle7"/>
    <dgm:cxn modelId="{33757C15-AAE9-4053-864F-36244771BF8B}" type="presOf" srcId="{49B499CB-E61A-412B-BDE5-3FEDA12ACA14}" destId="{42446702-2A78-4918-A61A-E34993242E83}" srcOrd="1" destOrd="0" presId="urn:microsoft.com/office/officeart/2005/8/layout/cycle7"/>
    <dgm:cxn modelId="{97532EB8-389F-42B5-B6DC-8C509B275B67}" srcId="{7D92FD1B-391D-45B3-8C28-FBA6BA190815}" destId="{1037836D-6988-4990-852A-237481B9E7CB}" srcOrd="0" destOrd="0" parTransId="{0BBEB5D8-9648-4836-9077-80EA3A8C9DD1}" sibTransId="{3281281B-07C4-4F6B-8FA6-F5E47061F92C}"/>
    <dgm:cxn modelId="{15DC5F5B-0C54-420F-9980-F52347F061DB}" srcId="{7D92FD1B-391D-45B3-8C28-FBA6BA190815}" destId="{3CD843D6-4382-46C8-911C-595A5B974808}" srcOrd="2" destOrd="0" parTransId="{CAC15AB5-A128-47E8-BEA9-9E1028E9BAF6}" sibTransId="{AA07A431-13C1-4A7D-A24C-DA51F699160C}"/>
    <dgm:cxn modelId="{1AA9913C-B8D1-4742-AD02-625C3DA01BB9}" type="presOf" srcId="{3CD843D6-4382-46C8-911C-595A5B974808}" destId="{EBC74262-D051-49EE-8A48-B49F0E1C1CE8}" srcOrd="0" destOrd="0" presId="urn:microsoft.com/office/officeart/2005/8/layout/cycle7"/>
    <dgm:cxn modelId="{60909C67-27B8-45F2-A8C7-D434685D7E73}" srcId="{7D92FD1B-391D-45B3-8C28-FBA6BA190815}" destId="{5FC505B8-6799-4C6D-A4BB-87683492AF30}" srcOrd="3" destOrd="0" parTransId="{27D2551B-2A05-4365-9A8A-B7643D3B2D61}" sibTransId="{158D850A-C955-4804-A569-C9869EA544A5}"/>
    <dgm:cxn modelId="{A5E32FEB-E5D0-4814-9F71-83F93376AF0B}" srcId="{7D92FD1B-391D-45B3-8C28-FBA6BA190815}" destId="{ED8C418E-E68C-46DB-8740-F478F0D264E4}" srcOrd="1" destOrd="0" parTransId="{74E80788-52A3-4874-8181-03FD33967C29}" sibTransId="{49B499CB-E61A-412B-BDE5-3FEDA12ACA14}"/>
    <dgm:cxn modelId="{F5D9B535-7E1E-46E9-BFE8-82458E78CF5D}" type="presOf" srcId="{3281281B-07C4-4F6B-8FA6-F5E47061F92C}" destId="{DF95CE19-17F5-49CE-A21E-7FB0A9013B95}" srcOrd="1" destOrd="0" presId="urn:microsoft.com/office/officeart/2005/8/layout/cycle7"/>
    <dgm:cxn modelId="{834C1C56-18F4-411C-9FDD-85FA727D5063}" type="presOf" srcId="{158D850A-C955-4804-A569-C9869EA544A5}" destId="{3F2C2F03-69D5-4D59-9135-3FBBE9D802BC}" srcOrd="0" destOrd="0" presId="urn:microsoft.com/office/officeart/2005/8/layout/cycle7"/>
    <dgm:cxn modelId="{B1284312-22DB-40C3-8E71-F940CA23FB76}" type="presOf" srcId="{158D850A-C955-4804-A569-C9869EA544A5}" destId="{B41A1C13-BA46-41CE-92A5-0A7B67B69522}" srcOrd="1" destOrd="0" presId="urn:microsoft.com/office/officeart/2005/8/layout/cycle7"/>
    <dgm:cxn modelId="{87B6219C-418F-4425-9D1D-39BC844037AC}" type="presOf" srcId="{ED8C418E-E68C-46DB-8740-F478F0D264E4}" destId="{EDD6B064-288B-4205-B031-5918B887D9F1}" srcOrd="0" destOrd="0" presId="urn:microsoft.com/office/officeart/2005/8/layout/cycle7"/>
    <dgm:cxn modelId="{843704EF-D337-40BA-97F2-22F7D4F5C040}" type="presOf" srcId="{5FC505B8-6799-4C6D-A4BB-87683492AF30}" destId="{7D176708-C6E2-493F-88FB-14369DC743ED}" srcOrd="0" destOrd="0" presId="urn:microsoft.com/office/officeart/2005/8/layout/cycle7"/>
    <dgm:cxn modelId="{C1478876-6007-4C6D-A661-329AEA0F6FA3}" type="presOf" srcId="{3281281B-07C4-4F6B-8FA6-F5E47061F92C}" destId="{CA0B28EF-EC1E-4A5E-BDB0-76A7E368152B}" srcOrd="0" destOrd="0" presId="urn:microsoft.com/office/officeart/2005/8/layout/cycle7"/>
    <dgm:cxn modelId="{1DC651C1-E086-4096-8A9C-5135DA824EA3}" type="presOf" srcId="{49B499CB-E61A-412B-BDE5-3FEDA12ACA14}" destId="{0A030EF3-F1B8-4A65-848A-98BB6763AD52}" srcOrd="0" destOrd="0" presId="urn:microsoft.com/office/officeart/2005/8/layout/cycle7"/>
    <dgm:cxn modelId="{343044C4-28FF-4538-BF28-AEA10E15D705}" type="presOf" srcId="{7D92FD1B-391D-45B3-8C28-FBA6BA190815}" destId="{D815D1F3-7ABA-405D-95A0-2B08A7C8ACE2}" srcOrd="0" destOrd="0" presId="urn:microsoft.com/office/officeart/2005/8/layout/cycle7"/>
    <dgm:cxn modelId="{F233944C-454A-4480-917C-DE91B9FD5842}" type="presOf" srcId="{1037836D-6988-4990-852A-237481B9E7CB}" destId="{EB223CAA-C607-49AE-B6E5-448CCD8AE516}" srcOrd="0" destOrd="0" presId="urn:microsoft.com/office/officeart/2005/8/layout/cycle7"/>
    <dgm:cxn modelId="{803111AD-6549-4525-956A-B975A177454E}" type="presOf" srcId="{AA07A431-13C1-4A7D-A24C-DA51F699160C}" destId="{06EBEABB-9953-4C2E-AA70-555178E108F7}" srcOrd="0" destOrd="0" presId="urn:microsoft.com/office/officeart/2005/8/layout/cycle7"/>
    <dgm:cxn modelId="{712F1FEB-3A2B-4692-98D2-E51B94D22848}" type="presParOf" srcId="{D815D1F3-7ABA-405D-95A0-2B08A7C8ACE2}" destId="{EB223CAA-C607-49AE-B6E5-448CCD8AE516}" srcOrd="0" destOrd="0" presId="urn:microsoft.com/office/officeart/2005/8/layout/cycle7"/>
    <dgm:cxn modelId="{065B9CFC-126E-412F-9922-96271D160D24}" type="presParOf" srcId="{D815D1F3-7ABA-405D-95A0-2B08A7C8ACE2}" destId="{CA0B28EF-EC1E-4A5E-BDB0-76A7E368152B}" srcOrd="1" destOrd="0" presId="urn:microsoft.com/office/officeart/2005/8/layout/cycle7"/>
    <dgm:cxn modelId="{11C6FBD2-33A5-4FAF-9C14-47AAD03A7CEC}" type="presParOf" srcId="{CA0B28EF-EC1E-4A5E-BDB0-76A7E368152B}" destId="{DF95CE19-17F5-49CE-A21E-7FB0A9013B95}" srcOrd="0" destOrd="0" presId="urn:microsoft.com/office/officeart/2005/8/layout/cycle7"/>
    <dgm:cxn modelId="{D850230B-B70E-4497-8414-559B74D2AA6B}" type="presParOf" srcId="{D815D1F3-7ABA-405D-95A0-2B08A7C8ACE2}" destId="{EDD6B064-288B-4205-B031-5918B887D9F1}" srcOrd="2" destOrd="0" presId="urn:microsoft.com/office/officeart/2005/8/layout/cycle7"/>
    <dgm:cxn modelId="{D50CE064-BF56-4468-A12B-905D2B49642D}" type="presParOf" srcId="{D815D1F3-7ABA-405D-95A0-2B08A7C8ACE2}" destId="{0A030EF3-F1B8-4A65-848A-98BB6763AD52}" srcOrd="3" destOrd="0" presId="urn:microsoft.com/office/officeart/2005/8/layout/cycle7"/>
    <dgm:cxn modelId="{6BB84D30-2BF9-41F6-A719-DC5E37DCD3B2}" type="presParOf" srcId="{0A030EF3-F1B8-4A65-848A-98BB6763AD52}" destId="{42446702-2A78-4918-A61A-E34993242E83}" srcOrd="0" destOrd="0" presId="urn:microsoft.com/office/officeart/2005/8/layout/cycle7"/>
    <dgm:cxn modelId="{ED71A1E3-9361-4A85-96EE-41009C40362D}" type="presParOf" srcId="{D815D1F3-7ABA-405D-95A0-2B08A7C8ACE2}" destId="{EBC74262-D051-49EE-8A48-B49F0E1C1CE8}" srcOrd="4" destOrd="0" presId="urn:microsoft.com/office/officeart/2005/8/layout/cycle7"/>
    <dgm:cxn modelId="{D27AAFDF-C839-41D4-95FA-36B401FE8785}" type="presParOf" srcId="{D815D1F3-7ABA-405D-95A0-2B08A7C8ACE2}" destId="{06EBEABB-9953-4C2E-AA70-555178E108F7}" srcOrd="5" destOrd="0" presId="urn:microsoft.com/office/officeart/2005/8/layout/cycle7"/>
    <dgm:cxn modelId="{B2A8E001-275C-4AA6-97D6-C316FDC2A302}" type="presParOf" srcId="{06EBEABB-9953-4C2E-AA70-555178E108F7}" destId="{9B70390B-D629-4E18-A99A-A8FB49BB539E}" srcOrd="0" destOrd="0" presId="urn:microsoft.com/office/officeart/2005/8/layout/cycle7"/>
    <dgm:cxn modelId="{8937367E-882C-40E9-BDEE-7BC9C1E25C17}" type="presParOf" srcId="{D815D1F3-7ABA-405D-95A0-2B08A7C8ACE2}" destId="{7D176708-C6E2-493F-88FB-14369DC743ED}" srcOrd="6" destOrd="0" presId="urn:microsoft.com/office/officeart/2005/8/layout/cycle7"/>
    <dgm:cxn modelId="{2A341EF3-1EEB-4DA1-92E6-80F41FB538C5}" type="presParOf" srcId="{D815D1F3-7ABA-405D-95A0-2B08A7C8ACE2}" destId="{3F2C2F03-69D5-4D59-9135-3FBBE9D802BC}" srcOrd="7" destOrd="0" presId="urn:microsoft.com/office/officeart/2005/8/layout/cycle7"/>
    <dgm:cxn modelId="{9A62B5FD-F921-48F2-B35D-FF343A25C34A}" type="presParOf" srcId="{3F2C2F03-69D5-4D59-9135-3FBBE9D802BC}" destId="{B41A1C13-BA46-41CE-92A5-0A7B67B69522}" srcOrd="0" destOrd="0" presId="urn:microsoft.com/office/officeart/2005/8/layout/cycle7"/>
  </dgm:cxnLst>
  <dgm:bg/>
  <dgm:whole>
    <a:ln>
      <a:solidFill>
        <a:schemeClr val="bg1"/>
      </a:solidFill>
    </a:ln>
  </dgm:whole>
</dgm:dataModel>
</file>

<file path=ppt/diagrams/data11.xml><?xml version="1.0" encoding="utf-8"?>
<dgm:dataModel xmlns:dgm="http://schemas.openxmlformats.org/drawingml/2006/diagram" xmlns:a="http://schemas.openxmlformats.org/drawingml/2006/main">
  <dgm:ptLst>
    <dgm:pt modelId="{F518A588-3ABD-4E92-A8C4-DEB2B94708D5}"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zh-CN" altLang="en-US"/>
        </a:p>
      </dgm:t>
    </dgm:pt>
    <dgm:pt modelId="{E6CFB6B2-B0D6-4292-B86E-53ED49E50880}">
      <dgm:prSet phldrT="[文本]"/>
      <dgm:spPr>
        <a:solidFill>
          <a:schemeClr val="bg1"/>
        </a:solidFill>
        <a:ln w="34925">
          <a:solidFill>
            <a:srgbClr val="05195E"/>
          </a:solidFill>
        </a:ln>
      </dgm:spPr>
      <dgm:t>
        <a:bodyPr/>
        <a:lstStyle/>
        <a:p>
          <a:r>
            <a:rPr lang="zh-CN" altLang="en-US" dirty="0" smtClean="0">
              <a:solidFill>
                <a:schemeClr val="tx1"/>
              </a:solidFill>
            </a:rPr>
            <a:t>加密机制</a:t>
          </a:r>
          <a:endParaRPr lang="zh-CN" altLang="en-US" dirty="0">
            <a:solidFill>
              <a:schemeClr val="tx1"/>
            </a:solidFill>
          </a:endParaRPr>
        </a:p>
      </dgm:t>
    </dgm:pt>
    <dgm:pt modelId="{FC4F5ABD-F801-4ED8-BB96-D4B2E384332D}" type="parTrans" cxnId="{DFDA729E-2CAD-4873-AB7F-958AD492D87C}">
      <dgm:prSet/>
      <dgm:spPr/>
      <dgm:t>
        <a:bodyPr/>
        <a:lstStyle/>
        <a:p>
          <a:endParaRPr lang="zh-CN" altLang="en-US"/>
        </a:p>
      </dgm:t>
    </dgm:pt>
    <dgm:pt modelId="{6A17B3B9-27CF-4E42-A96D-85C1D5598982}" type="sibTrans" cxnId="{DFDA729E-2CAD-4873-AB7F-958AD492D87C}">
      <dgm:prSet/>
      <dgm:spPr>
        <a:solidFill>
          <a:srgbClr val="05195E"/>
        </a:solidFill>
      </dgm:spPr>
      <dgm:t>
        <a:bodyPr/>
        <a:lstStyle/>
        <a:p>
          <a:endParaRPr lang="zh-CN" altLang="en-US"/>
        </a:p>
      </dgm:t>
    </dgm:pt>
    <dgm:pt modelId="{01AEB7D8-E7CC-4ABA-857B-3F4EC0F7A785}">
      <dgm:prSet phldrT="[文本]"/>
      <dgm:spPr>
        <a:solidFill>
          <a:schemeClr val="bg1"/>
        </a:solidFill>
        <a:ln w="34925">
          <a:solidFill>
            <a:srgbClr val="05195E"/>
          </a:solidFill>
        </a:ln>
      </dgm:spPr>
      <dgm:t>
        <a:bodyPr/>
        <a:lstStyle/>
        <a:p>
          <a:r>
            <a:rPr lang="zh-CN" altLang="en-US" dirty="0" smtClean="0">
              <a:solidFill>
                <a:schemeClr val="tx1"/>
              </a:solidFill>
            </a:rPr>
            <a:t>数据签名机制</a:t>
          </a:r>
          <a:endParaRPr lang="zh-CN" altLang="en-US" dirty="0">
            <a:solidFill>
              <a:schemeClr val="tx1"/>
            </a:solidFill>
          </a:endParaRPr>
        </a:p>
      </dgm:t>
    </dgm:pt>
    <dgm:pt modelId="{8D8A7B6D-1DBC-4116-872C-5C603744E86F}" type="parTrans" cxnId="{C5D65A8E-2870-4A03-92F0-4A5C7673E7FB}">
      <dgm:prSet/>
      <dgm:spPr/>
      <dgm:t>
        <a:bodyPr/>
        <a:lstStyle/>
        <a:p>
          <a:endParaRPr lang="zh-CN" altLang="en-US"/>
        </a:p>
      </dgm:t>
    </dgm:pt>
    <dgm:pt modelId="{5B7CF248-E354-472F-B536-8DF1CB645CE7}" type="sibTrans" cxnId="{C5D65A8E-2870-4A03-92F0-4A5C7673E7FB}">
      <dgm:prSet/>
      <dgm:spPr>
        <a:solidFill>
          <a:srgbClr val="05195E"/>
        </a:solidFill>
      </dgm:spPr>
      <dgm:t>
        <a:bodyPr/>
        <a:lstStyle/>
        <a:p>
          <a:endParaRPr lang="zh-CN" altLang="en-US"/>
        </a:p>
      </dgm:t>
    </dgm:pt>
    <dgm:pt modelId="{52FB9EDB-EA52-4215-BF53-EB7BA8614B22}">
      <dgm:prSet phldrT="[文本]"/>
      <dgm:spPr>
        <a:solidFill>
          <a:schemeClr val="bg1"/>
        </a:solidFill>
        <a:ln w="34925">
          <a:solidFill>
            <a:srgbClr val="05195E"/>
          </a:solidFill>
        </a:ln>
      </dgm:spPr>
      <dgm:t>
        <a:bodyPr/>
        <a:lstStyle/>
        <a:p>
          <a:r>
            <a:rPr lang="zh-CN" altLang="en-US" dirty="0" smtClean="0">
              <a:solidFill>
                <a:schemeClr val="tx1"/>
              </a:solidFill>
            </a:rPr>
            <a:t>访问控制机制</a:t>
          </a:r>
          <a:endParaRPr lang="zh-CN" altLang="en-US" dirty="0">
            <a:solidFill>
              <a:schemeClr val="tx1"/>
            </a:solidFill>
          </a:endParaRPr>
        </a:p>
      </dgm:t>
    </dgm:pt>
    <dgm:pt modelId="{2B02548B-18A9-48A8-9D00-22E08B0A5497}" type="parTrans" cxnId="{621BFEE9-26F7-49FE-A47D-194CAACA9732}">
      <dgm:prSet/>
      <dgm:spPr/>
      <dgm:t>
        <a:bodyPr/>
        <a:lstStyle/>
        <a:p>
          <a:endParaRPr lang="zh-CN" altLang="en-US"/>
        </a:p>
      </dgm:t>
    </dgm:pt>
    <dgm:pt modelId="{9ED8DADC-04B8-450C-B940-FBFE6B5E386A}" type="sibTrans" cxnId="{621BFEE9-26F7-49FE-A47D-194CAACA9732}">
      <dgm:prSet/>
      <dgm:spPr>
        <a:solidFill>
          <a:srgbClr val="05195E"/>
        </a:solidFill>
      </dgm:spPr>
      <dgm:t>
        <a:bodyPr/>
        <a:lstStyle/>
        <a:p>
          <a:endParaRPr lang="zh-CN" altLang="en-US"/>
        </a:p>
      </dgm:t>
    </dgm:pt>
    <dgm:pt modelId="{913C2AB6-997A-417E-BC02-5B8A14054A53}">
      <dgm:prSet phldrT="[文本]"/>
      <dgm:spPr>
        <a:solidFill>
          <a:schemeClr val="bg1"/>
        </a:solidFill>
        <a:ln w="34925">
          <a:solidFill>
            <a:srgbClr val="05195E"/>
          </a:solidFill>
        </a:ln>
      </dgm:spPr>
      <dgm:t>
        <a:bodyPr/>
        <a:lstStyle/>
        <a:p>
          <a:r>
            <a:rPr lang="zh-CN" altLang="en-US" dirty="0" smtClean="0">
              <a:solidFill>
                <a:schemeClr val="tx1"/>
              </a:solidFill>
            </a:rPr>
            <a:t>业务流量填充机制</a:t>
          </a:r>
          <a:endParaRPr lang="zh-CN" altLang="en-US" dirty="0">
            <a:solidFill>
              <a:schemeClr val="tx1"/>
            </a:solidFill>
          </a:endParaRPr>
        </a:p>
      </dgm:t>
    </dgm:pt>
    <dgm:pt modelId="{9DC24912-24A8-4365-84FD-011554651989}" type="parTrans" cxnId="{744AB3F9-F272-4758-91BE-94D0F9DF32CF}">
      <dgm:prSet/>
      <dgm:spPr/>
      <dgm:t>
        <a:bodyPr/>
        <a:lstStyle/>
        <a:p>
          <a:endParaRPr lang="zh-CN" altLang="en-US"/>
        </a:p>
      </dgm:t>
    </dgm:pt>
    <dgm:pt modelId="{E1E6A77B-D80B-42B3-B4A1-366CD1AF9639}" type="sibTrans" cxnId="{744AB3F9-F272-4758-91BE-94D0F9DF32CF}">
      <dgm:prSet/>
      <dgm:spPr>
        <a:solidFill>
          <a:srgbClr val="05195E"/>
        </a:solidFill>
      </dgm:spPr>
      <dgm:t>
        <a:bodyPr/>
        <a:lstStyle/>
        <a:p>
          <a:endParaRPr lang="zh-CN" altLang="en-US"/>
        </a:p>
      </dgm:t>
    </dgm:pt>
    <dgm:pt modelId="{702DA4BB-461E-4570-B856-28179FA385C9}">
      <dgm:prSet phldrT="[文本]"/>
      <dgm:spPr>
        <a:solidFill>
          <a:schemeClr val="bg1"/>
        </a:solidFill>
        <a:ln w="34925">
          <a:solidFill>
            <a:srgbClr val="05195E"/>
          </a:solidFill>
        </a:ln>
      </dgm:spPr>
      <dgm:t>
        <a:bodyPr/>
        <a:lstStyle/>
        <a:p>
          <a:r>
            <a:rPr lang="zh-CN" altLang="en-US" dirty="0" smtClean="0">
              <a:solidFill>
                <a:schemeClr val="tx1"/>
              </a:solidFill>
            </a:rPr>
            <a:t>鉴别交换机制</a:t>
          </a:r>
          <a:endParaRPr lang="zh-CN" altLang="en-US" dirty="0">
            <a:solidFill>
              <a:schemeClr val="tx1"/>
            </a:solidFill>
          </a:endParaRPr>
        </a:p>
      </dgm:t>
    </dgm:pt>
    <dgm:pt modelId="{05CF54DC-7A10-4362-B2CF-540CFA39791D}" type="parTrans" cxnId="{64421F1F-F7C8-4644-A5C4-44CB6D796A1D}">
      <dgm:prSet/>
      <dgm:spPr/>
      <dgm:t>
        <a:bodyPr/>
        <a:lstStyle/>
        <a:p>
          <a:endParaRPr lang="zh-CN" altLang="en-US"/>
        </a:p>
      </dgm:t>
    </dgm:pt>
    <dgm:pt modelId="{8D9E46EF-0AD3-483F-9371-2E6BF58C8DF8}" type="sibTrans" cxnId="{64421F1F-F7C8-4644-A5C4-44CB6D796A1D}">
      <dgm:prSet/>
      <dgm:spPr>
        <a:solidFill>
          <a:srgbClr val="05195E"/>
        </a:solidFill>
      </dgm:spPr>
      <dgm:t>
        <a:bodyPr/>
        <a:lstStyle/>
        <a:p>
          <a:endParaRPr lang="zh-CN" altLang="en-US"/>
        </a:p>
      </dgm:t>
    </dgm:pt>
    <dgm:pt modelId="{C8326429-A86C-4782-ACAF-76E6DEC7852E}">
      <dgm:prSet phldrT="[文本]"/>
      <dgm:spPr>
        <a:solidFill>
          <a:schemeClr val="bg1"/>
        </a:solidFill>
        <a:ln w="34925">
          <a:solidFill>
            <a:srgbClr val="05195E"/>
          </a:solidFill>
        </a:ln>
      </dgm:spPr>
      <dgm:t>
        <a:bodyPr/>
        <a:lstStyle/>
        <a:p>
          <a:r>
            <a:rPr lang="zh-CN" altLang="en-US" dirty="0" smtClean="0">
              <a:solidFill>
                <a:schemeClr val="tx1"/>
              </a:solidFill>
            </a:rPr>
            <a:t>数据完整性机制</a:t>
          </a:r>
          <a:endParaRPr lang="zh-CN" altLang="en-US" dirty="0">
            <a:solidFill>
              <a:schemeClr val="tx1"/>
            </a:solidFill>
          </a:endParaRPr>
        </a:p>
      </dgm:t>
    </dgm:pt>
    <dgm:pt modelId="{2DA02F9C-F461-42F4-9276-25336E4B172E}" type="parTrans" cxnId="{9BD727CC-69CF-4099-955A-3898A2C26A13}">
      <dgm:prSet/>
      <dgm:spPr/>
      <dgm:t>
        <a:bodyPr/>
        <a:lstStyle/>
        <a:p>
          <a:endParaRPr lang="zh-CN" altLang="en-US"/>
        </a:p>
      </dgm:t>
    </dgm:pt>
    <dgm:pt modelId="{5AC99061-3623-4369-8C10-FD67CF55DE30}" type="sibTrans" cxnId="{9BD727CC-69CF-4099-955A-3898A2C26A13}">
      <dgm:prSet/>
      <dgm:spPr>
        <a:solidFill>
          <a:srgbClr val="05195E"/>
        </a:solidFill>
      </dgm:spPr>
      <dgm:t>
        <a:bodyPr/>
        <a:lstStyle/>
        <a:p>
          <a:endParaRPr lang="zh-CN" altLang="en-US"/>
        </a:p>
      </dgm:t>
    </dgm:pt>
    <dgm:pt modelId="{83987518-EA08-47CF-91C4-09DAB278B72D}">
      <dgm:prSet phldrT="[文本]"/>
      <dgm:spPr>
        <a:solidFill>
          <a:schemeClr val="bg1"/>
        </a:solidFill>
        <a:ln w="34925">
          <a:solidFill>
            <a:srgbClr val="05195E"/>
          </a:solidFill>
        </a:ln>
      </dgm:spPr>
      <dgm:t>
        <a:bodyPr/>
        <a:lstStyle/>
        <a:p>
          <a:r>
            <a:rPr lang="zh-CN" altLang="en-US" dirty="0" smtClean="0">
              <a:solidFill>
                <a:schemeClr val="tx1"/>
              </a:solidFill>
            </a:rPr>
            <a:t>路由控制机制</a:t>
          </a:r>
          <a:endParaRPr lang="zh-CN" altLang="en-US" dirty="0">
            <a:solidFill>
              <a:schemeClr val="tx1"/>
            </a:solidFill>
          </a:endParaRPr>
        </a:p>
      </dgm:t>
    </dgm:pt>
    <dgm:pt modelId="{95869BA4-A29B-4AA4-81E3-F7A5E6327264}" type="parTrans" cxnId="{C7E95047-E8F5-41F5-8ED2-7F9F991053F2}">
      <dgm:prSet/>
      <dgm:spPr/>
      <dgm:t>
        <a:bodyPr/>
        <a:lstStyle/>
        <a:p>
          <a:endParaRPr lang="zh-CN" altLang="en-US"/>
        </a:p>
      </dgm:t>
    </dgm:pt>
    <dgm:pt modelId="{673D3424-B4B7-4AB9-A3F4-4B39FE38357B}" type="sibTrans" cxnId="{C7E95047-E8F5-41F5-8ED2-7F9F991053F2}">
      <dgm:prSet/>
      <dgm:spPr>
        <a:solidFill>
          <a:srgbClr val="05195E"/>
        </a:solidFill>
      </dgm:spPr>
      <dgm:t>
        <a:bodyPr/>
        <a:lstStyle/>
        <a:p>
          <a:endParaRPr lang="zh-CN" altLang="en-US"/>
        </a:p>
      </dgm:t>
    </dgm:pt>
    <dgm:pt modelId="{EC34336D-3BF3-49BD-943C-C3FE78368B03}">
      <dgm:prSet phldrT="[文本]"/>
      <dgm:spPr>
        <a:solidFill>
          <a:schemeClr val="bg1"/>
        </a:solidFill>
        <a:ln w="34925">
          <a:solidFill>
            <a:srgbClr val="05195E"/>
          </a:solidFill>
        </a:ln>
      </dgm:spPr>
      <dgm:t>
        <a:bodyPr/>
        <a:lstStyle/>
        <a:p>
          <a:r>
            <a:rPr lang="zh-CN" altLang="en-US" dirty="0" smtClean="0">
              <a:solidFill>
                <a:schemeClr val="tx1"/>
              </a:solidFill>
            </a:rPr>
            <a:t>公正机制</a:t>
          </a:r>
          <a:endParaRPr lang="zh-CN" altLang="en-US" dirty="0">
            <a:solidFill>
              <a:schemeClr val="tx1"/>
            </a:solidFill>
          </a:endParaRPr>
        </a:p>
      </dgm:t>
    </dgm:pt>
    <dgm:pt modelId="{13B7B4DA-7F32-40E0-8F9C-C07A0745A20D}" type="parTrans" cxnId="{5D0DA119-8D7C-4C79-B8B8-C522C672EDBA}">
      <dgm:prSet/>
      <dgm:spPr/>
      <dgm:t>
        <a:bodyPr/>
        <a:lstStyle/>
        <a:p>
          <a:endParaRPr lang="zh-CN" altLang="en-US"/>
        </a:p>
      </dgm:t>
    </dgm:pt>
    <dgm:pt modelId="{4AC99C2D-CF89-45AB-B84C-6532E38CFA38}" type="sibTrans" cxnId="{5D0DA119-8D7C-4C79-B8B8-C522C672EDBA}">
      <dgm:prSet/>
      <dgm:spPr/>
      <dgm:t>
        <a:bodyPr/>
        <a:lstStyle/>
        <a:p>
          <a:endParaRPr lang="zh-CN" altLang="en-US"/>
        </a:p>
      </dgm:t>
    </dgm:pt>
    <dgm:pt modelId="{AF1AE2E1-F38A-4B6A-8FD6-A4922F3B9C9F}" type="pres">
      <dgm:prSet presAssocID="{F518A588-3ABD-4E92-A8C4-DEB2B94708D5}" presName="Name0" presStyleCnt="0">
        <dgm:presLayoutVars>
          <dgm:dir/>
          <dgm:resizeHandles/>
        </dgm:presLayoutVars>
      </dgm:prSet>
      <dgm:spPr/>
      <dgm:t>
        <a:bodyPr/>
        <a:lstStyle/>
        <a:p>
          <a:endParaRPr lang="zh-CN" altLang="en-US"/>
        </a:p>
      </dgm:t>
    </dgm:pt>
    <dgm:pt modelId="{C7E7A4A9-EC8B-4DC4-B782-B21B7303B092}" type="pres">
      <dgm:prSet presAssocID="{E6CFB6B2-B0D6-4292-B86E-53ED49E50880}" presName="compNode" presStyleCnt="0"/>
      <dgm:spPr/>
    </dgm:pt>
    <dgm:pt modelId="{D5F3D757-6DEE-40D2-9500-FFF44125C2A5}" type="pres">
      <dgm:prSet presAssocID="{E6CFB6B2-B0D6-4292-B86E-53ED49E50880}" presName="dummyConnPt" presStyleCnt="0"/>
      <dgm:spPr/>
    </dgm:pt>
    <dgm:pt modelId="{8452BE37-63DE-4A45-AE41-F094D4EF9F15}" type="pres">
      <dgm:prSet presAssocID="{E6CFB6B2-B0D6-4292-B86E-53ED49E50880}" presName="node" presStyleLbl="node1" presStyleIdx="0" presStyleCnt="8">
        <dgm:presLayoutVars>
          <dgm:bulletEnabled val="1"/>
        </dgm:presLayoutVars>
      </dgm:prSet>
      <dgm:spPr/>
      <dgm:t>
        <a:bodyPr/>
        <a:lstStyle/>
        <a:p>
          <a:endParaRPr lang="zh-CN" altLang="en-US"/>
        </a:p>
      </dgm:t>
    </dgm:pt>
    <dgm:pt modelId="{39114CFE-4227-4977-934F-719E44447898}" type="pres">
      <dgm:prSet presAssocID="{6A17B3B9-27CF-4E42-A96D-85C1D5598982}" presName="sibTrans" presStyleLbl="bgSibTrans2D1" presStyleIdx="0" presStyleCnt="7"/>
      <dgm:spPr/>
      <dgm:t>
        <a:bodyPr/>
        <a:lstStyle/>
        <a:p>
          <a:endParaRPr lang="zh-CN" altLang="en-US"/>
        </a:p>
      </dgm:t>
    </dgm:pt>
    <dgm:pt modelId="{0BA5339D-62D1-499E-B8AD-38E44E7002E5}" type="pres">
      <dgm:prSet presAssocID="{01AEB7D8-E7CC-4ABA-857B-3F4EC0F7A785}" presName="compNode" presStyleCnt="0"/>
      <dgm:spPr/>
    </dgm:pt>
    <dgm:pt modelId="{F3C1BA14-1BD0-4D35-A394-66453B081501}" type="pres">
      <dgm:prSet presAssocID="{01AEB7D8-E7CC-4ABA-857B-3F4EC0F7A785}" presName="dummyConnPt" presStyleCnt="0"/>
      <dgm:spPr/>
    </dgm:pt>
    <dgm:pt modelId="{5E881D62-C2D5-4282-8313-3540E67E7DEA}" type="pres">
      <dgm:prSet presAssocID="{01AEB7D8-E7CC-4ABA-857B-3F4EC0F7A785}" presName="node" presStyleLbl="node1" presStyleIdx="1" presStyleCnt="8">
        <dgm:presLayoutVars>
          <dgm:bulletEnabled val="1"/>
        </dgm:presLayoutVars>
      </dgm:prSet>
      <dgm:spPr/>
      <dgm:t>
        <a:bodyPr/>
        <a:lstStyle/>
        <a:p>
          <a:endParaRPr lang="zh-CN" altLang="en-US"/>
        </a:p>
      </dgm:t>
    </dgm:pt>
    <dgm:pt modelId="{CE46731D-40AD-4BE2-BCBA-0814407F2ABD}" type="pres">
      <dgm:prSet presAssocID="{5B7CF248-E354-472F-B536-8DF1CB645CE7}" presName="sibTrans" presStyleLbl="bgSibTrans2D1" presStyleIdx="1" presStyleCnt="7"/>
      <dgm:spPr/>
      <dgm:t>
        <a:bodyPr/>
        <a:lstStyle/>
        <a:p>
          <a:endParaRPr lang="zh-CN" altLang="en-US"/>
        </a:p>
      </dgm:t>
    </dgm:pt>
    <dgm:pt modelId="{28363752-BE1A-4424-AFE5-5CD09C24D6D0}" type="pres">
      <dgm:prSet presAssocID="{52FB9EDB-EA52-4215-BF53-EB7BA8614B22}" presName="compNode" presStyleCnt="0"/>
      <dgm:spPr/>
    </dgm:pt>
    <dgm:pt modelId="{60976EC1-83F2-49AA-84BB-50C92082E5A1}" type="pres">
      <dgm:prSet presAssocID="{52FB9EDB-EA52-4215-BF53-EB7BA8614B22}" presName="dummyConnPt" presStyleCnt="0"/>
      <dgm:spPr/>
    </dgm:pt>
    <dgm:pt modelId="{6F4338EB-8809-4B81-8B15-2D4FB1967FDB}" type="pres">
      <dgm:prSet presAssocID="{52FB9EDB-EA52-4215-BF53-EB7BA8614B22}" presName="node" presStyleLbl="node1" presStyleIdx="2" presStyleCnt="8">
        <dgm:presLayoutVars>
          <dgm:bulletEnabled val="1"/>
        </dgm:presLayoutVars>
      </dgm:prSet>
      <dgm:spPr/>
      <dgm:t>
        <a:bodyPr/>
        <a:lstStyle/>
        <a:p>
          <a:endParaRPr lang="zh-CN" altLang="en-US"/>
        </a:p>
      </dgm:t>
    </dgm:pt>
    <dgm:pt modelId="{BDA93FBC-14BB-44DC-8DA4-D902FF35E536}" type="pres">
      <dgm:prSet presAssocID="{9ED8DADC-04B8-450C-B940-FBFE6B5E386A}" presName="sibTrans" presStyleLbl="bgSibTrans2D1" presStyleIdx="2" presStyleCnt="7"/>
      <dgm:spPr/>
      <dgm:t>
        <a:bodyPr/>
        <a:lstStyle/>
        <a:p>
          <a:endParaRPr lang="zh-CN" altLang="en-US"/>
        </a:p>
      </dgm:t>
    </dgm:pt>
    <dgm:pt modelId="{672EC828-B431-401B-AB67-9E98DF965574}" type="pres">
      <dgm:prSet presAssocID="{913C2AB6-997A-417E-BC02-5B8A14054A53}" presName="compNode" presStyleCnt="0"/>
      <dgm:spPr/>
    </dgm:pt>
    <dgm:pt modelId="{72617D7E-E6D9-4D29-A9ED-DBBE710948AC}" type="pres">
      <dgm:prSet presAssocID="{913C2AB6-997A-417E-BC02-5B8A14054A53}" presName="dummyConnPt" presStyleCnt="0"/>
      <dgm:spPr/>
    </dgm:pt>
    <dgm:pt modelId="{55C37BC7-846E-4517-970D-47E412D2F19A}" type="pres">
      <dgm:prSet presAssocID="{913C2AB6-997A-417E-BC02-5B8A14054A53}" presName="node" presStyleLbl="node1" presStyleIdx="3" presStyleCnt="8">
        <dgm:presLayoutVars>
          <dgm:bulletEnabled val="1"/>
        </dgm:presLayoutVars>
      </dgm:prSet>
      <dgm:spPr/>
      <dgm:t>
        <a:bodyPr/>
        <a:lstStyle/>
        <a:p>
          <a:endParaRPr lang="zh-CN" altLang="en-US"/>
        </a:p>
      </dgm:t>
    </dgm:pt>
    <dgm:pt modelId="{900C8E9F-6ED1-4FFE-B838-E4AB97E9A8BB}" type="pres">
      <dgm:prSet presAssocID="{E1E6A77B-D80B-42B3-B4A1-366CD1AF9639}" presName="sibTrans" presStyleLbl="bgSibTrans2D1" presStyleIdx="3" presStyleCnt="7"/>
      <dgm:spPr/>
      <dgm:t>
        <a:bodyPr/>
        <a:lstStyle/>
        <a:p>
          <a:endParaRPr lang="zh-CN" altLang="en-US"/>
        </a:p>
      </dgm:t>
    </dgm:pt>
    <dgm:pt modelId="{AEF7E7AA-C64D-4F17-94DC-7E5CBA9A3FEC}" type="pres">
      <dgm:prSet presAssocID="{702DA4BB-461E-4570-B856-28179FA385C9}" presName="compNode" presStyleCnt="0"/>
      <dgm:spPr/>
    </dgm:pt>
    <dgm:pt modelId="{6BE622A0-60D0-41F8-9541-86DC4DC6AB9F}" type="pres">
      <dgm:prSet presAssocID="{702DA4BB-461E-4570-B856-28179FA385C9}" presName="dummyConnPt" presStyleCnt="0"/>
      <dgm:spPr/>
    </dgm:pt>
    <dgm:pt modelId="{6006E54E-C25B-47FD-8FBF-F967A4421AFF}" type="pres">
      <dgm:prSet presAssocID="{702DA4BB-461E-4570-B856-28179FA385C9}" presName="node" presStyleLbl="node1" presStyleIdx="4" presStyleCnt="8">
        <dgm:presLayoutVars>
          <dgm:bulletEnabled val="1"/>
        </dgm:presLayoutVars>
      </dgm:prSet>
      <dgm:spPr/>
      <dgm:t>
        <a:bodyPr/>
        <a:lstStyle/>
        <a:p>
          <a:endParaRPr lang="zh-CN" altLang="en-US"/>
        </a:p>
      </dgm:t>
    </dgm:pt>
    <dgm:pt modelId="{2EE9B90A-03B8-4693-A12B-48D45C9FF453}" type="pres">
      <dgm:prSet presAssocID="{8D9E46EF-0AD3-483F-9371-2E6BF58C8DF8}" presName="sibTrans" presStyleLbl="bgSibTrans2D1" presStyleIdx="4" presStyleCnt="7"/>
      <dgm:spPr/>
      <dgm:t>
        <a:bodyPr/>
        <a:lstStyle/>
        <a:p>
          <a:endParaRPr lang="zh-CN" altLang="en-US"/>
        </a:p>
      </dgm:t>
    </dgm:pt>
    <dgm:pt modelId="{BC694CAC-F148-433B-A82D-A725F1C28884}" type="pres">
      <dgm:prSet presAssocID="{C8326429-A86C-4782-ACAF-76E6DEC7852E}" presName="compNode" presStyleCnt="0"/>
      <dgm:spPr/>
    </dgm:pt>
    <dgm:pt modelId="{8A6694A8-76A1-4A09-8A89-CE3FBE2EF6F6}" type="pres">
      <dgm:prSet presAssocID="{C8326429-A86C-4782-ACAF-76E6DEC7852E}" presName="dummyConnPt" presStyleCnt="0"/>
      <dgm:spPr/>
    </dgm:pt>
    <dgm:pt modelId="{31C12B6F-98DA-4E4C-ACF3-F87F6829EF89}" type="pres">
      <dgm:prSet presAssocID="{C8326429-A86C-4782-ACAF-76E6DEC7852E}" presName="node" presStyleLbl="node1" presStyleIdx="5" presStyleCnt="8">
        <dgm:presLayoutVars>
          <dgm:bulletEnabled val="1"/>
        </dgm:presLayoutVars>
      </dgm:prSet>
      <dgm:spPr/>
      <dgm:t>
        <a:bodyPr/>
        <a:lstStyle/>
        <a:p>
          <a:endParaRPr lang="zh-CN" altLang="en-US"/>
        </a:p>
      </dgm:t>
    </dgm:pt>
    <dgm:pt modelId="{9FBFD2C3-47D9-43F9-B0DD-B357BEF85023}" type="pres">
      <dgm:prSet presAssocID="{5AC99061-3623-4369-8C10-FD67CF55DE30}" presName="sibTrans" presStyleLbl="bgSibTrans2D1" presStyleIdx="5" presStyleCnt="7"/>
      <dgm:spPr/>
      <dgm:t>
        <a:bodyPr/>
        <a:lstStyle/>
        <a:p>
          <a:endParaRPr lang="zh-CN" altLang="en-US"/>
        </a:p>
      </dgm:t>
    </dgm:pt>
    <dgm:pt modelId="{CFDED35D-149D-4DFF-B849-BB5BEFA6BD55}" type="pres">
      <dgm:prSet presAssocID="{83987518-EA08-47CF-91C4-09DAB278B72D}" presName="compNode" presStyleCnt="0"/>
      <dgm:spPr/>
    </dgm:pt>
    <dgm:pt modelId="{F9CBDA42-D3F0-4D46-9CAE-41DFAF04AB7A}" type="pres">
      <dgm:prSet presAssocID="{83987518-EA08-47CF-91C4-09DAB278B72D}" presName="dummyConnPt" presStyleCnt="0"/>
      <dgm:spPr/>
    </dgm:pt>
    <dgm:pt modelId="{6A46563E-328E-4DFF-8BEF-6667059DDD7E}" type="pres">
      <dgm:prSet presAssocID="{83987518-EA08-47CF-91C4-09DAB278B72D}" presName="node" presStyleLbl="node1" presStyleIdx="6" presStyleCnt="8">
        <dgm:presLayoutVars>
          <dgm:bulletEnabled val="1"/>
        </dgm:presLayoutVars>
      </dgm:prSet>
      <dgm:spPr/>
      <dgm:t>
        <a:bodyPr/>
        <a:lstStyle/>
        <a:p>
          <a:endParaRPr lang="zh-CN" altLang="en-US"/>
        </a:p>
      </dgm:t>
    </dgm:pt>
    <dgm:pt modelId="{E8FEF8AD-318E-47B8-A08C-EDD14B997523}" type="pres">
      <dgm:prSet presAssocID="{673D3424-B4B7-4AB9-A3F4-4B39FE38357B}" presName="sibTrans" presStyleLbl="bgSibTrans2D1" presStyleIdx="6" presStyleCnt="7"/>
      <dgm:spPr/>
      <dgm:t>
        <a:bodyPr/>
        <a:lstStyle/>
        <a:p>
          <a:endParaRPr lang="zh-CN" altLang="en-US"/>
        </a:p>
      </dgm:t>
    </dgm:pt>
    <dgm:pt modelId="{C2DA1D42-DE12-401C-9B4C-F292EBBA173A}" type="pres">
      <dgm:prSet presAssocID="{EC34336D-3BF3-49BD-943C-C3FE78368B03}" presName="compNode" presStyleCnt="0"/>
      <dgm:spPr/>
    </dgm:pt>
    <dgm:pt modelId="{0F9D019E-0877-43F5-BDE1-EE6EBFFCFE0F}" type="pres">
      <dgm:prSet presAssocID="{EC34336D-3BF3-49BD-943C-C3FE78368B03}" presName="dummyConnPt" presStyleCnt="0"/>
      <dgm:spPr/>
    </dgm:pt>
    <dgm:pt modelId="{35F4EC7A-B072-4723-9339-3913E7F69186}" type="pres">
      <dgm:prSet presAssocID="{EC34336D-3BF3-49BD-943C-C3FE78368B03}" presName="node" presStyleLbl="node1" presStyleIdx="7" presStyleCnt="8">
        <dgm:presLayoutVars>
          <dgm:bulletEnabled val="1"/>
        </dgm:presLayoutVars>
      </dgm:prSet>
      <dgm:spPr/>
      <dgm:t>
        <a:bodyPr/>
        <a:lstStyle/>
        <a:p>
          <a:endParaRPr lang="zh-CN" altLang="en-US"/>
        </a:p>
      </dgm:t>
    </dgm:pt>
  </dgm:ptLst>
  <dgm:cxnLst>
    <dgm:cxn modelId="{A54D925F-3E3C-4E78-9FC6-FFC4EEF78A5A}" type="presOf" srcId="{E6CFB6B2-B0D6-4292-B86E-53ED49E50880}" destId="{8452BE37-63DE-4A45-AE41-F094D4EF9F15}" srcOrd="0" destOrd="0" presId="urn:microsoft.com/office/officeart/2005/8/layout/bProcess4"/>
    <dgm:cxn modelId="{C7E95047-E8F5-41F5-8ED2-7F9F991053F2}" srcId="{F518A588-3ABD-4E92-A8C4-DEB2B94708D5}" destId="{83987518-EA08-47CF-91C4-09DAB278B72D}" srcOrd="6" destOrd="0" parTransId="{95869BA4-A29B-4AA4-81E3-F7A5E6327264}" sibTransId="{673D3424-B4B7-4AB9-A3F4-4B39FE38357B}"/>
    <dgm:cxn modelId="{B240CBDC-3D33-4B08-97AF-3A23B36F0C58}" type="presOf" srcId="{8D9E46EF-0AD3-483F-9371-2E6BF58C8DF8}" destId="{2EE9B90A-03B8-4693-A12B-48D45C9FF453}" srcOrd="0" destOrd="0" presId="urn:microsoft.com/office/officeart/2005/8/layout/bProcess4"/>
    <dgm:cxn modelId="{90701DD0-450D-4CEE-A2EE-22B7D3819280}" type="presOf" srcId="{E1E6A77B-D80B-42B3-B4A1-366CD1AF9639}" destId="{900C8E9F-6ED1-4FFE-B838-E4AB97E9A8BB}" srcOrd="0" destOrd="0" presId="urn:microsoft.com/office/officeart/2005/8/layout/bProcess4"/>
    <dgm:cxn modelId="{A43A3DB0-87CF-4804-9F1D-4E4C1EE76D40}" type="presOf" srcId="{83987518-EA08-47CF-91C4-09DAB278B72D}" destId="{6A46563E-328E-4DFF-8BEF-6667059DDD7E}" srcOrd="0" destOrd="0" presId="urn:microsoft.com/office/officeart/2005/8/layout/bProcess4"/>
    <dgm:cxn modelId="{C75F5211-B2BE-45FF-AB9B-A763E63F6CC1}" type="presOf" srcId="{F518A588-3ABD-4E92-A8C4-DEB2B94708D5}" destId="{AF1AE2E1-F38A-4B6A-8FD6-A4922F3B9C9F}" srcOrd="0" destOrd="0" presId="urn:microsoft.com/office/officeart/2005/8/layout/bProcess4"/>
    <dgm:cxn modelId="{FABF9FF3-E1E1-4723-95A4-947EAAF9DB52}" type="presOf" srcId="{9ED8DADC-04B8-450C-B940-FBFE6B5E386A}" destId="{BDA93FBC-14BB-44DC-8DA4-D902FF35E536}" srcOrd="0" destOrd="0" presId="urn:microsoft.com/office/officeart/2005/8/layout/bProcess4"/>
    <dgm:cxn modelId="{621BFEE9-26F7-49FE-A47D-194CAACA9732}" srcId="{F518A588-3ABD-4E92-A8C4-DEB2B94708D5}" destId="{52FB9EDB-EA52-4215-BF53-EB7BA8614B22}" srcOrd="2" destOrd="0" parTransId="{2B02548B-18A9-48A8-9D00-22E08B0A5497}" sibTransId="{9ED8DADC-04B8-450C-B940-FBFE6B5E386A}"/>
    <dgm:cxn modelId="{9BD727CC-69CF-4099-955A-3898A2C26A13}" srcId="{F518A588-3ABD-4E92-A8C4-DEB2B94708D5}" destId="{C8326429-A86C-4782-ACAF-76E6DEC7852E}" srcOrd="5" destOrd="0" parTransId="{2DA02F9C-F461-42F4-9276-25336E4B172E}" sibTransId="{5AC99061-3623-4369-8C10-FD67CF55DE30}"/>
    <dgm:cxn modelId="{5D0DA119-8D7C-4C79-B8B8-C522C672EDBA}" srcId="{F518A588-3ABD-4E92-A8C4-DEB2B94708D5}" destId="{EC34336D-3BF3-49BD-943C-C3FE78368B03}" srcOrd="7" destOrd="0" parTransId="{13B7B4DA-7F32-40E0-8F9C-C07A0745A20D}" sibTransId="{4AC99C2D-CF89-45AB-B84C-6532E38CFA38}"/>
    <dgm:cxn modelId="{744AB3F9-F272-4758-91BE-94D0F9DF32CF}" srcId="{F518A588-3ABD-4E92-A8C4-DEB2B94708D5}" destId="{913C2AB6-997A-417E-BC02-5B8A14054A53}" srcOrd="3" destOrd="0" parTransId="{9DC24912-24A8-4365-84FD-011554651989}" sibTransId="{E1E6A77B-D80B-42B3-B4A1-366CD1AF9639}"/>
    <dgm:cxn modelId="{F0B42494-A530-470B-A4DD-F965C51044D9}" type="presOf" srcId="{5B7CF248-E354-472F-B536-8DF1CB645CE7}" destId="{CE46731D-40AD-4BE2-BCBA-0814407F2ABD}" srcOrd="0" destOrd="0" presId="urn:microsoft.com/office/officeart/2005/8/layout/bProcess4"/>
    <dgm:cxn modelId="{2996319A-0FAC-4A6F-AE56-46F0F6658289}" type="presOf" srcId="{5AC99061-3623-4369-8C10-FD67CF55DE30}" destId="{9FBFD2C3-47D9-43F9-B0DD-B357BEF85023}" srcOrd="0" destOrd="0" presId="urn:microsoft.com/office/officeart/2005/8/layout/bProcess4"/>
    <dgm:cxn modelId="{0843A086-AA61-433B-9CE6-EE2CDAF7DF65}" type="presOf" srcId="{702DA4BB-461E-4570-B856-28179FA385C9}" destId="{6006E54E-C25B-47FD-8FBF-F967A4421AFF}" srcOrd="0" destOrd="0" presId="urn:microsoft.com/office/officeart/2005/8/layout/bProcess4"/>
    <dgm:cxn modelId="{DFDA729E-2CAD-4873-AB7F-958AD492D87C}" srcId="{F518A588-3ABD-4E92-A8C4-DEB2B94708D5}" destId="{E6CFB6B2-B0D6-4292-B86E-53ED49E50880}" srcOrd="0" destOrd="0" parTransId="{FC4F5ABD-F801-4ED8-BB96-D4B2E384332D}" sibTransId="{6A17B3B9-27CF-4E42-A96D-85C1D5598982}"/>
    <dgm:cxn modelId="{C5D65A8E-2870-4A03-92F0-4A5C7673E7FB}" srcId="{F518A588-3ABD-4E92-A8C4-DEB2B94708D5}" destId="{01AEB7D8-E7CC-4ABA-857B-3F4EC0F7A785}" srcOrd="1" destOrd="0" parTransId="{8D8A7B6D-1DBC-4116-872C-5C603744E86F}" sibTransId="{5B7CF248-E354-472F-B536-8DF1CB645CE7}"/>
    <dgm:cxn modelId="{81A0F9AE-5F91-4A68-A9BE-49737251BF86}" type="presOf" srcId="{01AEB7D8-E7CC-4ABA-857B-3F4EC0F7A785}" destId="{5E881D62-C2D5-4282-8313-3540E67E7DEA}" srcOrd="0" destOrd="0" presId="urn:microsoft.com/office/officeart/2005/8/layout/bProcess4"/>
    <dgm:cxn modelId="{43D8BF2E-4BEF-40A6-B149-5608FBEB4C82}" type="presOf" srcId="{6A17B3B9-27CF-4E42-A96D-85C1D5598982}" destId="{39114CFE-4227-4977-934F-719E44447898}" srcOrd="0" destOrd="0" presId="urn:microsoft.com/office/officeart/2005/8/layout/bProcess4"/>
    <dgm:cxn modelId="{E21D2C0B-2125-4A3A-8FF6-1B958C8A2BA5}" type="presOf" srcId="{C8326429-A86C-4782-ACAF-76E6DEC7852E}" destId="{31C12B6F-98DA-4E4C-ACF3-F87F6829EF89}" srcOrd="0" destOrd="0" presId="urn:microsoft.com/office/officeart/2005/8/layout/bProcess4"/>
    <dgm:cxn modelId="{64421F1F-F7C8-4644-A5C4-44CB6D796A1D}" srcId="{F518A588-3ABD-4E92-A8C4-DEB2B94708D5}" destId="{702DA4BB-461E-4570-B856-28179FA385C9}" srcOrd="4" destOrd="0" parTransId="{05CF54DC-7A10-4362-B2CF-540CFA39791D}" sibTransId="{8D9E46EF-0AD3-483F-9371-2E6BF58C8DF8}"/>
    <dgm:cxn modelId="{A2E57346-8AE9-4397-988B-BAB5F01DB4C5}" type="presOf" srcId="{52FB9EDB-EA52-4215-BF53-EB7BA8614B22}" destId="{6F4338EB-8809-4B81-8B15-2D4FB1967FDB}" srcOrd="0" destOrd="0" presId="urn:microsoft.com/office/officeart/2005/8/layout/bProcess4"/>
    <dgm:cxn modelId="{B4D9840B-F87E-480D-B306-B3C422215EFF}" type="presOf" srcId="{913C2AB6-997A-417E-BC02-5B8A14054A53}" destId="{55C37BC7-846E-4517-970D-47E412D2F19A}" srcOrd="0" destOrd="0" presId="urn:microsoft.com/office/officeart/2005/8/layout/bProcess4"/>
    <dgm:cxn modelId="{1C100C69-AD2F-41A7-8F96-5B2C8374C018}" type="presOf" srcId="{EC34336D-3BF3-49BD-943C-C3FE78368B03}" destId="{35F4EC7A-B072-4723-9339-3913E7F69186}" srcOrd="0" destOrd="0" presId="urn:microsoft.com/office/officeart/2005/8/layout/bProcess4"/>
    <dgm:cxn modelId="{9511C7AA-2EBA-4656-9EFA-87710C941043}" type="presOf" srcId="{673D3424-B4B7-4AB9-A3F4-4B39FE38357B}" destId="{E8FEF8AD-318E-47B8-A08C-EDD14B997523}" srcOrd="0" destOrd="0" presId="urn:microsoft.com/office/officeart/2005/8/layout/bProcess4"/>
    <dgm:cxn modelId="{9C7AC282-BBCC-4486-956A-81E2A9F67572}" type="presParOf" srcId="{AF1AE2E1-F38A-4B6A-8FD6-A4922F3B9C9F}" destId="{C7E7A4A9-EC8B-4DC4-B782-B21B7303B092}" srcOrd="0" destOrd="0" presId="urn:microsoft.com/office/officeart/2005/8/layout/bProcess4"/>
    <dgm:cxn modelId="{AFBF2F88-E4FE-48ED-BF92-486B43FDA195}" type="presParOf" srcId="{C7E7A4A9-EC8B-4DC4-B782-B21B7303B092}" destId="{D5F3D757-6DEE-40D2-9500-FFF44125C2A5}" srcOrd="0" destOrd="0" presId="urn:microsoft.com/office/officeart/2005/8/layout/bProcess4"/>
    <dgm:cxn modelId="{BE577D95-4003-4643-82E8-B737D7B25802}" type="presParOf" srcId="{C7E7A4A9-EC8B-4DC4-B782-B21B7303B092}" destId="{8452BE37-63DE-4A45-AE41-F094D4EF9F15}" srcOrd="1" destOrd="0" presId="urn:microsoft.com/office/officeart/2005/8/layout/bProcess4"/>
    <dgm:cxn modelId="{5C999063-8D07-47E8-9C15-92CDC9FC58E5}" type="presParOf" srcId="{AF1AE2E1-F38A-4B6A-8FD6-A4922F3B9C9F}" destId="{39114CFE-4227-4977-934F-719E44447898}" srcOrd="1" destOrd="0" presId="urn:microsoft.com/office/officeart/2005/8/layout/bProcess4"/>
    <dgm:cxn modelId="{C8D7F9C1-DD15-4AFE-B086-F3E69CAB8054}" type="presParOf" srcId="{AF1AE2E1-F38A-4B6A-8FD6-A4922F3B9C9F}" destId="{0BA5339D-62D1-499E-B8AD-38E44E7002E5}" srcOrd="2" destOrd="0" presId="urn:microsoft.com/office/officeart/2005/8/layout/bProcess4"/>
    <dgm:cxn modelId="{C19B0E4D-60EB-4309-960E-AA823A8851B3}" type="presParOf" srcId="{0BA5339D-62D1-499E-B8AD-38E44E7002E5}" destId="{F3C1BA14-1BD0-4D35-A394-66453B081501}" srcOrd="0" destOrd="0" presId="urn:microsoft.com/office/officeart/2005/8/layout/bProcess4"/>
    <dgm:cxn modelId="{5EA000D9-2B65-48D1-85F4-FF703755FF45}" type="presParOf" srcId="{0BA5339D-62D1-499E-B8AD-38E44E7002E5}" destId="{5E881D62-C2D5-4282-8313-3540E67E7DEA}" srcOrd="1" destOrd="0" presId="urn:microsoft.com/office/officeart/2005/8/layout/bProcess4"/>
    <dgm:cxn modelId="{B2D74074-DB51-467F-ACD0-37547277D5B9}" type="presParOf" srcId="{AF1AE2E1-F38A-4B6A-8FD6-A4922F3B9C9F}" destId="{CE46731D-40AD-4BE2-BCBA-0814407F2ABD}" srcOrd="3" destOrd="0" presId="urn:microsoft.com/office/officeart/2005/8/layout/bProcess4"/>
    <dgm:cxn modelId="{A82E4F69-37F9-4BD9-AA31-985B22EB1D1B}" type="presParOf" srcId="{AF1AE2E1-F38A-4B6A-8FD6-A4922F3B9C9F}" destId="{28363752-BE1A-4424-AFE5-5CD09C24D6D0}" srcOrd="4" destOrd="0" presId="urn:microsoft.com/office/officeart/2005/8/layout/bProcess4"/>
    <dgm:cxn modelId="{5B47FD3F-A019-427F-B981-9354BB721524}" type="presParOf" srcId="{28363752-BE1A-4424-AFE5-5CD09C24D6D0}" destId="{60976EC1-83F2-49AA-84BB-50C92082E5A1}" srcOrd="0" destOrd="0" presId="urn:microsoft.com/office/officeart/2005/8/layout/bProcess4"/>
    <dgm:cxn modelId="{A3AE7141-F7D6-4A73-BFEC-AC2B00FDA1D5}" type="presParOf" srcId="{28363752-BE1A-4424-AFE5-5CD09C24D6D0}" destId="{6F4338EB-8809-4B81-8B15-2D4FB1967FDB}" srcOrd="1" destOrd="0" presId="urn:microsoft.com/office/officeart/2005/8/layout/bProcess4"/>
    <dgm:cxn modelId="{927B4092-27A7-4EEA-8574-F3D56354BECB}" type="presParOf" srcId="{AF1AE2E1-F38A-4B6A-8FD6-A4922F3B9C9F}" destId="{BDA93FBC-14BB-44DC-8DA4-D902FF35E536}" srcOrd="5" destOrd="0" presId="urn:microsoft.com/office/officeart/2005/8/layout/bProcess4"/>
    <dgm:cxn modelId="{1C4BB264-2ADA-4F01-A48C-716BE1A8281B}" type="presParOf" srcId="{AF1AE2E1-F38A-4B6A-8FD6-A4922F3B9C9F}" destId="{672EC828-B431-401B-AB67-9E98DF965574}" srcOrd="6" destOrd="0" presId="urn:microsoft.com/office/officeart/2005/8/layout/bProcess4"/>
    <dgm:cxn modelId="{C83F756E-B6D9-4986-9EB7-4B99B807083C}" type="presParOf" srcId="{672EC828-B431-401B-AB67-9E98DF965574}" destId="{72617D7E-E6D9-4D29-A9ED-DBBE710948AC}" srcOrd="0" destOrd="0" presId="urn:microsoft.com/office/officeart/2005/8/layout/bProcess4"/>
    <dgm:cxn modelId="{2571B0CB-2E28-4C84-9E51-56206B710E4F}" type="presParOf" srcId="{672EC828-B431-401B-AB67-9E98DF965574}" destId="{55C37BC7-846E-4517-970D-47E412D2F19A}" srcOrd="1" destOrd="0" presId="urn:microsoft.com/office/officeart/2005/8/layout/bProcess4"/>
    <dgm:cxn modelId="{B931CEB6-D3AD-478E-89B5-D27D7E375E2F}" type="presParOf" srcId="{AF1AE2E1-F38A-4B6A-8FD6-A4922F3B9C9F}" destId="{900C8E9F-6ED1-4FFE-B838-E4AB97E9A8BB}" srcOrd="7" destOrd="0" presId="urn:microsoft.com/office/officeart/2005/8/layout/bProcess4"/>
    <dgm:cxn modelId="{CC51412E-A0FA-4203-8A88-A2C2E150761D}" type="presParOf" srcId="{AF1AE2E1-F38A-4B6A-8FD6-A4922F3B9C9F}" destId="{AEF7E7AA-C64D-4F17-94DC-7E5CBA9A3FEC}" srcOrd="8" destOrd="0" presId="urn:microsoft.com/office/officeart/2005/8/layout/bProcess4"/>
    <dgm:cxn modelId="{73D41F8F-1883-4F66-98C4-B830BF9BAA5C}" type="presParOf" srcId="{AEF7E7AA-C64D-4F17-94DC-7E5CBA9A3FEC}" destId="{6BE622A0-60D0-41F8-9541-86DC4DC6AB9F}" srcOrd="0" destOrd="0" presId="urn:microsoft.com/office/officeart/2005/8/layout/bProcess4"/>
    <dgm:cxn modelId="{CCDABEDD-0DD4-4452-9705-FBE71E4D0DB8}" type="presParOf" srcId="{AEF7E7AA-C64D-4F17-94DC-7E5CBA9A3FEC}" destId="{6006E54E-C25B-47FD-8FBF-F967A4421AFF}" srcOrd="1" destOrd="0" presId="urn:microsoft.com/office/officeart/2005/8/layout/bProcess4"/>
    <dgm:cxn modelId="{055E311E-CC06-4ACD-B94B-3F775B961765}" type="presParOf" srcId="{AF1AE2E1-F38A-4B6A-8FD6-A4922F3B9C9F}" destId="{2EE9B90A-03B8-4693-A12B-48D45C9FF453}" srcOrd="9" destOrd="0" presId="urn:microsoft.com/office/officeart/2005/8/layout/bProcess4"/>
    <dgm:cxn modelId="{4BF26397-5C6D-4BB2-8908-36A5706F7066}" type="presParOf" srcId="{AF1AE2E1-F38A-4B6A-8FD6-A4922F3B9C9F}" destId="{BC694CAC-F148-433B-A82D-A725F1C28884}" srcOrd="10" destOrd="0" presId="urn:microsoft.com/office/officeart/2005/8/layout/bProcess4"/>
    <dgm:cxn modelId="{ECCA6E61-0433-46D9-8EF8-4921AF075F8F}" type="presParOf" srcId="{BC694CAC-F148-433B-A82D-A725F1C28884}" destId="{8A6694A8-76A1-4A09-8A89-CE3FBE2EF6F6}" srcOrd="0" destOrd="0" presId="urn:microsoft.com/office/officeart/2005/8/layout/bProcess4"/>
    <dgm:cxn modelId="{A7F75960-0482-4A16-8A77-F08B97891A58}" type="presParOf" srcId="{BC694CAC-F148-433B-A82D-A725F1C28884}" destId="{31C12B6F-98DA-4E4C-ACF3-F87F6829EF89}" srcOrd="1" destOrd="0" presId="urn:microsoft.com/office/officeart/2005/8/layout/bProcess4"/>
    <dgm:cxn modelId="{E2F10E40-D0F3-48CE-AA0B-AFB80F8CAF69}" type="presParOf" srcId="{AF1AE2E1-F38A-4B6A-8FD6-A4922F3B9C9F}" destId="{9FBFD2C3-47D9-43F9-B0DD-B357BEF85023}" srcOrd="11" destOrd="0" presId="urn:microsoft.com/office/officeart/2005/8/layout/bProcess4"/>
    <dgm:cxn modelId="{B9257F21-C783-41C0-BFF3-7961588A6E63}" type="presParOf" srcId="{AF1AE2E1-F38A-4B6A-8FD6-A4922F3B9C9F}" destId="{CFDED35D-149D-4DFF-B849-BB5BEFA6BD55}" srcOrd="12" destOrd="0" presId="urn:microsoft.com/office/officeart/2005/8/layout/bProcess4"/>
    <dgm:cxn modelId="{3B519DFE-28CF-48D5-89E8-9AD881ACEB5D}" type="presParOf" srcId="{CFDED35D-149D-4DFF-B849-BB5BEFA6BD55}" destId="{F9CBDA42-D3F0-4D46-9CAE-41DFAF04AB7A}" srcOrd="0" destOrd="0" presId="urn:microsoft.com/office/officeart/2005/8/layout/bProcess4"/>
    <dgm:cxn modelId="{BB4A2BB8-9586-4FC7-9E5D-5E234E2DDA2E}" type="presParOf" srcId="{CFDED35D-149D-4DFF-B849-BB5BEFA6BD55}" destId="{6A46563E-328E-4DFF-8BEF-6667059DDD7E}" srcOrd="1" destOrd="0" presId="urn:microsoft.com/office/officeart/2005/8/layout/bProcess4"/>
    <dgm:cxn modelId="{EEBF3F19-F6D1-4FFB-B7A8-2E73463AA9C5}" type="presParOf" srcId="{AF1AE2E1-F38A-4B6A-8FD6-A4922F3B9C9F}" destId="{E8FEF8AD-318E-47B8-A08C-EDD14B997523}" srcOrd="13" destOrd="0" presId="urn:microsoft.com/office/officeart/2005/8/layout/bProcess4"/>
    <dgm:cxn modelId="{B0379FD2-6600-4C84-8897-59ACCE3F510B}" type="presParOf" srcId="{AF1AE2E1-F38A-4B6A-8FD6-A4922F3B9C9F}" destId="{C2DA1D42-DE12-401C-9B4C-F292EBBA173A}" srcOrd="14" destOrd="0" presId="urn:microsoft.com/office/officeart/2005/8/layout/bProcess4"/>
    <dgm:cxn modelId="{BD770C3D-909E-46E7-98F6-CB00501F0883}" type="presParOf" srcId="{C2DA1D42-DE12-401C-9B4C-F292EBBA173A}" destId="{0F9D019E-0877-43F5-BDE1-EE6EBFFCFE0F}" srcOrd="0" destOrd="0" presId="urn:microsoft.com/office/officeart/2005/8/layout/bProcess4"/>
    <dgm:cxn modelId="{DC445251-B9AC-4A35-A90E-061EF0EA518D}" type="presParOf" srcId="{C2DA1D42-DE12-401C-9B4C-F292EBBA173A}" destId="{35F4EC7A-B072-4723-9339-3913E7F69186}" srcOrd="1" destOrd="0" presId="urn:microsoft.com/office/officeart/2005/8/layout/bProcess4"/>
  </dgm:cxnLst>
  <dgm:bg/>
  <dgm:whole/>
</dgm:dataModel>
</file>

<file path=ppt/diagrams/data12.xml><?xml version="1.0" encoding="utf-8"?>
<dgm:dataModel xmlns:dgm="http://schemas.openxmlformats.org/drawingml/2006/diagram" xmlns:a="http://schemas.openxmlformats.org/drawingml/2006/main">
  <dgm:ptLst>
    <dgm:pt modelId="{258BEAA6-8F50-4A98-A462-F5921B6DBC92}"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zh-CN" altLang="en-US"/>
        </a:p>
      </dgm:t>
    </dgm:pt>
    <dgm:pt modelId="{53B0CA12-E35B-4F26-91F7-E4503B685DF3}">
      <dgm:prSet phldrT="[文本]" custT="1"/>
      <dgm:spPr>
        <a:solidFill>
          <a:schemeClr val="accent3">
            <a:lumMod val="95000"/>
          </a:schemeClr>
        </a:solidFill>
      </dgm:spPr>
      <dgm:t>
        <a:bodyPr/>
        <a:lstStyle/>
        <a:p>
          <a:r>
            <a:rPr lang="zh-CN" altLang="en-US" sz="2800" b="1" dirty="0" smtClean="0">
              <a:solidFill>
                <a:srgbClr val="05195E"/>
              </a:solidFill>
            </a:rPr>
            <a:t>防火墙技术</a:t>
          </a:r>
          <a:endParaRPr lang="zh-CN" altLang="en-US" sz="2800" b="1" dirty="0">
            <a:solidFill>
              <a:srgbClr val="05195E"/>
            </a:solidFill>
          </a:endParaRPr>
        </a:p>
      </dgm:t>
    </dgm:pt>
    <dgm:pt modelId="{93ADBF3F-0D99-488F-A2F2-CD333369C736}" type="parTrans" cxnId="{81DBAA1D-CDFB-47E1-802B-0EAB4A0F667D}">
      <dgm:prSet/>
      <dgm:spPr/>
      <dgm:t>
        <a:bodyPr/>
        <a:lstStyle/>
        <a:p>
          <a:endParaRPr lang="zh-CN" altLang="en-US" sz="2800"/>
        </a:p>
      </dgm:t>
    </dgm:pt>
    <dgm:pt modelId="{B4B0C1C6-FEBE-4F61-A31B-AC5B12BDE20A}" type="sibTrans" cxnId="{81DBAA1D-CDFB-47E1-802B-0EAB4A0F667D}">
      <dgm:prSet custT="1"/>
      <dgm:spPr>
        <a:ln>
          <a:solidFill>
            <a:srgbClr val="04195E"/>
          </a:solidFill>
        </a:ln>
      </dgm:spPr>
      <dgm:t>
        <a:bodyPr/>
        <a:lstStyle/>
        <a:p>
          <a:endParaRPr lang="zh-CN" altLang="en-US" sz="2800"/>
        </a:p>
      </dgm:t>
    </dgm:pt>
    <dgm:pt modelId="{90D6B4D7-90EA-48CB-BEF6-310E6141E10C}">
      <dgm:prSet phldrT="[文本]" custT="1"/>
      <dgm:spPr>
        <a:solidFill>
          <a:schemeClr val="accent3">
            <a:lumMod val="95000"/>
          </a:schemeClr>
        </a:solidFill>
      </dgm:spPr>
      <dgm:t>
        <a:bodyPr/>
        <a:lstStyle/>
        <a:p>
          <a:r>
            <a:rPr lang="zh-CN" altLang="en-US" sz="2800" b="1" dirty="0" smtClean="0">
              <a:solidFill>
                <a:srgbClr val="05195E"/>
              </a:solidFill>
            </a:rPr>
            <a:t>入侵检测系统技术</a:t>
          </a:r>
          <a:endParaRPr lang="zh-CN" altLang="en-US" sz="2800" b="1" dirty="0">
            <a:solidFill>
              <a:srgbClr val="05195E"/>
            </a:solidFill>
          </a:endParaRPr>
        </a:p>
      </dgm:t>
    </dgm:pt>
    <dgm:pt modelId="{B5136351-96F2-4403-9615-8E5DA5263093}" type="parTrans" cxnId="{2AFFD428-BF3D-4AF4-BA9B-A1B8F09AA024}">
      <dgm:prSet/>
      <dgm:spPr/>
      <dgm:t>
        <a:bodyPr/>
        <a:lstStyle/>
        <a:p>
          <a:endParaRPr lang="zh-CN" altLang="en-US" sz="2800"/>
        </a:p>
      </dgm:t>
    </dgm:pt>
    <dgm:pt modelId="{BB09B2FA-4162-4051-851E-0D418209C6AC}" type="sibTrans" cxnId="{2AFFD428-BF3D-4AF4-BA9B-A1B8F09AA024}">
      <dgm:prSet custT="1"/>
      <dgm:spPr>
        <a:ln>
          <a:solidFill>
            <a:srgbClr val="04195E"/>
          </a:solidFill>
        </a:ln>
      </dgm:spPr>
      <dgm:t>
        <a:bodyPr/>
        <a:lstStyle/>
        <a:p>
          <a:endParaRPr lang="zh-CN" altLang="en-US" sz="2800"/>
        </a:p>
      </dgm:t>
    </dgm:pt>
    <dgm:pt modelId="{873024B2-BFDF-4CDF-A5C9-7F8AB1ADEDE2}">
      <dgm:prSet phldrT="[文本]" custT="1"/>
      <dgm:spPr>
        <a:solidFill>
          <a:schemeClr val="accent3">
            <a:lumMod val="95000"/>
          </a:schemeClr>
        </a:solidFill>
      </dgm:spPr>
      <dgm:t>
        <a:bodyPr/>
        <a:lstStyle/>
        <a:p>
          <a:r>
            <a:rPr lang="en-US" sz="2800" b="1" dirty="0" smtClean="0">
              <a:solidFill>
                <a:srgbClr val="05195E"/>
              </a:solidFill>
            </a:rPr>
            <a:t>Scanner</a:t>
          </a:r>
          <a:r>
            <a:rPr lang="zh-CN" sz="2800" b="1" dirty="0" smtClean="0">
              <a:solidFill>
                <a:srgbClr val="05195E"/>
              </a:solidFill>
            </a:rPr>
            <a:t>技术</a:t>
          </a:r>
          <a:endParaRPr lang="zh-CN" altLang="en-US" sz="2800" b="1" dirty="0">
            <a:solidFill>
              <a:srgbClr val="05195E"/>
            </a:solidFill>
          </a:endParaRPr>
        </a:p>
      </dgm:t>
    </dgm:pt>
    <dgm:pt modelId="{1958048A-E9A4-4635-8E37-596068272539}" type="parTrans" cxnId="{841D4D17-A025-48FB-9143-CDEAE45C87FD}">
      <dgm:prSet/>
      <dgm:spPr/>
      <dgm:t>
        <a:bodyPr/>
        <a:lstStyle/>
        <a:p>
          <a:endParaRPr lang="zh-CN" altLang="en-US" sz="2800"/>
        </a:p>
      </dgm:t>
    </dgm:pt>
    <dgm:pt modelId="{FC4ABF30-AC35-4F15-82B3-C3ADCD12304A}" type="sibTrans" cxnId="{841D4D17-A025-48FB-9143-CDEAE45C87FD}">
      <dgm:prSet custT="1"/>
      <dgm:spPr>
        <a:ln>
          <a:solidFill>
            <a:srgbClr val="04195E"/>
          </a:solidFill>
        </a:ln>
      </dgm:spPr>
      <dgm:t>
        <a:bodyPr/>
        <a:lstStyle/>
        <a:p>
          <a:endParaRPr lang="zh-CN" altLang="en-US" sz="2800"/>
        </a:p>
      </dgm:t>
    </dgm:pt>
    <dgm:pt modelId="{9B399254-D86D-4E21-975F-C8162629F7E6}">
      <dgm:prSet phldrT="[文本]" custT="1"/>
      <dgm:spPr>
        <a:solidFill>
          <a:schemeClr val="accent3">
            <a:lumMod val="95000"/>
          </a:schemeClr>
        </a:solidFill>
      </dgm:spPr>
      <dgm:t>
        <a:bodyPr/>
        <a:lstStyle/>
        <a:p>
          <a:r>
            <a:rPr lang="en-US" sz="2800" b="1" dirty="0" smtClean="0">
              <a:solidFill>
                <a:srgbClr val="05195E"/>
              </a:solidFill>
            </a:rPr>
            <a:t>VPN</a:t>
          </a:r>
          <a:r>
            <a:rPr lang="zh-CN" sz="2800" b="1" dirty="0" smtClean="0">
              <a:solidFill>
                <a:srgbClr val="05195E"/>
              </a:solidFill>
            </a:rPr>
            <a:t>技术</a:t>
          </a:r>
          <a:endParaRPr lang="zh-CN" altLang="en-US" sz="2800" b="1" dirty="0">
            <a:solidFill>
              <a:srgbClr val="05195E"/>
            </a:solidFill>
          </a:endParaRPr>
        </a:p>
      </dgm:t>
    </dgm:pt>
    <dgm:pt modelId="{20193645-5C2F-4D3C-B218-93977CB53DB1}" type="parTrans" cxnId="{7AE5BDDD-EF79-4137-A96A-23C4CF2DF963}">
      <dgm:prSet/>
      <dgm:spPr/>
      <dgm:t>
        <a:bodyPr/>
        <a:lstStyle/>
        <a:p>
          <a:endParaRPr lang="zh-CN" altLang="en-US" sz="2800"/>
        </a:p>
      </dgm:t>
    </dgm:pt>
    <dgm:pt modelId="{53A31BE0-727B-4FA8-A9F9-7E10255E6D35}" type="sibTrans" cxnId="{7AE5BDDD-EF79-4137-A96A-23C4CF2DF963}">
      <dgm:prSet custT="1"/>
      <dgm:spPr>
        <a:ln>
          <a:solidFill>
            <a:srgbClr val="04195E"/>
          </a:solidFill>
        </a:ln>
      </dgm:spPr>
      <dgm:t>
        <a:bodyPr/>
        <a:lstStyle/>
        <a:p>
          <a:endParaRPr lang="zh-CN" altLang="en-US" sz="2800"/>
        </a:p>
      </dgm:t>
    </dgm:pt>
    <dgm:pt modelId="{6006C06B-2548-42BA-9BAB-37C5D844E368}">
      <dgm:prSet phldrT="[文本]" custT="1"/>
      <dgm:spPr>
        <a:solidFill>
          <a:schemeClr val="accent3">
            <a:lumMod val="95000"/>
          </a:schemeClr>
        </a:solidFill>
      </dgm:spPr>
      <dgm:t>
        <a:bodyPr/>
        <a:lstStyle/>
        <a:p>
          <a:r>
            <a:rPr lang="zh-CN" altLang="en-US" sz="2800" b="1" dirty="0" smtClean="0">
              <a:solidFill>
                <a:srgbClr val="05195E"/>
              </a:solidFill>
            </a:rPr>
            <a:t>防病毒技术</a:t>
          </a:r>
          <a:endParaRPr lang="zh-CN" altLang="en-US" sz="2800" b="1" dirty="0">
            <a:solidFill>
              <a:srgbClr val="05195E"/>
            </a:solidFill>
          </a:endParaRPr>
        </a:p>
      </dgm:t>
    </dgm:pt>
    <dgm:pt modelId="{45B7CA6F-AFEE-4328-ABA8-62524C0A67F9}" type="parTrans" cxnId="{495B30C4-6BFA-4A28-B894-690D22CFE7B5}">
      <dgm:prSet/>
      <dgm:spPr/>
      <dgm:t>
        <a:bodyPr/>
        <a:lstStyle/>
        <a:p>
          <a:endParaRPr lang="zh-CN" altLang="en-US" sz="2800"/>
        </a:p>
      </dgm:t>
    </dgm:pt>
    <dgm:pt modelId="{CD2994F8-917D-4615-9799-2E40098EBA79}" type="sibTrans" cxnId="{495B30C4-6BFA-4A28-B894-690D22CFE7B5}">
      <dgm:prSet/>
      <dgm:spPr/>
      <dgm:t>
        <a:bodyPr/>
        <a:lstStyle/>
        <a:p>
          <a:endParaRPr lang="zh-CN" altLang="en-US" sz="2800"/>
        </a:p>
      </dgm:t>
    </dgm:pt>
    <dgm:pt modelId="{DF928F63-0005-4764-A49E-737A0A7AC5FD}" type="pres">
      <dgm:prSet presAssocID="{258BEAA6-8F50-4A98-A462-F5921B6DBC92}" presName="Name0" presStyleCnt="0">
        <dgm:presLayoutVars>
          <dgm:dir/>
          <dgm:resizeHandles val="exact"/>
        </dgm:presLayoutVars>
      </dgm:prSet>
      <dgm:spPr/>
      <dgm:t>
        <a:bodyPr/>
        <a:lstStyle/>
        <a:p>
          <a:endParaRPr lang="zh-CN" altLang="en-US"/>
        </a:p>
      </dgm:t>
    </dgm:pt>
    <dgm:pt modelId="{3CD70DE4-400A-4A5A-B052-3E92A3A66E30}" type="pres">
      <dgm:prSet presAssocID="{53B0CA12-E35B-4F26-91F7-E4503B685DF3}" presName="node" presStyleLbl="node1" presStyleIdx="0" presStyleCnt="5" custScaleX="75137">
        <dgm:presLayoutVars>
          <dgm:bulletEnabled val="1"/>
        </dgm:presLayoutVars>
      </dgm:prSet>
      <dgm:spPr/>
      <dgm:t>
        <a:bodyPr/>
        <a:lstStyle/>
        <a:p>
          <a:endParaRPr lang="zh-CN" altLang="en-US"/>
        </a:p>
      </dgm:t>
    </dgm:pt>
    <dgm:pt modelId="{8B7A0F3C-81BE-4C05-8328-0126939AFAC2}" type="pres">
      <dgm:prSet presAssocID="{B4B0C1C6-FEBE-4F61-A31B-AC5B12BDE20A}" presName="sibTrans" presStyleLbl="sibTrans1D1" presStyleIdx="0" presStyleCnt="4"/>
      <dgm:spPr/>
      <dgm:t>
        <a:bodyPr/>
        <a:lstStyle/>
        <a:p>
          <a:endParaRPr lang="zh-CN" altLang="en-US"/>
        </a:p>
      </dgm:t>
    </dgm:pt>
    <dgm:pt modelId="{0B28078A-E390-414B-B6D0-DD88D5C64B29}" type="pres">
      <dgm:prSet presAssocID="{B4B0C1C6-FEBE-4F61-A31B-AC5B12BDE20A}" presName="connectorText" presStyleLbl="sibTrans1D1" presStyleIdx="0" presStyleCnt="4"/>
      <dgm:spPr/>
      <dgm:t>
        <a:bodyPr/>
        <a:lstStyle/>
        <a:p>
          <a:endParaRPr lang="zh-CN" altLang="en-US"/>
        </a:p>
      </dgm:t>
    </dgm:pt>
    <dgm:pt modelId="{4AC99944-1506-4AC6-83B2-C64366E7838B}" type="pres">
      <dgm:prSet presAssocID="{90D6B4D7-90EA-48CB-BEF6-310E6141E10C}" presName="node" presStyleLbl="node1" presStyleIdx="1" presStyleCnt="5">
        <dgm:presLayoutVars>
          <dgm:bulletEnabled val="1"/>
        </dgm:presLayoutVars>
      </dgm:prSet>
      <dgm:spPr/>
      <dgm:t>
        <a:bodyPr/>
        <a:lstStyle/>
        <a:p>
          <a:endParaRPr lang="zh-CN" altLang="en-US"/>
        </a:p>
      </dgm:t>
    </dgm:pt>
    <dgm:pt modelId="{C38976C2-A203-4C9D-9718-058DAA1F5079}" type="pres">
      <dgm:prSet presAssocID="{BB09B2FA-4162-4051-851E-0D418209C6AC}" presName="sibTrans" presStyleLbl="sibTrans1D1" presStyleIdx="1" presStyleCnt="4"/>
      <dgm:spPr/>
      <dgm:t>
        <a:bodyPr/>
        <a:lstStyle/>
        <a:p>
          <a:endParaRPr lang="zh-CN" altLang="en-US"/>
        </a:p>
      </dgm:t>
    </dgm:pt>
    <dgm:pt modelId="{434632F4-0399-49FE-88C5-9A9B0EFBC58D}" type="pres">
      <dgm:prSet presAssocID="{BB09B2FA-4162-4051-851E-0D418209C6AC}" presName="connectorText" presStyleLbl="sibTrans1D1" presStyleIdx="1" presStyleCnt="4"/>
      <dgm:spPr/>
      <dgm:t>
        <a:bodyPr/>
        <a:lstStyle/>
        <a:p>
          <a:endParaRPr lang="zh-CN" altLang="en-US"/>
        </a:p>
      </dgm:t>
    </dgm:pt>
    <dgm:pt modelId="{5F433F30-061E-4011-A408-03D7AABD9F32}" type="pres">
      <dgm:prSet presAssocID="{873024B2-BFDF-4CDF-A5C9-7F8AB1ADEDE2}" presName="node" presStyleLbl="node1" presStyleIdx="2" presStyleCnt="5">
        <dgm:presLayoutVars>
          <dgm:bulletEnabled val="1"/>
        </dgm:presLayoutVars>
      </dgm:prSet>
      <dgm:spPr/>
      <dgm:t>
        <a:bodyPr/>
        <a:lstStyle/>
        <a:p>
          <a:endParaRPr lang="zh-CN" altLang="en-US"/>
        </a:p>
      </dgm:t>
    </dgm:pt>
    <dgm:pt modelId="{406480DD-5491-4AD5-BD04-E9D5B5CE024E}" type="pres">
      <dgm:prSet presAssocID="{FC4ABF30-AC35-4F15-82B3-C3ADCD12304A}" presName="sibTrans" presStyleLbl="sibTrans1D1" presStyleIdx="2" presStyleCnt="4"/>
      <dgm:spPr/>
      <dgm:t>
        <a:bodyPr/>
        <a:lstStyle/>
        <a:p>
          <a:endParaRPr lang="zh-CN" altLang="en-US"/>
        </a:p>
      </dgm:t>
    </dgm:pt>
    <dgm:pt modelId="{FB8EBE84-6D1B-4735-BC98-848A1119064F}" type="pres">
      <dgm:prSet presAssocID="{FC4ABF30-AC35-4F15-82B3-C3ADCD12304A}" presName="connectorText" presStyleLbl="sibTrans1D1" presStyleIdx="2" presStyleCnt="4"/>
      <dgm:spPr/>
      <dgm:t>
        <a:bodyPr/>
        <a:lstStyle/>
        <a:p>
          <a:endParaRPr lang="zh-CN" altLang="en-US"/>
        </a:p>
      </dgm:t>
    </dgm:pt>
    <dgm:pt modelId="{69AB486F-9EE5-45F0-B5AF-1BCE9CF76A87}" type="pres">
      <dgm:prSet presAssocID="{9B399254-D86D-4E21-975F-C8162629F7E6}" presName="node" presStyleLbl="node1" presStyleIdx="3" presStyleCnt="5">
        <dgm:presLayoutVars>
          <dgm:bulletEnabled val="1"/>
        </dgm:presLayoutVars>
      </dgm:prSet>
      <dgm:spPr/>
      <dgm:t>
        <a:bodyPr/>
        <a:lstStyle/>
        <a:p>
          <a:endParaRPr lang="zh-CN" altLang="en-US"/>
        </a:p>
      </dgm:t>
    </dgm:pt>
    <dgm:pt modelId="{37E976B4-93EC-4B4C-91CA-41CBA80B91AE}" type="pres">
      <dgm:prSet presAssocID="{53A31BE0-727B-4FA8-A9F9-7E10255E6D35}" presName="sibTrans" presStyleLbl="sibTrans1D1" presStyleIdx="3" presStyleCnt="4"/>
      <dgm:spPr/>
      <dgm:t>
        <a:bodyPr/>
        <a:lstStyle/>
        <a:p>
          <a:endParaRPr lang="zh-CN" altLang="en-US"/>
        </a:p>
      </dgm:t>
    </dgm:pt>
    <dgm:pt modelId="{9A76C8EC-24BD-4102-BE91-0F62262015B9}" type="pres">
      <dgm:prSet presAssocID="{53A31BE0-727B-4FA8-A9F9-7E10255E6D35}" presName="connectorText" presStyleLbl="sibTrans1D1" presStyleIdx="3" presStyleCnt="4"/>
      <dgm:spPr/>
      <dgm:t>
        <a:bodyPr/>
        <a:lstStyle/>
        <a:p>
          <a:endParaRPr lang="zh-CN" altLang="en-US"/>
        </a:p>
      </dgm:t>
    </dgm:pt>
    <dgm:pt modelId="{FE46FE2D-3793-4A3A-A70D-52127FD5168B}" type="pres">
      <dgm:prSet presAssocID="{6006C06B-2548-42BA-9BAB-37C5D844E368}" presName="node" presStyleLbl="node1" presStyleIdx="4" presStyleCnt="5" custScaleX="70834">
        <dgm:presLayoutVars>
          <dgm:bulletEnabled val="1"/>
        </dgm:presLayoutVars>
      </dgm:prSet>
      <dgm:spPr/>
      <dgm:t>
        <a:bodyPr/>
        <a:lstStyle/>
        <a:p>
          <a:endParaRPr lang="zh-CN" altLang="en-US"/>
        </a:p>
      </dgm:t>
    </dgm:pt>
  </dgm:ptLst>
  <dgm:cxnLst>
    <dgm:cxn modelId="{2AFFD428-BF3D-4AF4-BA9B-A1B8F09AA024}" srcId="{258BEAA6-8F50-4A98-A462-F5921B6DBC92}" destId="{90D6B4D7-90EA-48CB-BEF6-310E6141E10C}" srcOrd="1" destOrd="0" parTransId="{B5136351-96F2-4403-9615-8E5DA5263093}" sibTransId="{BB09B2FA-4162-4051-851E-0D418209C6AC}"/>
    <dgm:cxn modelId="{CA6C20F7-67BC-40F5-877F-676BB031744D}" type="presOf" srcId="{B4B0C1C6-FEBE-4F61-A31B-AC5B12BDE20A}" destId="{8B7A0F3C-81BE-4C05-8328-0126939AFAC2}" srcOrd="0" destOrd="0" presId="urn:microsoft.com/office/officeart/2005/8/layout/bProcess3"/>
    <dgm:cxn modelId="{2286EB1D-26B8-4717-8BB0-6A2BA85C0249}" type="presOf" srcId="{6006C06B-2548-42BA-9BAB-37C5D844E368}" destId="{FE46FE2D-3793-4A3A-A70D-52127FD5168B}" srcOrd="0" destOrd="0" presId="urn:microsoft.com/office/officeart/2005/8/layout/bProcess3"/>
    <dgm:cxn modelId="{9712258C-3ED9-4C22-8B46-681E83B5297E}" type="presOf" srcId="{53A31BE0-727B-4FA8-A9F9-7E10255E6D35}" destId="{9A76C8EC-24BD-4102-BE91-0F62262015B9}" srcOrd="1" destOrd="0" presId="urn:microsoft.com/office/officeart/2005/8/layout/bProcess3"/>
    <dgm:cxn modelId="{4440F2E8-E246-4C8B-A254-E63A18A30059}" type="presOf" srcId="{BB09B2FA-4162-4051-851E-0D418209C6AC}" destId="{C38976C2-A203-4C9D-9718-058DAA1F5079}" srcOrd="0" destOrd="0" presId="urn:microsoft.com/office/officeart/2005/8/layout/bProcess3"/>
    <dgm:cxn modelId="{97E7DE4F-7828-4857-A3A9-9EAFEA220F23}" type="presOf" srcId="{53A31BE0-727B-4FA8-A9F9-7E10255E6D35}" destId="{37E976B4-93EC-4B4C-91CA-41CBA80B91AE}" srcOrd="0" destOrd="0" presId="urn:microsoft.com/office/officeart/2005/8/layout/bProcess3"/>
    <dgm:cxn modelId="{00CE4813-A4B2-4617-A2F3-F141793D387B}" type="presOf" srcId="{BB09B2FA-4162-4051-851E-0D418209C6AC}" destId="{434632F4-0399-49FE-88C5-9A9B0EFBC58D}" srcOrd="1" destOrd="0" presId="urn:microsoft.com/office/officeart/2005/8/layout/bProcess3"/>
    <dgm:cxn modelId="{6C1E64C4-6D24-49E5-A5E4-E6D602C33BF2}" type="presOf" srcId="{FC4ABF30-AC35-4F15-82B3-C3ADCD12304A}" destId="{FB8EBE84-6D1B-4735-BC98-848A1119064F}" srcOrd="1" destOrd="0" presId="urn:microsoft.com/office/officeart/2005/8/layout/bProcess3"/>
    <dgm:cxn modelId="{9E0A4E64-3D20-4223-99CA-986A68B2D202}" type="presOf" srcId="{258BEAA6-8F50-4A98-A462-F5921B6DBC92}" destId="{DF928F63-0005-4764-A49E-737A0A7AC5FD}" srcOrd="0" destOrd="0" presId="urn:microsoft.com/office/officeart/2005/8/layout/bProcess3"/>
    <dgm:cxn modelId="{19B9E56F-F245-45CE-AD6A-16B61D2B6E53}" type="presOf" srcId="{B4B0C1C6-FEBE-4F61-A31B-AC5B12BDE20A}" destId="{0B28078A-E390-414B-B6D0-DD88D5C64B29}" srcOrd="1" destOrd="0" presId="urn:microsoft.com/office/officeart/2005/8/layout/bProcess3"/>
    <dgm:cxn modelId="{841D4D17-A025-48FB-9143-CDEAE45C87FD}" srcId="{258BEAA6-8F50-4A98-A462-F5921B6DBC92}" destId="{873024B2-BFDF-4CDF-A5C9-7F8AB1ADEDE2}" srcOrd="2" destOrd="0" parTransId="{1958048A-E9A4-4635-8E37-596068272539}" sibTransId="{FC4ABF30-AC35-4F15-82B3-C3ADCD12304A}"/>
    <dgm:cxn modelId="{83297951-C7C1-4E22-A6F1-AF6DADC138EC}" type="presOf" srcId="{53B0CA12-E35B-4F26-91F7-E4503B685DF3}" destId="{3CD70DE4-400A-4A5A-B052-3E92A3A66E30}" srcOrd="0" destOrd="0" presId="urn:microsoft.com/office/officeart/2005/8/layout/bProcess3"/>
    <dgm:cxn modelId="{7AE5BDDD-EF79-4137-A96A-23C4CF2DF963}" srcId="{258BEAA6-8F50-4A98-A462-F5921B6DBC92}" destId="{9B399254-D86D-4E21-975F-C8162629F7E6}" srcOrd="3" destOrd="0" parTransId="{20193645-5C2F-4D3C-B218-93977CB53DB1}" sibTransId="{53A31BE0-727B-4FA8-A9F9-7E10255E6D35}"/>
    <dgm:cxn modelId="{81DBAA1D-CDFB-47E1-802B-0EAB4A0F667D}" srcId="{258BEAA6-8F50-4A98-A462-F5921B6DBC92}" destId="{53B0CA12-E35B-4F26-91F7-E4503B685DF3}" srcOrd="0" destOrd="0" parTransId="{93ADBF3F-0D99-488F-A2F2-CD333369C736}" sibTransId="{B4B0C1C6-FEBE-4F61-A31B-AC5B12BDE20A}"/>
    <dgm:cxn modelId="{8539EB11-3370-4A5D-B087-9AE60B7ACD7E}" type="presOf" srcId="{9B399254-D86D-4E21-975F-C8162629F7E6}" destId="{69AB486F-9EE5-45F0-B5AF-1BCE9CF76A87}" srcOrd="0" destOrd="0" presId="urn:microsoft.com/office/officeart/2005/8/layout/bProcess3"/>
    <dgm:cxn modelId="{457117BC-8482-4541-A34B-E8C4259B091D}" type="presOf" srcId="{90D6B4D7-90EA-48CB-BEF6-310E6141E10C}" destId="{4AC99944-1506-4AC6-83B2-C64366E7838B}" srcOrd="0" destOrd="0" presId="urn:microsoft.com/office/officeart/2005/8/layout/bProcess3"/>
    <dgm:cxn modelId="{12393691-6F6A-4D89-96DE-3E688DE93E45}" type="presOf" srcId="{FC4ABF30-AC35-4F15-82B3-C3ADCD12304A}" destId="{406480DD-5491-4AD5-BD04-E9D5B5CE024E}" srcOrd="0" destOrd="0" presId="urn:microsoft.com/office/officeart/2005/8/layout/bProcess3"/>
    <dgm:cxn modelId="{4A6C8794-3A48-4E37-972B-000A2113AAB8}" type="presOf" srcId="{873024B2-BFDF-4CDF-A5C9-7F8AB1ADEDE2}" destId="{5F433F30-061E-4011-A408-03D7AABD9F32}" srcOrd="0" destOrd="0" presId="urn:microsoft.com/office/officeart/2005/8/layout/bProcess3"/>
    <dgm:cxn modelId="{495B30C4-6BFA-4A28-B894-690D22CFE7B5}" srcId="{258BEAA6-8F50-4A98-A462-F5921B6DBC92}" destId="{6006C06B-2548-42BA-9BAB-37C5D844E368}" srcOrd="4" destOrd="0" parTransId="{45B7CA6F-AFEE-4328-ABA8-62524C0A67F9}" sibTransId="{CD2994F8-917D-4615-9799-2E40098EBA79}"/>
    <dgm:cxn modelId="{AA090838-A2F1-4C68-B868-1F9AE410F9B8}" type="presParOf" srcId="{DF928F63-0005-4764-A49E-737A0A7AC5FD}" destId="{3CD70DE4-400A-4A5A-B052-3E92A3A66E30}" srcOrd="0" destOrd="0" presId="urn:microsoft.com/office/officeart/2005/8/layout/bProcess3"/>
    <dgm:cxn modelId="{4DF58021-7B52-4F93-BA6F-DDD985B5AF5D}" type="presParOf" srcId="{DF928F63-0005-4764-A49E-737A0A7AC5FD}" destId="{8B7A0F3C-81BE-4C05-8328-0126939AFAC2}" srcOrd="1" destOrd="0" presId="urn:microsoft.com/office/officeart/2005/8/layout/bProcess3"/>
    <dgm:cxn modelId="{30AA175C-9A37-43D3-92EE-51A4A53969AA}" type="presParOf" srcId="{8B7A0F3C-81BE-4C05-8328-0126939AFAC2}" destId="{0B28078A-E390-414B-B6D0-DD88D5C64B29}" srcOrd="0" destOrd="0" presId="urn:microsoft.com/office/officeart/2005/8/layout/bProcess3"/>
    <dgm:cxn modelId="{B82F78CB-FB66-41EE-A945-DD791BD2A97F}" type="presParOf" srcId="{DF928F63-0005-4764-A49E-737A0A7AC5FD}" destId="{4AC99944-1506-4AC6-83B2-C64366E7838B}" srcOrd="2" destOrd="0" presId="urn:microsoft.com/office/officeart/2005/8/layout/bProcess3"/>
    <dgm:cxn modelId="{66246858-A8BC-4E06-881A-9795AD201B34}" type="presParOf" srcId="{DF928F63-0005-4764-A49E-737A0A7AC5FD}" destId="{C38976C2-A203-4C9D-9718-058DAA1F5079}" srcOrd="3" destOrd="0" presId="urn:microsoft.com/office/officeart/2005/8/layout/bProcess3"/>
    <dgm:cxn modelId="{F6943609-3B2B-4824-B45C-D97C9CA5FBD4}" type="presParOf" srcId="{C38976C2-A203-4C9D-9718-058DAA1F5079}" destId="{434632F4-0399-49FE-88C5-9A9B0EFBC58D}" srcOrd="0" destOrd="0" presId="urn:microsoft.com/office/officeart/2005/8/layout/bProcess3"/>
    <dgm:cxn modelId="{17BDAAB5-17AC-4499-B2D5-18E405F56AF2}" type="presParOf" srcId="{DF928F63-0005-4764-A49E-737A0A7AC5FD}" destId="{5F433F30-061E-4011-A408-03D7AABD9F32}" srcOrd="4" destOrd="0" presId="urn:microsoft.com/office/officeart/2005/8/layout/bProcess3"/>
    <dgm:cxn modelId="{3713947F-7E88-47D0-A620-1ECCCC9C403B}" type="presParOf" srcId="{DF928F63-0005-4764-A49E-737A0A7AC5FD}" destId="{406480DD-5491-4AD5-BD04-E9D5B5CE024E}" srcOrd="5" destOrd="0" presId="urn:microsoft.com/office/officeart/2005/8/layout/bProcess3"/>
    <dgm:cxn modelId="{86211160-546C-45F8-B6A6-4DB26385D8EC}" type="presParOf" srcId="{406480DD-5491-4AD5-BD04-E9D5B5CE024E}" destId="{FB8EBE84-6D1B-4735-BC98-848A1119064F}" srcOrd="0" destOrd="0" presId="urn:microsoft.com/office/officeart/2005/8/layout/bProcess3"/>
    <dgm:cxn modelId="{72DA1839-EB68-4CB2-A5B1-787C7DEC74B8}" type="presParOf" srcId="{DF928F63-0005-4764-A49E-737A0A7AC5FD}" destId="{69AB486F-9EE5-45F0-B5AF-1BCE9CF76A87}" srcOrd="6" destOrd="0" presId="urn:microsoft.com/office/officeart/2005/8/layout/bProcess3"/>
    <dgm:cxn modelId="{141D68BD-DE05-4CA5-A794-70025FB8136A}" type="presParOf" srcId="{DF928F63-0005-4764-A49E-737A0A7AC5FD}" destId="{37E976B4-93EC-4B4C-91CA-41CBA80B91AE}" srcOrd="7" destOrd="0" presId="urn:microsoft.com/office/officeart/2005/8/layout/bProcess3"/>
    <dgm:cxn modelId="{BB12B4EE-B027-49D0-BBDC-1FFBA055D633}" type="presParOf" srcId="{37E976B4-93EC-4B4C-91CA-41CBA80B91AE}" destId="{9A76C8EC-24BD-4102-BE91-0F62262015B9}" srcOrd="0" destOrd="0" presId="urn:microsoft.com/office/officeart/2005/8/layout/bProcess3"/>
    <dgm:cxn modelId="{243F72A1-4C8E-468F-B2F3-F9D204297D6E}" type="presParOf" srcId="{DF928F63-0005-4764-A49E-737A0A7AC5FD}" destId="{FE46FE2D-3793-4A3A-A70D-52127FD5168B}" srcOrd="8" destOrd="0" presId="urn:microsoft.com/office/officeart/2005/8/layout/bProcess3"/>
  </dgm:cxnLst>
  <dgm:bg/>
  <dgm:whole/>
</dgm:dataModel>
</file>

<file path=ppt/diagrams/data13.xml><?xml version="1.0" encoding="utf-8"?>
<dgm:dataModel xmlns:dgm="http://schemas.openxmlformats.org/drawingml/2006/diagram" xmlns:a="http://schemas.openxmlformats.org/drawingml/2006/main">
  <dgm:ptLst>
    <dgm:pt modelId="{8B31FD7E-91AF-4F01-93F9-1243C2E02C82}"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DFF6DB6B-7A27-4E3D-896C-57D1AE8B2925}">
      <dgm:prSet phldrT="[文本]" custT="1"/>
      <dgm:spPr>
        <a:solidFill>
          <a:schemeClr val="bg1"/>
        </a:solidFill>
        <a:ln>
          <a:solidFill>
            <a:srgbClr val="05195E"/>
          </a:solidFill>
        </a:ln>
      </dgm:spPr>
      <dgm:t>
        <a:bodyPr/>
        <a:lstStyle/>
        <a:p>
          <a:r>
            <a:rPr lang="zh-CN" sz="2200" b="0" dirty="0" smtClean="0">
              <a:solidFill>
                <a:schemeClr val="tx1"/>
              </a:solidFill>
            </a:rPr>
            <a:t>防火墙通过读取数据包中的地址信息来判断</a:t>
          </a:r>
          <a:r>
            <a:rPr lang="zh-CN" altLang="en-US" sz="2200" b="0" dirty="0" smtClean="0">
              <a:solidFill>
                <a:schemeClr val="tx1"/>
              </a:solidFill>
            </a:rPr>
            <a:t>包</a:t>
          </a:r>
          <a:r>
            <a:rPr lang="zh-CN" sz="2200" b="0" dirty="0" smtClean="0">
              <a:solidFill>
                <a:schemeClr val="tx1"/>
              </a:solidFill>
            </a:rPr>
            <a:t>是否来自可信任的安全站点，一旦发现来自危险站点的数据包，防火墙便会将这些数据拒之门外。</a:t>
          </a:r>
          <a:endParaRPr lang="zh-CN" altLang="en-US" sz="2200" b="0" dirty="0">
            <a:solidFill>
              <a:schemeClr val="tx1"/>
            </a:solidFill>
          </a:endParaRPr>
        </a:p>
      </dgm:t>
    </dgm:pt>
    <dgm:pt modelId="{021DC2C4-5725-44EE-A553-769C611D34F5}" type="parTrans" cxnId="{9813791E-596D-435C-8C1D-7E960BED4078}">
      <dgm:prSet/>
      <dgm:spPr/>
      <dgm:t>
        <a:bodyPr/>
        <a:lstStyle/>
        <a:p>
          <a:endParaRPr lang="zh-CN" altLang="en-US"/>
        </a:p>
      </dgm:t>
    </dgm:pt>
    <dgm:pt modelId="{A6B39185-94C9-44BF-A8BD-72CA644B8B5A}" type="sibTrans" cxnId="{9813791E-596D-435C-8C1D-7E960BED4078}">
      <dgm:prSet/>
      <dgm:spPr>
        <a:ln>
          <a:solidFill>
            <a:srgbClr val="05195E"/>
          </a:solidFill>
        </a:ln>
      </dgm:spPr>
      <dgm:t>
        <a:bodyPr/>
        <a:lstStyle/>
        <a:p>
          <a:endParaRPr lang="zh-CN" altLang="en-US"/>
        </a:p>
      </dgm:t>
    </dgm:pt>
    <dgm:pt modelId="{AEC335BF-11B1-410B-9105-7CB0C6B6EC57}">
      <dgm:prSet phldrT="[文本]" custT="1"/>
      <dgm:spPr>
        <a:noFill/>
        <a:ln>
          <a:solidFill>
            <a:srgbClr val="05195E"/>
          </a:solidFill>
        </a:ln>
      </dgm:spPr>
      <dgm:t>
        <a:bodyPr/>
        <a:lstStyle/>
        <a:p>
          <a:r>
            <a:rPr lang="zh-CN" altLang="en-US" sz="2200" b="0" dirty="0" smtClean="0">
              <a:solidFill>
                <a:schemeClr val="tx1"/>
              </a:solidFill>
            </a:rPr>
            <a:t>把</a:t>
          </a:r>
          <a:r>
            <a:rPr lang="en-US" altLang="en-US" sz="2200" b="0" dirty="0" smtClean="0">
              <a:solidFill>
                <a:schemeClr val="tx1"/>
              </a:solidFill>
            </a:rPr>
            <a:t>IP</a:t>
          </a:r>
          <a:r>
            <a:rPr lang="zh-CN" altLang="en-US" sz="2200" b="0" dirty="0" smtClean="0">
              <a:solidFill>
                <a:schemeClr val="tx1"/>
              </a:solidFill>
            </a:rPr>
            <a:t>地址转换成临时的、外部的、注册的</a:t>
          </a:r>
          <a:r>
            <a:rPr lang="en-US" altLang="en-US" sz="2200" b="0" dirty="0" smtClean="0">
              <a:solidFill>
                <a:schemeClr val="tx1"/>
              </a:solidFill>
            </a:rPr>
            <a:t>IP</a:t>
          </a:r>
          <a:r>
            <a:rPr lang="zh-CN" altLang="en-US" sz="2200" b="0" dirty="0" smtClean="0">
              <a:solidFill>
                <a:schemeClr val="tx1"/>
              </a:solidFill>
            </a:rPr>
            <a:t>地址</a:t>
          </a:r>
          <a:r>
            <a:rPr lang="en-US" altLang="en-US" sz="2200" b="0" dirty="0" smtClean="0">
              <a:solidFill>
                <a:schemeClr val="tx1"/>
              </a:solidFill>
            </a:rPr>
            <a:t>,</a:t>
          </a:r>
          <a:r>
            <a:rPr lang="zh-CN" altLang="en-US" sz="2200" b="0" dirty="0" smtClean="0">
              <a:solidFill>
                <a:schemeClr val="tx1"/>
              </a:solidFill>
            </a:rPr>
            <a:t>允许内部网络访问因特网。</a:t>
          </a:r>
          <a:endParaRPr lang="zh-CN" altLang="en-US" sz="2200" b="0" dirty="0">
            <a:solidFill>
              <a:schemeClr val="tx1"/>
            </a:solidFill>
          </a:endParaRPr>
        </a:p>
      </dgm:t>
    </dgm:pt>
    <dgm:pt modelId="{689DEC25-37B8-4ED8-843A-A705C508D17D}" type="parTrans" cxnId="{3A21C6AB-391F-46C3-913F-41C86D3BC720}">
      <dgm:prSet/>
      <dgm:spPr/>
      <dgm:t>
        <a:bodyPr/>
        <a:lstStyle/>
        <a:p>
          <a:endParaRPr lang="zh-CN" altLang="en-US"/>
        </a:p>
      </dgm:t>
    </dgm:pt>
    <dgm:pt modelId="{B4DA5810-953C-4315-92E0-A32424AA13B0}" type="sibTrans" cxnId="{3A21C6AB-391F-46C3-913F-41C86D3BC720}">
      <dgm:prSet/>
      <dgm:spPr/>
      <dgm:t>
        <a:bodyPr/>
        <a:lstStyle/>
        <a:p>
          <a:endParaRPr lang="zh-CN" altLang="en-US"/>
        </a:p>
      </dgm:t>
    </dgm:pt>
    <dgm:pt modelId="{026C0FD8-EBFA-4025-B8CD-86DD7C913854}">
      <dgm:prSet phldrT="[文本]" custT="1"/>
      <dgm:spPr>
        <a:solidFill>
          <a:schemeClr val="bg1"/>
        </a:solidFill>
        <a:ln>
          <a:solidFill>
            <a:srgbClr val="05195E"/>
          </a:solidFill>
        </a:ln>
      </dgm:spPr>
      <dgm:t>
        <a:bodyPr/>
        <a:lstStyle/>
        <a:p>
          <a:pPr>
            <a:spcAft>
              <a:spcPts val="0"/>
            </a:spcAft>
          </a:pPr>
          <a:r>
            <a:rPr lang="zh-CN" altLang="en-US" sz="2200" b="0" dirty="0" smtClean="0">
              <a:solidFill>
                <a:schemeClr val="tx1"/>
              </a:solidFill>
            </a:rPr>
            <a:t>防火墙也可以被称为代理服务器，它的安全性要高于包过滤型产品，位于客户机与服务器之间，完全阻挡了二者间的数据交流。</a:t>
          </a:r>
        </a:p>
        <a:p>
          <a:pPr>
            <a:spcAft>
              <a:spcPct val="35000"/>
            </a:spcAft>
          </a:pPr>
          <a:endParaRPr lang="zh-CN" altLang="en-US" sz="1400" dirty="0"/>
        </a:p>
      </dgm:t>
    </dgm:pt>
    <dgm:pt modelId="{40575FF6-B3A5-402C-A99B-72BC73B6001A}" type="parTrans" cxnId="{2363BADA-0B0C-4888-BCD2-0178C46D8922}">
      <dgm:prSet/>
      <dgm:spPr/>
      <dgm:t>
        <a:bodyPr/>
        <a:lstStyle/>
        <a:p>
          <a:endParaRPr lang="zh-CN" altLang="en-US"/>
        </a:p>
      </dgm:t>
    </dgm:pt>
    <dgm:pt modelId="{38C373F7-86FD-4EF2-A356-0AD473452F6D}" type="sibTrans" cxnId="{2363BADA-0B0C-4888-BCD2-0178C46D8922}">
      <dgm:prSet/>
      <dgm:spPr/>
      <dgm:t>
        <a:bodyPr/>
        <a:lstStyle/>
        <a:p>
          <a:endParaRPr lang="zh-CN" altLang="en-US"/>
        </a:p>
      </dgm:t>
    </dgm:pt>
    <dgm:pt modelId="{500448FD-0A43-445D-9DEC-F1F3B98E4CAC}">
      <dgm:prSet custT="1"/>
      <dgm:spPr>
        <a:solidFill>
          <a:schemeClr val="bg1"/>
        </a:solidFill>
        <a:ln>
          <a:solidFill>
            <a:srgbClr val="05195E"/>
          </a:solidFill>
        </a:ln>
      </dgm:spPr>
      <dgm:t>
        <a:bodyPr/>
        <a:lstStyle/>
        <a:p>
          <a:r>
            <a:rPr lang="zh-CN" altLang="en-US" sz="2200" b="0" dirty="0" smtClean="0">
              <a:solidFill>
                <a:schemeClr val="tx1"/>
              </a:solidFill>
            </a:rPr>
            <a:t>防火墙能够对各层的数据进行主动的，实时的监测，在对这些数据加以分析的基础上，监测型防火墙能够有效地判断出各层中的非法侵入</a:t>
          </a:r>
          <a:r>
            <a:rPr lang="zh-CN" altLang="en-US" sz="2400" b="0" dirty="0" smtClean="0">
              <a:solidFill>
                <a:schemeClr val="tx1"/>
              </a:solidFill>
            </a:rPr>
            <a:t>。</a:t>
          </a:r>
          <a:endParaRPr lang="zh-CN" altLang="en-US" sz="2400" b="0" dirty="0">
            <a:solidFill>
              <a:schemeClr val="tx1"/>
            </a:solidFill>
          </a:endParaRPr>
        </a:p>
      </dgm:t>
    </dgm:pt>
    <dgm:pt modelId="{38DCB94C-969E-4B66-9CDD-46D7B34707FF}" type="parTrans" cxnId="{EC9AD82F-94A1-4704-A7CA-E097F3857851}">
      <dgm:prSet/>
      <dgm:spPr/>
      <dgm:t>
        <a:bodyPr/>
        <a:lstStyle/>
        <a:p>
          <a:endParaRPr lang="zh-CN" altLang="en-US"/>
        </a:p>
      </dgm:t>
    </dgm:pt>
    <dgm:pt modelId="{01D88092-2D17-4150-A302-2670B2BCB595}" type="sibTrans" cxnId="{EC9AD82F-94A1-4704-A7CA-E097F3857851}">
      <dgm:prSet/>
      <dgm:spPr/>
      <dgm:t>
        <a:bodyPr/>
        <a:lstStyle/>
        <a:p>
          <a:endParaRPr lang="zh-CN" altLang="en-US"/>
        </a:p>
      </dgm:t>
    </dgm:pt>
    <dgm:pt modelId="{24BB56D2-1B28-445A-ABEB-6637ADE1EA54}" type="pres">
      <dgm:prSet presAssocID="{8B31FD7E-91AF-4F01-93F9-1243C2E02C82}" presName="Name0" presStyleCnt="0">
        <dgm:presLayoutVars>
          <dgm:chMax val="7"/>
          <dgm:chPref val="7"/>
          <dgm:dir/>
        </dgm:presLayoutVars>
      </dgm:prSet>
      <dgm:spPr/>
      <dgm:t>
        <a:bodyPr/>
        <a:lstStyle/>
        <a:p>
          <a:endParaRPr lang="zh-CN" altLang="en-US"/>
        </a:p>
      </dgm:t>
    </dgm:pt>
    <dgm:pt modelId="{BDC7903D-987D-4AA8-B7F8-50DEB6CC6D05}" type="pres">
      <dgm:prSet presAssocID="{8B31FD7E-91AF-4F01-93F9-1243C2E02C82}" presName="Name1" presStyleCnt="0"/>
      <dgm:spPr/>
    </dgm:pt>
    <dgm:pt modelId="{BB2A5120-8649-40E1-AE31-3EA7C8539D5D}" type="pres">
      <dgm:prSet presAssocID="{8B31FD7E-91AF-4F01-93F9-1243C2E02C82}" presName="cycle" presStyleCnt="0"/>
      <dgm:spPr/>
    </dgm:pt>
    <dgm:pt modelId="{7D7200E6-557C-4084-B8D5-854C94AFA4BC}" type="pres">
      <dgm:prSet presAssocID="{8B31FD7E-91AF-4F01-93F9-1243C2E02C82}" presName="srcNode" presStyleLbl="node1" presStyleIdx="0" presStyleCnt="4"/>
      <dgm:spPr/>
    </dgm:pt>
    <dgm:pt modelId="{6241D5CF-C520-4387-80E5-9E301BD93DAB}" type="pres">
      <dgm:prSet presAssocID="{8B31FD7E-91AF-4F01-93F9-1243C2E02C82}" presName="conn" presStyleLbl="parChTrans1D2" presStyleIdx="0" presStyleCnt="1"/>
      <dgm:spPr/>
      <dgm:t>
        <a:bodyPr/>
        <a:lstStyle/>
        <a:p>
          <a:endParaRPr lang="zh-CN" altLang="en-US"/>
        </a:p>
      </dgm:t>
    </dgm:pt>
    <dgm:pt modelId="{C7F63247-AEFB-4169-BA24-EEA5B61197EB}" type="pres">
      <dgm:prSet presAssocID="{8B31FD7E-91AF-4F01-93F9-1243C2E02C82}" presName="extraNode" presStyleLbl="node1" presStyleIdx="0" presStyleCnt="4"/>
      <dgm:spPr/>
    </dgm:pt>
    <dgm:pt modelId="{D79893C5-DED5-4D2B-83A3-745673D4E02E}" type="pres">
      <dgm:prSet presAssocID="{8B31FD7E-91AF-4F01-93F9-1243C2E02C82}" presName="dstNode" presStyleLbl="node1" presStyleIdx="0" presStyleCnt="4"/>
      <dgm:spPr/>
    </dgm:pt>
    <dgm:pt modelId="{026D880A-79B6-4BF0-9A61-AF2D06D3D158}" type="pres">
      <dgm:prSet presAssocID="{DFF6DB6B-7A27-4E3D-896C-57D1AE8B2925}" presName="text_1" presStyleLbl="node1" presStyleIdx="0" presStyleCnt="4" custScaleY="142819">
        <dgm:presLayoutVars>
          <dgm:bulletEnabled val="1"/>
        </dgm:presLayoutVars>
      </dgm:prSet>
      <dgm:spPr/>
      <dgm:t>
        <a:bodyPr/>
        <a:lstStyle/>
        <a:p>
          <a:endParaRPr lang="zh-CN" altLang="en-US"/>
        </a:p>
      </dgm:t>
    </dgm:pt>
    <dgm:pt modelId="{7437C3DB-7F45-4D7F-8AFE-0C44FD19A710}" type="pres">
      <dgm:prSet presAssocID="{DFF6DB6B-7A27-4E3D-896C-57D1AE8B2925}" presName="accent_1" presStyleCnt="0"/>
      <dgm:spPr/>
    </dgm:pt>
    <dgm:pt modelId="{F9AB51A7-6561-4F96-A896-ABC70F91B850}" type="pres">
      <dgm:prSet presAssocID="{DFF6DB6B-7A27-4E3D-896C-57D1AE8B2925}" presName="accentRepeatNode" presStyleLbl="solidFgAcc1" presStyleIdx="0" presStyleCnt="4"/>
      <dgm:spPr>
        <a:ln>
          <a:solidFill>
            <a:srgbClr val="05195E"/>
          </a:solidFill>
        </a:ln>
      </dgm:spPr>
    </dgm:pt>
    <dgm:pt modelId="{B0B6FE55-AA47-4CD0-8B5D-FE4D881A277A}" type="pres">
      <dgm:prSet presAssocID="{AEC335BF-11B1-410B-9105-7CB0C6B6EC57}" presName="text_2" presStyleLbl="node1" presStyleIdx="1" presStyleCnt="4">
        <dgm:presLayoutVars>
          <dgm:bulletEnabled val="1"/>
        </dgm:presLayoutVars>
      </dgm:prSet>
      <dgm:spPr/>
      <dgm:t>
        <a:bodyPr/>
        <a:lstStyle/>
        <a:p>
          <a:endParaRPr lang="zh-CN" altLang="en-US"/>
        </a:p>
      </dgm:t>
    </dgm:pt>
    <dgm:pt modelId="{5300F0E7-8C6E-42B0-96D8-485BC08215B3}" type="pres">
      <dgm:prSet presAssocID="{AEC335BF-11B1-410B-9105-7CB0C6B6EC57}" presName="accent_2" presStyleCnt="0"/>
      <dgm:spPr/>
    </dgm:pt>
    <dgm:pt modelId="{EF10DB5C-CA58-41F8-BD40-BB99BF173856}" type="pres">
      <dgm:prSet presAssocID="{AEC335BF-11B1-410B-9105-7CB0C6B6EC57}" presName="accentRepeatNode" presStyleLbl="solidFgAcc1" presStyleIdx="1" presStyleCnt="4"/>
      <dgm:spPr>
        <a:solidFill>
          <a:schemeClr val="bg1"/>
        </a:solidFill>
        <a:ln>
          <a:solidFill>
            <a:srgbClr val="05195E"/>
          </a:solidFill>
        </a:ln>
      </dgm:spPr>
    </dgm:pt>
    <dgm:pt modelId="{B296712A-3BD3-4720-8728-F4EA3C6AA7CF}" type="pres">
      <dgm:prSet presAssocID="{026C0FD8-EBFA-4025-B8CD-86DD7C913854}" presName="text_3" presStyleLbl="node1" presStyleIdx="2" presStyleCnt="4" custScaleY="142819">
        <dgm:presLayoutVars>
          <dgm:bulletEnabled val="1"/>
        </dgm:presLayoutVars>
      </dgm:prSet>
      <dgm:spPr/>
      <dgm:t>
        <a:bodyPr/>
        <a:lstStyle/>
        <a:p>
          <a:endParaRPr lang="zh-CN" altLang="en-US"/>
        </a:p>
      </dgm:t>
    </dgm:pt>
    <dgm:pt modelId="{8C0B2228-4F0C-4752-A413-ED3B3D12DCE1}" type="pres">
      <dgm:prSet presAssocID="{026C0FD8-EBFA-4025-B8CD-86DD7C913854}" presName="accent_3" presStyleCnt="0"/>
      <dgm:spPr/>
    </dgm:pt>
    <dgm:pt modelId="{658B2B3F-59E7-44A3-ACCC-6F028B7E8EBF}" type="pres">
      <dgm:prSet presAssocID="{026C0FD8-EBFA-4025-B8CD-86DD7C913854}" presName="accentRepeatNode" presStyleLbl="solidFgAcc1" presStyleIdx="2" presStyleCnt="4"/>
      <dgm:spPr>
        <a:ln>
          <a:solidFill>
            <a:srgbClr val="05195E"/>
          </a:solidFill>
        </a:ln>
      </dgm:spPr>
    </dgm:pt>
    <dgm:pt modelId="{590E9E21-E1C9-4CCF-A090-D5AB7D317A03}" type="pres">
      <dgm:prSet presAssocID="{500448FD-0A43-445D-9DEC-F1F3B98E4CAC}" presName="text_4" presStyleLbl="node1" presStyleIdx="3" presStyleCnt="4" custScaleY="142819">
        <dgm:presLayoutVars>
          <dgm:bulletEnabled val="1"/>
        </dgm:presLayoutVars>
      </dgm:prSet>
      <dgm:spPr/>
      <dgm:t>
        <a:bodyPr/>
        <a:lstStyle/>
        <a:p>
          <a:endParaRPr lang="zh-CN" altLang="en-US"/>
        </a:p>
      </dgm:t>
    </dgm:pt>
    <dgm:pt modelId="{5BFD253C-2A12-464D-AFE0-1D9498A9D035}" type="pres">
      <dgm:prSet presAssocID="{500448FD-0A43-445D-9DEC-F1F3B98E4CAC}" presName="accent_4" presStyleCnt="0"/>
      <dgm:spPr/>
    </dgm:pt>
    <dgm:pt modelId="{11CA60D5-3070-4D65-B09F-F4A9C6FB8860}" type="pres">
      <dgm:prSet presAssocID="{500448FD-0A43-445D-9DEC-F1F3B98E4CAC}" presName="accentRepeatNode" presStyleLbl="solidFgAcc1" presStyleIdx="3" presStyleCnt="4"/>
      <dgm:spPr>
        <a:ln>
          <a:solidFill>
            <a:srgbClr val="05195E"/>
          </a:solidFill>
        </a:ln>
      </dgm:spPr>
    </dgm:pt>
  </dgm:ptLst>
  <dgm:cxnLst>
    <dgm:cxn modelId="{449ADD2D-2909-4774-BD13-015D2AC9C88A}" type="presOf" srcId="{DFF6DB6B-7A27-4E3D-896C-57D1AE8B2925}" destId="{026D880A-79B6-4BF0-9A61-AF2D06D3D158}" srcOrd="0" destOrd="0" presId="urn:microsoft.com/office/officeart/2008/layout/VerticalCurvedList"/>
    <dgm:cxn modelId="{D3D651D2-114E-4740-9A92-7069F014FA9E}" type="presOf" srcId="{A6B39185-94C9-44BF-A8BD-72CA644B8B5A}" destId="{6241D5CF-C520-4387-80E5-9E301BD93DAB}" srcOrd="0" destOrd="0" presId="urn:microsoft.com/office/officeart/2008/layout/VerticalCurvedList"/>
    <dgm:cxn modelId="{237C94DA-39B4-4E8E-98B2-DAEF130B5D1E}" type="presOf" srcId="{026C0FD8-EBFA-4025-B8CD-86DD7C913854}" destId="{B296712A-3BD3-4720-8728-F4EA3C6AA7CF}" srcOrd="0" destOrd="0" presId="urn:microsoft.com/office/officeart/2008/layout/VerticalCurvedList"/>
    <dgm:cxn modelId="{EC9AD82F-94A1-4704-A7CA-E097F3857851}" srcId="{8B31FD7E-91AF-4F01-93F9-1243C2E02C82}" destId="{500448FD-0A43-445D-9DEC-F1F3B98E4CAC}" srcOrd="3" destOrd="0" parTransId="{38DCB94C-969E-4B66-9CDD-46D7B34707FF}" sibTransId="{01D88092-2D17-4150-A302-2670B2BCB595}"/>
    <dgm:cxn modelId="{3A21C6AB-391F-46C3-913F-41C86D3BC720}" srcId="{8B31FD7E-91AF-4F01-93F9-1243C2E02C82}" destId="{AEC335BF-11B1-410B-9105-7CB0C6B6EC57}" srcOrd="1" destOrd="0" parTransId="{689DEC25-37B8-4ED8-843A-A705C508D17D}" sibTransId="{B4DA5810-953C-4315-92E0-A32424AA13B0}"/>
    <dgm:cxn modelId="{17AAAC7E-30FC-4AF9-83BC-39FB005FA815}" type="presOf" srcId="{AEC335BF-11B1-410B-9105-7CB0C6B6EC57}" destId="{B0B6FE55-AA47-4CD0-8B5D-FE4D881A277A}" srcOrd="0" destOrd="0" presId="urn:microsoft.com/office/officeart/2008/layout/VerticalCurvedList"/>
    <dgm:cxn modelId="{6DB9679D-5F92-4967-B92F-EF71AF0F7589}" type="presOf" srcId="{500448FD-0A43-445D-9DEC-F1F3B98E4CAC}" destId="{590E9E21-E1C9-4CCF-A090-D5AB7D317A03}" srcOrd="0" destOrd="0" presId="urn:microsoft.com/office/officeart/2008/layout/VerticalCurvedList"/>
    <dgm:cxn modelId="{2363BADA-0B0C-4888-BCD2-0178C46D8922}" srcId="{8B31FD7E-91AF-4F01-93F9-1243C2E02C82}" destId="{026C0FD8-EBFA-4025-B8CD-86DD7C913854}" srcOrd="2" destOrd="0" parTransId="{40575FF6-B3A5-402C-A99B-72BC73B6001A}" sibTransId="{38C373F7-86FD-4EF2-A356-0AD473452F6D}"/>
    <dgm:cxn modelId="{9813791E-596D-435C-8C1D-7E960BED4078}" srcId="{8B31FD7E-91AF-4F01-93F9-1243C2E02C82}" destId="{DFF6DB6B-7A27-4E3D-896C-57D1AE8B2925}" srcOrd="0" destOrd="0" parTransId="{021DC2C4-5725-44EE-A553-769C611D34F5}" sibTransId="{A6B39185-94C9-44BF-A8BD-72CA644B8B5A}"/>
    <dgm:cxn modelId="{3B938884-EBD5-47B2-8612-A459C94B0E28}" type="presOf" srcId="{8B31FD7E-91AF-4F01-93F9-1243C2E02C82}" destId="{24BB56D2-1B28-445A-ABEB-6637ADE1EA54}" srcOrd="0" destOrd="0" presId="urn:microsoft.com/office/officeart/2008/layout/VerticalCurvedList"/>
    <dgm:cxn modelId="{DC91A53A-3FFA-4F6B-8C6B-ADA53E04723A}" type="presParOf" srcId="{24BB56D2-1B28-445A-ABEB-6637ADE1EA54}" destId="{BDC7903D-987D-4AA8-B7F8-50DEB6CC6D05}" srcOrd="0" destOrd="0" presId="urn:microsoft.com/office/officeart/2008/layout/VerticalCurvedList"/>
    <dgm:cxn modelId="{FA380C53-2CF4-4557-AAB2-D8E397E0BAE3}" type="presParOf" srcId="{BDC7903D-987D-4AA8-B7F8-50DEB6CC6D05}" destId="{BB2A5120-8649-40E1-AE31-3EA7C8539D5D}" srcOrd="0" destOrd="0" presId="urn:microsoft.com/office/officeart/2008/layout/VerticalCurvedList"/>
    <dgm:cxn modelId="{6A2E50A5-06D7-4FD0-AF94-4AF8270BD9F4}" type="presParOf" srcId="{BB2A5120-8649-40E1-AE31-3EA7C8539D5D}" destId="{7D7200E6-557C-4084-B8D5-854C94AFA4BC}" srcOrd="0" destOrd="0" presId="urn:microsoft.com/office/officeart/2008/layout/VerticalCurvedList"/>
    <dgm:cxn modelId="{75759EC4-0212-4985-950A-3EAFCA64298A}" type="presParOf" srcId="{BB2A5120-8649-40E1-AE31-3EA7C8539D5D}" destId="{6241D5CF-C520-4387-80E5-9E301BD93DAB}" srcOrd="1" destOrd="0" presId="urn:microsoft.com/office/officeart/2008/layout/VerticalCurvedList"/>
    <dgm:cxn modelId="{335E42A0-90F5-4C88-8440-B897F4674586}" type="presParOf" srcId="{BB2A5120-8649-40E1-AE31-3EA7C8539D5D}" destId="{C7F63247-AEFB-4169-BA24-EEA5B61197EB}" srcOrd="2" destOrd="0" presId="urn:microsoft.com/office/officeart/2008/layout/VerticalCurvedList"/>
    <dgm:cxn modelId="{22CF170A-410F-40B1-A4F4-603DCB0DF46F}" type="presParOf" srcId="{BB2A5120-8649-40E1-AE31-3EA7C8539D5D}" destId="{D79893C5-DED5-4D2B-83A3-745673D4E02E}" srcOrd="3" destOrd="0" presId="urn:microsoft.com/office/officeart/2008/layout/VerticalCurvedList"/>
    <dgm:cxn modelId="{24C33DB5-FF3E-4423-80B6-34044C757E32}" type="presParOf" srcId="{BDC7903D-987D-4AA8-B7F8-50DEB6CC6D05}" destId="{026D880A-79B6-4BF0-9A61-AF2D06D3D158}" srcOrd="1" destOrd="0" presId="urn:microsoft.com/office/officeart/2008/layout/VerticalCurvedList"/>
    <dgm:cxn modelId="{B0D77F9B-2788-4173-9291-C6010A434D45}" type="presParOf" srcId="{BDC7903D-987D-4AA8-B7F8-50DEB6CC6D05}" destId="{7437C3DB-7F45-4D7F-8AFE-0C44FD19A710}" srcOrd="2" destOrd="0" presId="urn:microsoft.com/office/officeart/2008/layout/VerticalCurvedList"/>
    <dgm:cxn modelId="{23F6DF52-05DC-4C8E-AA52-D5B4AD3AA2BD}" type="presParOf" srcId="{7437C3DB-7F45-4D7F-8AFE-0C44FD19A710}" destId="{F9AB51A7-6561-4F96-A896-ABC70F91B850}" srcOrd="0" destOrd="0" presId="urn:microsoft.com/office/officeart/2008/layout/VerticalCurvedList"/>
    <dgm:cxn modelId="{6159B456-6DEF-4B52-9A85-599A57EC79B7}" type="presParOf" srcId="{BDC7903D-987D-4AA8-B7F8-50DEB6CC6D05}" destId="{B0B6FE55-AA47-4CD0-8B5D-FE4D881A277A}" srcOrd="3" destOrd="0" presId="urn:microsoft.com/office/officeart/2008/layout/VerticalCurvedList"/>
    <dgm:cxn modelId="{18569F5C-DBD5-43CA-9A96-334A84E8251F}" type="presParOf" srcId="{BDC7903D-987D-4AA8-B7F8-50DEB6CC6D05}" destId="{5300F0E7-8C6E-42B0-96D8-485BC08215B3}" srcOrd="4" destOrd="0" presId="urn:microsoft.com/office/officeart/2008/layout/VerticalCurvedList"/>
    <dgm:cxn modelId="{27BD62A6-8A89-462D-A9C0-DBE73F686917}" type="presParOf" srcId="{5300F0E7-8C6E-42B0-96D8-485BC08215B3}" destId="{EF10DB5C-CA58-41F8-BD40-BB99BF173856}" srcOrd="0" destOrd="0" presId="urn:microsoft.com/office/officeart/2008/layout/VerticalCurvedList"/>
    <dgm:cxn modelId="{8324809D-2FE9-433B-9D90-7EB4D0FD2AE1}" type="presParOf" srcId="{BDC7903D-987D-4AA8-B7F8-50DEB6CC6D05}" destId="{B296712A-3BD3-4720-8728-F4EA3C6AA7CF}" srcOrd="5" destOrd="0" presId="urn:microsoft.com/office/officeart/2008/layout/VerticalCurvedList"/>
    <dgm:cxn modelId="{F98A781A-A119-4F71-B011-A71FF22AFCBF}" type="presParOf" srcId="{BDC7903D-987D-4AA8-B7F8-50DEB6CC6D05}" destId="{8C0B2228-4F0C-4752-A413-ED3B3D12DCE1}" srcOrd="6" destOrd="0" presId="urn:microsoft.com/office/officeart/2008/layout/VerticalCurvedList"/>
    <dgm:cxn modelId="{FBD66BDC-1F47-4786-BD24-F9F6FB8DD5A9}" type="presParOf" srcId="{8C0B2228-4F0C-4752-A413-ED3B3D12DCE1}" destId="{658B2B3F-59E7-44A3-ACCC-6F028B7E8EBF}" srcOrd="0" destOrd="0" presId="urn:microsoft.com/office/officeart/2008/layout/VerticalCurvedList"/>
    <dgm:cxn modelId="{07AC8A60-C6F8-42FF-ACBF-B091191E2DED}" type="presParOf" srcId="{BDC7903D-987D-4AA8-B7F8-50DEB6CC6D05}" destId="{590E9E21-E1C9-4CCF-A090-D5AB7D317A03}" srcOrd="7" destOrd="0" presId="urn:microsoft.com/office/officeart/2008/layout/VerticalCurvedList"/>
    <dgm:cxn modelId="{386063A1-194C-47F2-A27D-060FB5E206E6}" type="presParOf" srcId="{BDC7903D-987D-4AA8-B7F8-50DEB6CC6D05}" destId="{5BFD253C-2A12-464D-AFE0-1D9498A9D035}" srcOrd="8" destOrd="0" presId="urn:microsoft.com/office/officeart/2008/layout/VerticalCurvedList"/>
    <dgm:cxn modelId="{2A527456-B306-4328-8557-81CF2340B883}" type="presParOf" srcId="{5BFD253C-2A12-464D-AFE0-1D9498A9D035}" destId="{11CA60D5-3070-4D65-B09F-F4A9C6FB8860}" srcOrd="0" destOrd="0" presId="urn:microsoft.com/office/officeart/2008/layout/VerticalCurvedList"/>
  </dgm:cxnLst>
  <dgm:bg/>
  <dgm:whole/>
</dgm:dataModel>
</file>

<file path=ppt/diagrams/data14.xml><?xml version="1.0" encoding="utf-8"?>
<dgm:dataModel xmlns:dgm="http://schemas.openxmlformats.org/drawingml/2006/diagram" xmlns:a="http://schemas.openxmlformats.org/drawingml/2006/main">
  <dgm:ptLst>
    <dgm:pt modelId="{5200AEE9-EEC9-4149-8123-415143A24ED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9B15A29C-7857-4F85-9D88-5CA088051D62}">
      <dgm:prSet phldrT="[文本]" custT="1"/>
      <dgm:spPr>
        <a:solidFill>
          <a:schemeClr val="bg1"/>
        </a:solidFill>
        <a:ln>
          <a:solidFill>
            <a:srgbClr val="05195E"/>
          </a:solidFill>
        </a:ln>
      </dgm:spPr>
      <dgm:t>
        <a:bodyPr/>
        <a:lstStyle/>
        <a:p>
          <a:r>
            <a:rPr lang="zh-CN" altLang="en-US" sz="2400" b="1" dirty="0" smtClean="0">
              <a:solidFill>
                <a:srgbClr val="05195E"/>
              </a:solidFill>
            </a:rPr>
            <a:t>保护脆弱的服务</a:t>
          </a:r>
          <a:endParaRPr lang="zh-CN" altLang="en-US" sz="2400" b="1" dirty="0">
            <a:solidFill>
              <a:srgbClr val="05195E"/>
            </a:solidFill>
          </a:endParaRPr>
        </a:p>
      </dgm:t>
    </dgm:pt>
    <dgm:pt modelId="{1318336A-446E-4A5D-B469-2E3A5F8F8F2F}" type="parTrans" cxnId="{1A863F74-F7A1-4FF7-9B5E-29006E059F34}">
      <dgm:prSet/>
      <dgm:spPr/>
      <dgm:t>
        <a:bodyPr/>
        <a:lstStyle/>
        <a:p>
          <a:endParaRPr lang="zh-CN" altLang="en-US" sz="2400" b="1">
            <a:solidFill>
              <a:srgbClr val="05195E"/>
            </a:solidFill>
          </a:endParaRPr>
        </a:p>
      </dgm:t>
    </dgm:pt>
    <dgm:pt modelId="{BC152676-C512-443A-8636-4AC04B5D33A9}" type="sibTrans" cxnId="{1A863F74-F7A1-4FF7-9B5E-29006E059F34}">
      <dgm:prSet/>
      <dgm:spPr>
        <a:ln>
          <a:solidFill>
            <a:srgbClr val="05195E"/>
          </a:solidFill>
        </a:ln>
      </dgm:spPr>
      <dgm:t>
        <a:bodyPr/>
        <a:lstStyle/>
        <a:p>
          <a:endParaRPr lang="zh-CN" altLang="en-US" sz="2400" b="1">
            <a:solidFill>
              <a:srgbClr val="05195E"/>
            </a:solidFill>
          </a:endParaRPr>
        </a:p>
      </dgm:t>
    </dgm:pt>
    <dgm:pt modelId="{0A3CAEA6-86D3-4F0C-8AA1-AE4B58365DB8}">
      <dgm:prSet phldrT="[文本]" custT="1"/>
      <dgm:spPr>
        <a:noFill/>
        <a:ln>
          <a:solidFill>
            <a:srgbClr val="05195E"/>
          </a:solidFill>
        </a:ln>
      </dgm:spPr>
      <dgm:t>
        <a:bodyPr/>
        <a:lstStyle/>
        <a:p>
          <a:r>
            <a:rPr lang="zh-CN" altLang="en-US" sz="2400" b="1" dirty="0" smtClean="0">
              <a:solidFill>
                <a:srgbClr val="05195E"/>
              </a:solidFill>
            </a:rPr>
            <a:t>增强</a:t>
          </a:r>
          <a:r>
            <a:rPr lang="zh-CN" sz="2400" b="1" dirty="0" smtClean="0">
              <a:solidFill>
                <a:srgbClr val="05195E"/>
              </a:solidFill>
            </a:rPr>
            <a:t>的保密性</a:t>
          </a:r>
          <a:endParaRPr lang="zh-CN" altLang="en-US" sz="2400" b="1" dirty="0">
            <a:solidFill>
              <a:srgbClr val="05195E"/>
            </a:solidFill>
          </a:endParaRPr>
        </a:p>
      </dgm:t>
    </dgm:pt>
    <dgm:pt modelId="{C647B0AD-CD2F-4F9A-8280-5C600AB28E89}" type="parTrans" cxnId="{F6F1E46F-08EE-418A-9544-D3309A3DE112}">
      <dgm:prSet/>
      <dgm:spPr/>
      <dgm:t>
        <a:bodyPr/>
        <a:lstStyle/>
        <a:p>
          <a:endParaRPr lang="zh-CN" altLang="en-US" sz="2400" b="1">
            <a:solidFill>
              <a:srgbClr val="05195E"/>
            </a:solidFill>
          </a:endParaRPr>
        </a:p>
      </dgm:t>
    </dgm:pt>
    <dgm:pt modelId="{B2B81F4B-92CD-4AD5-B1F0-BCCD1FB1018E}" type="sibTrans" cxnId="{F6F1E46F-08EE-418A-9544-D3309A3DE112}">
      <dgm:prSet/>
      <dgm:spPr>
        <a:ln>
          <a:solidFill>
            <a:srgbClr val="05195E"/>
          </a:solidFill>
        </a:ln>
      </dgm:spPr>
      <dgm:t>
        <a:bodyPr/>
        <a:lstStyle/>
        <a:p>
          <a:endParaRPr lang="zh-CN" altLang="en-US" sz="2400" b="1">
            <a:solidFill>
              <a:srgbClr val="05195E"/>
            </a:solidFill>
          </a:endParaRPr>
        </a:p>
      </dgm:t>
    </dgm:pt>
    <dgm:pt modelId="{02F5FF3A-8000-4DCC-984D-23627C11D70E}">
      <dgm:prSet phldrT="[文本]" custT="1"/>
      <dgm:spPr>
        <a:noFill/>
        <a:ln>
          <a:solidFill>
            <a:srgbClr val="05195E"/>
          </a:solidFill>
        </a:ln>
      </dgm:spPr>
      <dgm:t>
        <a:bodyPr/>
        <a:lstStyle/>
        <a:p>
          <a:r>
            <a:rPr lang="zh-CN" altLang="en-US" sz="2400" b="1" dirty="0" smtClean="0">
              <a:solidFill>
                <a:srgbClr val="05195E"/>
              </a:solidFill>
            </a:rPr>
            <a:t>策略执行</a:t>
          </a:r>
          <a:endParaRPr lang="zh-CN" altLang="en-US" sz="2400" b="1" dirty="0">
            <a:solidFill>
              <a:srgbClr val="05195E"/>
            </a:solidFill>
          </a:endParaRPr>
        </a:p>
      </dgm:t>
    </dgm:pt>
    <dgm:pt modelId="{DB8303FB-3AFD-4ECC-B8C6-2DB6EBD136C8}" type="parTrans" cxnId="{B95C8AAA-2366-48C3-A9D6-232102C85589}">
      <dgm:prSet/>
      <dgm:spPr/>
      <dgm:t>
        <a:bodyPr/>
        <a:lstStyle/>
        <a:p>
          <a:endParaRPr lang="zh-CN" altLang="en-US" sz="2400" b="1">
            <a:solidFill>
              <a:srgbClr val="05195E"/>
            </a:solidFill>
          </a:endParaRPr>
        </a:p>
      </dgm:t>
    </dgm:pt>
    <dgm:pt modelId="{1D1FD76C-8B59-4854-B6A2-29C57254212F}" type="sibTrans" cxnId="{B95C8AAA-2366-48C3-A9D6-232102C85589}">
      <dgm:prSet/>
      <dgm:spPr>
        <a:ln>
          <a:solidFill>
            <a:srgbClr val="04195E"/>
          </a:solidFill>
        </a:ln>
      </dgm:spPr>
      <dgm:t>
        <a:bodyPr/>
        <a:lstStyle/>
        <a:p>
          <a:endParaRPr lang="zh-CN" altLang="en-US" sz="2400" b="1">
            <a:solidFill>
              <a:srgbClr val="05195E"/>
            </a:solidFill>
          </a:endParaRPr>
        </a:p>
      </dgm:t>
    </dgm:pt>
    <dgm:pt modelId="{C3D50C39-3710-4AA6-A29B-6680F72A645B}">
      <dgm:prSet phldrT="[文本]" custT="1"/>
      <dgm:spPr>
        <a:noFill/>
        <a:ln>
          <a:solidFill>
            <a:srgbClr val="05195E"/>
          </a:solidFill>
        </a:ln>
      </dgm:spPr>
      <dgm:t>
        <a:bodyPr/>
        <a:lstStyle/>
        <a:p>
          <a:r>
            <a:rPr lang="zh-CN" sz="2400" b="1" dirty="0" smtClean="0">
              <a:solidFill>
                <a:srgbClr val="05195E"/>
              </a:solidFill>
            </a:rPr>
            <a:t>访问控制</a:t>
          </a:r>
          <a:endParaRPr lang="zh-CN" altLang="en-US" sz="2400" b="1" dirty="0">
            <a:solidFill>
              <a:srgbClr val="05195E"/>
            </a:solidFill>
          </a:endParaRPr>
        </a:p>
      </dgm:t>
    </dgm:pt>
    <dgm:pt modelId="{0BB9C77C-1DA0-41F6-B50A-9068EF950113}" type="parTrans" cxnId="{85784CD6-3D5C-4278-BED2-FC33E5F1AE5B}">
      <dgm:prSet/>
      <dgm:spPr/>
      <dgm:t>
        <a:bodyPr/>
        <a:lstStyle/>
        <a:p>
          <a:endParaRPr lang="zh-CN" altLang="en-US" sz="2400" b="1">
            <a:solidFill>
              <a:srgbClr val="05195E"/>
            </a:solidFill>
          </a:endParaRPr>
        </a:p>
      </dgm:t>
    </dgm:pt>
    <dgm:pt modelId="{5693B2DE-A822-429F-AD35-8DCFD23D5ED1}" type="sibTrans" cxnId="{85784CD6-3D5C-4278-BED2-FC33E5F1AE5B}">
      <dgm:prSet/>
      <dgm:spPr>
        <a:ln>
          <a:solidFill>
            <a:srgbClr val="05195E"/>
          </a:solidFill>
        </a:ln>
      </dgm:spPr>
      <dgm:t>
        <a:bodyPr/>
        <a:lstStyle/>
        <a:p>
          <a:endParaRPr lang="zh-CN" altLang="en-US" sz="2400" b="1">
            <a:solidFill>
              <a:srgbClr val="05195E"/>
            </a:solidFill>
          </a:endParaRPr>
        </a:p>
      </dgm:t>
    </dgm:pt>
    <dgm:pt modelId="{C254F7A9-48D9-4850-BE0C-29BAE148CEF9}">
      <dgm:prSet phldrT="[文本]" custT="1"/>
      <dgm:spPr>
        <a:noFill/>
        <a:ln>
          <a:solidFill>
            <a:srgbClr val="05195E"/>
          </a:solidFill>
        </a:ln>
      </dgm:spPr>
      <dgm:t>
        <a:bodyPr/>
        <a:lstStyle/>
        <a:p>
          <a:r>
            <a:rPr lang="zh-CN" altLang="en-US" sz="2400" b="1" dirty="0" smtClean="0">
              <a:solidFill>
                <a:srgbClr val="05195E"/>
              </a:solidFill>
            </a:rPr>
            <a:t>集中的安全管理</a:t>
          </a:r>
          <a:endParaRPr lang="zh-CN" altLang="en-US" sz="2400" b="1" dirty="0">
            <a:solidFill>
              <a:srgbClr val="05195E"/>
            </a:solidFill>
          </a:endParaRPr>
        </a:p>
      </dgm:t>
    </dgm:pt>
    <dgm:pt modelId="{CBC3DDAB-160E-47BA-8CEA-FAAE507440A2}" type="parTrans" cxnId="{16AA1046-2DDD-4B21-966F-F7A1C9B39169}">
      <dgm:prSet/>
      <dgm:spPr/>
      <dgm:t>
        <a:bodyPr/>
        <a:lstStyle/>
        <a:p>
          <a:endParaRPr lang="zh-CN" altLang="en-US" sz="2400" b="1">
            <a:solidFill>
              <a:srgbClr val="05195E"/>
            </a:solidFill>
          </a:endParaRPr>
        </a:p>
      </dgm:t>
    </dgm:pt>
    <dgm:pt modelId="{03FB774E-CA80-4F6A-989F-8234A9D0B2C6}" type="sibTrans" cxnId="{16AA1046-2DDD-4B21-966F-F7A1C9B39169}">
      <dgm:prSet/>
      <dgm:spPr>
        <a:ln>
          <a:solidFill>
            <a:srgbClr val="05195E"/>
          </a:solidFill>
        </a:ln>
      </dgm:spPr>
      <dgm:t>
        <a:bodyPr/>
        <a:lstStyle/>
        <a:p>
          <a:endParaRPr lang="zh-CN" altLang="en-US" sz="2400" b="1">
            <a:solidFill>
              <a:srgbClr val="05195E"/>
            </a:solidFill>
          </a:endParaRPr>
        </a:p>
      </dgm:t>
    </dgm:pt>
    <dgm:pt modelId="{B186E658-52CD-4493-BDD4-E070B81EE66C}">
      <dgm:prSet custT="1"/>
      <dgm:spPr>
        <a:solidFill>
          <a:schemeClr val="bg1"/>
        </a:solidFill>
        <a:ln>
          <a:solidFill>
            <a:srgbClr val="05195E"/>
          </a:solidFill>
        </a:ln>
      </dgm:spPr>
      <dgm:t>
        <a:bodyPr/>
        <a:lstStyle/>
        <a:p>
          <a:r>
            <a:rPr lang="zh-CN" altLang="en-US" sz="2400" b="1" dirty="0" smtClean="0">
              <a:solidFill>
                <a:srgbClr val="05195E"/>
              </a:solidFill>
            </a:rPr>
            <a:t>记录和统计</a:t>
          </a:r>
          <a:endParaRPr lang="zh-CN" altLang="en-US" sz="2400" b="1" dirty="0">
            <a:solidFill>
              <a:srgbClr val="05195E"/>
            </a:solidFill>
          </a:endParaRPr>
        </a:p>
      </dgm:t>
    </dgm:pt>
    <dgm:pt modelId="{BC65005E-01FD-4615-89FF-C823DB040FD2}" type="parTrans" cxnId="{E9871063-6590-4150-9726-8C05DB0F64D8}">
      <dgm:prSet/>
      <dgm:spPr/>
      <dgm:t>
        <a:bodyPr/>
        <a:lstStyle/>
        <a:p>
          <a:endParaRPr lang="zh-CN" altLang="en-US">
            <a:solidFill>
              <a:srgbClr val="05195E"/>
            </a:solidFill>
          </a:endParaRPr>
        </a:p>
      </dgm:t>
    </dgm:pt>
    <dgm:pt modelId="{6A2E960A-9D7A-40AF-81EB-96064EE41CDE}" type="sibTrans" cxnId="{E9871063-6590-4150-9726-8C05DB0F64D8}">
      <dgm:prSet/>
      <dgm:spPr>
        <a:ln>
          <a:solidFill>
            <a:srgbClr val="04195E"/>
          </a:solidFill>
        </a:ln>
      </dgm:spPr>
      <dgm:t>
        <a:bodyPr/>
        <a:lstStyle/>
        <a:p>
          <a:endParaRPr lang="zh-CN" altLang="en-US">
            <a:solidFill>
              <a:srgbClr val="05195E"/>
            </a:solidFill>
          </a:endParaRPr>
        </a:p>
      </dgm:t>
    </dgm:pt>
    <dgm:pt modelId="{8504FCA5-40D0-42F7-B165-3B22ACCD02CC}" type="pres">
      <dgm:prSet presAssocID="{5200AEE9-EEC9-4149-8123-415143A24EDB}" presName="cycle" presStyleCnt="0">
        <dgm:presLayoutVars>
          <dgm:dir/>
          <dgm:resizeHandles val="exact"/>
        </dgm:presLayoutVars>
      </dgm:prSet>
      <dgm:spPr/>
      <dgm:t>
        <a:bodyPr/>
        <a:lstStyle/>
        <a:p>
          <a:endParaRPr lang="zh-CN" altLang="en-US"/>
        </a:p>
      </dgm:t>
    </dgm:pt>
    <dgm:pt modelId="{9ED7AAEE-6954-49C4-B6D2-E5B98CE7EDFD}" type="pres">
      <dgm:prSet presAssocID="{9B15A29C-7857-4F85-9D88-5CA088051D62}" presName="node" presStyleLbl="node1" presStyleIdx="0" presStyleCnt="6" custScaleX="123784">
        <dgm:presLayoutVars>
          <dgm:bulletEnabled val="1"/>
        </dgm:presLayoutVars>
      </dgm:prSet>
      <dgm:spPr/>
      <dgm:t>
        <a:bodyPr/>
        <a:lstStyle/>
        <a:p>
          <a:endParaRPr lang="zh-CN" altLang="en-US"/>
        </a:p>
      </dgm:t>
    </dgm:pt>
    <dgm:pt modelId="{46E6BB0B-0E2B-444C-A7CF-963228AB137D}" type="pres">
      <dgm:prSet presAssocID="{9B15A29C-7857-4F85-9D88-5CA088051D62}" presName="spNode" presStyleCnt="0"/>
      <dgm:spPr/>
    </dgm:pt>
    <dgm:pt modelId="{C25AB77B-43E8-4EAA-BCAD-962F259BD971}" type="pres">
      <dgm:prSet presAssocID="{BC152676-C512-443A-8636-4AC04B5D33A9}" presName="sibTrans" presStyleLbl="sibTrans1D1" presStyleIdx="0" presStyleCnt="6"/>
      <dgm:spPr/>
      <dgm:t>
        <a:bodyPr/>
        <a:lstStyle/>
        <a:p>
          <a:endParaRPr lang="zh-CN" altLang="en-US"/>
        </a:p>
      </dgm:t>
    </dgm:pt>
    <dgm:pt modelId="{AD8A07A2-4869-4C2E-93E0-B5CD60957028}" type="pres">
      <dgm:prSet presAssocID="{0A3CAEA6-86D3-4F0C-8AA1-AE4B58365DB8}" presName="node" presStyleLbl="node1" presStyleIdx="1" presStyleCnt="6" custScaleX="111290">
        <dgm:presLayoutVars>
          <dgm:bulletEnabled val="1"/>
        </dgm:presLayoutVars>
      </dgm:prSet>
      <dgm:spPr/>
      <dgm:t>
        <a:bodyPr/>
        <a:lstStyle/>
        <a:p>
          <a:endParaRPr lang="zh-CN" altLang="en-US"/>
        </a:p>
      </dgm:t>
    </dgm:pt>
    <dgm:pt modelId="{02CAC813-785C-4E5E-8CCB-4CBE3986A962}" type="pres">
      <dgm:prSet presAssocID="{0A3CAEA6-86D3-4F0C-8AA1-AE4B58365DB8}" presName="spNode" presStyleCnt="0"/>
      <dgm:spPr/>
    </dgm:pt>
    <dgm:pt modelId="{4BCC6E37-509F-42E6-9204-E97BB9BEC945}" type="pres">
      <dgm:prSet presAssocID="{B2B81F4B-92CD-4AD5-B1F0-BCCD1FB1018E}" presName="sibTrans" presStyleLbl="sibTrans1D1" presStyleIdx="1" presStyleCnt="6"/>
      <dgm:spPr/>
      <dgm:t>
        <a:bodyPr/>
        <a:lstStyle/>
        <a:p>
          <a:endParaRPr lang="zh-CN" altLang="en-US"/>
        </a:p>
      </dgm:t>
    </dgm:pt>
    <dgm:pt modelId="{C708194B-B55B-46D5-8490-65AB52B0338C}" type="pres">
      <dgm:prSet presAssocID="{B186E658-52CD-4493-BDD4-E070B81EE66C}" presName="node" presStyleLbl="node1" presStyleIdx="2" presStyleCnt="6">
        <dgm:presLayoutVars>
          <dgm:bulletEnabled val="1"/>
        </dgm:presLayoutVars>
      </dgm:prSet>
      <dgm:spPr/>
      <dgm:t>
        <a:bodyPr/>
        <a:lstStyle/>
        <a:p>
          <a:endParaRPr lang="zh-CN" altLang="en-US"/>
        </a:p>
      </dgm:t>
    </dgm:pt>
    <dgm:pt modelId="{D59FE932-DCE7-4BDF-8418-4C391D3F8D03}" type="pres">
      <dgm:prSet presAssocID="{B186E658-52CD-4493-BDD4-E070B81EE66C}" presName="spNode" presStyleCnt="0"/>
      <dgm:spPr/>
    </dgm:pt>
    <dgm:pt modelId="{D307644B-6A25-4063-9CCD-DB2F4F82723B}" type="pres">
      <dgm:prSet presAssocID="{6A2E960A-9D7A-40AF-81EB-96064EE41CDE}" presName="sibTrans" presStyleLbl="sibTrans1D1" presStyleIdx="2" presStyleCnt="6"/>
      <dgm:spPr/>
      <dgm:t>
        <a:bodyPr/>
        <a:lstStyle/>
        <a:p>
          <a:endParaRPr lang="zh-CN" altLang="en-US"/>
        </a:p>
      </dgm:t>
    </dgm:pt>
    <dgm:pt modelId="{413101AC-77B6-4B47-BA4D-44DFA6C69142}" type="pres">
      <dgm:prSet presAssocID="{02F5FF3A-8000-4DCC-984D-23627C11D70E}" presName="node" presStyleLbl="node1" presStyleIdx="3" presStyleCnt="6" custScaleX="70175">
        <dgm:presLayoutVars>
          <dgm:bulletEnabled val="1"/>
        </dgm:presLayoutVars>
      </dgm:prSet>
      <dgm:spPr/>
      <dgm:t>
        <a:bodyPr/>
        <a:lstStyle/>
        <a:p>
          <a:endParaRPr lang="zh-CN" altLang="en-US"/>
        </a:p>
      </dgm:t>
    </dgm:pt>
    <dgm:pt modelId="{9D2B572E-17CD-46CA-9B6E-A1F112DCE34C}" type="pres">
      <dgm:prSet presAssocID="{02F5FF3A-8000-4DCC-984D-23627C11D70E}" presName="spNode" presStyleCnt="0"/>
      <dgm:spPr/>
    </dgm:pt>
    <dgm:pt modelId="{3B135562-3618-47A0-8448-A059DF31E291}" type="pres">
      <dgm:prSet presAssocID="{1D1FD76C-8B59-4854-B6A2-29C57254212F}" presName="sibTrans" presStyleLbl="sibTrans1D1" presStyleIdx="3" presStyleCnt="6"/>
      <dgm:spPr/>
      <dgm:t>
        <a:bodyPr/>
        <a:lstStyle/>
        <a:p>
          <a:endParaRPr lang="zh-CN" altLang="en-US"/>
        </a:p>
      </dgm:t>
    </dgm:pt>
    <dgm:pt modelId="{D8802761-DA31-4556-9F51-F79CC1437F54}" type="pres">
      <dgm:prSet presAssocID="{C3D50C39-3710-4AA6-A29B-6680F72A645B}" presName="node" presStyleLbl="node1" presStyleIdx="4" presStyleCnt="6" custScaleX="68236">
        <dgm:presLayoutVars>
          <dgm:bulletEnabled val="1"/>
        </dgm:presLayoutVars>
      </dgm:prSet>
      <dgm:spPr/>
      <dgm:t>
        <a:bodyPr/>
        <a:lstStyle/>
        <a:p>
          <a:endParaRPr lang="zh-CN" altLang="en-US"/>
        </a:p>
      </dgm:t>
    </dgm:pt>
    <dgm:pt modelId="{B2F8B9EB-BA9C-4AB0-A6DC-983B7B735FAE}" type="pres">
      <dgm:prSet presAssocID="{C3D50C39-3710-4AA6-A29B-6680F72A645B}" presName="spNode" presStyleCnt="0"/>
      <dgm:spPr/>
    </dgm:pt>
    <dgm:pt modelId="{E4AACD29-2C79-4B69-98AE-B11A512F9750}" type="pres">
      <dgm:prSet presAssocID="{5693B2DE-A822-429F-AD35-8DCFD23D5ED1}" presName="sibTrans" presStyleLbl="sibTrans1D1" presStyleIdx="4" presStyleCnt="6"/>
      <dgm:spPr/>
      <dgm:t>
        <a:bodyPr/>
        <a:lstStyle/>
        <a:p>
          <a:endParaRPr lang="zh-CN" altLang="en-US"/>
        </a:p>
      </dgm:t>
    </dgm:pt>
    <dgm:pt modelId="{E3CE33F9-B0CA-4C00-81D0-3D8B23F2D60E}" type="pres">
      <dgm:prSet presAssocID="{C254F7A9-48D9-4850-BE0C-29BAE148CEF9}" presName="node" presStyleLbl="node1" presStyleIdx="5" presStyleCnt="6" custScaleX="122935">
        <dgm:presLayoutVars>
          <dgm:bulletEnabled val="1"/>
        </dgm:presLayoutVars>
      </dgm:prSet>
      <dgm:spPr/>
      <dgm:t>
        <a:bodyPr/>
        <a:lstStyle/>
        <a:p>
          <a:endParaRPr lang="zh-CN" altLang="en-US"/>
        </a:p>
      </dgm:t>
    </dgm:pt>
    <dgm:pt modelId="{A413AB58-9C1E-420C-8DE5-8CEF3B08D837}" type="pres">
      <dgm:prSet presAssocID="{C254F7A9-48D9-4850-BE0C-29BAE148CEF9}" presName="spNode" presStyleCnt="0"/>
      <dgm:spPr/>
    </dgm:pt>
    <dgm:pt modelId="{E248FA4C-72F0-498A-BE68-7630D2D47D68}" type="pres">
      <dgm:prSet presAssocID="{03FB774E-CA80-4F6A-989F-8234A9D0B2C6}" presName="sibTrans" presStyleLbl="sibTrans1D1" presStyleIdx="5" presStyleCnt="6"/>
      <dgm:spPr/>
      <dgm:t>
        <a:bodyPr/>
        <a:lstStyle/>
        <a:p>
          <a:endParaRPr lang="zh-CN" altLang="en-US"/>
        </a:p>
      </dgm:t>
    </dgm:pt>
  </dgm:ptLst>
  <dgm:cxnLst>
    <dgm:cxn modelId="{6DD4D93E-2170-4F02-B45F-D5B9F9164358}" type="presOf" srcId="{B186E658-52CD-4493-BDD4-E070B81EE66C}" destId="{C708194B-B55B-46D5-8490-65AB52B0338C}" srcOrd="0" destOrd="0" presId="urn:microsoft.com/office/officeart/2005/8/layout/cycle6"/>
    <dgm:cxn modelId="{F6F1E46F-08EE-418A-9544-D3309A3DE112}" srcId="{5200AEE9-EEC9-4149-8123-415143A24EDB}" destId="{0A3CAEA6-86D3-4F0C-8AA1-AE4B58365DB8}" srcOrd="1" destOrd="0" parTransId="{C647B0AD-CD2F-4F9A-8280-5C600AB28E89}" sibTransId="{B2B81F4B-92CD-4AD5-B1F0-BCCD1FB1018E}"/>
    <dgm:cxn modelId="{1A863F74-F7A1-4FF7-9B5E-29006E059F34}" srcId="{5200AEE9-EEC9-4149-8123-415143A24EDB}" destId="{9B15A29C-7857-4F85-9D88-5CA088051D62}" srcOrd="0" destOrd="0" parTransId="{1318336A-446E-4A5D-B469-2E3A5F8F8F2F}" sibTransId="{BC152676-C512-443A-8636-4AC04B5D33A9}"/>
    <dgm:cxn modelId="{221CFDF3-7827-4F7E-A737-94B84387D373}" type="presOf" srcId="{5200AEE9-EEC9-4149-8123-415143A24EDB}" destId="{8504FCA5-40D0-42F7-B165-3B22ACCD02CC}" srcOrd="0" destOrd="0" presId="urn:microsoft.com/office/officeart/2005/8/layout/cycle6"/>
    <dgm:cxn modelId="{F6A93EF2-C4E0-4803-B961-14E305631C8A}" type="presOf" srcId="{1D1FD76C-8B59-4854-B6A2-29C57254212F}" destId="{3B135562-3618-47A0-8448-A059DF31E291}" srcOrd="0" destOrd="0" presId="urn:microsoft.com/office/officeart/2005/8/layout/cycle6"/>
    <dgm:cxn modelId="{ACB19CB6-B73A-49B2-B20F-2C10D96797E2}" type="presOf" srcId="{03FB774E-CA80-4F6A-989F-8234A9D0B2C6}" destId="{E248FA4C-72F0-498A-BE68-7630D2D47D68}" srcOrd="0" destOrd="0" presId="urn:microsoft.com/office/officeart/2005/8/layout/cycle6"/>
    <dgm:cxn modelId="{85784CD6-3D5C-4278-BED2-FC33E5F1AE5B}" srcId="{5200AEE9-EEC9-4149-8123-415143A24EDB}" destId="{C3D50C39-3710-4AA6-A29B-6680F72A645B}" srcOrd="4" destOrd="0" parTransId="{0BB9C77C-1DA0-41F6-B50A-9068EF950113}" sibTransId="{5693B2DE-A822-429F-AD35-8DCFD23D5ED1}"/>
    <dgm:cxn modelId="{3182DD87-ADEF-42AF-B6CB-2956D2F39C12}" type="presOf" srcId="{6A2E960A-9D7A-40AF-81EB-96064EE41CDE}" destId="{D307644B-6A25-4063-9CCD-DB2F4F82723B}" srcOrd="0" destOrd="0" presId="urn:microsoft.com/office/officeart/2005/8/layout/cycle6"/>
    <dgm:cxn modelId="{B95C8AAA-2366-48C3-A9D6-232102C85589}" srcId="{5200AEE9-EEC9-4149-8123-415143A24EDB}" destId="{02F5FF3A-8000-4DCC-984D-23627C11D70E}" srcOrd="3" destOrd="0" parTransId="{DB8303FB-3AFD-4ECC-B8C6-2DB6EBD136C8}" sibTransId="{1D1FD76C-8B59-4854-B6A2-29C57254212F}"/>
    <dgm:cxn modelId="{E9871063-6590-4150-9726-8C05DB0F64D8}" srcId="{5200AEE9-EEC9-4149-8123-415143A24EDB}" destId="{B186E658-52CD-4493-BDD4-E070B81EE66C}" srcOrd="2" destOrd="0" parTransId="{BC65005E-01FD-4615-89FF-C823DB040FD2}" sibTransId="{6A2E960A-9D7A-40AF-81EB-96064EE41CDE}"/>
    <dgm:cxn modelId="{BE67212F-DF59-4953-8279-38878BAB642F}" type="presOf" srcId="{B2B81F4B-92CD-4AD5-B1F0-BCCD1FB1018E}" destId="{4BCC6E37-509F-42E6-9204-E97BB9BEC945}" srcOrd="0" destOrd="0" presId="urn:microsoft.com/office/officeart/2005/8/layout/cycle6"/>
    <dgm:cxn modelId="{7F1CF152-2DB1-48A0-9B3C-B86CB995913E}" type="presOf" srcId="{0A3CAEA6-86D3-4F0C-8AA1-AE4B58365DB8}" destId="{AD8A07A2-4869-4C2E-93E0-B5CD60957028}" srcOrd="0" destOrd="0" presId="urn:microsoft.com/office/officeart/2005/8/layout/cycle6"/>
    <dgm:cxn modelId="{32F69F38-F745-40C4-BC66-F933BD249C44}" type="presOf" srcId="{5693B2DE-A822-429F-AD35-8DCFD23D5ED1}" destId="{E4AACD29-2C79-4B69-98AE-B11A512F9750}" srcOrd="0" destOrd="0" presId="urn:microsoft.com/office/officeart/2005/8/layout/cycle6"/>
    <dgm:cxn modelId="{86FF46B6-F0D9-4864-AA1A-B6E0B4D16094}" type="presOf" srcId="{02F5FF3A-8000-4DCC-984D-23627C11D70E}" destId="{413101AC-77B6-4B47-BA4D-44DFA6C69142}" srcOrd="0" destOrd="0" presId="urn:microsoft.com/office/officeart/2005/8/layout/cycle6"/>
    <dgm:cxn modelId="{76EE6E10-98D0-4E10-886E-32C727344C69}" type="presOf" srcId="{C3D50C39-3710-4AA6-A29B-6680F72A645B}" destId="{D8802761-DA31-4556-9F51-F79CC1437F54}" srcOrd="0" destOrd="0" presId="urn:microsoft.com/office/officeart/2005/8/layout/cycle6"/>
    <dgm:cxn modelId="{2E89065C-DED4-447E-B308-E3BB8B911A34}" type="presOf" srcId="{BC152676-C512-443A-8636-4AC04B5D33A9}" destId="{C25AB77B-43E8-4EAA-BCAD-962F259BD971}" srcOrd="0" destOrd="0" presId="urn:microsoft.com/office/officeart/2005/8/layout/cycle6"/>
    <dgm:cxn modelId="{16AA1046-2DDD-4B21-966F-F7A1C9B39169}" srcId="{5200AEE9-EEC9-4149-8123-415143A24EDB}" destId="{C254F7A9-48D9-4850-BE0C-29BAE148CEF9}" srcOrd="5" destOrd="0" parTransId="{CBC3DDAB-160E-47BA-8CEA-FAAE507440A2}" sibTransId="{03FB774E-CA80-4F6A-989F-8234A9D0B2C6}"/>
    <dgm:cxn modelId="{2D06B4EE-E15F-4309-8829-DA4361B572B7}" type="presOf" srcId="{C254F7A9-48D9-4850-BE0C-29BAE148CEF9}" destId="{E3CE33F9-B0CA-4C00-81D0-3D8B23F2D60E}" srcOrd="0" destOrd="0" presId="urn:microsoft.com/office/officeart/2005/8/layout/cycle6"/>
    <dgm:cxn modelId="{43A1078D-150E-4195-BBEF-DA2108E08A05}" type="presOf" srcId="{9B15A29C-7857-4F85-9D88-5CA088051D62}" destId="{9ED7AAEE-6954-49C4-B6D2-E5B98CE7EDFD}" srcOrd="0" destOrd="0" presId="urn:microsoft.com/office/officeart/2005/8/layout/cycle6"/>
    <dgm:cxn modelId="{33219C2F-B462-4367-A8BE-30C5F2FC5CA8}" type="presParOf" srcId="{8504FCA5-40D0-42F7-B165-3B22ACCD02CC}" destId="{9ED7AAEE-6954-49C4-B6D2-E5B98CE7EDFD}" srcOrd="0" destOrd="0" presId="urn:microsoft.com/office/officeart/2005/8/layout/cycle6"/>
    <dgm:cxn modelId="{411D08BA-CE03-4EAF-B176-C2167F1DFCC5}" type="presParOf" srcId="{8504FCA5-40D0-42F7-B165-3B22ACCD02CC}" destId="{46E6BB0B-0E2B-444C-A7CF-963228AB137D}" srcOrd="1" destOrd="0" presId="urn:microsoft.com/office/officeart/2005/8/layout/cycle6"/>
    <dgm:cxn modelId="{89337A91-A256-41A0-B3CC-3F11A2E4BC0B}" type="presParOf" srcId="{8504FCA5-40D0-42F7-B165-3B22ACCD02CC}" destId="{C25AB77B-43E8-4EAA-BCAD-962F259BD971}" srcOrd="2" destOrd="0" presId="urn:microsoft.com/office/officeart/2005/8/layout/cycle6"/>
    <dgm:cxn modelId="{7B19D499-6D6F-44CC-820C-CA18ADEC15EF}" type="presParOf" srcId="{8504FCA5-40D0-42F7-B165-3B22ACCD02CC}" destId="{AD8A07A2-4869-4C2E-93E0-B5CD60957028}" srcOrd="3" destOrd="0" presId="urn:microsoft.com/office/officeart/2005/8/layout/cycle6"/>
    <dgm:cxn modelId="{C04141DC-2315-465D-BB5E-0E2E37C63A54}" type="presParOf" srcId="{8504FCA5-40D0-42F7-B165-3B22ACCD02CC}" destId="{02CAC813-785C-4E5E-8CCB-4CBE3986A962}" srcOrd="4" destOrd="0" presId="urn:microsoft.com/office/officeart/2005/8/layout/cycle6"/>
    <dgm:cxn modelId="{318D21DF-CB81-4082-8B36-911852526643}" type="presParOf" srcId="{8504FCA5-40D0-42F7-B165-3B22ACCD02CC}" destId="{4BCC6E37-509F-42E6-9204-E97BB9BEC945}" srcOrd="5" destOrd="0" presId="urn:microsoft.com/office/officeart/2005/8/layout/cycle6"/>
    <dgm:cxn modelId="{B406AE38-C7CC-4FB5-8AFB-0016723EA760}" type="presParOf" srcId="{8504FCA5-40D0-42F7-B165-3B22ACCD02CC}" destId="{C708194B-B55B-46D5-8490-65AB52B0338C}" srcOrd="6" destOrd="0" presId="urn:microsoft.com/office/officeart/2005/8/layout/cycle6"/>
    <dgm:cxn modelId="{44C14BFC-A881-4597-BF55-90D0AD4A94BC}" type="presParOf" srcId="{8504FCA5-40D0-42F7-B165-3B22ACCD02CC}" destId="{D59FE932-DCE7-4BDF-8418-4C391D3F8D03}" srcOrd="7" destOrd="0" presId="urn:microsoft.com/office/officeart/2005/8/layout/cycle6"/>
    <dgm:cxn modelId="{6DF2EA51-206A-44E1-9B19-0E72A0D8DEB2}" type="presParOf" srcId="{8504FCA5-40D0-42F7-B165-3B22ACCD02CC}" destId="{D307644B-6A25-4063-9CCD-DB2F4F82723B}" srcOrd="8" destOrd="0" presId="urn:microsoft.com/office/officeart/2005/8/layout/cycle6"/>
    <dgm:cxn modelId="{1F77A564-B073-4F94-8987-51CE18FBAD83}" type="presParOf" srcId="{8504FCA5-40D0-42F7-B165-3B22ACCD02CC}" destId="{413101AC-77B6-4B47-BA4D-44DFA6C69142}" srcOrd="9" destOrd="0" presId="urn:microsoft.com/office/officeart/2005/8/layout/cycle6"/>
    <dgm:cxn modelId="{DB049D5B-FE11-4123-9566-6121191A8AC2}" type="presParOf" srcId="{8504FCA5-40D0-42F7-B165-3B22ACCD02CC}" destId="{9D2B572E-17CD-46CA-9B6E-A1F112DCE34C}" srcOrd="10" destOrd="0" presId="urn:microsoft.com/office/officeart/2005/8/layout/cycle6"/>
    <dgm:cxn modelId="{A77A50B9-3D2A-42CA-AEE4-586F10003012}" type="presParOf" srcId="{8504FCA5-40D0-42F7-B165-3B22ACCD02CC}" destId="{3B135562-3618-47A0-8448-A059DF31E291}" srcOrd="11" destOrd="0" presId="urn:microsoft.com/office/officeart/2005/8/layout/cycle6"/>
    <dgm:cxn modelId="{8FC943BA-10DB-496E-9501-56383C33A365}" type="presParOf" srcId="{8504FCA5-40D0-42F7-B165-3B22ACCD02CC}" destId="{D8802761-DA31-4556-9F51-F79CC1437F54}" srcOrd="12" destOrd="0" presId="urn:microsoft.com/office/officeart/2005/8/layout/cycle6"/>
    <dgm:cxn modelId="{8192FA99-2AAF-4F5C-8D90-9AAEAAD01D25}" type="presParOf" srcId="{8504FCA5-40D0-42F7-B165-3B22ACCD02CC}" destId="{B2F8B9EB-BA9C-4AB0-A6DC-983B7B735FAE}" srcOrd="13" destOrd="0" presId="urn:microsoft.com/office/officeart/2005/8/layout/cycle6"/>
    <dgm:cxn modelId="{09E09582-F3B4-44CC-B29A-29CC4AEC3285}" type="presParOf" srcId="{8504FCA5-40D0-42F7-B165-3B22ACCD02CC}" destId="{E4AACD29-2C79-4B69-98AE-B11A512F9750}" srcOrd="14" destOrd="0" presId="urn:microsoft.com/office/officeart/2005/8/layout/cycle6"/>
    <dgm:cxn modelId="{3558538C-C906-45C8-8004-32C9C4FF9E5D}" type="presParOf" srcId="{8504FCA5-40D0-42F7-B165-3B22ACCD02CC}" destId="{E3CE33F9-B0CA-4C00-81D0-3D8B23F2D60E}" srcOrd="15" destOrd="0" presId="urn:microsoft.com/office/officeart/2005/8/layout/cycle6"/>
    <dgm:cxn modelId="{6ABCA668-0856-4959-8B39-845CD6D87FC1}" type="presParOf" srcId="{8504FCA5-40D0-42F7-B165-3B22ACCD02CC}" destId="{A413AB58-9C1E-420C-8DE5-8CEF3B08D837}" srcOrd="16" destOrd="0" presId="urn:microsoft.com/office/officeart/2005/8/layout/cycle6"/>
    <dgm:cxn modelId="{8A37213D-6EF7-4D35-A35A-D94951E0B27A}" type="presParOf" srcId="{8504FCA5-40D0-42F7-B165-3B22ACCD02CC}" destId="{E248FA4C-72F0-498A-BE68-7630D2D47D68}" srcOrd="17" destOrd="0" presId="urn:microsoft.com/office/officeart/2005/8/layout/cycle6"/>
  </dgm:cxnLst>
  <dgm:bg/>
  <dgm:whole/>
</dgm:dataModel>
</file>

<file path=ppt/diagrams/data15.xml><?xml version="1.0" encoding="utf-8"?>
<dgm:dataModel xmlns:dgm="http://schemas.openxmlformats.org/drawingml/2006/diagram" xmlns:a="http://schemas.openxmlformats.org/drawingml/2006/main">
  <dgm:ptLst>
    <dgm:pt modelId="{07F57E72-3914-4DF6-9E58-B08A2671E85E}" type="doc">
      <dgm:prSet loTypeId="urn:microsoft.com/office/officeart/2005/8/layout/radial6" loCatId="cycle" qsTypeId="urn:microsoft.com/office/officeart/2005/8/quickstyle/simple5" qsCatId="simple" csTypeId="urn:microsoft.com/office/officeart/2005/8/colors/accent1_2" csCatId="accent1" phldr="1"/>
      <dgm:spPr/>
      <dgm:t>
        <a:bodyPr/>
        <a:lstStyle/>
        <a:p>
          <a:endParaRPr lang="zh-CN" altLang="en-US"/>
        </a:p>
      </dgm:t>
    </dgm:pt>
    <dgm:pt modelId="{EC5D46F7-73FD-45CE-BD7C-951BDB8A126F}">
      <dgm:prSet phldrT="[文本]"/>
      <dgm:spPr>
        <a:gradFill rotWithShape="0">
          <a:gsLst>
            <a:gs pos="0">
              <a:schemeClr val="bg1">
                <a:lumMod val="95000"/>
              </a:schemeClr>
            </a:gs>
            <a:gs pos="80000">
              <a:schemeClr val="bg1">
                <a:lumMod val="85000"/>
              </a:schemeClr>
            </a:gs>
            <a:gs pos="100000">
              <a:schemeClr val="bg1">
                <a:lumMod val="95000"/>
              </a:schemeClr>
            </a:gs>
          </a:gsLst>
        </a:gradFill>
      </dgm:spPr>
      <dgm:t>
        <a:bodyPr/>
        <a:lstStyle/>
        <a:p>
          <a:r>
            <a:rPr lang="en-US" altLang="zh-CN" dirty="0" smtClean="0">
              <a:solidFill>
                <a:srgbClr val="04195E"/>
              </a:solidFill>
            </a:rPr>
            <a:t>VPN</a:t>
          </a:r>
          <a:endParaRPr lang="zh-CN" altLang="en-US" dirty="0">
            <a:solidFill>
              <a:srgbClr val="04195E"/>
            </a:solidFill>
          </a:endParaRPr>
        </a:p>
      </dgm:t>
    </dgm:pt>
    <dgm:pt modelId="{7E3B4E5E-9F1C-4042-9584-575DE8A762D3}" type="parTrans" cxnId="{39FD5AC0-ADC8-435B-B14C-EE86E20E2FA6}">
      <dgm:prSet/>
      <dgm:spPr/>
      <dgm:t>
        <a:bodyPr/>
        <a:lstStyle/>
        <a:p>
          <a:endParaRPr lang="zh-CN" altLang="en-US"/>
        </a:p>
      </dgm:t>
    </dgm:pt>
    <dgm:pt modelId="{668F6C96-75C9-4127-B21D-82102CB9D83C}" type="sibTrans" cxnId="{39FD5AC0-ADC8-435B-B14C-EE86E20E2FA6}">
      <dgm:prSet/>
      <dgm:spPr/>
      <dgm:t>
        <a:bodyPr/>
        <a:lstStyle/>
        <a:p>
          <a:endParaRPr lang="zh-CN" altLang="en-US"/>
        </a:p>
      </dgm:t>
    </dgm:pt>
    <dgm:pt modelId="{7BC8B59A-FECC-4CE0-B37D-E728F0C9121F}">
      <dgm:prSet phldrT="[文本]" custT="1"/>
      <dgm:spPr>
        <a:gradFill rotWithShape="0">
          <a:gsLst>
            <a:gs pos="0">
              <a:srgbClr val="05195E"/>
            </a:gs>
            <a:gs pos="80000">
              <a:schemeClr val="accent6">
                <a:lumMod val="75000"/>
              </a:schemeClr>
            </a:gs>
            <a:gs pos="100000">
              <a:schemeClr val="accent6">
                <a:lumMod val="75000"/>
              </a:schemeClr>
            </a:gs>
          </a:gsLst>
        </a:gradFill>
      </dgm:spPr>
      <dgm:t>
        <a:bodyPr/>
        <a:lstStyle/>
        <a:p>
          <a:r>
            <a:rPr lang="en-US" altLang="en-US" sz="2800" b="1" dirty="0" smtClean="0"/>
            <a:t>PPTP</a:t>
          </a:r>
          <a:endParaRPr lang="zh-CN" altLang="en-US" sz="2800" b="1" dirty="0"/>
        </a:p>
      </dgm:t>
    </dgm:pt>
    <dgm:pt modelId="{03DB3656-52D1-4AAF-9059-DBBF7B017BD3}" type="parTrans" cxnId="{9F199EA0-DA2C-40FF-B826-0E65C38F4246}">
      <dgm:prSet/>
      <dgm:spPr/>
      <dgm:t>
        <a:bodyPr/>
        <a:lstStyle/>
        <a:p>
          <a:endParaRPr lang="zh-CN" altLang="en-US"/>
        </a:p>
      </dgm:t>
    </dgm:pt>
    <dgm:pt modelId="{DC2E6433-33DB-429E-98F3-75408F7847B9}" type="sibTrans" cxnId="{9F199EA0-DA2C-40FF-B826-0E65C38F4246}">
      <dgm:prSet/>
      <dgm:spPr>
        <a:gradFill rotWithShape="0">
          <a:gsLst>
            <a:gs pos="0">
              <a:schemeClr val="bg1">
                <a:lumMod val="95000"/>
              </a:schemeClr>
            </a:gs>
            <a:gs pos="80000">
              <a:schemeClr val="bg1">
                <a:lumMod val="85000"/>
              </a:schemeClr>
            </a:gs>
            <a:gs pos="100000">
              <a:schemeClr val="bg1">
                <a:lumMod val="95000"/>
              </a:schemeClr>
            </a:gs>
          </a:gsLst>
        </a:gradFill>
      </dgm:spPr>
      <dgm:t>
        <a:bodyPr/>
        <a:lstStyle/>
        <a:p>
          <a:endParaRPr lang="zh-CN" altLang="en-US"/>
        </a:p>
      </dgm:t>
    </dgm:pt>
    <dgm:pt modelId="{D031ED38-C9CE-47C1-85AC-43F1687C83E7}">
      <dgm:prSet phldrT="[文本]" custT="1"/>
      <dgm:spPr>
        <a:gradFill rotWithShape="0">
          <a:gsLst>
            <a:gs pos="0">
              <a:srgbClr val="FF9900"/>
            </a:gs>
            <a:gs pos="80000">
              <a:srgbClr val="FF6600"/>
            </a:gs>
            <a:gs pos="100000">
              <a:schemeClr val="accent1">
                <a:hueOff val="0"/>
                <a:satOff val="0"/>
                <a:lumOff val="0"/>
                <a:alphaOff val="0"/>
                <a:shade val="94000"/>
                <a:satMod val="135000"/>
              </a:schemeClr>
            </a:gs>
          </a:gsLst>
        </a:gradFill>
      </dgm:spPr>
      <dgm:t>
        <a:bodyPr/>
        <a:lstStyle/>
        <a:p>
          <a:r>
            <a:rPr lang="en-US" altLang="en-US" sz="2800" dirty="0" smtClean="0"/>
            <a:t>L2TP</a:t>
          </a:r>
          <a:endParaRPr lang="zh-CN" altLang="en-US" sz="2800" dirty="0"/>
        </a:p>
      </dgm:t>
    </dgm:pt>
    <dgm:pt modelId="{9F4777AB-8B0B-4BB5-A210-4D30529E0432}" type="parTrans" cxnId="{F0BA9728-2C6B-4CC1-AEA7-4D9D37DFCABF}">
      <dgm:prSet/>
      <dgm:spPr/>
      <dgm:t>
        <a:bodyPr/>
        <a:lstStyle/>
        <a:p>
          <a:endParaRPr lang="zh-CN" altLang="en-US"/>
        </a:p>
      </dgm:t>
    </dgm:pt>
    <dgm:pt modelId="{773FE1C1-8F89-4F00-BDF2-54D0F9D94AF2}" type="sibTrans" cxnId="{F0BA9728-2C6B-4CC1-AEA7-4D9D37DFCABF}">
      <dgm:prSet/>
      <dgm:spPr>
        <a:gradFill rotWithShape="0">
          <a:gsLst>
            <a:gs pos="0">
              <a:schemeClr val="accent1">
                <a:tint val="60000"/>
                <a:hueOff val="0"/>
                <a:satOff val="0"/>
                <a:lumOff val="0"/>
                <a:alphaOff val="0"/>
                <a:shade val="51000"/>
                <a:satMod val="130000"/>
              </a:schemeClr>
            </a:gs>
            <a:gs pos="80000">
              <a:schemeClr val="accent3">
                <a:lumMod val="95000"/>
              </a:schemeClr>
            </a:gs>
            <a:gs pos="100000">
              <a:schemeClr val="bg1">
                <a:lumMod val="95000"/>
              </a:schemeClr>
            </a:gs>
          </a:gsLst>
        </a:gradFill>
      </dgm:spPr>
      <dgm:t>
        <a:bodyPr/>
        <a:lstStyle/>
        <a:p>
          <a:endParaRPr lang="zh-CN" altLang="en-US"/>
        </a:p>
      </dgm:t>
    </dgm:pt>
    <dgm:pt modelId="{022BDD01-9E7D-43BA-AA7B-7A95A6ADDC18}">
      <dgm:prSet phldrT="[文本]" custT="1"/>
      <dgm:spPr>
        <a:gradFill rotWithShape="0">
          <a:gsLst>
            <a:gs pos="0">
              <a:srgbClr val="00B050"/>
            </a:gs>
            <a:gs pos="80000">
              <a:srgbClr val="00B050"/>
            </a:gs>
            <a:gs pos="100000">
              <a:srgbClr val="669900"/>
            </a:gs>
          </a:gsLst>
        </a:gradFill>
      </dgm:spPr>
      <dgm:t>
        <a:bodyPr/>
        <a:lstStyle/>
        <a:p>
          <a:r>
            <a:rPr lang="en-US" altLang="en-US" sz="2800" dirty="0" err="1" smtClean="0"/>
            <a:t>IPSec</a:t>
          </a:r>
          <a:endParaRPr lang="zh-CN" altLang="en-US" sz="2800" dirty="0"/>
        </a:p>
      </dgm:t>
    </dgm:pt>
    <dgm:pt modelId="{E6989AE8-FE30-41C0-AA0C-FD83C392F7FC}" type="parTrans" cxnId="{5F6FE65F-8711-4EF8-8EC3-C3A0A3DA61E8}">
      <dgm:prSet/>
      <dgm:spPr/>
      <dgm:t>
        <a:bodyPr/>
        <a:lstStyle/>
        <a:p>
          <a:endParaRPr lang="zh-CN" altLang="en-US"/>
        </a:p>
      </dgm:t>
    </dgm:pt>
    <dgm:pt modelId="{C4F1AB9A-EA53-4A1F-9A8F-7C1B85C54F5F}" type="sibTrans" cxnId="{5F6FE65F-8711-4EF8-8EC3-C3A0A3DA61E8}">
      <dgm:prSet/>
      <dgm:spPr>
        <a:gradFill rotWithShape="0">
          <a:gsLst>
            <a:gs pos="0">
              <a:schemeClr val="bg1">
                <a:lumMod val="95000"/>
              </a:schemeClr>
            </a:gs>
            <a:gs pos="80000">
              <a:schemeClr val="accent3">
                <a:lumMod val="85000"/>
              </a:schemeClr>
            </a:gs>
            <a:gs pos="100000">
              <a:schemeClr val="bg1">
                <a:lumMod val="95000"/>
              </a:schemeClr>
            </a:gs>
          </a:gsLst>
        </a:gradFill>
      </dgm:spPr>
      <dgm:t>
        <a:bodyPr/>
        <a:lstStyle/>
        <a:p>
          <a:endParaRPr lang="zh-CN" altLang="en-US"/>
        </a:p>
      </dgm:t>
    </dgm:pt>
    <dgm:pt modelId="{DFCAE589-9926-49E4-9C63-C75CF701F01E}" type="pres">
      <dgm:prSet presAssocID="{07F57E72-3914-4DF6-9E58-B08A2671E85E}" presName="Name0" presStyleCnt="0">
        <dgm:presLayoutVars>
          <dgm:chMax val="1"/>
          <dgm:dir/>
          <dgm:animLvl val="ctr"/>
          <dgm:resizeHandles val="exact"/>
        </dgm:presLayoutVars>
      </dgm:prSet>
      <dgm:spPr/>
      <dgm:t>
        <a:bodyPr/>
        <a:lstStyle/>
        <a:p>
          <a:endParaRPr lang="zh-CN" altLang="en-US"/>
        </a:p>
      </dgm:t>
    </dgm:pt>
    <dgm:pt modelId="{F471025F-C40C-4515-A1CB-2CAB0E9B7020}" type="pres">
      <dgm:prSet presAssocID="{EC5D46F7-73FD-45CE-BD7C-951BDB8A126F}" presName="centerShape" presStyleLbl="node0" presStyleIdx="0" presStyleCnt="1"/>
      <dgm:spPr/>
      <dgm:t>
        <a:bodyPr/>
        <a:lstStyle/>
        <a:p>
          <a:endParaRPr lang="zh-CN" altLang="en-US"/>
        </a:p>
      </dgm:t>
    </dgm:pt>
    <dgm:pt modelId="{DA93B69A-6A48-40EC-A9C6-C194DD255FC1}" type="pres">
      <dgm:prSet presAssocID="{7BC8B59A-FECC-4CE0-B37D-E728F0C9121F}" presName="node" presStyleLbl="node1" presStyleIdx="0" presStyleCnt="3" custScaleX="115037" custScaleY="107471">
        <dgm:presLayoutVars>
          <dgm:bulletEnabled val="1"/>
        </dgm:presLayoutVars>
      </dgm:prSet>
      <dgm:spPr/>
      <dgm:t>
        <a:bodyPr/>
        <a:lstStyle/>
        <a:p>
          <a:endParaRPr lang="zh-CN" altLang="en-US"/>
        </a:p>
      </dgm:t>
    </dgm:pt>
    <dgm:pt modelId="{D1ED34BE-5B7C-4FF0-B3AE-01EA5BD9FB7D}" type="pres">
      <dgm:prSet presAssocID="{7BC8B59A-FECC-4CE0-B37D-E728F0C9121F}" presName="dummy" presStyleCnt="0"/>
      <dgm:spPr/>
    </dgm:pt>
    <dgm:pt modelId="{5DDE98DB-0A61-4F11-ABDC-6FBF5BEECFD8}" type="pres">
      <dgm:prSet presAssocID="{DC2E6433-33DB-429E-98F3-75408F7847B9}" presName="sibTrans" presStyleLbl="sibTrans2D1" presStyleIdx="0" presStyleCnt="3"/>
      <dgm:spPr/>
      <dgm:t>
        <a:bodyPr/>
        <a:lstStyle/>
        <a:p>
          <a:endParaRPr lang="zh-CN" altLang="en-US"/>
        </a:p>
      </dgm:t>
    </dgm:pt>
    <dgm:pt modelId="{900FEA29-C513-4391-8294-D238ED6006E0}" type="pres">
      <dgm:prSet presAssocID="{D031ED38-C9CE-47C1-85AC-43F1687C83E7}" presName="node" presStyleLbl="node1" presStyleIdx="1" presStyleCnt="3" custScaleX="112423" custScaleY="114120">
        <dgm:presLayoutVars>
          <dgm:bulletEnabled val="1"/>
        </dgm:presLayoutVars>
      </dgm:prSet>
      <dgm:spPr/>
      <dgm:t>
        <a:bodyPr/>
        <a:lstStyle/>
        <a:p>
          <a:endParaRPr lang="zh-CN" altLang="en-US"/>
        </a:p>
      </dgm:t>
    </dgm:pt>
    <dgm:pt modelId="{6D359135-4D3B-46ED-88EA-DF163ECA1F8D}" type="pres">
      <dgm:prSet presAssocID="{D031ED38-C9CE-47C1-85AC-43F1687C83E7}" presName="dummy" presStyleCnt="0"/>
      <dgm:spPr/>
    </dgm:pt>
    <dgm:pt modelId="{96D4BE1D-DE22-4B96-B763-1D5ABA51E3A2}" type="pres">
      <dgm:prSet presAssocID="{773FE1C1-8F89-4F00-BDF2-54D0F9D94AF2}" presName="sibTrans" presStyleLbl="sibTrans2D1" presStyleIdx="1" presStyleCnt="3"/>
      <dgm:spPr/>
      <dgm:t>
        <a:bodyPr/>
        <a:lstStyle/>
        <a:p>
          <a:endParaRPr lang="zh-CN" altLang="en-US"/>
        </a:p>
      </dgm:t>
    </dgm:pt>
    <dgm:pt modelId="{1718F339-F525-4C6B-95E7-165AEE48E2D9}" type="pres">
      <dgm:prSet presAssocID="{022BDD01-9E7D-43BA-AA7B-7A95A6ADDC18}" presName="node" presStyleLbl="node1" presStyleIdx="2" presStyleCnt="3" custScaleX="115716" custScaleY="117882">
        <dgm:presLayoutVars>
          <dgm:bulletEnabled val="1"/>
        </dgm:presLayoutVars>
      </dgm:prSet>
      <dgm:spPr/>
      <dgm:t>
        <a:bodyPr/>
        <a:lstStyle/>
        <a:p>
          <a:endParaRPr lang="zh-CN" altLang="en-US"/>
        </a:p>
      </dgm:t>
    </dgm:pt>
    <dgm:pt modelId="{971D68D6-829B-4CE7-951C-F0AB2CB9E5B4}" type="pres">
      <dgm:prSet presAssocID="{022BDD01-9E7D-43BA-AA7B-7A95A6ADDC18}" presName="dummy" presStyleCnt="0"/>
      <dgm:spPr/>
    </dgm:pt>
    <dgm:pt modelId="{C3E94600-8DBD-4A55-8AB3-C641E4124320}" type="pres">
      <dgm:prSet presAssocID="{C4F1AB9A-EA53-4A1F-9A8F-7C1B85C54F5F}" presName="sibTrans" presStyleLbl="sibTrans2D1" presStyleIdx="2" presStyleCnt="3"/>
      <dgm:spPr/>
      <dgm:t>
        <a:bodyPr/>
        <a:lstStyle/>
        <a:p>
          <a:endParaRPr lang="zh-CN" altLang="en-US"/>
        </a:p>
      </dgm:t>
    </dgm:pt>
  </dgm:ptLst>
  <dgm:cxnLst>
    <dgm:cxn modelId="{9F199EA0-DA2C-40FF-B826-0E65C38F4246}" srcId="{EC5D46F7-73FD-45CE-BD7C-951BDB8A126F}" destId="{7BC8B59A-FECC-4CE0-B37D-E728F0C9121F}" srcOrd="0" destOrd="0" parTransId="{03DB3656-52D1-4AAF-9059-DBBF7B017BD3}" sibTransId="{DC2E6433-33DB-429E-98F3-75408F7847B9}"/>
    <dgm:cxn modelId="{39FD5AC0-ADC8-435B-B14C-EE86E20E2FA6}" srcId="{07F57E72-3914-4DF6-9E58-B08A2671E85E}" destId="{EC5D46F7-73FD-45CE-BD7C-951BDB8A126F}" srcOrd="0" destOrd="0" parTransId="{7E3B4E5E-9F1C-4042-9584-575DE8A762D3}" sibTransId="{668F6C96-75C9-4127-B21D-82102CB9D83C}"/>
    <dgm:cxn modelId="{5F6FE65F-8711-4EF8-8EC3-C3A0A3DA61E8}" srcId="{EC5D46F7-73FD-45CE-BD7C-951BDB8A126F}" destId="{022BDD01-9E7D-43BA-AA7B-7A95A6ADDC18}" srcOrd="2" destOrd="0" parTransId="{E6989AE8-FE30-41C0-AA0C-FD83C392F7FC}" sibTransId="{C4F1AB9A-EA53-4A1F-9A8F-7C1B85C54F5F}"/>
    <dgm:cxn modelId="{C593D455-5D54-45A2-8A5A-4FA9AE5E9214}" type="presOf" srcId="{DC2E6433-33DB-429E-98F3-75408F7847B9}" destId="{5DDE98DB-0A61-4F11-ABDC-6FBF5BEECFD8}" srcOrd="0" destOrd="0" presId="urn:microsoft.com/office/officeart/2005/8/layout/radial6"/>
    <dgm:cxn modelId="{85169A95-8183-4036-AD2D-ECB114F03B05}" type="presOf" srcId="{EC5D46F7-73FD-45CE-BD7C-951BDB8A126F}" destId="{F471025F-C40C-4515-A1CB-2CAB0E9B7020}" srcOrd="0" destOrd="0" presId="urn:microsoft.com/office/officeart/2005/8/layout/radial6"/>
    <dgm:cxn modelId="{ABAC9302-D23D-4797-A8FC-FA81E1FEDC20}" type="presOf" srcId="{773FE1C1-8F89-4F00-BDF2-54D0F9D94AF2}" destId="{96D4BE1D-DE22-4B96-B763-1D5ABA51E3A2}" srcOrd="0" destOrd="0" presId="urn:microsoft.com/office/officeart/2005/8/layout/radial6"/>
    <dgm:cxn modelId="{CCAD8E3D-279E-4104-AD97-DF5D5DD9AF20}" type="presOf" srcId="{7BC8B59A-FECC-4CE0-B37D-E728F0C9121F}" destId="{DA93B69A-6A48-40EC-A9C6-C194DD255FC1}" srcOrd="0" destOrd="0" presId="urn:microsoft.com/office/officeart/2005/8/layout/radial6"/>
    <dgm:cxn modelId="{9AEE2C28-B027-42F3-A206-0A17D16ECB17}" type="presOf" srcId="{C4F1AB9A-EA53-4A1F-9A8F-7C1B85C54F5F}" destId="{C3E94600-8DBD-4A55-8AB3-C641E4124320}" srcOrd="0" destOrd="0" presId="urn:microsoft.com/office/officeart/2005/8/layout/radial6"/>
    <dgm:cxn modelId="{1390A2CA-FF66-4516-A402-224654C30040}" type="presOf" srcId="{07F57E72-3914-4DF6-9E58-B08A2671E85E}" destId="{DFCAE589-9926-49E4-9C63-C75CF701F01E}" srcOrd="0" destOrd="0" presId="urn:microsoft.com/office/officeart/2005/8/layout/radial6"/>
    <dgm:cxn modelId="{2093DB90-C49A-4BB1-B430-CA96A8CA653B}" type="presOf" srcId="{022BDD01-9E7D-43BA-AA7B-7A95A6ADDC18}" destId="{1718F339-F525-4C6B-95E7-165AEE48E2D9}" srcOrd="0" destOrd="0" presId="urn:microsoft.com/office/officeart/2005/8/layout/radial6"/>
    <dgm:cxn modelId="{DAD9A130-8D5F-4CC4-921E-333416868594}" type="presOf" srcId="{D031ED38-C9CE-47C1-85AC-43F1687C83E7}" destId="{900FEA29-C513-4391-8294-D238ED6006E0}" srcOrd="0" destOrd="0" presId="urn:microsoft.com/office/officeart/2005/8/layout/radial6"/>
    <dgm:cxn modelId="{F0BA9728-2C6B-4CC1-AEA7-4D9D37DFCABF}" srcId="{EC5D46F7-73FD-45CE-BD7C-951BDB8A126F}" destId="{D031ED38-C9CE-47C1-85AC-43F1687C83E7}" srcOrd="1" destOrd="0" parTransId="{9F4777AB-8B0B-4BB5-A210-4D30529E0432}" sibTransId="{773FE1C1-8F89-4F00-BDF2-54D0F9D94AF2}"/>
    <dgm:cxn modelId="{AD821DBC-E864-464B-AA6E-05AB2F6B5467}" type="presParOf" srcId="{DFCAE589-9926-49E4-9C63-C75CF701F01E}" destId="{F471025F-C40C-4515-A1CB-2CAB0E9B7020}" srcOrd="0" destOrd="0" presId="urn:microsoft.com/office/officeart/2005/8/layout/radial6"/>
    <dgm:cxn modelId="{AC55A369-2646-457E-9A6D-AE6708384E17}" type="presParOf" srcId="{DFCAE589-9926-49E4-9C63-C75CF701F01E}" destId="{DA93B69A-6A48-40EC-A9C6-C194DD255FC1}" srcOrd="1" destOrd="0" presId="urn:microsoft.com/office/officeart/2005/8/layout/radial6"/>
    <dgm:cxn modelId="{04D82ED6-C3A8-44D5-B8DC-68ACF6B46AAA}" type="presParOf" srcId="{DFCAE589-9926-49E4-9C63-C75CF701F01E}" destId="{D1ED34BE-5B7C-4FF0-B3AE-01EA5BD9FB7D}" srcOrd="2" destOrd="0" presId="urn:microsoft.com/office/officeart/2005/8/layout/radial6"/>
    <dgm:cxn modelId="{4B412491-C742-4C94-BBE7-4061C206254F}" type="presParOf" srcId="{DFCAE589-9926-49E4-9C63-C75CF701F01E}" destId="{5DDE98DB-0A61-4F11-ABDC-6FBF5BEECFD8}" srcOrd="3" destOrd="0" presId="urn:microsoft.com/office/officeart/2005/8/layout/radial6"/>
    <dgm:cxn modelId="{D2C00B7C-E9DE-4D05-BDEB-A7990A856C17}" type="presParOf" srcId="{DFCAE589-9926-49E4-9C63-C75CF701F01E}" destId="{900FEA29-C513-4391-8294-D238ED6006E0}" srcOrd="4" destOrd="0" presId="urn:microsoft.com/office/officeart/2005/8/layout/radial6"/>
    <dgm:cxn modelId="{BE3B373D-7E54-476B-AC20-E94B2CE00BD9}" type="presParOf" srcId="{DFCAE589-9926-49E4-9C63-C75CF701F01E}" destId="{6D359135-4D3B-46ED-88EA-DF163ECA1F8D}" srcOrd="5" destOrd="0" presId="urn:microsoft.com/office/officeart/2005/8/layout/radial6"/>
    <dgm:cxn modelId="{DFBB53C6-7513-4EB8-A5E5-A48F8D444290}" type="presParOf" srcId="{DFCAE589-9926-49E4-9C63-C75CF701F01E}" destId="{96D4BE1D-DE22-4B96-B763-1D5ABA51E3A2}" srcOrd="6" destOrd="0" presId="urn:microsoft.com/office/officeart/2005/8/layout/radial6"/>
    <dgm:cxn modelId="{C1F45DB0-EF5A-4E1B-8408-DF3C9080CB82}" type="presParOf" srcId="{DFCAE589-9926-49E4-9C63-C75CF701F01E}" destId="{1718F339-F525-4C6B-95E7-165AEE48E2D9}" srcOrd="7" destOrd="0" presId="urn:microsoft.com/office/officeart/2005/8/layout/radial6"/>
    <dgm:cxn modelId="{D80EC356-C3A9-42A9-A8F9-588404BEC7AC}" type="presParOf" srcId="{DFCAE589-9926-49E4-9C63-C75CF701F01E}" destId="{971D68D6-829B-4CE7-951C-F0AB2CB9E5B4}" srcOrd="8" destOrd="0" presId="urn:microsoft.com/office/officeart/2005/8/layout/radial6"/>
    <dgm:cxn modelId="{FE509508-2487-40A1-8FEC-71035FC2EFA7}" type="presParOf" srcId="{DFCAE589-9926-49E4-9C63-C75CF701F01E}" destId="{C3E94600-8DBD-4A55-8AB3-C641E4124320}" srcOrd="9" destOrd="0" presId="urn:microsoft.com/office/officeart/2005/8/layout/radial6"/>
  </dgm:cxnLst>
  <dgm:bg/>
  <dgm:whole/>
</dgm:dataModel>
</file>

<file path=ppt/diagrams/data16.xml><?xml version="1.0" encoding="utf-8"?>
<dgm:dataModel xmlns:dgm="http://schemas.openxmlformats.org/drawingml/2006/diagram" xmlns:a="http://schemas.openxmlformats.org/drawingml/2006/main">
  <dgm:ptLst>
    <dgm:pt modelId="{24B438C1-2CFB-4578-AD8E-46094766E34A}" type="doc">
      <dgm:prSet loTypeId="urn:microsoft.com/office/officeart/2005/8/layout/pyramid2" loCatId="list" qsTypeId="urn:microsoft.com/office/officeart/2005/8/quickstyle/simple1" qsCatId="simple" csTypeId="urn:microsoft.com/office/officeart/2005/8/colors/accent1_2" csCatId="accent1" phldr="1"/>
      <dgm:spPr/>
    </dgm:pt>
    <dgm:pt modelId="{E7D64368-E79E-48E9-9A03-DE2D30E9728E}">
      <dgm:prSet phldrT="[文本]"/>
      <dgm:spPr>
        <a:ln>
          <a:solidFill>
            <a:srgbClr val="04195E"/>
          </a:solidFill>
        </a:ln>
      </dgm:spPr>
      <dgm:t>
        <a:bodyPr/>
        <a:lstStyle/>
        <a:p>
          <a:r>
            <a:rPr lang="zh-CN" altLang="en-US" dirty="0" smtClean="0"/>
            <a:t>管理信息系统安全</a:t>
          </a:r>
          <a:endParaRPr lang="zh-CN" altLang="en-US" dirty="0"/>
        </a:p>
      </dgm:t>
    </dgm:pt>
    <dgm:pt modelId="{7664E643-F2B1-42D2-8650-85B2E36F11E5}" type="parTrans" cxnId="{F9717A21-7666-4DBB-92CE-A26CFEFD133B}">
      <dgm:prSet/>
      <dgm:spPr/>
      <dgm:t>
        <a:bodyPr/>
        <a:lstStyle/>
        <a:p>
          <a:endParaRPr lang="zh-CN" altLang="en-US"/>
        </a:p>
      </dgm:t>
    </dgm:pt>
    <dgm:pt modelId="{E4DA5461-4F3B-4B31-A9C7-9B9A6D352650}" type="sibTrans" cxnId="{F9717A21-7666-4DBB-92CE-A26CFEFD133B}">
      <dgm:prSet/>
      <dgm:spPr/>
      <dgm:t>
        <a:bodyPr/>
        <a:lstStyle/>
        <a:p>
          <a:endParaRPr lang="zh-CN" altLang="en-US"/>
        </a:p>
      </dgm:t>
    </dgm:pt>
    <dgm:pt modelId="{0A910E9C-4C66-4C38-811F-19454EA31E04}">
      <dgm:prSet phldrT="[文本]"/>
      <dgm:spPr>
        <a:ln>
          <a:solidFill>
            <a:srgbClr val="04195E"/>
          </a:solidFill>
        </a:ln>
      </dgm:spPr>
      <dgm:t>
        <a:bodyPr/>
        <a:lstStyle/>
        <a:p>
          <a:r>
            <a:rPr lang="zh-CN" altLang="en-US" dirty="0" smtClean="0"/>
            <a:t>主机安全</a:t>
          </a:r>
          <a:endParaRPr lang="zh-CN" altLang="en-US" dirty="0"/>
        </a:p>
      </dgm:t>
    </dgm:pt>
    <dgm:pt modelId="{1B6772E2-4C9C-4730-B587-E1CE988A7219}" type="parTrans" cxnId="{8EC04C45-5AD2-4E79-A06A-59AD5281FD91}">
      <dgm:prSet/>
      <dgm:spPr/>
      <dgm:t>
        <a:bodyPr/>
        <a:lstStyle/>
        <a:p>
          <a:endParaRPr lang="zh-CN" altLang="en-US"/>
        </a:p>
      </dgm:t>
    </dgm:pt>
    <dgm:pt modelId="{0F624CD1-EA56-4EFD-B344-F72D10FACC40}" type="sibTrans" cxnId="{8EC04C45-5AD2-4E79-A06A-59AD5281FD91}">
      <dgm:prSet/>
      <dgm:spPr/>
      <dgm:t>
        <a:bodyPr/>
        <a:lstStyle/>
        <a:p>
          <a:endParaRPr lang="zh-CN" altLang="en-US"/>
        </a:p>
      </dgm:t>
    </dgm:pt>
    <dgm:pt modelId="{F82574B1-8C50-4AD9-AA0D-55BA6000E41E}">
      <dgm:prSet phldrT="[文本]"/>
      <dgm:spPr>
        <a:ln>
          <a:solidFill>
            <a:srgbClr val="04195E"/>
          </a:solidFill>
        </a:ln>
      </dgm:spPr>
      <dgm:t>
        <a:bodyPr/>
        <a:lstStyle/>
        <a:p>
          <a:r>
            <a:rPr lang="zh-CN" altLang="en-US" dirty="0" smtClean="0"/>
            <a:t>网络安全</a:t>
          </a:r>
          <a:endParaRPr lang="zh-CN" altLang="en-US" dirty="0"/>
        </a:p>
      </dgm:t>
    </dgm:pt>
    <dgm:pt modelId="{E78B65C6-8A13-4DF0-8AD2-F4628AF0C23B}" type="parTrans" cxnId="{5A7227C4-95C5-4E9A-99F6-FEEECCC31D7A}">
      <dgm:prSet/>
      <dgm:spPr/>
      <dgm:t>
        <a:bodyPr/>
        <a:lstStyle/>
        <a:p>
          <a:endParaRPr lang="zh-CN" altLang="en-US"/>
        </a:p>
      </dgm:t>
    </dgm:pt>
    <dgm:pt modelId="{F153B6A5-9F51-4DAF-A516-085ED1588D8B}" type="sibTrans" cxnId="{5A7227C4-95C5-4E9A-99F6-FEEECCC31D7A}">
      <dgm:prSet/>
      <dgm:spPr/>
      <dgm:t>
        <a:bodyPr/>
        <a:lstStyle/>
        <a:p>
          <a:endParaRPr lang="zh-CN" altLang="en-US"/>
        </a:p>
      </dgm:t>
    </dgm:pt>
    <dgm:pt modelId="{52E5B1E2-A0CC-4F4F-B1FA-053405602C0E}">
      <dgm:prSet/>
      <dgm:spPr>
        <a:ln>
          <a:solidFill>
            <a:srgbClr val="04195E"/>
          </a:solidFill>
        </a:ln>
      </dgm:spPr>
      <dgm:t>
        <a:bodyPr/>
        <a:lstStyle/>
        <a:p>
          <a:r>
            <a:rPr lang="zh-CN" altLang="en-US" dirty="0" smtClean="0"/>
            <a:t>操作系统安全</a:t>
          </a:r>
          <a:endParaRPr lang="zh-CN" altLang="en-US" dirty="0"/>
        </a:p>
      </dgm:t>
    </dgm:pt>
    <dgm:pt modelId="{8F945E1B-A94C-4D17-A7C7-05C78139666A}" type="parTrans" cxnId="{35EAD0D7-68E0-4098-9C7D-D914CF329871}">
      <dgm:prSet/>
      <dgm:spPr/>
      <dgm:t>
        <a:bodyPr/>
        <a:lstStyle/>
        <a:p>
          <a:endParaRPr lang="zh-CN" altLang="en-US"/>
        </a:p>
      </dgm:t>
    </dgm:pt>
    <dgm:pt modelId="{D459420B-B68C-4D85-9F29-676AD69286E8}" type="sibTrans" cxnId="{35EAD0D7-68E0-4098-9C7D-D914CF329871}">
      <dgm:prSet/>
      <dgm:spPr/>
      <dgm:t>
        <a:bodyPr/>
        <a:lstStyle/>
        <a:p>
          <a:endParaRPr lang="zh-CN" altLang="en-US"/>
        </a:p>
      </dgm:t>
    </dgm:pt>
    <dgm:pt modelId="{2D11F3E7-B0F2-4A12-911B-7D03595FDC60}" type="pres">
      <dgm:prSet presAssocID="{24B438C1-2CFB-4578-AD8E-46094766E34A}" presName="compositeShape" presStyleCnt="0">
        <dgm:presLayoutVars>
          <dgm:dir/>
          <dgm:resizeHandles/>
        </dgm:presLayoutVars>
      </dgm:prSet>
      <dgm:spPr/>
    </dgm:pt>
    <dgm:pt modelId="{B77E1FA6-2EB7-4154-94E5-35917A3F5A11}" type="pres">
      <dgm:prSet presAssocID="{24B438C1-2CFB-4578-AD8E-46094766E34A}" presName="pyramid" presStyleLbl="node1" presStyleIdx="0" presStyleCnt="1"/>
      <dgm:spPr>
        <a:solidFill>
          <a:srgbClr val="04195E"/>
        </a:solidFill>
        <a:ln>
          <a:solidFill>
            <a:srgbClr val="04195E"/>
          </a:solidFill>
        </a:ln>
      </dgm:spPr>
    </dgm:pt>
    <dgm:pt modelId="{9B77726C-57A2-4FB8-9C41-6C58F0F6A73B}" type="pres">
      <dgm:prSet presAssocID="{24B438C1-2CFB-4578-AD8E-46094766E34A}" presName="theList" presStyleCnt="0"/>
      <dgm:spPr/>
    </dgm:pt>
    <dgm:pt modelId="{32F7CCFE-72F1-4CF8-A397-83827A81F695}" type="pres">
      <dgm:prSet presAssocID="{E7D64368-E79E-48E9-9A03-DE2D30E9728E}" presName="aNode" presStyleLbl="fgAcc1" presStyleIdx="0" presStyleCnt="4">
        <dgm:presLayoutVars>
          <dgm:bulletEnabled val="1"/>
        </dgm:presLayoutVars>
      </dgm:prSet>
      <dgm:spPr/>
      <dgm:t>
        <a:bodyPr/>
        <a:lstStyle/>
        <a:p>
          <a:endParaRPr lang="zh-CN" altLang="en-US"/>
        </a:p>
      </dgm:t>
    </dgm:pt>
    <dgm:pt modelId="{AE0B677E-C934-47B9-891E-60B3E10A0AE9}" type="pres">
      <dgm:prSet presAssocID="{E7D64368-E79E-48E9-9A03-DE2D30E9728E}" presName="aSpace" presStyleCnt="0"/>
      <dgm:spPr/>
    </dgm:pt>
    <dgm:pt modelId="{136C009F-AC02-44C6-A0F4-59602694412E}" type="pres">
      <dgm:prSet presAssocID="{52E5B1E2-A0CC-4F4F-B1FA-053405602C0E}" presName="aNode" presStyleLbl="fgAcc1" presStyleIdx="1" presStyleCnt="4">
        <dgm:presLayoutVars>
          <dgm:bulletEnabled val="1"/>
        </dgm:presLayoutVars>
      </dgm:prSet>
      <dgm:spPr/>
      <dgm:t>
        <a:bodyPr/>
        <a:lstStyle/>
        <a:p>
          <a:endParaRPr lang="zh-CN" altLang="en-US"/>
        </a:p>
      </dgm:t>
    </dgm:pt>
    <dgm:pt modelId="{9A405124-D127-4F1D-A300-4E9816D0DE9D}" type="pres">
      <dgm:prSet presAssocID="{52E5B1E2-A0CC-4F4F-B1FA-053405602C0E}" presName="aSpace" presStyleCnt="0"/>
      <dgm:spPr/>
    </dgm:pt>
    <dgm:pt modelId="{97E54D5C-6A90-488F-A3B5-0C01EAE0C3AB}" type="pres">
      <dgm:prSet presAssocID="{0A910E9C-4C66-4C38-811F-19454EA31E04}" presName="aNode" presStyleLbl="fgAcc1" presStyleIdx="2" presStyleCnt="4">
        <dgm:presLayoutVars>
          <dgm:bulletEnabled val="1"/>
        </dgm:presLayoutVars>
      </dgm:prSet>
      <dgm:spPr/>
      <dgm:t>
        <a:bodyPr/>
        <a:lstStyle/>
        <a:p>
          <a:endParaRPr lang="zh-CN" altLang="en-US"/>
        </a:p>
      </dgm:t>
    </dgm:pt>
    <dgm:pt modelId="{FB64F174-79B5-40DD-A5EC-DA991C23E2FD}" type="pres">
      <dgm:prSet presAssocID="{0A910E9C-4C66-4C38-811F-19454EA31E04}" presName="aSpace" presStyleCnt="0"/>
      <dgm:spPr/>
    </dgm:pt>
    <dgm:pt modelId="{933209B7-779E-437F-ACAC-470DF7AB1237}" type="pres">
      <dgm:prSet presAssocID="{F82574B1-8C50-4AD9-AA0D-55BA6000E41E}" presName="aNode" presStyleLbl="fgAcc1" presStyleIdx="3" presStyleCnt="4">
        <dgm:presLayoutVars>
          <dgm:bulletEnabled val="1"/>
        </dgm:presLayoutVars>
      </dgm:prSet>
      <dgm:spPr/>
      <dgm:t>
        <a:bodyPr/>
        <a:lstStyle/>
        <a:p>
          <a:endParaRPr lang="zh-CN" altLang="en-US"/>
        </a:p>
      </dgm:t>
    </dgm:pt>
    <dgm:pt modelId="{83C171BB-A44C-404E-A230-17A145615091}" type="pres">
      <dgm:prSet presAssocID="{F82574B1-8C50-4AD9-AA0D-55BA6000E41E}" presName="aSpace" presStyleCnt="0"/>
      <dgm:spPr/>
    </dgm:pt>
  </dgm:ptLst>
  <dgm:cxnLst>
    <dgm:cxn modelId="{47CD422B-0AA2-41D8-A1F6-BC3CA7DFCFEF}" type="presOf" srcId="{52E5B1E2-A0CC-4F4F-B1FA-053405602C0E}" destId="{136C009F-AC02-44C6-A0F4-59602694412E}" srcOrd="0" destOrd="0" presId="urn:microsoft.com/office/officeart/2005/8/layout/pyramid2"/>
    <dgm:cxn modelId="{35EAD0D7-68E0-4098-9C7D-D914CF329871}" srcId="{24B438C1-2CFB-4578-AD8E-46094766E34A}" destId="{52E5B1E2-A0CC-4F4F-B1FA-053405602C0E}" srcOrd="1" destOrd="0" parTransId="{8F945E1B-A94C-4D17-A7C7-05C78139666A}" sibTransId="{D459420B-B68C-4D85-9F29-676AD69286E8}"/>
    <dgm:cxn modelId="{7DFBDCF4-3D2A-4051-9529-99196E76BE83}" type="presOf" srcId="{E7D64368-E79E-48E9-9A03-DE2D30E9728E}" destId="{32F7CCFE-72F1-4CF8-A397-83827A81F695}" srcOrd="0" destOrd="0" presId="urn:microsoft.com/office/officeart/2005/8/layout/pyramid2"/>
    <dgm:cxn modelId="{9F2B7A43-7E06-443D-90DA-B285BC94DA4F}" type="presOf" srcId="{F82574B1-8C50-4AD9-AA0D-55BA6000E41E}" destId="{933209B7-779E-437F-ACAC-470DF7AB1237}" srcOrd="0" destOrd="0" presId="urn:microsoft.com/office/officeart/2005/8/layout/pyramid2"/>
    <dgm:cxn modelId="{B461161E-2F94-4120-B51F-BF605C450B48}" type="presOf" srcId="{0A910E9C-4C66-4C38-811F-19454EA31E04}" destId="{97E54D5C-6A90-488F-A3B5-0C01EAE0C3AB}" srcOrd="0" destOrd="0" presId="urn:microsoft.com/office/officeart/2005/8/layout/pyramid2"/>
    <dgm:cxn modelId="{5C176522-2DB8-4795-954C-A7A522DC174B}" type="presOf" srcId="{24B438C1-2CFB-4578-AD8E-46094766E34A}" destId="{2D11F3E7-B0F2-4A12-911B-7D03595FDC60}" srcOrd="0" destOrd="0" presId="urn:microsoft.com/office/officeart/2005/8/layout/pyramid2"/>
    <dgm:cxn modelId="{8EC04C45-5AD2-4E79-A06A-59AD5281FD91}" srcId="{24B438C1-2CFB-4578-AD8E-46094766E34A}" destId="{0A910E9C-4C66-4C38-811F-19454EA31E04}" srcOrd="2" destOrd="0" parTransId="{1B6772E2-4C9C-4730-B587-E1CE988A7219}" sibTransId="{0F624CD1-EA56-4EFD-B344-F72D10FACC40}"/>
    <dgm:cxn modelId="{F9717A21-7666-4DBB-92CE-A26CFEFD133B}" srcId="{24B438C1-2CFB-4578-AD8E-46094766E34A}" destId="{E7D64368-E79E-48E9-9A03-DE2D30E9728E}" srcOrd="0" destOrd="0" parTransId="{7664E643-F2B1-42D2-8650-85B2E36F11E5}" sibTransId="{E4DA5461-4F3B-4B31-A9C7-9B9A6D352650}"/>
    <dgm:cxn modelId="{5A7227C4-95C5-4E9A-99F6-FEEECCC31D7A}" srcId="{24B438C1-2CFB-4578-AD8E-46094766E34A}" destId="{F82574B1-8C50-4AD9-AA0D-55BA6000E41E}" srcOrd="3" destOrd="0" parTransId="{E78B65C6-8A13-4DF0-8AD2-F4628AF0C23B}" sibTransId="{F153B6A5-9F51-4DAF-A516-085ED1588D8B}"/>
    <dgm:cxn modelId="{03A1986B-BC3F-4D92-A9F1-7E34E15E1831}" type="presParOf" srcId="{2D11F3E7-B0F2-4A12-911B-7D03595FDC60}" destId="{B77E1FA6-2EB7-4154-94E5-35917A3F5A11}" srcOrd="0" destOrd="0" presId="urn:microsoft.com/office/officeart/2005/8/layout/pyramid2"/>
    <dgm:cxn modelId="{4D8C66CA-B90A-4D81-8506-A9AE20861BB2}" type="presParOf" srcId="{2D11F3E7-B0F2-4A12-911B-7D03595FDC60}" destId="{9B77726C-57A2-4FB8-9C41-6C58F0F6A73B}" srcOrd="1" destOrd="0" presId="urn:microsoft.com/office/officeart/2005/8/layout/pyramid2"/>
    <dgm:cxn modelId="{3715CEC7-7CA3-414C-BEE8-77E48E74506C}" type="presParOf" srcId="{9B77726C-57A2-4FB8-9C41-6C58F0F6A73B}" destId="{32F7CCFE-72F1-4CF8-A397-83827A81F695}" srcOrd="0" destOrd="0" presId="urn:microsoft.com/office/officeart/2005/8/layout/pyramid2"/>
    <dgm:cxn modelId="{26A40A06-C35C-4B31-83E6-522134ED8769}" type="presParOf" srcId="{9B77726C-57A2-4FB8-9C41-6C58F0F6A73B}" destId="{AE0B677E-C934-47B9-891E-60B3E10A0AE9}" srcOrd="1" destOrd="0" presId="urn:microsoft.com/office/officeart/2005/8/layout/pyramid2"/>
    <dgm:cxn modelId="{A8CF0E27-E9D5-4162-A7EB-A76BB6D7665E}" type="presParOf" srcId="{9B77726C-57A2-4FB8-9C41-6C58F0F6A73B}" destId="{136C009F-AC02-44C6-A0F4-59602694412E}" srcOrd="2" destOrd="0" presId="urn:microsoft.com/office/officeart/2005/8/layout/pyramid2"/>
    <dgm:cxn modelId="{05308F87-4562-4F5B-99CB-B1DED88B6EDE}" type="presParOf" srcId="{9B77726C-57A2-4FB8-9C41-6C58F0F6A73B}" destId="{9A405124-D127-4F1D-A300-4E9816D0DE9D}" srcOrd="3" destOrd="0" presId="urn:microsoft.com/office/officeart/2005/8/layout/pyramid2"/>
    <dgm:cxn modelId="{79B88EEB-FA49-4168-95F0-5B24D054CA9B}" type="presParOf" srcId="{9B77726C-57A2-4FB8-9C41-6C58F0F6A73B}" destId="{97E54D5C-6A90-488F-A3B5-0C01EAE0C3AB}" srcOrd="4" destOrd="0" presId="urn:microsoft.com/office/officeart/2005/8/layout/pyramid2"/>
    <dgm:cxn modelId="{E39C1E03-A5F5-4813-944E-2EEA906A0E2A}" type="presParOf" srcId="{9B77726C-57A2-4FB8-9C41-6C58F0F6A73B}" destId="{FB64F174-79B5-40DD-A5EC-DA991C23E2FD}" srcOrd="5" destOrd="0" presId="urn:microsoft.com/office/officeart/2005/8/layout/pyramid2"/>
    <dgm:cxn modelId="{676F98C0-A4F0-4E84-9A0E-B6577901FA48}" type="presParOf" srcId="{9B77726C-57A2-4FB8-9C41-6C58F0F6A73B}" destId="{933209B7-779E-437F-ACAC-470DF7AB1237}" srcOrd="6" destOrd="0" presId="urn:microsoft.com/office/officeart/2005/8/layout/pyramid2"/>
    <dgm:cxn modelId="{05DFECFA-3C0A-4260-8A90-7582897BBFAC}" type="presParOf" srcId="{9B77726C-57A2-4FB8-9C41-6C58F0F6A73B}" destId="{83C171BB-A44C-404E-A230-17A145615091}" srcOrd="7" destOrd="0" presId="urn:microsoft.com/office/officeart/2005/8/layout/pyramid2"/>
  </dgm:cxnLst>
  <dgm:bg/>
  <dgm:whole/>
</dgm:dataModel>
</file>

<file path=ppt/diagrams/data17.xml><?xml version="1.0" encoding="utf-8"?>
<dgm:dataModel xmlns:dgm="http://schemas.openxmlformats.org/drawingml/2006/diagram" xmlns:a="http://schemas.openxmlformats.org/drawingml/2006/main">
  <dgm:ptLst>
    <dgm:pt modelId="{BB912FF3-30F9-4636-8683-02193780D003}"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87E2969B-69C9-468A-8BC3-C474F51D3020}">
      <dgm:prSet phldrT="[文本]"/>
      <dgm:spPr>
        <a:solidFill>
          <a:srgbClr val="04195E"/>
        </a:solidFill>
      </dgm:spPr>
      <dgm:t>
        <a:bodyPr/>
        <a:lstStyle/>
        <a:p>
          <a:r>
            <a:rPr lang="zh-CN" altLang="en-US" dirty="0" smtClean="0"/>
            <a:t>安全</a:t>
          </a:r>
          <a:endParaRPr lang="zh-CN" altLang="en-US" dirty="0"/>
        </a:p>
      </dgm:t>
    </dgm:pt>
    <dgm:pt modelId="{C610A44D-4C89-4CBD-8CF9-6AEC1C078473}" type="parTrans" cxnId="{AC80F88A-A1B0-4468-97A6-1F0E920EB975}">
      <dgm:prSet/>
      <dgm:spPr/>
      <dgm:t>
        <a:bodyPr/>
        <a:lstStyle/>
        <a:p>
          <a:endParaRPr lang="zh-CN" altLang="en-US"/>
        </a:p>
      </dgm:t>
    </dgm:pt>
    <dgm:pt modelId="{D12D5359-0066-453F-AB44-182F59180537}" type="sibTrans" cxnId="{AC80F88A-A1B0-4468-97A6-1F0E920EB975}">
      <dgm:prSet/>
      <dgm:spPr/>
      <dgm:t>
        <a:bodyPr/>
        <a:lstStyle/>
        <a:p>
          <a:endParaRPr lang="zh-CN" altLang="en-US"/>
        </a:p>
      </dgm:t>
    </dgm:pt>
    <dgm:pt modelId="{F10FC1F9-1E3F-48D3-9B35-40D2694ACC90}">
      <dgm:prSet phldrT="[文本]"/>
      <dgm:spPr>
        <a:ln>
          <a:solidFill>
            <a:srgbClr val="04195E"/>
          </a:solidFill>
        </a:ln>
      </dgm:spPr>
      <dgm:t>
        <a:bodyPr/>
        <a:lstStyle/>
        <a:p>
          <a:r>
            <a:rPr lang="zh-CN" dirty="0" smtClean="0"/>
            <a:t>保证其自身的安全性和完整性</a:t>
          </a:r>
          <a:endParaRPr lang="zh-CN" altLang="en-US" dirty="0"/>
        </a:p>
      </dgm:t>
    </dgm:pt>
    <dgm:pt modelId="{C0D05D75-02EE-4B76-93C6-9B8290AAB1AB}" type="parTrans" cxnId="{F85DCF4A-E57A-466C-B26A-0AA1F1C0E462}">
      <dgm:prSet/>
      <dgm:spPr/>
      <dgm:t>
        <a:bodyPr/>
        <a:lstStyle/>
        <a:p>
          <a:endParaRPr lang="zh-CN" altLang="en-US"/>
        </a:p>
      </dgm:t>
    </dgm:pt>
    <dgm:pt modelId="{C993CFAF-AAC9-4D99-A684-08CA73043A78}" type="sibTrans" cxnId="{F85DCF4A-E57A-466C-B26A-0AA1F1C0E462}">
      <dgm:prSet/>
      <dgm:spPr/>
      <dgm:t>
        <a:bodyPr/>
        <a:lstStyle/>
        <a:p>
          <a:endParaRPr lang="zh-CN" altLang="en-US"/>
        </a:p>
      </dgm:t>
    </dgm:pt>
    <dgm:pt modelId="{E8FDD988-8D2D-4F90-AFF5-141FE5061AAE}">
      <dgm:prSet phldrT="[文本]"/>
      <dgm:spPr>
        <a:solidFill>
          <a:srgbClr val="04195E"/>
        </a:solidFill>
      </dgm:spPr>
      <dgm:t>
        <a:bodyPr/>
        <a:lstStyle/>
        <a:p>
          <a:r>
            <a:rPr lang="zh-CN" altLang="en-US" dirty="0" smtClean="0"/>
            <a:t>目标</a:t>
          </a:r>
          <a:endParaRPr lang="zh-CN" altLang="en-US" dirty="0"/>
        </a:p>
      </dgm:t>
    </dgm:pt>
    <dgm:pt modelId="{E7884D0C-33A2-4900-AB5B-BCA819DBAA03}" type="parTrans" cxnId="{8F4B7212-E9F1-4CE6-B24D-7B434A9ACBD2}">
      <dgm:prSet/>
      <dgm:spPr/>
      <dgm:t>
        <a:bodyPr/>
        <a:lstStyle/>
        <a:p>
          <a:endParaRPr lang="zh-CN" altLang="en-US"/>
        </a:p>
      </dgm:t>
    </dgm:pt>
    <dgm:pt modelId="{73076C99-A8DE-47D0-AA4D-A66B187E82F5}" type="sibTrans" cxnId="{8F4B7212-E9F1-4CE6-B24D-7B434A9ACBD2}">
      <dgm:prSet/>
      <dgm:spPr/>
      <dgm:t>
        <a:bodyPr/>
        <a:lstStyle/>
        <a:p>
          <a:endParaRPr lang="zh-CN" altLang="en-US"/>
        </a:p>
      </dgm:t>
    </dgm:pt>
    <dgm:pt modelId="{0901C581-02B2-48F4-919E-244017B244B4}">
      <dgm:prSet phldrT="[文本]"/>
      <dgm:spPr>
        <a:ln>
          <a:solidFill>
            <a:srgbClr val="04195E"/>
          </a:solidFill>
        </a:ln>
      </dgm:spPr>
      <dgm:t>
        <a:bodyPr/>
        <a:lstStyle/>
        <a:p>
          <a:r>
            <a:rPr lang="zh-CN" dirty="0" smtClean="0"/>
            <a:t>按安全策略对用户在系统中的操作进行存取控制</a:t>
          </a:r>
          <a:endParaRPr lang="zh-CN" altLang="en-US" dirty="0"/>
        </a:p>
      </dgm:t>
    </dgm:pt>
    <dgm:pt modelId="{D6F7DFE5-DA56-4898-A2D5-658BD9B313DA}" type="parTrans" cxnId="{2B4A8B39-68CB-4B36-8371-3A552811BB27}">
      <dgm:prSet/>
      <dgm:spPr/>
      <dgm:t>
        <a:bodyPr/>
        <a:lstStyle/>
        <a:p>
          <a:endParaRPr lang="zh-CN" altLang="en-US"/>
        </a:p>
      </dgm:t>
    </dgm:pt>
    <dgm:pt modelId="{04886E05-351D-4862-8C1F-5B0A517935EF}" type="sibTrans" cxnId="{2B4A8B39-68CB-4B36-8371-3A552811BB27}">
      <dgm:prSet/>
      <dgm:spPr/>
      <dgm:t>
        <a:bodyPr/>
        <a:lstStyle/>
        <a:p>
          <a:endParaRPr lang="zh-CN" altLang="en-US"/>
        </a:p>
      </dgm:t>
    </dgm:pt>
    <dgm:pt modelId="{13DA598C-F23B-493D-AD14-160C4FD4CE44}">
      <dgm:prSet phldrT="[文本]" phldr="1"/>
      <dgm:spPr>
        <a:solidFill>
          <a:srgbClr val="04195E"/>
        </a:solidFill>
      </dgm:spPr>
      <dgm:t>
        <a:bodyPr/>
        <a:lstStyle/>
        <a:p>
          <a:endParaRPr lang="zh-CN" altLang="en-US" dirty="0"/>
        </a:p>
      </dgm:t>
    </dgm:pt>
    <dgm:pt modelId="{6C50082E-0EC2-417C-9485-BFCE608FDB34}" type="parTrans" cxnId="{AAF7E4FC-F3EB-48FB-BB7C-18A2917AC837}">
      <dgm:prSet/>
      <dgm:spPr/>
      <dgm:t>
        <a:bodyPr/>
        <a:lstStyle/>
        <a:p>
          <a:endParaRPr lang="zh-CN" altLang="en-US"/>
        </a:p>
      </dgm:t>
    </dgm:pt>
    <dgm:pt modelId="{BA94449A-7F06-480B-862E-2FFD5D974523}" type="sibTrans" cxnId="{AAF7E4FC-F3EB-48FB-BB7C-18A2917AC837}">
      <dgm:prSet/>
      <dgm:spPr/>
      <dgm:t>
        <a:bodyPr/>
        <a:lstStyle/>
        <a:p>
          <a:endParaRPr lang="zh-CN" altLang="en-US"/>
        </a:p>
      </dgm:t>
    </dgm:pt>
    <dgm:pt modelId="{11530F5E-A0B6-405D-A4DC-4BE8323A1673}">
      <dgm:prSet phldrT="[文本]"/>
      <dgm:spPr>
        <a:ln>
          <a:solidFill>
            <a:srgbClr val="04195E"/>
          </a:solidFill>
        </a:ln>
      </dgm:spPr>
      <dgm:t>
        <a:bodyPr/>
        <a:lstStyle/>
        <a:p>
          <a:r>
            <a:rPr lang="zh-CN" dirty="0" smtClean="0"/>
            <a:t>保证系统中信息的安全性</a:t>
          </a:r>
          <a:endParaRPr lang="zh-CN" altLang="en-US" dirty="0"/>
        </a:p>
      </dgm:t>
    </dgm:pt>
    <dgm:pt modelId="{3D0C4930-B66E-454D-B4CC-80AED22D35F8}" type="parTrans" cxnId="{6EB19E5C-3BCF-4434-9D00-A32E963A6E6E}">
      <dgm:prSet/>
      <dgm:spPr/>
      <dgm:t>
        <a:bodyPr/>
        <a:lstStyle/>
        <a:p>
          <a:endParaRPr lang="zh-CN" altLang="en-US"/>
        </a:p>
      </dgm:t>
    </dgm:pt>
    <dgm:pt modelId="{DA36D752-7086-4109-B909-5317CB4CA07A}" type="sibTrans" cxnId="{6EB19E5C-3BCF-4434-9D00-A32E963A6E6E}">
      <dgm:prSet/>
      <dgm:spPr/>
      <dgm:t>
        <a:bodyPr/>
        <a:lstStyle/>
        <a:p>
          <a:endParaRPr lang="zh-CN" altLang="en-US"/>
        </a:p>
      </dgm:t>
    </dgm:pt>
    <dgm:pt modelId="{435F7A70-2A84-4E99-8B5D-68A4C07D55E7}" type="pres">
      <dgm:prSet presAssocID="{BB912FF3-30F9-4636-8683-02193780D003}" presName="linearFlow" presStyleCnt="0">
        <dgm:presLayoutVars>
          <dgm:dir/>
          <dgm:animLvl val="lvl"/>
          <dgm:resizeHandles val="exact"/>
        </dgm:presLayoutVars>
      </dgm:prSet>
      <dgm:spPr/>
      <dgm:t>
        <a:bodyPr/>
        <a:lstStyle/>
        <a:p>
          <a:endParaRPr lang="zh-CN" altLang="en-US"/>
        </a:p>
      </dgm:t>
    </dgm:pt>
    <dgm:pt modelId="{63DFA6EF-B7CD-455F-A135-E1247F4DC53A}" type="pres">
      <dgm:prSet presAssocID="{87E2969B-69C9-468A-8BC3-C474F51D3020}" presName="composite" presStyleCnt="0"/>
      <dgm:spPr/>
    </dgm:pt>
    <dgm:pt modelId="{28811942-23C2-45C0-8CD5-41A2642A0AF2}" type="pres">
      <dgm:prSet presAssocID="{87E2969B-69C9-468A-8BC3-C474F51D3020}" presName="parentText" presStyleLbl="alignNode1" presStyleIdx="0" presStyleCnt="3">
        <dgm:presLayoutVars>
          <dgm:chMax val="1"/>
          <dgm:bulletEnabled val="1"/>
        </dgm:presLayoutVars>
      </dgm:prSet>
      <dgm:spPr/>
      <dgm:t>
        <a:bodyPr/>
        <a:lstStyle/>
        <a:p>
          <a:endParaRPr lang="zh-CN" altLang="en-US"/>
        </a:p>
      </dgm:t>
    </dgm:pt>
    <dgm:pt modelId="{57D2625C-EFF9-44E2-A255-94B6E40CB78C}" type="pres">
      <dgm:prSet presAssocID="{87E2969B-69C9-468A-8BC3-C474F51D3020}" presName="descendantText" presStyleLbl="alignAcc1" presStyleIdx="0" presStyleCnt="3">
        <dgm:presLayoutVars>
          <dgm:bulletEnabled val="1"/>
        </dgm:presLayoutVars>
      </dgm:prSet>
      <dgm:spPr/>
      <dgm:t>
        <a:bodyPr/>
        <a:lstStyle/>
        <a:p>
          <a:endParaRPr lang="zh-CN" altLang="en-US"/>
        </a:p>
      </dgm:t>
    </dgm:pt>
    <dgm:pt modelId="{EAF2B300-57F6-4AF4-B7AD-23FD72D0E295}" type="pres">
      <dgm:prSet presAssocID="{D12D5359-0066-453F-AB44-182F59180537}" presName="sp" presStyleCnt="0"/>
      <dgm:spPr/>
    </dgm:pt>
    <dgm:pt modelId="{62D7C867-2B62-4738-9E20-A32D08C20AF1}" type="pres">
      <dgm:prSet presAssocID="{E8FDD988-8D2D-4F90-AFF5-141FE5061AAE}" presName="composite" presStyleCnt="0"/>
      <dgm:spPr/>
    </dgm:pt>
    <dgm:pt modelId="{06AE2415-396A-47C7-98AB-4C1D4330931F}" type="pres">
      <dgm:prSet presAssocID="{E8FDD988-8D2D-4F90-AFF5-141FE5061AAE}" presName="parentText" presStyleLbl="alignNode1" presStyleIdx="1" presStyleCnt="3">
        <dgm:presLayoutVars>
          <dgm:chMax val="1"/>
          <dgm:bulletEnabled val="1"/>
        </dgm:presLayoutVars>
      </dgm:prSet>
      <dgm:spPr/>
      <dgm:t>
        <a:bodyPr/>
        <a:lstStyle/>
        <a:p>
          <a:endParaRPr lang="zh-CN" altLang="en-US"/>
        </a:p>
      </dgm:t>
    </dgm:pt>
    <dgm:pt modelId="{939F2A46-CD8E-44A4-B5B1-5E224D5D4202}" type="pres">
      <dgm:prSet presAssocID="{E8FDD988-8D2D-4F90-AFF5-141FE5061AAE}" presName="descendantText" presStyleLbl="alignAcc1" presStyleIdx="1" presStyleCnt="3">
        <dgm:presLayoutVars>
          <dgm:bulletEnabled val="1"/>
        </dgm:presLayoutVars>
      </dgm:prSet>
      <dgm:spPr/>
      <dgm:t>
        <a:bodyPr/>
        <a:lstStyle/>
        <a:p>
          <a:endParaRPr lang="zh-CN" altLang="en-US"/>
        </a:p>
      </dgm:t>
    </dgm:pt>
    <dgm:pt modelId="{E634627C-C877-42D8-97E1-6309941D0B5F}" type="pres">
      <dgm:prSet presAssocID="{73076C99-A8DE-47D0-AA4D-A66B187E82F5}" presName="sp" presStyleCnt="0"/>
      <dgm:spPr/>
    </dgm:pt>
    <dgm:pt modelId="{77650368-61E9-4BF3-9177-BFEFB1E69D0E}" type="pres">
      <dgm:prSet presAssocID="{13DA598C-F23B-493D-AD14-160C4FD4CE44}" presName="composite" presStyleCnt="0"/>
      <dgm:spPr/>
    </dgm:pt>
    <dgm:pt modelId="{F9F0535C-5013-4B4D-8B09-19CEBE822569}" type="pres">
      <dgm:prSet presAssocID="{13DA598C-F23B-493D-AD14-160C4FD4CE44}" presName="parentText" presStyleLbl="alignNode1" presStyleIdx="2" presStyleCnt="3">
        <dgm:presLayoutVars>
          <dgm:chMax val="1"/>
          <dgm:bulletEnabled val="1"/>
        </dgm:presLayoutVars>
      </dgm:prSet>
      <dgm:spPr/>
      <dgm:t>
        <a:bodyPr/>
        <a:lstStyle/>
        <a:p>
          <a:endParaRPr lang="zh-CN" altLang="en-US"/>
        </a:p>
      </dgm:t>
    </dgm:pt>
    <dgm:pt modelId="{DACB541C-E245-478E-8DD3-753FAFBB1105}" type="pres">
      <dgm:prSet presAssocID="{13DA598C-F23B-493D-AD14-160C4FD4CE44}" presName="descendantText" presStyleLbl="alignAcc1" presStyleIdx="2" presStyleCnt="3" custLinFactNeighborX="956" custLinFactNeighborY="-4400">
        <dgm:presLayoutVars>
          <dgm:bulletEnabled val="1"/>
        </dgm:presLayoutVars>
      </dgm:prSet>
      <dgm:spPr/>
      <dgm:t>
        <a:bodyPr/>
        <a:lstStyle/>
        <a:p>
          <a:endParaRPr lang="zh-CN" altLang="en-US"/>
        </a:p>
      </dgm:t>
    </dgm:pt>
  </dgm:ptLst>
  <dgm:cxnLst>
    <dgm:cxn modelId="{6EB19E5C-3BCF-4434-9D00-A32E963A6E6E}" srcId="{13DA598C-F23B-493D-AD14-160C4FD4CE44}" destId="{11530F5E-A0B6-405D-A4DC-4BE8323A1673}" srcOrd="0" destOrd="0" parTransId="{3D0C4930-B66E-454D-B4CC-80AED22D35F8}" sibTransId="{DA36D752-7086-4109-B909-5317CB4CA07A}"/>
    <dgm:cxn modelId="{2B4A8B39-68CB-4B36-8371-3A552811BB27}" srcId="{E8FDD988-8D2D-4F90-AFF5-141FE5061AAE}" destId="{0901C581-02B2-48F4-919E-244017B244B4}" srcOrd="0" destOrd="0" parTransId="{D6F7DFE5-DA56-4898-A2D5-658BD9B313DA}" sibTransId="{04886E05-351D-4862-8C1F-5B0A517935EF}"/>
    <dgm:cxn modelId="{C526CC93-3E58-4FF1-9017-D5C28AB85F21}" type="presOf" srcId="{E8FDD988-8D2D-4F90-AFF5-141FE5061AAE}" destId="{06AE2415-396A-47C7-98AB-4C1D4330931F}" srcOrd="0" destOrd="0" presId="urn:microsoft.com/office/officeart/2005/8/layout/chevron2"/>
    <dgm:cxn modelId="{C06DA2FF-5949-45A4-AEE2-A803ABA989A3}" type="presOf" srcId="{BB912FF3-30F9-4636-8683-02193780D003}" destId="{435F7A70-2A84-4E99-8B5D-68A4C07D55E7}" srcOrd="0" destOrd="0" presId="urn:microsoft.com/office/officeart/2005/8/layout/chevron2"/>
    <dgm:cxn modelId="{AC80F88A-A1B0-4468-97A6-1F0E920EB975}" srcId="{BB912FF3-30F9-4636-8683-02193780D003}" destId="{87E2969B-69C9-468A-8BC3-C474F51D3020}" srcOrd="0" destOrd="0" parTransId="{C610A44D-4C89-4CBD-8CF9-6AEC1C078473}" sibTransId="{D12D5359-0066-453F-AB44-182F59180537}"/>
    <dgm:cxn modelId="{B13B4CF5-4B29-4730-B140-A66654E24641}" type="presOf" srcId="{F10FC1F9-1E3F-48D3-9B35-40D2694ACC90}" destId="{57D2625C-EFF9-44E2-A255-94B6E40CB78C}" srcOrd="0" destOrd="0" presId="urn:microsoft.com/office/officeart/2005/8/layout/chevron2"/>
    <dgm:cxn modelId="{FA51630D-9B02-4046-969A-0E50D633F45F}" type="presOf" srcId="{0901C581-02B2-48F4-919E-244017B244B4}" destId="{939F2A46-CD8E-44A4-B5B1-5E224D5D4202}" srcOrd="0" destOrd="0" presId="urn:microsoft.com/office/officeart/2005/8/layout/chevron2"/>
    <dgm:cxn modelId="{457A2FCB-3200-41BA-8800-3CD495C35AEB}" type="presOf" srcId="{87E2969B-69C9-468A-8BC3-C474F51D3020}" destId="{28811942-23C2-45C0-8CD5-41A2642A0AF2}" srcOrd="0" destOrd="0" presId="urn:microsoft.com/office/officeart/2005/8/layout/chevron2"/>
    <dgm:cxn modelId="{F85DCF4A-E57A-466C-B26A-0AA1F1C0E462}" srcId="{87E2969B-69C9-468A-8BC3-C474F51D3020}" destId="{F10FC1F9-1E3F-48D3-9B35-40D2694ACC90}" srcOrd="0" destOrd="0" parTransId="{C0D05D75-02EE-4B76-93C6-9B8290AAB1AB}" sibTransId="{C993CFAF-AAC9-4D99-A684-08CA73043A78}"/>
    <dgm:cxn modelId="{BDF83A35-F73E-44DB-AB0F-B11FBB7CFB0D}" type="presOf" srcId="{13DA598C-F23B-493D-AD14-160C4FD4CE44}" destId="{F9F0535C-5013-4B4D-8B09-19CEBE822569}" srcOrd="0" destOrd="0" presId="urn:microsoft.com/office/officeart/2005/8/layout/chevron2"/>
    <dgm:cxn modelId="{8F4B7212-E9F1-4CE6-B24D-7B434A9ACBD2}" srcId="{BB912FF3-30F9-4636-8683-02193780D003}" destId="{E8FDD988-8D2D-4F90-AFF5-141FE5061AAE}" srcOrd="1" destOrd="0" parTransId="{E7884D0C-33A2-4900-AB5B-BCA819DBAA03}" sibTransId="{73076C99-A8DE-47D0-AA4D-A66B187E82F5}"/>
    <dgm:cxn modelId="{193ACB7B-C9E8-4298-B762-5284D2D0B0A9}" type="presOf" srcId="{11530F5E-A0B6-405D-A4DC-4BE8323A1673}" destId="{DACB541C-E245-478E-8DD3-753FAFBB1105}" srcOrd="0" destOrd="0" presId="urn:microsoft.com/office/officeart/2005/8/layout/chevron2"/>
    <dgm:cxn modelId="{AAF7E4FC-F3EB-48FB-BB7C-18A2917AC837}" srcId="{BB912FF3-30F9-4636-8683-02193780D003}" destId="{13DA598C-F23B-493D-AD14-160C4FD4CE44}" srcOrd="2" destOrd="0" parTransId="{6C50082E-0EC2-417C-9485-BFCE608FDB34}" sibTransId="{BA94449A-7F06-480B-862E-2FFD5D974523}"/>
    <dgm:cxn modelId="{B940A64A-2EE7-4A7F-AC75-71991662F396}" type="presParOf" srcId="{435F7A70-2A84-4E99-8B5D-68A4C07D55E7}" destId="{63DFA6EF-B7CD-455F-A135-E1247F4DC53A}" srcOrd="0" destOrd="0" presId="urn:microsoft.com/office/officeart/2005/8/layout/chevron2"/>
    <dgm:cxn modelId="{85CF888E-810A-4BC6-89D6-E6DFAAB6FBA1}" type="presParOf" srcId="{63DFA6EF-B7CD-455F-A135-E1247F4DC53A}" destId="{28811942-23C2-45C0-8CD5-41A2642A0AF2}" srcOrd="0" destOrd="0" presId="urn:microsoft.com/office/officeart/2005/8/layout/chevron2"/>
    <dgm:cxn modelId="{DC913D8D-C08F-4615-8D3C-E04CDDE9C12D}" type="presParOf" srcId="{63DFA6EF-B7CD-455F-A135-E1247F4DC53A}" destId="{57D2625C-EFF9-44E2-A255-94B6E40CB78C}" srcOrd="1" destOrd="0" presId="urn:microsoft.com/office/officeart/2005/8/layout/chevron2"/>
    <dgm:cxn modelId="{BD4D592D-3F2B-415A-AC3F-787EDBA76082}" type="presParOf" srcId="{435F7A70-2A84-4E99-8B5D-68A4C07D55E7}" destId="{EAF2B300-57F6-4AF4-B7AD-23FD72D0E295}" srcOrd="1" destOrd="0" presId="urn:microsoft.com/office/officeart/2005/8/layout/chevron2"/>
    <dgm:cxn modelId="{8F950AB4-8695-4AC7-867C-C1816CE38293}" type="presParOf" srcId="{435F7A70-2A84-4E99-8B5D-68A4C07D55E7}" destId="{62D7C867-2B62-4738-9E20-A32D08C20AF1}" srcOrd="2" destOrd="0" presId="urn:microsoft.com/office/officeart/2005/8/layout/chevron2"/>
    <dgm:cxn modelId="{F85CC210-75A6-4D80-9A1F-E42DAB35430A}" type="presParOf" srcId="{62D7C867-2B62-4738-9E20-A32D08C20AF1}" destId="{06AE2415-396A-47C7-98AB-4C1D4330931F}" srcOrd="0" destOrd="0" presId="urn:microsoft.com/office/officeart/2005/8/layout/chevron2"/>
    <dgm:cxn modelId="{D59598E7-46C4-4D6F-AEBA-0A1DAC29CED6}" type="presParOf" srcId="{62D7C867-2B62-4738-9E20-A32D08C20AF1}" destId="{939F2A46-CD8E-44A4-B5B1-5E224D5D4202}" srcOrd="1" destOrd="0" presId="urn:microsoft.com/office/officeart/2005/8/layout/chevron2"/>
    <dgm:cxn modelId="{6AC8C377-00BB-42B0-BBF2-D81D3DCE540A}" type="presParOf" srcId="{435F7A70-2A84-4E99-8B5D-68A4C07D55E7}" destId="{E634627C-C877-42D8-97E1-6309941D0B5F}" srcOrd="3" destOrd="0" presId="urn:microsoft.com/office/officeart/2005/8/layout/chevron2"/>
    <dgm:cxn modelId="{4D749808-5BD2-4EBB-A9A3-69CAA6622FE2}" type="presParOf" srcId="{435F7A70-2A84-4E99-8B5D-68A4C07D55E7}" destId="{77650368-61E9-4BF3-9177-BFEFB1E69D0E}" srcOrd="4" destOrd="0" presId="urn:microsoft.com/office/officeart/2005/8/layout/chevron2"/>
    <dgm:cxn modelId="{FD3AC401-0982-45F1-AE2C-EC4FC2C09E78}" type="presParOf" srcId="{77650368-61E9-4BF3-9177-BFEFB1E69D0E}" destId="{F9F0535C-5013-4B4D-8B09-19CEBE822569}" srcOrd="0" destOrd="0" presId="urn:microsoft.com/office/officeart/2005/8/layout/chevron2"/>
    <dgm:cxn modelId="{D6DCC077-FE57-405B-830C-1E6190E23B25}" type="presParOf" srcId="{77650368-61E9-4BF3-9177-BFEFB1E69D0E}" destId="{DACB541C-E245-478E-8DD3-753FAFBB1105}" srcOrd="1" destOrd="0" presId="urn:microsoft.com/office/officeart/2005/8/layout/chevron2"/>
  </dgm:cxnLst>
  <dgm:bg/>
  <dgm:whole/>
</dgm:dataModel>
</file>

<file path=ppt/diagrams/data18.xml><?xml version="1.0" encoding="utf-8"?>
<dgm:dataModel xmlns:dgm="http://schemas.openxmlformats.org/drawingml/2006/diagram" xmlns:a="http://schemas.openxmlformats.org/drawingml/2006/main">
  <dgm:ptLst>
    <dgm:pt modelId="{B80E9512-CCA1-4234-B8E7-B86044CBB58F}"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zh-CN" altLang="en-US"/>
        </a:p>
      </dgm:t>
    </dgm:pt>
    <dgm:pt modelId="{2B05193E-69E8-4E4F-98B5-D1382737A8C3}">
      <dgm:prSet phldrT="[文本]" custT="1"/>
      <dgm:spPr>
        <a:solidFill>
          <a:schemeClr val="bg1"/>
        </a:solidFill>
        <a:ln>
          <a:solidFill>
            <a:srgbClr val="04195E"/>
          </a:solidFill>
        </a:ln>
      </dgm:spPr>
      <dgm:t>
        <a:bodyPr/>
        <a:lstStyle/>
        <a:p>
          <a:r>
            <a:rPr lang="zh-CN" altLang="en-US" sz="2200" dirty="0" smtClean="0">
              <a:solidFill>
                <a:schemeClr val="tx1"/>
              </a:solidFill>
            </a:rPr>
            <a:t>操作系统的安全问题</a:t>
          </a:r>
          <a:endParaRPr lang="zh-CN" altLang="en-US" sz="2200" dirty="0">
            <a:solidFill>
              <a:schemeClr val="tx1"/>
            </a:solidFill>
          </a:endParaRPr>
        </a:p>
      </dgm:t>
    </dgm:pt>
    <dgm:pt modelId="{8B320C24-C692-4E4B-A452-039437087E93}" type="parTrans" cxnId="{CD6AA45A-6AA5-4BCC-B15C-482CA3666144}">
      <dgm:prSet/>
      <dgm:spPr/>
      <dgm:t>
        <a:bodyPr/>
        <a:lstStyle/>
        <a:p>
          <a:endParaRPr lang="zh-CN" altLang="en-US"/>
        </a:p>
      </dgm:t>
    </dgm:pt>
    <dgm:pt modelId="{F82C706C-86EB-43B8-B7B8-B0EE84F1F1A9}" type="sibTrans" cxnId="{CD6AA45A-6AA5-4BCC-B15C-482CA3666144}">
      <dgm:prSet/>
      <dgm:spPr/>
      <dgm:t>
        <a:bodyPr/>
        <a:lstStyle/>
        <a:p>
          <a:endParaRPr lang="zh-CN" altLang="en-US"/>
        </a:p>
      </dgm:t>
    </dgm:pt>
    <dgm:pt modelId="{B4ADABA5-4D83-43C6-8319-453741C8271E}">
      <dgm:prSet phldrT="[文本]"/>
      <dgm:spPr>
        <a:ln>
          <a:solidFill>
            <a:srgbClr val="04195E"/>
          </a:solidFill>
        </a:ln>
      </dgm:spPr>
      <dgm:t>
        <a:bodyPr/>
        <a:lstStyle/>
        <a:p>
          <a:r>
            <a:rPr lang="zh-CN" altLang="en-US" dirty="0" smtClean="0"/>
            <a:t>存储保护</a:t>
          </a:r>
          <a:endParaRPr lang="zh-CN" altLang="en-US" dirty="0"/>
        </a:p>
      </dgm:t>
    </dgm:pt>
    <dgm:pt modelId="{7CB80B1E-FE67-4C32-99C5-AD56C54F3E32}" type="parTrans" cxnId="{A8EA90BE-11B6-4D4C-B8AD-CDB596487772}">
      <dgm:prSet/>
      <dgm:spPr>
        <a:ln>
          <a:solidFill>
            <a:srgbClr val="04195E"/>
          </a:solidFill>
        </a:ln>
      </dgm:spPr>
      <dgm:t>
        <a:bodyPr/>
        <a:lstStyle/>
        <a:p>
          <a:endParaRPr lang="zh-CN" altLang="en-US"/>
        </a:p>
      </dgm:t>
    </dgm:pt>
    <dgm:pt modelId="{7FB58747-A633-4C08-A792-A9702D8500AD}" type="sibTrans" cxnId="{A8EA90BE-11B6-4D4C-B8AD-CDB596487772}">
      <dgm:prSet/>
      <dgm:spPr/>
      <dgm:t>
        <a:bodyPr/>
        <a:lstStyle/>
        <a:p>
          <a:endParaRPr lang="zh-CN" altLang="en-US"/>
        </a:p>
      </dgm:t>
    </dgm:pt>
    <dgm:pt modelId="{6C2FAC31-7B7F-4C31-91E8-2C4ACF87F9AE}">
      <dgm:prSet phldrT="[文本]"/>
      <dgm:spPr>
        <a:ln>
          <a:solidFill>
            <a:srgbClr val="04195E"/>
          </a:solidFill>
        </a:ln>
      </dgm:spPr>
      <dgm:t>
        <a:bodyPr/>
        <a:lstStyle/>
        <a:p>
          <a:r>
            <a:rPr lang="zh-CN" altLang="en-US" dirty="0" smtClean="0"/>
            <a:t>操作系统的安全设计</a:t>
          </a:r>
          <a:endParaRPr lang="zh-CN" altLang="en-US" dirty="0"/>
        </a:p>
      </dgm:t>
    </dgm:pt>
    <dgm:pt modelId="{BFF50F0C-2FC1-4278-992A-78033879715B}" type="parTrans" cxnId="{CC58B9D1-83B1-4245-93F1-55A3B6A55857}">
      <dgm:prSet/>
      <dgm:spPr>
        <a:ln>
          <a:solidFill>
            <a:srgbClr val="04195E"/>
          </a:solidFill>
        </a:ln>
      </dgm:spPr>
      <dgm:t>
        <a:bodyPr/>
        <a:lstStyle/>
        <a:p>
          <a:endParaRPr lang="zh-CN" altLang="en-US"/>
        </a:p>
      </dgm:t>
    </dgm:pt>
    <dgm:pt modelId="{CCEDC0E8-77F9-4D83-BAC7-852764B62555}" type="sibTrans" cxnId="{CC58B9D1-83B1-4245-93F1-55A3B6A55857}">
      <dgm:prSet/>
      <dgm:spPr/>
      <dgm:t>
        <a:bodyPr/>
        <a:lstStyle/>
        <a:p>
          <a:endParaRPr lang="zh-CN" altLang="en-US"/>
        </a:p>
      </dgm:t>
    </dgm:pt>
    <dgm:pt modelId="{1AE29C11-3611-4AB3-AB0B-85FA2359C090}">
      <dgm:prSet phldrT="[文本]" custT="1"/>
      <dgm:spPr>
        <a:solidFill>
          <a:schemeClr val="bg1"/>
        </a:solidFill>
        <a:ln>
          <a:solidFill>
            <a:srgbClr val="04195E"/>
          </a:solidFill>
        </a:ln>
      </dgm:spPr>
      <dgm:t>
        <a:bodyPr/>
        <a:lstStyle/>
        <a:p>
          <a:r>
            <a:rPr lang="zh-CN" altLang="en-US" sz="2200" dirty="0" smtClean="0">
              <a:solidFill>
                <a:schemeClr val="tx1"/>
              </a:solidFill>
            </a:rPr>
            <a:t>操作系统的安全控制</a:t>
          </a:r>
          <a:endParaRPr lang="zh-CN" altLang="en-US" sz="2200" dirty="0">
            <a:solidFill>
              <a:schemeClr val="tx1"/>
            </a:solidFill>
          </a:endParaRPr>
        </a:p>
      </dgm:t>
    </dgm:pt>
    <dgm:pt modelId="{699FB207-E364-4A69-A3BA-410985A3AA70}" type="parTrans" cxnId="{58188505-E874-419F-AFE4-6BC5E8197E0F}">
      <dgm:prSet/>
      <dgm:spPr/>
      <dgm:t>
        <a:bodyPr/>
        <a:lstStyle/>
        <a:p>
          <a:endParaRPr lang="zh-CN" altLang="en-US"/>
        </a:p>
      </dgm:t>
    </dgm:pt>
    <dgm:pt modelId="{FC98CC92-8130-46B4-94EC-1B28B71022C7}" type="sibTrans" cxnId="{58188505-E874-419F-AFE4-6BC5E8197E0F}">
      <dgm:prSet/>
      <dgm:spPr/>
      <dgm:t>
        <a:bodyPr/>
        <a:lstStyle/>
        <a:p>
          <a:endParaRPr lang="zh-CN" altLang="en-US"/>
        </a:p>
      </dgm:t>
    </dgm:pt>
    <dgm:pt modelId="{3642D1F3-B21D-47A9-BAB8-7671C1271A7E}">
      <dgm:prSet phldrT="[文本]"/>
      <dgm:spPr>
        <a:ln>
          <a:solidFill>
            <a:srgbClr val="04195E"/>
          </a:solidFill>
        </a:ln>
      </dgm:spPr>
      <dgm:t>
        <a:bodyPr/>
        <a:lstStyle/>
        <a:p>
          <a:r>
            <a:rPr lang="zh-CN" altLang="en-US" dirty="0" smtClean="0"/>
            <a:t>自主访问控制</a:t>
          </a:r>
          <a:endParaRPr lang="zh-CN" altLang="en-US" dirty="0"/>
        </a:p>
      </dgm:t>
    </dgm:pt>
    <dgm:pt modelId="{1AEC4A8F-4467-45C8-8E3C-4BB1EBE86406}" type="parTrans" cxnId="{F518A95E-9A06-41C7-90C5-10EDA43C9A68}">
      <dgm:prSet/>
      <dgm:spPr>
        <a:ln>
          <a:solidFill>
            <a:srgbClr val="04195E"/>
          </a:solidFill>
        </a:ln>
      </dgm:spPr>
      <dgm:t>
        <a:bodyPr/>
        <a:lstStyle/>
        <a:p>
          <a:endParaRPr lang="zh-CN" altLang="en-US"/>
        </a:p>
      </dgm:t>
    </dgm:pt>
    <dgm:pt modelId="{40497930-D14C-484A-BE3E-F88DC761EB85}" type="sibTrans" cxnId="{F518A95E-9A06-41C7-90C5-10EDA43C9A68}">
      <dgm:prSet/>
      <dgm:spPr/>
      <dgm:t>
        <a:bodyPr/>
        <a:lstStyle/>
        <a:p>
          <a:endParaRPr lang="zh-CN" altLang="en-US"/>
        </a:p>
      </dgm:t>
    </dgm:pt>
    <dgm:pt modelId="{8533221A-3459-491F-8A03-918D74D816D2}">
      <dgm:prSet phldrT="[文本]"/>
      <dgm:spPr>
        <a:ln>
          <a:solidFill>
            <a:srgbClr val="04195E"/>
          </a:solidFill>
        </a:ln>
      </dgm:spPr>
      <dgm:t>
        <a:bodyPr/>
        <a:lstStyle/>
        <a:p>
          <a:r>
            <a:rPr lang="zh-CN" altLang="en-US" dirty="0" smtClean="0"/>
            <a:t>强制访问控制</a:t>
          </a:r>
          <a:endParaRPr lang="zh-CN" altLang="en-US" dirty="0"/>
        </a:p>
      </dgm:t>
    </dgm:pt>
    <dgm:pt modelId="{0D2ED03B-BED8-417A-95C7-D4EFC789A2A9}" type="parTrans" cxnId="{145DF8A1-8788-4086-AE1E-9E4381C2E9DA}">
      <dgm:prSet/>
      <dgm:spPr>
        <a:ln>
          <a:solidFill>
            <a:srgbClr val="04195E"/>
          </a:solidFill>
        </a:ln>
      </dgm:spPr>
      <dgm:t>
        <a:bodyPr/>
        <a:lstStyle/>
        <a:p>
          <a:endParaRPr lang="zh-CN" altLang="en-US"/>
        </a:p>
      </dgm:t>
    </dgm:pt>
    <dgm:pt modelId="{CCEF569C-393A-4F93-B1B6-46963876DB51}" type="sibTrans" cxnId="{145DF8A1-8788-4086-AE1E-9E4381C2E9DA}">
      <dgm:prSet/>
      <dgm:spPr/>
      <dgm:t>
        <a:bodyPr/>
        <a:lstStyle/>
        <a:p>
          <a:endParaRPr lang="zh-CN" altLang="en-US"/>
        </a:p>
      </dgm:t>
    </dgm:pt>
    <dgm:pt modelId="{16434F50-81F8-47C9-B83A-9A5A171EA7E9}">
      <dgm:prSet/>
      <dgm:spPr>
        <a:ln>
          <a:solidFill>
            <a:srgbClr val="04195E"/>
          </a:solidFill>
        </a:ln>
      </dgm:spPr>
      <dgm:t>
        <a:bodyPr/>
        <a:lstStyle/>
        <a:p>
          <a:r>
            <a:rPr lang="en-US" altLang="zh-CN" dirty="0" smtClean="0"/>
            <a:t>I/O</a:t>
          </a:r>
          <a:r>
            <a:rPr lang="zh-CN" altLang="en-US" dirty="0" smtClean="0"/>
            <a:t>设备的访问控制</a:t>
          </a:r>
          <a:endParaRPr lang="zh-CN" altLang="en-US" dirty="0"/>
        </a:p>
      </dgm:t>
    </dgm:pt>
    <dgm:pt modelId="{5D4874E1-49A7-4F1E-AA75-DB61A854A395}" type="parTrans" cxnId="{2144B704-4F63-4549-A79F-A1CF07DB7046}">
      <dgm:prSet/>
      <dgm:spPr>
        <a:ln>
          <a:solidFill>
            <a:srgbClr val="04195E"/>
          </a:solidFill>
        </a:ln>
      </dgm:spPr>
      <dgm:t>
        <a:bodyPr/>
        <a:lstStyle/>
        <a:p>
          <a:endParaRPr lang="zh-CN" altLang="en-US"/>
        </a:p>
      </dgm:t>
    </dgm:pt>
    <dgm:pt modelId="{2B55E875-069A-4D75-84B2-7771FD64AB95}" type="sibTrans" cxnId="{2144B704-4F63-4549-A79F-A1CF07DB7046}">
      <dgm:prSet/>
      <dgm:spPr/>
      <dgm:t>
        <a:bodyPr/>
        <a:lstStyle/>
        <a:p>
          <a:endParaRPr lang="zh-CN" altLang="en-US"/>
        </a:p>
      </dgm:t>
    </dgm:pt>
    <dgm:pt modelId="{CDFF3573-8446-4C0B-92E8-3558C605270D}">
      <dgm:prSet/>
      <dgm:spPr>
        <a:ln>
          <a:solidFill>
            <a:srgbClr val="04195E"/>
          </a:solidFill>
        </a:ln>
      </dgm:spPr>
      <dgm:t>
        <a:bodyPr/>
        <a:lstStyle/>
        <a:p>
          <a:r>
            <a:rPr lang="zh-CN" altLang="en-US" dirty="0" smtClean="0"/>
            <a:t>文件目录与子目录的加密</a:t>
          </a:r>
          <a:endParaRPr lang="zh-CN" altLang="en-US" dirty="0"/>
        </a:p>
      </dgm:t>
    </dgm:pt>
    <dgm:pt modelId="{B8DA58AB-3628-488A-87BB-FDAA5B789721}" type="parTrans" cxnId="{C0B483B9-76A7-41D9-882A-69B0A7504846}">
      <dgm:prSet/>
      <dgm:spPr>
        <a:ln>
          <a:solidFill>
            <a:srgbClr val="04195E"/>
          </a:solidFill>
        </a:ln>
      </dgm:spPr>
      <dgm:t>
        <a:bodyPr/>
        <a:lstStyle/>
        <a:p>
          <a:endParaRPr lang="zh-CN" altLang="en-US"/>
        </a:p>
      </dgm:t>
    </dgm:pt>
    <dgm:pt modelId="{9EB42D2B-3518-4C1C-B5D2-961023382B1E}" type="sibTrans" cxnId="{C0B483B9-76A7-41D9-882A-69B0A7504846}">
      <dgm:prSet/>
      <dgm:spPr/>
      <dgm:t>
        <a:bodyPr/>
        <a:lstStyle/>
        <a:p>
          <a:endParaRPr lang="zh-CN" altLang="en-US"/>
        </a:p>
      </dgm:t>
    </dgm:pt>
    <dgm:pt modelId="{822F6DFB-2CEA-4B78-98EA-DF2A0AEC9E4D}" type="pres">
      <dgm:prSet presAssocID="{B80E9512-CCA1-4234-B8E7-B86044CBB58F}" presName="diagram" presStyleCnt="0">
        <dgm:presLayoutVars>
          <dgm:chPref val="1"/>
          <dgm:dir/>
          <dgm:animOne val="branch"/>
          <dgm:animLvl val="lvl"/>
          <dgm:resizeHandles/>
        </dgm:presLayoutVars>
      </dgm:prSet>
      <dgm:spPr/>
      <dgm:t>
        <a:bodyPr/>
        <a:lstStyle/>
        <a:p>
          <a:endParaRPr lang="zh-CN" altLang="en-US"/>
        </a:p>
      </dgm:t>
    </dgm:pt>
    <dgm:pt modelId="{40569110-5B50-42FA-963A-D44F09EBD25E}" type="pres">
      <dgm:prSet presAssocID="{2B05193E-69E8-4E4F-98B5-D1382737A8C3}" presName="root" presStyleCnt="0"/>
      <dgm:spPr/>
    </dgm:pt>
    <dgm:pt modelId="{63D11EE5-B1CF-4741-B9A6-3811A0C038AB}" type="pres">
      <dgm:prSet presAssocID="{2B05193E-69E8-4E4F-98B5-D1382737A8C3}" presName="rootComposite" presStyleCnt="0"/>
      <dgm:spPr/>
    </dgm:pt>
    <dgm:pt modelId="{819FE7C5-DFF0-483A-A8BD-4162D8558B79}" type="pres">
      <dgm:prSet presAssocID="{2B05193E-69E8-4E4F-98B5-D1382737A8C3}" presName="rootText" presStyleLbl="node1" presStyleIdx="0" presStyleCnt="2"/>
      <dgm:spPr/>
      <dgm:t>
        <a:bodyPr/>
        <a:lstStyle/>
        <a:p>
          <a:endParaRPr lang="zh-CN" altLang="en-US"/>
        </a:p>
      </dgm:t>
    </dgm:pt>
    <dgm:pt modelId="{37EE6030-4F8A-4ADD-97B1-EA6CB71AB440}" type="pres">
      <dgm:prSet presAssocID="{2B05193E-69E8-4E4F-98B5-D1382737A8C3}" presName="rootConnector" presStyleLbl="node1" presStyleIdx="0" presStyleCnt="2"/>
      <dgm:spPr/>
      <dgm:t>
        <a:bodyPr/>
        <a:lstStyle/>
        <a:p>
          <a:endParaRPr lang="zh-CN" altLang="en-US"/>
        </a:p>
      </dgm:t>
    </dgm:pt>
    <dgm:pt modelId="{0C9E0A89-BF1E-4461-A2E1-AB2620A34FD6}" type="pres">
      <dgm:prSet presAssocID="{2B05193E-69E8-4E4F-98B5-D1382737A8C3}" presName="childShape" presStyleCnt="0"/>
      <dgm:spPr/>
    </dgm:pt>
    <dgm:pt modelId="{35256A18-03D1-44B5-9E22-66C9C4C7BD47}" type="pres">
      <dgm:prSet presAssocID="{7CB80B1E-FE67-4C32-99C5-AD56C54F3E32}" presName="Name13" presStyleLbl="parChTrans1D2" presStyleIdx="0" presStyleCnt="6"/>
      <dgm:spPr/>
      <dgm:t>
        <a:bodyPr/>
        <a:lstStyle/>
        <a:p>
          <a:endParaRPr lang="zh-CN" altLang="en-US"/>
        </a:p>
      </dgm:t>
    </dgm:pt>
    <dgm:pt modelId="{13B8F857-A192-4259-A84F-3210CE7C2F99}" type="pres">
      <dgm:prSet presAssocID="{B4ADABA5-4D83-43C6-8319-453741C8271E}" presName="childText" presStyleLbl="bgAcc1" presStyleIdx="0" presStyleCnt="6">
        <dgm:presLayoutVars>
          <dgm:bulletEnabled val="1"/>
        </dgm:presLayoutVars>
      </dgm:prSet>
      <dgm:spPr/>
      <dgm:t>
        <a:bodyPr/>
        <a:lstStyle/>
        <a:p>
          <a:endParaRPr lang="zh-CN" altLang="en-US"/>
        </a:p>
      </dgm:t>
    </dgm:pt>
    <dgm:pt modelId="{110FA5ED-2C43-4E31-8BD0-DD00711C34E8}" type="pres">
      <dgm:prSet presAssocID="{BFF50F0C-2FC1-4278-992A-78033879715B}" presName="Name13" presStyleLbl="parChTrans1D2" presStyleIdx="1" presStyleCnt="6"/>
      <dgm:spPr/>
      <dgm:t>
        <a:bodyPr/>
        <a:lstStyle/>
        <a:p>
          <a:endParaRPr lang="zh-CN" altLang="en-US"/>
        </a:p>
      </dgm:t>
    </dgm:pt>
    <dgm:pt modelId="{AA53A69A-C6FF-48E0-ADD9-6FE93BB37E4F}" type="pres">
      <dgm:prSet presAssocID="{6C2FAC31-7B7F-4C31-91E8-2C4ACF87F9AE}" presName="childText" presStyleLbl="bgAcc1" presStyleIdx="1" presStyleCnt="6">
        <dgm:presLayoutVars>
          <dgm:bulletEnabled val="1"/>
        </dgm:presLayoutVars>
      </dgm:prSet>
      <dgm:spPr/>
      <dgm:t>
        <a:bodyPr/>
        <a:lstStyle/>
        <a:p>
          <a:endParaRPr lang="zh-CN" altLang="en-US"/>
        </a:p>
      </dgm:t>
    </dgm:pt>
    <dgm:pt modelId="{0AA28DD0-EE38-4828-A950-A367B7D5E7C7}" type="pres">
      <dgm:prSet presAssocID="{B8DA58AB-3628-488A-87BB-FDAA5B789721}" presName="Name13" presStyleLbl="parChTrans1D2" presStyleIdx="2" presStyleCnt="6"/>
      <dgm:spPr/>
      <dgm:t>
        <a:bodyPr/>
        <a:lstStyle/>
        <a:p>
          <a:endParaRPr lang="zh-CN" altLang="en-US"/>
        </a:p>
      </dgm:t>
    </dgm:pt>
    <dgm:pt modelId="{D710A94F-7EA5-4E85-A10E-C82A94806568}" type="pres">
      <dgm:prSet presAssocID="{CDFF3573-8446-4C0B-92E8-3558C605270D}" presName="childText" presStyleLbl="bgAcc1" presStyleIdx="2" presStyleCnt="6" custScaleX="120714">
        <dgm:presLayoutVars>
          <dgm:bulletEnabled val="1"/>
        </dgm:presLayoutVars>
      </dgm:prSet>
      <dgm:spPr/>
      <dgm:t>
        <a:bodyPr/>
        <a:lstStyle/>
        <a:p>
          <a:endParaRPr lang="zh-CN" altLang="en-US"/>
        </a:p>
      </dgm:t>
    </dgm:pt>
    <dgm:pt modelId="{DBF4487B-1E95-48A7-8DF9-0F0B2956B8E9}" type="pres">
      <dgm:prSet presAssocID="{1AE29C11-3611-4AB3-AB0B-85FA2359C090}" presName="root" presStyleCnt="0"/>
      <dgm:spPr/>
    </dgm:pt>
    <dgm:pt modelId="{F987EDB1-4682-455C-B7FF-885CA57F9877}" type="pres">
      <dgm:prSet presAssocID="{1AE29C11-3611-4AB3-AB0B-85FA2359C090}" presName="rootComposite" presStyleCnt="0"/>
      <dgm:spPr/>
    </dgm:pt>
    <dgm:pt modelId="{440E6A9E-E476-4646-BD3D-B994AC9FF1F1}" type="pres">
      <dgm:prSet presAssocID="{1AE29C11-3611-4AB3-AB0B-85FA2359C090}" presName="rootText" presStyleLbl="node1" presStyleIdx="1" presStyleCnt="2"/>
      <dgm:spPr/>
      <dgm:t>
        <a:bodyPr/>
        <a:lstStyle/>
        <a:p>
          <a:endParaRPr lang="zh-CN" altLang="en-US"/>
        </a:p>
      </dgm:t>
    </dgm:pt>
    <dgm:pt modelId="{9407D0AA-C9C2-4151-9D1F-5398CE8A7A42}" type="pres">
      <dgm:prSet presAssocID="{1AE29C11-3611-4AB3-AB0B-85FA2359C090}" presName="rootConnector" presStyleLbl="node1" presStyleIdx="1" presStyleCnt="2"/>
      <dgm:spPr/>
      <dgm:t>
        <a:bodyPr/>
        <a:lstStyle/>
        <a:p>
          <a:endParaRPr lang="zh-CN" altLang="en-US"/>
        </a:p>
      </dgm:t>
    </dgm:pt>
    <dgm:pt modelId="{52ECB927-2A9A-45D1-B3F2-ADA236479ABB}" type="pres">
      <dgm:prSet presAssocID="{1AE29C11-3611-4AB3-AB0B-85FA2359C090}" presName="childShape" presStyleCnt="0"/>
      <dgm:spPr/>
    </dgm:pt>
    <dgm:pt modelId="{A27A3727-89F2-4E5E-B758-016332833C52}" type="pres">
      <dgm:prSet presAssocID="{1AEC4A8F-4467-45C8-8E3C-4BB1EBE86406}" presName="Name13" presStyleLbl="parChTrans1D2" presStyleIdx="3" presStyleCnt="6"/>
      <dgm:spPr/>
      <dgm:t>
        <a:bodyPr/>
        <a:lstStyle/>
        <a:p>
          <a:endParaRPr lang="zh-CN" altLang="en-US"/>
        </a:p>
      </dgm:t>
    </dgm:pt>
    <dgm:pt modelId="{F779EEE0-1B08-4D6B-820D-F3AE57B4BE04}" type="pres">
      <dgm:prSet presAssocID="{3642D1F3-B21D-47A9-BAB8-7671C1271A7E}" presName="childText" presStyleLbl="bgAcc1" presStyleIdx="3" presStyleCnt="6">
        <dgm:presLayoutVars>
          <dgm:bulletEnabled val="1"/>
        </dgm:presLayoutVars>
      </dgm:prSet>
      <dgm:spPr/>
      <dgm:t>
        <a:bodyPr/>
        <a:lstStyle/>
        <a:p>
          <a:endParaRPr lang="zh-CN" altLang="en-US"/>
        </a:p>
      </dgm:t>
    </dgm:pt>
    <dgm:pt modelId="{94B30FA0-DFDA-47B5-8A31-190AB9B4CAB1}" type="pres">
      <dgm:prSet presAssocID="{0D2ED03B-BED8-417A-95C7-D4EFC789A2A9}" presName="Name13" presStyleLbl="parChTrans1D2" presStyleIdx="4" presStyleCnt="6"/>
      <dgm:spPr/>
      <dgm:t>
        <a:bodyPr/>
        <a:lstStyle/>
        <a:p>
          <a:endParaRPr lang="zh-CN" altLang="en-US"/>
        </a:p>
      </dgm:t>
    </dgm:pt>
    <dgm:pt modelId="{5CFAE455-EAEA-4F89-B536-927AF9C841B2}" type="pres">
      <dgm:prSet presAssocID="{8533221A-3459-491F-8A03-918D74D816D2}" presName="childText" presStyleLbl="bgAcc1" presStyleIdx="4" presStyleCnt="6">
        <dgm:presLayoutVars>
          <dgm:bulletEnabled val="1"/>
        </dgm:presLayoutVars>
      </dgm:prSet>
      <dgm:spPr/>
      <dgm:t>
        <a:bodyPr/>
        <a:lstStyle/>
        <a:p>
          <a:endParaRPr lang="zh-CN" altLang="en-US"/>
        </a:p>
      </dgm:t>
    </dgm:pt>
    <dgm:pt modelId="{C7F65918-5D68-4645-B4F2-1D0CFA3F5CD2}" type="pres">
      <dgm:prSet presAssocID="{5D4874E1-49A7-4F1E-AA75-DB61A854A395}" presName="Name13" presStyleLbl="parChTrans1D2" presStyleIdx="5" presStyleCnt="6"/>
      <dgm:spPr/>
      <dgm:t>
        <a:bodyPr/>
        <a:lstStyle/>
        <a:p>
          <a:endParaRPr lang="zh-CN" altLang="en-US"/>
        </a:p>
      </dgm:t>
    </dgm:pt>
    <dgm:pt modelId="{27944D1E-DFEF-4B35-9DEA-821F5BF17DD0}" type="pres">
      <dgm:prSet presAssocID="{16434F50-81F8-47C9-B83A-9A5A171EA7E9}" presName="childText" presStyleLbl="bgAcc1" presStyleIdx="5" presStyleCnt="6">
        <dgm:presLayoutVars>
          <dgm:bulletEnabled val="1"/>
        </dgm:presLayoutVars>
      </dgm:prSet>
      <dgm:spPr/>
      <dgm:t>
        <a:bodyPr/>
        <a:lstStyle/>
        <a:p>
          <a:endParaRPr lang="zh-CN" altLang="en-US"/>
        </a:p>
      </dgm:t>
    </dgm:pt>
  </dgm:ptLst>
  <dgm:cxnLst>
    <dgm:cxn modelId="{58188505-E874-419F-AFE4-6BC5E8197E0F}" srcId="{B80E9512-CCA1-4234-B8E7-B86044CBB58F}" destId="{1AE29C11-3611-4AB3-AB0B-85FA2359C090}" srcOrd="1" destOrd="0" parTransId="{699FB207-E364-4A69-A3BA-410985A3AA70}" sibTransId="{FC98CC92-8130-46B4-94EC-1B28B71022C7}"/>
    <dgm:cxn modelId="{A8EA90BE-11B6-4D4C-B8AD-CDB596487772}" srcId="{2B05193E-69E8-4E4F-98B5-D1382737A8C3}" destId="{B4ADABA5-4D83-43C6-8319-453741C8271E}" srcOrd="0" destOrd="0" parTransId="{7CB80B1E-FE67-4C32-99C5-AD56C54F3E32}" sibTransId="{7FB58747-A633-4C08-A792-A9702D8500AD}"/>
    <dgm:cxn modelId="{145DF8A1-8788-4086-AE1E-9E4381C2E9DA}" srcId="{1AE29C11-3611-4AB3-AB0B-85FA2359C090}" destId="{8533221A-3459-491F-8A03-918D74D816D2}" srcOrd="1" destOrd="0" parTransId="{0D2ED03B-BED8-417A-95C7-D4EFC789A2A9}" sibTransId="{CCEF569C-393A-4F93-B1B6-46963876DB51}"/>
    <dgm:cxn modelId="{CEA12535-2B72-46BA-8727-16442E2BC214}" type="presOf" srcId="{1AE29C11-3611-4AB3-AB0B-85FA2359C090}" destId="{440E6A9E-E476-4646-BD3D-B994AC9FF1F1}" srcOrd="0" destOrd="0" presId="urn:microsoft.com/office/officeart/2005/8/layout/hierarchy3"/>
    <dgm:cxn modelId="{274A4574-3D55-488D-A4D1-0E11B362825E}" type="presOf" srcId="{B8DA58AB-3628-488A-87BB-FDAA5B789721}" destId="{0AA28DD0-EE38-4828-A950-A367B7D5E7C7}" srcOrd="0" destOrd="0" presId="urn:microsoft.com/office/officeart/2005/8/layout/hierarchy3"/>
    <dgm:cxn modelId="{40C193E9-A0EF-450E-A487-A92EE88CE758}" type="presOf" srcId="{B80E9512-CCA1-4234-B8E7-B86044CBB58F}" destId="{822F6DFB-2CEA-4B78-98EA-DF2A0AEC9E4D}" srcOrd="0" destOrd="0" presId="urn:microsoft.com/office/officeart/2005/8/layout/hierarchy3"/>
    <dgm:cxn modelId="{1489B035-D1DC-4253-B159-182D985C41C2}" type="presOf" srcId="{2B05193E-69E8-4E4F-98B5-D1382737A8C3}" destId="{819FE7C5-DFF0-483A-A8BD-4162D8558B79}" srcOrd="0" destOrd="0" presId="urn:microsoft.com/office/officeart/2005/8/layout/hierarchy3"/>
    <dgm:cxn modelId="{AAC4D041-1383-4775-B5A2-81F45183FEEA}" type="presOf" srcId="{7CB80B1E-FE67-4C32-99C5-AD56C54F3E32}" destId="{35256A18-03D1-44B5-9E22-66C9C4C7BD47}" srcOrd="0" destOrd="0" presId="urn:microsoft.com/office/officeart/2005/8/layout/hierarchy3"/>
    <dgm:cxn modelId="{03D9C3FA-6B7B-4012-9196-78C940CC7BE9}" type="presOf" srcId="{B4ADABA5-4D83-43C6-8319-453741C8271E}" destId="{13B8F857-A192-4259-A84F-3210CE7C2F99}" srcOrd="0" destOrd="0" presId="urn:microsoft.com/office/officeart/2005/8/layout/hierarchy3"/>
    <dgm:cxn modelId="{CD6AA45A-6AA5-4BCC-B15C-482CA3666144}" srcId="{B80E9512-CCA1-4234-B8E7-B86044CBB58F}" destId="{2B05193E-69E8-4E4F-98B5-D1382737A8C3}" srcOrd="0" destOrd="0" parTransId="{8B320C24-C692-4E4B-A452-039437087E93}" sibTransId="{F82C706C-86EB-43B8-B7B8-B0EE84F1F1A9}"/>
    <dgm:cxn modelId="{BBF9687E-2DA4-435D-A067-BCEE7E1979C5}" type="presOf" srcId="{16434F50-81F8-47C9-B83A-9A5A171EA7E9}" destId="{27944D1E-DFEF-4B35-9DEA-821F5BF17DD0}" srcOrd="0" destOrd="0" presId="urn:microsoft.com/office/officeart/2005/8/layout/hierarchy3"/>
    <dgm:cxn modelId="{FF03FB6D-8560-477F-AC2A-911BB63B64C8}" type="presOf" srcId="{2B05193E-69E8-4E4F-98B5-D1382737A8C3}" destId="{37EE6030-4F8A-4ADD-97B1-EA6CB71AB440}" srcOrd="1" destOrd="0" presId="urn:microsoft.com/office/officeart/2005/8/layout/hierarchy3"/>
    <dgm:cxn modelId="{8EB30DC8-2040-4D49-9D1B-8E78A5752273}" type="presOf" srcId="{1AE29C11-3611-4AB3-AB0B-85FA2359C090}" destId="{9407D0AA-C9C2-4151-9D1F-5398CE8A7A42}" srcOrd="1" destOrd="0" presId="urn:microsoft.com/office/officeart/2005/8/layout/hierarchy3"/>
    <dgm:cxn modelId="{12505357-78F2-428D-B121-0E4A94D27ADA}" type="presOf" srcId="{CDFF3573-8446-4C0B-92E8-3558C605270D}" destId="{D710A94F-7EA5-4E85-A10E-C82A94806568}" srcOrd="0" destOrd="0" presId="urn:microsoft.com/office/officeart/2005/8/layout/hierarchy3"/>
    <dgm:cxn modelId="{2144B704-4F63-4549-A79F-A1CF07DB7046}" srcId="{1AE29C11-3611-4AB3-AB0B-85FA2359C090}" destId="{16434F50-81F8-47C9-B83A-9A5A171EA7E9}" srcOrd="2" destOrd="0" parTransId="{5D4874E1-49A7-4F1E-AA75-DB61A854A395}" sibTransId="{2B55E875-069A-4D75-84B2-7771FD64AB95}"/>
    <dgm:cxn modelId="{C0B483B9-76A7-41D9-882A-69B0A7504846}" srcId="{2B05193E-69E8-4E4F-98B5-D1382737A8C3}" destId="{CDFF3573-8446-4C0B-92E8-3558C605270D}" srcOrd="2" destOrd="0" parTransId="{B8DA58AB-3628-488A-87BB-FDAA5B789721}" sibTransId="{9EB42D2B-3518-4C1C-B5D2-961023382B1E}"/>
    <dgm:cxn modelId="{5527B9BF-B463-4358-9951-605592D63E84}" type="presOf" srcId="{8533221A-3459-491F-8A03-918D74D816D2}" destId="{5CFAE455-EAEA-4F89-B536-927AF9C841B2}" srcOrd="0" destOrd="0" presId="urn:microsoft.com/office/officeart/2005/8/layout/hierarchy3"/>
    <dgm:cxn modelId="{02618C97-8CC9-42D5-AB92-2B547615DD3D}" type="presOf" srcId="{BFF50F0C-2FC1-4278-992A-78033879715B}" destId="{110FA5ED-2C43-4E31-8BD0-DD00711C34E8}" srcOrd="0" destOrd="0" presId="urn:microsoft.com/office/officeart/2005/8/layout/hierarchy3"/>
    <dgm:cxn modelId="{FD98B483-6CF2-4162-AD1D-AD1DF6F91B19}" type="presOf" srcId="{3642D1F3-B21D-47A9-BAB8-7671C1271A7E}" destId="{F779EEE0-1B08-4D6B-820D-F3AE57B4BE04}" srcOrd="0" destOrd="0" presId="urn:microsoft.com/office/officeart/2005/8/layout/hierarchy3"/>
    <dgm:cxn modelId="{5AC2836C-705D-4DBC-801F-B0312134BC8D}" type="presOf" srcId="{6C2FAC31-7B7F-4C31-91E8-2C4ACF87F9AE}" destId="{AA53A69A-C6FF-48E0-ADD9-6FE93BB37E4F}" srcOrd="0" destOrd="0" presId="urn:microsoft.com/office/officeart/2005/8/layout/hierarchy3"/>
    <dgm:cxn modelId="{CC58B9D1-83B1-4245-93F1-55A3B6A55857}" srcId="{2B05193E-69E8-4E4F-98B5-D1382737A8C3}" destId="{6C2FAC31-7B7F-4C31-91E8-2C4ACF87F9AE}" srcOrd="1" destOrd="0" parTransId="{BFF50F0C-2FC1-4278-992A-78033879715B}" sibTransId="{CCEDC0E8-77F9-4D83-BAC7-852764B62555}"/>
    <dgm:cxn modelId="{EFF55A5E-FE24-4B65-A870-CC64C1188D47}" type="presOf" srcId="{0D2ED03B-BED8-417A-95C7-D4EFC789A2A9}" destId="{94B30FA0-DFDA-47B5-8A31-190AB9B4CAB1}" srcOrd="0" destOrd="0" presId="urn:microsoft.com/office/officeart/2005/8/layout/hierarchy3"/>
    <dgm:cxn modelId="{ED2548B4-1F7B-49D9-990B-F6637EC3725A}" type="presOf" srcId="{5D4874E1-49A7-4F1E-AA75-DB61A854A395}" destId="{C7F65918-5D68-4645-B4F2-1D0CFA3F5CD2}" srcOrd="0" destOrd="0" presId="urn:microsoft.com/office/officeart/2005/8/layout/hierarchy3"/>
    <dgm:cxn modelId="{873E5529-CA96-4D3B-B318-4F7442F16517}" type="presOf" srcId="{1AEC4A8F-4467-45C8-8E3C-4BB1EBE86406}" destId="{A27A3727-89F2-4E5E-B758-016332833C52}" srcOrd="0" destOrd="0" presId="urn:microsoft.com/office/officeart/2005/8/layout/hierarchy3"/>
    <dgm:cxn modelId="{F518A95E-9A06-41C7-90C5-10EDA43C9A68}" srcId="{1AE29C11-3611-4AB3-AB0B-85FA2359C090}" destId="{3642D1F3-B21D-47A9-BAB8-7671C1271A7E}" srcOrd="0" destOrd="0" parTransId="{1AEC4A8F-4467-45C8-8E3C-4BB1EBE86406}" sibTransId="{40497930-D14C-484A-BE3E-F88DC761EB85}"/>
    <dgm:cxn modelId="{256AD554-9EAB-47E5-87F9-3E4F65BEA877}" type="presParOf" srcId="{822F6DFB-2CEA-4B78-98EA-DF2A0AEC9E4D}" destId="{40569110-5B50-42FA-963A-D44F09EBD25E}" srcOrd="0" destOrd="0" presId="urn:microsoft.com/office/officeart/2005/8/layout/hierarchy3"/>
    <dgm:cxn modelId="{8D2D50A7-47E3-4D40-9FA0-87A70243DE60}" type="presParOf" srcId="{40569110-5B50-42FA-963A-D44F09EBD25E}" destId="{63D11EE5-B1CF-4741-B9A6-3811A0C038AB}" srcOrd="0" destOrd="0" presId="urn:microsoft.com/office/officeart/2005/8/layout/hierarchy3"/>
    <dgm:cxn modelId="{2AFAEDBB-136A-450E-B5BB-DFF558D89669}" type="presParOf" srcId="{63D11EE5-B1CF-4741-B9A6-3811A0C038AB}" destId="{819FE7C5-DFF0-483A-A8BD-4162D8558B79}" srcOrd="0" destOrd="0" presId="urn:microsoft.com/office/officeart/2005/8/layout/hierarchy3"/>
    <dgm:cxn modelId="{FB0A9F67-D282-4235-B5DB-542E25BDB40A}" type="presParOf" srcId="{63D11EE5-B1CF-4741-B9A6-3811A0C038AB}" destId="{37EE6030-4F8A-4ADD-97B1-EA6CB71AB440}" srcOrd="1" destOrd="0" presId="urn:microsoft.com/office/officeart/2005/8/layout/hierarchy3"/>
    <dgm:cxn modelId="{6FE57B8C-B309-4A23-83CF-41F778078C13}" type="presParOf" srcId="{40569110-5B50-42FA-963A-D44F09EBD25E}" destId="{0C9E0A89-BF1E-4461-A2E1-AB2620A34FD6}" srcOrd="1" destOrd="0" presId="urn:microsoft.com/office/officeart/2005/8/layout/hierarchy3"/>
    <dgm:cxn modelId="{EEC22D27-5C13-43E4-A38D-A9D3919A8D20}" type="presParOf" srcId="{0C9E0A89-BF1E-4461-A2E1-AB2620A34FD6}" destId="{35256A18-03D1-44B5-9E22-66C9C4C7BD47}" srcOrd="0" destOrd="0" presId="urn:microsoft.com/office/officeart/2005/8/layout/hierarchy3"/>
    <dgm:cxn modelId="{64FCAC5F-83B7-4B1B-988C-27AAFC0CD64F}" type="presParOf" srcId="{0C9E0A89-BF1E-4461-A2E1-AB2620A34FD6}" destId="{13B8F857-A192-4259-A84F-3210CE7C2F99}" srcOrd="1" destOrd="0" presId="urn:microsoft.com/office/officeart/2005/8/layout/hierarchy3"/>
    <dgm:cxn modelId="{68A16E51-93D9-49D1-9B7E-601F63C17EAB}" type="presParOf" srcId="{0C9E0A89-BF1E-4461-A2E1-AB2620A34FD6}" destId="{110FA5ED-2C43-4E31-8BD0-DD00711C34E8}" srcOrd="2" destOrd="0" presId="urn:microsoft.com/office/officeart/2005/8/layout/hierarchy3"/>
    <dgm:cxn modelId="{EC066597-EE45-4B85-8FBE-666E953BE110}" type="presParOf" srcId="{0C9E0A89-BF1E-4461-A2E1-AB2620A34FD6}" destId="{AA53A69A-C6FF-48E0-ADD9-6FE93BB37E4F}" srcOrd="3" destOrd="0" presId="urn:microsoft.com/office/officeart/2005/8/layout/hierarchy3"/>
    <dgm:cxn modelId="{19515480-78FB-4D0C-85E2-30FC78A0657D}" type="presParOf" srcId="{0C9E0A89-BF1E-4461-A2E1-AB2620A34FD6}" destId="{0AA28DD0-EE38-4828-A950-A367B7D5E7C7}" srcOrd="4" destOrd="0" presId="urn:microsoft.com/office/officeart/2005/8/layout/hierarchy3"/>
    <dgm:cxn modelId="{441AD48C-44D1-42EC-B43C-AA870CF6ABBF}" type="presParOf" srcId="{0C9E0A89-BF1E-4461-A2E1-AB2620A34FD6}" destId="{D710A94F-7EA5-4E85-A10E-C82A94806568}" srcOrd="5" destOrd="0" presId="urn:microsoft.com/office/officeart/2005/8/layout/hierarchy3"/>
    <dgm:cxn modelId="{CFFEBFE2-5C4D-42B9-85C1-418CA66D62C0}" type="presParOf" srcId="{822F6DFB-2CEA-4B78-98EA-DF2A0AEC9E4D}" destId="{DBF4487B-1E95-48A7-8DF9-0F0B2956B8E9}" srcOrd="1" destOrd="0" presId="urn:microsoft.com/office/officeart/2005/8/layout/hierarchy3"/>
    <dgm:cxn modelId="{0292A1A2-84B8-4947-95F9-EC71C263CFC8}" type="presParOf" srcId="{DBF4487B-1E95-48A7-8DF9-0F0B2956B8E9}" destId="{F987EDB1-4682-455C-B7FF-885CA57F9877}" srcOrd="0" destOrd="0" presId="urn:microsoft.com/office/officeart/2005/8/layout/hierarchy3"/>
    <dgm:cxn modelId="{699EA991-43B3-4678-8770-111E97746DDE}" type="presParOf" srcId="{F987EDB1-4682-455C-B7FF-885CA57F9877}" destId="{440E6A9E-E476-4646-BD3D-B994AC9FF1F1}" srcOrd="0" destOrd="0" presId="urn:microsoft.com/office/officeart/2005/8/layout/hierarchy3"/>
    <dgm:cxn modelId="{6B8599AD-07E4-46E9-82BB-70B60A4226E5}" type="presParOf" srcId="{F987EDB1-4682-455C-B7FF-885CA57F9877}" destId="{9407D0AA-C9C2-4151-9D1F-5398CE8A7A42}" srcOrd="1" destOrd="0" presId="urn:microsoft.com/office/officeart/2005/8/layout/hierarchy3"/>
    <dgm:cxn modelId="{625B20A5-EDFA-4863-A7CA-A3F3E65A484C}" type="presParOf" srcId="{DBF4487B-1E95-48A7-8DF9-0F0B2956B8E9}" destId="{52ECB927-2A9A-45D1-B3F2-ADA236479ABB}" srcOrd="1" destOrd="0" presId="urn:microsoft.com/office/officeart/2005/8/layout/hierarchy3"/>
    <dgm:cxn modelId="{749B240C-4970-4F1D-8235-FFDD6A7517C1}" type="presParOf" srcId="{52ECB927-2A9A-45D1-B3F2-ADA236479ABB}" destId="{A27A3727-89F2-4E5E-B758-016332833C52}" srcOrd="0" destOrd="0" presId="urn:microsoft.com/office/officeart/2005/8/layout/hierarchy3"/>
    <dgm:cxn modelId="{1831F569-821D-4F48-AE62-2155633EC5DA}" type="presParOf" srcId="{52ECB927-2A9A-45D1-B3F2-ADA236479ABB}" destId="{F779EEE0-1B08-4D6B-820D-F3AE57B4BE04}" srcOrd="1" destOrd="0" presId="urn:microsoft.com/office/officeart/2005/8/layout/hierarchy3"/>
    <dgm:cxn modelId="{7D4068FF-E053-4E52-9ABB-B33DF54D14A6}" type="presParOf" srcId="{52ECB927-2A9A-45D1-B3F2-ADA236479ABB}" destId="{94B30FA0-DFDA-47B5-8A31-190AB9B4CAB1}" srcOrd="2" destOrd="0" presId="urn:microsoft.com/office/officeart/2005/8/layout/hierarchy3"/>
    <dgm:cxn modelId="{F062E5A0-0E75-414B-A474-C58E9704CAF1}" type="presParOf" srcId="{52ECB927-2A9A-45D1-B3F2-ADA236479ABB}" destId="{5CFAE455-EAEA-4F89-B536-927AF9C841B2}" srcOrd="3" destOrd="0" presId="urn:microsoft.com/office/officeart/2005/8/layout/hierarchy3"/>
    <dgm:cxn modelId="{1DDBDDFD-7831-4769-83C4-EE89A16C76AD}" type="presParOf" srcId="{52ECB927-2A9A-45D1-B3F2-ADA236479ABB}" destId="{C7F65918-5D68-4645-B4F2-1D0CFA3F5CD2}" srcOrd="4" destOrd="0" presId="urn:microsoft.com/office/officeart/2005/8/layout/hierarchy3"/>
    <dgm:cxn modelId="{FFAE2975-4950-40BA-B316-A7FC8E93A30F}" type="presParOf" srcId="{52ECB927-2A9A-45D1-B3F2-ADA236479ABB}" destId="{27944D1E-DFEF-4B35-9DEA-821F5BF17DD0}" srcOrd="5" destOrd="0" presId="urn:microsoft.com/office/officeart/2005/8/layout/hierarchy3"/>
  </dgm:cxnLst>
  <dgm:bg/>
  <dgm:whole/>
</dgm:dataModel>
</file>

<file path=ppt/diagrams/data19.xml><?xml version="1.0" encoding="utf-8"?>
<dgm:dataModel xmlns:dgm="http://schemas.openxmlformats.org/drawingml/2006/diagram" xmlns:a="http://schemas.openxmlformats.org/drawingml/2006/main">
  <dgm:ptLst>
    <dgm:pt modelId="{D6BF2167-5056-495A-9B7F-2C48CE779B6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5EE4F57-DEEE-4AA2-A39D-E0748B6B3131}">
      <dgm:prSet phldrT="[文本]" custT="1"/>
      <dgm:spPr>
        <a:solidFill>
          <a:srgbClr val="04195E"/>
        </a:solidFill>
      </dgm:spPr>
      <dgm:t>
        <a:bodyPr/>
        <a:lstStyle/>
        <a:p>
          <a:r>
            <a:rPr lang="zh-CN" altLang="en-US" sz="2400" dirty="0" smtClean="0"/>
            <a:t>自主存取控制</a:t>
          </a:r>
          <a:endParaRPr lang="zh-CN" altLang="en-US" sz="2400" dirty="0"/>
        </a:p>
      </dgm:t>
    </dgm:pt>
    <dgm:pt modelId="{FA675A6C-0720-4B47-B092-F0D86629E514}" type="parTrans" cxnId="{1FB00A6F-FFBD-4AAA-8A41-99B66E610CAF}">
      <dgm:prSet/>
      <dgm:spPr/>
      <dgm:t>
        <a:bodyPr/>
        <a:lstStyle/>
        <a:p>
          <a:endParaRPr lang="zh-CN" altLang="en-US"/>
        </a:p>
      </dgm:t>
    </dgm:pt>
    <dgm:pt modelId="{3ED9158E-D78B-4574-AA36-467EFDC14110}" type="sibTrans" cxnId="{1FB00A6F-FFBD-4AAA-8A41-99B66E610CAF}">
      <dgm:prSet/>
      <dgm:spPr/>
      <dgm:t>
        <a:bodyPr/>
        <a:lstStyle/>
        <a:p>
          <a:endParaRPr lang="zh-CN" altLang="en-US"/>
        </a:p>
      </dgm:t>
    </dgm:pt>
    <dgm:pt modelId="{1CFA733C-B581-4323-B4ED-9A91D6C255B2}">
      <dgm:prSet phldrT="[文本]" custT="1"/>
      <dgm:spPr>
        <a:solidFill>
          <a:schemeClr val="accent3">
            <a:lumMod val="95000"/>
            <a:alpha val="90000"/>
          </a:schemeClr>
        </a:solidFill>
        <a:ln>
          <a:solidFill>
            <a:schemeClr val="accent3">
              <a:lumMod val="95000"/>
              <a:alpha val="90000"/>
            </a:schemeClr>
          </a:solidFill>
        </a:ln>
      </dgm:spPr>
      <dgm:t>
        <a:bodyPr/>
        <a:lstStyle/>
        <a:p>
          <a:r>
            <a:rPr lang="zh-CN" altLang="en-US" sz="2000" dirty="0" smtClean="0"/>
            <a:t>自主存取控制用于实现操作系统用户自己设定的存取控制权限。</a:t>
          </a:r>
          <a:endParaRPr lang="zh-CN" altLang="en-US" sz="2000" dirty="0"/>
        </a:p>
      </dgm:t>
    </dgm:pt>
    <dgm:pt modelId="{4152624C-EFA5-4C2E-AFB0-371506325E69}" type="parTrans" cxnId="{C05A825A-2CEE-4A6D-9EA6-2F80EBED30B4}">
      <dgm:prSet/>
      <dgm:spPr/>
      <dgm:t>
        <a:bodyPr/>
        <a:lstStyle/>
        <a:p>
          <a:endParaRPr lang="zh-CN" altLang="en-US"/>
        </a:p>
      </dgm:t>
    </dgm:pt>
    <dgm:pt modelId="{2437CFA5-1E25-4EB5-999F-C601B46ED09B}" type="sibTrans" cxnId="{C05A825A-2CEE-4A6D-9EA6-2F80EBED30B4}">
      <dgm:prSet/>
      <dgm:spPr/>
      <dgm:t>
        <a:bodyPr/>
        <a:lstStyle/>
        <a:p>
          <a:endParaRPr lang="zh-CN" altLang="en-US"/>
        </a:p>
      </dgm:t>
    </dgm:pt>
    <dgm:pt modelId="{5BE6C858-A2A3-4FCF-A581-A064961236D8}">
      <dgm:prSet phldrT="[文本]" custT="1"/>
      <dgm:spPr>
        <a:solidFill>
          <a:srgbClr val="04195E"/>
        </a:solidFill>
      </dgm:spPr>
      <dgm:t>
        <a:bodyPr/>
        <a:lstStyle/>
        <a:p>
          <a:r>
            <a:rPr lang="zh-CN" altLang="en-US" sz="2400" dirty="0" smtClean="0"/>
            <a:t>强制存取控制</a:t>
          </a:r>
          <a:endParaRPr lang="zh-CN" altLang="en-US" sz="2400" dirty="0"/>
        </a:p>
      </dgm:t>
    </dgm:pt>
    <dgm:pt modelId="{B6624AEC-5DDC-4FB9-A81F-1CE5D8A9CFCE}" type="parTrans" cxnId="{0A96280E-9FC3-4FC3-BE71-EA815E2D5FE8}">
      <dgm:prSet/>
      <dgm:spPr/>
      <dgm:t>
        <a:bodyPr/>
        <a:lstStyle/>
        <a:p>
          <a:endParaRPr lang="zh-CN" altLang="en-US"/>
        </a:p>
      </dgm:t>
    </dgm:pt>
    <dgm:pt modelId="{010595A9-3D65-4C4F-8E39-2E4F3590C2F3}" type="sibTrans" cxnId="{0A96280E-9FC3-4FC3-BE71-EA815E2D5FE8}">
      <dgm:prSet/>
      <dgm:spPr/>
      <dgm:t>
        <a:bodyPr/>
        <a:lstStyle/>
        <a:p>
          <a:endParaRPr lang="zh-CN" altLang="en-US"/>
        </a:p>
      </dgm:t>
    </dgm:pt>
    <dgm:pt modelId="{F45D3A25-B309-43BC-A438-75900F43B684}">
      <dgm:prSet phldrT="[文本]" custT="1"/>
      <dgm:spPr>
        <a:solidFill>
          <a:schemeClr val="accent3">
            <a:lumMod val="95000"/>
            <a:alpha val="90000"/>
          </a:schemeClr>
        </a:solidFill>
        <a:ln>
          <a:solidFill>
            <a:schemeClr val="accent3">
              <a:lumMod val="95000"/>
              <a:alpha val="90000"/>
            </a:schemeClr>
          </a:solidFill>
        </a:ln>
      </dgm:spPr>
      <dgm:t>
        <a:bodyPr/>
        <a:lstStyle/>
        <a:p>
          <a:pPr marL="0" indent="0">
            <a:spcAft>
              <a:spcPts val="0"/>
            </a:spcAft>
          </a:pPr>
          <a:r>
            <a:rPr lang="zh-CN" altLang="en-US" sz="1800" dirty="0" smtClean="0"/>
            <a:t>强制存取控制是提供基于信息机密性的存取控制方法，用于将系统中的用户和信息进行分级别、分类别管理，强制限制信息的共享和流动，使不同级别和类别的用户只能访问到与其相关的、指定范围的信息，从根本上防止信息的泄密和非授权访问等现象。</a:t>
          </a:r>
          <a:endParaRPr lang="zh-CN" altLang="en-US" sz="1800" dirty="0"/>
        </a:p>
      </dgm:t>
    </dgm:pt>
    <dgm:pt modelId="{7991BAE3-10B2-411F-8BBC-94774AD72101}" type="parTrans" cxnId="{60B87B43-41BA-442B-8B0B-378C28326876}">
      <dgm:prSet/>
      <dgm:spPr/>
      <dgm:t>
        <a:bodyPr/>
        <a:lstStyle/>
        <a:p>
          <a:endParaRPr lang="zh-CN" altLang="en-US"/>
        </a:p>
      </dgm:t>
    </dgm:pt>
    <dgm:pt modelId="{69493733-375D-4258-B73E-DB4622A090A8}" type="sibTrans" cxnId="{60B87B43-41BA-442B-8B0B-378C28326876}">
      <dgm:prSet/>
      <dgm:spPr/>
      <dgm:t>
        <a:bodyPr/>
        <a:lstStyle/>
        <a:p>
          <a:endParaRPr lang="zh-CN" altLang="en-US"/>
        </a:p>
      </dgm:t>
    </dgm:pt>
    <dgm:pt modelId="{C1D6F3A7-0DB4-465C-802A-1589D7BAA402}">
      <dgm:prSet phldrT="[文本]" custT="1"/>
      <dgm:spPr>
        <a:solidFill>
          <a:srgbClr val="04195E"/>
        </a:solidFill>
      </dgm:spPr>
      <dgm:t>
        <a:bodyPr/>
        <a:lstStyle/>
        <a:p>
          <a:r>
            <a:rPr lang="zh-CN" altLang="en-US" sz="2400" dirty="0" smtClean="0"/>
            <a:t>文件目录与子目录加密</a:t>
          </a:r>
          <a:endParaRPr lang="zh-CN" altLang="en-US" sz="2400" dirty="0"/>
        </a:p>
      </dgm:t>
    </dgm:pt>
    <dgm:pt modelId="{1197B537-29C1-4097-8462-E64C9BCFFE1D}" type="parTrans" cxnId="{A64FC664-858A-45B8-92CD-53F6F4C16A29}">
      <dgm:prSet/>
      <dgm:spPr/>
      <dgm:t>
        <a:bodyPr/>
        <a:lstStyle/>
        <a:p>
          <a:endParaRPr lang="zh-CN" altLang="en-US"/>
        </a:p>
      </dgm:t>
    </dgm:pt>
    <dgm:pt modelId="{7A479AC9-D86B-44FA-A080-AE69D4C5C366}" type="sibTrans" cxnId="{A64FC664-858A-45B8-92CD-53F6F4C16A29}">
      <dgm:prSet/>
      <dgm:spPr/>
      <dgm:t>
        <a:bodyPr/>
        <a:lstStyle/>
        <a:p>
          <a:endParaRPr lang="zh-CN" altLang="en-US"/>
        </a:p>
      </dgm:t>
    </dgm:pt>
    <dgm:pt modelId="{07202C3D-4FDE-4C1B-A1A8-9A5727D8EC28}">
      <dgm:prSet phldrT="[文本]" custT="1"/>
      <dgm:spPr>
        <a:solidFill>
          <a:schemeClr val="accent3">
            <a:lumMod val="95000"/>
            <a:alpha val="90000"/>
          </a:schemeClr>
        </a:solidFill>
        <a:ln>
          <a:solidFill>
            <a:schemeClr val="accent3">
              <a:lumMod val="95000"/>
              <a:alpha val="90000"/>
            </a:schemeClr>
          </a:solidFill>
        </a:ln>
      </dgm:spPr>
      <dgm:t>
        <a:bodyPr/>
        <a:lstStyle/>
        <a:p>
          <a:r>
            <a:rPr lang="zh-CN" sz="2000" dirty="0" smtClean="0"/>
            <a:t>操作系统用户采用一些加密方法，把自已的某些文件或子目录加密</a:t>
          </a:r>
          <a:r>
            <a:rPr lang="en-US" sz="2000" dirty="0" smtClean="0"/>
            <a:t>, </a:t>
          </a:r>
          <a:r>
            <a:rPr lang="zh-CN" sz="2000" dirty="0" smtClean="0"/>
            <a:t>以防止别人看到、调用、执行或拷贝删除等操作。</a:t>
          </a:r>
          <a:endParaRPr lang="zh-CN" altLang="en-US" sz="2000" dirty="0"/>
        </a:p>
      </dgm:t>
    </dgm:pt>
    <dgm:pt modelId="{B7A36735-FF1D-4543-B1FD-75A8E6F85093}" type="parTrans" cxnId="{A24A8A6A-81F4-4C70-A7A1-7514D7A84BD1}">
      <dgm:prSet/>
      <dgm:spPr/>
      <dgm:t>
        <a:bodyPr/>
        <a:lstStyle/>
        <a:p>
          <a:endParaRPr lang="zh-CN" altLang="en-US"/>
        </a:p>
      </dgm:t>
    </dgm:pt>
    <dgm:pt modelId="{1BF253AA-BB34-4DA4-971A-8C8133D26E9A}" type="sibTrans" cxnId="{A24A8A6A-81F4-4C70-A7A1-7514D7A84BD1}">
      <dgm:prSet/>
      <dgm:spPr/>
      <dgm:t>
        <a:bodyPr/>
        <a:lstStyle/>
        <a:p>
          <a:endParaRPr lang="zh-CN" altLang="en-US"/>
        </a:p>
      </dgm:t>
    </dgm:pt>
    <dgm:pt modelId="{3856040A-0C58-4C3B-A3D4-E143DDE29ED5}" type="pres">
      <dgm:prSet presAssocID="{D6BF2167-5056-495A-9B7F-2C48CE779B6C}" presName="Name0" presStyleCnt="0">
        <dgm:presLayoutVars>
          <dgm:dir/>
          <dgm:animLvl val="lvl"/>
          <dgm:resizeHandles val="exact"/>
        </dgm:presLayoutVars>
      </dgm:prSet>
      <dgm:spPr/>
      <dgm:t>
        <a:bodyPr/>
        <a:lstStyle/>
        <a:p>
          <a:endParaRPr lang="zh-CN" altLang="en-US"/>
        </a:p>
      </dgm:t>
    </dgm:pt>
    <dgm:pt modelId="{FFF21F19-4DA6-4B8C-9F08-0C4C3EB634CC}" type="pres">
      <dgm:prSet presAssocID="{75EE4F57-DEEE-4AA2-A39D-E0748B6B3131}" presName="linNode" presStyleCnt="0"/>
      <dgm:spPr/>
    </dgm:pt>
    <dgm:pt modelId="{3EBEC996-CE6C-4675-9E0E-20CE7979A324}" type="pres">
      <dgm:prSet presAssocID="{75EE4F57-DEEE-4AA2-A39D-E0748B6B3131}" presName="parentText" presStyleLbl="node1" presStyleIdx="0" presStyleCnt="3" custScaleX="71264" custScaleY="54492">
        <dgm:presLayoutVars>
          <dgm:chMax val="1"/>
          <dgm:bulletEnabled val="1"/>
        </dgm:presLayoutVars>
      </dgm:prSet>
      <dgm:spPr/>
      <dgm:t>
        <a:bodyPr/>
        <a:lstStyle/>
        <a:p>
          <a:endParaRPr lang="zh-CN" altLang="en-US"/>
        </a:p>
      </dgm:t>
    </dgm:pt>
    <dgm:pt modelId="{00156EDA-F24C-4D87-BB67-9929A998B884}" type="pres">
      <dgm:prSet presAssocID="{75EE4F57-DEEE-4AA2-A39D-E0748B6B3131}" presName="descendantText" presStyleLbl="alignAccFollowNode1" presStyleIdx="0" presStyleCnt="3" custScaleX="105775" custScaleY="87130">
        <dgm:presLayoutVars>
          <dgm:bulletEnabled val="1"/>
        </dgm:presLayoutVars>
      </dgm:prSet>
      <dgm:spPr/>
      <dgm:t>
        <a:bodyPr/>
        <a:lstStyle/>
        <a:p>
          <a:endParaRPr lang="zh-CN" altLang="en-US"/>
        </a:p>
      </dgm:t>
    </dgm:pt>
    <dgm:pt modelId="{B1E11429-DD9C-47D7-986A-B14C3D1089EE}" type="pres">
      <dgm:prSet presAssocID="{3ED9158E-D78B-4574-AA36-467EFDC14110}" presName="sp" presStyleCnt="0"/>
      <dgm:spPr/>
    </dgm:pt>
    <dgm:pt modelId="{CDE35C8E-BA59-49D2-83DD-DAFD8AE301BF}" type="pres">
      <dgm:prSet presAssocID="{5BE6C858-A2A3-4FCF-A581-A064961236D8}" presName="linNode" presStyleCnt="0"/>
      <dgm:spPr/>
    </dgm:pt>
    <dgm:pt modelId="{7B895A68-9E49-4A3F-A9D6-5B9D19A64176}" type="pres">
      <dgm:prSet presAssocID="{5BE6C858-A2A3-4FCF-A581-A064961236D8}" presName="parentText" presStyleLbl="node1" presStyleIdx="1" presStyleCnt="3" custScaleX="71300" custScaleY="54492">
        <dgm:presLayoutVars>
          <dgm:chMax val="1"/>
          <dgm:bulletEnabled val="1"/>
        </dgm:presLayoutVars>
      </dgm:prSet>
      <dgm:spPr/>
      <dgm:t>
        <a:bodyPr/>
        <a:lstStyle/>
        <a:p>
          <a:endParaRPr lang="zh-CN" altLang="en-US"/>
        </a:p>
      </dgm:t>
    </dgm:pt>
    <dgm:pt modelId="{C2EBAF22-B61C-451E-ACA8-B8AAF983208E}" type="pres">
      <dgm:prSet presAssocID="{5BE6C858-A2A3-4FCF-A581-A064961236D8}" presName="descendantText" presStyleLbl="alignAccFollowNode1" presStyleIdx="1" presStyleCnt="3" custScaleX="110750">
        <dgm:presLayoutVars>
          <dgm:bulletEnabled val="1"/>
        </dgm:presLayoutVars>
      </dgm:prSet>
      <dgm:spPr/>
      <dgm:t>
        <a:bodyPr/>
        <a:lstStyle/>
        <a:p>
          <a:endParaRPr lang="zh-CN" altLang="en-US"/>
        </a:p>
      </dgm:t>
    </dgm:pt>
    <dgm:pt modelId="{EC744050-1596-4CC0-8A91-381CB4F73B1A}" type="pres">
      <dgm:prSet presAssocID="{010595A9-3D65-4C4F-8E39-2E4F3590C2F3}" presName="sp" presStyleCnt="0"/>
      <dgm:spPr/>
    </dgm:pt>
    <dgm:pt modelId="{27980E5E-000D-45EC-9848-5B99F0D6443B}" type="pres">
      <dgm:prSet presAssocID="{C1D6F3A7-0DB4-465C-802A-1589D7BAA402}" presName="linNode" presStyleCnt="0"/>
      <dgm:spPr/>
    </dgm:pt>
    <dgm:pt modelId="{61DD3012-BEC3-4FB3-A693-7C757486763E}" type="pres">
      <dgm:prSet presAssocID="{C1D6F3A7-0DB4-465C-802A-1589D7BAA402}" presName="parentText" presStyleLbl="node1" presStyleIdx="2" presStyleCnt="3" custScaleX="65166" custScaleY="54492">
        <dgm:presLayoutVars>
          <dgm:chMax val="1"/>
          <dgm:bulletEnabled val="1"/>
        </dgm:presLayoutVars>
      </dgm:prSet>
      <dgm:spPr/>
      <dgm:t>
        <a:bodyPr/>
        <a:lstStyle/>
        <a:p>
          <a:endParaRPr lang="zh-CN" altLang="en-US"/>
        </a:p>
      </dgm:t>
    </dgm:pt>
    <dgm:pt modelId="{F1C31C4A-291F-443F-A6A3-AAD1D42C58D3}" type="pres">
      <dgm:prSet presAssocID="{C1D6F3A7-0DB4-465C-802A-1589D7BAA402}" presName="descendantText" presStyleLbl="alignAccFollowNode1" presStyleIdx="2" presStyleCnt="3" custScaleX="109205" custScaleY="74125">
        <dgm:presLayoutVars>
          <dgm:bulletEnabled val="1"/>
        </dgm:presLayoutVars>
      </dgm:prSet>
      <dgm:spPr/>
      <dgm:t>
        <a:bodyPr/>
        <a:lstStyle/>
        <a:p>
          <a:endParaRPr lang="zh-CN" altLang="en-US"/>
        </a:p>
      </dgm:t>
    </dgm:pt>
  </dgm:ptLst>
  <dgm:cxnLst>
    <dgm:cxn modelId="{7822CE8B-C480-4FA1-8BEA-2DE87E74D0E0}" type="presOf" srcId="{1CFA733C-B581-4323-B4ED-9A91D6C255B2}" destId="{00156EDA-F24C-4D87-BB67-9929A998B884}" srcOrd="0" destOrd="0" presId="urn:microsoft.com/office/officeart/2005/8/layout/vList5"/>
    <dgm:cxn modelId="{0A96280E-9FC3-4FC3-BE71-EA815E2D5FE8}" srcId="{D6BF2167-5056-495A-9B7F-2C48CE779B6C}" destId="{5BE6C858-A2A3-4FCF-A581-A064961236D8}" srcOrd="1" destOrd="0" parTransId="{B6624AEC-5DDC-4FB9-A81F-1CE5D8A9CFCE}" sibTransId="{010595A9-3D65-4C4F-8E39-2E4F3590C2F3}"/>
    <dgm:cxn modelId="{4ECE963A-5B74-4FB4-986C-42BD83596A17}" type="presOf" srcId="{C1D6F3A7-0DB4-465C-802A-1589D7BAA402}" destId="{61DD3012-BEC3-4FB3-A693-7C757486763E}" srcOrd="0" destOrd="0" presId="urn:microsoft.com/office/officeart/2005/8/layout/vList5"/>
    <dgm:cxn modelId="{F255ED8C-48F2-4BF8-A423-38D2520471DA}" type="presOf" srcId="{F45D3A25-B309-43BC-A438-75900F43B684}" destId="{C2EBAF22-B61C-451E-ACA8-B8AAF983208E}" srcOrd="0" destOrd="0" presId="urn:microsoft.com/office/officeart/2005/8/layout/vList5"/>
    <dgm:cxn modelId="{1FB00A6F-FFBD-4AAA-8A41-99B66E610CAF}" srcId="{D6BF2167-5056-495A-9B7F-2C48CE779B6C}" destId="{75EE4F57-DEEE-4AA2-A39D-E0748B6B3131}" srcOrd="0" destOrd="0" parTransId="{FA675A6C-0720-4B47-B092-F0D86629E514}" sibTransId="{3ED9158E-D78B-4574-AA36-467EFDC14110}"/>
    <dgm:cxn modelId="{C05A825A-2CEE-4A6D-9EA6-2F80EBED30B4}" srcId="{75EE4F57-DEEE-4AA2-A39D-E0748B6B3131}" destId="{1CFA733C-B581-4323-B4ED-9A91D6C255B2}" srcOrd="0" destOrd="0" parTransId="{4152624C-EFA5-4C2E-AFB0-371506325E69}" sibTransId="{2437CFA5-1E25-4EB5-999F-C601B46ED09B}"/>
    <dgm:cxn modelId="{60B87B43-41BA-442B-8B0B-378C28326876}" srcId="{5BE6C858-A2A3-4FCF-A581-A064961236D8}" destId="{F45D3A25-B309-43BC-A438-75900F43B684}" srcOrd="0" destOrd="0" parTransId="{7991BAE3-10B2-411F-8BBC-94774AD72101}" sibTransId="{69493733-375D-4258-B73E-DB4622A090A8}"/>
    <dgm:cxn modelId="{27F95520-FBB3-476C-B9FB-A192E9F10B8F}" type="presOf" srcId="{5BE6C858-A2A3-4FCF-A581-A064961236D8}" destId="{7B895A68-9E49-4A3F-A9D6-5B9D19A64176}" srcOrd="0" destOrd="0" presId="urn:microsoft.com/office/officeart/2005/8/layout/vList5"/>
    <dgm:cxn modelId="{A24A8A6A-81F4-4C70-A7A1-7514D7A84BD1}" srcId="{C1D6F3A7-0DB4-465C-802A-1589D7BAA402}" destId="{07202C3D-4FDE-4C1B-A1A8-9A5727D8EC28}" srcOrd="0" destOrd="0" parTransId="{B7A36735-FF1D-4543-B1FD-75A8E6F85093}" sibTransId="{1BF253AA-BB34-4DA4-971A-8C8133D26E9A}"/>
    <dgm:cxn modelId="{B0490881-8E4C-4BB2-817A-0D4F5C4AB238}" type="presOf" srcId="{07202C3D-4FDE-4C1B-A1A8-9A5727D8EC28}" destId="{F1C31C4A-291F-443F-A6A3-AAD1D42C58D3}" srcOrd="0" destOrd="0" presId="urn:microsoft.com/office/officeart/2005/8/layout/vList5"/>
    <dgm:cxn modelId="{959EB875-3186-4D1A-BC8E-6B57086B1A49}" type="presOf" srcId="{D6BF2167-5056-495A-9B7F-2C48CE779B6C}" destId="{3856040A-0C58-4C3B-A3D4-E143DDE29ED5}" srcOrd="0" destOrd="0" presId="urn:microsoft.com/office/officeart/2005/8/layout/vList5"/>
    <dgm:cxn modelId="{971F13CF-8CAF-4540-AA4B-F0AA504EBA71}" type="presOf" srcId="{75EE4F57-DEEE-4AA2-A39D-E0748B6B3131}" destId="{3EBEC996-CE6C-4675-9E0E-20CE7979A324}" srcOrd="0" destOrd="0" presId="urn:microsoft.com/office/officeart/2005/8/layout/vList5"/>
    <dgm:cxn modelId="{A64FC664-858A-45B8-92CD-53F6F4C16A29}" srcId="{D6BF2167-5056-495A-9B7F-2C48CE779B6C}" destId="{C1D6F3A7-0DB4-465C-802A-1589D7BAA402}" srcOrd="2" destOrd="0" parTransId="{1197B537-29C1-4097-8462-E64C9BCFFE1D}" sibTransId="{7A479AC9-D86B-44FA-A080-AE69D4C5C366}"/>
    <dgm:cxn modelId="{CAC04383-0861-485F-B3BF-382E94FF93DB}" type="presParOf" srcId="{3856040A-0C58-4C3B-A3D4-E143DDE29ED5}" destId="{FFF21F19-4DA6-4B8C-9F08-0C4C3EB634CC}" srcOrd="0" destOrd="0" presId="urn:microsoft.com/office/officeart/2005/8/layout/vList5"/>
    <dgm:cxn modelId="{F9599790-7D20-4474-9840-B5C10FA6653A}" type="presParOf" srcId="{FFF21F19-4DA6-4B8C-9F08-0C4C3EB634CC}" destId="{3EBEC996-CE6C-4675-9E0E-20CE7979A324}" srcOrd="0" destOrd="0" presId="urn:microsoft.com/office/officeart/2005/8/layout/vList5"/>
    <dgm:cxn modelId="{A02DA4FE-DC69-4D62-BF58-F14B4991020B}" type="presParOf" srcId="{FFF21F19-4DA6-4B8C-9F08-0C4C3EB634CC}" destId="{00156EDA-F24C-4D87-BB67-9929A998B884}" srcOrd="1" destOrd="0" presId="urn:microsoft.com/office/officeart/2005/8/layout/vList5"/>
    <dgm:cxn modelId="{F66C6698-0258-41A5-86A2-FC08EA06E75C}" type="presParOf" srcId="{3856040A-0C58-4C3B-A3D4-E143DDE29ED5}" destId="{B1E11429-DD9C-47D7-986A-B14C3D1089EE}" srcOrd="1" destOrd="0" presId="urn:microsoft.com/office/officeart/2005/8/layout/vList5"/>
    <dgm:cxn modelId="{1A17A11F-7F15-4350-8698-686A41F032A0}" type="presParOf" srcId="{3856040A-0C58-4C3B-A3D4-E143DDE29ED5}" destId="{CDE35C8E-BA59-49D2-83DD-DAFD8AE301BF}" srcOrd="2" destOrd="0" presId="urn:microsoft.com/office/officeart/2005/8/layout/vList5"/>
    <dgm:cxn modelId="{77868652-8415-47FB-9556-3F25F6304AE5}" type="presParOf" srcId="{CDE35C8E-BA59-49D2-83DD-DAFD8AE301BF}" destId="{7B895A68-9E49-4A3F-A9D6-5B9D19A64176}" srcOrd="0" destOrd="0" presId="urn:microsoft.com/office/officeart/2005/8/layout/vList5"/>
    <dgm:cxn modelId="{DEDA944C-0A6E-4150-826A-0AA02EE33174}" type="presParOf" srcId="{CDE35C8E-BA59-49D2-83DD-DAFD8AE301BF}" destId="{C2EBAF22-B61C-451E-ACA8-B8AAF983208E}" srcOrd="1" destOrd="0" presId="urn:microsoft.com/office/officeart/2005/8/layout/vList5"/>
    <dgm:cxn modelId="{11636A0E-0ED0-4281-9FBE-8F5AE9A15FE9}" type="presParOf" srcId="{3856040A-0C58-4C3B-A3D4-E143DDE29ED5}" destId="{EC744050-1596-4CC0-8A91-381CB4F73B1A}" srcOrd="3" destOrd="0" presId="urn:microsoft.com/office/officeart/2005/8/layout/vList5"/>
    <dgm:cxn modelId="{4D3F2F14-A585-4099-A254-7C50A5857223}" type="presParOf" srcId="{3856040A-0C58-4C3B-A3D4-E143DDE29ED5}" destId="{27980E5E-000D-45EC-9848-5B99F0D6443B}" srcOrd="4" destOrd="0" presId="urn:microsoft.com/office/officeart/2005/8/layout/vList5"/>
    <dgm:cxn modelId="{9A9EE8AB-D9A6-423F-8A87-596608281671}" type="presParOf" srcId="{27980E5E-000D-45EC-9848-5B99F0D6443B}" destId="{61DD3012-BEC3-4FB3-A693-7C757486763E}" srcOrd="0" destOrd="0" presId="urn:microsoft.com/office/officeart/2005/8/layout/vList5"/>
    <dgm:cxn modelId="{41FB0B4F-DACD-44A6-B441-821D6A8F6BD9}" type="presParOf" srcId="{27980E5E-000D-45EC-9848-5B99F0D6443B}" destId="{F1C31C4A-291F-443F-A6A3-AAD1D42C58D3}" srcOrd="1" destOrd="0" presId="urn:microsoft.com/office/officeart/2005/8/layout/vList5"/>
  </dgm:cxnLst>
  <dgm:bg/>
  <dgm:whole/>
</dgm:dataModel>
</file>

<file path=ppt/diagrams/data2.xml><?xml version="1.0" encoding="utf-8"?>
<dgm:dataModel xmlns:dgm="http://schemas.openxmlformats.org/drawingml/2006/diagram" xmlns:a="http://schemas.openxmlformats.org/drawingml/2006/main">
  <dgm:ptLst>
    <dgm:pt modelId="{65025955-2A91-413D-A6C1-4FBF69A05BE2}"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lang="zh-CN" altLang="en-US"/>
        </a:p>
      </dgm:t>
    </dgm:pt>
    <dgm:pt modelId="{FF572613-97EA-4AE8-9AE0-670FAD1888E6}">
      <dgm:prSet phldrT="[文本]"/>
      <dgm:spPr/>
      <dgm:t>
        <a:bodyPr/>
        <a:lstStyle/>
        <a:p>
          <a:r>
            <a:rPr lang="zh-CN" altLang="en-US" dirty="0"/>
            <a:t>销售管理系统</a:t>
          </a:r>
        </a:p>
      </dgm:t>
    </dgm:pt>
    <dgm:pt modelId="{4552C13C-EDF6-4965-9049-6D830E51ACC7}" type="parTrans" cxnId="{1E1E199D-F9B5-48C2-846A-83AE6FB64292}">
      <dgm:prSet/>
      <dgm:spPr/>
      <dgm:t>
        <a:bodyPr/>
        <a:lstStyle/>
        <a:p>
          <a:endParaRPr lang="zh-CN" altLang="en-US"/>
        </a:p>
      </dgm:t>
    </dgm:pt>
    <dgm:pt modelId="{87D79E49-CA6C-48D7-A5BD-1B6FB19BA58A}" type="sibTrans" cxnId="{1E1E199D-F9B5-48C2-846A-83AE6FB64292}">
      <dgm:prSet/>
      <dgm:spPr/>
      <dgm:t>
        <a:bodyPr/>
        <a:lstStyle/>
        <a:p>
          <a:endParaRPr lang="zh-CN" altLang="en-US"/>
        </a:p>
      </dgm:t>
    </dgm:pt>
    <dgm:pt modelId="{32D663C7-0D0D-4A59-8144-8AB8AD82DE77}">
      <dgm:prSet phldrT="[文本]"/>
      <dgm:spPr/>
      <dgm:t>
        <a:bodyPr/>
        <a:lstStyle/>
        <a:p>
          <a:r>
            <a:rPr lang="zh-CN" altLang="en-US" dirty="0"/>
            <a:t>销售计划管理</a:t>
          </a:r>
        </a:p>
      </dgm:t>
    </dgm:pt>
    <dgm:pt modelId="{91D7FF17-A695-4669-9A69-60EEB7B171D5}" type="parTrans" cxnId="{4B4160AE-80B4-4A58-BB6D-1FA92F3CAC2C}">
      <dgm:prSet/>
      <dgm:spPr/>
      <dgm:t>
        <a:bodyPr/>
        <a:lstStyle/>
        <a:p>
          <a:endParaRPr lang="zh-CN" altLang="en-US"/>
        </a:p>
      </dgm:t>
    </dgm:pt>
    <dgm:pt modelId="{52293750-882E-448F-9816-1821A1E212A5}" type="sibTrans" cxnId="{4B4160AE-80B4-4A58-BB6D-1FA92F3CAC2C}">
      <dgm:prSet/>
      <dgm:spPr/>
      <dgm:t>
        <a:bodyPr/>
        <a:lstStyle/>
        <a:p>
          <a:endParaRPr lang="zh-CN" altLang="en-US"/>
        </a:p>
      </dgm:t>
    </dgm:pt>
    <dgm:pt modelId="{E864DF4E-0108-4574-94F5-E59917487C33}">
      <dgm:prSet phldrT="[文本]"/>
      <dgm:spPr/>
      <dgm:t>
        <a:bodyPr/>
        <a:lstStyle/>
        <a:p>
          <a:r>
            <a:rPr lang="zh-CN" altLang="en-US" dirty="0"/>
            <a:t>销售核算统计</a:t>
          </a:r>
        </a:p>
      </dgm:t>
    </dgm:pt>
    <dgm:pt modelId="{B044BA97-C929-4D31-B4AF-5BCD4B161BB6}" type="parTrans" cxnId="{1B022AE2-54EB-4684-B95E-9C652FE296ED}">
      <dgm:prSet/>
      <dgm:spPr/>
      <dgm:t>
        <a:bodyPr/>
        <a:lstStyle/>
        <a:p>
          <a:endParaRPr lang="zh-CN" altLang="en-US"/>
        </a:p>
      </dgm:t>
    </dgm:pt>
    <dgm:pt modelId="{62B2A53D-FDC6-4CD6-AFE2-EC9097F86E1A}" type="sibTrans" cxnId="{1B022AE2-54EB-4684-B95E-9C652FE296ED}">
      <dgm:prSet/>
      <dgm:spPr/>
      <dgm:t>
        <a:bodyPr/>
        <a:lstStyle/>
        <a:p>
          <a:endParaRPr lang="zh-CN" altLang="en-US"/>
        </a:p>
      </dgm:t>
    </dgm:pt>
    <dgm:pt modelId="{4C8A7C46-6B4E-4115-BB5B-4FC871BF754D}">
      <dgm:prSet phldrT="[文本]"/>
      <dgm:spPr/>
      <dgm:t>
        <a:bodyPr/>
        <a:lstStyle/>
        <a:p>
          <a:r>
            <a:rPr lang="zh-CN" altLang="en-US" dirty="0"/>
            <a:t>成品库存管理</a:t>
          </a:r>
        </a:p>
      </dgm:t>
    </dgm:pt>
    <dgm:pt modelId="{04A09CCD-2F81-4C0F-BB3B-F0ED1B55E388}" type="parTrans" cxnId="{2C558BF5-53BC-4FB5-8D8A-B1F535302A81}">
      <dgm:prSet/>
      <dgm:spPr/>
      <dgm:t>
        <a:bodyPr/>
        <a:lstStyle/>
        <a:p>
          <a:endParaRPr lang="zh-CN" altLang="en-US"/>
        </a:p>
      </dgm:t>
    </dgm:pt>
    <dgm:pt modelId="{8DE5CDB2-5DCF-4EC4-8739-B639E7DE9073}" type="sibTrans" cxnId="{2C558BF5-53BC-4FB5-8D8A-B1F535302A81}">
      <dgm:prSet/>
      <dgm:spPr/>
      <dgm:t>
        <a:bodyPr/>
        <a:lstStyle/>
        <a:p>
          <a:endParaRPr lang="zh-CN" altLang="en-US"/>
        </a:p>
      </dgm:t>
    </dgm:pt>
    <dgm:pt modelId="{FA585DB8-557E-44CA-90EB-C488A51B81DC}">
      <dgm:prSet phldrT="[文本]"/>
      <dgm:spPr/>
      <dgm:t>
        <a:bodyPr/>
        <a:lstStyle/>
        <a:p>
          <a:r>
            <a:rPr lang="zh-CN" altLang="en-US" dirty="0"/>
            <a:t>销售合同管理</a:t>
          </a:r>
        </a:p>
      </dgm:t>
    </dgm:pt>
    <dgm:pt modelId="{7351CC94-D0A9-4ED3-9851-8F62FCB24DFD}" type="parTrans" cxnId="{AF772B03-2C1F-4AC4-A0C4-7BF3FA3F7E68}">
      <dgm:prSet/>
      <dgm:spPr/>
      <dgm:t>
        <a:bodyPr/>
        <a:lstStyle/>
        <a:p>
          <a:endParaRPr lang="zh-CN" altLang="en-US"/>
        </a:p>
      </dgm:t>
    </dgm:pt>
    <dgm:pt modelId="{FD38DDD5-411B-48B9-86E2-44C1647B03E3}" type="sibTrans" cxnId="{AF772B03-2C1F-4AC4-A0C4-7BF3FA3F7E68}">
      <dgm:prSet/>
      <dgm:spPr/>
      <dgm:t>
        <a:bodyPr/>
        <a:lstStyle/>
        <a:p>
          <a:endParaRPr lang="zh-CN" altLang="en-US"/>
        </a:p>
      </dgm:t>
    </dgm:pt>
    <dgm:pt modelId="{AA847F6B-7FB5-45A1-9C24-E0D971726F2B}">
      <dgm:prSet phldrT="[文本]"/>
      <dgm:spPr/>
      <dgm:t>
        <a:bodyPr/>
        <a:lstStyle/>
        <a:p>
          <a:r>
            <a:rPr lang="zh-CN" altLang="en-US" dirty="0"/>
            <a:t>市场预测</a:t>
          </a:r>
        </a:p>
      </dgm:t>
    </dgm:pt>
    <dgm:pt modelId="{B909282B-B573-4979-A752-9770B8691BFE}" type="parTrans" cxnId="{73E123A2-D50C-4D6F-B319-068B52B8342F}">
      <dgm:prSet/>
      <dgm:spPr/>
      <dgm:t>
        <a:bodyPr/>
        <a:lstStyle/>
        <a:p>
          <a:endParaRPr lang="zh-CN" altLang="en-US"/>
        </a:p>
      </dgm:t>
    </dgm:pt>
    <dgm:pt modelId="{3B684A91-F9AB-41FD-9C1E-935070AE7321}" type="sibTrans" cxnId="{73E123A2-D50C-4D6F-B319-068B52B8342F}">
      <dgm:prSet/>
      <dgm:spPr/>
      <dgm:t>
        <a:bodyPr/>
        <a:lstStyle/>
        <a:p>
          <a:endParaRPr lang="zh-CN" altLang="en-US"/>
        </a:p>
      </dgm:t>
    </dgm:pt>
    <dgm:pt modelId="{1C61CB7E-A002-4A1F-B935-24616EBB0DEF}">
      <dgm:prSet/>
      <dgm:spPr/>
      <dgm:t>
        <a:bodyPr/>
        <a:lstStyle/>
        <a:p>
          <a:r>
            <a:rPr lang="zh-CN" altLang="en-US" dirty="0"/>
            <a:t>销售历史资料管理</a:t>
          </a:r>
        </a:p>
      </dgm:t>
    </dgm:pt>
    <dgm:pt modelId="{C17615AF-CBAD-4AC6-8AEC-9BF717CE4F17}" type="parTrans" cxnId="{0D81435E-80AF-4014-89F9-A5652FFB154D}">
      <dgm:prSet/>
      <dgm:spPr/>
      <dgm:t>
        <a:bodyPr/>
        <a:lstStyle/>
        <a:p>
          <a:endParaRPr lang="zh-CN" altLang="en-US"/>
        </a:p>
      </dgm:t>
    </dgm:pt>
    <dgm:pt modelId="{76026E1F-9A7C-4DE8-BD2F-9005D69A721B}" type="sibTrans" cxnId="{0D81435E-80AF-4014-89F9-A5652FFB154D}">
      <dgm:prSet/>
      <dgm:spPr/>
      <dgm:t>
        <a:bodyPr/>
        <a:lstStyle/>
        <a:p>
          <a:endParaRPr lang="zh-CN" altLang="en-US"/>
        </a:p>
      </dgm:t>
    </dgm:pt>
    <dgm:pt modelId="{B2CB434D-EE51-4027-BDE2-BF0D15F34D71}">
      <dgm:prSet/>
      <dgm:spPr/>
      <dgm:t>
        <a:bodyPr/>
        <a:lstStyle/>
        <a:p>
          <a:r>
            <a:rPr lang="zh-CN" altLang="en-US" dirty="0"/>
            <a:t>编制年度销售大纲</a:t>
          </a:r>
        </a:p>
      </dgm:t>
    </dgm:pt>
    <dgm:pt modelId="{DFC52BE7-175C-480D-9D93-7EAE558D5B2B}" type="parTrans" cxnId="{56942778-6446-46FF-9809-80380265CEAC}">
      <dgm:prSet/>
      <dgm:spPr/>
      <dgm:t>
        <a:bodyPr/>
        <a:lstStyle/>
        <a:p>
          <a:endParaRPr lang="zh-CN" altLang="en-US"/>
        </a:p>
      </dgm:t>
    </dgm:pt>
    <dgm:pt modelId="{C5289AC0-6D3E-4700-929C-42DCC682FD71}" type="sibTrans" cxnId="{56942778-6446-46FF-9809-80380265CEAC}">
      <dgm:prSet/>
      <dgm:spPr/>
      <dgm:t>
        <a:bodyPr/>
        <a:lstStyle/>
        <a:p>
          <a:endParaRPr lang="zh-CN" altLang="en-US"/>
        </a:p>
      </dgm:t>
    </dgm:pt>
    <dgm:pt modelId="{C6B4FACB-65EC-4520-999D-83D8E7408478}">
      <dgm:prSet/>
      <dgm:spPr/>
      <dgm:t>
        <a:bodyPr/>
        <a:lstStyle/>
        <a:p>
          <a:r>
            <a:rPr lang="zh-CN" altLang="en-US" dirty="0"/>
            <a:t>编制销售计划</a:t>
          </a:r>
        </a:p>
      </dgm:t>
    </dgm:pt>
    <dgm:pt modelId="{E5D07248-E0E6-40BA-B56A-AB35FB8BB225}" type="parTrans" cxnId="{2461E6EC-5B60-4A18-A1CC-7CF14DE6421B}">
      <dgm:prSet/>
      <dgm:spPr/>
      <dgm:t>
        <a:bodyPr/>
        <a:lstStyle/>
        <a:p>
          <a:endParaRPr lang="zh-CN" altLang="en-US"/>
        </a:p>
      </dgm:t>
    </dgm:pt>
    <dgm:pt modelId="{B8DCAB57-865D-4D08-A684-7C1BFB6B8FC4}" type="sibTrans" cxnId="{2461E6EC-5B60-4A18-A1CC-7CF14DE6421B}">
      <dgm:prSet/>
      <dgm:spPr/>
      <dgm:t>
        <a:bodyPr/>
        <a:lstStyle/>
        <a:p>
          <a:endParaRPr lang="zh-CN" altLang="en-US"/>
        </a:p>
      </dgm:t>
    </dgm:pt>
    <dgm:pt modelId="{1FFED13E-2966-416E-9AC7-928120C80CE7}">
      <dgm:prSet/>
      <dgm:spPr/>
      <dgm:t>
        <a:bodyPr/>
        <a:lstStyle/>
        <a:p>
          <a:r>
            <a:rPr lang="zh-CN" altLang="en-US" dirty="0"/>
            <a:t>合同有效性审查</a:t>
          </a:r>
        </a:p>
      </dgm:t>
    </dgm:pt>
    <dgm:pt modelId="{123F7E0F-C898-4138-89DF-60945677DBB1}" type="parTrans" cxnId="{B2348F71-25B1-4B5B-8BAC-73BC3D21692B}">
      <dgm:prSet/>
      <dgm:spPr/>
      <dgm:t>
        <a:bodyPr/>
        <a:lstStyle/>
        <a:p>
          <a:endParaRPr lang="zh-CN" altLang="en-US"/>
        </a:p>
      </dgm:t>
    </dgm:pt>
    <dgm:pt modelId="{203581A7-FDB1-45AB-9D28-06983ADBC562}" type="sibTrans" cxnId="{B2348F71-25B1-4B5B-8BAC-73BC3D21692B}">
      <dgm:prSet/>
      <dgm:spPr/>
      <dgm:t>
        <a:bodyPr/>
        <a:lstStyle/>
        <a:p>
          <a:endParaRPr lang="zh-CN" altLang="en-US"/>
        </a:p>
      </dgm:t>
    </dgm:pt>
    <dgm:pt modelId="{333A7E8F-F41C-483A-BC75-49095D6804AA}">
      <dgm:prSet/>
      <dgm:spPr/>
      <dgm:t>
        <a:bodyPr/>
        <a:lstStyle/>
        <a:p>
          <a:r>
            <a:rPr lang="zh-CN" altLang="en-US" dirty="0"/>
            <a:t>合同执行情况分析</a:t>
          </a:r>
        </a:p>
      </dgm:t>
    </dgm:pt>
    <dgm:pt modelId="{1A029AE5-CDFD-4C26-A966-29AB0C52DC8D}" type="parTrans" cxnId="{9F752F91-0BFB-422D-AFFD-F9D3B72F5206}">
      <dgm:prSet/>
      <dgm:spPr/>
      <dgm:t>
        <a:bodyPr/>
        <a:lstStyle/>
        <a:p>
          <a:endParaRPr lang="zh-CN" altLang="en-US"/>
        </a:p>
      </dgm:t>
    </dgm:pt>
    <dgm:pt modelId="{6F2EB7C4-AA7A-43B9-AD14-97B8C0B00BB9}" type="sibTrans" cxnId="{9F752F91-0BFB-422D-AFFD-F9D3B72F5206}">
      <dgm:prSet/>
      <dgm:spPr/>
      <dgm:t>
        <a:bodyPr/>
        <a:lstStyle/>
        <a:p>
          <a:endParaRPr lang="zh-CN" altLang="en-US"/>
        </a:p>
      </dgm:t>
    </dgm:pt>
    <dgm:pt modelId="{B78D5DD4-F23E-458C-8E0D-E7BA2C92EB21}">
      <dgm:prSet/>
      <dgm:spPr/>
      <dgm:t>
        <a:bodyPr/>
        <a:lstStyle/>
        <a:p>
          <a:r>
            <a:rPr lang="zh-CN" altLang="en-US" dirty="0"/>
            <a:t>合同登记和变更</a:t>
          </a:r>
        </a:p>
      </dgm:t>
    </dgm:pt>
    <dgm:pt modelId="{3999F495-1ABF-4266-90D5-9418B61217C2}" type="parTrans" cxnId="{0631474B-F893-4AD5-9245-A545EAFF6E9F}">
      <dgm:prSet/>
      <dgm:spPr/>
      <dgm:t>
        <a:bodyPr/>
        <a:lstStyle/>
        <a:p>
          <a:endParaRPr lang="zh-CN" altLang="en-US"/>
        </a:p>
      </dgm:t>
    </dgm:pt>
    <dgm:pt modelId="{03226B2B-8139-49F5-A850-3731CBCA64FD}" type="sibTrans" cxnId="{0631474B-F893-4AD5-9245-A545EAFF6E9F}">
      <dgm:prSet/>
      <dgm:spPr/>
      <dgm:t>
        <a:bodyPr/>
        <a:lstStyle/>
        <a:p>
          <a:endParaRPr lang="zh-CN" altLang="en-US"/>
        </a:p>
      </dgm:t>
    </dgm:pt>
    <dgm:pt modelId="{E7D6583A-AADC-44D6-A636-2495D5319248}">
      <dgm:prSet/>
      <dgm:spPr/>
      <dgm:t>
        <a:bodyPr/>
        <a:lstStyle/>
        <a:p>
          <a:r>
            <a:rPr lang="zh-CN" altLang="en-US" dirty="0"/>
            <a:t>销售收入核算</a:t>
          </a:r>
        </a:p>
      </dgm:t>
    </dgm:pt>
    <dgm:pt modelId="{FAF6C9F6-764E-45D5-A469-4F9D4941CF16}" type="parTrans" cxnId="{70F88607-41FE-4C76-81CC-66AE673BBDE1}">
      <dgm:prSet/>
      <dgm:spPr/>
      <dgm:t>
        <a:bodyPr/>
        <a:lstStyle/>
        <a:p>
          <a:endParaRPr lang="zh-CN" altLang="en-US"/>
        </a:p>
      </dgm:t>
    </dgm:pt>
    <dgm:pt modelId="{015912DF-9186-4297-B38E-00FF4D0FDBBA}" type="sibTrans" cxnId="{70F88607-41FE-4C76-81CC-66AE673BBDE1}">
      <dgm:prSet/>
      <dgm:spPr/>
      <dgm:t>
        <a:bodyPr/>
        <a:lstStyle/>
        <a:p>
          <a:endParaRPr lang="zh-CN" altLang="en-US"/>
        </a:p>
      </dgm:t>
    </dgm:pt>
    <dgm:pt modelId="{8C49D1A6-F9CE-4847-B93C-E12B0E15DC08}">
      <dgm:prSet/>
      <dgm:spPr/>
      <dgm:t>
        <a:bodyPr/>
        <a:lstStyle/>
        <a:p>
          <a:r>
            <a:rPr lang="zh-CN" altLang="en-US" dirty="0"/>
            <a:t>销售利润核算</a:t>
          </a:r>
        </a:p>
      </dgm:t>
    </dgm:pt>
    <dgm:pt modelId="{C2C43585-AF92-4CC7-A63D-619A0756FC56}" type="parTrans" cxnId="{6928A655-AFB6-43FC-854C-EB26084829FA}">
      <dgm:prSet/>
      <dgm:spPr/>
      <dgm:t>
        <a:bodyPr/>
        <a:lstStyle/>
        <a:p>
          <a:endParaRPr lang="zh-CN" altLang="en-US"/>
        </a:p>
      </dgm:t>
    </dgm:pt>
    <dgm:pt modelId="{7371398D-EA6E-41A7-A462-DCF68310DFAD}" type="sibTrans" cxnId="{6928A655-AFB6-43FC-854C-EB26084829FA}">
      <dgm:prSet/>
      <dgm:spPr/>
      <dgm:t>
        <a:bodyPr/>
        <a:lstStyle/>
        <a:p>
          <a:endParaRPr lang="zh-CN" altLang="en-US"/>
        </a:p>
      </dgm:t>
    </dgm:pt>
    <dgm:pt modelId="{6A04039F-9E50-4D80-B639-8C56CC6DCE11}">
      <dgm:prSet/>
      <dgm:spPr/>
      <dgm:t>
        <a:bodyPr/>
        <a:lstStyle/>
        <a:p>
          <a:r>
            <a:rPr lang="zh-CN" altLang="en-US" dirty="0"/>
            <a:t>销售统计分析</a:t>
          </a:r>
        </a:p>
      </dgm:t>
    </dgm:pt>
    <dgm:pt modelId="{256B9506-FD55-4841-83FA-41CD9EEEC6ED}" type="parTrans" cxnId="{4146A1E5-4199-48D1-96F4-75C946A75BD0}">
      <dgm:prSet/>
      <dgm:spPr/>
      <dgm:t>
        <a:bodyPr/>
        <a:lstStyle/>
        <a:p>
          <a:endParaRPr lang="zh-CN" altLang="en-US"/>
        </a:p>
      </dgm:t>
    </dgm:pt>
    <dgm:pt modelId="{1633DD2F-5D0A-449B-A263-D58783433C41}" type="sibTrans" cxnId="{4146A1E5-4199-48D1-96F4-75C946A75BD0}">
      <dgm:prSet/>
      <dgm:spPr/>
      <dgm:t>
        <a:bodyPr/>
        <a:lstStyle/>
        <a:p>
          <a:endParaRPr lang="zh-CN" altLang="en-US"/>
        </a:p>
      </dgm:t>
    </dgm:pt>
    <dgm:pt modelId="{68C1041A-155E-438C-BEF2-63124E2B8FD2}">
      <dgm:prSet/>
      <dgm:spPr/>
      <dgm:t>
        <a:bodyPr/>
        <a:lstStyle/>
        <a:p>
          <a:r>
            <a:rPr lang="zh-CN" altLang="en-US" dirty="0"/>
            <a:t>出入库管理</a:t>
          </a:r>
        </a:p>
      </dgm:t>
    </dgm:pt>
    <dgm:pt modelId="{E71B6038-EB11-4A69-86FE-52CD492F2813}" type="parTrans" cxnId="{DC2B922C-89D0-4821-B23F-6BACC78BE67C}">
      <dgm:prSet/>
      <dgm:spPr/>
      <dgm:t>
        <a:bodyPr/>
        <a:lstStyle/>
        <a:p>
          <a:endParaRPr lang="zh-CN" altLang="en-US"/>
        </a:p>
      </dgm:t>
    </dgm:pt>
    <dgm:pt modelId="{02634679-5B02-4E67-AAC5-CE074EE4589E}" type="sibTrans" cxnId="{DC2B922C-89D0-4821-B23F-6BACC78BE67C}">
      <dgm:prSet/>
      <dgm:spPr/>
      <dgm:t>
        <a:bodyPr/>
        <a:lstStyle/>
        <a:p>
          <a:endParaRPr lang="zh-CN" altLang="en-US"/>
        </a:p>
      </dgm:t>
    </dgm:pt>
    <dgm:pt modelId="{6B4D53FD-6A05-4A03-B674-1A9263C65E0E}">
      <dgm:prSet/>
      <dgm:spPr/>
      <dgm:t>
        <a:bodyPr/>
        <a:lstStyle/>
        <a:p>
          <a:r>
            <a:rPr lang="zh-CN" altLang="en-US" dirty="0"/>
            <a:t>库存统计</a:t>
          </a:r>
        </a:p>
      </dgm:t>
    </dgm:pt>
    <dgm:pt modelId="{41B48DB0-1521-485F-AC92-34DC69FB8BAA}" type="parTrans" cxnId="{EC152143-6A94-4463-936C-105F2ACA2396}">
      <dgm:prSet/>
      <dgm:spPr/>
      <dgm:t>
        <a:bodyPr/>
        <a:lstStyle/>
        <a:p>
          <a:endParaRPr lang="zh-CN" altLang="en-US"/>
        </a:p>
      </dgm:t>
    </dgm:pt>
    <dgm:pt modelId="{5D6E430A-73E3-4C60-9209-93E56F74AB2B}" type="sibTrans" cxnId="{EC152143-6A94-4463-936C-105F2ACA2396}">
      <dgm:prSet/>
      <dgm:spPr/>
      <dgm:t>
        <a:bodyPr/>
        <a:lstStyle/>
        <a:p>
          <a:endParaRPr lang="zh-CN" altLang="en-US"/>
        </a:p>
      </dgm:t>
    </dgm:pt>
    <dgm:pt modelId="{EFF0B731-2105-4289-B7AB-25B3C5C8DA2E}">
      <dgm:prSet/>
      <dgm:spPr/>
      <dgm:t>
        <a:bodyPr/>
        <a:lstStyle/>
        <a:p>
          <a:r>
            <a:rPr lang="zh-CN" altLang="en-US" dirty="0"/>
            <a:t>市场预测</a:t>
          </a:r>
        </a:p>
      </dgm:t>
    </dgm:pt>
    <dgm:pt modelId="{2024A8A0-328B-4956-A959-2FE7E47AB093}" type="parTrans" cxnId="{580CAB59-3FF7-4FE8-8775-3D342604CFE2}">
      <dgm:prSet/>
      <dgm:spPr/>
      <dgm:t>
        <a:bodyPr/>
        <a:lstStyle/>
        <a:p>
          <a:endParaRPr lang="zh-CN" altLang="en-US"/>
        </a:p>
      </dgm:t>
    </dgm:pt>
    <dgm:pt modelId="{C397432F-97AB-4371-9870-53215E06DF8C}" type="sibTrans" cxnId="{580CAB59-3FF7-4FE8-8775-3D342604CFE2}">
      <dgm:prSet/>
      <dgm:spPr/>
      <dgm:t>
        <a:bodyPr/>
        <a:lstStyle/>
        <a:p>
          <a:endParaRPr lang="zh-CN" altLang="en-US"/>
        </a:p>
      </dgm:t>
    </dgm:pt>
    <dgm:pt modelId="{533F4159-CF4E-46AD-8039-320C1554B6CE}">
      <dgm:prSet/>
      <dgm:spPr/>
      <dgm:t>
        <a:bodyPr/>
        <a:lstStyle/>
        <a:p>
          <a:r>
            <a:rPr lang="zh-CN" altLang="en-US" dirty="0"/>
            <a:t>市场分析</a:t>
          </a:r>
        </a:p>
      </dgm:t>
    </dgm:pt>
    <dgm:pt modelId="{3325E972-EF23-49E0-A3E2-91C4F44EB28F}" type="parTrans" cxnId="{86768A92-7589-4E6B-9FFE-E207820FB882}">
      <dgm:prSet/>
      <dgm:spPr/>
      <dgm:t>
        <a:bodyPr/>
        <a:lstStyle/>
        <a:p>
          <a:endParaRPr lang="zh-CN" altLang="en-US"/>
        </a:p>
      </dgm:t>
    </dgm:pt>
    <dgm:pt modelId="{40B078B4-7922-4C9D-A77A-3EF4044D6D1D}" type="sibTrans" cxnId="{86768A92-7589-4E6B-9FFE-E207820FB882}">
      <dgm:prSet/>
      <dgm:spPr/>
      <dgm:t>
        <a:bodyPr/>
        <a:lstStyle/>
        <a:p>
          <a:endParaRPr lang="zh-CN" altLang="en-US"/>
        </a:p>
      </dgm:t>
    </dgm:pt>
    <dgm:pt modelId="{453B13BD-6530-46A4-A4BE-DC2EACF8B5C2}" type="pres">
      <dgm:prSet presAssocID="{65025955-2A91-413D-A6C1-4FBF69A05BE2}" presName="hierChild1" presStyleCnt="0">
        <dgm:presLayoutVars>
          <dgm:orgChart val="1"/>
          <dgm:chPref val="1"/>
          <dgm:dir/>
          <dgm:animOne val="branch"/>
          <dgm:animLvl val="lvl"/>
          <dgm:resizeHandles/>
        </dgm:presLayoutVars>
      </dgm:prSet>
      <dgm:spPr/>
      <dgm:t>
        <a:bodyPr/>
        <a:lstStyle/>
        <a:p>
          <a:endParaRPr lang="zh-CN" altLang="en-US"/>
        </a:p>
      </dgm:t>
    </dgm:pt>
    <dgm:pt modelId="{9B7CAE9F-5CCE-4F36-AF20-C0C51B7B64B1}" type="pres">
      <dgm:prSet presAssocID="{FF572613-97EA-4AE8-9AE0-670FAD1888E6}" presName="hierRoot1" presStyleCnt="0">
        <dgm:presLayoutVars>
          <dgm:hierBranch val="init"/>
        </dgm:presLayoutVars>
      </dgm:prSet>
      <dgm:spPr/>
    </dgm:pt>
    <dgm:pt modelId="{2B0D634E-C31B-4F42-85DF-38079E2268E3}" type="pres">
      <dgm:prSet presAssocID="{FF572613-97EA-4AE8-9AE0-670FAD1888E6}" presName="rootComposite1" presStyleCnt="0"/>
      <dgm:spPr/>
    </dgm:pt>
    <dgm:pt modelId="{9FFAEFFC-AED6-4577-B963-DA107974C9BA}" type="pres">
      <dgm:prSet presAssocID="{FF572613-97EA-4AE8-9AE0-670FAD1888E6}" presName="rootText1" presStyleLbl="node0" presStyleIdx="0" presStyleCnt="1">
        <dgm:presLayoutVars>
          <dgm:chPref val="3"/>
        </dgm:presLayoutVars>
      </dgm:prSet>
      <dgm:spPr/>
      <dgm:t>
        <a:bodyPr/>
        <a:lstStyle/>
        <a:p>
          <a:endParaRPr lang="zh-CN" altLang="en-US"/>
        </a:p>
      </dgm:t>
    </dgm:pt>
    <dgm:pt modelId="{05182BF1-12BA-4180-942D-C34E0F48B90F}" type="pres">
      <dgm:prSet presAssocID="{FF572613-97EA-4AE8-9AE0-670FAD1888E6}" presName="rootConnector1" presStyleLbl="node1" presStyleIdx="0" presStyleCnt="0"/>
      <dgm:spPr/>
      <dgm:t>
        <a:bodyPr/>
        <a:lstStyle/>
        <a:p>
          <a:endParaRPr lang="zh-CN" altLang="en-US"/>
        </a:p>
      </dgm:t>
    </dgm:pt>
    <dgm:pt modelId="{C1E92070-E04C-4248-8532-A835D4AE8431}" type="pres">
      <dgm:prSet presAssocID="{FF572613-97EA-4AE8-9AE0-670FAD1888E6}" presName="hierChild2" presStyleCnt="0"/>
      <dgm:spPr/>
    </dgm:pt>
    <dgm:pt modelId="{B3FA4DE3-5B7E-4C74-8A4D-FDA5A61BDC9E}" type="pres">
      <dgm:prSet presAssocID="{91D7FF17-A695-4669-9A69-60EEB7B171D5}" presName="Name37" presStyleLbl="parChTrans1D2" presStyleIdx="0" presStyleCnt="5"/>
      <dgm:spPr/>
      <dgm:t>
        <a:bodyPr/>
        <a:lstStyle/>
        <a:p>
          <a:endParaRPr lang="zh-CN" altLang="en-US"/>
        </a:p>
      </dgm:t>
    </dgm:pt>
    <dgm:pt modelId="{6CDED849-0F35-427B-B4A2-09CDF5EABBF0}" type="pres">
      <dgm:prSet presAssocID="{32D663C7-0D0D-4A59-8144-8AB8AD82DE77}" presName="hierRoot2" presStyleCnt="0">
        <dgm:presLayoutVars>
          <dgm:hierBranch val="init"/>
        </dgm:presLayoutVars>
      </dgm:prSet>
      <dgm:spPr/>
    </dgm:pt>
    <dgm:pt modelId="{8355E235-7456-4ECB-B47E-C65C766B3700}" type="pres">
      <dgm:prSet presAssocID="{32D663C7-0D0D-4A59-8144-8AB8AD82DE77}" presName="rootComposite" presStyleCnt="0"/>
      <dgm:spPr/>
    </dgm:pt>
    <dgm:pt modelId="{86557F9A-E022-4739-9BFB-DA718A9B81E3}" type="pres">
      <dgm:prSet presAssocID="{32D663C7-0D0D-4A59-8144-8AB8AD82DE77}" presName="rootText" presStyleLbl="node2" presStyleIdx="0" presStyleCnt="5">
        <dgm:presLayoutVars>
          <dgm:chPref val="3"/>
        </dgm:presLayoutVars>
      </dgm:prSet>
      <dgm:spPr/>
      <dgm:t>
        <a:bodyPr/>
        <a:lstStyle/>
        <a:p>
          <a:endParaRPr lang="zh-CN" altLang="en-US"/>
        </a:p>
      </dgm:t>
    </dgm:pt>
    <dgm:pt modelId="{9E079383-22BA-46A0-BAB7-EDF33D0C2C56}" type="pres">
      <dgm:prSet presAssocID="{32D663C7-0D0D-4A59-8144-8AB8AD82DE77}" presName="rootConnector" presStyleLbl="node2" presStyleIdx="0" presStyleCnt="5"/>
      <dgm:spPr/>
      <dgm:t>
        <a:bodyPr/>
        <a:lstStyle/>
        <a:p>
          <a:endParaRPr lang="zh-CN" altLang="en-US"/>
        </a:p>
      </dgm:t>
    </dgm:pt>
    <dgm:pt modelId="{0BB69C7F-9D49-4023-A077-DC86B60B9A61}" type="pres">
      <dgm:prSet presAssocID="{32D663C7-0D0D-4A59-8144-8AB8AD82DE77}" presName="hierChild4" presStyleCnt="0"/>
      <dgm:spPr/>
    </dgm:pt>
    <dgm:pt modelId="{1646F4FA-8B1A-4B3D-99CB-C6FAEB1336A2}" type="pres">
      <dgm:prSet presAssocID="{C17615AF-CBAD-4AC6-8AEC-9BF717CE4F17}" presName="Name37" presStyleLbl="parChTrans1D3" presStyleIdx="0" presStyleCnt="13"/>
      <dgm:spPr/>
      <dgm:t>
        <a:bodyPr/>
        <a:lstStyle/>
        <a:p>
          <a:endParaRPr lang="zh-CN" altLang="en-US"/>
        </a:p>
      </dgm:t>
    </dgm:pt>
    <dgm:pt modelId="{06049FBB-D872-4563-8996-A6890D8B7E09}" type="pres">
      <dgm:prSet presAssocID="{1C61CB7E-A002-4A1F-B935-24616EBB0DEF}" presName="hierRoot2" presStyleCnt="0">
        <dgm:presLayoutVars>
          <dgm:hierBranch val="init"/>
        </dgm:presLayoutVars>
      </dgm:prSet>
      <dgm:spPr/>
    </dgm:pt>
    <dgm:pt modelId="{4622E1C2-3B35-4E2E-9747-09E51CE8637F}" type="pres">
      <dgm:prSet presAssocID="{1C61CB7E-A002-4A1F-B935-24616EBB0DEF}" presName="rootComposite" presStyleCnt="0"/>
      <dgm:spPr/>
    </dgm:pt>
    <dgm:pt modelId="{6516C40F-E5C8-4A7B-849E-163914EFE05E}" type="pres">
      <dgm:prSet presAssocID="{1C61CB7E-A002-4A1F-B935-24616EBB0DEF}" presName="rootText" presStyleLbl="node3" presStyleIdx="0" presStyleCnt="13">
        <dgm:presLayoutVars>
          <dgm:chPref val="3"/>
        </dgm:presLayoutVars>
      </dgm:prSet>
      <dgm:spPr/>
      <dgm:t>
        <a:bodyPr/>
        <a:lstStyle/>
        <a:p>
          <a:endParaRPr lang="zh-CN" altLang="en-US"/>
        </a:p>
      </dgm:t>
    </dgm:pt>
    <dgm:pt modelId="{14CCEF07-DD6A-4BBA-A8CA-7936BADAF4EE}" type="pres">
      <dgm:prSet presAssocID="{1C61CB7E-A002-4A1F-B935-24616EBB0DEF}" presName="rootConnector" presStyleLbl="node3" presStyleIdx="0" presStyleCnt="13"/>
      <dgm:spPr/>
      <dgm:t>
        <a:bodyPr/>
        <a:lstStyle/>
        <a:p>
          <a:endParaRPr lang="zh-CN" altLang="en-US"/>
        </a:p>
      </dgm:t>
    </dgm:pt>
    <dgm:pt modelId="{13F96F08-BA26-468D-B645-D0244D25C46F}" type="pres">
      <dgm:prSet presAssocID="{1C61CB7E-A002-4A1F-B935-24616EBB0DEF}" presName="hierChild4" presStyleCnt="0"/>
      <dgm:spPr/>
    </dgm:pt>
    <dgm:pt modelId="{B006E155-3D37-414E-8E37-69AF37F92B11}" type="pres">
      <dgm:prSet presAssocID="{1C61CB7E-A002-4A1F-B935-24616EBB0DEF}" presName="hierChild5" presStyleCnt="0"/>
      <dgm:spPr/>
    </dgm:pt>
    <dgm:pt modelId="{B14370D4-1847-4E4C-B5D1-C8CF71EFE6EC}" type="pres">
      <dgm:prSet presAssocID="{DFC52BE7-175C-480D-9D93-7EAE558D5B2B}" presName="Name37" presStyleLbl="parChTrans1D3" presStyleIdx="1" presStyleCnt="13"/>
      <dgm:spPr/>
      <dgm:t>
        <a:bodyPr/>
        <a:lstStyle/>
        <a:p>
          <a:endParaRPr lang="zh-CN" altLang="en-US"/>
        </a:p>
      </dgm:t>
    </dgm:pt>
    <dgm:pt modelId="{AC36185A-D31B-40FF-8998-10605A68D7B6}" type="pres">
      <dgm:prSet presAssocID="{B2CB434D-EE51-4027-BDE2-BF0D15F34D71}" presName="hierRoot2" presStyleCnt="0">
        <dgm:presLayoutVars>
          <dgm:hierBranch val="init"/>
        </dgm:presLayoutVars>
      </dgm:prSet>
      <dgm:spPr/>
    </dgm:pt>
    <dgm:pt modelId="{0F5596E3-55EB-42CD-9E60-D88AEC74061E}" type="pres">
      <dgm:prSet presAssocID="{B2CB434D-EE51-4027-BDE2-BF0D15F34D71}" presName="rootComposite" presStyleCnt="0"/>
      <dgm:spPr/>
    </dgm:pt>
    <dgm:pt modelId="{9AFE65EE-8548-476D-B95F-FB47FB71CF56}" type="pres">
      <dgm:prSet presAssocID="{B2CB434D-EE51-4027-BDE2-BF0D15F34D71}" presName="rootText" presStyleLbl="node3" presStyleIdx="1" presStyleCnt="13">
        <dgm:presLayoutVars>
          <dgm:chPref val="3"/>
        </dgm:presLayoutVars>
      </dgm:prSet>
      <dgm:spPr/>
      <dgm:t>
        <a:bodyPr/>
        <a:lstStyle/>
        <a:p>
          <a:endParaRPr lang="zh-CN" altLang="en-US"/>
        </a:p>
      </dgm:t>
    </dgm:pt>
    <dgm:pt modelId="{BB8633B7-CEBE-4B7C-86CC-CF5C01A734B1}" type="pres">
      <dgm:prSet presAssocID="{B2CB434D-EE51-4027-BDE2-BF0D15F34D71}" presName="rootConnector" presStyleLbl="node3" presStyleIdx="1" presStyleCnt="13"/>
      <dgm:spPr/>
      <dgm:t>
        <a:bodyPr/>
        <a:lstStyle/>
        <a:p>
          <a:endParaRPr lang="zh-CN" altLang="en-US"/>
        </a:p>
      </dgm:t>
    </dgm:pt>
    <dgm:pt modelId="{913A8464-055C-456C-84F5-E0C6F4348D74}" type="pres">
      <dgm:prSet presAssocID="{B2CB434D-EE51-4027-BDE2-BF0D15F34D71}" presName="hierChild4" presStyleCnt="0"/>
      <dgm:spPr/>
    </dgm:pt>
    <dgm:pt modelId="{BCCF8D4F-E493-4728-ADE4-F56EA21CFEC8}" type="pres">
      <dgm:prSet presAssocID="{B2CB434D-EE51-4027-BDE2-BF0D15F34D71}" presName="hierChild5" presStyleCnt="0"/>
      <dgm:spPr/>
    </dgm:pt>
    <dgm:pt modelId="{75183132-F44B-4F69-A619-8551FE30892E}" type="pres">
      <dgm:prSet presAssocID="{E5D07248-E0E6-40BA-B56A-AB35FB8BB225}" presName="Name37" presStyleLbl="parChTrans1D3" presStyleIdx="2" presStyleCnt="13"/>
      <dgm:spPr/>
      <dgm:t>
        <a:bodyPr/>
        <a:lstStyle/>
        <a:p>
          <a:endParaRPr lang="zh-CN" altLang="en-US"/>
        </a:p>
      </dgm:t>
    </dgm:pt>
    <dgm:pt modelId="{1C13AD52-ED7E-401F-8876-CAEEB9AB5364}" type="pres">
      <dgm:prSet presAssocID="{C6B4FACB-65EC-4520-999D-83D8E7408478}" presName="hierRoot2" presStyleCnt="0">
        <dgm:presLayoutVars>
          <dgm:hierBranch val="init"/>
        </dgm:presLayoutVars>
      </dgm:prSet>
      <dgm:spPr/>
    </dgm:pt>
    <dgm:pt modelId="{E7FC0A5D-5D5D-4A80-BAE7-BAAB4491C43E}" type="pres">
      <dgm:prSet presAssocID="{C6B4FACB-65EC-4520-999D-83D8E7408478}" presName="rootComposite" presStyleCnt="0"/>
      <dgm:spPr/>
    </dgm:pt>
    <dgm:pt modelId="{65B81E7D-159A-4D78-B0B5-B6090B139B02}" type="pres">
      <dgm:prSet presAssocID="{C6B4FACB-65EC-4520-999D-83D8E7408478}" presName="rootText" presStyleLbl="node3" presStyleIdx="2" presStyleCnt="13">
        <dgm:presLayoutVars>
          <dgm:chPref val="3"/>
        </dgm:presLayoutVars>
      </dgm:prSet>
      <dgm:spPr/>
      <dgm:t>
        <a:bodyPr/>
        <a:lstStyle/>
        <a:p>
          <a:endParaRPr lang="zh-CN" altLang="en-US"/>
        </a:p>
      </dgm:t>
    </dgm:pt>
    <dgm:pt modelId="{9C962B79-5DB5-43A5-9E12-F2D057428F51}" type="pres">
      <dgm:prSet presAssocID="{C6B4FACB-65EC-4520-999D-83D8E7408478}" presName="rootConnector" presStyleLbl="node3" presStyleIdx="2" presStyleCnt="13"/>
      <dgm:spPr/>
      <dgm:t>
        <a:bodyPr/>
        <a:lstStyle/>
        <a:p>
          <a:endParaRPr lang="zh-CN" altLang="en-US"/>
        </a:p>
      </dgm:t>
    </dgm:pt>
    <dgm:pt modelId="{D7361C24-7D76-40A7-9DBA-82E2F72AB559}" type="pres">
      <dgm:prSet presAssocID="{C6B4FACB-65EC-4520-999D-83D8E7408478}" presName="hierChild4" presStyleCnt="0"/>
      <dgm:spPr/>
    </dgm:pt>
    <dgm:pt modelId="{3639F42F-FB4E-4ACC-86C2-5C2E70668216}" type="pres">
      <dgm:prSet presAssocID="{C6B4FACB-65EC-4520-999D-83D8E7408478}" presName="hierChild5" presStyleCnt="0"/>
      <dgm:spPr/>
    </dgm:pt>
    <dgm:pt modelId="{DF6E1AA0-245B-48A2-B577-13EA20450F15}" type="pres">
      <dgm:prSet presAssocID="{32D663C7-0D0D-4A59-8144-8AB8AD82DE77}" presName="hierChild5" presStyleCnt="0"/>
      <dgm:spPr/>
    </dgm:pt>
    <dgm:pt modelId="{2064E582-6D5D-450D-83CB-A62A6B2A7DDC}" type="pres">
      <dgm:prSet presAssocID="{7351CC94-D0A9-4ED3-9851-8F62FCB24DFD}" presName="Name37" presStyleLbl="parChTrans1D2" presStyleIdx="1" presStyleCnt="5"/>
      <dgm:spPr/>
      <dgm:t>
        <a:bodyPr/>
        <a:lstStyle/>
        <a:p>
          <a:endParaRPr lang="zh-CN" altLang="en-US"/>
        </a:p>
      </dgm:t>
    </dgm:pt>
    <dgm:pt modelId="{21225B3F-06CB-4A1B-8A11-17AF4E40A913}" type="pres">
      <dgm:prSet presAssocID="{FA585DB8-557E-44CA-90EB-C488A51B81DC}" presName="hierRoot2" presStyleCnt="0">
        <dgm:presLayoutVars>
          <dgm:hierBranch val="init"/>
        </dgm:presLayoutVars>
      </dgm:prSet>
      <dgm:spPr/>
    </dgm:pt>
    <dgm:pt modelId="{C3CF4399-3842-454D-9711-AEAD7F19FD02}" type="pres">
      <dgm:prSet presAssocID="{FA585DB8-557E-44CA-90EB-C488A51B81DC}" presName="rootComposite" presStyleCnt="0"/>
      <dgm:spPr/>
    </dgm:pt>
    <dgm:pt modelId="{1B91FF62-09B5-48B1-B38B-09E023F48C9D}" type="pres">
      <dgm:prSet presAssocID="{FA585DB8-557E-44CA-90EB-C488A51B81DC}" presName="rootText" presStyleLbl="node2" presStyleIdx="1" presStyleCnt="5">
        <dgm:presLayoutVars>
          <dgm:chPref val="3"/>
        </dgm:presLayoutVars>
      </dgm:prSet>
      <dgm:spPr/>
      <dgm:t>
        <a:bodyPr/>
        <a:lstStyle/>
        <a:p>
          <a:endParaRPr lang="zh-CN" altLang="en-US"/>
        </a:p>
      </dgm:t>
    </dgm:pt>
    <dgm:pt modelId="{BE18EA20-B994-4C85-A53A-8C53E33DCB78}" type="pres">
      <dgm:prSet presAssocID="{FA585DB8-557E-44CA-90EB-C488A51B81DC}" presName="rootConnector" presStyleLbl="node2" presStyleIdx="1" presStyleCnt="5"/>
      <dgm:spPr/>
      <dgm:t>
        <a:bodyPr/>
        <a:lstStyle/>
        <a:p>
          <a:endParaRPr lang="zh-CN" altLang="en-US"/>
        </a:p>
      </dgm:t>
    </dgm:pt>
    <dgm:pt modelId="{54C02D86-009C-4288-85C3-FA58DED60F62}" type="pres">
      <dgm:prSet presAssocID="{FA585DB8-557E-44CA-90EB-C488A51B81DC}" presName="hierChild4" presStyleCnt="0"/>
      <dgm:spPr/>
    </dgm:pt>
    <dgm:pt modelId="{E716839A-0C9E-413E-AE8D-E93407EDBDFC}" type="pres">
      <dgm:prSet presAssocID="{123F7E0F-C898-4138-89DF-60945677DBB1}" presName="Name37" presStyleLbl="parChTrans1D3" presStyleIdx="3" presStyleCnt="13"/>
      <dgm:spPr/>
      <dgm:t>
        <a:bodyPr/>
        <a:lstStyle/>
        <a:p>
          <a:endParaRPr lang="zh-CN" altLang="en-US"/>
        </a:p>
      </dgm:t>
    </dgm:pt>
    <dgm:pt modelId="{61F6A231-7B2E-4E14-BD86-A761F48E7527}" type="pres">
      <dgm:prSet presAssocID="{1FFED13E-2966-416E-9AC7-928120C80CE7}" presName="hierRoot2" presStyleCnt="0">
        <dgm:presLayoutVars>
          <dgm:hierBranch val="init"/>
        </dgm:presLayoutVars>
      </dgm:prSet>
      <dgm:spPr/>
    </dgm:pt>
    <dgm:pt modelId="{F202370B-36D0-45D2-9575-32B5526390B2}" type="pres">
      <dgm:prSet presAssocID="{1FFED13E-2966-416E-9AC7-928120C80CE7}" presName="rootComposite" presStyleCnt="0"/>
      <dgm:spPr/>
    </dgm:pt>
    <dgm:pt modelId="{9C92F130-49C9-45D8-9F8E-D6D49A28FAF2}" type="pres">
      <dgm:prSet presAssocID="{1FFED13E-2966-416E-9AC7-928120C80CE7}" presName="rootText" presStyleLbl="node3" presStyleIdx="3" presStyleCnt="13">
        <dgm:presLayoutVars>
          <dgm:chPref val="3"/>
        </dgm:presLayoutVars>
      </dgm:prSet>
      <dgm:spPr/>
      <dgm:t>
        <a:bodyPr/>
        <a:lstStyle/>
        <a:p>
          <a:endParaRPr lang="zh-CN" altLang="en-US"/>
        </a:p>
      </dgm:t>
    </dgm:pt>
    <dgm:pt modelId="{65A6903F-A198-4F4E-A218-9F9FA220B416}" type="pres">
      <dgm:prSet presAssocID="{1FFED13E-2966-416E-9AC7-928120C80CE7}" presName="rootConnector" presStyleLbl="node3" presStyleIdx="3" presStyleCnt="13"/>
      <dgm:spPr/>
      <dgm:t>
        <a:bodyPr/>
        <a:lstStyle/>
        <a:p>
          <a:endParaRPr lang="zh-CN" altLang="en-US"/>
        </a:p>
      </dgm:t>
    </dgm:pt>
    <dgm:pt modelId="{EDDFE7F8-3CB8-42B7-869A-93C844DAB59C}" type="pres">
      <dgm:prSet presAssocID="{1FFED13E-2966-416E-9AC7-928120C80CE7}" presName="hierChild4" presStyleCnt="0"/>
      <dgm:spPr/>
    </dgm:pt>
    <dgm:pt modelId="{8B0CE783-7373-42B8-939D-2852E4111E75}" type="pres">
      <dgm:prSet presAssocID="{1FFED13E-2966-416E-9AC7-928120C80CE7}" presName="hierChild5" presStyleCnt="0"/>
      <dgm:spPr/>
    </dgm:pt>
    <dgm:pt modelId="{6E00B5EF-FAA3-489E-A01E-E2884D47F9C9}" type="pres">
      <dgm:prSet presAssocID="{1A029AE5-CDFD-4C26-A966-29AB0C52DC8D}" presName="Name37" presStyleLbl="parChTrans1D3" presStyleIdx="4" presStyleCnt="13"/>
      <dgm:spPr/>
      <dgm:t>
        <a:bodyPr/>
        <a:lstStyle/>
        <a:p>
          <a:endParaRPr lang="zh-CN" altLang="en-US"/>
        </a:p>
      </dgm:t>
    </dgm:pt>
    <dgm:pt modelId="{DFB9003E-9F7E-4027-9337-38ED769C8FD3}" type="pres">
      <dgm:prSet presAssocID="{333A7E8F-F41C-483A-BC75-49095D6804AA}" presName="hierRoot2" presStyleCnt="0">
        <dgm:presLayoutVars>
          <dgm:hierBranch val="init"/>
        </dgm:presLayoutVars>
      </dgm:prSet>
      <dgm:spPr/>
    </dgm:pt>
    <dgm:pt modelId="{FD232E2D-AD8C-4E71-8FF8-0037EA7811F3}" type="pres">
      <dgm:prSet presAssocID="{333A7E8F-F41C-483A-BC75-49095D6804AA}" presName="rootComposite" presStyleCnt="0"/>
      <dgm:spPr/>
    </dgm:pt>
    <dgm:pt modelId="{4CA54C17-E661-4DC3-B138-D5FF2E8CC8C3}" type="pres">
      <dgm:prSet presAssocID="{333A7E8F-F41C-483A-BC75-49095D6804AA}" presName="rootText" presStyleLbl="node3" presStyleIdx="4" presStyleCnt="13">
        <dgm:presLayoutVars>
          <dgm:chPref val="3"/>
        </dgm:presLayoutVars>
      </dgm:prSet>
      <dgm:spPr/>
      <dgm:t>
        <a:bodyPr/>
        <a:lstStyle/>
        <a:p>
          <a:endParaRPr lang="zh-CN" altLang="en-US"/>
        </a:p>
      </dgm:t>
    </dgm:pt>
    <dgm:pt modelId="{D5FB26AD-7AA5-4C2A-8797-4EEA745BF53B}" type="pres">
      <dgm:prSet presAssocID="{333A7E8F-F41C-483A-BC75-49095D6804AA}" presName="rootConnector" presStyleLbl="node3" presStyleIdx="4" presStyleCnt="13"/>
      <dgm:spPr/>
      <dgm:t>
        <a:bodyPr/>
        <a:lstStyle/>
        <a:p>
          <a:endParaRPr lang="zh-CN" altLang="en-US"/>
        </a:p>
      </dgm:t>
    </dgm:pt>
    <dgm:pt modelId="{0EC716A3-84FF-4195-B99A-E385C1F70F07}" type="pres">
      <dgm:prSet presAssocID="{333A7E8F-F41C-483A-BC75-49095D6804AA}" presName="hierChild4" presStyleCnt="0"/>
      <dgm:spPr/>
    </dgm:pt>
    <dgm:pt modelId="{2EC848FE-5B1B-4874-8ECB-9D54B3BC041E}" type="pres">
      <dgm:prSet presAssocID="{333A7E8F-F41C-483A-BC75-49095D6804AA}" presName="hierChild5" presStyleCnt="0"/>
      <dgm:spPr/>
    </dgm:pt>
    <dgm:pt modelId="{916BE0DE-3C11-4D0A-940E-2008F3A42C4A}" type="pres">
      <dgm:prSet presAssocID="{3999F495-1ABF-4266-90D5-9418B61217C2}" presName="Name37" presStyleLbl="parChTrans1D3" presStyleIdx="5" presStyleCnt="13"/>
      <dgm:spPr/>
      <dgm:t>
        <a:bodyPr/>
        <a:lstStyle/>
        <a:p>
          <a:endParaRPr lang="zh-CN" altLang="en-US"/>
        </a:p>
      </dgm:t>
    </dgm:pt>
    <dgm:pt modelId="{68AC57D8-2596-42A3-82C6-66602153AA39}" type="pres">
      <dgm:prSet presAssocID="{B78D5DD4-F23E-458C-8E0D-E7BA2C92EB21}" presName="hierRoot2" presStyleCnt="0">
        <dgm:presLayoutVars>
          <dgm:hierBranch val="init"/>
        </dgm:presLayoutVars>
      </dgm:prSet>
      <dgm:spPr/>
    </dgm:pt>
    <dgm:pt modelId="{81A4F063-A3E1-4EBC-8604-E3B8970458C4}" type="pres">
      <dgm:prSet presAssocID="{B78D5DD4-F23E-458C-8E0D-E7BA2C92EB21}" presName="rootComposite" presStyleCnt="0"/>
      <dgm:spPr/>
    </dgm:pt>
    <dgm:pt modelId="{94DA2E75-6015-42A1-80ED-34F9AAE2D202}" type="pres">
      <dgm:prSet presAssocID="{B78D5DD4-F23E-458C-8E0D-E7BA2C92EB21}" presName="rootText" presStyleLbl="node3" presStyleIdx="5" presStyleCnt="13">
        <dgm:presLayoutVars>
          <dgm:chPref val="3"/>
        </dgm:presLayoutVars>
      </dgm:prSet>
      <dgm:spPr/>
      <dgm:t>
        <a:bodyPr/>
        <a:lstStyle/>
        <a:p>
          <a:endParaRPr lang="zh-CN" altLang="en-US"/>
        </a:p>
      </dgm:t>
    </dgm:pt>
    <dgm:pt modelId="{21135765-B98D-4BD7-92C1-5723488FEC51}" type="pres">
      <dgm:prSet presAssocID="{B78D5DD4-F23E-458C-8E0D-E7BA2C92EB21}" presName="rootConnector" presStyleLbl="node3" presStyleIdx="5" presStyleCnt="13"/>
      <dgm:spPr/>
      <dgm:t>
        <a:bodyPr/>
        <a:lstStyle/>
        <a:p>
          <a:endParaRPr lang="zh-CN" altLang="en-US"/>
        </a:p>
      </dgm:t>
    </dgm:pt>
    <dgm:pt modelId="{329B2FD0-67EA-4867-9D0A-5C19B950454E}" type="pres">
      <dgm:prSet presAssocID="{B78D5DD4-F23E-458C-8E0D-E7BA2C92EB21}" presName="hierChild4" presStyleCnt="0"/>
      <dgm:spPr/>
    </dgm:pt>
    <dgm:pt modelId="{06999D80-4EBE-41C8-9E5C-4AA0BC8108A8}" type="pres">
      <dgm:prSet presAssocID="{B78D5DD4-F23E-458C-8E0D-E7BA2C92EB21}" presName="hierChild5" presStyleCnt="0"/>
      <dgm:spPr/>
    </dgm:pt>
    <dgm:pt modelId="{A1084ED9-290C-46D9-B350-EF4663616A15}" type="pres">
      <dgm:prSet presAssocID="{FA585DB8-557E-44CA-90EB-C488A51B81DC}" presName="hierChild5" presStyleCnt="0"/>
      <dgm:spPr/>
    </dgm:pt>
    <dgm:pt modelId="{D426D5EF-B786-480D-8432-C72D765DBD1C}" type="pres">
      <dgm:prSet presAssocID="{B044BA97-C929-4D31-B4AF-5BCD4B161BB6}" presName="Name37" presStyleLbl="parChTrans1D2" presStyleIdx="2" presStyleCnt="5"/>
      <dgm:spPr/>
      <dgm:t>
        <a:bodyPr/>
        <a:lstStyle/>
        <a:p>
          <a:endParaRPr lang="zh-CN" altLang="en-US"/>
        </a:p>
      </dgm:t>
    </dgm:pt>
    <dgm:pt modelId="{7F836E4E-4090-4B5D-895D-B7A3C9BACC1A}" type="pres">
      <dgm:prSet presAssocID="{E864DF4E-0108-4574-94F5-E59917487C33}" presName="hierRoot2" presStyleCnt="0">
        <dgm:presLayoutVars>
          <dgm:hierBranch val="init"/>
        </dgm:presLayoutVars>
      </dgm:prSet>
      <dgm:spPr/>
    </dgm:pt>
    <dgm:pt modelId="{9E8F60A5-3A43-4D21-91F0-E8E9172CE9C6}" type="pres">
      <dgm:prSet presAssocID="{E864DF4E-0108-4574-94F5-E59917487C33}" presName="rootComposite" presStyleCnt="0"/>
      <dgm:spPr/>
    </dgm:pt>
    <dgm:pt modelId="{46602117-075C-427A-BE41-B3DEE72F80A0}" type="pres">
      <dgm:prSet presAssocID="{E864DF4E-0108-4574-94F5-E59917487C33}" presName="rootText" presStyleLbl="node2" presStyleIdx="2" presStyleCnt="5">
        <dgm:presLayoutVars>
          <dgm:chPref val="3"/>
        </dgm:presLayoutVars>
      </dgm:prSet>
      <dgm:spPr/>
      <dgm:t>
        <a:bodyPr/>
        <a:lstStyle/>
        <a:p>
          <a:endParaRPr lang="zh-CN" altLang="en-US"/>
        </a:p>
      </dgm:t>
    </dgm:pt>
    <dgm:pt modelId="{B3A44BD2-B721-43DD-A683-4579DFB69B02}" type="pres">
      <dgm:prSet presAssocID="{E864DF4E-0108-4574-94F5-E59917487C33}" presName="rootConnector" presStyleLbl="node2" presStyleIdx="2" presStyleCnt="5"/>
      <dgm:spPr/>
      <dgm:t>
        <a:bodyPr/>
        <a:lstStyle/>
        <a:p>
          <a:endParaRPr lang="zh-CN" altLang="en-US"/>
        </a:p>
      </dgm:t>
    </dgm:pt>
    <dgm:pt modelId="{5CE00982-1F9E-44FA-A2B9-267A7F239F35}" type="pres">
      <dgm:prSet presAssocID="{E864DF4E-0108-4574-94F5-E59917487C33}" presName="hierChild4" presStyleCnt="0"/>
      <dgm:spPr/>
    </dgm:pt>
    <dgm:pt modelId="{4502A109-B360-453A-8D55-B163CB5F7E75}" type="pres">
      <dgm:prSet presAssocID="{FAF6C9F6-764E-45D5-A469-4F9D4941CF16}" presName="Name37" presStyleLbl="parChTrans1D3" presStyleIdx="6" presStyleCnt="13"/>
      <dgm:spPr/>
      <dgm:t>
        <a:bodyPr/>
        <a:lstStyle/>
        <a:p>
          <a:endParaRPr lang="zh-CN" altLang="en-US"/>
        </a:p>
      </dgm:t>
    </dgm:pt>
    <dgm:pt modelId="{A43A2DB1-EB4C-45C6-B644-A4F7EC1442A8}" type="pres">
      <dgm:prSet presAssocID="{E7D6583A-AADC-44D6-A636-2495D5319248}" presName="hierRoot2" presStyleCnt="0">
        <dgm:presLayoutVars>
          <dgm:hierBranch val="init"/>
        </dgm:presLayoutVars>
      </dgm:prSet>
      <dgm:spPr/>
    </dgm:pt>
    <dgm:pt modelId="{A1BC1776-9243-4ACB-BAA1-B89F179366EB}" type="pres">
      <dgm:prSet presAssocID="{E7D6583A-AADC-44D6-A636-2495D5319248}" presName="rootComposite" presStyleCnt="0"/>
      <dgm:spPr/>
    </dgm:pt>
    <dgm:pt modelId="{7519134B-0402-40BB-8815-33A8A3B275C6}" type="pres">
      <dgm:prSet presAssocID="{E7D6583A-AADC-44D6-A636-2495D5319248}" presName="rootText" presStyleLbl="node3" presStyleIdx="6" presStyleCnt="13">
        <dgm:presLayoutVars>
          <dgm:chPref val="3"/>
        </dgm:presLayoutVars>
      </dgm:prSet>
      <dgm:spPr/>
      <dgm:t>
        <a:bodyPr/>
        <a:lstStyle/>
        <a:p>
          <a:endParaRPr lang="zh-CN" altLang="en-US"/>
        </a:p>
      </dgm:t>
    </dgm:pt>
    <dgm:pt modelId="{12EE71EF-9D83-4E5D-8F92-BFD4633523CB}" type="pres">
      <dgm:prSet presAssocID="{E7D6583A-AADC-44D6-A636-2495D5319248}" presName="rootConnector" presStyleLbl="node3" presStyleIdx="6" presStyleCnt="13"/>
      <dgm:spPr/>
      <dgm:t>
        <a:bodyPr/>
        <a:lstStyle/>
        <a:p>
          <a:endParaRPr lang="zh-CN" altLang="en-US"/>
        </a:p>
      </dgm:t>
    </dgm:pt>
    <dgm:pt modelId="{FA64D3A1-639C-42E7-86BF-0AF28B260A2A}" type="pres">
      <dgm:prSet presAssocID="{E7D6583A-AADC-44D6-A636-2495D5319248}" presName="hierChild4" presStyleCnt="0"/>
      <dgm:spPr/>
    </dgm:pt>
    <dgm:pt modelId="{72BAA166-0C37-4291-9DAF-771D9ECF26A8}" type="pres">
      <dgm:prSet presAssocID="{E7D6583A-AADC-44D6-A636-2495D5319248}" presName="hierChild5" presStyleCnt="0"/>
      <dgm:spPr/>
    </dgm:pt>
    <dgm:pt modelId="{40B62F57-CA58-41E7-8CB9-276C5720A494}" type="pres">
      <dgm:prSet presAssocID="{C2C43585-AF92-4CC7-A63D-619A0756FC56}" presName="Name37" presStyleLbl="parChTrans1D3" presStyleIdx="7" presStyleCnt="13"/>
      <dgm:spPr/>
      <dgm:t>
        <a:bodyPr/>
        <a:lstStyle/>
        <a:p>
          <a:endParaRPr lang="zh-CN" altLang="en-US"/>
        </a:p>
      </dgm:t>
    </dgm:pt>
    <dgm:pt modelId="{D8946CCA-FB7F-49C3-AD71-1D709AF4904C}" type="pres">
      <dgm:prSet presAssocID="{8C49D1A6-F9CE-4847-B93C-E12B0E15DC08}" presName="hierRoot2" presStyleCnt="0">
        <dgm:presLayoutVars>
          <dgm:hierBranch val="init"/>
        </dgm:presLayoutVars>
      </dgm:prSet>
      <dgm:spPr/>
    </dgm:pt>
    <dgm:pt modelId="{35DBAEC9-6A7A-40A4-A094-5E2779BDF7D6}" type="pres">
      <dgm:prSet presAssocID="{8C49D1A6-F9CE-4847-B93C-E12B0E15DC08}" presName="rootComposite" presStyleCnt="0"/>
      <dgm:spPr/>
    </dgm:pt>
    <dgm:pt modelId="{1B84712E-919A-45C1-A84E-69FFBD45CBE0}" type="pres">
      <dgm:prSet presAssocID="{8C49D1A6-F9CE-4847-B93C-E12B0E15DC08}" presName="rootText" presStyleLbl="node3" presStyleIdx="7" presStyleCnt="13">
        <dgm:presLayoutVars>
          <dgm:chPref val="3"/>
        </dgm:presLayoutVars>
      </dgm:prSet>
      <dgm:spPr/>
      <dgm:t>
        <a:bodyPr/>
        <a:lstStyle/>
        <a:p>
          <a:endParaRPr lang="zh-CN" altLang="en-US"/>
        </a:p>
      </dgm:t>
    </dgm:pt>
    <dgm:pt modelId="{B66B736E-DE80-4166-83C0-D63D8033A1A2}" type="pres">
      <dgm:prSet presAssocID="{8C49D1A6-F9CE-4847-B93C-E12B0E15DC08}" presName="rootConnector" presStyleLbl="node3" presStyleIdx="7" presStyleCnt="13"/>
      <dgm:spPr/>
      <dgm:t>
        <a:bodyPr/>
        <a:lstStyle/>
        <a:p>
          <a:endParaRPr lang="zh-CN" altLang="en-US"/>
        </a:p>
      </dgm:t>
    </dgm:pt>
    <dgm:pt modelId="{333D1960-A44C-4121-9DEE-9AA7983FB879}" type="pres">
      <dgm:prSet presAssocID="{8C49D1A6-F9CE-4847-B93C-E12B0E15DC08}" presName="hierChild4" presStyleCnt="0"/>
      <dgm:spPr/>
    </dgm:pt>
    <dgm:pt modelId="{F110E4F4-CB57-42AF-A83B-4ED422E71501}" type="pres">
      <dgm:prSet presAssocID="{8C49D1A6-F9CE-4847-B93C-E12B0E15DC08}" presName="hierChild5" presStyleCnt="0"/>
      <dgm:spPr/>
    </dgm:pt>
    <dgm:pt modelId="{18415451-FF67-495C-B1C8-F42FD3DACD88}" type="pres">
      <dgm:prSet presAssocID="{256B9506-FD55-4841-83FA-41CD9EEEC6ED}" presName="Name37" presStyleLbl="parChTrans1D3" presStyleIdx="8" presStyleCnt="13"/>
      <dgm:spPr/>
      <dgm:t>
        <a:bodyPr/>
        <a:lstStyle/>
        <a:p>
          <a:endParaRPr lang="zh-CN" altLang="en-US"/>
        </a:p>
      </dgm:t>
    </dgm:pt>
    <dgm:pt modelId="{8FCF8855-8B0C-47DF-B7D1-D36DD64F42EE}" type="pres">
      <dgm:prSet presAssocID="{6A04039F-9E50-4D80-B639-8C56CC6DCE11}" presName="hierRoot2" presStyleCnt="0">
        <dgm:presLayoutVars>
          <dgm:hierBranch val="init"/>
        </dgm:presLayoutVars>
      </dgm:prSet>
      <dgm:spPr/>
    </dgm:pt>
    <dgm:pt modelId="{DB7D7681-5647-4BAC-A528-3E29F39F5FE0}" type="pres">
      <dgm:prSet presAssocID="{6A04039F-9E50-4D80-B639-8C56CC6DCE11}" presName="rootComposite" presStyleCnt="0"/>
      <dgm:spPr/>
    </dgm:pt>
    <dgm:pt modelId="{3C8D3681-72AA-479E-B79A-6204A33EE811}" type="pres">
      <dgm:prSet presAssocID="{6A04039F-9E50-4D80-B639-8C56CC6DCE11}" presName="rootText" presStyleLbl="node3" presStyleIdx="8" presStyleCnt="13">
        <dgm:presLayoutVars>
          <dgm:chPref val="3"/>
        </dgm:presLayoutVars>
      </dgm:prSet>
      <dgm:spPr/>
      <dgm:t>
        <a:bodyPr/>
        <a:lstStyle/>
        <a:p>
          <a:endParaRPr lang="zh-CN" altLang="en-US"/>
        </a:p>
      </dgm:t>
    </dgm:pt>
    <dgm:pt modelId="{F68338E6-CDA0-420B-B3AE-2B24149ADD41}" type="pres">
      <dgm:prSet presAssocID="{6A04039F-9E50-4D80-B639-8C56CC6DCE11}" presName="rootConnector" presStyleLbl="node3" presStyleIdx="8" presStyleCnt="13"/>
      <dgm:spPr/>
      <dgm:t>
        <a:bodyPr/>
        <a:lstStyle/>
        <a:p>
          <a:endParaRPr lang="zh-CN" altLang="en-US"/>
        </a:p>
      </dgm:t>
    </dgm:pt>
    <dgm:pt modelId="{52E1FE12-BAC3-4ED8-BAF8-29C1F386728D}" type="pres">
      <dgm:prSet presAssocID="{6A04039F-9E50-4D80-B639-8C56CC6DCE11}" presName="hierChild4" presStyleCnt="0"/>
      <dgm:spPr/>
    </dgm:pt>
    <dgm:pt modelId="{E2EA71F5-319A-482D-B7B8-8932F7D4516B}" type="pres">
      <dgm:prSet presAssocID="{6A04039F-9E50-4D80-B639-8C56CC6DCE11}" presName="hierChild5" presStyleCnt="0"/>
      <dgm:spPr/>
    </dgm:pt>
    <dgm:pt modelId="{5C4E89E8-5D15-4159-BFA7-24A57DB9C26F}" type="pres">
      <dgm:prSet presAssocID="{E864DF4E-0108-4574-94F5-E59917487C33}" presName="hierChild5" presStyleCnt="0"/>
      <dgm:spPr/>
    </dgm:pt>
    <dgm:pt modelId="{67F077B2-09A1-4E2B-BA9C-EBEFAB15EC70}" type="pres">
      <dgm:prSet presAssocID="{04A09CCD-2F81-4C0F-BB3B-F0ED1B55E388}" presName="Name37" presStyleLbl="parChTrans1D2" presStyleIdx="3" presStyleCnt="5"/>
      <dgm:spPr/>
      <dgm:t>
        <a:bodyPr/>
        <a:lstStyle/>
        <a:p>
          <a:endParaRPr lang="zh-CN" altLang="en-US"/>
        </a:p>
      </dgm:t>
    </dgm:pt>
    <dgm:pt modelId="{C99D6F90-5550-4765-A3BC-E9761D8AD500}" type="pres">
      <dgm:prSet presAssocID="{4C8A7C46-6B4E-4115-BB5B-4FC871BF754D}" presName="hierRoot2" presStyleCnt="0">
        <dgm:presLayoutVars>
          <dgm:hierBranch val="init"/>
        </dgm:presLayoutVars>
      </dgm:prSet>
      <dgm:spPr/>
    </dgm:pt>
    <dgm:pt modelId="{A3A58711-E98C-459C-AD85-12C8EFD89A33}" type="pres">
      <dgm:prSet presAssocID="{4C8A7C46-6B4E-4115-BB5B-4FC871BF754D}" presName="rootComposite" presStyleCnt="0"/>
      <dgm:spPr/>
    </dgm:pt>
    <dgm:pt modelId="{3FBD9FA3-82F3-470E-9B36-9F2A88CFA957}" type="pres">
      <dgm:prSet presAssocID="{4C8A7C46-6B4E-4115-BB5B-4FC871BF754D}" presName="rootText" presStyleLbl="node2" presStyleIdx="3" presStyleCnt="5">
        <dgm:presLayoutVars>
          <dgm:chPref val="3"/>
        </dgm:presLayoutVars>
      </dgm:prSet>
      <dgm:spPr/>
      <dgm:t>
        <a:bodyPr/>
        <a:lstStyle/>
        <a:p>
          <a:endParaRPr lang="zh-CN" altLang="en-US"/>
        </a:p>
      </dgm:t>
    </dgm:pt>
    <dgm:pt modelId="{BA356EA9-5B39-476A-821F-DEC17E457C91}" type="pres">
      <dgm:prSet presAssocID="{4C8A7C46-6B4E-4115-BB5B-4FC871BF754D}" presName="rootConnector" presStyleLbl="node2" presStyleIdx="3" presStyleCnt="5"/>
      <dgm:spPr/>
      <dgm:t>
        <a:bodyPr/>
        <a:lstStyle/>
        <a:p>
          <a:endParaRPr lang="zh-CN" altLang="en-US"/>
        </a:p>
      </dgm:t>
    </dgm:pt>
    <dgm:pt modelId="{82EB0FBF-5666-4D1B-B2BA-C65B57F50050}" type="pres">
      <dgm:prSet presAssocID="{4C8A7C46-6B4E-4115-BB5B-4FC871BF754D}" presName="hierChild4" presStyleCnt="0"/>
      <dgm:spPr/>
    </dgm:pt>
    <dgm:pt modelId="{904EB096-A67F-44D0-AF6C-A5EA9550442E}" type="pres">
      <dgm:prSet presAssocID="{E71B6038-EB11-4A69-86FE-52CD492F2813}" presName="Name37" presStyleLbl="parChTrans1D3" presStyleIdx="9" presStyleCnt="13"/>
      <dgm:spPr/>
      <dgm:t>
        <a:bodyPr/>
        <a:lstStyle/>
        <a:p>
          <a:endParaRPr lang="zh-CN" altLang="en-US"/>
        </a:p>
      </dgm:t>
    </dgm:pt>
    <dgm:pt modelId="{5E34198B-1B85-4132-9FBE-E65C395A0DB9}" type="pres">
      <dgm:prSet presAssocID="{68C1041A-155E-438C-BEF2-63124E2B8FD2}" presName="hierRoot2" presStyleCnt="0">
        <dgm:presLayoutVars>
          <dgm:hierBranch val="init"/>
        </dgm:presLayoutVars>
      </dgm:prSet>
      <dgm:spPr/>
    </dgm:pt>
    <dgm:pt modelId="{18820860-8368-4F77-BC0E-A817C62BDC8F}" type="pres">
      <dgm:prSet presAssocID="{68C1041A-155E-438C-BEF2-63124E2B8FD2}" presName="rootComposite" presStyleCnt="0"/>
      <dgm:spPr/>
    </dgm:pt>
    <dgm:pt modelId="{7ABB0CAB-FD24-4E3F-9068-0646FE9E28FC}" type="pres">
      <dgm:prSet presAssocID="{68C1041A-155E-438C-BEF2-63124E2B8FD2}" presName="rootText" presStyleLbl="node3" presStyleIdx="9" presStyleCnt="13">
        <dgm:presLayoutVars>
          <dgm:chPref val="3"/>
        </dgm:presLayoutVars>
      </dgm:prSet>
      <dgm:spPr/>
      <dgm:t>
        <a:bodyPr/>
        <a:lstStyle/>
        <a:p>
          <a:endParaRPr lang="zh-CN" altLang="en-US"/>
        </a:p>
      </dgm:t>
    </dgm:pt>
    <dgm:pt modelId="{7C0DCA2A-A930-4534-990B-5C55FB13EF37}" type="pres">
      <dgm:prSet presAssocID="{68C1041A-155E-438C-BEF2-63124E2B8FD2}" presName="rootConnector" presStyleLbl="node3" presStyleIdx="9" presStyleCnt="13"/>
      <dgm:spPr/>
      <dgm:t>
        <a:bodyPr/>
        <a:lstStyle/>
        <a:p>
          <a:endParaRPr lang="zh-CN" altLang="en-US"/>
        </a:p>
      </dgm:t>
    </dgm:pt>
    <dgm:pt modelId="{EE388538-307A-42AD-A76E-E57D71B51868}" type="pres">
      <dgm:prSet presAssocID="{68C1041A-155E-438C-BEF2-63124E2B8FD2}" presName="hierChild4" presStyleCnt="0"/>
      <dgm:spPr/>
    </dgm:pt>
    <dgm:pt modelId="{3D9FF476-D0F4-44D0-9511-EC7DA237E65F}" type="pres">
      <dgm:prSet presAssocID="{68C1041A-155E-438C-BEF2-63124E2B8FD2}" presName="hierChild5" presStyleCnt="0"/>
      <dgm:spPr/>
    </dgm:pt>
    <dgm:pt modelId="{1F2CE21D-1D9D-4493-B909-9ECE40E59A4B}" type="pres">
      <dgm:prSet presAssocID="{41B48DB0-1521-485F-AC92-34DC69FB8BAA}" presName="Name37" presStyleLbl="parChTrans1D3" presStyleIdx="10" presStyleCnt="13"/>
      <dgm:spPr/>
      <dgm:t>
        <a:bodyPr/>
        <a:lstStyle/>
        <a:p>
          <a:endParaRPr lang="zh-CN" altLang="en-US"/>
        </a:p>
      </dgm:t>
    </dgm:pt>
    <dgm:pt modelId="{3E055BEF-07BD-46FF-9CAA-D0E0C3BDC85F}" type="pres">
      <dgm:prSet presAssocID="{6B4D53FD-6A05-4A03-B674-1A9263C65E0E}" presName="hierRoot2" presStyleCnt="0">
        <dgm:presLayoutVars>
          <dgm:hierBranch val="init"/>
        </dgm:presLayoutVars>
      </dgm:prSet>
      <dgm:spPr/>
    </dgm:pt>
    <dgm:pt modelId="{F5ED93DE-1F9B-443B-A03A-B1F4224751F6}" type="pres">
      <dgm:prSet presAssocID="{6B4D53FD-6A05-4A03-B674-1A9263C65E0E}" presName="rootComposite" presStyleCnt="0"/>
      <dgm:spPr/>
    </dgm:pt>
    <dgm:pt modelId="{6CD27F1E-0879-411B-9A6F-61FD1E4508DA}" type="pres">
      <dgm:prSet presAssocID="{6B4D53FD-6A05-4A03-B674-1A9263C65E0E}" presName="rootText" presStyleLbl="node3" presStyleIdx="10" presStyleCnt="13">
        <dgm:presLayoutVars>
          <dgm:chPref val="3"/>
        </dgm:presLayoutVars>
      </dgm:prSet>
      <dgm:spPr/>
      <dgm:t>
        <a:bodyPr/>
        <a:lstStyle/>
        <a:p>
          <a:endParaRPr lang="zh-CN" altLang="en-US"/>
        </a:p>
      </dgm:t>
    </dgm:pt>
    <dgm:pt modelId="{C19045D9-1B4E-4D20-BB51-570F81A5209A}" type="pres">
      <dgm:prSet presAssocID="{6B4D53FD-6A05-4A03-B674-1A9263C65E0E}" presName="rootConnector" presStyleLbl="node3" presStyleIdx="10" presStyleCnt="13"/>
      <dgm:spPr/>
      <dgm:t>
        <a:bodyPr/>
        <a:lstStyle/>
        <a:p>
          <a:endParaRPr lang="zh-CN" altLang="en-US"/>
        </a:p>
      </dgm:t>
    </dgm:pt>
    <dgm:pt modelId="{1111E5D6-69DA-44CC-89C8-B21B3C69C2BD}" type="pres">
      <dgm:prSet presAssocID="{6B4D53FD-6A05-4A03-B674-1A9263C65E0E}" presName="hierChild4" presStyleCnt="0"/>
      <dgm:spPr/>
    </dgm:pt>
    <dgm:pt modelId="{9C4F0697-F9FC-47A7-94C8-556FA9E00854}" type="pres">
      <dgm:prSet presAssocID="{6B4D53FD-6A05-4A03-B674-1A9263C65E0E}" presName="hierChild5" presStyleCnt="0"/>
      <dgm:spPr/>
    </dgm:pt>
    <dgm:pt modelId="{B0C58452-C352-47E8-92BF-FE4C3916EE3F}" type="pres">
      <dgm:prSet presAssocID="{4C8A7C46-6B4E-4115-BB5B-4FC871BF754D}" presName="hierChild5" presStyleCnt="0"/>
      <dgm:spPr/>
    </dgm:pt>
    <dgm:pt modelId="{D90B6DFC-B8F3-4F2A-BAF4-20042B46D8D5}" type="pres">
      <dgm:prSet presAssocID="{B909282B-B573-4979-A752-9770B8691BFE}" presName="Name37" presStyleLbl="parChTrans1D2" presStyleIdx="4" presStyleCnt="5"/>
      <dgm:spPr/>
      <dgm:t>
        <a:bodyPr/>
        <a:lstStyle/>
        <a:p>
          <a:endParaRPr lang="zh-CN" altLang="en-US"/>
        </a:p>
      </dgm:t>
    </dgm:pt>
    <dgm:pt modelId="{7D3390AC-46E0-439D-9C72-864B9E0F19CC}" type="pres">
      <dgm:prSet presAssocID="{AA847F6B-7FB5-45A1-9C24-E0D971726F2B}" presName="hierRoot2" presStyleCnt="0">
        <dgm:presLayoutVars>
          <dgm:hierBranch val="init"/>
        </dgm:presLayoutVars>
      </dgm:prSet>
      <dgm:spPr/>
    </dgm:pt>
    <dgm:pt modelId="{ED1B37F6-55D2-4C79-83A3-A62636BFA5A5}" type="pres">
      <dgm:prSet presAssocID="{AA847F6B-7FB5-45A1-9C24-E0D971726F2B}" presName="rootComposite" presStyleCnt="0"/>
      <dgm:spPr/>
    </dgm:pt>
    <dgm:pt modelId="{E58A9A75-E4F0-407B-AF84-534DBC0070AD}" type="pres">
      <dgm:prSet presAssocID="{AA847F6B-7FB5-45A1-9C24-E0D971726F2B}" presName="rootText" presStyleLbl="node2" presStyleIdx="4" presStyleCnt="5">
        <dgm:presLayoutVars>
          <dgm:chPref val="3"/>
        </dgm:presLayoutVars>
      </dgm:prSet>
      <dgm:spPr/>
      <dgm:t>
        <a:bodyPr/>
        <a:lstStyle/>
        <a:p>
          <a:endParaRPr lang="zh-CN" altLang="en-US"/>
        </a:p>
      </dgm:t>
    </dgm:pt>
    <dgm:pt modelId="{300FF42D-F2B8-4203-8E75-CCA99F632AC2}" type="pres">
      <dgm:prSet presAssocID="{AA847F6B-7FB5-45A1-9C24-E0D971726F2B}" presName="rootConnector" presStyleLbl="node2" presStyleIdx="4" presStyleCnt="5"/>
      <dgm:spPr/>
      <dgm:t>
        <a:bodyPr/>
        <a:lstStyle/>
        <a:p>
          <a:endParaRPr lang="zh-CN" altLang="en-US"/>
        </a:p>
      </dgm:t>
    </dgm:pt>
    <dgm:pt modelId="{77055BCF-6FA8-4369-9720-9D5A85AD7653}" type="pres">
      <dgm:prSet presAssocID="{AA847F6B-7FB5-45A1-9C24-E0D971726F2B}" presName="hierChild4" presStyleCnt="0"/>
      <dgm:spPr/>
    </dgm:pt>
    <dgm:pt modelId="{82A0B0A4-3DAF-4A21-A725-87675A1F3DFE}" type="pres">
      <dgm:prSet presAssocID="{2024A8A0-328B-4956-A959-2FE7E47AB093}" presName="Name37" presStyleLbl="parChTrans1D3" presStyleIdx="11" presStyleCnt="13"/>
      <dgm:spPr/>
      <dgm:t>
        <a:bodyPr/>
        <a:lstStyle/>
        <a:p>
          <a:endParaRPr lang="zh-CN" altLang="en-US"/>
        </a:p>
      </dgm:t>
    </dgm:pt>
    <dgm:pt modelId="{6844BC93-23A8-4826-85AB-348C9FB802E1}" type="pres">
      <dgm:prSet presAssocID="{EFF0B731-2105-4289-B7AB-25B3C5C8DA2E}" presName="hierRoot2" presStyleCnt="0">
        <dgm:presLayoutVars>
          <dgm:hierBranch val="init"/>
        </dgm:presLayoutVars>
      </dgm:prSet>
      <dgm:spPr/>
    </dgm:pt>
    <dgm:pt modelId="{7FAFB9BF-482D-4601-AA06-0D9AD7E6473E}" type="pres">
      <dgm:prSet presAssocID="{EFF0B731-2105-4289-B7AB-25B3C5C8DA2E}" presName="rootComposite" presStyleCnt="0"/>
      <dgm:spPr/>
    </dgm:pt>
    <dgm:pt modelId="{DE0374C2-9888-4AE7-AC3E-3017304C76A5}" type="pres">
      <dgm:prSet presAssocID="{EFF0B731-2105-4289-B7AB-25B3C5C8DA2E}" presName="rootText" presStyleLbl="node3" presStyleIdx="11" presStyleCnt="13">
        <dgm:presLayoutVars>
          <dgm:chPref val="3"/>
        </dgm:presLayoutVars>
      </dgm:prSet>
      <dgm:spPr/>
      <dgm:t>
        <a:bodyPr/>
        <a:lstStyle/>
        <a:p>
          <a:endParaRPr lang="zh-CN" altLang="en-US"/>
        </a:p>
      </dgm:t>
    </dgm:pt>
    <dgm:pt modelId="{458C18CF-70A0-41BE-8394-51AC41D26760}" type="pres">
      <dgm:prSet presAssocID="{EFF0B731-2105-4289-B7AB-25B3C5C8DA2E}" presName="rootConnector" presStyleLbl="node3" presStyleIdx="11" presStyleCnt="13"/>
      <dgm:spPr/>
      <dgm:t>
        <a:bodyPr/>
        <a:lstStyle/>
        <a:p>
          <a:endParaRPr lang="zh-CN" altLang="en-US"/>
        </a:p>
      </dgm:t>
    </dgm:pt>
    <dgm:pt modelId="{A6A269C7-6D73-4FB0-8EB7-D32271DB92CD}" type="pres">
      <dgm:prSet presAssocID="{EFF0B731-2105-4289-B7AB-25B3C5C8DA2E}" presName="hierChild4" presStyleCnt="0"/>
      <dgm:spPr/>
    </dgm:pt>
    <dgm:pt modelId="{F225B38D-FA0F-4F7F-8116-3819D5216838}" type="pres">
      <dgm:prSet presAssocID="{EFF0B731-2105-4289-B7AB-25B3C5C8DA2E}" presName="hierChild5" presStyleCnt="0"/>
      <dgm:spPr/>
    </dgm:pt>
    <dgm:pt modelId="{D94B766B-A13B-4E05-9442-5E33033F888A}" type="pres">
      <dgm:prSet presAssocID="{3325E972-EF23-49E0-A3E2-91C4F44EB28F}" presName="Name37" presStyleLbl="parChTrans1D3" presStyleIdx="12" presStyleCnt="13"/>
      <dgm:spPr/>
      <dgm:t>
        <a:bodyPr/>
        <a:lstStyle/>
        <a:p>
          <a:endParaRPr lang="zh-CN" altLang="en-US"/>
        </a:p>
      </dgm:t>
    </dgm:pt>
    <dgm:pt modelId="{B659EB61-7306-4000-9C5C-39B496909672}" type="pres">
      <dgm:prSet presAssocID="{533F4159-CF4E-46AD-8039-320C1554B6CE}" presName="hierRoot2" presStyleCnt="0">
        <dgm:presLayoutVars>
          <dgm:hierBranch val="init"/>
        </dgm:presLayoutVars>
      </dgm:prSet>
      <dgm:spPr/>
    </dgm:pt>
    <dgm:pt modelId="{A99DC9AF-B1A2-45A8-BB6B-B85346835973}" type="pres">
      <dgm:prSet presAssocID="{533F4159-CF4E-46AD-8039-320C1554B6CE}" presName="rootComposite" presStyleCnt="0"/>
      <dgm:spPr/>
    </dgm:pt>
    <dgm:pt modelId="{074E7F98-F3C5-4BAB-B76B-2BEBD1B599EB}" type="pres">
      <dgm:prSet presAssocID="{533F4159-CF4E-46AD-8039-320C1554B6CE}" presName="rootText" presStyleLbl="node3" presStyleIdx="12" presStyleCnt="13">
        <dgm:presLayoutVars>
          <dgm:chPref val="3"/>
        </dgm:presLayoutVars>
      </dgm:prSet>
      <dgm:spPr/>
      <dgm:t>
        <a:bodyPr/>
        <a:lstStyle/>
        <a:p>
          <a:endParaRPr lang="zh-CN" altLang="en-US"/>
        </a:p>
      </dgm:t>
    </dgm:pt>
    <dgm:pt modelId="{8A69966E-0A07-443F-9FFC-E5AC0AE2DAD4}" type="pres">
      <dgm:prSet presAssocID="{533F4159-CF4E-46AD-8039-320C1554B6CE}" presName="rootConnector" presStyleLbl="node3" presStyleIdx="12" presStyleCnt="13"/>
      <dgm:spPr/>
      <dgm:t>
        <a:bodyPr/>
        <a:lstStyle/>
        <a:p>
          <a:endParaRPr lang="zh-CN" altLang="en-US"/>
        </a:p>
      </dgm:t>
    </dgm:pt>
    <dgm:pt modelId="{FBC1DDF4-A3C5-42AB-9F20-4FAF115F919F}" type="pres">
      <dgm:prSet presAssocID="{533F4159-CF4E-46AD-8039-320C1554B6CE}" presName="hierChild4" presStyleCnt="0"/>
      <dgm:spPr/>
    </dgm:pt>
    <dgm:pt modelId="{3DC95A8B-D53D-4F11-8C2E-ECA2EDCC2D36}" type="pres">
      <dgm:prSet presAssocID="{533F4159-CF4E-46AD-8039-320C1554B6CE}" presName="hierChild5" presStyleCnt="0"/>
      <dgm:spPr/>
    </dgm:pt>
    <dgm:pt modelId="{341CE5E8-7515-4387-BEE8-93E26726809F}" type="pres">
      <dgm:prSet presAssocID="{AA847F6B-7FB5-45A1-9C24-E0D971726F2B}" presName="hierChild5" presStyleCnt="0"/>
      <dgm:spPr/>
    </dgm:pt>
    <dgm:pt modelId="{43151230-4C0F-4285-958F-841F344023B0}" type="pres">
      <dgm:prSet presAssocID="{FF572613-97EA-4AE8-9AE0-670FAD1888E6}" presName="hierChild3" presStyleCnt="0"/>
      <dgm:spPr/>
    </dgm:pt>
  </dgm:ptLst>
  <dgm:cxnLst>
    <dgm:cxn modelId="{E5478C2C-4E9F-46E4-8C2B-BD5C645E9FAC}" type="presOf" srcId="{EFF0B731-2105-4289-B7AB-25B3C5C8DA2E}" destId="{DE0374C2-9888-4AE7-AC3E-3017304C76A5}" srcOrd="0" destOrd="0" presId="urn:microsoft.com/office/officeart/2005/8/layout/orgChart1"/>
    <dgm:cxn modelId="{6928A655-AFB6-43FC-854C-EB26084829FA}" srcId="{E864DF4E-0108-4574-94F5-E59917487C33}" destId="{8C49D1A6-F9CE-4847-B93C-E12B0E15DC08}" srcOrd="1" destOrd="0" parTransId="{C2C43585-AF92-4CC7-A63D-619A0756FC56}" sibTransId="{7371398D-EA6E-41A7-A462-DCF68310DFAD}"/>
    <dgm:cxn modelId="{0ED040F5-D364-4279-A0A7-BD66FD654DB0}" type="presOf" srcId="{4C8A7C46-6B4E-4115-BB5B-4FC871BF754D}" destId="{BA356EA9-5B39-476A-821F-DEC17E457C91}" srcOrd="1" destOrd="0" presId="urn:microsoft.com/office/officeart/2005/8/layout/orgChart1"/>
    <dgm:cxn modelId="{21EEB2E4-E246-484F-A761-D05BB1CBBFE0}" type="presOf" srcId="{1C61CB7E-A002-4A1F-B935-24616EBB0DEF}" destId="{14CCEF07-DD6A-4BBA-A8CA-7936BADAF4EE}" srcOrd="1" destOrd="0" presId="urn:microsoft.com/office/officeart/2005/8/layout/orgChart1"/>
    <dgm:cxn modelId="{D59776A2-6478-4797-8932-A194BF6BBA7B}" type="presOf" srcId="{41B48DB0-1521-485F-AC92-34DC69FB8BAA}" destId="{1F2CE21D-1D9D-4493-B909-9ECE40E59A4B}" srcOrd="0" destOrd="0" presId="urn:microsoft.com/office/officeart/2005/8/layout/orgChart1"/>
    <dgm:cxn modelId="{DC2B922C-89D0-4821-B23F-6BACC78BE67C}" srcId="{4C8A7C46-6B4E-4115-BB5B-4FC871BF754D}" destId="{68C1041A-155E-438C-BEF2-63124E2B8FD2}" srcOrd="0" destOrd="0" parTransId="{E71B6038-EB11-4A69-86FE-52CD492F2813}" sibTransId="{02634679-5B02-4E67-AAC5-CE074EE4589E}"/>
    <dgm:cxn modelId="{FF8511BC-5956-4024-BF41-FF8FB3A8569A}" type="presOf" srcId="{B78D5DD4-F23E-458C-8E0D-E7BA2C92EB21}" destId="{21135765-B98D-4BD7-92C1-5723488FEC51}" srcOrd="1" destOrd="0" presId="urn:microsoft.com/office/officeart/2005/8/layout/orgChart1"/>
    <dgm:cxn modelId="{A1C8CB3F-664C-454A-A14C-088F2E015F0B}" type="presOf" srcId="{C17615AF-CBAD-4AC6-8AEC-9BF717CE4F17}" destId="{1646F4FA-8B1A-4B3D-99CB-C6FAEB1336A2}" srcOrd="0" destOrd="0" presId="urn:microsoft.com/office/officeart/2005/8/layout/orgChart1"/>
    <dgm:cxn modelId="{5870F351-6B66-4D66-9B42-63ADFAA4ECEB}" type="presOf" srcId="{E864DF4E-0108-4574-94F5-E59917487C33}" destId="{46602117-075C-427A-BE41-B3DEE72F80A0}" srcOrd="0" destOrd="0" presId="urn:microsoft.com/office/officeart/2005/8/layout/orgChart1"/>
    <dgm:cxn modelId="{F85638F8-4037-454E-B11C-C87D65DECA3C}" type="presOf" srcId="{E864DF4E-0108-4574-94F5-E59917487C33}" destId="{B3A44BD2-B721-43DD-A683-4579DFB69B02}" srcOrd="1" destOrd="0" presId="urn:microsoft.com/office/officeart/2005/8/layout/orgChart1"/>
    <dgm:cxn modelId="{2C558BF5-53BC-4FB5-8D8A-B1F535302A81}" srcId="{FF572613-97EA-4AE8-9AE0-670FAD1888E6}" destId="{4C8A7C46-6B4E-4115-BB5B-4FC871BF754D}" srcOrd="3" destOrd="0" parTransId="{04A09CCD-2F81-4C0F-BB3B-F0ED1B55E388}" sibTransId="{8DE5CDB2-5DCF-4EC4-8739-B639E7DE9073}"/>
    <dgm:cxn modelId="{19D3E522-4B6B-472A-B9FF-9487B1208829}" type="presOf" srcId="{E5D07248-E0E6-40BA-B56A-AB35FB8BB225}" destId="{75183132-F44B-4F69-A619-8551FE30892E}" srcOrd="0" destOrd="0" presId="urn:microsoft.com/office/officeart/2005/8/layout/orgChart1"/>
    <dgm:cxn modelId="{AB823808-ABC7-486D-B988-2C0858ED2500}" type="presOf" srcId="{8C49D1A6-F9CE-4847-B93C-E12B0E15DC08}" destId="{1B84712E-919A-45C1-A84E-69FFBD45CBE0}" srcOrd="0" destOrd="0" presId="urn:microsoft.com/office/officeart/2005/8/layout/orgChart1"/>
    <dgm:cxn modelId="{9F752F91-0BFB-422D-AFFD-F9D3B72F5206}" srcId="{FA585DB8-557E-44CA-90EB-C488A51B81DC}" destId="{333A7E8F-F41C-483A-BC75-49095D6804AA}" srcOrd="1" destOrd="0" parTransId="{1A029AE5-CDFD-4C26-A966-29AB0C52DC8D}" sibTransId="{6F2EB7C4-AA7A-43B9-AD14-97B8C0B00BB9}"/>
    <dgm:cxn modelId="{94FC98D5-28EC-443D-80C2-A1B3335F8DB5}" type="presOf" srcId="{DFC52BE7-175C-480D-9D93-7EAE558D5B2B}" destId="{B14370D4-1847-4E4C-B5D1-C8CF71EFE6EC}" srcOrd="0" destOrd="0" presId="urn:microsoft.com/office/officeart/2005/8/layout/orgChart1"/>
    <dgm:cxn modelId="{61C1FEE1-848E-4CC6-8270-BFC9E968E263}" type="presOf" srcId="{B909282B-B573-4979-A752-9770B8691BFE}" destId="{D90B6DFC-B8F3-4F2A-BAF4-20042B46D8D5}" srcOrd="0" destOrd="0" presId="urn:microsoft.com/office/officeart/2005/8/layout/orgChart1"/>
    <dgm:cxn modelId="{A15B31CE-4642-40A5-B06C-E017285E4BA7}" type="presOf" srcId="{1C61CB7E-A002-4A1F-B935-24616EBB0DEF}" destId="{6516C40F-E5C8-4A7B-849E-163914EFE05E}" srcOrd="0" destOrd="0" presId="urn:microsoft.com/office/officeart/2005/8/layout/orgChart1"/>
    <dgm:cxn modelId="{94BF6D6E-2723-41D7-9403-18DAFC2F1E80}" type="presOf" srcId="{123F7E0F-C898-4138-89DF-60945677DBB1}" destId="{E716839A-0C9E-413E-AE8D-E93407EDBDFC}" srcOrd="0" destOrd="0" presId="urn:microsoft.com/office/officeart/2005/8/layout/orgChart1"/>
    <dgm:cxn modelId="{1E1E199D-F9B5-48C2-846A-83AE6FB64292}" srcId="{65025955-2A91-413D-A6C1-4FBF69A05BE2}" destId="{FF572613-97EA-4AE8-9AE0-670FAD1888E6}" srcOrd="0" destOrd="0" parTransId="{4552C13C-EDF6-4965-9049-6D830E51ACC7}" sibTransId="{87D79E49-CA6C-48D7-A5BD-1B6FB19BA58A}"/>
    <dgm:cxn modelId="{74E2DCAD-5F10-4DD9-BABE-A4DD2E88A174}" type="presOf" srcId="{68C1041A-155E-438C-BEF2-63124E2B8FD2}" destId="{7C0DCA2A-A930-4534-990B-5C55FB13EF37}" srcOrd="1" destOrd="0" presId="urn:microsoft.com/office/officeart/2005/8/layout/orgChart1"/>
    <dgm:cxn modelId="{542E55E0-EAD4-459F-8DD3-B4CD06513962}" type="presOf" srcId="{32D663C7-0D0D-4A59-8144-8AB8AD82DE77}" destId="{86557F9A-E022-4739-9BFB-DA718A9B81E3}" srcOrd="0" destOrd="0" presId="urn:microsoft.com/office/officeart/2005/8/layout/orgChart1"/>
    <dgm:cxn modelId="{EC152143-6A94-4463-936C-105F2ACA2396}" srcId="{4C8A7C46-6B4E-4115-BB5B-4FC871BF754D}" destId="{6B4D53FD-6A05-4A03-B674-1A9263C65E0E}" srcOrd="1" destOrd="0" parTransId="{41B48DB0-1521-485F-AC92-34DC69FB8BAA}" sibTransId="{5D6E430A-73E3-4C60-9209-93E56F74AB2B}"/>
    <dgm:cxn modelId="{70F88607-41FE-4C76-81CC-66AE673BBDE1}" srcId="{E864DF4E-0108-4574-94F5-E59917487C33}" destId="{E7D6583A-AADC-44D6-A636-2495D5319248}" srcOrd="0" destOrd="0" parTransId="{FAF6C9F6-764E-45D5-A469-4F9D4941CF16}" sibTransId="{015912DF-9186-4297-B38E-00FF4D0FDBBA}"/>
    <dgm:cxn modelId="{B128BCFF-B86D-458B-A9CD-185980776D92}" type="presOf" srcId="{6B4D53FD-6A05-4A03-B674-1A9263C65E0E}" destId="{6CD27F1E-0879-411B-9A6F-61FD1E4508DA}" srcOrd="0" destOrd="0" presId="urn:microsoft.com/office/officeart/2005/8/layout/orgChart1"/>
    <dgm:cxn modelId="{BEBBFF36-B092-4F58-863A-C2D8906C1C0E}" type="presOf" srcId="{FA585DB8-557E-44CA-90EB-C488A51B81DC}" destId="{1B91FF62-09B5-48B1-B38B-09E023F48C9D}" srcOrd="0" destOrd="0" presId="urn:microsoft.com/office/officeart/2005/8/layout/orgChart1"/>
    <dgm:cxn modelId="{A52A67C8-5149-46D7-A141-78CF8E53B640}" type="presOf" srcId="{333A7E8F-F41C-483A-BC75-49095D6804AA}" destId="{4CA54C17-E661-4DC3-B138-D5FF2E8CC8C3}" srcOrd="0" destOrd="0" presId="urn:microsoft.com/office/officeart/2005/8/layout/orgChart1"/>
    <dgm:cxn modelId="{8CDC1CEC-E20E-4AE8-A05B-07904F122EBA}" type="presOf" srcId="{65025955-2A91-413D-A6C1-4FBF69A05BE2}" destId="{453B13BD-6530-46A4-A4BE-DC2EACF8B5C2}" srcOrd="0" destOrd="0" presId="urn:microsoft.com/office/officeart/2005/8/layout/orgChart1"/>
    <dgm:cxn modelId="{BDB92337-8C8E-461C-89B8-548E2A0FC395}" type="presOf" srcId="{2024A8A0-328B-4956-A959-2FE7E47AB093}" destId="{82A0B0A4-3DAF-4A21-A725-87675A1F3DFE}" srcOrd="0" destOrd="0" presId="urn:microsoft.com/office/officeart/2005/8/layout/orgChart1"/>
    <dgm:cxn modelId="{B13E6945-46F3-425C-B973-21AB15CA6EBB}" type="presOf" srcId="{B044BA97-C929-4D31-B4AF-5BCD4B161BB6}" destId="{D426D5EF-B786-480D-8432-C72D765DBD1C}" srcOrd="0" destOrd="0" presId="urn:microsoft.com/office/officeart/2005/8/layout/orgChart1"/>
    <dgm:cxn modelId="{B6B7B190-2469-42DA-946B-0A0C65188F08}" type="presOf" srcId="{1FFED13E-2966-416E-9AC7-928120C80CE7}" destId="{65A6903F-A198-4F4E-A218-9F9FA220B416}" srcOrd="1" destOrd="0" presId="urn:microsoft.com/office/officeart/2005/8/layout/orgChart1"/>
    <dgm:cxn modelId="{6B3DE978-5334-4477-A08B-6EB6F4631B29}" type="presOf" srcId="{AA847F6B-7FB5-45A1-9C24-E0D971726F2B}" destId="{300FF42D-F2B8-4203-8E75-CCA99F632AC2}" srcOrd="1" destOrd="0" presId="urn:microsoft.com/office/officeart/2005/8/layout/orgChart1"/>
    <dgm:cxn modelId="{73E123A2-D50C-4D6F-B319-068B52B8342F}" srcId="{FF572613-97EA-4AE8-9AE0-670FAD1888E6}" destId="{AA847F6B-7FB5-45A1-9C24-E0D971726F2B}" srcOrd="4" destOrd="0" parTransId="{B909282B-B573-4979-A752-9770B8691BFE}" sibTransId="{3B684A91-F9AB-41FD-9C1E-935070AE7321}"/>
    <dgm:cxn modelId="{82C5302B-D53D-42C4-9723-879A43A60C0B}" type="presOf" srcId="{256B9506-FD55-4841-83FA-41CD9EEEC6ED}" destId="{18415451-FF67-495C-B1C8-F42FD3DACD88}" srcOrd="0" destOrd="0" presId="urn:microsoft.com/office/officeart/2005/8/layout/orgChart1"/>
    <dgm:cxn modelId="{580CAB59-3FF7-4FE8-8775-3D342604CFE2}" srcId="{AA847F6B-7FB5-45A1-9C24-E0D971726F2B}" destId="{EFF0B731-2105-4289-B7AB-25B3C5C8DA2E}" srcOrd="0" destOrd="0" parTransId="{2024A8A0-328B-4956-A959-2FE7E47AB093}" sibTransId="{C397432F-97AB-4371-9870-53215E06DF8C}"/>
    <dgm:cxn modelId="{7D2E8CFA-A376-4EFB-8A02-6DC7B58424F1}" type="presOf" srcId="{B2CB434D-EE51-4027-BDE2-BF0D15F34D71}" destId="{BB8633B7-CEBE-4B7C-86CC-CF5C01A734B1}" srcOrd="1" destOrd="0" presId="urn:microsoft.com/office/officeart/2005/8/layout/orgChart1"/>
    <dgm:cxn modelId="{86768A92-7589-4E6B-9FFE-E207820FB882}" srcId="{AA847F6B-7FB5-45A1-9C24-E0D971726F2B}" destId="{533F4159-CF4E-46AD-8039-320C1554B6CE}" srcOrd="1" destOrd="0" parTransId="{3325E972-EF23-49E0-A3E2-91C4F44EB28F}" sibTransId="{40B078B4-7922-4C9D-A77A-3EF4044D6D1D}"/>
    <dgm:cxn modelId="{AF772B03-2C1F-4AC4-A0C4-7BF3FA3F7E68}" srcId="{FF572613-97EA-4AE8-9AE0-670FAD1888E6}" destId="{FA585DB8-557E-44CA-90EB-C488A51B81DC}" srcOrd="1" destOrd="0" parTransId="{7351CC94-D0A9-4ED3-9851-8F62FCB24DFD}" sibTransId="{FD38DDD5-411B-48B9-86E2-44C1647B03E3}"/>
    <dgm:cxn modelId="{51F25554-0E85-47EB-B2FA-87B2F54A2368}" type="presOf" srcId="{FAF6C9F6-764E-45D5-A469-4F9D4941CF16}" destId="{4502A109-B360-453A-8D55-B163CB5F7E75}" srcOrd="0" destOrd="0" presId="urn:microsoft.com/office/officeart/2005/8/layout/orgChart1"/>
    <dgm:cxn modelId="{5D913E5E-0DA9-41CA-8C3F-F8AD32125DFF}" type="presOf" srcId="{1FFED13E-2966-416E-9AC7-928120C80CE7}" destId="{9C92F130-49C9-45D8-9F8E-D6D49A28FAF2}" srcOrd="0" destOrd="0" presId="urn:microsoft.com/office/officeart/2005/8/layout/orgChart1"/>
    <dgm:cxn modelId="{DF123782-0D48-4C35-80C3-3A27713FA2BF}" type="presOf" srcId="{E7D6583A-AADC-44D6-A636-2495D5319248}" destId="{12EE71EF-9D83-4E5D-8F92-BFD4633523CB}" srcOrd="1" destOrd="0" presId="urn:microsoft.com/office/officeart/2005/8/layout/orgChart1"/>
    <dgm:cxn modelId="{AA3F80CC-DC8A-4678-B65A-5A2857C54F71}" type="presOf" srcId="{533F4159-CF4E-46AD-8039-320C1554B6CE}" destId="{074E7F98-F3C5-4BAB-B76B-2BEBD1B599EB}" srcOrd="0" destOrd="0" presId="urn:microsoft.com/office/officeart/2005/8/layout/orgChart1"/>
    <dgm:cxn modelId="{4146A1E5-4199-48D1-96F4-75C946A75BD0}" srcId="{E864DF4E-0108-4574-94F5-E59917487C33}" destId="{6A04039F-9E50-4D80-B639-8C56CC6DCE11}" srcOrd="2" destOrd="0" parTransId="{256B9506-FD55-4841-83FA-41CD9EEEC6ED}" sibTransId="{1633DD2F-5D0A-449B-A263-D58783433C41}"/>
    <dgm:cxn modelId="{36D53F88-7BE6-4496-9CC8-01FD77EB18CD}" type="presOf" srcId="{E7D6583A-AADC-44D6-A636-2495D5319248}" destId="{7519134B-0402-40BB-8815-33A8A3B275C6}" srcOrd="0" destOrd="0" presId="urn:microsoft.com/office/officeart/2005/8/layout/orgChart1"/>
    <dgm:cxn modelId="{0E27BDAE-F16A-4E3D-A2B5-0495BB0D9972}" type="presOf" srcId="{3999F495-1ABF-4266-90D5-9418B61217C2}" destId="{916BE0DE-3C11-4D0A-940E-2008F3A42C4A}" srcOrd="0" destOrd="0" presId="urn:microsoft.com/office/officeart/2005/8/layout/orgChart1"/>
    <dgm:cxn modelId="{85B2DB7A-9BF0-4AC4-B558-57BFA3706B92}" type="presOf" srcId="{68C1041A-155E-438C-BEF2-63124E2B8FD2}" destId="{7ABB0CAB-FD24-4E3F-9068-0646FE9E28FC}" srcOrd="0" destOrd="0" presId="urn:microsoft.com/office/officeart/2005/8/layout/orgChart1"/>
    <dgm:cxn modelId="{0631474B-F893-4AD5-9245-A545EAFF6E9F}" srcId="{FA585DB8-557E-44CA-90EB-C488A51B81DC}" destId="{B78D5DD4-F23E-458C-8E0D-E7BA2C92EB21}" srcOrd="2" destOrd="0" parTransId="{3999F495-1ABF-4266-90D5-9418B61217C2}" sibTransId="{03226B2B-8139-49F5-A850-3731CBCA64FD}"/>
    <dgm:cxn modelId="{4214383B-92B9-4F07-A147-EAA5F05D3735}" type="presOf" srcId="{C6B4FACB-65EC-4520-999D-83D8E7408478}" destId="{9C962B79-5DB5-43A5-9E12-F2D057428F51}" srcOrd="1" destOrd="0" presId="urn:microsoft.com/office/officeart/2005/8/layout/orgChart1"/>
    <dgm:cxn modelId="{A67314C5-E0F0-4C4A-B2F7-BAC383ABBFED}" type="presOf" srcId="{91D7FF17-A695-4669-9A69-60EEB7B171D5}" destId="{B3FA4DE3-5B7E-4C74-8A4D-FDA5A61BDC9E}" srcOrd="0" destOrd="0" presId="urn:microsoft.com/office/officeart/2005/8/layout/orgChart1"/>
    <dgm:cxn modelId="{15872C85-E388-447B-BDFE-55F3B8BFBFA2}" type="presOf" srcId="{04A09CCD-2F81-4C0F-BB3B-F0ED1B55E388}" destId="{67F077B2-09A1-4E2B-BA9C-EBEFAB15EC70}" srcOrd="0" destOrd="0" presId="urn:microsoft.com/office/officeart/2005/8/layout/orgChart1"/>
    <dgm:cxn modelId="{0D81435E-80AF-4014-89F9-A5652FFB154D}" srcId="{32D663C7-0D0D-4A59-8144-8AB8AD82DE77}" destId="{1C61CB7E-A002-4A1F-B935-24616EBB0DEF}" srcOrd="0" destOrd="0" parTransId="{C17615AF-CBAD-4AC6-8AEC-9BF717CE4F17}" sibTransId="{76026E1F-9A7C-4DE8-BD2F-9005D69A721B}"/>
    <dgm:cxn modelId="{4A47D85A-02D1-453C-857A-3B3F3474AED1}" type="presOf" srcId="{3325E972-EF23-49E0-A3E2-91C4F44EB28F}" destId="{D94B766B-A13B-4E05-9442-5E33033F888A}" srcOrd="0" destOrd="0" presId="urn:microsoft.com/office/officeart/2005/8/layout/orgChart1"/>
    <dgm:cxn modelId="{B310F6F6-12E6-4039-BA03-409D5680C737}" type="presOf" srcId="{32D663C7-0D0D-4A59-8144-8AB8AD82DE77}" destId="{9E079383-22BA-46A0-BAB7-EDF33D0C2C56}" srcOrd="1" destOrd="0" presId="urn:microsoft.com/office/officeart/2005/8/layout/orgChart1"/>
    <dgm:cxn modelId="{2461E6EC-5B60-4A18-A1CC-7CF14DE6421B}" srcId="{32D663C7-0D0D-4A59-8144-8AB8AD82DE77}" destId="{C6B4FACB-65EC-4520-999D-83D8E7408478}" srcOrd="2" destOrd="0" parTransId="{E5D07248-E0E6-40BA-B56A-AB35FB8BB225}" sibTransId="{B8DCAB57-865D-4D08-A684-7C1BFB6B8FC4}"/>
    <dgm:cxn modelId="{DB6C1B8B-AD8F-4820-AC6A-AFF593BBC553}" type="presOf" srcId="{333A7E8F-F41C-483A-BC75-49095D6804AA}" destId="{D5FB26AD-7AA5-4C2A-8797-4EEA745BF53B}" srcOrd="1" destOrd="0" presId="urn:microsoft.com/office/officeart/2005/8/layout/orgChart1"/>
    <dgm:cxn modelId="{2BFA5207-3CD0-4559-99DB-E1BDAD389A1E}" type="presOf" srcId="{533F4159-CF4E-46AD-8039-320C1554B6CE}" destId="{8A69966E-0A07-443F-9FFC-E5AC0AE2DAD4}" srcOrd="1" destOrd="0" presId="urn:microsoft.com/office/officeart/2005/8/layout/orgChart1"/>
    <dgm:cxn modelId="{1B022AE2-54EB-4684-B95E-9C652FE296ED}" srcId="{FF572613-97EA-4AE8-9AE0-670FAD1888E6}" destId="{E864DF4E-0108-4574-94F5-E59917487C33}" srcOrd="2" destOrd="0" parTransId="{B044BA97-C929-4D31-B4AF-5BCD4B161BB6}" sibTransId="{62B2A53D-FDC6-4CD6-AFE2-EC9097F86E1A}"/>
    <dgm:cxn modelId="{68C32F61-68D6-4264-BF83-CB5EA3641A1F}" type="presOf" srcId="{6A04039F-9E50-4D80-B639-8C56CC6DCE11}" destId="{3C8D3681-72AA-479E-B79A-6204A33EE811}" srcOrd="0" destOrd="0" presId="urn:microsoft.com/office/officeart/2005/8/layout/orgChart1"/>
    <dgm:cxn modelId="{56942778-6446-46FF-9809-80380265CEAC}" srcId="{32D663C7-0D0D-4A59-8144-8AB8AD82DE77}" destId="{B2CB434D-EE51-4027-BDE2-BF0D15F34D71}" srcOrd="1" destOrd="0" parTransId="{DFC52BE7-175C-480D-9D93-7EAE558D5B2B}" sibTransId="{C5289AC0-6D3E-4700-929C-42DCC682FD71}"/>
    <dgm:cxn modelId="{518822C0-59D5-48ED-9F16-E40E50D25C06}" type="presOf" srcId="{4C8A7C46-6B4E-4115-BB5B-4FC871BF754D}" destId="{3FBD9FA3-82F3-470E-9B36-9F2A88CFA957}" srcOrd="0" destOrd="0" presId="urn:microsoft.com/office/officeart/2005/8/layout/orgChart1"/>
    <dgm:cxn modelId="{F1599947-C5AF-4B7D-8A13-1410FE62BCDB}" type="presOf" srcId="{C2C43585-AF92-4CC7-A63D-619A0756FC56}" destId="{40B62F57-CA58-41E7-8CB9-276C5720A494}" srcOrd="0" destOrd="0" presId="urn:microsoft.com/office/officeart/2005/8/layout/orgChart1"/>
    <dgm:cxn modelId="{C38A1B21-DF58-4511-B0D0-90DE435FBF6D}" type="presOf" srcId="{FF572613-97EA-4AE8-9AE0-670FAD1888E6}" destId="{05182BF1-12BA-4180-942D-C34E0F48B90F}" srcOrd="1" destOrd="0" presId="urn:microsoft.com/office/officeart/2005/8/layout/orgChart1"/>
    <dgm:cxn modelId="{DF01EC99-A83A-4B75-B4EE-43A5ECAF87EB}" type="presOf" srcId="{6B4D53FD-6A05-4A03-B674-1A9263C65E0E}" destId="{C19045D9-1B4E-4D20-BB51-570F81A5209A}" srcOrd="1" destOrd="0" presId="urn:microsoft.com/office/officeart/2005/8/layout/orgChart1"/>
    <dgm:cxn modelId="{3C36D439-B9D5-4070-A6F6-6D8D39263595}" type="presOf" srcId="{C6B4FACB-65EC-4520-999D-83D8E7408478}" destId="{65B81E7D-159A-4D78-B0B5-B6090B139B02}" srcOrd="0" destOrd="0" presId="urn:microsoft.com/office/officeart/2005/8/layout/orgChart1"/>
    <dgm:cxn modelId="{B2348F71-25B1-4B5B-8BAC-73BC3D21692B}" srcId="{FA585DB8-557E-44CA-90EB-C488A51B81DC}" destId="{1FFED13E-2966-416E-9AC7-928120C80CE7}" srcOrd="0" destOrd="0" parTransId="{123F7E0F-C898-4138-89DF-60945677DBB1}" sibTransId="{203581A7-FDB1-45AB-9D28-06983ADBC562}"/>
    <dgm:cxn modelId="{50E1E05A-83AB-4DA2-B02B-25C5C31A4E67}" type="presOf" srcId="{B2CB434D-EE51-4027-BDE2-BF0D15F34D71}" destId="{9AFE65EE-8548-476D-B95F-FB47FB71CF56}" srcOrd="0" destOrd="0" presId="urn:microsoft.com/office/officeart/2005/8/layout/orgChart1"/>
    <dgm:cxn modelId="{4B4160AE-80B4-4A58-BB6D-1FA92F3CAC2C}" srcId="{FF572613-97EA-4AE8-9AE0-670FAD1888E6}" destId="{32D663C7-0D0D-4A59-8144-8AB8AD82DE77}" srcOrd="0" destOrd="0" parTransId="{91D7FF17-A695-4669-9A69-60EEB7B171D5}" sibTransId="{52293750-882E-448F-9816-1821A1E212A5}"/>
    <dgm:cxn modelId="{D60DF279-0965-457C-AB2B-F37A58CDC44C}" type="presOf" srcId="{1A029AE5-CDFD-4C26-A966-29AB0C52DC8D}" destId="{6E00B5EF-FAA3-489E-A01E-E2884D47F9C9}" srcOrd="0" destOrd="0" presId="urn:microsoft.com/office/officeart/2005/8/layout/orgChart1"/>
    <dgm:cxn modelId="{96FC4B8B-0B03-49D9-BEAA-F8D121E8DC23}" type="presOf" srcId="{EFF0B731-2105-4289-B7AB-25B3C5C8DA2E}" destId="{458C18CF-70A0-41BE-8394-51AC41D26760}" srcOrd="1" destOrd="0" presId="urn:microsoft.com/office/officeart/2005/8/layout/orgChart1"/>
    <dgm:cxn modelId="{2B50A576-CE97-4B43-A48D-CA85FCB0A53A}" type="presOf" srcId="{FA585DB8-557E-44CA-90EB-C488A51B81DC}" destId="{BE18EA20-B994-4C85-A53A-8C53E33DCB78}" srcOrd="1" destOrd="0" presId="urn:microsoft.com/office/officeart/2005/8/layout/orgChart1"/>
    <dgm:cxn modelId="{E96BAF75-BBFF-4185-86F9-856ABE03876F}" type="presOf" srcId="{FF572613-97EA-4AE8-9AE0-670FAD1888E6}" destId="{9FFAEFFC-AED6-4577-B963-DA107974C9BA}" srcOrd="0" destOrd="0" presId="urn:microsoft.com/office/officeart/2005/8/layout/orgChart1"/>
    <dgm:cxn modelId="{7269F47C-750F-491D-B772-07DF585E5C3A}" type="presOf" srcId="{AA847F6B-7FB5-45A1-9C24-E0D971726F2B}" destId="{E58A9A75-E4F0-407B-AF84-534DBC0070AD}" srcOrd="0" destOrd="0" presId="urn:microsoft.com/office/officeart/2005/8/layout/orgChart1"/>
    <dgm:cxn modelId="{81247064-0EEF-4338-8B98-6FF49D5F8D74}" type="presOf" srcId="{E71B6038-EB11-4A69-86FE-52CD492F2813}" destId="{904EB096-A67F-44D0-AF6C-A5EA9550442E}" srcOrd="0" destOrd="0" presId="urn:microsoft.com/office/officeart/2005/8/layout/orgChart1"/>
    <dgm:cxn modelId="{E7D8816A-B150-4BD4-8B74-ABABB85758EB}" type="presOf" srcId="{8C49D1A6-F9CE-4847-B93C-E12B0E15DC08}" destId="{B66B736E-DE80-4166-83C0-D63D8033A1A2}" srcOrd="1" destOrd="0" presId="urn:microsoft.com/office/officeart/2005/8/layout/orgChart1"/>
    <dgm:cxn modelId="{49805933-B037-4B44-9DC7-717A61A0D75E}" type="presOf" srcId="{6A04039F-9E50-4D80-B639-8C56CC6DCE11}" destId="{F68338E6-CDA0-420B-B3AE-2B24149ADD41}" srcOrd="1" destOrd="0" presId="urn:microsoft.com/office/officeart/2005/8/layout/orgChart1"/>
    <dgm:cxn modelId="{1324FCED-2121-4B40-A33C-BDB939C35C81}" type="presOf" srcId="{7351CC94-D0A9-4ED3-9851-8F62FCB24DFD}" destId="{2064E582-6D5D-450D-83CB-A62A6B2A7DDC}" srcOrd="0" destOrd="0" presId="urn:microsoft.com/office/officeart/2005/8/layout/orgChart1"/>
    <dgm:cxn modelId="{B078227A-2B30-42B0-AA1A-028E3BE1A159}" type="presOf" srcId="{B78D5DD4-F23E-458C-8E0D-E7BA2C92EB21}" destId="{94DA2E75-6015-42A1-80ED-34F9AAE2D202}" srcOrd="0" destOrd="0" presId="urn:microsoft.com/office/officeart/2005/8/layout/orgChart1"/>
    <dgm:cxn modelId="{483F2846-A76E-4A8E-890D-C7F88F7010CF}" type="presParOf" srcId="{453B13BD-6530-46A4-A4BE-DC2EACF8B5C2}" destId="{9B7CAE9F-5CCE-4F36-AF20-C0C51B7B64B1}" srcOrd="0" destOrd="0" presId="urn:microsoft.com/office/officeart/2005/8/layout/orgChart1"/>
    <dgm:cxn modelId="{0905969C-D854-4068-AB5D-DE459E2EA7D8}" type="presParOf" srcId="{9B7CAE9F-5CCE-4F36-AF20-C0C51B7B64B1}" destId="{2B0D634E-C31B-4F42-85DF-38079E2268E3}" srcOrd="0" destOrd="0" presId="urn:microsoft.com/office/officeart/2005/8/layout/orgChart1"/>
    <dgm:cxn modelId="{D34EE093-7E04-4E0B-9422-151ADB07010F}" type="presParOf" srcId="{2B0D634E-C31B-4F42-85DF-38079E2268E3}" destId="{9FFAEFFC-AED6-4577-B963-DA107974C9BA}" srcOrd="0" destOrd="0" presId="urn:microsoft.com/office/officeart/2005/8/layout/orgChart1"/>
    <dgm:cxn modelId="{0B880DDD-7D88-4A77-A469-BE2C36CD5A3B}" type="presParOf" srcId="{2B0D634E-C31B-4F42-85DF-38079E2268E3}" destId="{05182BF1-12BA-4180-942D-C34E0F48B90F}" srcOrd="1" destOrd="0" presId="urn:microsoft.com/office/officeart/2005/8/layout/orgChart1"/>
    <dgm:cxn modelId="{C3A8737C-A70C-4333-81FD-2504B6917FDC}" type="presParOf" srcId="{9B7CAE9F-5CCE-4F36-AF20-C0C51B7B64B1}" destId="{C1E92070-E04C-4248-8532-A835D4AE8431}" srcOrd="1" destOrd="0" presId="urn:microsoft.com/office/officeart/2005/8/layout/orgChart1"/>
    <dgm:cxn modelId="{ECCF4640-18DF-4432-9EEF-D31BBC8575DB}" type="presParOf" srcId="{C1E92070-E04C-4248-8532-A835D4AE8431}" destId="{B3FA4DE3-5B7E-4C74-8A4D-FDA5A61BDC9E}" srcOrd="0" destOrd="0" presId="urn:microsoft.com/office/officeart/2005/8/layout/orgChart1"/>
    <dgm:cxn modelId="{67DA9268-F362-4B5C-98A9-E6B0E2C02ABD}" type="presParOf" srcId="{C1E92070-E04C-4248-8532-A835D4AE8431}" destId="{6CDED849-0F35-427B-B4A2-09CDF5EABBF0}" srcOrd="1" destOrd="0" presId="urn:microsoft.com/office/officeart/2005/8/layout/orgChart1"/>
    <dgm:cxn modelId="{64844CAD-D576-47C3-90E7-202B2A85FC6E}" type="presParOf" srcId="{6CDED849-0F35-427B-B4A2-09CDF5EABBF0}" destId="{8355E235-7456-4ECB-B47E-C65C766B3700}" srcOrd="0" destOrd="0" presId="urn:microsoft.com/office/officeart/2005/8/layout/orgChart1"/>
    <dgm:cxn modelId="{91E410DE-8C8D-4938-AFFC-C743C4CBDC9E}" type="presParOf" srcId="{8355E235-7456-4ECB-B47E-C65C766B3700}" destId="{86557F9A-E022-4739-9BFB-DA718A9B81E3}" srcOrd="0" destOrd="0" presId="urn:microsoft.com/office/officeart/2005/8/layout/orgChart1"/>
    <dgm:cxn modelId="{9B948284-A622-4F95-9BB3-78A7C402F98D}" type="presParOf" srcId="{8355E235-7456-4ECB-B47E-C65C766B3700}" destId="{9E079383-22BA-46A0-BAB7-EDF33D0C2C56}" srcOrd="1" destOrd="0" presId="urn:microsoft.com/office/officeart/2005/8/layout/orgChart1"/>
    <dgm:cxn modelId="{C883CD97-CFF2-4DBF-926A-3052B3577AD1}" type="presParOf" srcId="{6CDED849-0F35-427B-B4A2-09CDF5EABBF0}" destId="{0BB69C7F-9D49-4023-A077-DC86B60B9A61}" srcOrd="1" destOrd="0" presId="urn:microsoft.com/office/officeart/2005/8/layout/orgChart1"/>
    <dgm:cxn modelId="{3A52DA2B-0156-44DE-8236-6B7FEA04B6BC}" type="presParOf" srcId="{0BB69C7F-9D49-4023-A077-DC86B60B9A61}" destId="{1646F4FA-8B1A-4B3D-99CB-C6FAEB1336A2}" srcOrd="0" destOrd="0" presId="urn:microsoft.com/office/officeart/2005/8/layout/orgChart1"/>
    <dgm:cxn modelId="{72F1EC7D-A236-4DE5-9250-BEF8F50D4A66}" type="presParOf" srcId="{0BB69C7F-9D49-4023-A077-DC86B60B9A61}" destId="{06049FBB-D872-4563-8996-A6890D8B7E09}" srcOrd="1" destOrd="0" presId="urn:microsoft.com/office/officeart/2005/8/layout/orgChart1"/>
    <dgm:cxn modelId="{6152C2E4-31AC-45D5-AEA8-9E9F5E436C6C}" type="presParOf" srcId="{06049FBB-D872-4563-8996-A6890D8B7E09}" destId="{4622E1C2-3B35-4E2E-9747-09E51CE8637F}" srcOrd="0" destOrd="0" presId="urn:microsoft.com/office/officeart/2005/8/layout/orgChart1"/>
    <dgm:cxn modelId="{06E01A55-69EA-4CE5-B90A-147A4A6197C7}" type="presParOf" srcId="{4622E1C2-3B35-4E2E-9747-09E51CE8637F}" destId="{6516C40F-E5C8-4A7B-849E-163914EFE05E}" srcOrd="0" destOrd="0" presId="urn:microsoft.com/office/officeart/2005/8/layout/orgChart1"/>
    <dgm:cxn modelId="{1C7F4E0A-2665-4FE6-AD25-302D5422AC63}" type="presParOf" srcId="{4622E1C2-3B35-4E2E-9747-09E51CE8637F}" destId="{14CCEF07-DD6A-4BBA-A8CA-7936BADAF4EE}" srcOrd="1" destOrd="0" presId="urn:microsoft.com/office/officeart/2005/8/layout/orgChart1"/>
    <dgm:cxn modelId="{32BC8A50-00D9-43CB-898F-475627D3EE30}" type="presParOf" srcId="{06049FBB-D872-4563-8996-A6890D8B7E09}" destId="{13F96F08-BA26-468D-B645-D0244D25C46F}" srcOrd="1" destOrd="0" presId="urn:microsoft.com/office/officeart/2005/8/layout/orgChart1"/>
    <dgm:cxn modelId="{751ABCF5-6768-45BF-9359-0FF7DAA89A90}" type="presParOf" srcId="{06049FBB-D872-4563-8996-A6890D8B7E09}" destId="{B006E155-3D37-414E-8E37-69AF37F92B11}" srcOrd="2" destOrd="0" presId="urn:microsoft.com/office/officeart/2005/8/layout/orgChart1"/>
    <dgm:cxn modelId="{181E4AA7-F5B7-4DD7-9794-9090414F0EB1}" type="presParOf" srcId="{0BB69C7F-9D49-4023-A077-DC86B60B9A61}" destId="{B14370D4-1847-4E4C-B5D1-C8CF71EFE6EC}" srcOrd="2" destOrd="0" presId="urn:microsoft.com/office/officeart/2005/8/layout/orgChart1"/>
    <dgm:cxn modelId="{2D8A8DE6-7493-4775-9FDF-64E588CC558F}" type="presParOf" srcId="{0BB69C7F-9D49-4023-A077-DC86B60B9A61}" destId="{AC36185A-D31B-40FF-8998-10605A68D7B6}" srcOrd="3" destOrd="0" presId="urn:microsoft.com/office/officeart/2005/8/layout/orgChart1"/>
    <dgm:cxn modelId="{32FE58A3-4836-4C02-9FD3-F2442BE9455B}" type="presParOf" srcId="{AC36185A-D31B-40FF-8998-10605A68D7B6}" destId="{0F5596E3-55EB-42CD-9E60-D88AEC74061E}" srcOrd="0" destOrd="0" presId="urn:microsoft.com/office/officeart/2005/8/layout/orgChart1"/>
    <dgm:cxn modelId="{8C4E4BC0-A1FA-4DFF-9EBF-D8AECC63B2F3}" type="presParOf" srcId="{0F5596E3-55EB-42CD-9E60-D88AEC74061E}" destId="{9AFE65EE-8548-476D-B95F-FB47FB71CF56}" srcOrd="0" destOrd="0" presId="urn:microsoft.com/office/officeart/2005/8/layout/orgChart1"/>
    <dgm:cxn modelId="{44214152-4042-45B1-8FB7-375A7FB1245A}" type="presParOf" srcId="{0F5596E3-55EB-42CD-9E60-D88AEC74061E}" destId="{BB8633B7-CEBE-4B7C-86CC-CF5C01A734B1}" srcOrd="1" destOrd="0" presId="urn:microsoft.com/office/officeart/2005/8/layout/orgChart1"/>
    <dgm:cxn modelId="{566A8BF9-B42E-4011-BC18-4DBD827C4517}" type="presParOf" srcId="{AC36185A-D31B-40FF-8998-10605A68D7B6}" destId="{913A8464-055C-456C-84F5-E0C6F4348D74}" srcOrd="1" destOrd="0" presId="urn:microsoft.com/office/officeart/2005/8/layout/orgChart1"/>
    <dgm:cxn modelId="{97E483FC-18C2-436E-8B14-9B47D4F4E104}" type="presParOf" srcId="{AC36185A-D31B-40FF-8998-10605A68D7B6}" destId="{BCCF8D4F-E493-4728-ADE4-F56EA21CFEC8}" srcOrd="2" destOrd="0" presId="urn:microsoft.com/office/officeart/2005/8/layout/orgChart1"/>
    <dgm:cxn modelId="{6F6DC028-A1CF-4A9F-A0F5-2B35AA2396E3}" type="presParOf" srcId="{0BB69C7F-9D49-4023-A077-DC86B60B9A61}" destId="{75183132-F44B-4F69-A619-8551FE30892E}" srcOrd="4" destOrd="0" presId="urn:microsoft.com/office/officeart/2005/8/layout/orgChart1"/>
    <dgm:cxn modelId="{FA60E22C-E8CA-4D20-B6B4-AC791BF9F593}" type="presParOf" srcId="{0BB69C7F-9D49-4023-A077-DC86B60B9A61}" destId="{1C13AD52-ED7E-401F-8876-CAEEB9AB5364}" srcOrd="5" destOrd="0" presId="urn:microsoft.com/office/officeart/2005/8/layout/orgChart1"/>
    <dgm:cxn modelId="{DEABADA2-37AB-4B78-992C-09D1B28072E6}" type="presParOf" srcId="{1C13AD52-ED7E-401F-8876-CAEEB9AB5364}" destId="{E7FC0A5D-5D5D-4A80-BAE7-BAAB4491C43E}" srcOrd="0" destOrd="0" presId="urn:microsoft.com/office/officeart/2005/8/layout/orgChart1"/>
    <dgm:cxn modelId="{FB14F0DE-4118-4455-8845-6441C044988A}" type="presParOf" srcId="{E7FC0A5D-5D5D-4A80-BAE7-BAAB4491C43E}" destId="{65B81E7D-159A-4D78-B0B5-B6090B139B02}" srcOrd="0" destOrd="0" presId="urn:microsoft.com/office/officeart/2005/8/layout/orgChart1"/>
    <dgm:cxn modelId="{EED10FD0-6B9B-4CF8-8C74-1338F55847D0}" type="presParOf" srcId="{E7FC0A5D-5D5D-4A80-BAE7-BAAB4491C43E}" destId="{9C962B79-5DB5-43A5-9E12-F2D057428F51}" srcOrd="1" destOrd="0" presId="urn:microsoft.com/office/officeart/2005/8/layout/orgChart1"/>
    <dgm:cxn modelId="{083FFF5E-366E-422F-9BD0-27AFAC524470}" type="presParOf" srcId="{1C13AD52-ED7E-401F-8876-CAEEB9AB5364}" destId="{D7361C24-7D76-40A7-9DBA-82E2F72AB559}" srcOrd="1" destOrd="0" presId="urn:microsoft.com/office/officeart/2005/8/layout/orgChart1"/>
    <dgm:cxn modelId="{8F9BC48A-5BB7-4CDE-A92D-05C78C575F3E}" type="presParOf" srcId="{1C13AD52-ED7E-401F-8876-CAEEB9AB5364}" destId="{3639F42F-FB4E-4ACC-86C2-5C2E70668216}" srcOrd="2" destOrd="0" presId="urn:microsoft.com/office/officeart/2005/8/layout/orgChart1"/>
    <dgm:cxn modelId="{2ADA8ABA-A261-4853-98EC-93C9A40C2472}" type="presParOf" srcId="{6CDED849-0F35-427B-B4A2-09CDF5EABBF0}" destId="{DF6E1AA0-245B-48A2-B577-13EA20450F15}" srcOrd="2" destOrd="0" presId="urn:microsoft.com/office/officeart/2005/8/layout/orgChart1"/>
    <dgm:cxn modelId="{602F3FED-CCE1-450F-9B1F-4C66070DC175}" type="presParOf" srcId="{C1E92070-E04C-4248-8532-A835D4AE8431}" destId="{2064E582-6D5D-450D-83CB-A62A6B2A7DDC}" srcOrd="2" destOrd="0" presId="urn:microsoft.com/office/officeart/2005/8/layout/orgChart1"/>
    <dgm:cxn modelId="{F6944E45-6515-4568-B9AB-45B9373A8A14}" type="presParOf" srcId="{C1E92070-E04C-4248-8532-A835D4AE8431}" destId="{21225B3F-06CB-4A1B-8A11-17AF4E40A913}" srcOrd="3" destOrd="0" presId="urn:microsoft.com/office/officeart/2005/8/layout/orgChart1"/>
    <dgm:cxn modelId="{87C8DDDD-9E60-4606-85B9-1AE08CCECBED}" type="presParOf" srcId="{21225B3F-06CB-4A1B-8A11-17AF4E40A913}" destId="{C3CF4399-3842-454D-9711-AEAD7F19FD02}" srcOrd="0" destOrd="0" presId="urn:microsoft.com/office/officeart/2005/8/layout/orgChart1"/>
    <dgm:cxn modelId="{6C31536F-D8BB-494F-9E5E-4CD777EDEC26}" type="presParOf" srcId="{C3CF4399-3842-454D-9711-AEAD7F19FD02}" destId="{1B91FF62-09B5-48B1-B38B-09E023F48C9D}" srcOrd="0" destOrd="0" presId="urn:microsoft.com/office/officeart/2005/8/layout/orgChart1"/>
    <dgm:cxn modelId="{FD3759B6-0114-484D-BF7F-6ECFE8CFEC0B}" type="presParOf" srcId="{C3CF4399-3842-454D-9711-AEAD7F19FD02}" destId="{BE18EA20-B994-4C85-A53A-8C53E33DCB78}" srcOrd="1" destOrd="0" presId="urn:microsoft.com/office/officeart/2005/8/layout/orgChart1"/>
    <dgm:cxn modelId="{FA076864-9EF2-49AC-93FD-CB24B4AFA39B}" type="presParOf" srcId="{21225B3F-06CB-4A1B-8A11-17AF4E40A913}" destId="{54C02D86-009C-4288-85C3-FA58DED60F62}" srcOrd="1" destOrd="0" presId="urn:microsoft.com/office/officeart/2005/8/layout/orgChart1"/>
    <dgm:cxn modelId="{24E6A06F-B206-417E-9D32-3F79881AC309}" type="presParOf" srcId="{54C02D86-009C-4288-85C3-FA58DED60F62}" destId="{E716839A-0C9E-413E-AE8D-E93407EDBDFC}" srcOrd="0" destOrd="0" presId="urn:microsoft.com/office/officeart/2005/8/layout/orgChart1"/>
    <dgm:cxn modelId="{4A8EB8C5-BA6B-43AA-BA44-D432BB480A31}" type="presParOf" srcId="{54C02D86-009C-4288-85C3-FA58DED60F62}" destId="{61F6A231-7B2E-4E14-BD86-A761F48E7527}" srcOrd="1" destOrd="0" presId="urn:microsoft.com/office/officeart/2005/8/layout/orgChart1"/>
    <dgm:cxn modelId="{DAA9D41D-2E71-4AE6-93A8-B9AEC1BF21C7}" type="presParOf" srcId="{61F6A231-7B2E-4E14-BD86-A761F48E7527}" destId="{F202370B-36D0-45D2-9575-32B5526390B2}" srcOrd="0" destOrd="0" presId="urn:microsoft.com/office/officeart/2005/8/layout/orgChart1"/>
    <dgm:cxn modelId="{ADC0D2AC-5178-433F-BE44-7B64B33C3FAF}" type="presParOf" srcId="{F202370B-36D0-45D2-9575-32B5526390B2}" destId="{9C92F130-49C9-45D8-9F8E-D6D49A28FAF2}" srcOrd="0" destOrd="0" presId="urn:microsoft.com/office/officeart/2005/8/layout/orgChart1"/>
    <dgm:cxn modelId="{8D167069-BAA7-458C-A470-DA8AC11C8AE6}" type="presParOf" srcId="{F202370B-36D0-45D2-9575-32B5526390B2}" destId="{65A6903F-A198-4F4E-A218-9F9FA220B416}" srcOrd="1" destOrd="0" presId="urn:microsoft.com/office/officeart/2005/8/layout/orgChart1"/>
    <dgm:cxn modelId="{484E4037-466B-46E3-AF8B-DF14181FE2D1}" type="presParOf" srcId="{61F6A231-7B2E-4E14-BD86-A761F48E7527}" destId="{EDDFE7F8-3CB8-42B7-869A-93C844DAB59C}" srcOrd="1" destOrd="0" presId="urn:microsoft.com/office/officeart/2005/8/layout/orgChart1"/>
    <dgm:cxn modelId="{8AEA34A2-E485-405D-9A14-6F99A8139C35}" type="presParOf" srcId="{61F6A231-7B2E-4E14-BD86-A761F48E7527}" destId="{8B0CE783-7373-42B8-939D-2852E4111E75}" srcOrd="2" destOrd="0" presId="urn:microsoft.com/office/officeart/2005/8/layout/orgChart1"/>
    <dgm:cxn modelId="{D005A0F1-36F1-47D8-BD56-057D7AABECB0}" type="presParOf" srcId="{54C02D86-009C-4288-85C3-FA58DED60F62}" destId="{6E00B5EF-FAA3-489E-A01E-E2884D47F9C9}" srcOrd="2" destOrd="0" presId="urn:microsoft.com/office/officeart/2005/8/layout/orgChart1"/>
    <dgm:cxn modelId="{FCB687D2-F6EC-4AFA-ABE7-D8226BDABD99}" type="presParOf" srcId="{54C02D86-009C-4288-85C3-FA58DED60F62}" destId="{DFB9003E-9F7E-4027-9337-38ED769C8FD3}" srcOrd="3" destOrd="0" presId="urn:microsoft.com/office/officeart/2005/8/layout/orgChart1"/>
    <dgm:cxn modelId="{6CBC2A40-A985-4E32-B39C-54F9F5823F66}" type="presParOf" srcId="{DFB9003E-9F7E-4027-9337-38ED769C8FD3}" destId="{FD232E2D-AD8C-4E71-8FF8-0037EA7811F3}" srcOrd="0" destOrd="0" presId="urn:microsoft.com/office/officeart/2005/8/layout/orgChart1"/>
    <dgm:cxn modelId="{E97060B2-9126-425E-8045-2AAD3C1AE2AA}" type="presParOf" srcId="{FD232E2D-AD8C-4E71-8FF8-0037EA7811F3}" destId="{4CA54C17-E661-4DC3-B138-D5FF2E8CC8C3}" srcOrd="0" destOrd="0" presId="urn:microsoft.com/office/officeart/2005/8/layout/orgChart1"/>
    <dgm:cxn modelId="{19D0BA90-51ED-47F2-A803-D06838687CC2}" type="presParOf" srcId="{FD232E2D-AD8C-4E71-8FF8-0037EA7811F3}" destId="{D5FB26AD-7AA5-4C2A-8797-4EEA745BF53B}" srcOrd="1" destOrd="0" presId="urn:microsoft.com/office/officeart/2005/8/layout/orgChart1"/>
    <dgm:cxn modelId="{23D42A52-03E8-4958-9F9C-16AB16754208}" type="presParOf" srcId="{DFB9003E-9F7E-4027-9337-38ED769C8FD3}" destId="{0EC716A3-84FF-4195-B99A-E385C1F70F07}" srcOrd="1" destOrd="0" presId="urn:microsoft.com/office/officeart/2005/8/layout/orgChart1"/>
    <dgm:cxn modelId="{24E72E97-6423-43CF-9608-EB86B276DCEA}" type="presParOf" srcId="{DFB9003E-9F7E-4027-9337-38ED769C8FD3}" destId="{2EC848FE-5B1B-4874-8ECB-9D54B3BC041E}" srcOrd="2" destOrd="0" presId="urn:microsoft.com/office/officeart/2005/8/layout/orgChart1"/>
    <dgm:cxn modelId="{7D5F3906-127E-436F-BFE5-F2F0853E4370}" type="presParOf" srcId="{54C02D86-009C-4288-85C3-FA58DED60F62}" destId="{916BE0DE-3C11-4D0A-940E-2008F3A42C4A}" srcOrd="4" destOrd="0" presId="urn:microsoft.com/office/officeart/2005/8/layout/orgChart1"/>
    <dgm:cxn modelId="{C1C1BC63-0ABA-43CB-86DF-B9B142412977}" type="presParOf" srcId="{54C02D86-009C-4288-85C3-FA58DED60F62}" destId="{68AC57D8-2596-42A3-82C6-66602153AA39}" srcOrd="5" destOrd="0" presId="urn:microsoft.com/office/officeart/2005/8/layout/orgChart1"/>
    <dgm:cxn modelId="{AFBAE5A0-4A9F-4477-A8DF-72A8321580DC}" type="presParOf" srcId="{68AC57D8-2596-42A3-82C6-66602153AA39}" destId="{81A4F063-A3E1-4EBC-8604-E3B8970458C4}" srcOrd="0" destOrd="0" presId="urn:microsoft.com/office/officeart/2005/8/layout/orgChart1"/>
    <dgm:cxn modelId="{2055BDE2-6BA8-41CB-9FBC-8361F652DF31}" type="presParOf" srcId="{81A4F063-A3E1-4EBC-8604-E3B8970458C4}" destId="{94DA2E75-6015-42A1-80ED-34F9AAE2D202}" srcOrd="0" destOrd="0" presId="urn:microsoft.com/office/officeart/2005/8/layout/orgChart1"/>
    <dgm:cxn modelId="{177368D2-80DC-4C12-A9B4-910CDD8312C7}" type="presParOf" srcId="{81A4F063-A3E1-4EBC-8604-E3B8970458C4}" destId="{21135765-B98D-4BD7-92C1-5723488FEC51}" srcOrd="1" destOrd="0" presId="urn:microsoft.com/office/officeart/2005/8/layout/orgChart1"/>
    <dgm:cxn modelId="{181854C7-3A50-4580-ADC5-A1303A539940}" type="presParOf" srcId="{68AC57D8-2596-42A3-82C6-66602153AA39}" destId="{329B2FD0-67EA-4867-9D0A-5C19B950454E}" srcOrd="1" destOrd="0" presId="urn:microsoft.com/office/officeart/2005/8/layout/orgChart1"/>
    <dgm:cxn modelId="{58065677-F765-4DB3-A8AA-A2AFE4E920C3}" type="presParOf" srcId="{68AC57D8-2596-42A3-82C6-66602153AA39}" destId="{06999D80-4EBE-41C8-9E5C-4AA0BC8108A8}" srcOrd="2" destOrd="0" presId="urn:microsoft.com/office/officeart/2005/8/layout/orgChart1"/>
    <dgm:cxn modelId="{3A1E1800-563F-4E89-9827-DA0A9BDE4AD0}" type="presParOf" srcId="{21225B3F-06CB-4A1B-8A11-17AF4E40A913}" destId="{A1084ED9-290C-46D9-B350-EF4663616A15}" srcOrd="2" destOrd="0" presId="urn:microsoft.com/office/officeart/2005/8/layout/orgChart1"/>
    <dgm:cxn modelId="{36D8A5F0-2642-45B7-8A47-AAEED3DDEBE6}" type="presParOf" srcId="{C1E92070-E04C-4248-8532-A835D4AE8431}" destId="{D426D5EF-B786-480D-8432-C72D765DBD1C}" srcOrd="4" destOrd="0" presId="urn:microsoft.com/office/officeart/2005/8/layout/orgChart1"/>
    <dgm:cxn modelId="{04603094-2BD6-4AB0-AC19-94DA2E4A988D}" type="presParOf" srcId="{C1E92070-E04C-4248-8532-A835D4AE8431}" destId="{7F836E4E-4090-4B5D-895D-B7A3C9BACC1A}" srcOrd="5" destOrd="0" presId="urn:microsoft.com/office/officeart/2005/8/layout/orgChart1"/>
    <dgm:cxn modelId="{CC73275B-4284-4950-B8A6-9FC09C8F74B8}" type="presParOf" srcId="{7F836E4E-4090-4B5D-895D-B7A3C9BACC1A}" destId="{9E8F60A5-3A43-4D21-91F0-E8E9172CE9C6}" srcOrd="0" destOrd="0" presId="urn:microsoft.com/office/officeart/2005/8/layout/orgChart1"/>
    <dgm:cxn modelId="{2BCF1597-B3F8-4825-A090-89EB6C37C539}" type="presParOf" srcId="{9E8F60A5-3A43-4D21-91F0-E8E9172CE9C6}" destId="{46602117-075C-427A-BE41-B3DEE72F80A0}" srcOrd="0" destOrd="0" presId="urn:microsoft.com/office/officeart/2005/8/layout/orgChart1"/>
    <dgm:cxn modelId="{550C30A6-05F9-47E4-A932-CBDC6CDAB967}" type="presParOf" srcId="{9E8F60A5-3A43-4D21-91F0-E8E9172CE9C6}" destId="{B3A44BD2-B721-43DD-A683-4579DFB69B02}" srcOrd="1" destOrd="0" presId="urn:microsoft.com/office/officeart/2005/8/layout/orgChart1"/>
    <dgm:cxn modelId="{E1CC999B-F87C-4D52-B24A-D3C6B87CA26C}" type="presParOf" srcId="{7F836E4E-4090-4B5D-895D-B7A3C9BACC1A}" destId="{5CE00982-1F9E-44FA-A2B9-267A7F239F35}" srcOrd="1" destOrd="0" presId="urn:microsoft.com/office/officeart/2005/8/layout/orgChart1"/>
    <dgm:cxn modelId="{14B931F1-7B83-4AAC-885A-AFB0FBCE7FF0}" type="presParOf" srcId="{5CE00982-1F9E-44FA-A2B9-267A7F239F35}" destId="{4502A109-B360-453A-8D55-B163CB5F7E75}" srcOrd="0" destOrd="0" presId="urn:microsoft.com/office/officeart/2005/8/layout/orgChart1"/>
    <dgm:cxn modelId="{C19B9E1A-4068-4025-9C85-95518BFE934B}" type="presParOf" srcId="{5CE00982-1F9E-44FA-A2B9-267A7F239F35}" destId="{A43A2DB1-EB4C-45C6-B644-A4F7EC1442A8}" srcOrd="1" destOrd="0" presId="urn:microsoft.com/office/officeart/2005/8/layout/orgChart1"/>
    <dgm:cxn modelId="{3F5E0144-C6C6-4D48-ADD0-B6442D347DBA}" type="presParOf" srcId="{A43A2DB1-EB4C-45C6-B644-A4F7EC1442A8}" destId="{A1BC1776-9243-4ACB-BAA1-B89F179366EB}" srcOrd="0" destOrd="0" presId="urn:microsoft.com/office/officeart/2005/8/layout/orgChart1"/>
    <dgm:cxn modelId="{3D0E1A31-1219-47EE-B532-63EF99395FFB}" type="presParOf" srcId="{A1BC1776-9243-4ACB-BAA1-B89F179366EB}" destId="{7519134B-0402-40BB-8815-33A8A3B275C6}" srcOrd="0" destOrd="0" presId="urn:microsoft.com/office/officeart/2005/8/layout/orgChart1"/>
    <dgm:cxn modelId="{1EC2A4BC-7BE4-4C83-9124-F11F7BE23ADA}" type="presParOf" srcId="{A1BC1776-9243-4ACB-BAA1-B89F179366EB}" destId="{12EE71EF-9D83-4E5D-8F92-BFD4633523CB}" srcOrd="1" destOrd="0" presId="urn:microsoft.com/office/officeart/2005/8/layout/orgChart1"/>
    <dgm:cxn modelId="{420D32D5-DB3A-445C-B5BB-EDDAF63A73EE}" type="presParOf" srcId="{A43A2DB1-EB4C-45C6-B644-A4F7EC1442A8}" destId="{FA64D3A1-639C-42E7-86BF-0AF28B260A2A}" srcOrd="1" destOrd="0" presId="urn:microsoft.com/office/officeart/2005/8/layout/orgChart1"/>
    <dgm:cxn modelId="{48C98171-D5AF-4541-BDBD-FB37357461DC}" type="presParOf" srcId="{A43A2DB1-EB4C-45C6-B644-A4F7EC1442A8}" destId="{72BAA166-0C37-4291-9DAF-771D9ECF26A8}" srcOrd="2" destOrd="0" presId="urn:microsoft.com/office/officeart/2005/8/layout/orgChart1"/>
    <dgm:cxn modelId="{086BC425-5F24-4797-A662-ED15231B104E}" type="presParOf" srcId="{5CE00982-1F9E-44FA-A2B9-267A7F239F35}" destId="{40B62F57-CA58-41E7-8CB9-276C5720A494}" srcOrd="2" destOrd="0" presId="urn:microsoft.com/office/officeart/2005/8/layout/orgChart1"/>
    <dgm:cxn modelId="{6EB5019E-1653-49A1-8D10-0DB0A9ADA82F}" type="presParOf" srcId="{5CE00982-1F9E-44FA-A2B9-267A7F239F35}" destId="{D8946CCA-FB7F-49C3-AD71-1D709AF4904C}" srcOrd="3" destOrd="0" presId="urn:microsoft.com/office/officeart/2005/8/layout/orgChart1"/>
    <dgm:cxn modelId="{498DC0D3-87F3-4DA8-8103-A401B4C98BBA}" type="presParOf" srcId="{D8946CCA-FB7F-49C3-AD71-1D709AF4904C}" destId="{35DBAEC9-6A7A-40A4-A094-5E2779BDF7D6}" srcOrd="0" destOrd="0" presId="urn:microsoft.com/office/officeart/2005/8/layout/orgChart1"/>
    <dgm:cxn modelId="{C5151443-4545-4F0E-B987-AB33816EAB4F}" type="presParOf" srcId="{35DBAEC9-6A7A-40A4-A094-5E2779BDF7D6}" destId="{1B84712E-919A-45C1-A84E-69FFBD45CBE0}" srcOrd="0" destOrd="0" presId="urn:microsoft.com/office/officeart/2005/8/layout/orgChart1"/>
    <dgm:cxn modelId="{0260270F-8478-40DC-BE28-DE84DA28F6CE}" type="presParOf" srcId="{35DBAEC9-6A7A-40A4-A094-5E2779BDF7D6}" destId="{B66B736E-DE80-4166-83C0-D63D8033A1A2}" srcOrd="1" destOrd="0" presId="urn:microsoft.com/office/officeart/2005/8/layout/orgChart1"/>
    <dgm:cxn modelId="{E9A325D2-FFB4-48F8-B533-15DCC9137E0B}" type="presParOf" srcId="{D8946CCA-FB7F-49C3-AD71-1D709AF4904C}" destId="{333D1960-A44C-4121-9DEE-9AA7983FB879}" srcOrd="1" destOrd="0" presId="urn:microsoft.com/office/officeart/2005/8/layout/orgChart1"/>
    <dgm:cxn modelId="{294BCFD9-C72F-44EF-89F5-1680D972A651}" type="presParOf" srcId="{D8946CCA-FB7F-49C3-AD71-1D709AF4904C}" destId="{F110E4F4-CB57-42AF-A83B-4ED422E71501}" srcOrd="2" destOrd="0" presId="urn:microsoft.com/office/officeart/2005/8/layout/orgChart1"/>
    <dgm:cxn modelId="{19E2A6F3-FC6C-435B-8567-8B36F4C78F82}" type="presParOf" srcId="{5CE00982-1F9E-44FA-A2B9-267A7F239F35}" destId="{18415451-FF67-495C-B1C8-F42FD3DACD88}" srcOrd="4" destOrd="0" presId="urn:microsoft.com/office/officeart/2005/8/layout/orgChart1"/>
    <dgm:cxn modelId="{779E4018-C98D-469B-B09D-60392666F4C7}" type="presParOf" srcId="{5CE00982-1F9E-44FA-A2B9-267A7F239F35}" destId="{8FCF8855-8B0C-47DF-B7D1-D36DD64F42EE}" srcOrd="5" destOrd="0" presId="urn:microsoft.com/office/officeart/2005/8/layout/orgChart1"/>
    <dgm:cxn modelId="{46DB0F53-F0D7-486F-B019-1B8226D41A36}" type="presParOf" srcId="{8FCF8855-8B0C-47DF-B7D1-D36DD64F42EE}" destId="{DB7D7681-5647-4BAC-A528-3E29F39F5FE0}" srcOrd="0" destOrd="0" presId="urn:microsoft.com/office/officeart/2005/8/layout/orgChart1"/>
    <dgm:cxn modelId="{F70C4089-265A-4777-A8C7-E2AF869D668F}" type="presParOf" srcId="{DB7D7681-5647-4BAC-A528-3E29F39F5FE0}" destId="{3C8D3681-72AA-479E-B79A-6204A33EE811}" srcOrd="0" destOrd="0" presId="urn:microsoft.com/office/officeart/2005/8/layout/orgChart1"/>
    <dgm:cxn modelId="{E4FD8556-69A5-44F2-814B-50A906D2A86D}" type="presParOf" srcId="{DB7D7681-5647-4BAC-A528-3E29F39F5FE0}" destId="{F68338E6-CDA0-420B-B3AE-2B24149ADD41}" srcOrd="1" destOrd="0" presId="urn:microsoft.com/office/officeart/2005/8/layout/orgChart1"/>
    <dgm:cxn modelId="{FA8ED306-E260-43A7-BE18-05C4B11B6E4E}" type="presParOf" srcId="{8FCF8855-8B0C-47DF-B7D1-D36DD64F42EE}" destId="{52E1FE12-BAC3-4ED8-BAF8-29C1F386728D}" srcOrd="1" destOrd="0" presId="urn:microsoft.com/office/officeart/2005/8/layout/orgChart1"/>
    <dgm:cxn modelId="{ED2CB377-BCD1-4857-A386-055C71B314C8}" type="presParOf" srcId="{8FCF8855-8B0C-47DF-B7D1-D36DD64F42EE}" destId="{E2EA71F5-319A-482D-B7B8-8932F7D4516B}" srcOrd="2" destOrd="0" presId="urn:microsoft.com/office/officeart/2005/8/layout/orgChart1"/>
    <dgm:cxn modelId="{BCA24DF4-6898-4576-B3CA-7AAE1CC33EAC}" type="presParOf" srcId="{7F836E4E-4090-4B5D-895D-B7A3C9BACC1A}" destId="{5C4E89E8-5D15-4159-BFA7-24A57DB9C26F}" srcOrd="2" destOrd="0" presId="urn:microsoft.com/office/officeart/2005/8/layout/orgChart1"/>
    <dgm:cxn modelId="{8A55FB4E-9CE0-454F-B2E9-5AA992A841DF}" type="presParOf" srcId="{C1E92070-E04C-4248-8532-A835D4AE8431}" destId="{67F077B2-09A1-4E2B-BA9C-EBEFAB15EC70}" srcOrd="6" destOrd="0" presId="urn:microsoft.com/office/officeart/2005/8/layout/orgChart1"/>
    <dgm:cxn modelId="{E38F286A-D750-4BEB-8D15-D29DB87BC1E4}" type="presParOf" srcId="{C1E92070-E04C-4248-8532-A835D4AE8431}" destId="{C99D6F90-5550-4765-A3BC-E9761D8AD500}" srcOrd="7" destOrd="0" presId="urn:microsoft.com/office/officeart/2005/8/layout/orgChart1"/>
    <dgm:cxn modelId="{56023813-9A87-4806-9620-5E10D98D7507}" type="presParOf" srcId="{C99D6F90-5550-4765-A3BC-E9761D8AD500}" destId="{A3A58711-E98C-459C-AD85-12C8EFD89A33}" srcOrd="0" destOrd="0" presId="urn:microsoft.com/office/officeart/2005/8/layout/orgChart1"/>
    <dgm:cxn modelId="{905E8013-4E9A-41EC-8CA0-7B9C4D6A256D}" type="presParOf" srcId="{A3A58711-E98C-459C-AD85-12C8EFD89A33}" destId="{3FBD9FA3-82F3-470E-9B36-9F2A88CFA957}" srcOrd="0" destOrd="0" presId="urn:microsoft.com/office/officeart/2005/8/layout/orgChart1"/>
    <dgm:cxn modelId="{9FDD4E3B-A646-4AAC-A4C4-D725EA7B116E}" type="presParOf" srcId="{A3A58711-E98C-459C-AD85-12C8EFD89A33}" destId="{BA356EA9-5B39-476A-821F-DEC17E457C91}" srcOrd="1" destOrd="0" presId="urn:microsoft.com/office/officeart/2005/8/layout/orgChart1"/>
    <dgm:cxn modelId="{88975741-E399-45EF-815D-8EF1F18F81FE}" type="presParOf" srcId="{C99D6F90-5550-4765-A3BC-E9761D8AD500}" destId="{82EB0FBF-5666-4D1B-B2BA-C65B57F50050}" srcOrd="1" destOrd="0" presId="urn:microsoft.com/office/officeart/2005/8/layout/orgChart1"/>
    <dgm:cxn modelId="{554E4175-89C6-437A-8823-1D22E49DD0FD}" type="presParOf" srcId="{82EB0FBF-5666-4D1B-B2BA-C65B57F50050}" destId="{904EB096-A67F-44D0-AF6C-A5EA9550442E}" srcOrd="0" destOrd="0" presId="urn:microsoft.com/office/officeart/2005/8/layout/orgChart1"/>
    <dgm:cxn modelId="{9C64C2CE-41D0-466D-B286-F9E7BDB94DBD}" type="presParOf" srcId="{82EB0FBF-5666-4D1B-B2BA-C65B57F50050}" destId="{5E34198B-1B85-4132-9FBE-E65C395A0DB9}" srcOrd="1" destOrd="0" presId="urn:microsoft.com/office/officeart/2005/8/layout/orgChart1"/>
    <dgm:cxn modelId="{5102FC6F-57D0-4031-8854-E67B77A86122}" type="presParOf" srcId="{5E34198B-1B85-4132-9FBE-E65C395A0DB9}" destId="{18820860-8368-4F77-BC0E-A817C62BDC8F}" srcOrd="0" destOrd="0" presId="urn:microsoft.com/office/officeart/2005/8/layout/orgChart1"/>
    <dgm:cxn modelId="{7A770E1A-3E30-4E70-9B1B-07CE998EFECE}" type="presParOf" srcId="{18820860-8368-4F77-BC0E-A817C62BDC8F}" destId="{7ABB0CAB-FD24-4E3F-9068-0646FE9E28FC}" srcOrd="0" destOrd="0" presId="urn:microsoft.com/office/officeart/2005/8/layout/orgChart1"/>
    <dgm:cxn modelId="{1080F0DD-68C1-4E4F-BC43-16167290F886}" type="presParOf" srcId="{18820860-8368-4F77-BC0E-A817C62BDC8F}" destId="{7C0DCA2A-A930-4534-990B-5C55FB13EF37}" srcOrd="1" destOrd="0" presId="urn:microsoft.com/office/officeart/2005/8/layout/orgChart1"/>
    <dgm:cxn modelId="{6247A43F-D7BF-45C9-B1BF-9AE2C352868E}" type="presParOf" srcId="{5E34198B-1B85-4132-9FBE-E65C395A0DB9}" destId="{EE388538-307A-42AD-A76E-E57D71B51868}" srcOrd="1" destOrd="0" presId="urn:microsoft.com/office/officeart/2005/8/layout/orgChart1"/>
    <dgm:cxn modelId="{C243A7A6-C153-40F0-8E57-9EE03AB3975D}" type="presParOf" srcId="{5E34198B-1B85-4132-9FBE-E65C395A0DB9}" destId="{3D9FF476-D0F4-44D0-9511-EC7DA237E65F}" srcOrd="2" destOrd="0" presId="urn:microsoft.com/office/officeart/2005/8/layout/orgChart1"/>
    <dgm:cxn modelId="{6B70C4EF-F742-4EC2-BC07-B50914D19A8B}" type="presParOf" srcId="{82EB0FBF-5666-4D1B-B2BA-C65B57F50050}" destId="{1F2CE21D-1D9D-4493-B909-9ECE40E59A4B}" srcOrd="2" destOrd="0" presId="urn:microsoft.com/office/officeart/2005/8/layout/orgChart1"/>
    <dgm:cxn modelId="{F4195B23-77BC-4968-9B66-26B9976D55D8}" type="presParOf" srcId="{82EB0FBF-5666-4D1B-B2BA-C65B57F50050}" destId="{3E055BEF-07BD-46FF-9CAA-D0E0C3BDC85F}" srcOrd="3" destOrd="0" presId="urn:microsoft.com/office/officeart/2005/8/layout/orgChart1"/>
    <dgm:cxn modelId="{9BEB25FA-CE84-4607-8176-AD139DDA54BE}" type="presParOf" srcId="{3E055BEF-07BD-46FF-9CAA-D0E0C3BDC85F}" destId="{F5ED93DE-1F9B-443B-A03A-B1F4224751F6}" srcOrd="0" destOrd="0" presId="urn:microsoft.com/office/officeart/2005/8/layout/orgChart1"/>
    <dgm:cxn modelId="{495F352B-7DFC-4C41-8E56-CC86A07C6B93}" type="presParOf" srcId="{F5ED93DE-1F9B-443B-A03A-B1F4224751F6}" destId="{6CD27F1E-0879-411B-9A6F-61FD1E4508DA}" srcOrd="0" destOrd="0" presId="urn:microsoft.com/office/officeart/2005/8/layout/orgChart1"/>
    <dgm:cxn modelId="{8F9818BC-47CA-4982-A0A5-06D11612C462}" type="presParOf" srcId="{F5ED93DE-1F9B-443B-A03A-B1F4224751F6}" destId="{C19045D9-1B4E-4D20-BB51-570F81A5209A}" srcOrd="1" destOrd="0" presId="urn:microsoft.com/office/officeart/2005/8/layout/orgChart1"/>
    <dgm:cxn modelId="{2490D889-F383-4001-937E-55B61A2A712B}" type="presParOf" srcId="{3E055BEF-07BD-46FF-9CAA-D0E0C3BDC85F}" destId="{1111E5D6-69DA-44CC-89C8-B21B3C69C2BD}" srcOrd="1" destOrd="0" presId="urn:microsoft.com/office/officeart/2005/8/layout/orgChart1"/>
    <dgm:cxn modelId="{52A40458-7025-448F-B8F5-A68CF4CB0C8A}" type="presParOf" srcId="{3E055BEF-07BD-46FF-9CAA-D0E0C3BDC85F}" destId="{9C4F0697-F9FC-47A7-94C8-556FA9E00854}" srcOrd="2" destOrd="0" presId="urn:microsoft.com/office/officeart/2005/8/layout/orgChart1"/>
    <dgm:cxn modelId="{6C29119B-D101-4053-BBDB-69EEE9997056}" type="presParOf" srcId="{C99D6F90-5550-4765-A3BC-E9761D8AD500}" destId="{B0C58452-C352-47E8-92BF-FE4C3916EE3F}" srcOrd="2" destOrd="0" presId="urn:microsoft.com/office/officeart/2005/8/layout/orgChart1"/>
    <dgm:cxn modelId="{684AB426-84DF-4CE9-A8B5-B1927BEE63FE}" type="presParOf" srcId="{C1E92070-E04C-4248-8532-A835D4AE8431}" destId="{D90B6DFC-B8F3-4F2A-BAF4-20042B46D8D5}" srcOrd="8" destOrd="0" presId="urn:microsoft.com/office/officeart/2005/8/layout/orgChart1"/>
    <dgm:cxn modelId="{3505E190-FA60-45C0-8F1B-756BF56984E6}" type="presParOf" srcId="{C1E92070-E04C-4248-8532-A835D4AE8431}" destId="{7D3390AC-46E0-439D-9C72-864B9E0F19CC}" srcOrd="9" destOrd="0" presId="urn:microsoft.com/office/officeart/2005/8/layout/orgChart1"/>
    <dgm:cxn modelId="{B2D9CDB0-CB46-42BD-9D15-A504C1328CB0}" type="presParOf" srcId="{7D3390AC-46E0-439D-9C72-864B9E0F19CC}" destId="{ED1B37F6-55D2-4C79-83A3-A62636BFA5A5}" srcOrd="0" destOrd="0" presId="urn:microsoft.com/office/officeart/2005/8/layout/orgChart1"/>
    <dgm:cxn modelId="{62B1660F-32F7-41C2-87D9-5CFAF678D045}" type="presParOf" srcId="{ED1B37F6-55D2-4C79-83A3-A62636BFA5A5}" destId="{E58A9A75-E4F0-407B-AF84-534DBC0070AD}" srcOrd="0" destOrd="0" presId="urn:microsoft.com/office/officeart/2005/8/layout/orgChart1"/>
    <dgm:cxn modelId="{F37FF221-3B89-430E-9D86-F8D94BE7166F}" type="presParOf" srcId="{ED1B37F6-55D2-4C79-83A3-A62636BFA5A5}" destId="{300FF42D-F2B8-4203-8E75-CCA99F632AC2}" srcOrd="1" destOrd="0" presId="urn:microsoft.com/office/officeart/2005/8/layout/orgChart1"/>
    <dgm:cxn modelId="{E981E67F-6A9E-4145-BAD5-DDF286573861}" type="presParOf" srcId="{7D3390AC-46E0-439D-9C72-864B9E0F19CC}" destId="{77055BCF-6FA8-4369-9720-9D5A85AD7653}" srcOrd="1" destOrd="0" presId="urn:microsoft.com/office/officeart/2005/8/layout/orgChart1"/>
    <dgm:cxn modelId="{D447A6B9-405B-469E-ABA2-A90A4BAC4FC7}" type="presParOf" srcId="{77055BCF-6FA8-4369-9720-9D5A85AD7653}" destId="{82A0B0A4-3DAF-4A21-A725-87675A1F3DFE}" srcOrd="0" destOrd="0" presId="urn:microsoft.com/office/officeart/2005/8/layout/orgChart1"/>
    <dgm:cxn modelId="{E3C5D0A0-B99C-469D-AED2-5D2A979FE4AE}" type="presParOf" srcId="{77055BCF-6FA8-4369-9720-9D5A85AD7653}" destId="{6844BC93-23A8-4826-85AB-348C9FB802E1}" srcOrd="1" destOrd="0" presId="urn:microsoft.com/office/officeart/2005/8/layout/orgChart1"/>
    <dgm:cxn modelId="{3FD48CCB-F643-45B5-A7F1-43E143DEA9F8}" type="presParOf" srcId="{6844BC93-23A8-4826-85AB-348C9FB802E1}" destId="{7FAFB9BF-482D-4601-AA06-0D9AD7E6473E}" srcOrd="0" destOrd="0" presId="urn:microsoft.com/office/officeart/2005/8/layout/orgChart1"/>
    <dgm:cxn modelId="{FC9CB514-7C71-4058-9D5B-7C558E899F5F}" type="presParOf" srcId="{7FAFB9BF-482D-4601-AA06-0D9AD7E6473E}" destId="{DE0374C2-9888-4AE7-AC3E-3017304C76A5}" srcOrd="0" destOrd="0" presId="urn:microsoft.com/office/officeart/2005/8/layout/orgChart1"/>
    <dgm:cxn modelId="{AE0BC6EE-1A01-4FB7-8CD4-BC54B64BA0C6}" type="presParOf" srcId="{7FAFB9BF-482D-4601-AA06-0D9AD7E6473E}" destId="{458C18CF-70A0-41BE-8394-51AC41D26760}" srcOrd="1" destOrd="0" presId="urn:microsoft.com/office/officeart/2005/8/layout/orgChart1"/>
    <dgm:cxn modelId="{D8DB536B-890C-4E88-8F8E-15B903BCCF5F}" type="presParOf" srcId="{6844BC93-23A8-4826-85AB-348C9FB802E1}" destId="{A6A269C7-6D73-4FB0-8EB7-D32271DB92CD}" srcOrd="1" destOrd="0" presId="urn:microsoft.com/office/officeart/2005/8/layout/orgChart1"/>
    <dgm:cxn modelId="{DCFC71D0-603F-4743-AC0D-D7B874E3D3CC}" type="presParOf" srcId="{6844BC93-23A8-4826-85AB-348C9FB802E1}" destId="{F225B38D-FA0F-4F7F-8116-3819D5216838}" srcOrd="2" destOrd="0" presId="urn:microsoft.com/office/officeart/2005/8/layout/orgChart1"/>
    <dgm:cxn modelId="{CEA0DD33-F290-4B3D-AFE6-28D485967305}" type="presParOf" srcId="{77055BCF-6FA8-4369-9720-9D5A85AD7653}" destId="{D94B766B-A13B-4E05-9442-5E33033F888A}" srcOrd="2" destOrd="0" presId="urn:microsoft.com/office/officeart/2005/8/layout/orgChart1"/>
    <dgm:cxn modelId="{7B90EE9E-6717-4731-9B63-FCDDC119C34F}" type="presParOf" srcId="{77055BCF-6FA8-4369-9720-9D5A85AD7653}" destId="{B659EB61-7306-4000-9C5C-39B496909672}" srcOrd="3" destOrd="0" presId="urn:microsoft.com/office/officeart/2005/8/layout/orgChart1"/>
    <dgm:cxn modelId="{52040F19-042A-43C9-8862-EC47CAA690E1}" type="presParOf" srcId="{B659EB61-7306-4000-9C5C-39B496909672}" destId="{A99DC9AF-B1A2-45A8-BB6B-B85346835973}" srcOrd="0" destOrd="0" presId="urn:microsoft.com/office/officeart/2005/8/layout/orgChart1"/>
    <dgm:cxn modelId="{7031C4FB-3701-475C-ACDD-BEE10354CC4C}" type="presParOf" srcId="{A99DC9AF-B1A2-45A8-BB6B-B85346835973}" destId="{074E7F98-F3C5-4BAB-B76B-2BEBD1B599EB}" srcOrd="0" destOrd="0" presId="urn:microsoft.com/office/officeart/2005/8/layout/orgChart1"/>
    <dgm:cxn modelId="{20B6C0EF-FB66-4E3A-8B9A-248851A1B0FA}" type="presParOf" srcId="{A99DC9AF-B1A2-45A8-BB6B-B85346835973}" destId="{8A69966E-0A07-443F-9FFC-E5AC0AE2DAD4}" srcOrd="1" destOrd="0" presId="urn:microsoft.com/office/officeart/2005/8/layout/orgChart1"/>
    <dgm:cxn modelId="{1D206EB6-892A-4764-B32F-DC0E9DD95AF6}" type="presParOf" srcId="{B659EB61-7306-4000-9C5C-39B496909672}" destId="{FBC1DDF4-A3C5-42AB-9F20-4FAF115F919F}" srcOrd="1" destOrd="0" presId="urn:microsoft.com/office/officeart/2005/8/layout/orgChart1"/>
    <dgm:cxn modelId="{45DBF72C-1282-4E2C-87C4-B9D654DC8FB3}" type="presParOf" srcId="{B659EB61-7306-4000-9C5C-39B496909672}" destId="{3DC95A8B-D53D-4F11-8C2E-ECA2EDCC2D36}" srcOrd="2" destOrd="0" presId="urn:microsoft.com/office/officeart/2005/8/layout/orgChart1"/>
    <dgm:cxn modelId="{68997FBB-F322-4D91-8FA2-5E0F9D061296}" type="presParOf" srcId="{7D3390AC-46E0-439D-9C72-864B9E0F19CC}" destId="{341CE5E8-7515-4387-BEE8-93E26726809F}" srcOrd="2" destOrd="0" presId="urn:microsoft.com/office/officeart/2005/8/layout/orgChart1"/>
    <dgm:cxn modelId="{08AC0CFD-CCB1-415C-A453-7057CAE80C37}" type="presParOf" srcId="{9B7CAE9F-5CCE-4F36-AF20-C0C51B7B64B1}" destId="{43151230-4C0F-4285-958F-841F344023B0}" srcOrd="2" destOrd="0" presId="urn:microsoft.com/office/officeart/2005/8/layout/orgChart1"/>
  </dgm:cxnLst>
  <dgm:bg/>
  <dgm:whole/>
</dgm:dataModel>
</file>

<file path=ppt/diagrams/data20.xml><?xml version="1.0" encoding="utf-8"?>
<dgm:dataModel xmlns:dgm="http://schemas.openxmlformats.org/drawingml/2006/diagram" xmlns:a="http://schemas.openxmlformats.org/drawingml/2006/main">
  <dgm:ptLst>
    <dgm:pt modelId="{E252BFBE-BE10-49BF-8663-F4ADD3310C27}"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6B0708F0-E706-4ABF-9C9B-347881E99BBF}">
      <dgm:prSet phldrT="[文本]"/>
      <dgm:spPr>
        <a:solidFill>
          <a:srgbClr val="04195E"/>
        </a:solidFill>
      </dgm:spPr>
      <dgm:t>
        <a:bodyPr/>
        <a:lstStyle/>
        <a:p>
          <a:r>
            <a:rPr lang="zh-CN" altLang="en-US" dirty="0" smtClean="0"/>
            <a:t>操作系统安全</a:t>
          </a:r>
          <a:endParaRPr lang="zh-CN" altLang="en-US" dirty="0"/>
        </a:p>
      </dgm:t>
    </dgm:pt>
    <dgm:pt modelId="{C5D05AD6-361A-4555-BBFC-C2054356CFB4}" type="parTrans" cxnId="{CB84D152-196F-44E0-8036-9B09480B10B2}">
      <dgm:prSet/>
      <dgm:spPr/>
      <dgm:t>
        <a:bodyPr/>
        <a:lstStyle/>
        <a:p>
          <a:endParaRPr lang="zh-CN" altLang="en-US"/>
        </a:p>
      </dgm:t>
    </dgm:pt>
    <dgm:pt modelId="{3EBA3330-2A22-428E-BC59-C4FC5A64E7AB}" type="sibTrans" cxnId="{CB84D152-196F-44E0-8036-9B09480B10B2}">
      <dgm:prSet/>
      <dgm:spPr/>
      <dgm:t>
        <a:bodyPr/>
        <a:lstStyle/>
        <a:p>
          <a:endParaRPr lang="zh-CN" altLang="en-US"/>
        </a:p>
      </dgm:t>
    </dgm:pt>
    <dgm:pt modelId="{E012FC81-93E6-4725-A2DC-69E32442F278}">
      <dgm:prSet phldrT="[文本]" custT="1"/>
      <dgm:spPr>
        <a:solidFill>
          <a:srgbClr val="04195E"/>
        </a:solidFill>
      </dgm:spPr>
      <dgm:t>
        <a:bodyPr/>
        <a:lstStyle/>
        <a:p>
          <a:r>
            <a:rPr lang="zh-CN" altLang="en-US" sz="2400" dirty="0" smtClean="0"/>
            <a:t>网络安全</a:t>
          </a:r>
          <a:endParaRPr lang="zh-CN" altLang="en-US" sz="2400" dirty="0"/>
        </a:p>
      </dgm:t>
    </dgm:pt>
    <dgm:pt modelId="{8CC4FD56-2C98-44F9-82AE-A767FBB834CD}" type="parTrans" cxnId="{8B3EBAA1-F7DA-4DD4-BCE9-4224F4EA83A5}">
      <dgm:prSet/>
      <dgm:spPr/>
      <dgm:t>
        <a:bodyPr/>
        <a:lstStyle/>
        <a:p>
          <a:endParaRPr lang="zh-CN" altLang="en-US"/>
        </a:p>
      </dgm:t>
    </dgm:pt>
    <dgm:pt modelId="{CE423551-BF74-4C96-B594-ED24A6D96C33}" type="sibTrans" cxnId="{8B3EBAA1-F7DA-4DD4-BCE9-4224F4EA83A5}">
      <dgm:prSet/>
      <dgm:spPr>
        <a:solidFill>
          <a:schemeClr val="bg1"/>
        </a:solidFill>
        <a:ln>
          <a:solidFill>
            <a:srgbClr val="04195E"/>
          </a:solidFill>
        </a:ln>
      </dgm:spPr>
      <dgm:t>
        <a:bodyPr/>
        <a:lstStyle/>
        <a:p>
          <a:endParaRPr lang="zh-CN" altLang="en-US"/>
        </a:p>
      </dgm:t>
    </dgm:pt>
    <dgm:pt modelId="{DA33BCCD-6B40-4E53-B3B4-5D36B0B35618}">
      <dgm:prSet phldrT="[文本]" custT="1"/>
      <dgm:spPr>
        <a:solidFill>
          <a:srgbClr val="04195E"/>
        </a:solidFill>
      </dgm:spPr>
      <dgm:t>
        <a:bodyPr/>
        <a:lstStyle/>
        <a:p>
          <a:r>
            <a:rPr lang="zh-CN" altLang="en-US" sz="2000" dirty="0" smtClean="0"/>
            <a:t>信息系统安全</a:t>
          </a:r>
          <a:endParaRPr lang="zh-CN" altLang="en-US" sz="2000" dirty="0"/>
        </a:p>
      </dgm:t>
    </dgm:pt>
    <dgm:pt modelId="{7F1EC198-66B2-4183-9EBC-9186975606C3}" type="parTrans" cxnId="{773EB703-8088-4F19-8E5D-D6E713ED04F5}">
      <dgm:prSet/>
      <dgm:spPr/>
      <dgm:t>
        <a:bodyPr/>
        <a:lstStyle/>
        <a:p>
          <a:endParaRPr lang="zh-CN" altLang="en-US"/>
        </a:p>
      </dgm:t>
    </dgm:pt>
    <dgm:pt modelId="{9325F896-F495-4106-9480-38126EE3FC50}" type="sibTrans" cxnId="{773EB703-8088-4F19-8E5D-D6E713ED04F5}">
      <dgm:prSet/>
      <dgm:spPr>
        <a:solidFill>
          <a:schemeClr val="bg1"/>
        </a:solidFill>
        <a:ln>
          <a:solidFill>
            <a:srgbClr val="04195E"/>
          </a:solidFill>
        </a:ln>
      </dgm:spPr>
      <dgm:t>
        <a:bodyPr/>
        <a:lstStyle/>
        <a:p>
          <a:endParaRPr lang="zh-CN" altLang="en-US"/>
        </a:p>
      </dgm:t>
    </dgm:pt>
    <dgm:pt modelId="{0DB9E99E-A507-44C8-B3F0-D5ABB1F47AD5}">
      <dgm:prSet phldrT="[文本]" custT="1"/>
      <dgm:spPr>
        <a:solidFill>
          <a:srgbClr val="04195E"/>
        </a:solidFill>
      </dgm:spPr>
      <dgm:t>
        <a:bodyPr/>
        <a:lstStyle/>
        <a:p>
          <a:r>
            <a:rPr lang="zh-CN" altLang="en-US" sz="2400" dirty="0" smtClean="0"/>
            <a:t>信息安全</a:t>
          </a:r>
          <a:endParaRPr lang="zh-CN" altLang="en-US" sz="2400" dirty="0"/>
        </a:p>
      </dgm:t>
    </dgm:pt>
    <dgm:pt modelId="{D27D2A05-0E6B-4D5D-B95F-AAFA5F8EEB35}" type="parTrans" cxnId="{CB9E897F-D74D-4294-84C0-4A6F743EA1CC}">
      <dgm:prSet/>
      <dgm:spPr/>
      <dgm:t>
        <a:bodyPr/>
        <a:lstStyle/>
        <a:p>
          <a:endParaRPr lang="zh-CN" altLang="en-US"/>
        </a:p>
      </dgm:t>
    </dgm:pt>
    <dgm:pt modelId="{DDF12138-780A-4A45-82CD-096C93BDDD02}" type="sibTrans" cxnId="{CB9E897F-D74D-4294-84C0-4A6F743EA1CC}">
      <dgm:prSet/>
      <dgm:spPr>
        <a:solidFill>
          <a:schemeClr val="bg1"/>
        </a:solidFill>
        <a:ln>
          <a:solidFill>
            <a:srgbClr val="04195E"/>
          </a:solidFill>
        </a:ln>
      </dgm:spPr>
      <dgm:t>
        <a:bodyPr/>
        <a:lstStyle/>
        <a:p>
          <a:endParaRPr lang="zh-CN" altLang="en-US"/>
        </a:p>
      </dgm:t>
    </dgm:pt>
    <dgm:pt modelId="{41FCF5B7-A7CD-4888-8D65-7844F6172D71}">
      <dgm:prSet phldrT="[文本]" custT="1"/>
      <dgm:spPr>
        <a:solidFill>
          <a:srgbClr val="04195E"/>
        </a:solidFill>
      </dgm:spPr>
      <dgm:t>
        <a:bodyPr/>
        <a:lstStyle/>
        <a:p>
          <a:r>
            <a:rPr lang="zh-CN" altLang="en-US" sz="2400" dirty="0" smtClean="0"/>
            <a:t>主机安全</a:t>
          </a:r>
          <a:endParaRPr lang="zh-CN" altLang="en-US" sz="2400" dirty="0"/>
        </a:p>
      </dgm:t>
    </dgm:pt>
    <dgm:pt modelId="{0B9E5D43-C4C9-42CE-8A85-C047AB6F0469}" type="parTrans" cxnId="{D3B44423-F098-476F-A4F7-B0FF9EFBE746}">
      <dgm:prSet/>
      <dgm:spPr/>
      <dgm:t>
        <a:bodyPr/>
        <a:lstStyle/>
        <a:p>
          <a:endParaRPr lang="zh-CN" altLang="en-US"/>
        </a:p>
      </dgm:t>
    </dgm:pt>
    <dgm:pt modelId="{ED1EB561-9C26-4A25-9DAD-1206C44D3A92}" type="sibTrans" cxnId="{D3B44423-F098-476F-A4F7-B0FF9EFBE746}">
      <dgm:prSet/>
      <dgm:spPr>
        <a:solidFill>
          <a:schemeClr val="bg1"/>
        </a:solidFill>
        <a:ln>
          <a:solidFill>
            <a:srgbClr val="04195E"/>
          </a:solidFill>
        </a:ln>
      </dgm:spPr>
      <dgm:t>
        <a:bodyPr/>
        <a:lstStyle/>
        <a:p>
          <a:endParaRPr lang="zh-CN" altLang="en-US"/>
        </a:p>
      </dgm:t>
    </dgm:pt>
    <dgm:pt modelId="{F07ACC6C-C63B-4735-9A89-B74C86C72915}" type="pres">
      <dgm:prSet presAssocID="{E252BFBE-BE10-49BF-8663-F4ADD3310C27}" presName="Name0" presStyleCnt="0">
        <dgm:presLayoutVars>
          <dgm:chMax val="1"/>
          <dgm:dir/>
          <dgm:animLvl val="ctr"/>
          <dgm:resizeHandles val="exact"/>
        </dgm:presLayoutVars>
      </dgm:prSet>
      <dgm:spPr/>
      <dgm:t>
        <a:bodyPr/>
        <a:lstStyle/>
        <a:p>
          <a:endParaRPr lang="zh-CN" altLang="en-US"/>
        </a:p>
      </dgm:t>
    </dgm:pt>
    <dgm:pt modelId="{59E0E4CF-DC06-43E9-8AC1-560163EA8723}" type="pres">
      <dgm:prSet presAssocID="{6B0708F0-E706-4ABF-9C9B-347881E99BBF}" presName="centerShape" presStyleLbl="node0" presStyleIdx="0" presStyleCnt="1"/>
      <dgm:spPr/>
      <dgm:t>
        <a:bodyPr/>
        <a:lstStyle/>
        <a:p>
          <a:endParaRPr lang="zh-CN" altLang="en-US"/>
        </a:p>
      </dgm:t>
    </dgm:pt>
    <dgm:pt modelId="{5F966440-9F28-4D76-8B40-C07B3A2384FB}" type="pres">
      <dgm:prSet presAssocID="{E012FC81-93E6-4725-A2DC-69E32442F278}" presName="node" presStyleLbl="node1" presStyleIdx="0" presStyleCnt="4">
        <dgm:presLayoutVars>
          <dgm:bulletEnabled val="1"/>
        </dgm:presLayoutVars>
      </dgm:prSet>
      <dgm:spPr/>
      <dgm:t>
        <a:bodyPr/>
        <a:lstStyle/>
        <a:p>
          <a:endParaRPr lang="zh-CN" altLang="en-US"/>
        </a:p>
      </dgm:t>
    </dgm:pt>
    <dgm:pt modelId="{EEE10380-2D48-4701-B15F-9B115ED5E28D}" type="pres">
      <dgm:prSet presAssocID="{E012FC81-93E6-4725-A2DC-69E32442F278}" presName="dummy" presStyleCnt="0"/>
      <dgm:spPr/>
    </dgm:pt>
    <dgm:pt modelId="{9F9DB332-D783-494E-A4D3-0358D630D800}" type="pres">
      <dgm:prSet presAssocID="{CE423551-BF74-4C96-B594-ED24A6D96C33}" presName="sibTrans" presStyleLbl="sibTrans2D1" presStyleIdx="0" presStyleCnt="4"/>
      <dgm:spPr/>
      <dgm:t>
        <a:bodyPr/>
        <a:lstStyle/>
        <a:p>
          <a:endParaRPr lang="zh-CN" altLang="en-US"/>
        </a:p>
      </dgm:t>
    </dgm:pt>
    <dgm:pt modelId="{62E6E428-473F-4FCF-BAA0-4FCAA77BFA11}" type="pres">
      <dgm:prSet presAssocID="{DA33BCCD-6B40-4E53-B3B4-5D36B0B35618}" presName="node" presStyleLbl="node1" presStyleIdx="1" presStyleCnt="4">
        <dgm:presLayoutVars>
          <dgm:bulletEnabled val="1"/>
        </dgm:presLayoutVars>
      </dgm:prSet>
      <dgm:spPr/>
      <dgm:t>
        <a:bodyPr/>
        <a:lstStyle/>
        <a:p>
          <a:endParaRPr lang="zh-CN" altLang="en-US"/>
        </a:p>
      </dgm:t>
    </dgm:pt>
    <dgm:pt modelId="{F6CD7BF2-BFB3-4880-9EB1-1384B7C9794E}" type="pres">
      <dgm:prSet presAssocID="{DA33BCCD-6B40-4E53-B3B4-5D36B0B35618}" presName="dummy" presStyleCnt="0"/>
      <dgm:spPr/>
    </dgm:pt>
    <dgm:pt modelId="{A534626A-E468-48B6-A886-1D5DB3CC5C38}" type="pres">
      <dgm:prSet presAssocID="{9325F896-F495-4106-9480-38126EE3FC50}" presName="sibTrans" presStyleLbl="sibTrans2D1" presStyleIdx="1" presStyleCnt="4"/>
      <dgm:spPr/>
      <dgm:t>
        <a:bodyPr/>
        <a:lstStyle/>
        <a:p>
          <a:endParaRPr lang="zh-CN" altLang="en-US"/>
        </a:p>
      </dgm:t>
    </dgm:pt>
    <dgm:pt modelId="{412F16B3-F800-480F-A8D5-09D2DA0C4C29}" type="pres">
      <dgm:prSet presAssocID="{0DB9E99E-A507-44C8-B3F0-D5ABB1F47AD5}" presName="node" presStyleLbl="node1" presStyleIdx="2" presStyleCnt="4">
        <dgm:presLayoutVars>
          <dgm:bulletEnabled val="1"/>
        </dgm:presLayoutVars>
      </dgm:prSet>
      <dgm:spPr/>
      <dgm:t>
        <a:bodyPr/>
        <a:lstStyle/>
        <a:p>
          <a:endParaRPr lang="zh-CN" altLang="en-US"/>
        </a:p>
      </dgm:t>
    </dgm:pt>
    <dgm:pt modelId="{504BB62A-DF4F-4A92-B8EB-B61B50728270}" type="pres">
      <dgm:prSet presAssocID="{0DB9E99E-A507-44C8-B3F0-D5ABB1F47AD5}" presName="dummy" presStyleCnt="0"/>
      <dgm:spPr/>
    </dgm:pt>
    <dgm:pt modelId="{2C34092D-7357-4787-A1D6-42CF154743B1}" type="pres">
      <dgm:prSet presAssocID="{DDF12138-780A-4A45-82CD-096C93BDDD02}" presName="sibTrans" presStyleLbl="sibTrans2D1" presStyleIdx="2" presStyleCnt="4"/>
      <dgm:spPr/>
      <dgm:t>
        <a:bodyPr/>
        <a:lstStyle/>
        <a:p>
          <a:endParaRPr lang="zh-CN" altLang="en-US"/>
        </a:p>
      </dgm:t>
    </dgm:pt>
    <dgm:pt modelId="{44DF389E-C93D-4E4C-AE1F-A2C7EE70D8C8}" type="pres">
      <dgm:prSet presAssocID="{41FCF5B7-A7CD-4888-8D65-7844F6172D71}" presName="node" presStyleLbl="node1" presStyleIdx="3" presStyleCnt="4">
        <dgm:presLayoutVars>
          <dgm:bulletEnabled val="1"/>
        </dgm:presLayoutVars>
      </dgm:prSet>
      <dgm:spPr/>
      <dgm:t>
        <a:bodyPr/>
        <a:lstStyle/>
        <a:p>
          <a:endParaRPr lang="zh-CN" altLang="en-US"/>
        </a:p>
      </dgm:t>
    </dgm:pt>
    <dgm:pt modelId="{19F6C1DD-7037-40A0-93AA-F0D1036B0549}" type="pres">
      <dgm:prSet presAssocID="{41FCF5B7-A7CD-4888-8D65-7844F6172D71}" presName="dummy" presStyleCnt="0"/>
      <dgm:spPr/>
    </dgm:pt>
    <dgm:pt modelId="{D18A0462-70D5-4DEA-91A0-E0F087C921A5}" type="pres">
      <dgm:prSet presAssocID="{ED1EB561-9C26-4A25-9DAD-1206C44D3A92}" presName="sibTrans" presStyleLbl="sibTrans2D1" presStyleIdx="3" presStyleCnt="4" custLinFactNeighborX="520" custLinFactNeighborY="-511"/>
      <dgm:spPr/>
      <dgm:t>
        <a:bodyPr/>
        <a:lstStyle/>
        <a:p>
          <a:endParaRPr lang="zh-CN" altLang="en-US"/>
        </a:p>
      </dgm:t>
    </dgm:pt>
  </dgm:ptLst>
  <dgm:cxnLst>
    <dgm:cxn modelId="{CB9E897F-D74D-4294-84C0-4A6F743EA1CC}" srcId="{6B0708F0-E706-4ABF-9C9B-347881E99BBF}" destId="{0DB9E99E-A507-44C8-B3F0-D5ABB1F47AD5}" srcOrd="2" destOrd="0" parTransId="{D27D2A05-0E6B-4D5D-B95F-AAFA5F8EEB35}" sibTransId="{DDF12138-780A-4A45-82CD-096C93BDDD02}"/>
    <dgm:cxn modelId="{CB84D152-196F-44E0-8036-9B09480B10B2}" srcId="{E252BFBE-BE10-49BF-8663-F4ADD3310C27}" destId="{6B0708F0-E706-4ABF-9C9B-347881E99BBF}" srcOrd="0" destOrd="0" parTransId="{C5D05AD6-361A-4555-BBFC-C2054356CFB4}" sibTransId="{3EBA3330-2A22-428E-BC59-C4FC5A64E7AB}"/>
    <dgm:cxn modelId="{1B732413-E959-4417-BA51-299FAA907683}" type="presOf" srcId="{E012FC81-93E6-4725-A2DC-69E32442F278}" destId="{5F966440-9F28-4D76-8B40-C07B3A2384FB}" srcOrd="0" destOrd="0" presId="urn:microsoft.com/office/officeart/2005/8/layout/radial6"/>
    <dgm:cxn modelId="{22202CAD-0546-4ABE-9B35-FF77F0A31C3F}" type="presOf" srcId="{6B0708F0-E706-4ABF-9C9B-347881E99BBF}" destId="{59E0E4CF-DC06-43E9-8AC1-560163EA8723}" srcOrd="0" destOrd="0" presId="urn:microsoft.com/office/officeart/2005/8/layout/radial6"/>
    <dgm:cxn modelId="{773EB703-8088-4F19-8E5D-D6E713ED04F5}" srcId="{6B0708F0-E706-4ABF-9C9B-347881E99BBF}" destId="{DA33BCCD-6B40-4E53-B3B4-5D36B0B35618}" srcOrd="1" destOrd="0" parTransId="{7F1EC198-66B2-4183-9EBC-9186975606C3}" sibTransId="{9325F896-F495-4106-9480-38126EE3FC50}"/>
    <dgm:cxn modelId="{AFF3C3F1-1BEF-44A4-878B-3E83DDE2B92B}" type="presOf" srcId="{DA33BCCD-6B40-4E53-B3B4-5D36B0B35618}" destId="{62E6E428-473F-4FCF-BAA0-4FCAA77BFA11}" srcOrd="0" destOrd="0" presId="urn:microsoft.com/office/officeart/2005/8/layout/radial6"/>
    <dgm:cxn modelId="{BB0CC7EA-A991-49C7-BE52-53DDAE1414E9}" type="presOf" srcId="{DDF12138-780A-4A45-82CD-096C93BDDD02}" destId="{2C34092D-7357-4787-A1D6-42CF154743B1}" srcOrd="0" destOrd="0" presId="urn:microsoft.com/office/officeart/2005/8/layout/radial6"/>
    <dgm:cxn modelId="{6E73732B-6AB7-4692-8F90-25262CB34A22}" type="presOf" srcId="{9325F896-F495-4106-9480-38126EE3FC50}" destId="{A534626A-E468-48B6-A886-1D5DB3CC5C38}" srcOrd="0" destOrd="0" presId="urn:microsoft.com/office/officeart/2005/8/layout/radial6"/>
    <dgm:cxn modelId="{61A248CF-0080-4605-98F7-E9D5C62FCA74}" type="presOf" srcId="{ED1EB561-9C26-4A25-9DAD-1206C44D3A92}" destId="{D18A0462-70D5-4DEA-91A0-E0F087C921A5}" srcOrd="0" destOrd="0" presId="urn:microsoft.com/office/officeart/2005/8/layout/radial6"/>
    <dgm:cxn modelId="{DEA5DCF0-1325-4B7B-B26D-2A2963223FCC}" type="presOf" srcId="{41FCF5B7-A7CD-4888-8D65-7844F6172D71}" destId="{44DF389E-C93D-4E4C-AE1F-A2C7EE70D8C8}" srcOrd="0" destOrd="0" presId="urn:microsoft.com/office/officeart/2005/8/layout/radial6"/>
    <dgm:cxn modelId="{E1935BF9-766C-44BF-BA4C-08CEB186EA4C}" type="presOf" srcId="{CE423551-BF74-4C96-B594-ED24A6D96C33}" destId="{9F9DB332-D783-494E-A4D3-0358D630D800}" srcOrd="0" destOrd="0" presId="urn:microsoft.com/office/officeart/2005/8/layout/radial6"/>
    <dgm:cxn modelId="{8B3EBAA1-F7DA-4DD4-BCE9-4224F4EA83A5}" srcId="{6B0708F0-E706-4ABF-9C9B-347881E99BBF}" destId="{E012FC81-93E6-4725-A2DC-69E32442F278}" srcOrd="0" destOrd="0" parTransId="{8CC4FD56-2C98-44F9-82AE-A767FBB834CD}" sibTransId="{CE423551-BF74-4C96-B594-ED24A6D96C33}"/>
    <dgm:cxn modelId="{D3B44423-F098-476F-A4F7-B0FF9EFBE746}" srcId="{6B0708F0-E706-4ABF-9C9B-347881E99BBF}" destId="{41FCF5B7-A7CD-4888-8D65-7844F6172D71}" srcOrd="3" destOrd="0" parTransId="{0B9E5D43-C4C9-42CE-8A85-C047AB6F0469}" sibTransId="{ED1EB561-9C26-4A25-9DAD-1206C44D3A92}"/>
    <dgm:cxn modelId="{020EBC7D-0FD9-407E-BEFA-1877A66A0562}" type="presOf" srcId="{E252BFBE-BE10-49BF-8663-F4ADD3310C27}" destId="{F07ACC6C-C63B-4735-9A89-B74C86C72915}" srcOrd="0" destOrd="0" presId="urn:microsoft.com/office/officeart/2005/8/layout/radial6"/>
    <dgm:cxn modelId="{29D7A71F-5DBC-4024-B132-66D0611844CD}" type="presOf" srcId="{0DB9E99E-A507-44C8-B3F0-D5ABB1F47AD5}" destId="{412F16B3-F800-480F-A8D5-09D2DA0C4C29}" srcOrd="0" destOrd="0" presId="urn:microsoft.com/office/officeart/2005/8/layout/radial6"/>
    <dgm:cxn modelId="{3C794EA1-DE64-43FA-B158-A535FDB7E524}" type="presParOf" srcId="{F07ACC6C-C63B-4735-9A89-B74C86C72915}" destId="{59E0E4CF-DC06-43E9-8AC1-560163EA8723}" srcOrd="0" destOrd="0" presId="urn:microsoft.com/office/officeart/2005/8/layout/radial6"/>
    <dgm:cxn modelId="{CFFF10E8-4D5B-430F-A49C-4F734D5C3A1E}" type="presParOf" srcId="{F07ACC6C-C63B-4735-9A89-B74C86C72915}" destId="{5F966440-9F28-4D76-8B40-C07B3A2384FB}" srcOrd="1" destOrd="0" presId="urn:microsoft.com/office/officeart/2005/8/layout/radial6"/>
    <dgm:cxn modelId="{F9F13EF9-515D-49F1-BC62-E1EF33E25142}" type="presParOf" srcId="{F07ACC6C-C63B-4735-9A89-B74C86C72915}" destId="{EEE10380-2D48-4701-B15F-9B115ED5E28D}" srcOrd="2" destOrd="0" presId="urn:microsoft.com/office/officeart/2005/8/layout/radial6"/>
    <dgm:cxn modelId="{95D3629B-0EE5-4144-9544-4BD4300CBCF6}" type="presParOf" srcId="{F07ACC6C-C63B-4735-9A89-B74C86C72915}" destId="{9F9DB332-D783-494E-A4D3-0358D630D800}" srcOrd="3" destOrd="0" presId="urn:microsoft.com/office/officeart/2005/8/layout/radial6"/>
    <dgm:cxn modelId="{7797FA43-5DEF-4899-858D-C681A6F471F4}" type="presParOf" srcId="{F07ACC6C-C63B-4735-9A89-B74C86C72915}" destId="{62E6E428-473F-4FCF-BAA0-4FCAA77BFA11}" srcOrd="4" destOrd="0" presId="urn:microsoft.com/office/officeart/2005/8/layout/radial6"/>
    <dgm:cxn modelId="{E90A9E4A-A097-44D9-9E04-29A7CB7395A4}" type="presParOf" srcId="{F07ACC6C-C63B-4735-9A89-B74C86C72915}" destId="{F6CD7BF2-BFB3-4880-9EB1-1384B7C9794E}" srcOrd="5" destOrd="0" presId="urn:microsoft.com/office/officeart/2005/8/layout/radial6"/>
    <dgm:cxn modelId="{EFED239C-3E03-47F7-B780-C97239CAED95}" type="presParOf" srcId="{F07ACC6C-C63B-4735-9A89-B74C86C72915}" destId="{A534626A-E468-48B6-A886-1D5DB3CC5C38}" srcOrd="6" destOrd="0" presId="urn:microsoft.com/office/officeart/2005/8/layout/radial6"/>
    <dgm:cxn modelId="{323FA150-2072-496E-B974-57D7AA4BA9E9}" type="presParOf" srcId="{F07ACC6C-C63B-4735-9A89-B74C86C72915}" destId="{412F16B3-F800-480F-A8D5-09D2DA0C4C29}" srcOrd="7" destOrd="0" presId="urn:microsoft.com/office/officeart/2005/8/layout/radial6"/>
    <dgm:cxn modelId="{15F3CFAD-1A94-4B06-90F1-0CB202452349}" type="presParOf" srcId="{F07ACC6C-C63B-4735-9A89-B74C86C72915}" destId="{504BB62A-DF4F-4A92-B8EB-B61B50728270}" srcOrd="8" destOrd="0" presId="urn:microsoft.com/office/officeart/2005/8/layout/radial6"/>
    <dgm:cxn modelId="{288DBB8F-56CF-40C6-8AD2-B1A400B18D59}" type="presParOf" srcId="{F07ACC6C-C63B-4735-9A89-B74C86C72915}" destId="{2C34092D-7357-4787-A1D6-42CF154743B1}" srcOrd="9" destOrd="0" presId="urn:microsoft.com/office/officeart/2005/8/layout/radial6"/>
    <dgm:cxn modelId="{E7A670E2-DE3E-4E43-BD53-CEE898FE9A8E}" type="presParOf" srcId="{F07ACC6C-C63B-4735-9A89-B74C86C72915}" destId="{44DF389E-C93D-4E4C-AE1F-A2C7EE70D8C8}" srcOrd="10" destOrd="0" presId="urn:microsoft.com/office/officeart/2005/8/layout/radial6"/>
    <dgm:cxn modelId="{F6B2EEBD-8FC9-4244-81CA-33B676108E9B}" type="presParOf" srcId="{F07ACC6C-C63B-4735-9A89-B74C86C72915}" destId="{19F6C1DD-7037-40A0-93AA-F0D1036B0549}" srcOrd="11" destOrd="0" presId="urn:microsoft.com/office/officeart/2005/8/layout/radial6"/>
    <dgm:cxn modelId="{4275AE3D-A4C4-421A-B3EF-E2B378CF6E2D}" type="presParOf" srcId="{F07ACC6C-C63B-4735-9A89-B74C86C72915}" destId="{D18A0462-70D5-4DEA-91A0-E0F087C921A5}" srcOrd="12" destOrd="0" presId="urn:microsoft.com/office/officeart/2005/8/layout/radial6"/>
  </dgm:cxnLst>
  <dgm:bg/>
  <dgm:whole/>
</dgm:dataModel>
</file>

<file path=ppt/diagrams/data21.xml><?xml version="1.0" encoding="utf-8"?>
<dgm:dataModel xmlns:dgm="http://schemas.openxmlformats.org/drawingml/2006/diagram" xmlns:a="http://schemas.openxmlformats.org/drawingml/2006/main">
  <dgm:ptLst>
    <dgm:pt modelId="{E252BFBE-BE10-49BF-8663-F4ADD3310C27}"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6B0708F0-E706-4ABF-9C9B-347881E99BBF}">
      <dgm:prSet phldrT="[文本]"/>
      <dgm:spPr>
        <a:solidFill>
          <a:schemeClr val="bg1"/>
        </a:solidFill>
        <a:ln>
          <a:solidFill>
            <a:srgbClr val="04195E"/>
          </a:solidFill>
        </a:ln>
      </dgm:spPr>
      <dgm:t>
        <a:bodyPr/>
        <a:lstStyle/>
        <a:p>
          <a:r>
            <a:rPr lang="zh-CN" altLang="en-US" dirty="0" smtClean="0">
              <a:solidFill>
                <a:schemeClr val="tx1"/>
              </a:solidFill>
            </a:rPr>
            <a:t>操作系统安全威胁</a:t>
          </a:r>
          <a:endParaRPr lang="zh-CN" altLang="en-US" dirty="0">
            <a:solidFill>
              <a:schemeClr val="tx1"/>
            </a:solidFill>
          </a:endParaRPr>
        </a:p>
      </dgm:t>
    </dgm:pt>
    <dgm:pt modelId="{C5D05AD6-361A-4555-BBFC-C2054356CFB4}" type="parTrans" cxnId="{CB84D152-196F-44E0-8036-9B09480B10B2}">
      <dgm:prSet/>
      <dgm:spPr/>
      <dgm:t>
        <a:bodyPr/>
        <a:lstStyle/>
        <a:p>
          <a:endParaRPr lang="zh-CN" altLang="en-US">
            <a:solidFill>
              <a:schemeClr val="tx1"/>
            </a:solidFill>
          </a:endParaRPr>
        </a:p>
      </dgm:t>
    </dgm:pt>
    <dgm:pt modelId="{3EBA3330-2A22-428E-BC59-C4FC5A64E7AB}" type="sibTrans" cxnId="{CB84D152-196F-44E0-8036-9B09480B10B2}">
      <dgm:prSet/>
      <dgm:spPr/>
      <dgm:t>
        <a:bodyPr/>
        <a:lstStyle/>
        <a:p>
          <a:endParaRPr lang="zh-CN" altLang="en-US">
            <a:solidFill>
              <a:schemeClr val="tx1"/>
            </a:solidFill>
          </a:endParaRPr>
        </a:p>
      </dgm:t>
    </dgm:pt>
    <dgm:pt modelId="{E012FC81-93E6-4725-A2DC-69E32442F278}">
      <dgm:prSet phldrT="[文本]" custT="1"/>
      <dgm:spPr>
        <a:solidFill>
          <a:schemeClr val="bg1"/>
        </a:solidFill>
        <a:ln>
          <a:solidFill>
            <a:srgbClr val="04195E"/>
          </a:solidFill>
        </a:ln>
      </dgm:spPr>
      <dgm:t>
        <a:bodyPr/>
        <a:lstStyle/>
        <a:p>
          <a:r>
            <a:rPr lang="zh-CN" altLang="en-US" sz="2000" dirty="0" smtClean="0">
              <a:solidFill>
                <a:schemeClr val="tx1"/>
              </a:solidFill>
            </a:rPr>
            <a:t>获得未授权信息</a:t>
          </a:r>
          <a:endParaRPr lang="zh-CN" altLang="en-US" sz="2000" dirty="0">
            <a:solidFill>
              <a:schemeClr val="tx1"/>
            </a:solidFill>
          </a:endParaRPr>
        </a:p>
      </dgm:t>
    </dgm:pt>
    <dgm:pt modelId="{8CC4FD56-2C98-44F9-82AE-A767FBB834CD}" type="parTrans" cxnId="{8B3EBAA1-F7DA-4DD4-BCE9-4224F4EA83A5}">
      <dgm:prSet/>
      <dgm:spPr/>
      <dgm:t>
        <a:bodyPr/>
        <a:lstStyle/>
        <a:p>
          <a:endParaRPr lang="zh-CN" altLang="en-US">
            <a:solidFill>
              <a:schemeClr val="tx1"/>
            </a:solidFill>
          </a:endParaRPr>
        </a:p>
      </dgm:t>
    </dgm:pt>
    <dgm:pt modelId="{CE423551-BF74-4C96-B594-ED24A6D96C33}" type="sibTrans" cxnId="{8B3EBAA1-F7DA-4DD4-BCE9-4224F4EA83A5}">
      <dgm:prSet/>
      <dgm:spPr>
        <a:solidFill>
          <a:srgbClr val="04195E"/>
        </a:solidFill>
      </dgm:spPr>
      <dgm:t>
        <a:bodyPr/>
        <a:lstStyle/>
        <a:p>
          <a:endParaRPr lang="zh-CN" altLang="en-US">
            <a:solidFill>
              <a:schemeClr val="tx1"/>
            </a:solidFill>
          </a:endParaRPr>
        </a:p>
      </dgm:t>
    </dgm:pt>
    <dgm:pt modelId="{DA33BCCD-6B40-4E53-B3B4-5D36B0B35618}">
      <dgm:prSet phldrT="[文本]" custT="1"/>
      <dgm:spPr>
        <a:solidFill>
          <a:schemeClr val="bg1"/>
        </a:solidFill>
        <a:ln>
          <a:solidFill>
            <a:srgbClr val="04195E"/>
          </a:solidFill>
        </a:ln>
      </dgm:spPr>
      <dgm:t>
        <a:bodyPr/>
        <a:lstStyle/>
        <a:p>
          <a:r>
            <a:rPr lang="zh-CN" altLang="en-US" sz="2000" dirty="0" smtClean="0">
              <a:solidFill>
                <a:schemeClr val="tx1"/>
              </a:solidFill>
            </a:rPr>
            <a:t>破坏系统指定功能</a:t>
          </a:r>
          <a:endParaRPr lang="zh-CN" altLang="en-US" sz="2000" dirty="0">
            <a:solidFill>
              <a:schemeClr val="tx1"/>
            </a:solidFill>
          </a:endParaRPr>
        </a:p>
      </dgm:t>
    </dgm:pt>
    <dgm:pt modelId="{7F1EC198-66B2-4183-9EBC-9186975606C3}" type="parTrans" cxnId="{773EB703-8088-4F19-8E5D-D6E713ED04F5}">
      <dgm:prSet/>
      <dgm:spPr/>
      <dgm:t>
        <a:bodyPr/>
        <a:lstStyle/>
        <a:p>
          <a:endParaRPr lang="zh-CN" altLang="en-US">
            <a:solidFill>
              <a:schemeClr val="tx1"/>
            </a:solidFill>
          </a:endParaRPr>
        </a:p>
      </dgm:t>
    </dgm:pt>
    <dgm:pt modelId="{9325F896-F495-4106-9480-38126EE3FC50}" type="sibTrans" cxnId="{773EB703-8088-4F19-8E5D-D6E713ED04F5}">
      <dgm:prSet/>
      <dgm:spPr>
        <a:solidFill>
          <a:srgbClr val="04195E"/>
        </a:solidFill>
      </dgm:spPr>
      <dgm:t>
        <a:bodyPr/>
        <a:lstStyle/>
        <a:p>
          <a:endParaRPr lang="zh-CN" altLang="en-US">
            <a:solidFill>
              <a:schemeClr val="tx1"/>
            </a:solidFill>
          </a:endParaRPr>
        </a:p>
      </dgm:t>
    </dgm:pt>
    <dgm:pt modelId="{0DB9E99E-A507-44C8-B3F0-D5ABB1F47AD5}">
      <dgm:prSet phldrT="[文本]" custT="1"/>
      <dgm:spPr>
        <a:solidFill>
          <a:schemeClr val="bg1"/>
        </a:solidFill>
        <a:ln>
          <a:solidFill>
            <a:srgbClr val="04195E"/>
          </a:solidFill>
        </a:ln>
      </dgm:spPr>
      <dgm:t>
        <a:bodyPr/>
        <a:lstStyle/>
        <a:p>
          <a:r>
            <a:rPr lang="zh-CN" altLang="en-US" sz="2000" dirty="0" smtClean="0">
              <a:solidFill>
                <a:schemeClr val="tx1"/>
              </a:solidFill>
            </a:rPr>
            <a:t>非法复制和使用</a:t>
          </a:r>
          <a:endParaRPr lang="zh-CN" altLang="en-US" sz="2000" dirty="0">
            <a:solidFill>
              <a:schemeClr val="tx1"/>
            </a:solidFill>
          </a:endParaRPr>
        </a:p>
      </dgm:t>
    </dgm:pt>
    <dgm:pt modelId="{D27D2A05-0E6B-4D5D-B95F-AAFA5F8EEB35}" type="parTrans" cxnId="{CB9E897F-D74D-4294-84C0-4A6F743EA1CC}">
      <dgm:prSet/>
      <dgm:spPr/>
      <dgm:t>
        <a:bodyPr/>
        <a:lstStyle/>
        <a:p>
          <a:endParaRPr lang="zh-CN" altLang="en-US">
            <a:solidFill>
              <a:schemeClr val="tx1"/>
            </a:solidFill>
          </a:endParaRPr>
        </a:p>
      </dgm:t>
    </dgm:pt>
    <dgm:pt modelId="{DDF12138-780A-4A45-82CD-096C93BDDD02}" type="sibTrans" cxnId="{CB9E897F-D74D-4294-84C0-4A6F743EA1CC}">
      <dgm:prSet/>
      <dgm:spPr>
        <a:solidFill>
          <a:srgbClr val="04195E"/>
        </a:solidFill>
      </dgm:spPr>
      <dgm:t>
        <a:bodyPr/>
        <a:lstStyle/>
        <a:p>
          <a:endParaRPr lang="zh-CN" altLang="en-US">
            <a:solidFill>
              <a:schemeClr val="tx1"/>
            </a:solidFill>
          </a:endParaRPr>
        </a:p>
      </dgm:t>
    </dgm:pt>
    <dgm:pt modelId="{41FCF5B7-A7CD-4888-8D65-7844F6172D71}">
      <dgm:prSet phldrT="[文本]" custT="1"/>
      <dgm:spPr>
        <a:solidFill>
          <a:schemeClr val="bg1"/>
        </a:solidFill>
        <a:ln>
          <a:solidFill>
            <a:srgbClr val="04195E"/>
          </a:solidFill>
        </a:ln>
      </dgm:spPr>
      <dgm:t>
        <a:bodyPr/>
        <a:lstStyle/>
        <a:p>
          <a:r>
            <a:rPr lang="zh-CN" altLang="en-US" sz="2000" dirty="0" smtClean="0">
              <a:solidFill>
                <a:schemeClr val="tx1"/>
              </a:solidFill>
            </a:rPr>
            <a:t>影响用户正常使用</a:t>
          </a:r>
          <a:endParaRPr lang="zh-CN" altLang="en-US" sz="2000" dirty="0">
            <a:solidFill>
              <a:schemeClr val="tx1"/>
            </a:solidFill>
          </a:endParaRPr>
        </a:p>
      </dgm:t>
    </dgm:pt>
    <dgm:pt modelId="{0B9E5D43-C4C9-42CE-8A85-C047AB6F0469}" type="parTrans" cxnId="{D3B44423-F098-476F-A4F7-B0FF9EFBE746}">
      <dgm:prSet/>
      <dgm:spPr/>
      <dgm:t>
        <a:bodyPr/>
        <a:lstStyle/>
        <a:p>
          <a:endParaRPr lang="zh-CN" altLang="en-US">
            <a:solidFill>
              <a:schemeClr val="tx1"/>
            </a:solidFill>
          </a:endParaRPr>
        </a:p>
      </dgm:t>
    </dgm:pt>
    <dgm:pt modelId="{ED1EB561-9C26-4A25-9DAD-1206C44D3A92}" type="sibTrans" cxnId="{D3B44423-F098-476F-A4F7-B0FF9EFBE746}">
      <dgm:prSet/>
      <dgm:spPr>
        <a:solidFill>
          <a:srgbClr val="04195E"/>
        </a:solidFill>
      </dgm:spPr>
      <dgm:t>
        <a:bodyPr/>
        <a:lstStyle/>
        <a:p>
          <a:endParaRPr lang="zh-CN" altLang="en-US">
            <a:solidFill>
              <a:schemeClr val="tx1"/>
            </a:solidFill>
          </a:endParaRPr>
        </a:p>
      </dgm:t>
    </dgm:pt>
    <dgm:pt modelId="{CDC425BD-5B82-4939-9883-2620534A7047}">
      <dgm:prSet/>
      <dgm:spPr>
        <a:solidFill>
          <a:schemeClr val="bg1"/>
        </a:solidFill>
        <a:ln>
          <a:solidFill>
            <a:srgbClr val="04195E"/>
          </a:solidFill>
        </a:ln>
      </dgm:spPr>
      <dgm:t>
        <a:bodyPr/>
        <a:lstStyle/>
        <a:p>
          <a:r>
            <a:rPr lang="zh-CN" altLang="en-US" dirty="0" smtClean="0">
              <a:solidFill>
                <a:schemeClr val="tx1"/>
              </a:solidFill>
            </a:rPr>
            <a:t>窃听或非法获取系统信息</a:t>
          </a:r>
          <a:endParaRPr lang="zh-CN" altLang="en-US" dirty="0">
            <a:solidFill>
              <a:schemeClr val="tx1"/>
            </a:solidFill>
          </a:endParaRPr>
        </a:p>
      </dgm:t>
    </dgm:pt>
    <dgm:pt modelId="{13D3B2AF-BD4C-4BD5-8684-553EE39279A9}" type="parTrans" cxnId="{D6FD67AE-3416-4244-9FCE-C6B9AD580B57}">
      <dgm:prSet/>
      <dgm:spPr/>
      <dgm:t>
        <a:bodyPr/>
        <a:lstStyle/>
        <a:p>
          <a:endParaRPr lang="zh-CN" altLang="en-US">
            <a:solidFill>
              <a:schemeClr val="tx1"/>
            </a:solidFill>
          </a:endParaRPr>
        </a:p>
      </dgm:t>
    </dgm:pt>
    <dgm:pt modelId="{F476A75C-CC33-4976-8569-64BBB2B7CF3E}" type="sibTrans" cxnId="{D6FD67AE-3416-4244-9FCE-C6B9AD580B57}">
      <dgm:prSet/>
      <dgm:spPr>
        <a:solidFill>
          <a:srgbClr val="04195E"/>
        </a:solidFill>
      </dgm:spPr>
      <dgm:t>
        <a:bodyPr/>
        <a:lstStyle/>
        <a:p>
          <a:endParaRPr lang="zh-CN" altLang="en-US">
            <a:solidFill>
              <a:schemeClr val="tx1"/>
            </a:solidFill>
          </a:endParaRPr>
        </a:p>
      </dgm:t>
    </dgm:pt>
    <dgm:pt modelId="{F07ACC6C-C63B-4735-9A89-B74C86C72915}" type="pres">
      <dgm:prSet presAssocID="{E252BFBE-BE10-49BF-8663-F4ADD3310C27}" presName="Name0" presStyleCnt="0">
        <dgm:presLayoutVars>
          <dgm:chMax val="1"/>
          <dgm:dir/>
          <dgm:animLvl val="ctr"/>
          <dgm:resizeHandles val="exact"/>
        </dgm:presLayoutVars>
      </dgm:prSet>
      <dgm:spPr/>
      <dgm:t>
        <a:bodyPr/>
        <a:lstStyle/>
        <a:p>
          <a:endParaRPr lang="zh-CN" altLang="en-US"/>
        </a:p>
      </dgm:t>
    </dgm:pt>
    <dgm:pt modelId="{59E0E4CF-DC06-43E9-8AC1-560163EA8723}" type="pres">
      <dgm:prSet presAssocID="{6B0708F0-E706-4ABF-9C9B-347881E99BBF}" presName="centerShape" presStyleLbl="node0" presStyleIdx="0" presStyleCnt="1"/>
      <dgm:spPr/>
      <dgm:t>
        <a:bodyPr/>
        <a:lstStyle/>
        <a:p>
          <a:endParaRPr lang="zh-CN" altLang="en-US"/>
        </a:p>
      </dgm:t>
    </dgm:pt>
    <dgm:pt modelId="{5F966440-9F28-4D76-8B40-C07B3A2384FB}" type="pres">
      <dgm:prSet presAssocID="{E012FC81-93E6-4725-A2DC-69E32442F278}" presName="node" presStyleLbl="node1" presStyleIdx="0" presStyleCnt="5">
        <dgm:presLayoutVars>
          <dgm:bulletEnabled val="1"/>
        </dgm:presLayoutVars>
      </dgm:prSet>
      <dgm:spPr/>
      <dgm:t>
        <a:bodyPr/>
        <a:lstStyle/>
        <a:p>
          <a:endParaRPr lang="zh-CN" altLang="en-US"/>
        </a:p>
      </dgm:t>
    </dgm:pt>
    <dgm:pt modelId="{EEE10380-2D48-4701-B15F-9B115ED5E28D}" type="pres">
      <dgm:prSet presAssocID="{E012FC81-93E6-4725-A2DC-69E32442F278}" presName="dummy" presStyleCnt="0"/>
      <dgm:spPr/>
    </dgm:pt>
    <dgm:pt modelId="{9F9DB332-D783-494E-A4D3-0358D630D800}" type="pres">
      <dgm:prSet presAssocID="{CE423551-BF74-4C96-B594-ED24A6D96C33}" presName="sibTrans" presStyleLbl="sibTrans2D1" presStyleIdx="0" presStyleCnt="5"/>
      <dgm:spPr/>
      <dgm:t>
        <a:bodyPr/>
        <a:lstStyle/>
        <a:p>
          <a:endParaRPr lang="zh-CN" altLang="en-US"/>
        </a:p>
      </dgm:t>
    </dgm:pt>
    <dgm:pt modelId="{62E6E428-473F-4FCF-BAA0-4FCAA77BFA11}" type="pres">
      <dgm:prSet presAssocID="{DA33BCCD-6B40-4E53-B3B4-5D36B0B35618}" presName="node" presStyleLbl="node1" presStyleIdx="1" presStyleCnt="5">
        <dgm:presLayoutVars>
          <dgm:bulletEnabled val="1"/>
        </dgm:presLayoutVars>
      </dgm:prSet>
      <dgm:spPr/>
      <dgm:t>
        <a:bodyPr/>
        <a:lstStyle/>
        <a:p>
          <a:endParaRPr lang="zh-CN" altLang="en-US"/>
        </a:p>
      </dgm:t>
    </dgm:pt>
    <dgm:pt modelId="{F6CD7BF2-BFB3-4880-9EB1-1384B7C9794E}" type="pres">
      <dgm:prSet presAssocID="{DA33BCCD-6B40-4E53-B3B4-5D36B0B35618}" presName="dummy" presStyleCnt="0"/>
      <dgm:spPr/>
    </dgm:pt>
    <dgm:pt modelId="{A534626A-E468-48B6-A886-1D5DB3CC5C38}" type="pres">
      <dgm:prSet presAssocID="{9325F896-F495-4106-9480-38126EE3FC50}" presName="sibTrans" presStyleLbl="sibTrans2D1" presStyleIdx="1" presStyleCnt="5"/>
      <dgm:spPr/>
      <dgm:t>
        <a:bodyPr/>
        <a:lstStyle/>
        <a:p>
          <a:endParaRPr lang="zh-CN" altLang="en-US"/>
        </a:p>
      </dgm:t>
    </dgm:pt>
    <dgm:pt modelId="{412F16B3-F800-480F-A8D5-09D2DA0C4C29}" type="pres">
      <dgm:prSet presAssocID="{0DB9E99E-A507-44C8-B3F0-D5ABB1F47AD5}" presName="node" presStyleLbl="node1" presStyleIdx="2" presStyleCnt="5">
        <dgm:presLayoutVars>
          <dgm:bulletEnabled val="1"/>
        </dgm:presLayoutVars>
      </dgm:prSet>
      <dgm:spPr/>
      <dgm:t>
        <a:bodyPr/>
        <a:lstStyle/>
        <a:p>
          <a:endParaRPr lang="zh-CN" altLang="en-US"/>
        </a:p>
      </dgm:t>
    </dgm:pt>
    <dgm:pt modelId="{504BB62A-DF4F-4A92-B8EB-B61B50728270}" type="pres">
      <dgm:prSet presAssocID="{0DB9E99E-A507-44C8-B3F0-D5ABB1F47AD5}" presName="dummy" presStyleCnt="0"/>
      <dgm:spPr/>
    </dgm:pt>
    <dgm:pt modelId="{2C34092D-7357-4787-A1D6-42CF154743B1}" type="pres">
      <dgm:prSet presAssocID="{DDF12138-780A-4A45-82CD-096C93BDDD02}" presName="sibTrans" presStyleLbl="sibTrans2D1" presStyleIdx="2" presStyleCnt="5"/>
      <dgm:spPr/>
      <dgm:t>
        <a:bodyPr/>
        <a:lstStyle/>
        <a:p>
          <a:endParaRPr lang="zh-CN" altLang="en-US"/>
        </a:p>
      </dgm:t>
    </dgm:pt>
    <dgm:pt modelId="{6ACFE0B2-3E9E-467E-A407-67CF8112ED85}" type="pres">
      <dgm:prSet presAssocID="{CDC425BD-5B82-4939-9883-2620534A7047}" presName="node" presStyleLbl="node1" presStyleIdx="3" presStyleCnt="5">
        <dgm:presLayoutVars>
          <dgm:bulletEnabled val="1"/>
        </dgm:presLayoutVars>
      </dgm:prSet>
      <dgm:spPr/>
      <dgm:t>
        <a:bodyPr/>
        <a:lstStyle/>
        <a:p>
          <a:endParaRPr lang="zh-CN" altLang="en-US"/>
        </a:p>
      </dgm:t>
    </dgm:pt>
    <dgm:pt modelId="{CFCD4FD7-0C76-4C11-822B-98481DE6151C}" type="pres">
      <dgm:prSet presAssocID="{CDC425BD-5B82-4939-9883-2620534A7047}" presName="dummy" presStyleCnt="0"/>
      <dgm:spPr/>
    </dgm:pt>
    <dgm:pt modelId="{EFAE595A-4B44-40D4-AFB4-B70FE895F206}" type="pres">
      <dgm:prSet presAssocID="{F476A75C-CC33-4976-8569-64BBB2B7CF3E}" presName="sibTrans" presStyleLbl="sibTrans2D1" presStyleIdx="3" presStyleCnt="5"/>
      <dgm:spPr/>
      <dgm:t>
        <a:bodyPr/>
        <a:lstStyle/>
        <a:p>
          <a:endParaRPr lang="zh-CN" altLang="en-US"/>
        </a:p>
      </dgm:t>
    </dgm:pt>
    <dgm:pt modelId="{44DF389E-C93D-4E4C-AE1F-A2C7EE70D8C8}" type="pres">
      <dgm:prSet presAssocID="{41FCF5B7-A7CD-4888-8D65-7844F6172D71}" presName="node" presStyleLbl="node1" presStyleIdx="4" presStyleCnt="5">
        <dgm:presLayoutVars>
          <dgm:bulletEnabled val="1"/>
        </dgm:presLayoutVars>
      </dgm:prSet>
      <dgm:spPr/>
      <dgm:t>
        <a:bodyPr/>
        <a:lstStyle/>
        <a:p>
          <a:endParaRPr lang="zh-CN" altLang="en-US"/>
        </a:p>
      </dgm:t>
    </dgm:pt>
    <dgm:pt modelId="{19F6C1DD-7037-40A0-93AA-F0D1036B0549}" type="pres">
      <dgm:prSet presAssocID="{41FCF5B7-A7CD-4888-8D65-7844F6172D71}" presName="dummy" presStyleCnt="0"/>
      <dgm:spPr/>
    </dgm:pt>
    <dgm:pt modelId="{D18A0462-70D5-4DEA-91A0-E0F087C921A5}" type="pres">
      <dgm:prSet presAssocID="{ED1EB561-9C26-4A25-9DAD-1206C44D3A92}" presName="sibTrans" presStyleLbl="sibTrans2D1" presStyleIdx="4" presStyleCnt="5"/>
      <dgm:spPr/>
      <dgm:t>
        <a:bodyPr/>
        <a:lstStyle/>
        <a:p>
          <a:endParaRPr lang="zh-CN" altLang="en-US"/>
        </a:p>
      </dgm:t>
    </dgm:pt>
  </dgm:ptLst>
  <dgm:cxnLst>
    <dgm:cxn modelId="{21887A6E-7F4E-486E-BA9B-0C20D1EA5D5A}" type="presOf" srcId="{CE423551-BF74-4C96-B594-ED24A6D96C33}" destId="{9F9DB332-D783-494E-A4D3-0358D630D800}" srcOrd="0" destOrd="0" presId="urn:microsoft.com/office/officeart/2005/8/layout/radial6"/>
    <dgm:cxn modelId="{3840F160-5FA7-4BC3-9991-1E9097583F33}" type="presOf" srcId="{CDC425BD-5B82-4939-9883-2620534A7047}" destId="{6ACFE0B2-3E9E-467E-A407-67CF8112ED85}" srcOrd="0" destOrd="0" presId="urn:microsoft.com/office/officeart/2005/8/layout/radial6"/>
    <dgm:cxn modelId="{0C93EF93-E291-4605-BFAD-0C6C7B7889E0}" type="presOf" srcId="{DDF12138-780A-4A45-82CD-096C93BDDD02}" destId="{2C34092D-7357-4787-A1D6-42CF154743B1}" srcOrd="0" destOrd="0" presId="urn:microsoft.com/office/officeart/2005/8/layout/radial6"/>
    <dgm:cxn modelId="{CB9E897F-D74D-4294-84C0-4A6F743EA1CC}" srcId="{6B0708F0-E706-4ABF-9C9B-347881E99BBF}" destId="{0DB9E99E-A507-44C8-B3F0-D5ABB1F47AD5}" srcOrd="2" destOrd="0" parTransId="{D27D2A05-0E6B-4D5D-B95F-AAFA5F8EEB35}" sibTransId="{DDF12138-780A-4A45-82CD-096C93BDDD02}"/>
    <dgm:cxn modelId="{CB84D152-196F-44E0-8036-9B09480B10B2}" srcId="{E252BFBE-BE10-49BF-8663-F4ADD3310C27}" destId="{6B0708F0-E706-4ABF-9C9B-347881E99BBF}" srcOrd="0" destOrd="0" parTransId="{C5D05AD6-361A-4555-BBFC-C2054356CFB4}" sibTransId="{3EBA3330-2A22-428E-BC59-C4FC5A64E7AB}"/>
    <dgm:cxn modelId="{71B3C207-A924-4F0C-8E16-81EB62D2FEC3}" type="presOf" srcId="{41FCF5B7-A7CD-4888-8D65-7844F6172D71}" destId="{44DF389E-C93D-4E4C-AE1F-A2C7EE70D8C8}" srcOrd="0" destOrd="0" presId="urn:microsoft.com/office/officeart/2005/8/layout/radial6"/>
    <dgm:cxn modelId="{97662B80-5D11-4DEE-BAA6-208A09D23108}" type="presOf" srcId="{DA33BCCD-6B40-4E53-B3B4-5D36B0B35618}" destId="{62E6E428-473F-4FCF-BAA0-4FCAA77BFA11}" srcOrd="0" destOrd="0" presId="urn:microsoft.com/office/officeart/2005/8/layout/radial6"/>
    <dgm:cxn modelId="{773EB703-8088-4F19-8E5D-D6E713ED04F5}" srcId="{6B0708F0-E706-4ABF-9C9B-347881E99BBF}" destId="{DA33BCCD-6B40-4E53-B3B4-5D36B0B35618}" srcOrd="1" destOrd="0" parTransId="{7F1EC198-66B2-4183-9EBC-9186975606C3}" sibTransId="{9325F896-F495-4106-9480-38126EE3FC50}"/>
    <dgm:cxn modelId="{B4B809FE-E5C2-4EF9-8D0E-8A46BCD35A53}" type="presOf" srcId="{ED1EB561-9C26-4A25-9DAD-1206C44D3A92}" destId="{D18A0462-70D5-4DEA-91A0-E0F087C921A5}" srcOrd="0" destOrd="0" presId="urn:microsoft.com/office/officeart/2005/8/layout/radial6"/>
    <dgm:cxn modelId="{D35BB50A-6E02-4581-8E9B-C55395D19927}" type="presOf" srcId="{F476A75C-CC33-4976-8569-64BBB2B7CF3E}" destId="{EFAE595A-4B44-40D4-AFB4-B70FE895F206}" srcOrd="0" destOrd="0" presId="urn:microsoft.com/office/officeart/2005/8/layout/radial6"/>
    <dgm:cxn modelId="{8820125B-6610-4C2A-8154-4D8427BF4D5A}" type="presOf" srcId="{0DB9E99E-A507-44C8-B3F0-D5ABB1F47AD5}" destId="{412F16B3-F800-480F-A8D5-09D2DA0C4C29}" srcOrd="0" destOrd="0" presId="urn:microsoft.com/office/officeart/2005/8/layout/radial6"/>
    <dgm:cxn modelId="{8B3EBAA1-F7DA-4DD4-BCE9-4224F4EA83A5}" srcId="{6B0708F0-E706-4ABF-9C9B-347881E99BBF}" destId="{E012FC81-93E6-4725-A2DC-69E32442F278}" srcOrd="0" destOrd="0" parTransId="{8CC4FD56-2C98-44F9-82AE-A767FBB834CD}" sibTransId="{CE423551-BF74-4C96-B594-ED24A6D96C33}"/>
    <dgm:cxn modelId="{28A2BA1B-B108-42F9-B447-22FF9812C627}" type="presOf" srcId="{6B0708F0-E706-4ABF-9C9B-347881E99BBF}" destId="{59E0E4CF-DC06-43E9-8AC1-560163EA8723}" srcOrd="0" destOrd="0" presId="urn:microsoft.com/office/officeart/2005/8/layout/radial6"/>
    <dgm:cxn modelId="{D3B44423-F098-476F-A4F7-B0FF9EFBE746}" srcId="{6B0708F0-E706-4ABF-9C9B-347881E99BBF}" destId="{41FCF5B7-A7CD-4888-8D65-7844F6172D71}" srcOrd="4" destOrd="0" parTransId="{0B9E5D43-C4C9-42CE-8A85-C047AB6F0469}" sibTransId="{ED1EB561-9C26-4A25-9DAD-1206C44D3A92}"/>
    <dgm:cxn modelId="{62B8D805-6F15-4750-AB3B-0B679A108594}" type="presOf" srcId="{9325F896-F495-4106-9480-38126EE3FC50}" destId="{A534626A-E468-48B6-A886-1D5DB3CC5C38}" srcOrd="0" destOrd="0" presId="urn:microsoft.com/office/officeart/2005/8/layout/radial6"/>
    <dgm:cxn modelId="{023BB4AF-E1C6-4C4C-89E2-966B3751C34A}" type="presOf" srcId="{E252BFBE-BE10-49BF-8663-F4ADD3310C27}" destId="{F07ACC6C-C63B-4735-9A89-B74C86C72915}" srcOrd="0" destOrd="0" presId="urn:microsoft.com/office/officeart/2005/8/layout/radial6"/>
    <dgm:cxn modelId="{2F91BD22-2231-488D-AE57-BF509831C49B}" type="presOf" srcId="{E012FC81-93E6-4725-A2DC-69E32442F278}" destId="{5F966440-9F28-4D76-8B40-C07B3A2384FB}" srcOrd="0" destOrd="0" presId="urn:microsoft.com/office/officeart/2005/8/layout/radial6"/>
    <dgm:cxn modelId="{D6FD67AE-3416-4244-9FCE-C6B9AD580B57}" srcId="{6B0708F0-E706-4ABF-9C9B-347881E99BBF}" destId="{CDC425BD-5B82-4939-9883-2620534A7047}" srcOrd="3" destOrd="0" parTransId="{13D3B2AF-BD4C-4BD5-8684-553EE39279A9}" sibTransId="{F476A75C-CC33-4976-8569-64BBB2B7CF3E}"/>
    <dgm:cxn modelId="{7455E2B7-1E8B-4ECA-8EC7-0F8402E25960}" type="presParOf" srcId="{F07ACC6C-C63B-4735-9A89-B74C86C72915}" destId="{59E0E4CF-DC06-43E9-8AC1-560163EA8723}" srcOrd="0" destOrd="0" presId="urn:microsoft.com/office/officeart/2005/8/layout/radial6"/>
    <dgm:cxn modelId="{3CFA974F-AFBD-4B56-97DB-7F28819494B9}" type="presParOf" srcId="{F07ACC6C-C63B-4735-9A89-B74C86C72915}" destId="{5F966440-9F28-4D76-8B40-C07B3A2384FB}" srcOrd="1" destOrd="0" presId="urn:microsoft.com/office/officeart/2005/8/layout/radial6"/>
    <dgm:cxn modelId="{CCA8BB51-9D3A-491F-B169-D5F8CDE5E60F}" type="presParOf" srcId="{F07ACC6C-C63B-4735-9A89-B74C86C72915}" destId="{EEE10380-2D48-4701-B15F-9B115ED5E28D}" srcOrd="2" destOrd="0" presId="urn:microsoft.com/office/officeart/2005/8/layout/radial6"/>
    <dgm:cxn modelId="{B798B668-6A95-42A0-BB0C-9D3E7C26231F}" type="presParOf" srcId="{F07ACC6C-C63B-4735-9A89-B74C86C72915}" destId="{9F9DB332-D783-494E-A4D3-0358D630D800}" srcOrd="3" destOrd="0" presId="urn:microsoft.com/office/officeart/2005/8/layout/radial6"/>
    <dgm:cxn modelId="{EED2CC49-779E-4AF6-9FE4-BB543D61708F}" type="presParOf" srcId="{F07ACC6C-C63B-4735-9A89-B74C86C72915}" destId="{62E6E428-473F-4FCF-BAA0-4FCAA77BFA11}" srcOrd="4" destOrd="0" presId="urn:microsoft.com/office/officeart/2005/8/layout/radial6"/>
    <dgm:cxn modelId="{BAA72A02-8243-4328-9120-F07F1BD8A8D8}" type="presParOf" srcId="{F07ACC6C-C63B-4735-9A89-B74C86C72915}" destId="{F6CD7BF2-BFB3-4880-9EB1-1384B7C9794E}" srcOrd="5" destOrd="0" presId="urn:microsoft.com/office/officeart/2005/8/layout/radial6"/>
    <dgm:cxn modelId="{1A479C0E-0F4C-4B77-8D77-7462D13E7926}" type="presParOf" srcId="{F07ACC6C-C63B-4735-9A89-B74C86C72915}" destId="{A534626A-E468-48B6-A886-1D5DB3CC5C38}" srcOrd="6" destOrd="0" presId="urn:microsoft.com/office/officeart/2005/8/layout/radial6"/>
    <dgm:cxn modelId="{70113D90-60F7-4A7F-B374-E3C05DE5722C}" type="presParOf" srcId="{F07ACC6C-C63B-4735-9A89-B74C86C72915}" destId="{412F16B3-F800-480F-A8D5-09D2DA0C4C29}" srcOrd="7" destOrd="0" presId="urn:microsoft.com/office/officeart/2005/8/layout/radial6"/>
    <dgm:cxn modelId="{EA1D2DA5-FB18-49E0-953B-5F177EA07595}" type="presParOf" srcId="{F07ACC6C-C63B-4735-9A89-B74C86C72915}" destId="{504BB62A-DF4F-4A92-B8EB-B61B50728270}" srcOrd="8" destOrd="0" presId="urn:microsoft.com/office/officeart/2005/8/layout/radial6"/>
    <dgm:cxn modelId="{0AAD4165-B50E-4346-9C77-3C6B4C095F68}" type="presParOf" srcId="{F07ACC6C-C63B-4735-9A89-B74C86C72915}" destId="{2C34092D-7357-4787-A1D6-42CF154743B1}" srcOrd="9" destOrd="0" presId="urn:microsoft.com/office/officeart/2005/8/layout/radial6"/>
    <dgm:cxn modelId="{8E96BF08-AC62-46FC-935A-F4FA9BC5B009}" type="presParOf" srcId="{F07ACC6C-C63B-4735-9A89-B74C86C72915}" destId="{6ACFE0B2-3E9E-467E-A407-67CF8112ED85}" srcOrd="10" destOrd="0" presId="urn:microsoft.com/office/officeart/2005/8/layout/radial6"/>
    <dgm:cxn modelId="{9F3C4E36-CCFD-4092-BF64-E81D19FEA33D}" type="presParOf" srcId="{F07ACC6C-C63B-4735-9A89-B74C86C72915}" destId="{CFCD4FD7-0C76-4C11-822B-98481DE6151C}" srcOrd="11" destOrd="0" presId="urn:microsoft.com/office/officeart/2005/8/layout/radial6"/>
    <dgm:cxn modelId="{36AA6BF1-7CC5-4350-A997-1442B1B07BBF}" type="presParOf" srcId="{F07ACC6C-C63B-4735-9A89-B74C86C72915}" destId="{EFAE595A-4B44-40D4-AFB4-B70FE895F206}" srcOrd="12" destOrd="0" presId="urn:microsoft.com/office/officeart/2005/8/layout/radial6"/>
    <dgm:cxn modelId="{897BF4CC-E376-406A-A296-392B6EDC8217}" type="presParOf" srcId="{F07ACC6C-C63B-4735-9A89-B74C86C72915}" destId="{44DF389E-C93D-4E4C-AE1F-A2C7EE70D8C8}" srcOrd="13" destOrd="0" presId="urn:microsoft.com/office/officeart/2005/8/layout/radial6"/>
    <dgm:cxn modelId="{692598DF-037B-4426-977D-422F226077DF}" type="presParOf" srcId="{F07ACC6C-C63B-4735-9A89-B74C86C72915}" destId="{19F6C1DD-7037-40A0-93AA-F0D1036B0549}" srcOrd="14" destOrd="0" presId="urn:microsoft.com/office/officeart/2005/8/layout/radial6"/>
    <dgm:cxn modelId="{C0AB8FA2-8224-488D-B440-7ECE976F2805}" type="presParOf" srcId="{F07ACC6C-C63B-4735-9A89-B74C86C72915}" destId="{D18A0462-70D5-4DEA-91A0-E0F087C921A5}" srcOrd="15" destOrd="0" presId="urn:microsoft.com/office/officeart/2005/8/layout/radial6"/>
  </dgm:cxnLst>
  <dgm:bg/>
  <dgm:whole/>
</dgm:dataModel>
</file>

<file path=ppt/diagrams/data3.xml><?xml version="1.0" encoding="utf-8"?>
<dgm:dataModel xmlns:dgm="http://schemas.openxmlformats.org/drawingml/2006/diagram" xmlns:a="http://schemas.openxmlformats.org/drawingml/2006/main">
  <dgm:ptLst>
    <dgm:pt modelId="{B187C1E9-22D9-4EB5-AB05-4B567DD6FD51}" type="doc">
      <dgm:prSet loTypeId="urn:microsoft.com/office/officeart/2005/8/layout/hierarchy2" loCatId="hierarchy" qsTypeId="urn:microsoft.com/office/officeart/2005/8/quickstyle/simple1" qsCatId="simple" csTypeId="urn:microsoft.com/office/officeart/2005/8/colors/accent0_1" csCatId="mainScheme" phldr="1"/>
      <dgm:spPr/>
      <dgm:t>
        <a:bodyPr/>
        <a:lstStyle/>
        <a:p>
          <a:endParaRPr lang="zh-CN" altLang="en-US"/>
        </a:p>
      </dgm:t>
    </dgm:pt>
    <dgm:pt modelId="{B8CEB275-A3F0-4EE8-ACB3-7DB858A2F344}">
      <dgm:prSet phldrT="[文本]"/>
      <dgm:spPr/>
      <dgm:t>
        <a:bodyPr/>
        <a:lstStyle/>
        <a:p>
          <a:r>
            <a:rPr lang="zh-CN" altLang="en-US" dirty="0"/>
            <a:t>欠款时间</a:t>
          </a:r>
        </a:p>
      </dgm:t>
    </dgm:pt>
    <dgm:pt modelId="{F8131C27-A30D-4BB4-8318-962CF3DF4042}" type="parTrans" cxnId="{8ABF9F49-0935-4036-822E-550D45FB8740}">
      <dgm:prSet/>
      <dgm:spPr/>
      <dgm:t>
        <a:bodyPr/>
        <a:lstStyle/>
        <a:p>
          <a:endParaRPr lang="zh-CN" altLang="en-US"/>
        </a:p>
      </dgm:t>
    </dgm:pt>
    <dgm:pt modelId="{73F91CFD-0AE9-4CC2-AB56-CE022DE635F7}" type="sibTrans" cxnId="{8ABF9F49-0935-4036-822E-550D45FB8740}">
      <dgm:prSet/>
      <dgm:spPr/>
      <dgm:t>
        <a:bodyPr/>
        <a:lstStyle/>
        <a:p>
          <a:endParaRPr lang="zh-CN" altLang="en-US"/>
        </a:p>
      </dgm:t>
    </dgm:pt>
    <dgm:pt modelId="{0E64B5D3-D5D9-4B35-A26B-4C3E3685D859}">
      <dgm:prSet phldrT="[文本]"/>
      <dgm:spPr/>
      <dgm:t>
        <a:bodyPr/>
        <a:lstStyle/>
        <a:p>
          <a:r>
            <a:rPr lang="en-US" altLang="zh-CN" dirty="0"/>
            <a:t>&lt;=30</a:t>
          </a:r>
          <a:r>
            <a:rPr lang="zh-CN" altLang="en-US" dirty="0"/>
            <a:t>天</a:t>
          </a:r>
        </a:p>
      </dgm:t>
    </dgm:pt>
    <dgm:pt modelId="{C30C25C7-4440-4050-914E-CD21D881364A}" type="parTrans" cxnId="{6FE98742-7B10-4F74-9040-E986EF6F926B}">
      <dgm:prSet/>
      <dgm:spPr/>
      <dgm:t>
        <a:bodyPr/>
        <a:lstStyle/>
        <a:p>
          <a:endParaRPr lang="zh-CN" altLang="en-US"/>
        </a:p>
      </dgm:t>
    </dgm:pt>
    <dgm:pt modelId="{4DA05113-9CE1-444C-B1A8-6B47579CED06}" type="sibTrans" cxnId="{6FE98742-7B10-4F74-9040-E986EF6F926B}">
      <dgm:prSet/>
      <dgm:spPr/>
      <dgm:t>
        <a:bodyPr/>
        <a:lstStyle/>
        <a:p>
          <a:endParaRPr lang="zh-CN" altLang="en-US"/>
        </a:p>
      </dgm:t>
    </dgm:pt>
    <dgm:pt modelId="{50A4C5DA-E830-4A51-808B-D0955AC1D5E2}">
      <dgm:prSet phldrT="[文本]"/>
      <dgm:spPr/>
      <dgm:t>
        <a:bodyPr/>
        <a:lstStyle/>
        <a:p>
          <a:r>
            <a:rPr lang="zh-CN" altLang="en-US" dirty="0"/>
            <a:t>需求量</a:t>
          </a:r>
        </a:p>
      </dgm:t>
    </dgm:pt>
    <dgm:pt modelId="{C81B9DA5-993F-4CB3-B254-710C20254DCF}" type="parTrans" cxnId="{9644E424-8074-4CFF-9EE8-514BD57D0736}">
      <dgm:prSet/>
      <dgm:spPr/>
      <dgm:t>
        <a:bodyPr/>
        <a:lstStyle/>
        <a:p>
          <a:endParaRPr lang="zh-CN" altLang="en-US"/>
        </a:p>
      </dgm:t>
    </dgm:pt>
    <dgm:pt modelId="{E109AFBF-E34C-4A1D-B943-EF0019D1FDB3}" type="sibTrans" cxnId="{9644E424-8074-4CFF-9EE8-514BD57D0736}">
      <dgm:prSet/>
      <dgm:spPr/>
      <dgm:t>
        <a:bodyPr/>
        <a:lstStyle/>
        <a:p>
          <a:endParaRPr lang="zh-CN" altLang="en-US"/>
        </a:p>
      </dgm:t>
    </dgm:pt>
    <dgm:pt modelId="{0A6AB15C-8809-4E68-9192-82D5BCE3C79B}">
      <dgm:prSet phldrT="[文本]"/>
      <dgm:spPr/>
      <dgm:t>
        <a:bodyPr/>
        <a:lstStyle/>
        <a:p>
          <a:r>
            <a:rPr lang="en-US" altLang="zh-CN" dirty="0"/>
            <a:t>&gt;30 and &lt;=100</a:t>
          </a:r>
          <a:r>
            <a:rPr lang="zh-CN" altLang="en-US" dirty="0"/>
            <a:t>天</a:t>
          </a:r>
        </a:p>
      </dgm:t>
    </dgm:pt>
    <dgm:pt modelId="{835B98F6-1C57-4C6B-AAB3-401017291C03}" type="parTrans" cxnId="{FE68A5F9-CF7A-4CD4-8DC6-A81A7A037DCC}">
      <dgm:prSet/>
      <dgm:spPr/>
      <dgm:t>
        <a:bodyPr/>
        <a:lstStyle/>
        <a:p>
          <a:endParaRPr lang="zh-CN" altLang="en-US"/>
        </a:p>
      </dgm:t>
    </dgm:pt>
    <dgm:pt modelId="{E85FF772-D950-47B6-9890-46E4DD2A448A}" type="sibTrans" cxnId="{FE68A5F9-CF7A-4CD4-8DC6-A81A7A037DCC}">
      <dgm:prSet/>
      <dgm:spPr/>
      <dgm:t>
        <a:bodyPr/>
        <a:lstStyle/>
        <a:p>
          <a:endParaRPr lang="zh-CN" altLang="en-US"/>
        </a:p>
      </dgm:t>
    </dgm:pt>
    <dgm:pt modelId="{B3E01FBC-BE79-4C03-98FD-456C4ECB8B3D}">
      <dgm:prSet phldrT="[文本]"/>
      <dgm:spPr/>
      <dgm:t>
        <a:bodyPr/>
        <a:lstStyle/>
        <a:p>
          <a:r>
            <a:rPr lang="zh-CN" altLang="en-US" dirty="0"/>
            <a:t>需求量</a:t>
          </a:r>
        </a:p>
      </dgm:t>
    </dgm:pt>
    <dgm:pt modelId="{EF63E03B-3784-4EAE-80B3-72C01DFA8A3D}" type="parTrans" cxnId="{35C708E7-172D-4A7C-B49C-1AFD605CB671}">
      <dgm:prSet/>
      <dgm:spPr/>
      <dgm:t>
        <a:bodyPr/>
        <a:lstStyle/>
        <a:p>
          <a:endParaRPr lang="zh-CN" altLang="en-US"/>
        </a:p>
      </dgm:t>
    </dgm:pt>
    <dgm:pt modelId="{89EBE7BD-6A39-44C9-B44A-BA9EC554D167}" type="sibTrans" cxnId="{35C708E7-172D-4A7C-B49C-1AFD605CB671}">
      <dgm:prSet/>
      <dgm:spPr/>
      <dgm:t>
        <a:bodyPr/>
        <a:lstStyle/>
        <a:p>
          <a:endParaRPr lang="zh-CN" altLang="en-US"/>
        </a:p>
      </dgm:t>
    </dgm:pt>
    <dgm:pt modelId="{C6B08C84-CDD1-4FE5-A688-12AD05C7507F}">
      <dgm:prSet/>
      <dgm:spPr/>
      <dgm:t>
        <a:bodyPr/>
        <a:lstStyle/>
        <a:p>
          <a:r>
            <a:rPr lang="en-US" altLang="zh-CN" dirty="0"/>
            <a:t>&gt;</a:t>
          </a:r>
          <a:r>
            <a:rPr lang="zh-CN" altLang="en-US" dirty="0"/>
            <a:t>库存量</a:t>
          </a:r>
        </a:p>
      </dgm:t>
    </dgm:pt>
    <dgm:pt modelId="{EB5528FF-F4E3-4849-BECE-13F0407988BA}" type="parTrans" cxnId="{541191A0-F542-4F36-BDA3-71B040D66309}">
      <dgm:prSet/>
      <dgm:spPr/>
      <dgm:t>
        <a:bodyPr/>
        <a:lstStyle/>
        <a:p>
          <a:endParaRPr lang="zh-CN" altLang="en-US"/>
        </a:p>
      </dgm:t>
    </dgm:pt>
    <dgm:pt modelId="{AF44028F-5E50-441A-B1D8-770E354A5236}" type="sibTrans" cxnId="{541191A0-F542-4F36-BDA3-71B040D66309}">
      <dgm:prSet/>
      <dgm:spPr/>
      <dgm:t>
        <a:bodyPr/>
        <a:lstStyle/>
        <a:p>
          <a:endParaRPr lang="zh-CN" altLang="en-US"/>
        </a:p>
      </dgm:t>
    </dgm:pt>
    <dgm:pt modelId="{679575A1-89C5-4927-92D0-E892EB679F21}">
      <dgm:prSet/>
      <dgm:spPr/>
      <dgm:t>
        <a:bodyPr/>
        <a:lstStyle/>
        <a:p>
          <a:r>
            <a:rPr lang="en-US" altLang="zh-CN" dirty="0"/>
            <a:t>&lt;=</a:t>
          </a:r>
          <a:r>
            <a:rPr lang="zh-CN" altLang="en-US" dirty="0"/>
            <a:t>库存量</a:t>
          </a:r>
        </a:p>
      </dgm:t>
    </dgm:pt>
    <dgm:pt modelId="{98BFC697-2E78-47B6-B0E4-EAB871EFFBB1}" type="parTrans" cxnId="{B9C888C1-835B-47BF-966C-B1565A7C16C3}">
      <dgm:prSet/>
      <dgm:spPr/>
      <dgm:t>
        <a:bodyPr/>
        <a:lstStyle/>
        <a:p>
          <a:endParaRPr lang="zh-CN" altLang="en-US"/>
        </a:p>
      </dgm:t>
    </dgm:pt>
    <dgm:pt modelId="{F8F334CF-03A4-47BC-B559-5E38A654AD00}" type="sibTrans" cxnId="{B9C888C1-835B-47BF-966C-B1565A7C16C3}">
      <dgm:prSet/>
      <dgm:spPr/>
      <dgm:t>
        <a:bodyPr/>
        <a:lstStyle/>
        <a:p>
          <a:endParaRPr lang="zh-CN" altLang="en-US"/>
        </a:p>
      </dgm:t>
    </dgm:pt>
    <dgm:pt modelId="{262351B3-231B-45D9-87F9-1843D9C11247}">
      <dgm:prSet/>
      <dgm:spPr/>
      <dgm:t>
        <a:bodyPr/>
        <a:lstStyle/>
        <a:p>
          <a:r>
            <a:rPr lang="zh-CN" altLang="en-US" dirty="0"/>
            <a:t>立即发货</a:t>
          </a:r>
        </a:p>
      </dgm:t>
    </dgm:pt>
    <dgm:pt modelId="{F3E73621-C7A8-44A2-9A68-F191B59DCB85}" type="parTrans" cxnId="{0DD2B135-F5F0-4757-8A91-31FC69CE06C4}">
      <dgm:prSet/>
      <dgm:spPr/>
      <dgm:t>
        <a:bodyPr/>
        <a:lstStyle/>
        <a:p>
          <a:endParaRPr lang="zh-CN" altLang="en-US"/>
        </a:p>
      </dgm:t>
    </dgm:pt>
    <dgm:pt modelId="{BF556CC0-D6E1-4169-9A77-926273292B5E}" type="sibTrans" cxnId="{0DD2B135-F5F0-4757-8A91-31FC69CE06C4}">
      <dgm:prSet/>
      <dgm:spPr/>
      <dgm:t>
        <a:bodyPr/>
        <a:lstStyle/>
        <a:p>
          <a:endParaRPr lang="zh-CN" altLang="en-US"/>
        </a:p>
      </dgm:t>
    </dgm:pt>
    <dgm:pt modelId="{384BE695-9867-4A39-886F-F57127174E87}">
      <dgm:prSet/>
      <dgm:spPr/>
      <dgm:t>
        <a:bodyPr/>
        <a:lstStyle/>
        <a:p>
          <a:r>
            <a:rPr lang="zh-CN" altLang="en-US" dirty="0"/>
            <a:t>先按库存发货</a:t>
          </a:r>
        </a:p>
      </dgm:t>
    </dgm:pt>
    <dgm:pt modelId="{3473BDE4-9852-4498-A83A-9D121457ED9D}" type="parTrans" cxnId="{1C3F2F67-267A-4785-8386-23F2F035D249}">
      <dgm:prSet/>
      <dgm:spPr/>
      <dgm:t>
        <a:bodyPr/>
        <a:lstStyle/>
        <a:p>
          <a:endParaRPr lang="zh-CN" altLang="en-US"/>
        </a:p>
      </dgm:t>
    </dgm:pt>
    <dgm:pt modelId="{17EF3E50-B645-4205-B3B4-406089DBF350}" type="sibTrans" cxnId="{1C3F2F67-267A-4785-8386-23F2F035D249}">
      <dgm:prSet/>
      <dgm:spPr/>
      <dgm:t>
        <a:bodyPr/>
        <a:lstStyle/>
        <a:p>
          <a:endParaRPr lang="zh-CN" altLang="en-US"/>
        </a:p>
      </dgm:t>
    </dgm:pt>
    <dgm:pt modelId="{8243C066-AD21-4DBD-B9A3-55B7EC1002FA}">
      <dgm:prSet/>
      <dgm:spPr/>
      <dgm:t>
        <a:bodyPr/>
        <a:lstStyle/>
        <a:p>
          <a:r>
            <a:rPr lang="zh-CN" altLang="en-US" dirty="0"/>
            <a:t>进货后再补发</a:t>
          </a:r>
        </a:p>
      </dgm:t>
    </dgm:pt>
    <dgm:pt modelId="{EB686D6B-CEE6-4F03-B228-F28520E4401E}" type="parTrans" cxnId="{B0AB5508-9866-4283-9234-917EB887B6B7}">
      <dgm:prSet/>
      <dgm:spPr/>
      <dgm:t>
        <a:bodyPr/>
        <a:lstStyle/>
        <a:p>
          <a:endParaRPr lang="zh-CN" altLang="en-US"/>
        </a:p>
      </dgm:t>
    </dgm:pt>
    <dgm:pt modelId="{639456CE-45EC-44D6-A855-B8C71F6EA867}" type="sibTrans" cxnId="{B0AB5508-9866-4283-9234-917EB887B6B7}">
      <dgm:prSet/>
      <dgm:spPr/>
      <dgm:t>
        <a:bodyPr/>
        <a:lstStyle/>
        <a:p>
          <a:endParaRPr lang="zh-CN" altLang="en-US"/>
        </a:p>
      </dgm:t>
    </dgm:pt>
    <dgm:pt modelId="{509D047A-33AA-4DD3-A799-79E4D3EBB5C4}">
      <dgm:prSet/>
      <dgm:spPr/>
      <dgm:t>
        <a:bodyPr/>
        <a:lstStyle/>
        <a:p>
          <a:r>
            <a:rPr lang="en-US" altLang="zh-CN" dirty="0"/>
            <a:t>&lt;=</a:t>
          </a:r>
          <a:r>
            <a:rPr lang="zh-CN" altLang="en-US" dirty="0"/>
            <a:t>库存量</a:t>
          </a:r>
        </a:p>
      </dgm:t>
    </dgm:pt>
    <dgm:pt modelId="{AFD20876-C0E4-4BA0-9B45-06E976C4B4C3}" type="parTrans" cxnId="{AD427254-B2A6-4852-9798-5864808EF4E1}">
      <dgm:prSet/>
      <dgm:spPr/>
      <dgm:t>
        <a:bodyPr/>
        <a:lstStyle/>
        <a:p>
          <a:endParaRPr lang="zh-CN" altLang="en-US"/>
        </a:p>
      </dgm:t>
    </dgm:pt>
    <dgm:pt modelId="{0E4FC95A-3225-45EF-8190-9251E83F9B35}" type="sibTrans" cxnId="{AD427254-B2A6-4852-9798-5864808EF4E1}">
      <dgm:prSet/>
      <dgm:spPr/>
      <dgm:t>
        <a:bodyPr/>
        <a:lstStyle/>
        <a:p>
          <a:endParaRPr lang="zh-CN" altLang="en-US"/>
        </a:p>
      </dgm:t>
    </dgm:pt>
    <dgm:pt modelId="{B360233D-4C2F-48D8-9A22-7759E4E1DBC3}">
      <dgm:prSet/>
      <dgm:spPr/>
      <dgm:t>
        <a:bodyPr/>
        <a:lstStyle/>
        <a:p>
          <a:r>
            <a:rPr lang="en-US" altLang="zh-CN" dirty="0"/>
            <a:t>&gt;</a:t>
          </a:r>
          <a:r>
            <a:rPr lang="zh-CN" altLang="en-US" dirty="0"/>
            <a:t>库存量</a:t>
          </a:r>
        </a:p>
      </dgm:t>
    </dgm:pt>
    <dgm:pt modelId="{0D7F86E5-47A7-4AC6-A3B5-2CB09C238CEE}" type="parTrans" cxnId="{53BFC704-042C-48AF-81FC-A2527531DCDE}">
      <dgm:prSet/>
      <dgm:spPr/>
      <dgm:t>
        <a:bodyPr/>
        <a:lstStyle/>
        <a:p>
          <a:endParaRPr lang="zh-CN" altLang="en-US"/>
        </a:p>
      </dgm:t>
    </dgm:pt>
    <dgm:pt modelId="{6A675268-09AD-416B-B6D1-CEDD4765560B}" type="sibTrans" cxnId="{53BFC704-042C-48AF-81FC-A2527531DCDE}">
      <dgm:prSet/>
      <dgm:spPr/>
      <dgm:t>
        <a:bodyPr/>
        <a:lstStyle/>
        <a:p>
          <a:endParaRPr lang="zh-CN" altLang="en-US"/>
        </a:p>
      </dgm:t>
    </dgm:pt>
    <dgm:pt modelId="{82979F6C-5ECB-4178-8A24-85EEB5935E1C}">
      <dgm:prSet/>
      <dgm:spPr/>
      <dgm:t>
        <a:bodyPr/>
        <a:lstStyle/>
        <a:p>
          <a:r>
            <a:rPr lang="zh-CN" altLang="en-US" dirty="0"/>
            <a:t>先付款再发货</a:t>
          </a:r>
        </a:p>
      </dgm:t>
    </dgm:pt>
    <dgm:pt modelId="{84258016-883B-40B9-B1C5-9B15C9234422}" type="parTrans" cxnId="{5C00626A-89AC-4E90-B723-0045FCD33CEB}">
      <dgm:prSet/>
      <dgm:spPr/>
      <dgm:t>
        <a:bodyPr/>
        <a:lstStyle/>
        <a:p>
          <a:endParaRPr lang="zh-CN" altLang="en-US"/>
        </a:p>
      </dgm:t>
    </dgm:pt>
    <dgm:pt modelId="{D31B3F53-F3CE-4C88-9257-C5015B5032A8}" type="sibTrans" cxnId="{5C00626A-89AC-4E90-B723-0045FCD33CEB}">
      <dgm:prSet/>
      <dgm:spPr/>
      <dgm:t>
        <a:bodyPr/>
        <a:lstStyle/>
        <a:p>
          <a:endParaRPr lang="zh-CN" altLang="en-US"/>
        </a:p>
      </dgm:t>
    </dgm:pt>
    <dgm:pt modelId="{B952934E-DE52-41F5-9EE9-BCE331F1F8A9}">
      <dgm:prSet/>
      <dgm:spPr/>
      <dgm:t>
        <a:bodyPr/>
        <a:lstStyle/>
        <a:p>
          <a:r>
            <a:rPr lang="zh-CN" altLang="en-US" dirty="0"/>
            <a:t>不发货</a:t>
          </a:r>
        </a:p>
      </dgm:t>
    </dgm:pt>
    <dgm:pt modelId="{1DD05894-706D-4486-B9A8-2B063E069C28}" type="parTrans" cxnId="{BEEC2F4C-C50E-44F5-9FED-63CB05929BFE}">
      <dgm:prSet/>
      <dgm:spPr/>
      <dgm:t>
        <a:bodyPr/>
        <a:lstStyle/>
        <a:p>
          <a:endParaRPr lang="zh-CN" altLang="en-US"/>
        </a:p>
      </dgm:t>
    </dgm:pt>
    <dgm:pt modelId="{9AAB7931-8DB0-4C59-B6A4-2B62C2C49387}" type="sibTrans" cxnId="{BEEC2F4C-C50E-44F5-9FED-63CB05929BFE}">
      <dgm:prSet/>
      <dgm:spPr/>
      <dgm:t>
        <a:bodyPr/>
        <a:lstStyle/>
        <a:p>
          <a:endParaRPr lang="zh-CN" altLang="en-US"/>
        </a:p>
      </dgm:t>
    </dgm:pt>
    <dgm:pt modelId="{B63CF5E6-BA67-4EFC-8AA5-F1A2F299F70A}">
      <dgm:prSet/>
      <dgm:spPr/>
      <dgm:t>
        <a:bodyPr/>
        <a:lstStyle/>
        <a:p>
          <a:r>
            <a:rPr lang="en-US" altLang="zh-CN" dirty="0"/>
            <a:t>&gt;100</a:t>
          </a:r>
          <a:r>
            <a:rPr lang="zh-CN" altLang="en-US" dirty="0"/>
            <a:t>天</a:t>
          </a:r>
        </a:p>
      </dgm:t>
    </dgm:pt>
    <dgm:pt modelId="{98EF9850-7D69-4D0A-AC58-6CEE099F6493}" type="parTrans" cxnId="{C18FCA3C-93BD-48D1-A70F-0B8FEAD9B8E5}">
      <dgm:prSet/>
      <dgm:spPr/>
      <dgm:t>
        <a:bodyPr/>
        <a:lstStyle/>
        <a:p>
          <a:endParaRPr lang="zh-CN" altLang="en-US"/>
        </a:p>
      </dgm:t>
    </dgm:pt>
    <dgm:pt modelId="{49C3A817-BB25-468E-8D20-7B05AFC94CE1}" type="sibTrans" cxnId="{C18FCA3C-93BD-48D1-A70F-0B8FEAD9B8E5}">
      <dgm:prSet/>
      <dgm:spPr/>
      <dgm:t>
        <a:bodyPr/>
        <a:lstStyle/>
        <a:p>
          <a:endParaRPr lang="zh-CN" altLang="en-US"/>
        </a:p>
      </dgm:t>
    </dgm:pt>
    <dgm:pt modelId="{6E7CF31F-A6D6-4579-9F5B-52DE4B20D8B7}">
      <dgm:prSet/>
      <dgm:spPr/>
      <dgm:t>
        <a:bodyPr/>
        <a:lstStyle/>
        <a:p>
          <a:r>
            <a:rPr lang="zh-CN" altLang="en-US" dirty="0"/>
            <a:t>通知先付欠款</a:t>
          </a:r>
        </a:p>
      </dgm:t>
    </dgm:pt>
    <dgm:pt modelId="{AEC8CCB7-72B5-4A9D-ABCE-3758EF7F9DA9}" type="parTrans" cxnId="{4216D63B-5A32-4B0B-8023-43F2AEB398C3}">
      <dgm:prSet/>
      <dgm:spPr/>
      <dgm:t>
        <a:bodyPr/>
        <a:lstStyle/>
        <a:p>
          <a:endParaRPr lang="zh-CN" altLang="en-US"/>
        </a:p>
      </dgm:t>
    </dgm:pt>
    <dgm:pt modelId="{19F22B77-F210-429B-A40A-10DF609DB6F4}" type="sibTrans" cxnId="{4216D63B-5A32-4B0B-8023-43F2AEB398C3}">
      <dgm:prSet/>
      <dgm:spPr/>
      <dgm:t>
        <a:bodyPr/>
        <a:lstStyle/>
        <a:p>
          <a:endParaRPr lang="zh-CN" altLang="en-US"/>
        </a:p>
      </dgm:t>
    </dgm:pt>
    <dgm:pt modelId="{BD9A86F3-7583-4E7F-8C85-8F307ABF1866}" type="pres">
      <dgm:prSet presAssocID="{B187C1E9-22D9-4EB5-AB05-4B567DD6FD51}" presName="diagram" presStyleCnt="0">
        <dgm:presLayoutVars>
          <dgm:chPref val="1"/>
          <dgm:dir/>
          <dgm:animOne val="branch"/>
          <dgm:animLvl val="lvl"/>
          <dgm:resizeHandles val="exact"/>
        </dgm:presLayoutVars>
      </dgm:prSet>
      <dgm:spPr/>
      <dgm:t>
        <a:bodyPr/>
        <a:lstStyle/>
        <a:p>
          <a:endParaRPr lang="zh-CN" altLang="en-US"/>
        </a:p>
      </dgm:t>
    </dgm:pt>
    <dgm:pt modelId="{05807D98-8642-4C61-AB29-5AF612A1413D}" type="pres">
      <dgm:prSet presAssocID="{B8CEB275-A3F0-4EE8-ACB3-7DB858A2F344}" presName="root1" presStyleCnt="0"/>
      <dgm:spPr/>
    </dgm:pt>
    <dgm:pt modelId="{0E3F6FBF-A218-425B-93D6-0B1B4BEFA2A0}" type="pres">
      <dgm:prSet presAssocID="{B8CEB275-A3F0-4EE8-ACB3-7DB858A2F344}" presName="LevelOneTextNode" presStyleLbl="node0" presStyleIdx="0" presStyleCnt="1">
        <dgm:presLayoutVars>
          <dgm:chPref val="3"/>
        </dgm:presLayoutVars>
      </dgm:prSet>
      <dgm:spPr/>
      <dgm:t>
        <a:bodyPr/>
        <a:lstStyle/>
        <a:p>
          <a:endParaRPr lang="zh-CN" altLang="en-US"/>
        </a:p>
      </dgm:t>
    </dgm:pt>
    <dgm:pt modelId="{4E4EAD87-50F0-4DF4-B774-126AED41B0CD}" type="pres">
      <dgm:prSet presAssocID="{B8CEB275-A3F0-4EE8-ACB3-7DB858A2F344}" presName="level2hierChild" presStyleCnt="0"/>
      <dgm:spPr/>
    </dgm:pt>
    <dgm:pt modelId="{D746D554-5D36-4B1D-A205-0279DCCDB3E1}" type="pres">
      <dgm:prSet presAssocID="{C30C25C7-4440-4050-914E-CD21D881364A}" presName="conn2-1" presStyleLbl="parChTrans1D2" presStyleIdx="0" presStyleCnt="3"/>
      <dgm:spPr/>
      <dgm:t>
        <a:bodyPr/>
        <a:lstStyle/>
        <a:p>
          <a:endParaRPr lang="zh-CN" altLang="en-US"/>
        </a:p>
      </dgm:t>
    </dgm:pt>
    <dgm:pt modelId="{CC629A0D-DF67-4FAC-A682-17FDA0672DB0}" type="pres">
      <dgm:prSet presAssocID="{C30C25C7-4440-4050-914E-CD21D881364A}" presName="connTx" presStyleLbl="parChTrans1D2" presStyleIdx="0" presStyleCnt="3"/>
      <dgm:spPr/>
      <dgm:t>
        <a:bodyPr/>
        <a:lstStyle/>
        <a:p>
          <a:endParaRPr lang="zh-CN" altLang="en-US"/>
        </a:p>
      </dgm:t>
    </dgm:pt>
    <dgm:pt modelId="{14B56A56-FCCC-4CE2-B69D-FBC1B6977A47}" type="pres">
      <dgm:prSet presAssocID="{0E64B5D3-D5D9-4B35-A26B-4C3E3685D859}" presName="root2" presStyleCnt="0"/>
      <dgm:spPr/>
    </dgm:pt>
    <dgm:pt modelId="{8C0FAF33-D74A-4277-8066-274484475A80}" type="pres">
      <dgm:prSet presAssocID="{0E64B5D3-D5D9-4B35-A26B-4C3E3685D859}" presName="LevelTwoTextNode" presStyleLbl="node2" presStyleIdx="0" presStyleCnt="3">
        <dgm:presLayoutVars>
          <dgm:chPref val="3"/>
        </dgm:presLayoutVars>
      </dgm:prSet>
      <dgm:spPr/>
      <dgm:t>
        <a:bodyPr/>
        <a:lstStyle/>
        <a:p>
          <a:endParaRPr lang="zh-CN" altLang="en-US"/>
        </a:p>
      </dgm:t>
    </dgm:pt>
    <dgm:pt modelId="{4660D485-DC0B-4E14-B7E2-E24470BAD1F1}" type="pres">
      <dgm:prSet presAssocID="{0E64B5D3-D5D9-4B35-A26B-4C3E3685D859}" presName="level3hierChild" presStyleCnt="0"/>
      <dgm:spPr/>
    </dgm:pt>
    <dgm:pt modelId="{E09CFF07-B847-4E02-9B8C-CF1615BAE5F2}" type="pres">
      <dgm:prSet presAssocID="{C81B9DA5-993F-4CB3-B254-710C20254DCF}" presName="conn2-1" presStyleLbl="parChTrans1D3" presStyleIdx="0" presStyleCnt="3"/>
      <dgm:spPr/>
      <dgm:t>
        <a:bodyPr/>
        <a:lstStyle/>
        <a:p>
          <a:endParaRPr lang="zh-CN" altLang="en-US"/>
        </a:p>
      </dgm:t>
    </dgm:pt>
    <dgm:pt modelId="{0EE6FBF8-35D0-4A55-B045-BD070518280D}" type="pres">
      <dgm:prSet presAssocID="{C81B9DA5-993F-4CB3-B254-710C20254DCF}" presName="connTx" presStyleLbl="parChTrans1D3" presStyleIdx="0" presStyleCnt="3"/>
      <dgm:spPr/>
      <dgm:t>
        <a:bodyPr/>
        <a:lstStyle/>
        <a:p>
          <a:endParaRPr lang="zh-CN" altLang="en-US"/>
        </a:p>
      </dgm:t>
    </dgm:pt>
    <dgm:pt modelId="{17E0F1DE-F675-4190-AA57-1F7D85E5DD2E}" type="pres">
      <dgm:prSet presAssocID="{50A4C5DA-E830-4A51-808B-D0955AC1D5E2}" presName="root2" presStyleCnt="0"/>
      <dgm:spPr/>
    </dgm:pt>
    <dgm:pt modelId="{3F5C5E61-7886-4A41-BB7F-B09D7ABFD6DE}" type="pres">
      <dgm:prSet presAssocID="{50A4C5DA-E830-4A51-808B-D0955AC1D5E2}" presName="LevelTwoTextNode" presStyleLbl="node3" presStyleIdx="0" presStyleCnt="3">
        <dgm:presLayoutVars>
          <dgm:chPref val="3"/>
        </dgm:presLayoutVars>
      </dgm:prSet>
      <dgm:spPr/>
      <dgm:t>
        <a:bodyPr/>
        <a:lstStyle/>
        <a:p>
          <a:endParaRPr lang="zh-CN" altLang="en-US"/>
        </a:p>
      </dgm:t>
    </dgm:pt>
    <dgm:pt modelId="{9F40CA9F-B454-4CFC-AC8A-BC10AA02C7EF}" type="pres">
      <dgm:prSet presAssocID="{50A4C5DA-E830-4A51-808B-D0955AC1D5E2}" presName="level3hierChild" presStyleCnt="0"/>
      <dgm:spPr/>
    </dgm:pt>
    <dgm:pt modelId="{3EEDDC31-6F81-4DF2-B780-B65E3F56340B}" type="pres">
      <dgm:prSet presAssocID="{98BFC697-2E78-47B6-B0E4-EAB871EFFBB1}" presName="conn2-1" presStyleLbl="parChTrans1D4" presStyleIdx="0" presStyleCnt="9"/>
      <dgm:spPr/>
      <dgm:t>
        <a:bodyPr/>
        <a:lstStyle/>
        <a:p>
          <a:endParaRPr lang="zh-CN" altLang="en-US"/>
        </a:p>
      </dgm:t>
    </dgm:pt>
    <dgm:pt modelId="{D620C8EA-AFCD-4939-B705-8E67FA1F8FA5}" type="pres">
      <dgm:prSet presAssocID="{98BFC697-2E78-47B6-B0E4-EAB871EFFBB1}" presName="connTx" presStyleLbl="parChTrans1D4" presStyleIdx="0" presStyleCnt="9"/>
      <dgm:spPr/>
      <dgm:t>
        <a:bodyPr/>
        <a:lstStyle/>
        <a:p>
          <a:endParaRPr lang="zh-CN" altLang="en-US"/>
        </a:p>
      </dgm:t>
    </dgm:pt>
    <dgm:pt modelId="{C3ACF79C-ECB8-40AA-9BD6-CC7B0F115862}" type="pres">
      <dgm:prSet presAssocID="{679575A1-89C5-4927-92D0-E892EB679F21}" presName="root2" presStyleCnt="0"/>
      <dgm:spPr/>
    </dgm:pt>
    <dgm:pt modelId="{47694A8A-C849-4203-9FC7-6A35406F254C}" type="pres">
      <dgm:prSet presAssocID="{679575A1-89C5-4927-92D0-E892EB679F21}" presName="LevelTwoTextNode" presStyleLbl="node4" presStyleIdx="0" presStyleCnt="9">
        <dgm:presLayoutVars>
          <dgm:chPref val="3"/>
        </dgm:presLayoutVars>
      </dgm:prSet>
      <dgm:spPr/>
      <dgm:t>
        <a:bodyPr/>
        <a:lstStyle/>
        <a:p>
          <a:endParaRPr lang="zh-CN" altLang="en-US"/>
        </a:p>
      </dgm:t>
    </dgm:pt>
    <dgm:pt modelId="{2D76C1CB-2784-4C5A-972D-48F81DCEAB98}" type="pres">
      <dgm:prSet presAssocID="{679575A1-89C5-4927-92D0-E892EB679F21}" presName="level3hierChild" presStyleCnt="0"/>
      <dgm:spPr/>
    </dgm:pt>
    <dgm:pt modelId="{236A51F9-F976-4B87-9D24-54853CC32E3D}" type="pres">
      <dgm:prSet presAssocID="{F3E73621-C7A8-44A2-9A68-F191B59DCB85}" presName="conn2-1" presStyleLbl="parChTrans1D4" presStyleIdx="1" presStyleCnt="9"/>
      <dgm:spPr/>
      <dgm:t>
        <a:bodyPr/>
        <a:lstStyle/>
        <a:p>
          <a:endParaRPr lang="zh-CN" altLang="en-US"/>
        </a:p>
      </dgm:t>
    </dgm:pt>
    <dgm:pt modelId="{021005D4-D48B-4509-87F9-84C5CBD9A95F}" type="pres">
      <dgm:prSet presAssocID="{F3E73621-C7A8-44A2-9A68-F191B59DCB85}" presName="connTx" presStyleLbl="parChTrans1D4" presStyleIdx="1" presStyleCnt="9"/>
      <dgm:spPr/>
      <dgm:t>
        <a:bodyPr/>
        <a:lstStyle/>
        <a:p>
          <a:endParaRPr lang="zh-CN" altLang="en-US"/>
        </a:p>
      </dgm:t>
    </dgm:pt>
    <dgm:pt modelId="{789A21E0-CE27-4AD0-9B3F-E18D052AF090}" type="pres">
      <dgm:prSet presAssocID="{262351B3-231B-45D9-87F9-1843D9C11247}" presName="root2" presStyleCnt="0"/>
      <dgm:spPr/>
    </dgm:pt>
    <dgm:pt modelId="{AF576232-34A0-43D6-9BA6-0008738677FF}" type="pres">
      <dgm:prSet presAssocID="{262351B3-231B-45D9-87F9-1843D9C11247}" presName="LevelTwoTextNode" presStyleLbl="node4" presStyleIdx="1" presStyleCnt="9">
        <dgm:presLayoutVars>
          <dgm:chPref val="3"/>
        </dgm:presLayoutVars>
      </dgm:prSet>
      <dgm:spPr/>
      <dgm:t>
        <a:bodyPr/>
        <a:lstStyle/>
        <a:p>
          <a:endParaRPr lang="zh-CN" altLang="en-US"/>
        </a:p>
      </dgm:t>
    </dgm:pt>
    <dgm:pt modelId="{3BA94942-5FE3-40A3-8F67-1924D05FC815}" type="pres">
      <dgm:prSet presAssocID="{262351B3-231B-45D9-87F9-1843D9C11247}" presName="level3hierChild" presStyleCnt="0"/>
      <dgm:spPr/>
    </dgm:pt>
    <dgm:pt modelId="{000B695B-4DAA-4CD8-80B9-738321320767}" type="pres">
      <dgm:prSet presAssocID="{EB5528FF-F4E3-4849-BECE-13F0407988BA}" presName="conn2-1" presStyleLbl="parChTrans1D4" presStyleIdx="2" presStyleCnt="9"/>
      <dgm:spPr/>
      <dgm:t>
        <a:bodyPr/>
        <a:lstStyle/>
        <a:p>
          <a:endParaRPr lang="zh-CN" altLang="en-US"/>
        </a:p>
      </dgm:t>
    </dgm:pt>
    <dgm:pt modelId="{C2FA1960-A861-4C72-BE3F-A75557F2F014}" type="pres">
      <dgm:prSet presAssocID="{EB5528FF-F4E3-4849-BECE-13F0407988BA}" presName="connTx" presStyleLbl="parChTrans1D4" presStyleIdx="2" presStyleCnt="9"/>
      <dgm:spPr/>
      <dgm:t>
        <a:bodyPr/>
        <a:lstStyle/>
        <a:p>
          <a:endParaRPr lang="zh-CN" altLang="en-US"/>
        </a:p>
      </dgm:t>
    </dgm:pt>
    <dgm:pt modelId="{5776E26F-8758-4A8E-8951-EEE0887C1238}" type="pres">
      <dgm:prSet presAssocID="{C6B08C84-CDD1-4FE5-A688-12AD05C7507F}" presName="root2" presStyleCnt="0"/>
      <dgm:spPr/>
    </dgm:pt>
    <dgm:pt modelId="{8BFEBC00-496A-46DA-BEA6-55E298F2EBC7}" type="pres">
      <dgm:prSet presAssocID="{C6B08C84-CDD1-4FE5-A688-12AD05C7507F}" presName="LevelTwoTextNode" presStyleLbl="node4" presStyleIdx="2" presStyleCnt="9">
        <dgm:presLayoutVars>
          <dgm:chPref val="3"/>
        </dgm:presLayoutVars>
      </dgm:prSet>
      <dgm:spPr/>
      <dgm:t>
        <a:bodyPr/>
        <a:lstStyle/>
        <a:p>
          <a:endParaRPr lang="zh-CN" altLang="en-US"/>
        </a:p>
      </dgm:t>
    </dgm:pt>
    <dgm:pt modelId="{79C096E4-072E-4597-874F-2222C7A83824}" type="pres">
      <dgm:prSet presAssocID="{C6B08C84-CDD1-4FE5-A688-12AD05C7507F}" presName="level3hierChild" presStyleCnt="0"/>
      <dgm:spPr/>
    </dgm:pt>
    <dgm:pt modelId="{EBC5DC9C-5E9F-4D51-A8E8-01246B7A0BEB}" type="pres">
      <dgm:prSet presAssocID="{3473BDE4-9852-4498-A83A-9D121457ED9D}" presName="conn2-1" presStyleLbl="parChTrans1D4" presStyleIdx="3" presStyleCnt="9"/>
      <dgm:spPr/>
      <dgm:t>
        <a:bodyPr/>
        <a:lstStyle/>
        <a:p>
          <a:endParaRPr lang="zh-CN" altLang="en-US"/>
        </a:p>
      </dgm:t>
    </dgm:pt>
    <dgm:pt modelId="{E8E968B0-EF7D-4859-989A-85544DAED844}" type="pres">
      <dgm:prSet presAssocID="{3473BDE4-9852-4498-A83A-9D121457ED9D}" presName="connTx" presStyleLbl="parChTrans1D4" presStyleIdx="3" presStyleCnt="9"/>
      <dgm:spPr/>
      <dgm:t>
        <a:bodyPr/>
        <a:lstStyle/>
        <a:p>
          <a:endParaRPr lang="zh-CN" altLang="en-US"/>
        </a:p>
      </dgm:t>
    </dgm:pt>
    <dgm:pt modelId="{5293CEFB-D9DE-4B13-AE0C-2F2A1B7674E0}" type="pres">
      <dgm:prSet presAssocID="{384BE695-9867-4A39-886F-F57127174E87}" presName="root2" presStyleCnt="0"/>
      <dgm:spPr/>
    </dgm:pt>
    <dgm:pt modelId="{F469D69F-21BB-4AFD-914B-250A31600AE4}" type="pres">
      <dgm:prSet presAssocID="{384BE695-9867-4A39-886F-F57127174E87}" presName="LevelTwoTextNode" presStyleLbl="node4" presStyleIdx="3" presStyleCnt="9">
        <dgm:presLayoutVars>
          <dgm:chPref val="3"/>
        </dgm:presLayoutVars>
      </dgm:prSet>
      <dgm:spPr/>
      <dgm:t>
        <a:bodyPr/>
        <a:lstStyle/>
        <a:p>
          <a:endParaRPr lang="zh-CN" altLang="en-US"/>
        </a:p>
      </dgm:t>
    </dgm:pt>
    <dgm:pt modelId="{931775BC-350F-4EBD-99F8-515A46B6D564}" type="pres">
      <dgm:prSet presAssocID="{384BE695-9867-4A39-886F-F57127174E87}" presName="level3hierChild" presStyleCnt="0"/>
      <dgm:spPr/>
    </dgm:pt>
    <dgm:pt modelId="{78301EA4-97A4-4CF2-8C08-5E58BE717E73}" type="pres">
      <dgm:prSet presAssocID="{EB686D6B-CEE6-4F03-B228-F28520E4401E}" presName="conn2-1" presStyleLbl="parChTrans1D4" presStyleIdx="4" presStyleCnt="9"/>
      <dgm:spPr/>
      <dgm:t>
        <a:bodyPr/>
        <a:lstStyle/>
        <a:p>
          <a:endParaRPr lang="zh-CN" altLang="en-US"/>
        </a:p>
      </dgm:t>
    </dgm:pt>
    <dgm:pt modelId="{72D0CC4D-3774-498B-8E94-A08CB42F644F}" type="pres">
      <dgm:prSet presAssocID="{EB686D6B-CEE6-4F03-B228-F28520E4401E}" presName="connTx" presStyleLbl="parChTrans1D4" presStyleIdx="4" presStyleCnt="9"/>
      <dgm:spPr/>
      <dgm:t>
        <a:bodyPr/>
        <a:lstStyle/>
        <a:p>
          <a:endParaRPr lang="zh-CN" altLang="en-US"/>
        </a:p>
      </dgm:t>
    </dgm:pt>
    <dgm:pt modelId="{221006CC-7F5B-498C-807D-256FB45E4B6D}" type="pres">
      <dgm:prSet presAssocID="{8243C066-AD21-4DBD-B9A3-55B7EC1002FA}" presName="root2" presStyleCnt="0"/>
      <dgm:spPr/>
    </dgm:pt>
    <dgm:pt modelId="{29552699-85C7-475A-A5C7-DEE34C76526D}" type="pres">
      <dgm:prSet presAssocID="{8243C066-AD21-4DBD-B9A3-55B7EC1002FA}" presName="LevelTwoTextNode" presStyleLbl="node4" presStyleIdx="4" presStyleCnt="9">
        <dgm:presLayoutVars>
          <dgm:chPref val="3"/>
        </dgm:presLayoutVars>
      </dgm:prSet>
      <dgm:spPr/>
      <dgm:t>
        <a:bodyPr/>
        <a:lstStyle/>
        <a:p>
          <a:endParaRPr lang="zh-CN" altLang="en-US"/>
        </a:p>
      </dgm:t>
    </dgm:pt>
    <dgm:pt modelId="{3CE3879C-E0FC-489B-AF6F-AF9A2A9F3DB0}" type="pres">
      <dgm:prSet presAssocID="{8243C066-AD21-4DBD-B9A3-55B7EC1002FA}" presName="level3hierChild" presStyleCnt="0"/>
      <dgm:spPr/>
    </dgm:pt>
    <dgm:pt modelId="{701845C9-4027-4EF2-AABA-420AB4789F2C}" type="pres">
      <dgm:prSet presAssocID="{835B98F6-1C57-4C6B-AAB3-401017291C03}" presName="conn2-1" presStyleLbl="parChTrans1D2" presStyleIdx="1" presStyleCnt="3"/>
      <dgm:spPr/>
      <dgm:t>
        <a:bodyPr/>
        <a:lstStyle/>
        <a:p>
          <a:endParaRPr lang="zh-CN" altLang="en-US"/>
        </a:p>
      </dgm:t>
    </dgm:pt>
    <dgm:pt modelId="{0453386F-62B1-461D-8A5E-72FF184836E9}" type="pres">
      <dgm:prSet presAssocID="{835B98F6-1C57-4C6B-AAB3-401017291C03}" presName="connTx" presStyleLbl="parChTrans1D2" presStyleIdx="1" presStyleCnt="3"/>
      <dgm:spPr/>
      <dgm:t>
        <a:bodyPr/>
        <a:lstStyle/>
        <a:p>
          <a:endParaRPr lang="zh-CN" altLang="en-US"/>
        </a:p>
      </dgm:t>
    </dgm:pt>
    <dgm:pt modelId="{625C43E4-F444-4D3A-99C0-93A4636AF31B}" type="pres">
      <dgm:prSet presAssocID="{0A6AB15C-8809-4E68-9192-82D5BCE3C79B}" presName="root2" presStyleCnt="0"/>
      <dgm:spPr/>
    </dgm:pt>
    <dgm:pt modelId="{84158620-E481-4CC9-A793-81F208F45F7F}" type="pres">
      <dgm:prSet presAssocID="{0A6AB15C-8809-4E68-9192-82D5BCE3C79B}" presName="LevelTwoTextNode" presStyleLbl="node2" presStyleIdx="1" presStyleCnt="3">
        <dgm:presLayoutVars>
          <dgm:chPref val="3"/>
        </dgm:presLayoutVars>
      </dgm:prSet>
      <dgm:spPr/>
      <dgm:t>
        <a:bodyPr/>
        <a:lstStyle/>
        <a:p>
          <a:endParaRPr lang="zh-CN" altLang="en-US"/>
        </a:p>
      </dgm:t>
    </dgm:pt>
    <dgm:pt modelId="{74CE6757-B341-4B5E-B80D-FFF33009723A}" type="pres">
      <dgm:prSet presAssocID="{0A6AB15C-8809-4E68-9192-82D5BCE3C79B}" presName="level3hierChild" presStyleCnt="0"/>
      <dgm:spPr/>
    </dgm:pt>
    <dgm:pt modelId="{1FF1D832-BED4-4D00-9A91-E3F78ADD624B}" type="pres">
      <dgm:prSet presAssocID="{EF63E03B-3784-4EAE-80B3-72C01DFA8A3D}" presName="conn2-1" presStyleLbl="parChTrans1D3" presStyleIdx="1" presStyleCnt="3"/>
      <dgm:spPr/>
      <dgm:t>
        <a:bodyPr/>
        <a:lstStyle/>
        <a:p>
          <a:endParaRPr lang="zh-CN" altLang="en-US"/>
        </a:p>
      </dgm:t>
    </dgm:pt>
    <dgm:pt modelId="{CDB1AF74-0642-43F0-B1B1-338A1AD511B0}" type="pres">
      <dgm:prSet presAssocID="{EF63E03B-3784-4EAE-80B3-72C01DFA8A3D}" presName="connTx" presStyleLbl="parChTrans1D3" presStyleIdx="1" presStyleCnt="3"/>
      <dgm:spPr/>
      <dgm:t>
        <a:bodyPr/>
        <a:lstStyle/>
        <a:p>
          <a:endParaRPr lang="zh-CN" altLang="en-US"/>
        </a:p>
      </dgm:t>
    </dgm:pt>
    <dgm:pt modelId="{6A1D2E55-D2AF-43B3-BC9E-E0903D3C007E}" type="pres">
      <dgm:prSet presAssocID="{B3E01FBC-BE79-4C03-98FD-456C4ECB8B3D}" presName="root2" presStyleCnt="0"/>
      <dgm:spPr/>
    </dgm:pt>
    <dgm:pt modelId="{2D3BD4F8-DC34-403A-A299-ABF60A589B94}" type="pres">
      <dgm:prSet presAssocID="{B3E01FBC-BE79-4C03-98FD-456C4ECB8B3D}" presName="LevelTwoTextNode" presStyleLbl="node3" presStyleIdx="1" presStyleCnt="3">
        <dgm:presLayoutVars>
          <dgm:chPref val="3"/>
        </dgm:presLayoutVars>
      </dgm:prSet>
      <dgm:spPr/>
      <dgm:t>
        <a:bodyPr/>
        <a:lstStyle/>
        <a:p>
          <a:endParaRPr lang="zh-CN" altLang="en-US"/>
        </a:p>
      </dgm:t>
    </dgm:pt>
    <dgm:pt modelId="{61D7F29C-D29A-46BC-8CBE-D007BC7E4CB5}" type="pres">
      <dgm:prSet presAssocID="{B3E01FBC-BE79-4C03-98FD-456C4ECB8B3D}" presName="level3hierChild" presStyleCnt="0"/>
      <dgm:spPr/>
    </dgm:pt>
    <dgm:pt modelId="{8953E69D-13C6-4C56-A33E-3752423AC9F1}" type="pres">
      <dgm:prSet presAssocID="{AFD20876-C0E4-4BA0-9B45-06E976C4B4C3}" presName="conn2-1" presStyleLbl="parChTrans1D4" presStyleIdx="5" presStyleCnt="9"/>
      <dgm:spPr/>
      <dgm:t>
        <a:bodyPr/>
        <a:lstStyle/>
        <a:p>
          <a:endParaRPr lang="zh-CN" altLang="en-US"/>
        </a:p>
      </dgm:t>
    </dgm:pt>
    <dgm:pt modelId="{8FEA84C8-6A95-4340-A935-47084D5ACD18}" type="pres">
      <dgm:prSet presAssocID="{AFD20876-C0E4-4BA0-9B45-06E976C4B4C3}" presName="connTx" presStyleLbl="parChTrans1D4" presStyleIdx="5" presStyleCnt="9"/>
      <dgm:spPr/>
      <dgm:t>
        <a:bodyPr/>
        <a:lstStyle/>
        <a:p>
          <a:endParaRPr lang="zh-CN" altLang="en-US"/>
        </a:p>
      </dgm:t>
    </dgm:pt>
    <dgm:pt modelId="{4BCC3979-B1D9-4A76-B657-851E14D93FE2}" type="pres">
      <dgm:prSet presAssocID="{509D047A-33AA-4DD3-A799-79E4D3EBB5C4}" presName="root2" presStyleCnt="0"/>
      <dgm:spPr/>
    </dgm:pt>
    <dgm:pt modelId="{F02F9F2E-7BC2-4419-85EC-4FA2F0432F08}" type="pres">
      <dgm:prSet presAssocID="{509D047A-33AA-4DD3-A799-79E4D3EBB5C4}" presName="LevelTwoTextNode" presStyleLbl="node4" presStyleIdx="5" presStyleCnt="9">
        <dgm:presLayoutVars>
          <dgm:chPref val="3"/>
        </dgm:presLayoutVars>
      </dgm:prSet>
      <dgm:spPr/>
      <dgm:t>
        <a:bodyPr/>
        <a:lstStyle/>
        <a:p>
          <a:endParaRPr lang="zh-CN" altLang="en-US"/>
        </a:p>
      </dgm:t>
    </dgm:pt>
    <dgm:pt modelId="{39BEA3E3-BF42-4421-9B96-537D2527815C}" type="pres">
      <dgm:prSet presAssocID="{509D047A-33AA-4DD3-A799-79E4D3EBB5C4}" presName="level3hierChild" presStyleCnt="0"/>
      <dgm:spPr/>
    </dgm:pt>
    <dgm:pt modelId="{3B660E82-D6F6-4395-9308-197550ED9309}" type="pres">
      <dgm:prSet presAssocID="{84258016-883B-40B9-B1C5-9B15C9234422}" presName="conn2-1" presStyleLbl="parChTrans1D4" presStyleIdx="6" presStyleCnt="9"/>
      <dgm:spPr/>
      <dgm:t>
        <a:bodyPr/>
        <a:lstStyle/>
        <a:p>
          <a:endParaRPr lang="zh-CN" altLang="en-US"/>
        </a:p>
      </dgm:t>
    </dgm:pt>
    <dgm:pt modelId="{ABF75BEF-A73D-4A73-9228-EA8BABCF8DC2}" type="pres">
      <dgm:prSet presAssocID="{84258016-883B-40B9-B1C5-9B15C9234422}" presName="connTx" presStyleLbl="parChTrans1D4" presStyleIdx="6" presStyleCnt="9"/>
      <dgm:spPr/>
      <dgm:t>
        <a:bodyPr/>
        <a:lstStyle/>
        <a:p>
          <a:endParaRPr lang="zh-CN" altLang="en-US"/>
        </a:p>
      </dgm:t>
    </dgm:pt>
    <dgm:pt modelId="{098AE7EE-A4C5-4426-9E37-655A47665A86}" type="pres">
      <dgm:prSet presAssocID="{82979F6C-5ECB-4178-8A24-85EEB5935E1C}" presName="root2" presStyleCnt="0"/>
      <dgm:spPr/>
    </dgm:pt>
    <dgm:pt modelId="{0226E33C-6D14-4885-BB97-CB26DFC83EA4}" type="pres">
      <dgm:prSet presAssocID="{82979F6C-5ECB-4178-8A24-85EEB5935E1C}" presName="LevelTwoTextNode" presStyleLbl="node4" presStyleIdx="6" presStyleCnt="9">
        <dgm:presLayoutVars>
          <dgm:chPref val="3"/>
        </dgm:presLayoutVars>
      </dgm:prSet>
      <dgm:spPr/>
      <dgm:t>
        <a:bodyPr/>
        <a:lstStyle/>
        <a:p>
          <a:endParaRPr lang="zh-CN" altLang="en-US"/>
        </a:p>
      </dgm:t>
    </dgm:pt>
    <dgm:pt modelId="{1A68BC91-E9AB-4178-A8ED-75E049A846CF}" type="pres">
      <dgm:prSet presAssocID="{82979F6C-5ECB-4178-8A24-85EEB5935E1C}" presName="level3hierChild" presStyleCnt="0"/>
      <dgm:spPr/>
    </dgm:pt>
    <dgm:pt modelId="{65DEC00B-95FE-4142-A58D-CCDEFCF0F70D}" type="pres">
      <dgm:prSet presAssocID="{0D7F86E5-47A7-4AC6-A3B5-2CB09C238CEE}" presName="conn2-1" presStyleLbl="parChTrans1D4" presStyleIdx="7" presStyleCnt="9"/>
      <dgm:spPr/>
      <dgm:t>
        <a:bodyPr/>
        <a:lstStyle/>
        <a:p>
          <a:endParaRPr lang="zh-CN" altLang="en-US"/>
        </a:p>
      </dgm:t>
    </dgm:pt>
    <dgm:pt modelId="{E30511B1-4E2D-447D-A83C-B9441B896191}" type="pres">
      <dgm:prSet presAssocID="{0D7F86E5-47A7-4AC6-A3B5-2CB09C238CEE}" presName="connTx" presStyleLbl="parChTrans1D4" presStyleIdx="7" presStyleCnt="9"/>
      <dgm:spPr/>
      <dgm:t>
        <a:bodyPr/>
        <a:lstStyle/>
        <a:p>
          <a:endParaRPr lang="zh-CN" altLang="en-US"/>
        </a:p>
      </dgm:t>
    </dgm:pt>
    <dgm:pt modelId="{6A8B7C76-361B-49E4-AA34-BFA4C461BAC9}" type="pres">
      <dgm:prSet presAssocID="{B360233D-4C2F-48D8-9A22-7759E4E1DBC3}" presName="root2" presStyleCnt="0"/>
      <dgm:spPr/>
    </dgm:pt>
    <dgm:pt modelId="{91B3565C-7047-4449-BDCE-9E38727FC560}" type="pres">
      <dgm:prSet presAssocID="{B360233D-4C2F-48D8-9A22-7759E4E1DBC3}" presName="LevelTwoTextNode" presStyleLbl="node4" presStyleIdx="7" presStyleCnt="9">
        <dgm:presLayoutVars>
          <dgm:chPref val="3"/>
        </dgm:presLayoutVars>
      </dgm:prSet>
      <dgm:spPr/>
      <dgm:t>
        <a:bodyPr/>
        <a:lstStyle/>
        <a:p>
          <a:endParaRPr lang="zh-CN" altLang="en-US"/>
        </a:p>
      </dgm:t>
    </dgm:pt>
    <dgm:pt modelId="{B3269E36-94D6-4DB2-9EB7-20F02EC537EA}" type="pres">
      <dgm:prSet presAssocID="{B360233D-4C2F-48D8-9A22-7759E4E1DBC3}" presName="level3hierChild" presStyleCnt="0"/>
      <dgm:spPr/>
    </dgm:pt>
    <dgm:pt modelId="{C3BF2555-2DFE-4841-9EE2-F3869A341B20}" type="pres">
      <dgm:prSet presAssocID="{1DD05894-706D-4486-B9A8-2B063E069C28}" presName="conn2-1" presStyleLbl="parChTrans1D4" presStyleIdx="8" presStyleCnt="9"/>
      <dgm:spPr/>
      <dgm:t>
        <a:bodyPr/>
        <a:lstStyle/>
        <a:p>
          <a:endParaRPr lang="zh-CN" altLang="en-US"/>
        </a:p>
      </dgm:t>
    </dgm:pt>
    <dgm:pt modelId="{F583C32F-D5BD-496A-B7C6-300D8DBBA58B}" type="pres">
      <dgm:prSet presAssocID="{1DD05894-706D-4486-B9A8-2B063E069C28}" presName="connTx" presStyleLbl="parChTrans1D4" presStyleIdx="8" presStyleCnt="9"/>
      <dgm:spPr/>
      <dgm:t>
        <a:bodyPr/>
        <a:lstStyle/>
        <a:p>
          <a:endParaRPr lang="zh-CN" altLang="en-US"/>
        </a:p>
      </dgm:t>
    </dgm:pt>
    <dgm:pt modelId="{02598A5A-A334-4372-9302-F483725D9AD7}" type="pres">
      <dgm:prSet presAssocID="{B952934E-DE52-41F5-9EE9-BCE331F1F8A9}" presName="root2" presStyleCnt="0"/>
      <dgm:spPr/>
    </dgm:pt>
    <dgm:pt modelId="{3E4E1E39-3FCC-4D6B-98E3-5A88646EDE3B}" type="pres">
      <dgm:prSet presAssocID="{B952934E-DE52-41F5-9EE9-BCE331F1F8A9}" presName="LevelTwoTextNode" presStyleLbl="node4" presStyleIdx="8" presStyleCnt="9">
        <dgm:presLayoutVars>
          <dgm:chPref val="3"/>
        </dgm:presLayoutVars>
      </dgm:prSet>
      <dgm:spPr/>
      <dgm:t>
        <a:bodyPr/>
        <a:lstStyle/>
        <a:p>
          <a:endParaRPr lang="zh-CN" altLang="en-US"/>
        </a:p>
      </dgm:t>
    </dgm:pt>
    <dgm:pt modelId="{539D3FD6-1189-4653-9F4D-6D5EB3F863AF}" type="pres">
      <dgm:prSet presAssocID="{B952934E-DE52-41F5-9EE9-BCE331F1F8A9}" presName="level3hierChild" presStyleCnt="0"/>
      <dgm:spPr/>
    </dgm:pt>
    <dgm:pt modelId="{DB8B93E3-FF15-4C6A-9B52-4B77534CB8DD}" type="pres">
      <dgm:prSet presAssocID="{98EF9850-7D69-4D0A-AC58-6CEE099F6493}" presName="conn2-1" presStyleLbl="parChTrans1D2" presStyleIdx="2" presStyleCnt="3"/>
      <dgm:spPr/>
      <dgm:t>
        <a:bodyPr/>
        <a:lstStyle/>
        <a:p>
          <a:endParaRPr lang="zh-CN" altLang="en-US"/>
        </a:p>
      </dgm:t>
    </dgm:pt>
    <dgm:pt modelId="{DA42A573-B315-4C8B-973F-C13BEF0A55B1}" type="pres">
      <dgm:prSet presAssocID="{98EF9850-7D69-4D0A-AC58-6CEE099F6493}" presName="connTx" presStyleLbl="parChTrans1D2" presStyleIdx="2" presStyleCnt="3"/>
      <dgm:spPr/>
      <dgm:t>
        <a:bodyPr/>
        <a:lstStyle/>
        <a:p>
          <a:endParaRPr lang="zh-CN" altLang="en-US"/>
        </a:p>
      </dgm:t>
    </dgm:pt>
    <dgm:pt modelId="{8C62F1AC-566C-4E4F-B47E-9A97AE7B6137}" type="pres">
      <dgm:prSet presAssocID="{B63CF5E6-BA67-4EFC-8AA5-F1A2F299F70A}" presName="root2" presStyleCnt="0"/>
      <dgm:spPr/>
    </dgm:pt>
    <dgm:pt modelId="{9DEBBFDC-4241-47D8-9295-F04598D85AF7}" type="pres">
      <dgm:prSet presAssocID="{B63CF5E6-BA67-4EFC-8AA5-F1A2F299F70A}" presName="LevelTwoTextNode" presStyleLbl="node2" presStyleIdx="2" presStyleCnt="3">
        <dgm:presLayoutVars>
          <dgm:chPref val="3"/>
        </dgm:presLayoutVars>
      </dgm:prSet>
      <dgm:spPr/>
      <dgm:t>
        <a:bodyPr/>
        <a:lstStyle/>
        <a:p>
          <a:endParaRPr lang="zh-CN" altLang="en-US"/>
        </a:p>
      </dgm:t>
    </dgm:pt>
    <dgm:pt modelId="{D3E1C515-2718-4C9B-A797-B2F6E2361E75}" type="pres">
      <dgm:prSet presAssocID="{B63CF5E6-BA67-4EFC-8AA5-F1A2F299F70A}" presName="level3hierChild" presStyleCnt="0"/>
      <dgm:spPr/>
    </dgm:pt>
    <dgm:pt modelId="{20B52622-F47D-4547-9769-BCE447769A1C}" type="pres">
      <dgm:prSet presAssocID="{AEC8CCB7-72B5-4A9D-ABCE-3758EF7F9DA9}" presName="conn2-1" presStyleLbl="parChTrans1D3" presStyleIdx="2" presStyleCnt="3"/>
      <dgm:spPr/>
      <dgm:t>
        <a:bodyPr/>
        <a:lstStyle/>
        <a:p>
          <a:endParaRPr lang="zh-CN" altLang="en-US"/>
        </a:p>
      </dgm:t>
    </dgm:pt>
    <dgm:pt modelId="{EDDAF04B-EBBA-4197-BB47-BF1FFB28E264}" type="pres">
      <dgm:prSet presAssocID="{AEC8CCB7-72B5-4A9D-ABCE-3758EF7F9DA9}" presName="connTx" presStyleLbl="parChTrans1D3" presStyleIdx="2" presStyleCnt="3"/>
      <dgm:spPr/>
      <dgm:t>
        <a:bodyPr/>
        <a:lstStyle/>
        <a:p>
          <a:endParaRPr lang="zh-CN" altLang="en-US"/>
        </a:p>
      </dgm:t>
    </dgm:pt>
    <dgm:pt modelId="{AABA0F2F-3EB1-4B07-A9B5-E70BF2ECF515}" type="pres">
      <dgm:prSet presAssocID="{6E7CF31F-A6D6-4579-9F5B-52DE4B20D8B7}" presName="root2" presStyleCnt="0"/>
      <dgm:spPr/>
    </dgm:pt>
    <dgm:pt modelId="{7C416F3E-2C91-4325-95E8-0FA3B75597D3}" type="pres">
      <dgm:prSet presAssocID="{6E7CF31F-A6D6-4579-9F5B-52DE4B20D8B7}" presName="LevelTwoTextNode" presStyleLbl="node3" presStyleIdx="2" presStyleCnt="3">
        <dgm:presLayoutVars>
          <dgm:chPref val="3"/>
        </dgm:presLayoutVars>
      </dgm:prSet>
      <dgm:spPr/>
      <dgm:t>
        <a:bodyPr/>
        <a:lstStyle/>
        <a:p>
          <a:endParaRPr lang="zh-CN" altLang="en-US"/>
        </a:p>
      </dgm:t>
    </dgm:pt>
    <dgm:pt modelId="{FD1DDF14-E664-4716-9A80-16BA84C6F22D}" type="pres">
      <dgm:prSet presAssocID="{6E7CF31F-A6D6-4579-9F5B-52DE4B20D8B7}" presName="level3hierChild" presStyleCnt="0"/>
      <dgm:spPr/>
    </dgm:pt>
  </dgm:ptLst>
  <dgm:cxnLst>
    <dgm:cxn modelId="{F50DF443-284C-499D-8B14-5AD37BD97724}" type="presOf" srcId="{1DD05894-706D-4486-B9A8-2B063E069C28}" destId="{C3BF2555-2DFE-4841-9EE2-F3869A341B20}" srcOrd="0" destOrd="0" presId="urn:microsoft.com/office/officeart/2005/8/layout/hierarchy2"/>
    <dgm:cxn modelId="{6FE98742-7B10-4F74-9040-E986EF6F926B}" srcId="{B8CEB275-A3F0-4EE8-ACB3-7DB858A2F344}" destId="{0E64B5D3-D5D9-4B35-A26B-4C3E3685D859}" srcOrd="0" destOrd="0" parTransId="{C30C25C7-4440-4050-914E-CD21D881364A}" sibTransId="{4DA05113-9CE1-444C-B1A8-6B47579CED06}"/>
    <dgm:cxn modelId="{0DD2B135-F5F0-4757-8A91-31FC69CE06C4}" srcId="{679575A1-89C5-4927-92D0-E892EB679F21}" destId="{262351B3-231B-45D9-87F9-1843D9C11247}" srcOrd="0" destOrd="0" parTransId="{F3E73621-C7A8-44A2-9A68-F191B59DCB85}" sibTransId="{BF556CC0-D6E1-4169-9A77-926273292B5E}"/>
    <dgm:cxn modelId="{5C00626A-89AC-4E90-B723-0045FCD33CEB}" srcId="{509D047A-33AA-4DD3-A799-79E4D3EBB5C4}" destId="{82979F6C-5ECB-4178-8A24-85EEB5935E1C}" srcOrd="0" destOrd="0" parTransId="{84258016-883B-40B9-B1C5-9B15C9234422}" sibTransId="{D31B3F53-F3CE-4C88-9257-C5015B5032A8}"/>
    <dgm:cxn modelId="{D9C26EC7-7877-4493-B600-9387D181BC91}" type="presOf" srcId="{B187C1E9-22D9-4EB5-AB05-4B567DD6FD51}" destId="{BD9A86F3-7583-4E7F-8C85-8F307ABF1866}" srcOrd="0" destOrd="0" presId="urn:microsoft.com/office/officeart/2005/8/layout/hierarchy2"/>
    <dgm:cxn modelId="{A7FBDB12-2949-4DF0-AF27-CDB3ABDB6F0A}" type="presOf" srcId="{98BFC697-2E78-47B6-B0E4-EAB871EFFBB1}" destId="{D620C8EA-AFCD-4939-B705-8E67FA1F8FA5}" srcOrd="1" destOrd="0" presId="urn:microsoft.com/office/officeart/2005/8/layout/hierarchy2"/>
    <dgm:cxn modelId="{E5931A84-2683-4793-8E3D-3DDAAB846A87}" type="presOf" srcId="{AEC8CCB7-72B5-4A9D-ABCE-3758EF7F9DA9}" destId="{EDDAF04B-EBBA-4197-BB47-BF1FFB28E264}" srcOrd="1" destOrd="0" presId="urn:microsoft.com/office/officeart/2005/8/layout/hierarchy2"/>
    <dgm:cxn modelId="{F9A9B7CD-DBD8-4CA9-B1D2-83FAECE24319}" type="presOf" srcId="{0D7F86E5-47A7-4AC6-A3B5-2CB09C238CEE}" destId="{E30511B1-4E2D-447D-A83C-B9441B896191}" srcOrd="1" destOrd="0" presId="urn:microsoft.com/office/officeart/2005/8/layout/hierarchy2"/>
    <dgm:cxn modelId="{89A27C2F-EBF4-4251-B100-7A661D702B45}" type="presOf" srcId="{C30C25C7-4440-4050-914E-CD21D881364A}" destId="{CC629A0D-DF67-4FAC-A682-17FDA0672DB0}" srcOrd="1" destOrd="0" presId="urn:microsoft.com/office/officeart/2005/8/layout/hierarchy2"/>
    <dgm:cxn modelId="{706094D2-B622-4152-8F30-37D8B9C080F0}" type="presOf" srcId="{679575A1-89C5-4927-92D0-E892EB679F21}" destId="{47694A8A-C849-4203-9FC7-6A35406F254C}" srcOrd="0" destOrd="0" presId="urn:microsoft.com/office/officeart/2005/8/layout/hierarchy2"/>
    <dgm:cxn modelId="{FC2C0CC7-9E3F-4BBC-9747-0002C6F6A822}" type="presOf" srcId="{C30C25C7-4440-4050-914E-CD21D881364A}" destId="{D746D554-5D36-4B1D-A205-0279DCCDB3E1}" srcOrd="0" destOrd="0" presId="urn:microsoft.com/office/officeart/2005/8/layout/hierarchy2"/>
    <dgm:cxn modelId="{35C708E7-172D-4A7C-B49C-1AFD605CB671}" srcId="{0A6AB15C-8809-4E68-9192-82D5BCE3C79B}" destId="{B3E01FBC-BE79-4C03-98FD-456C4ECB8B3D}" srcOrd="0" destOrd="0" parTransId="{EF63E03B-3784-4EAE-80B3-72C01DFA8A3D}" sibTransId="{89EBE7BD-6A39-44C9-B44A-BA9EC554D167}"/>
    <dgm:cxn modelId="{16351987-AA30-40E3-B009-DA0DB6843DE0}" type="presOf" srcId="{EF63E03B-3784-4EAE-80B3-72C01DFA8A3D}" destId="{1FF1D832-BED4-4D00-9A91-E3F78ADD624B}" srcOrd="0" destOrd="0" presId="urn:microsoft.com/office/officeart/2005/8/layout/hierarchy2"/>
    <dgm:cxn modelId="{97A69A4D-AAA9-4254-882F-D14F7A123140}" type="presOf" srcId="{98EF9850-7D69-4D0A-AC58-6CEE099F6493}" destId="{DA42A573-B315-4C8B-973F-C13BEF0A55B1}" srcOrd="1" destOrd="0" presId="urn:microsoft.com/office/officeart/2005/8/layout/hierarchy2"/>
    <dgm:cxn modelId="{53C41E93-8EA1-4ACA-9A3F-E3D30A1A8D6D}" type="presOf" srcId="{0A6AB15C-8809-4E68-9192-82D5BCE3C79B}" destId="{84158620-E481-4CC9-A793-81F208F45F7F}" srcOrd="0" destOrd="0" presId="urn:microsoft.com/office/officeart/2005/8/layout/hierarchy2"/>
    <dgm:cxn modelId="{6D05F264-3B46-467F-A1DA-DA96FE932FA3}" type="presOf" srcId="{3473BDE4-9852-4498-A83A-9D121457ED9D}" destId="{E8E968B0-EF7D-4859-989A-85544DAED844}" srcOrd="1" destOrd="0" presId="urn:microsoft.com/office/officeart/2005/8/layout/hierarchy2"/>
    <dgm:cxn modelId="{E870D488-1A19-4A82-8A97-DD446D5852FC}" type="presOf" srcId="{F3E73621-C7A8-44A2-9A68-F191B59DCB85}" destId="{021005D4-D48B-4509-87F9-84C5CBD9A95F}" srcOrd="1" destOrd="0" presId="urn:microsoft.com/office/officeart/2005/8/layout/hierarchy2"/>
    <dgm:cxn modelId="{1C3F2F67-267A-4785-8386-23F2F035D249}" srcId="{C6B08C84-CDD1-4FE5-A688-12AD05C7507F}" destId="{384BE695-9867-4A39-886F-F57127174E87}" srcOrd="0" destOrd="0" parTransId="{3473BDE4-9852-4498-A83A-9D121457ED9D}" sibTransId="{17EF3E50-B645-4205-B3B4-406089DBF350}"/>
    <dgm:cxn modelId="{FC09AFFF-D7A4-4341-AB43-E6E515E9E2D0}" type="presOf" srcId="{262351B3-231B-45D9-87F9-1843D9C11247}" destId="{AF576232-34A0-43D6-9BA6-0008738677FF}" srcOrd="0" destOrd="0" presId="urn:microsoft.com/office/officeart/2005/8/layout/hierarchy2"/>
    <dgm:cxn modelId="{53BFC704-042C-48AF-81FC-A2527531DCDE}" srcId="{B3E01FBC-BE79-4C03-98FD-456C4ECB8B3D}" destId="{B360233D-4C2F-48D8-9A22-7759E4E1DBC3}" srcOrd="1" destOrd="0" parTransId="{0D7F86E5-47A7-4AC6-A3B5-2CB09C238CEE}" sibTransId="{6A675268-09AD-416B-B6D1-CEDD4765560B}"/>
    <dgm:cxn modelId="{0E2EEA59-BC4E-4A11-8BC0-7C44B1A4E32A}" type="presOf" srcId="{C81B9DA5-993F-4CB3-B254-710C20254DCF}" destId="{E09CFF07-B847-4E02-9B8C-CF1615BAE5F2}" srcOrd="0" destOrd="0" presId="urn:microsoft.com/office/officeart/2005/8/layout/hierarchy2"/>
    <dgm:cxn modelId="{1B6B27E1-1332-4E30-8D9D-2AACDE423187}" type="presOf" srcId="{C6B08C84-CDD1-4FE5-A688-12AD05C7507F}" destId="{8BFEBC00-496A-46DA-BEA6-55E298F2EBC7}" srcOrd="0" destOrd="0" presId="urn:microsoft.com/office/officeart/2005/8/layout/hierarchy2"/>
    <dgm:cxn modelId="{AF3A1F87-2B60-48C4-9446-183ECF8F925F}" type="presOf" srcId="{84258016-883B-40B9-B1C5-9B15C9234422}" destId="{3B660E82-D6F6-4395-9308-197550ED9309}" srcOrd="0" destOrd="0" presId="urn:microsoft.com/office/officeart/2005/8/layout/hierarchy2"/>
    <dgm:cxn modelId="{C18FCA3C-93BD-48D1-A70F-0B8FEAD9B8E5}" srcId="{B8CEB275-A3F0-4EE8-ACB3-7DB858A2F344}" destId="{B63CF5E6-BA67-4EFC-8AA5-F1A2F299F70A}" srcOrd="2" destOrd="0" parTransId="{98EF9850-7D69-4D0A-AC58-6CEE099F6493}" sibTransId="{49C3A817-BB25-468E-8D20-7B05AFC94CE1}"/>
    <dgm:cxn modelId="{53ADCC22-33BD-48DC-9512-7EF966137A98}" type="presOf" srcId="{509D047A-33AA-4DD3-A799-79E4D3EBB5C4}" destId="{F02F9F2E-7BC2-4419-85EC-4FA2F0432F08}" srcOrd="0" destOrd="0" presId="urn:microsoft.com/office/officeart/2005/8/layout/hierarchy2"/>
    <dgm:cxn modelId="{1BB57301-7088-4546-8CBF-C25A9668424C}" type="presOf" srcId="{AEC8CCB7-72B5-4A9D-ABCE-3758EF7F9DA9}" destId="{20B52622-F47D-4547-9769-BCE447769A1C}" srcOrd="0" destOrd="0" presId="urn:microsoft.com/office/officeart/2005/8/layout/hierarchy2"/>
    <dgm:cxn modelId="{453628BF-F9D3-4882-A83E-292C772B7B81}" type="presOf" srcId="{8243C066-AD21-4DBD-B9A3-55B7EC1002FA}" destId="{29552699-85C7-475A-A5C7-DEE34C76526D}" srcOrd="0" destOrd="0" presId="urn:microsoft.com/office/officeart/2005/8/layout/hierarchy2"/>
    <dgm:cxn modelId="{25A84C74-7ED1-4892-81F4-5CEC1B299BB9}" type="presOf" srcId="{384BE695-9867-4A39-886F-F57127174E87}" destId="{F469D69F-21BB-4AFD-914B-250A31600AE4}" srcOrd="0" destOrd="0" presId="urn:microsoft.com/office/officeart/2005/8/layout/hierarchy2"/>
    <dgm:cxn modelId="{9F2AC915-8C25-49C2-980D-1C1D9E42A42C}" type="presOf" srcId="{835B98F6-1C57-4C6B-AAB3-401017291C03}" destId="{0453386F-62B1-461D-8A5E-72FF184836E9}" srcOrd="1" destOrd="0" presId="urn:microsoft.com/office/officeart/2005/8/layout/hierarchy2"/>
    <dgm:cxn modelId="{4216D63B-5A32-4B0B-8023-43F2AEB398C3}" srcId="{B63CF5E6-BA67-4EFC-8AA5-F1A2F299F70A}" destId="{6E7CF31F-A6D6-4579-9F5B-52DE4B20D8B7}" srcOrd="0" destOrd="0" parTransId="{AEC8CCB7-72B5-4A9D-ABCE-3758EF7F9DA9}" sibTransId="{19F22B77-F210-429B-A40A-10DF609DB6F4}"/>
    <dgm:cxn modelId="{965B019E-B1CC-499F-B247-D9B4E59B8231}" type="presOf" srcId="{1DD05894-706D-4486-B9A8-2B063E069C28}" destId="{F583C32F-D5BD-496A-B7C6-300D8DBBA58B}" srcOrd="1" destOrd="0" presId="urn:microsoft.com/office/officeart/2005/8/layout/hierarchy2"/>
    <dgm:cxn modelId="{CB136072-5D8C-4CCB-9579-90BE132E381B}" type="presOf" srcId="{EB686D6B-CEE6-4F03-B228-F28520E4401E}" destId="{72D0CC4D-3774-498B-8E94-A08CB42F644F}" srcOrd="1" destOrd="0" presId="urn:microsoft.com/office/officeart/2005/8/layout/hierarchy2"/>
    <dgm:cxn modelId="{5DCF4EB3-CD67-4A71-8628-15FB3160A852}" type="presOf" srcId="{0E64B5D3-D5D9-4B35-A26B-4C3E3685D859}" destId="{8C0FAF33-D74A-4277-8066-274484475A80}" srcOrd="0" destOrd="0" presId="urn:microsoft.com/office/officeart/2005/8/layout/hierarchy2"/>
    <dgm:cxn modelId="{B0AB5508-9866-4283-9234-917EB887B6B7}" srcId="{C6B08C84-CDD1-4FE5-A688-12AD05C7507F}" destId="{8243C066-AD21-4DBD-B9A3-55B7EC1002FA}" srcOrd="1" destOrd="0" parTransId="{EB686D6B-CEE6-4F03-B228-F28520E4401E}" sibTransId="{639456CE-45EC-44D6-A855-B8C71F6EA867}"/>
    <dgm:cxn modelId="{8B0A9B95-1237-4E6F-9861-10AEEEEB4B18}" type="presOf" srcId="{B63CF5E6-BA67-4EFC-8AA5-F1A2F299F70A}" destId="{9DEBBFDC-4241-47D8-9295-F04598D85AF7}" srcOrd="0" destOrd="0" presId="urn:microsoft.com/office/officeart/2005/8/layout/hierarchy2"/>
    <dgm:cxn modelId="{91DB6C66-5539-4BFD-A90C-D3C6628C8714}" type="presOf" srcId="{EB5528FF-F4E3-4849-BECE-13F0407988BA}" destId="{000B695B-4DAA-4CD8-80B9-738321320767}" srcOrd="0" destOrd="0" presId="urn:microsoft.com/office/officeart/2005/8/layout/hierarchy2"/>
    <dgm:cxn modelId="{D84979D5-9E77-4A59-BCE0-8CAD161424C2}" type="presOf" srcId="{EB5528FF-F4E3-4849-BECE-13F0407988BA}" destId="{C2FA1960-A861-4C72-BE3F-A75557F2F014}" srcOrd="1" destOrd="0" presId="urn:microsoft.com/office/officeart/2005/8/layout/hierarchy2"/>
    <dgm:cxn modelId="{10822B5F-9C9C-42FA-83C3-977AF04AE64A}" type="presOf" srcId="{3473BDE4-9852-4498-A83A-9D121457ED9D}" destId="{EBC5DC9C-5E9F-4D51-A8E8-01246B7A0BEB}" srcOrd="0" destOrd="0" presId="urn:microsoft.com/office/officeart/2005/8/layout/hierarchy2"/>
    <dgm:cxn modelId="{3B76AEA2-14D2-4D7C-83BA-151B3719EC69}" type="presOf" srcId="{AFD20876-C0E4-4BA0-9B45-06E976C4B4C3}" destId="{8FEA84C8-6A95-4340-A935-47084D5ACD18}" srcOrd="1" destOrd="0" presId="urn:microsoft.com/office/officeart/2005/8/layout/hierarchy2"/>
    <dgm:cxn modelId="{DF62C401-9D14-4CBB-B98E-8E97189C29FB}" type="presOf" srcId="{835B98F6-1C57-4C6B-AAB3-401017291C03}" destId="{701845C9-4027-4EF2-AABA-420AB4789F2C}" srcOrd="0" destOrd="0" presId="urn:microsoft.com/office/officeart/2005/8/layout/hierarchy2"/>
    <dgm:cxn modelId="{20A7B281-1EE1-4B95-B988-E17EBA13FE18}" type="presOf" srcId="{98EF9850-7D69-4D0A-AC58-6CEE099F6493}" destId="{DB8B93E3-FF15-4C6A-9B52-4B77534CB8DD}" srcOrd="0" destOrd="0" presId="urn:microsoft.com/office/officeart/2005/8/layout/hierarchy2"/>
    <dgm:cxn modelId="{642B1765-AFDD-4C34-9DB0-4DA6FA229A3E}" type="presOf" srcId="{6E7CF31F-A6D6-4579-9F5B-52DE4B20D8B7}" destId="{7C416F3E-2C91-4325-95E8-0FA3B75597D3}" srcOrd="0" destOrd="0" presId="urn:microsoft.com/office/officeart/2005/8/layout/hierarchy2"/>
    <dgm:cxn modelId="{B9C888C1-835B-47BF-966C-B1565A7C16C3}" srcId="{50A4C5DA-E830-4A51-808B-D0955AC1D5E2}" destId="{679575A1-89C5-4927-92D0-E892EB679F21}" srcOrd="0" destOrd="0" parTransId="{98BFC697-2E78-47B6-B0E4-EAB871EFFBB1}" sibTransId="{F8F334CF-03A4-47BC-B559-5E38A654AD00}"/>
    <dgm:cxn modelId="{FE68A5F9-CF7A-4CD4-8DC6-A81A7A037DCC}" srcId="{B8CEB275-A3F0-4EE8-ACB3-7DB858A2F344}" destId="{0A6AB15C-8809-4E68-9192-82D5BCE3C79B}" srcOrd="1" destOrd="0" parTransId="{835B98F6-1C57-4C6B-AAB3-401017291C03}" sibTransId="{E85FF772-D950-47B6-9890-46E4DD2A448A}"/>
    <dgm:cxn modelId="{FDC447DD-0547-46F5-BEFC-002636F404EF}" type="presOf" srcId="{EF63E03B-3784-4EAE-80B3-72C01DFA8A3D}" destId="{CDB1AF74-0642-43F0-B1B1-338A1AD511B0}" srcOrd="1" destOrd="0" presId="urn:microsoft.com/office/officeart/2005/8/layout/hierarchy2"/>
    <dgm:cxn modelId="{06A1FE6E-8361-4CDA-995E-B1429ABD1F57}" type="presOf" srcId="{0D7F86E5-47A7-4AC6-A3B5-2CB09C238CEE}" destId="{65DEC00B-95FE-4142-A58D-CCDEFCF0F70D}" srcOrd="0" destOrd="0" presId="urn:microsoft.com/office/officeart/2005/8/layout/hierarchy2"/>
    <dgm:cxn modelId="{BEF49367-F363-46C2-A62E-503DE0A1AEE4}" type="presOf" srcId="{F3E73621-C7A8-44A2-9A68-F191B59DCB85}" destId="{236A51F9-F976-4B87-9D24-54853CC32E3D}" srcOrd="0" destOrd="0" presId="urn:microsoft.com/office/officeart/2005/8/layout/hierarchy2"/>
    <dgm:cxn modelId="{5D520D94-A373-4A71-8518-DFF3E206907C}" type="presOf" srcId="{B952934E-DE52-41F5-9EE9-BCE331F1F8A9}" destId="{3E4E1E39-3FCC-4D6B-98E3-5A88646EDE3B}" srcOrd="0" destOrd="0" presId="urn:microsoft.com/office/officeart/2005/8/layout/hierarchy2"/>
    <dgm:cxn modelId="{1C0A323A-74D5-4803-8A66-D3C03E45970C}" type="presOf" srcId="{98BFC697-2E78-47B6-B0E4-EAB871EFFBB1}" destId="{3EEDDC31-6F81-4DF2-B780-B65E3F56340B}" srcOrd="0" destOrd="0" presId="urn:microsoft.com/office/officeart/2005/8/layout/hierarchy2"/>
    <dgm:cxn modelId="{9644E424-8074-4CFF-9EE8-514BD57D0736}" srcId="{0E64B5D3-D5D9-4B35-A26B-4C3E3685D859}" destId="{50A4C5DA-E830-4A51-808B-D0955AC1D5E2}" srcOrd="0" destOrd="0" parTransId="{C81B9DA5-993F-4CB3-B254-710C20254DCF}" sibTransId="{E109AFBF-E34C-4A1D-B943-EF0019D1FDB3}"/>
    <dgm:cxn modelId="{823C79BC-0F63-4463-992B-0E0C1FAE89FE}" type="presOf" srcId="{C81B9DA5-993F-4CB3-B254-710C20254DCF}" destId="{0EE6FBF8-35D0-4A55-B045-BD070518280D}" srcOrd="1" destOrd="0" presId="urn:microsoft.com/office/officeart/2005/8/layout/hierarchy2"/>
    <dgm:cxn modelId="{12C4243F-7B3E-45F8-BE3C-17804BD94939}" type="presOf" srcId="{82979F6C-5ECB-4178-8A24-85EEB5935E1C}" destId="{0226E33C-6D14-4885-BB97-CB26DFC83EA4}" srcOrd="0" destOrd="0" presId="urn:microsoft.com/office/officeart/2005/8/layout/hierarchy2"/>
    <dgm:cxn modelId="{541191A0-F542-4F36-BDA3-71B040D66309}" srcId="{50A4C5DA-E830-4A51-808B-D0955AC1D5E2}" destId="{C6B08C84-CDD1-4FE5-A688-12AD05C7507F}" srcOrd="1" destOrd="0" parTransId="{EB5528FF-F4E3-4849-BECE-13F0407988BA}" sibTransId="{AF44028F-5E50-441A-B1D8-770E354A5236}"/>
    <dgm:cxn modelId="{8ABF9F49-0935-4036-822E-550D45FB8740}" srcId="{B187C1E9-22D9-4EB5-AB05-4B567DD6FD51}" destId="{B8CEB275-A3F0-4EE8-ACB3-7DB858A2F344}" srcOrd="0" destOrd="0" parTransId="{F8131C27-A30D-4BB4-8318-962CF3DF4042}" sibTransId="{73F91CFD-0AE9-4CC2-AB56-CE022DE635F7}"/>
    <dgm:cxn modelId="{6EB1FA3E-A9A2-41B9-9FD0-180C4EC2D52E}" type="presOf" srcId="{B8CEB275-A3F0-4EE8-ACB3-7DB858A2F344}" destId="{0E3F6FBF-A218-425B-93D6-0B1B4BEFA2A0}" srcOrd="0" destOrd="0" presId="urn:microsoft.com/office/officeart/2005/8/layout/hierarchy2"/>
    <dgm:cxn modelId="{E62FFDD9-9C38-4C20-AB67-A0F66B07FE5A}" type="presOf" srcId="{B360233D-4C2F-48D8-9A22-7759E4E1DBC3}" destId="{91B3565C-7047-4449-BDCE-9E38727FC560}" srcOrd="0" destOrd="0" presId="urn:microsoft.com/office/officeart/2005/8/layout/hierarchy2"/>
    <dgm:cxn modelId="{BEEC2F4C-C50E-44F5-9FED-63CB05929BFE}" srcId="{B360233D-4C2F-48D8-9A22-7759E4E1DBC3}" destId="{B952934E-DE52-41F5-9EE9-BCE331F1F8A9}" srcOrd="0" destOrd="0" parTransId="{1DD05894-706D-4486-B9A8-2B063E069C28}" sibTransId="{9AAB7931-8DB0-4C59-B6A4-2B62C2C49387}"/>
    <dgm:cxn modelId="{49A13EDB-390C-4299-8A6F-285F1B8FA0F0}" type="presOf" srcId="{EB686D6B-CEE6-4F03-B228-F28520E4401E}" destId="{78301EA4-97A4-4CF2-8C08-5E58BE717E73}" srcOrd="0" destOrd="0" presId="urn:microsoft.com/office/officeart/2005/8/layout/hierarchy2"/>
    <dgm:cxn modelId="{C0DBF17A-68EA-4698-A408-03477BCC0E4E}" type="presOf" srcId="{B3E01FBC-BE79-4C03-98FD-456C4ECB8B3D}" destId="{2D3BD4F8-DC34-403A-A299-ABF60A589B94}" srcOrd="0" destOrd="0" presId="urn:microsoft.com/office/officeart/2005/8/layout/hierarchy2"/>
    <dgm:cxn modelId="{AD427254-B2A6-4852-9798-5864808EF4E1}" srcId="{B3E01FBC-BE79-4C03-98FD-456C4ECB8B3D}" destId="{509D047A-33AA-4DD3-A799-79E4D3EBB5C4}" srcOrd="0" destOrd="0" parTransId="{AFD20876-C0E4-4BA0-9B45-06E976C4B4C3}" sibTransId="{0E4FC95A-3225-45EF-8190-9251E83F9B35}"/>
    <dgm:cxn modelId="{0E28BE2A-38AB-4A4D-AE5D-27C2AE04D9EA}" type="presOf" srcId="{AFD20876-C0E4-4BA0-9B45-06E976C4B4C3}" destId="{8953E69D-13C6-4C56-A33E-3752423AC9F1}" srcOrd="0" destOrd="0" presId="urn:microsoft.com/office/officeart/2005/8/layout/hierarchy2"/>
    <dgm:cxn modelId="{3B7A57B6-296D-4F21-95C3-644BA9553F83}" type="presOf" srcId="{84258016-883B-40B9-B1C5-9B15C9234422}" destId="{ABF75BEF-A73D-4A73-9228-EA8BABCF8DC2}" srcOrd="1" destOrd="0" presId="urn:microsoft.com/office/officeart/2005/8/layout/hierarchy2"/>
    <dgm:cxn modelId="{4495A172-7CE3-46BD-A1EC-AAE9C4886459}" type="presOf" srcId="{50A4C5DA-E830-4A51-808B-D0955AC1D5E2}" destId="{3F5C5E61-7886-4A41-BB7F-B09D7ABFD6DE}" srcOrd="0" destOrd="0" presId="urn:microsoft.com/office/officeart/2005/8/layout/hierarchy2"/>
    <dgm:cxn modelId="{0F739A70-7D50-4FAE-B048-BD43C37FFD13}" type="presParOf" srcId="{BD9A86F3-7583-4E7F-8C85-8F307ABF1866}" destId="{05807D98-8642-4C61-AB29-5AF612A1413D}" srcOrd="0" destOrd="0" presId="urn:microsoft.com/office/officeart/2005/8/layout/hierarchy2"/>
    <dgm:cxn modelId="{89C344CF-8423-44DF-9E95-3B33CB30BBAE}" type="presParOf" srcId="{05807D98-8642-4C61-AB29-5AF612A1413D}" destId="{0E3F6FBF-A218-425B-93D6-0B1B4BEFA2A0}" srcOrd="0" destOrd="0" presId="urn:microsoft.com/office/officeart/2005/8/layout/hierarchy2"/>
    <dgm:cxn modelId="{859F5017-9244-4E6A-A2A0-FF9E2D7E870B}" type="presParOf" srcId="{05807D98-8642-4C61-AB29-5AF612A1413D}" destId="{4E4EAD87-50F0-4DF4-B774-126AED41B0CD}" srcOrd="1" destOrd="0" presId="urn:microsoft.com/office/officeart/2005/8/layout/hierarchy2"/>
    <dgm:cxn modelId="{D6765E2F-936C-4AC6-BEAA-DB6CC52E6262}" type="presParOf" srcId="{4E4EAD87-50F0-4DF4-B774-126AED41B0CD}" destId="{D746D554-5D36-4B1D-A205-0279DCCDB3E1}" srcOrd="0" destOrd="0" presId="urn:microsoft.com/office/officeart/2005/8/layout/hierarchy2"/>
    <dgm:cxn modelId="{64F9D92D-BF13-4944-85AE-91CFC96896EF}" type="presParOf" srcId="{D746D554-5D36-4B1D-A205-0279DCCDB3E1}" destId="{CC629A0D-DF67-4FAC-A682-17FDA0672DB0}" srcOrd="0" destOrd="0" presId="urn:microsoft.com/office/officeart/2005/8/layout/hierarchy2"/>
    <dgm:cxn modelId="{DEC89EC4-81ED-46E3-8C8F-2A0674854554}" type="presParOf" srcId="{4E4EAD87-50F0-4DF4-B774-126AED41B0CD}" destId="{14B56A56-FCCC-4CE2-B69D-FBC1B6977A47}" srcOrd="1" destOrd="0" presId="urn:microsoft.com/office/officeart/2005/8/layout/hierarchy2"/>
    <dgm:cxn modelId="{B5A16762-3EEB-4CEC-A9E4-DB9684090AF0}" type="presParOf" srcId="{14B56A56-FCCC-4CE2-B69D-FBC1B6977A47}" destId="{8C0FAF33-D74A-4277-8066-274484475A80}" srcOrd="0" destOrd="0" presId="urn:microsoft.com/office/officeart/2005/8/layout/hierarchy2"/>
    <dgm:cxn modelId="{9CE9B711-FE89-4A22-A224-557D78E9508E}" type="presParOf" srcId="{14B56A56-FCCC-4CE2-B69D-FBC1B6977A47}" destId="{4660D485-DC0B-4E14-B7E2-E24470BAD1F1}" srcOrd="1" destOrd="0" presId="urn:microsoft.com/office/officeart/2005/8/layout/hierarchy2"/>
    <dgm:cxn modelId="{89DEF4E6-9E51-4263-91EF-4A46BB7083EE}" type="presParOf" srcId="{4660D485-DC0B-4E14-B7E2-E24470BAD1F1}" destId="{E09CFF07-B847-4E02-9B8C-CF1615BAE5F2}" srcOrd="0" destOrd="0" presId="urn:microsoft.com/office/officeart/2005/8/layout/hierarchy2"/>
    <dgm:cxn modelId="{FF3AADA6-FD8B-4409-A903-CC6E7D6C3101}" type="presParOf" srcId="{E09CFF07-B847-4E02-9B8C-CF1615BAE5F2}" destId="{0EE6FBF8-35D0-4A55-B045-BD070518280D}" srcOrd="0" destOrd="0" presId="urn:microsoft.com/office/officeart/2005/8/layout/hierarchy2"/>
    <dgm:cxn modelId="{8AD132F0-D258-4C2D-AFFE-B973107FF6C6}" type="presParOf" srcId="{4660D485-DC0B-4E14-B7E2-E24470BAD1F1}" destId="{17E0F1DE-F675-4190-AA57-1F7D85E5DD2E}" srcOrd="1" destOrd="0" presId="urn:microsoft.com/office/officeart/2005/8/layout/hierarchy2"/>
    <dgm:cxn modelId="{36F35BB4-4642-45C9-94C8-9D761E66DBA7}" type="presParOf" srcId="{17E0F1DE-F675-4190-AA57-1F7D85E5DD2E}" destId="{3F5C5E61-7886-4A41-BB7F-B09D7ABFD6DE}" srcOrd="0" destOrd="0" presId="urn:microsoft.com/office/officeart/2005/8/layout/hierarchy2"/>
    <dgm:cxn modelId="{46E3C4C5-5E29-4BDE-84F4-916AB67990BA}" type="presParOf" srcId="{17E0F1DE-F675-4190-AA57-1F7D85E5DD2E}" destId="{9F40CA9F-B454-4CFC-AC8A-BC10AA02C7EF}" srcOrd="1" destOrd="0" presId="urn:microsoft.com/office/officeart/2005/8/layout/hierarchy2"/>
    <dgm:cxn modelId="{C7998E58-65A0-470A-8A0A-82884FB29369}" type="presParOf" srcId="{9F40CA9F-B454-4CFC-AC8A-BC10AA02C7EF}" destId="{3EEDDC31-6F81-4DF2-B780-B65E3F56340B}" srcOrd="0" destOrd="0" presId="urn:microsoft.com/office/officeart/2005/8/layout/hierarchy2"/>
    <dgm:cxn modelId="{10DD7A46-BC82-4393-AB0F-440A3E98B062}" type="presParOf" srcId="{3EEDDC31-6F81-4DF2-B780-B65E3F56340B}" destId="{D620C8EA-AFCD-4939-B705-8E67FA1F8FA5}" srcOrd="0" destOrd="0" presId="urn:microsoft.com/office/officeart/2005/8/layout/hierarchy2"/>
    <dgm:cxn modelId="{8D093A5B-AC2F-4B98-84DC-48F2C42FAEC6}" type="presParOf" srcId="{9F40CA9F-B454-4CFC-AC8A-BC10AA02C7EF}" destId="{C3ACF79C-ECB8-40AA-9BD6-CC7B0F115862}" srcOrd="1" destOrd="0" presId="urn:microsoft.com/office/officeart/2005/8/layout/hierarchy2"/>
    <dgm:cxn modelId="{C45D3313-9CDC-4E6C-A24E-9FE718391F83}" type="presParOf" srcId="{C3ACF79C-ECB8-40AA-9BD6-CC7B0F115862}" destId="{47694A8A-C849-4203-9FC7-6A35406F254C}" srcOrd="0" destOrd="0" presId="urn:microsoft.com/office/officeart/2005/8/layout/hierarchy2"/>
    <dgm:cxn modelId="{32314B4B-FA7E-467D-9F51-C105AABC2E8F}" type="presParOf" srcId="{C3ACF79C-ECB8-40AA-9BD6-CC7B0F115862}" destId="{2D76C1CB-2784-4C5A-972D-48F81DCEAB98}" srcOrd="1" destOrd="0" presId="urn:microsoft.com/office/officeart/2005/8/layout/hierarchy2"/>
    <dgm:cxn modelId="{B965107E-F041-4CAB-A4C5-A0A580F90DA7}" type="presParOf" srcId="{2D76C1CB-2784-4C5A-972D-48F81DCEAB98}" destId="{236A51F9-F976-4B87-9D24-54853CC32E3D}" srcOrd="0" destOrd="0" presId="urn:microsoft.com/office/officeart/2005/8/layout/hierarchy2"/>
    <dgm:cxn modelId="{FF44077E-0CC7-4A52-AC03-0D9CF99531CB}" type="presParOf" srcId="{236A51F9-F976-4B87-9D24-54853CC32E3D}" destId="{021005D4-D48B-4509-87F9-84C5CBD9A95F}" srcOrd="0" destOrd="0" presId="urn:microsoft.com/office/officeart/2005/8/layout/hierarchy2"/>
    <dgm:cxn modelId="{CB44D742-8DDE-4DDB-9EF8-39599771372E}" type="presParOf" srcId="{2D76C1CB-2784-4C5A-972D-48F81DCEAB98}" destId="{789A21E0-CE27-4AD0-9B3F-E18D052AF090}" srcOrd="1" destOrd="0" presId="urn:microsoft.com/office/officeart/2005/8/layout/hierarchy2"/>
    <dgm:cxn modelId="{21382872-0959-446A-8426-B775FEE6F170}" type="presParOf" srcId="{789A21E0-CE27-4AD0-9B3F-E18D052AF090}" destId="{AF576232-34A0-43D6-9BA6-0008738677FF}" srcOrd="0" destOrd="0" presId="urn:microsoft.com/office/officeart/2005/8/layout/hierarchy2"/>
    <dgm:cxn modelId="{FC76B74D-044E-44F3-857F-B070F0DF5C4F}" type="presParOf" srcId="{789A21E0-CE27-4AD0-9B3F-E18D052AF090}" destId="{3BA94942-5FE3-40A3-8F67-1924D05FC815}" srcOrd="1" destOrd="0" presId="urn:microsoft.com/office/officeart/2005/8/layout/hierarchy2"/>
    <dgm:cxn modelId="{81A35E6A-1F00-4D2E-AD68-AF601CD5F11B}" type="presParOf" srcId="{9F40CA9F-B454-4CFC-AC8A-BC10AA02C7EF}" destId="{000B695B-4DAA-4CD8-80B9-738321320767}" srcOrd="2" destOrd="0" presId="urn:microsoft.com/office/officeart/2005/8/layout/hierarchy2"/>
    <dgm:cxn modelId="{C8FC1057-0BEA-4F29-8119-77DB658B977E}" type="presParOf" srcId="{000B695B-4DAA-4CD8-80B9-738321320767}" destId="{C2FA1960-A861-4C72-BE3F-A75557F2F014}" srcOrd="0" destOrd="0" presId="urn:microsoft.com/office/officeart/2005/8/layout/hierarchy2"/>
    <dgm:cxn modelId="{A848BCCB-CD7F-4255-A637-A518607E8F89}" type="presParOf" srcId="{9F40CA9F-B454-4CFC-AC8A-BC10AA02C7EF}" destId="{5776E26F-8758-4A8E-8951-EEE0887C1238}" srcOrd="3" destOrd="0" presId="urn:microsoft.com/office/officeart/2005/8/layout/hierarchy2"/>
    <dgm:cxn modelId="{C87B1F90-BAE0-47EC-AAF8-C4438BA3B1F0}" type="presParOf" srcId="{5776E26F-8758-4A8E-8951-EEE0887C1238}" destId="{8BFEBC00-496A-46DA-BEA6-55E298F2EBC7}" srcOrd="0" destOrd="0" presId="urn:microsoft.com/office/officeart/2005/8/layout/hierarchy2"/>
    <dgm:cxn modelId="{971E7C31-02F5-4AA7-9F3D-BB38878F701F}" type="presParOf" srcId="{5776E26F-8758-4A8E-8951-EEE0887C1238}" destId="{79C096E4-072E-4597-874F-2222C7A83824}" srcOrd="1" destOrd="0" presId="urn:microsoft.com/office/officeart/2005/8/layout/hierarchy2"/>
    <dgm:cxn modelId="{0AFD25D3-9C2A-42E5-A906-28635E2CDBC9}" type="presParOf" srcId="{79C096E4-072E-4597-874F-2222C7A83824}" destId="{EBC5DC9C-5E9F-4D51-A8E8-01246B7A0BEB}" srcOrd="0" destOrd="0" presId="urn:microsoft.com/office/officeart/2005/8/layout/hierarchy2"/>
    <dgm:cxn modelId="{E64B5058-26FA-4823-91AB-5326ADFA0654}" type="presParOf" srcId="{EBC5DC9C-5E9F-4D51-A8E8-01246B7A0BEB}" destId="{E8E968B0-EF7D-4859-989A-85544DAED844}" srcOrd="0" destOrd="0" presId="urn:microsoft.com/office/officeart/2005/8/layout/hierarchy2"/>
    <dgm:cxn modelId="{9CE84383-9CA6-4CA3-B398-631E89F6672F}" type="presParOf" srcId="{79C096E4-072E-4597-874F-2222C7A83824}" destId="{5293CEFB-D9DE-4B13-AE0C-2F2A1B7674E0}" srcOrd="1" destOrd="0" presId="urn:microsoft.com/office/officeart/2005/8/layout/hierarchy2"/>
    <dgm:cxn modelId="{1834A3E0-D4F8-4BD2-BE50-6ECCC6A8FA71}" type="presParOf" srcId="{5293CEFB-D9DE-4B13-AE0C-2F2A1B7674E0}" destId="{F469D69F-21BB-4AFD-914B-250A31600AE4}" srcOrd="0" destOrd="0" presId="urn:microsoft.com/office/officeart/2005/8/layout/hierarchy2"/>
    <dgm:cxn modelId="{858CF3EB-F8B7-4754-8E82-066643823ECA}" type="presParOf" srcId="{5293CEFB-D9DE-4B13-AE0C-2F2A1B7674E0}" destId="{931775BC-350F-4EBD-99F8-515A46B6D564}" srcOrd="1" destOrd="0" presId="urn:microsoft.com/office/officeart/2005/8/layout/hierarchy2"/>
    <dgm:cxn modelId="{694FD1B3-3471-4608-9A08-1B1A3411DD65}" type="presParOf" srcId="{79C096E4-072E-4597-874F-2222C7A83824}" destId="{78301EA4-97A4-4CF2-8C08-5E58BE717E73}" srcOrd="2" destOrd="0" presId="urn:microsoft.com/office/officeart/2005/8/layout/hierarchy2"/>
    <dgm:cxn modelId="{09C22094-DE15-428C-A7B9-76320EC3F31E}" type="presParOf" srcId="{78301EA4-97A4-4CF2-8C08-5E58BE717E73}" destId="{72D0CC4D-3774-498B-8E94-A08CB42F644F}" srcOrd="0" destOrd="0" presId="urn:microsoft.com/office/officeart/2005/8/layout/hierarchy2"/>
    <dgm:cxn modelId="{35CA6ED5-161E-40A3-9F30-ACF85A6DE65B}" type="presParOf" srcId="{79C096E4-072E-4597-874F-2222C7A83824}" destId="{221006CC-7F5B-498C-807D-256FB45E4B6D}" srcOrd="3" destOrd="0" presId="urn:microsoft.com/office/officeart/2005/8/layout/hierarchy2"/>
    <dgm:cxn modelId="{76DE86D0-8843-4F88-9F68-3533ECF0EDEF}" type="presParOf" srcId="{221006CC-7F5B-498C-807D-256FB45E4B6D}" destId="{29552699-85C7-475A-A5C7-DEE34C76526D}" srcOrd="0" destOrd="0" presId="urn:microsoft.com/office/officeart/2005/8/layout/hierarchy2"/>
    <dgm:cxn modelId="{8150EE7E-16FC-4C18-AE5D-36A22626D69B}" type="presParOf" srcId="{221006CC-7F5B-498C-807D-256FB45E4B6D}" destId="{3CE3879C-E0FC-489B-AF6F-AF9A2A9F3DB0}" srcOrd="1" destOrd="0" presId="urn:microsoft.com/office/officeart/2005/8/layout/hierarchy2"/>
    <dgm:cxn modelId="{FF15097D-20A5-488F-9E8C-C6AB23AC6E7D}" type="presParOf" srcId="{4E4EAD87-50F0-4DF4-B774-126AED41B0CD}" destId="{701845C9-4027-4EF2-AABA-420AB4789F2C}" srcOrd="2" destOrd="0" presId="urn:microsoft.com/office/officeart/2005/8/layout/hierarchy2"/>
    <dgm:cxn modelId="{F688A191-94B3-4452-8BB0-78B78FEEEA78}" type="presParOf" srcId="{701845C9-4027-4EF2-AABA-420AB4789F2C}" destId="{0453386F-62B1-461D-8A5E-72FF184836E9}" srcOrd="0" destOrd="0" presId="urn:microsoft.com/office/officeart/2005/8/layout/hierarchy2"/>
    <dgm:cxn modelId="{FD747C44-952F-4F73-ADF7-1B07711A76F1}" type="presParOf" srcId="{4E4EAD87-50F0-4DF4-B774-126AED41B0CD}" destId="{625C43E4-F444-4D3A-99C0-93A4636AF31B}" srcOrd="3" destOrd="0" presId="urn:microsoft.com/office/officeart/2005/8/layout/hierarchy2"/>
    <dgm:cxn modelId="{74EB6892-E874-47AE-9038-68586DFDDC4E}" type="presParOf" srcId="{625C43E4-F444-4D3A-99C0-93A4636AF31B}" destId="{84158620-E481-4CC9-A793-81F208F45F7F}" srcOrd="0" destOrd="0" presId="urn:microsoft.com/office/officeart/2005/8/layout/hierarchy2"/>
    <dgm:cxn modelId="{62052968-2C0D-4551-AFE2-EF726F9CFC0F}" type="presParOf" srcId="{625C43E4-F444-4D3A-99C0-93A4636AF31B}" destId="{74CE6757-B341-4B5E-B80D-FFF33009723A}" srcOrd="1" destOrd="0" presId="urn:microsoft.com/office/officeart/2005/8/layout/hierarchy2"/>
    <dgm:cxn modelId="{784A7471-E4B3-4229-8603-3BEEF01AB131}" type="presParOf" srcId="{74CE6757-B341-4B5E-B80D-FFF33009723A}" destId="{1FF1D832-BED4-4D00-9A91-E3F78ADD624B}" srcOrd="0" destOrd="0" presId="urn:microsoft.com/office/officeart/2005/8/layout/hierarchy2"/>
    <dgm:cxn modelId="{8AC2B43E-A097-4DEA-822F-F87C8185D4A3}" type="presParOf" srcId="{1FF1D832-BED4-4D00-9A91-E3F78ADD624B}" destId="{CDB1AF74-0642-43F0-B1B1-338A1AD511B0}" srcOrd="0" destOrd="0" presId="urn:microsoft.com/office/officeart/2005/8/layout/hierarchy2"/>
    <dgm:cxn modelId="{CA91D0B6-76F7-4AFE-BDB4-1421F4A1A7AB}" type="presParOf" srcId="{74CE6757-B341-4B5E-B80D-FFF33009723A}" destId="{6A1D2E55-D2AF-43B3-BC9E-E0903D3C007E}" srcOrd="1" destOrd="0" presId="urn:microsoft.com/office/officeart/2005/8/layout/hierarchy2"/>
    <dgm:cxn modelId="{922FB89F-86C8-4B1F-AA8C-B5EC73694686}" type="presParOf" srcId="{6A1D2E55-D2AF-43B3-BC9E-E0903D3C007E}" destId="{2D3BD4F8-DC34-403A-A299-ABF60A589B94}" srcOrd="0" destOrd="0" presId="urn:microsoft.com/office/officeart/2005/8/layout/hierarchy2"/>
    <dgm:cxn modelId="{1F7D4BF1-695C-41F9-95FE-568EE282724A}" type="presParOf" srcId="{6A1D2E55-D2AF-43B3-BC9E-E0903D3C007E}" destId="{61D7F29C-D29A-46BC-8CBE-D007BC7E4CB5}" srcOrd="1" destOrd="0" presId="urn:microsoft.com/office/officeart/2005/8/layout/hierarchy2"/>
    <dgm:cxn modelId="{27CC4FA5-4B9F-4A8B-9245-F5283E7FC6F6}" type="presParOf" srcId="{61D7F29C-D29A-46BC-8CBE-D007BC7E4CB5}" destId="{8953E69D-13C6-4C56-A33E-3752423AC9F1}" srcOrd="0" destOrd="0" presId="urn:microsoft.com/office/officeart/2005/8/layout/hierarchy2"/>
    <dgm:cxn modelId="{3AC13493-EE2B-4548-B1B0-36F29C3A09C7}" type="presParOf" srcId="{8953E69D-13C6-4C56-A33E-3752423AC9F1}" destId="{8FEA84C8-6A95-4340-A935-47084D5ACD18}" srcOrd="0" destOrd="0" presId="urn:microsoft.com/office/officeart/2005/8/layout/hierarchy2"/>
    <dgm:cxn modelId="{29776CCD-22C9-48F1-94AE-3836806577C5}" type="presParOf" srcId="{61D7F29C-D29A-46BC-8CBE-D007BC7E4CB5}" destId="{4BCC3979-B1D9-4A76-B657-851E14D93FE2}" srcOrd="1" destOrd="0" presId="urn:microsoft.com/office/officeart/2005/8/layout/hierarchy2"/>
    <dgm:cxn modelId="{6794108F-CD17-491A-925E-121EB92FCFE4}" type="presParOf" srcId="{4BCC3979-B1D9-4A76-B657-851E14D93FE2}" destId="{F02F9F2E-7BC2-4419-85EC-4FA2F0432F08}" srcOrd="0" destOrd="0" presId="urn:microsoft.com/office/officeart/2005/8/layout/hierarchy2"/>
    <dgm:cxn modelId="{1D459AD2-3CFC-45E6-BDD1-3659249CDA38}" type="presParOf" srcId="{4BCC3979-B1D9-4A76-B657-851E14D93FE2}" destId="{39BEA3E3-BF42-4421-9B96-537D2527815C}" srcOrd="1" destOrd="0" presId="urn:microsoft.com/office/officeart/2005/8/layout/hierarchy2"/>
    <dgm:cxn modelId="{40A674B8-0049-441E-B917-AB139037D35D}" type="presParOf" srcId="{39BEA3E3-BF42-4421-9B96-537D2527815C}" destId="{3B660E82-D6F6-4395-9308-197550ED9309}" srcOrd="0" destOrd="0" presId="urn:microsoft.com/office/officeart/2005/8/layout/hierarchy2"/>
    <dgm:cxn modelId="{AA6A9CD4-8FD1-46C5-A85C-79109505BFC7}" type="presParOf" srcId="{3B660E82-D6F6-4395-9308-197550ED9309}" destId="{ABF75BEF-A73D-4A73-9228-EA8BABCF8DC2}" srcOrd="0" destOrd="0" presId="urn:microsoft.com/office/officeart/2005/8/layout/hierarchy2"/>
    <dgm:cxn modelId="{68E33887-6DD1-4D61-B1DC-996B3B207116}" type="presParOf" srcId="{39BEA3E3-BF42-4421-9B96-537D2527815C}" destId="{098AE7EE-A4C5-4426-9E37-655A47665A86}" srcOrd="1" destOrd="0" presId="urn:microsoft.com/office/officeart/2005/8/layout/hierarchy2"/>
    <dgm:cxn modelId="{7E7084AB-17AE-41D6-9BD7-CCF6F8FFCEAB}" type="presParOf" srcId="{098AE7EE-A4C5-4426-9E37-655A47665A86}" destId="{0226E33C-6D14-4885-BB97-CB26DFC83EA4}" srcOrd="0" destOrd="0" presId="urn:microsoft.com/office/officeart/2005/8/layout/hierarchy2"/>
    <dgm:cxn modelId="{5B6817FF-D9DA-4602-846F-BC9673E4288A}" type="presParOf" srcId="{098AE7EE-A4C5-4426-9E37-655A47665A86}" destId="{1A68BC91-E9AB-4178-A8ED-75E049A846CF}" srcOrd="1" destOrd="0" presId="urn:microsoft.com/office/officeart/2005/8/layout/hierarchy2"/>
    <dgm:cxn modelId="{691DFD80-F648-4AF7-981B-448851C19007}" type="presParOf" srcId="{61D7F29C-D29A-46BC-8CBE-D007BC7E4CB5}" destId="{65DEC00B-95FE-4142-A58D-CCDEFCF0F70D}" srcOrd="2" destOrd="0" presId="urn:microsoft.com/office/officeart/2005/8/layout/hierarchy2"/>
    <dgm:cxn modelId="{203B192F-98EC-4A4F-ABA1-2AA2227303D3}" type="presParOf" srcId="{65DEC00B-95FE-4142-A58D-CCDEFCF0F70D}" destId="{E30511B1-4E2D-447D-A83C-B9441B896191}" srcOrd="0" destOrd="0" presId="urn:microsoft.com/office/officeart/2005/8/layout/hierarchy2"/>
    <dgm:cxn modelId="{D09542D3-8993-4687-9953-4CB0010C1A01}" type="presParOf" srcId="{61D7F29C-D29A-46BC-8CBE-D007BC7E4CB5}" destId="{6A8B7C76-361B-49E4-AA34-BFA4C461BAC9}" srcOrd="3" destOrd="0" presId="urn:microsoft.com/office/officeart/2005/8/layout/hierarchy2"/>
    <dgm:cxn modelId="{FFDA1ADE-8F5D-40FD-87FC-8018B904AE5A}" type="presParOf" srcId="{6A8B7C76-361B-49E4-AA34-BFA4C461BAC9}" destId="{91B3565C-7047-4449-BDCE-9E38727FC560}" srcOrd="0" destOrd="0" presId="urn:microsoft.com/office/officeart/2005/8/layout/hierarchy2"/>
    <dgm:cxn modelId="{F1820ADF-A3F7-4309-AF63-AB30F1D4D2E2}" type="presParOf" srcId="{6A8B7C76-361B-49E4-AA34-BFA4C461BAC9}" destId="{B3269E36-94D6-4DB2-9EB7-20F02EC537EA}" srcOrd="1" destOrd="0" presId="urn:microsoft.com/office/officeart/2005/8/layout/hierarchy2"/>
    <dgm:cxn modelId="{F3338FA2-B802-4D00-9699-85772634077D}" type="presParOf" srcId="{B3269E36-94D6-4DB2-9EB7-20F02EC537EA}" destId="{C3BF2555-2DFE-4841-9EE2-F3869A341B20}" srcOrd="0" destOrd="0" presId="urn:microsoft.com/office/officeart/2005/8/layout/hierarchy2"/>
    <dgm:cxn modelId="{061278F4-36D3-46D8-9F0C-29482877D85B}" type="presParOf" srcId="{C3BF2555-2DFE-4841-9EE2-F3869A341B20}" destId="{F583C32F-D5BD-496A-B7C6-300D8DBBA58B}" srcOrd="0" destOrd="0" presId="urn:microsoft.com/office/officeart/2005/8/layout/hierarchy2"/>
    <dgm:cxn modelId="{C086D0C5-6A43-4BF8-AED5-E872A3B5C8F9}" type="presParOf" srcId="{B3269E36-94D6-4DB2-9EB7-20F02EC537EA}" destId="{02598A5A-A334-4372-9302-F483725D9AD7}" srcOrd="1" destOrd="0" presId="urn:microsoft.com/office/officeart/2005/8/layout/hierarchy2"/>
    <dgm:cxn modelId="{2EEEE705-FC48-4CFD-BED5-422994A46FC8}" type="presParOf" srcId="{02598A5A-A334-4372-9302-F483725D9AD7}" destId="{3E4E1E39-3FCC-4D6B-98E3-5A88646EDE3B}" srcOrd="0" destOrd="0" presId="urn:microsoft.com/office/officeart/2005/8/layout/hierarchy2"/>
    <dgm:cxn modelId="{BC1DF535-92AB-429E-BE44-77E9896017DD}" type="presParOf" srcId="{02598A5A-A334-4372-9302-F483725D9AD7}" destId="{539D3FD6-1189-4653-9F4D-6D5EB3F863AF}" srcOrd="1" destOrd="0" presId="urn:microsoft.com/office/officeart/2005/8/layout/hierarchy2"/>
    <dgm:cxn modelId="{151E9D6C-AD61-4B15-A97E-1E43D5F06698}" type="presParOf" srcId="{4E4EAD87-50F0-4DF4-B774-126AED41B0CD}" destId="{DB8B93E3-FF15-4C6A-9B52-4B77534CB8DD}" srcOrd="4" destOrd="0" presId="urn:microsoft.com/office/officeart/2005/8/layout/hierarchy2"/>
    <dgm:cxn modelId="{1C636EAD-1033-401C-A49C-5DB4E7FD6697}" type="presParOf" srcId="{DB8B93E3-FF15-4C6A-9B52-4B77534CB8DD}" destId="{DA42A573-B315-4C8B-973F-C13BEF0A55B1}" srcOrd="0" destOrd="0" presId="urn:microsoft.com/office/officeart/2005/8/layout/hierarchy2"/>
    <dgm:cxn modelId="{D147C126-5C33-4D58-8409-4FC161F58C11}" type="presParOf" srcId="{4E4EAD87-50F0-4DF4-B774-126AED41B0CD}" destId="{8C62F1AC-566C-4E4F-B47E-9A97AE7B6137}" srcOrd="5" destOrd="0" presId="urn:microsoft.com/office/officeart/2005/8/layout/hierarchy2"/>
    <dgm:cxn modelId="{356B8E79-9478-4010-A5D2-0FE3DB8839F6}" type="presParOf" srcId="{8C62F1AC-566C-4E4F-B47E-9A97AE7B6137}" destId="{9DEBBFDC-4241-47D8-9295-F04598D85AF7}" srcOrd="0" destOrd="0" presId="urn:microsoft.com/office/officeart/2005/8/layout/hierarchy2"/>
    <dgm:cxn modelId="{3050A773-F210-4F48-8487-97A8D46FDB3E}" type="presParOf" srcId="{8C62F1AC-566C-4E4F-B47E-9A97AE7B6137}" destId="{D3E1C515-2718-4C9B-A797-B2F6E2361E75}" srcOrd="1" destOrd="0" presId="urn:microsoft.com/office/officeart/2005/8/layout/hierarchy2"/>
    <dgm:cxn modelId="{190DF7C8-6999-4292-BCC0-7D854F534F2D}" type="presParOf" srcId="{D3E1C515-2718-4C9B-A797-B2F6E2361E75}" destId="{20B52622-F47D-4547-9769-BCE447769A1C}" srcOrd="0" destOrd="0" presId="urn:microsoft.com/office/officeart/2005/8/layout/hierarchy2"/>
    <dgm:cxn modelId="{AB3B528E-C5ED-440C-A70E-9D47E4038C04}" type="presParOf" srcId="{20B52622-F47D-4547-9769-BCE447769A1C}" destId="{EDDAF04B-EBBA-4197-BB47-BF1FFB28E264}" srcOrd="0" destOrd="0" presId="urn:microsoft.com/office/officeart/2005/8/layout/hierarchy2"/>
    <dgm:cxn modelId="{4F7C1B50-D633-4C6B-B50C-CDFB1AC89633}" type="presParOf" srcId="{D3E1C515-2718-4C9B-A797-B2F6E2361E75}" destId="{AABA0F2F-3EB1-4B07-A9B5-E70BF2ECF515}" srcOrd="1" destOrd="0" presId="urn:microsoft.com/office/officeart/2005/8/layout/hierarchy2"/>
    <dgm:cxn modelId="{F54087A4-DF8F-4017-9FA8-EA2DE0379F11}" type="presParOf" srcId="{AABA0F2F-3EB1-4B07-A9B5-E70BF2ECF515}" destId="{7C416F3E-2C91-4325-95E8-0FA3B75597D3}" srcOrd="0" destOrd="0" presId="urn:microsoft.com/office/officeart/2005/8/layout/hierarchy2"/>
    <dgm:cxn modelId="{414F1F88-5F8D-423D-B26A-799D46EC8AF7}" type="presParOf" srcId="{AABA0F2F-3EB1-4B07-A9B5-E70BF2ECF515}" destId="{FD1DDF14-E664-4716-9A80-16BA84C6F22D}" srcOrd="1" destOrd="0" presId="urn:microsoft.com/office/officeart/2005/8/layout/hierarchy2"/>
  </dgm:cxnLst>
  <dgm:bg/>
  <dgm:whole/>
</dgm:dataModel>
</file>

<file path=ppt/diagrams/data4.xml><?xml version="1.0" encoding="utf-8"?>
<dgm:dataModel xmlns:dgm="http://schemas.openxmlformats.org/drawingml/2006/diagram" xmlns:a="http://schemas.openxmlformats.org/drawingml/2006/main">
  <dgm:ptLst>
    <dgm:pt modelId="{5200AEE9-EEC9-4149-8123-415143A24ED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9B15A29C-7857-4F85-9D88-5CA088051D62}">
      <dgm:prSet phldrT="[文本]" custT="1"/>
      <dgm:spPr>
        <a:solidFill>
          <a:schemeClr val="bg1"/>
        </a:solidFill>
        <a:ln>
          <a:solidFill>
            <a:srgbClr val="05195E"/>
          </a:solidFill>
        </a:ln>
      </dgm:spPr>
      <dgm:t>
        <a:bodyPr/>
        <a:lstStyle/>
        <a:p>
          <a:r>
            <a:rPr lang="zh-CN" altLang="en-US" sz="2400" b="1" dirty="0" smtClean="0">
              <a:solidFill>
                <a:schemeClr val="tx1"/>
              </a:solidFill>
            </a:rPr>
            <a:t>数据库安全</a:t>
          </a:r>
          <a:endParaRPr lang="zh-CN" altLang="en-US" sz="2400" b="1" dirty="0">
            <a:solidFill>
              <a:schemeClr val="tx1"/>
            </a:solidFill>
          </a:endParaRPr>
        </a:p>
      </dgm:t>
    </dgm:pt>
    <dgm:pt modelId="{1318336A-446E-4A5D-B469-2E3A5F8F8F2F}" type="parTrans" cxnId="{1A863F74-F7A1-4FF7-9B5E-29006E059F34}">
      <dgm:prSet/>
      <dgm:spPr/>
      <dgm:t>
        <a:bodyPr/>
        <a:lstStyle/>
        <a:p>
          <a:endParaRPr lang="zh-CN" altLang="en-US" sz="2400" b="1">
            <a:solidFill>
              <a:schemeClr val="tx1"/>
            </a:solidFill>
          </a:endParaRPr>
        </a:p>
      </dgm:t>
    </dgm:pt>
    <dgm:pt modelId="{BC152676-C512-443A-8636-4AC04B5D33A9}" type="sibTrans" cxnId="{1A863F74-F7A1-4FF7-9B5E-29006E059F34}">
      <dgm:prSet/>
      <dgm:spPr>
        <a:ln>
          <a:solidFill>
            <a:srgbClr val="05195E"/>
          </a:solidFill>
        </a:ln>
      </dgm:spPr>
      <dgm:t>
        <a:bodyPr/>
        <a:lstStyle/>
        <a:p>
          <a:endParaRPr lang="zh-CN" altLang="en-US" sz="2400" b="1">
            <a:solidFill>
              <a:schemeClr val="tx1"/>
            </a:solidFill>
          </a:endParaRPr>
        </a:p>
      </dgm:t>
    </dgm:pt>
    <dgm:pt modelId="{0A3CAEA6-86D3-4F0C-8AA1-AE4B58365DB8}">
      <dgm:prSet phldrT="[文本]" custT="1"/>
      <dgm:spPr>
        <a:noFill/>
        <a:ln>
          <a:solidFill>
            <a:srgbClr val="05195E"/>
          </a:solidFill>
        </a:ln>
      </dgm:spPr>
      <dgm:t>
        <a:bodyPr/>
        <a:lstStyle/>
        <a:p>
          <a:r>
            <a:rPr lang="zh-CN" altLang="en-US" sz="2400" b="1" dirty="0" smtClean="0">
              <a:solidFill>
                <a:schemeClr val="tx1"/>
              </a:solidFill>
            </a:rPr>
            <a:t>网络与信息安全</a:t>
          </a:r>
          <a:endParaRPr lang="zh-CN" altLang="en-US" sz="2400" b="1" dirty="0">
            <a:solidFill>
              <a:schemeClr val="tx1"/>
            </a:solidFill>
          </a:endParaRPr>
        </a:p>
      </dgm:t>
    </dgm:pt>
    <dgm:pt modelId="{C647B0AD-CD2F-4F9A-8280-5C600AB28E89}" type="parTrans" cxnId="{F6F1E46F-08EE-418A-9544-D3309A3DE112}">
      <dgm:prSet/>
      <dgm:spPr/>
      <dgm:t>
        <a:bodyPr/>
        <a:lstStyle/>
        <a:p>
          <a:endParaRPr lang="zh-CN" altLang="en-US" sz="2400" b="1">
            <a:solidFill>
              <a:schemeClr val="tx1"/>
            </a:solidFill>
          </a:endParaRPr>
        </a:p>
      </dgm:t>
    </dgm:pt>
    <dgm:pt modelId="{B2B81F4B-92CD-4AD5-B1F0-BCCD1FB1018E}" type="sibTrans" cxnId="{F6F1E46F-08EE-418A-9544-D3309A3DE112}">
      <dgm:prSet/>
      <dgm:spPr>
        <a:ln>
          <a:solidFill>
            <a:srgbClr val="05195E"/>
          </a:solidFill>
        </a:ln>
      </dgm:spPr>
      <dgm:t>
        <a:bodyPr/>
        <a:lstStyle/>
        <a:p>
          <a:endParaRPr lang="zh-CN" altLang="en-US" sz="2400" b="1">
            <a:solidFill>
              <a:schemeClr val="tx1"/>
            </a:solidFill>
          </a:endParaRPr>
        </a:p>
      </dgm:t>
    </dgm:pt>
    <dgm:pt modelId="{02F5FF3A-8000-4DCC-984D-23627C11D70E}">
      <dgm:prSet phldrT="[文本]" custT="1"/>
      <dgm:spPr>
        <a:noFill/>
        <a:ln>
          <a:solidFill>
            <a:srgbClr val="05195E"/>
          </a:solidFill>
        </a:ln>
      </dgm:spPr>
      <dgm:t>
        <a:bodyPr/>
        <a:lstStyle/>
        <a:p>
          <a:r>
            <a:rPr lang="zh-CN" altLang="en-US" sz="2400" b="1" dirty="0" smtClean="0">
              <a:solidFill>
                <a:schemeClr val="tx1"/>
              </a:solidFill>
            </a:rPr>
            <a:t>安全管理</a:t>
          </a:r>
          <a:endParaRPr lang="zh-CN" altLang="en-US" sz="2400" b="1" dirty="0">
            <a:solidFill>
              <a:schemeClr val="tx1"/>
            </a:solidFill>
          </a:endParaRPr>
        </a:p>
      </dgm:t>
    </dgm:pt>
    <dgm:pt modelId="{DB8303FB-3AFD-4ECC-B8C6-2DB6EBD136C8}" type="parTrans" cxnId="{B95C8AAA-2366-48C3-A9D6-232102C85589}">
      <dgm:prSet/>
      <dgm:spPr/>
      <dgm:t>
        <a:bodyPr/>
        <a:lstStyle/>
        <a:p>
          <a:endParaRPr lang="zh-CN" altLang="en-US" sz="2400" b="1">
            <a:solidFill>
              <a:schemeClr val="tx1"/>
            </a:solidFill>
          </a:endParaRPr>
        </a:p>
      </dgm:t>
    </dgm:pt>
    <dgm:pt modelId="{1D1FD76C-8B59-4854-B6A2-29C57254212F}" type="sibTrans" cxnId="{B95C8AAA-2366-48C3-A9D6-232102C85589}">
      <dgm:prSet/>
      <dgm:spPr/>
      <dgm:t>
        <a:bodyPr/>
        <a:lstStyle/>
        <a:p>
          <a:endParaRPr lang="zh-CN" altLang="en-US" sz="2400" b="1">
            <a:solidFill>
              <a:schemeClr val="tx1"/>
            </a:solidFill>
          </a:endParaRPr>
        </a:p>
      </dgm:t>
    </dgm:pt>
    <dgm:pt modelId="{C3D50C39-3710-4AA6-A29B-6680F72A645B}">
      <dgm:prSet phldrT="[文本]" custT="1"/>
      <dgm:spPr>
        <a:noFill/>
        <a:ln>
          <a:solidFill>
            <a:srgbClr val="05195E"/>
          </a:solidFill>
        </a:ln>
      </dgm:spPr>
      <dgm:t>
        <a:bodyPr/>
        <a:lstStyle/>
        <a:p>
          <a:r>
            <a:rPr lang="zh-CN" altLang="en-US" sz="2400" b="1" dirty="0" smtClean="0">
              <a:solidFill>
                <a:schemeClr val="tx1"/>
              </a:solidFill>
            </a:rPr>
            <a:t>应用程序安全</a:t>
          </a:r>
          <a:endParaRPr lang="zh-CN" altLang="en-US" sz="2400" b="1" dirty="0">
            <a:solidFill>
              <a:schemeClr val="tx1"/>
            </a:solidFill>
          </a:endParaRPr>
        </a:p>
      </dgm:t>
    </dgm:pt>
    <dgm:pt modelId="{0BB9C77C-1DA0-41F6-B50A-9068EF950113}" type="parTrans" cxnId="{85784CD6-3D5C-4278-BED2-FC33E5F1AE5B}">
      <dgm:prSet/>
      <dgm:spPr/>
      <dgm:t>
        <a:bodyPr/>
        <a:lstStyle/>
        <a:p>
          <a:endParaRPr lang="zh-CN" altLang="en-US" sz="2400" b="1">
            <a:solidFill>
              <a:schemeClr val="tx1"/>
            </a:solidFill>
          </a:endParaRPr>
        </a:p>
      </dgm:t>
    </dgm:pt>
    <dgm:pt modelId="{5693B2DE-A822-429F-AD35-8DCFD23D5ED1}" type="sibTrans" cxnId="{85784CD6-3D5C-4278-BED2-FC33E5F1AE5B}">
      <dgm:prSet/>
      <dgm:spPr>
        <a:ln>
          <a:solidFill>
            <a:srgbClr val="05195E"/>
          </a:solidFill>
        </a:ln>
      </dgm:spPr>
      <dgm:t>
        <a:bodyPr/>
        <a:lstStyle/>
        <a:p>
          <a:endParaRPr lang="zh-CN" altLang="en-US" sz="2400" b="1">
            <a:solidFill>
              <a:schemeClr val="tx1"/>
            </a:solidFill>
          </a:endParaRPr>
        </a:p>
      </dgm:t>
    </dgm:pt>
    <dgm:pt modelId="{C254F7A9-48D9-4850-BE0C-29BAE148CEF9}">
      <dgm:prSet phldrT="[文本]" custT="1"/>
      <dgm:spPr>
        <a:noFill/>
        <a:ln>
          <a:solidFill>
            <a:srgbClr val="05195E"/>
          </a:solidFill>
        </a:ln>
      </dgm:spPr>
      <dgm:t>
        <a:bodyPr/>
        <a:lstStyle/>
        <a:p>
          <a:r>
            <a:rPr lang="zh-CN" altLang="en-US" sz="2400" b="1" dirty="0" smtClean="0">
              <a:solidFill>
                <a:schemeClr val="tx1"/>
              </a:solidFill>
            </a:rPr>
            <a:t>操作系统安全</a:t>
          </a:r>
          <a:endParaRPr lang="zh-CN" altLang="en-US" sz="2400" b="1" dirty="0">
            <a:solidFill>
              <a:schemeClr val="tx1"/>
            </a:solidFill>
          </a:endParaRPr>
        </a:p>
      </dgm:t>
    </dgm:pt>
    <dgm:pt modelId="{CBC3DDAB-160E-47BA-8CEA-FAAE507440A2}" type="parTrans" cxnId="{16AA1046-2DDD-4B21-966F-F7A1C9B39169}">
      <dgm:prSet/>
      <dgm:spPr/>
      <dgm:t>
        <a:bodyPr/>
        <a:lstStyle/>
        <a:p>
          <a:endParaRPr lang="zh-CN" altLang="en-US" sz="2400" b="1">
            <a:solidFill>
              <a:schemeClr val="tx1"/>
            </a:solidFill>
          </a:endParaRPr>
        </a:p>
      </dgm:t>
    </dgm:pt>
    <dgm:pt modelId="{03FB774E-CA80-4F6A-989F-8234A9D0B2C6}" type="sibTrans" cxnId="{16AA1046-2DDD-4B21-966F-F7A1C9B39169}">
      <dgm:prSet/>
      <dgm:spPr>
        <a:ln>
          <a:solidFill>
            <a:srgbClr val="05195E"/>
          </a:solidFill>
        </a:ln>
      </dgm:spPr>
      <dgm:t>
        <a:bodyPr/>
        <a:lstStyle/>
        <a:p>
          <a:endParaRPr lang="zh-CN" altLang="en-US" sz="2400" b="1">
            <a:solidFill>
              <a:schemeClr val="tx1"/>
            </a:solidFill>
          </a:endParaRPr>
        </a:p>
      </dgm:t>
    </dgm:pt>
    <dgm:pt modelId="{8504FCA5-40D0-42F7-B165-3B22ACCD02CC}" type="pres">
      <dgm:prSet presAssocID="{5200AEE9-EEC9-4149-8123-415143A24EDB}" presName="cycle" presStyleCnt="0">
        <dgm:presLayoutVars>
          <dgm:dir/>
          <dgm:resizeHandles val="exact"/>
        </dgm:presLayoutVars>
      </dgm:prSet>
      <dgm:spPr/>
      <dgm:t>
        <a:bodyPr/>
        <a:lstStyle/>
        <a:p>
          <a:endParaRPr lang="zh-CN" altLang="en-US"/>
        </a:p>
      </dgm:t>
    </dgm:pt>
    <dgm:pt modelId="{9ED7AAEE-6954-49C4-B6D2-E5B98CE7EDFD}" type="pres">
      <dgm:prSet presAssocID="{9B15A29C-7857-4F85-9D88-5CA088051D62}" presName="node" presStyleLbl="node1" presStyleIdx="0" presStyleCnt="5">
        <dgm:presLayoutVars>
          <dgm:bulletEnabled val="1"/>
        </dgm:presLayoutVars>
      </dgm:prSet>
      <dgm:spPr/>
      <dgm:t>
        <a:bodyPr/>
        <a:lstStyle/>
        <a:p>
          <a:endParaRPr lang="zh-CN" altLang="en-US"/>
        </a:p>
      </dgm:t>
    </dgm:pt>
    <dgm:pt modelId="{46E6BB0B-0E2B-444C-A7CF-963228AB137D}" type="pres">
      <dgm:prSet presAssocID="{9B15A29C-7857-4F85-9D88-5CA088051D62}" presName="spNode" presStyleCnt="0"/>
      <dgm:spPr/>
    </dgm:pt>
    <dgm:pt modelId="{C25AB77B-43E8-4EAA-BCAD-962F259BD971}" type="pres">
      <dgm:prSet presAssocID="{BC152676-C512-443A-8636-4AC04B5D33A9}" presName="sibTrans" presStyleLbl="sibTrans1D1" presStyleIdx="0" presStyleCnt="5"/>
      <dgm:spPr/>
      <dgm:t>
        <a:bodyPr/>
        <a:lstStyle/>
        <a:p>
          <a:endParaRPr lang="zh-CN" altLang="en-US"/>
        </a:p>
      </dgm:t>
    </dgm:pt>
    <dgm:pt modelId="{AD8A07A2-4869-4C2E-93E0-B5CD60957028}" type="pres">
      <dgm:prSet presAssocID="{0A3CAEA6-86D3-4F0C-8AA1-AE4B58365DB8}" presName="node" presStyleLbl="node1" presStyleIdx="1" presStyleCnt="5" custScaleX="121613">
        <dgm:presLayoutVars>
          <dgm:bulletEnabled val="1"/>
        </dgm:presLayoutVars>
      </dgm:prSet>
      <dgm:spPr/>
      <dgm:t>
        <a:bodyPr/>
        <a:lstStyle/>
        <a:p>
          <a:endParaRPr lang="zh-CN" altLang="en-US"/>
        </a:p>
      </dgm:t>
    </dgm:pt>
    <dgm:pt modelId="{02CAC813-785C-4E5E-8CCB-4CBE3986A962}" type="pres">
      <dgm:prSet presAssocID="{0A3CAEA6-86D3-4F0C-8AA1-AE4B58365DB8}" presName="spNode" presStyleCnt="0"/>
      <dgm:spPr/>
    </dgm:pt>
    <dgm:pt modelId="{4BCC6E37-509F-42E6-9204-E97BB9BEC945}" type="pres">
      <dgm:prSet presAssocID="{B2B81F4B-92CD-4AD5-B1F0-BCCD1FB1018E}" presName="sibTrans" presStyleLbl="sibTrans1D1" presStyleIdx="1" presStyleCnt="5"/>
      <dgm:spPr/>
      <dgm:t>
        <a:bodyPr/>
        <a:lstStyle/>
        <a:p>
          <a:endParaRPr lang="zh-CN" altLang="en-US"/>
        </a:p>
      </dgm:t>
    </dgm:pt>
    <dgm:pt modelId="{413101AC-77B6-4B47-BA4D-44DFA6C69142}" type="pres">
      <dgm:prSet presAssocID="{02F5FF3A-8000-4DCC-984D-23627C11D70E}" presName="node" presStyleLbl="node1" presStyleIdx="2" presStyleCnt="5" custScaleX="70175">
        <dgm:presLayoutVars>
          <dgm:bulletEnabled val="1"/>
        </dgm:presLayoutVars>
      </dgm:prSet>
      <dgm:spPr/>
      <dgm:t>
        <a:bodyPr/>
        <a:lstStyle/>
        <a:p>
          <a:endParaRPr lang="zh-CN" altLang="en-US"/>
        </a:p>
      </dgm:t>
    </dgm:pt>
    <dgm:pt modelId="{9D2B572E-17CD-46CA-9B6E-A1F112DCE34C}" type="pres">
      <dgm:prSet presAssocID="{02F5FF3A-8000-4DCC-984D-23627C11D70E}" presName="spNode" presStyleCnt="0"/>
      <dgm:spPr/>
    </dgm:pt>
    <dgm:pt modelId="{3B135562-3618-47A0-8448-A059DF31E291}" type="pres">
      <dgm:prSet presAssocID="{1D1FD76C-8B59-4854-B6A2-29C57254212F}" presName="sibTrans" presStyleLbl="sibTrans1D1" presStyleIdx="2" presStyleCnt="5"/>
      <dgm:spPr/>
      <dgm:t>
        <a:bodyPr/>
        <a:lstStyle/>
        <a:p>
          <a:endParaRPr lang="zh-CN" altLang="en-US"/>
        </a:p>
      </dgm:t>
    </dgm:pt>
    <dgm:pt modelId="{D8802761-DA31-4556-9F51-F79CC1437F54}" type="pres">
      <dgm:prSet presAssocID="{C3D50C39-3710-4AA6-A29B-6680F72A645B}" presName="node" presStyleLbl="node1" presStyleIdx="3" presStyleCnt="5" custScaleX="121037">
        <dgm:presLayoutVars>
          <dgm:bulletEnabled val="1"/>
        </dgm:presLayoutVars>
      </dgm:prSet>
      <dgm:spPr/>
      <dgm:t>
        <a:bodyPr/>
        <a:lstStyle/>
        <a:p>
          <a:endParaRPr lang="zh-CN" altLang="en-US"/>
        </a:p>
      </dgm:t>
    </dgm:pt>
    <dgm:pt modelId="{B2F8B9EB-BA9C-4AB0-A6DC-983B7B735FAE}" type="pres">
      <dgm:prSet presAssocID="{C3D50C39-3710-4AA6-A29B-6680F72A645B}" presName="spNode" presStyleCnt="0"/>
      <dgm:spPr/>
    </dgm:pt>
    <dgm:pt modelId="{E4AACD29-2C79-4B69-98AE-B11A512F9750}" type="pres">
      <dgm:prSet presAssocID="{5693B2DE-A822-429F-AD35-8DCFD23D5ED1}" presName="sibTrans" presStyleLbl="sibTrans1D1" presStyleIdx="3" presStyleCnt="5"/>
      <dgm:spPr/>
      <dgm:t>
        <a:bodyPr/>
        <a:lstStyle/>
        <a:p>
          <a:endParaRPr lang="zh-CN" altLang="en-US"/>
        </a:p>
      </dgm:t>
    </dgm:pt>
    <dgm:pt modelId="{E3CE33F9-B0CA-4C00-81D0-3D8B23F2D60E}" type="pres">
      <dgm:prSet presAssocID="{C254F7A9-48D9-4850-BE0C-29BAE148CEF9}" presName="node" presStyleLbl="node1" presStyleIdx="4" presStyleCnt="5">
        <dgm:presLayoutVars>
          <dgm:bulletEnabled val="1"/>
        </dgm:presLayoutVars>
      </dgm:prSet>
      <dgm:spPr/>
      <dgm:t>
        <a:bodyPr/>
        <a:lstStyle/>
        <a:p>
          <a:endParaRPr lang="zh-CN" altLang="en-US"/>
        </a:p>
      </dgm:t>
    </dgm:pt>
    <dgm:pt modelId="{A413AB58-9C1E-420C-8DE5-8CEF3B08D837}" type="pres">
      <dgm:prSet presAssocID="{C254F7A9-48D9-4850-BE0C-29BAE148CEF9}" presName="spNode" presStyleCnt="0"/>
      <dgm:spPr/>
    </dgm:pt>
    <dgm:pt modelId="{E248FA4C-72F0-498A-BE68-7630D2D47D68}" type="pres">
      <dgm:prSet presAssocID="{03FB774E-CA80-4F6A-989F-8234A9D0B2C6}" presName="sibTrans" presStyleLbl="sibTrans1D1" presStyleIdx="4" presStyleCnt="5"/>
      <dgm:spPr/>
      <dgm:t>
        <a:bodyPr/>
        <a:lstStyle/>
        <a:p>
          <a:endParaRPr lang="zh-CN" altLang="en-US"/>
        </a:p>
      </dgm:t>
    </dgm:pt>
  </dgm:ptLst>
  <dgm:cxnLst>
    <dgm:cxn modelId="{990113FF-40FC-42F1-A90F-DFC888807BE8}" type="presOf" srcId="{B2B81F4B-92CD-4AD5-B1F0-BCCD1FB1018E}" destId="{4BCC6E37-509F-42E6-9204-E97BB9BEC945}" srcOrd="0" destOrd="0" presId="urn:microsoft.com/office/officeart/2005/8/layout/cycle6"/>
    <dgm:cxn modelId="{B0939A85-0D93-44FF-A4CC-29FCF1EA3607}" type="presOf" srcId="{9B15A29C-7857-4F85-9D88-5CA088051D62}" destId="{9ED7AAEE-6954-49C4-B6D2-E5B98CE7EDFD}" srcOrd="0" destOrd="0" presId="urn:microsoft.com/office/officeart/2005/8/layout/cycle6"/>
    <dgm:cxn modelId="{4FD1122B-8402-4374-8C6D-C0584D1EE70D}" type="presOf" srcId="{C254F7A9-48D9-4850-BE0C-29BAE148CEF9}" destId="{E3CE33F9-B0CA-4C00-81D0-3D8B23F2D60E}" srcOrd="0" destOrd="0" presId="urn:microsoft.com/office/officeart/2005/8/layout/cycle6"/>
    <dgm:cxn modelId="{AD67239B-A314-4A4E-98BF-2968A295DF5C}" type="presOf" srcId="{5693B2DE-A822-429F-AD35-8DCFD23D5ED1}" destId="{E4AACD29-2C79-4B69-98AE-B11A512F9750}" srcOrd="0" destOrd="0" presId="urn:microsoft.com/office/officeart/2005/8/layout/cycle6"/>
    <dgm:cxn modelId="{F6F1E46F-08EE-418A-9544-D3309A3DE112}" srcId="{5200AEE9-EEC9-4149-8123-415143A24EDB}" destId="{0A3CAEA6-86D3-4F0C-8AA1-AE4B58365DB8}" srcOrd="1" destOrd="0" parTransId="{C647B0AD-CD2F-4F9A-8280-5C600AB28E89}" sibTransId="{B2B81F4B-92CD-4AD5-B1F0-BCCD1FB1018E}"/>
    <dgm:cxn modelId="{76EFBD7E-F4A6-4585-A7CE-17864959CB9C}" type="presOf" srcId="{1D1FD76C-8B59-4854-B6A2-29C57254212F}" destId="{3B135562-3618-47A0-8448-A059DF31E291}" srcOrd="0" destOrd="0" presId="urn:microsoft.com/office/officeart/2005/8/layout/cycle6"/>
    <dgm:cxn modelId="{1A863F74-F7A1-4FF7-9B5E-29006E059F34}" srcId="{5200AEE9-EEC9-4149-8123-415143A24EDB}" destId="{9B15A29C-7857-4F85-9D88-5CA088051D62}" srcOrd="0" destOrd="0" parTransId="{1318336A-446E-4A5D-B469-2E3A5F8F8F2F}" sibTransId="{BC152676-C512-443A-8636-4AC04B5D33A9}"/>
    <dgm:cxn modelId="{85784CD6-3D5C-4278-BED2-FC33E5F1AE5B}" srcId="{5200AEE9-EEC9-4149-8123-415143A24EDB}" destId="{C3D50C39-3710-4AA6-A29B-6680F72A645B}" srcOrd="3" destOrd="0" parTransId="{0BB9C77C-1DA0-41F6-B50A-9068EF950113}" sibTransId="{5693B2DE-A822-429F-AD35-8DCFD23D5ED1}"/>
    <dgm:cxn modelId="{B95C8AAA-2366-48C3-A9D6-232102C85589}" srcId="{5200AEE9-EEC9-4149-8123-415143A24EDB}" destId="{02F5FF3A-8000-4DCC-984D-23627C11D70E}" srcOrd="2" destOrd="0" parTransId="{DB8303FB-3AFD-4ECC-B8C6-2DB6EBD136C8}" sibTransId="{1D1FD76C-8B59-4854-B6A2-29C57254212F}"/>
    <dgm:cxn modelId="{3EFE3D26-8367-45D8-BF5B-298EA8B655CE}" type="presOf" srcId="{BC152676-C512-443A-8636-4AC04B5D33A9}" destId="{C25AB77B-43E8-4EAA-BCAD-962F259BD971}" srcOrd="0" destOrd="0" presId="urn:microsoft.com/office/officeart/2005/8/layout/cycle6"/>
    <dgm:cxn modelId="{85A12903-EF28-4B02-975D-019BBB5C6A7A}" type="presOf" srcId="{5200AEE9-EEC9-4149-8123-415143A24EDB}" destId="{8504FCA5-40D0-42F7-B165-3B22ACCD02CC}" srcOrd="0" destOrd="0" presId="urn:microsoft.com/office/officeart/2005/8/layout/cycle6"/>
    <dgm:cxn modelId="{878663CF-5E02-4157-97B5-CA3E0758931A}" type="presOf" srcId="{0A3CAEA6-86D3-4F0C-8AA1-AE4B58365DB8}" destId="{AD8A07A2-4869-4C2E-93E0-B5CD60957028}" srcOrd="0" destOrd="0" presId="urn:microsoft.com/office/officeart/2005/8/layout/cycle6"/>
    <dgm:cxn modelId="{5C2E22DB-6DD4-4BE5-B245-85FCD50AD9AE}" type="presOf" srcId="{03FB774E-CA80-4F6A-989F-8234A9D0B2C6}" destId="{E248FA4C-72F0-498A-BE68-7630D2D47D68}" srcOrd="0" destOrd="0" presId="urn:microsoft.com/office/officeart/2005/8/layout/cycle6"/>
    <dgm:cxn modelId="{105E0F6D-8EB9-49E5-8049-DB566D23EFF2}" type="presOf" srcId="{02F5FF3A-8000-4DCC-984D-23627C11D70E}" destId="{413101AC-77B6-4B47-BA4D-44DFA6C69142}" srcOrd="0" destOrd="0" presId="urn:microsoft.com/office/officeart/2005/8/layout/cycle6"/>
    <dgm:cxn modelId="{16AA1046-2DDD-4B21-966F-F7A1C9B39169}" srcId="{5200AEE9-EEC9-4149-8123-415143A24EDB}" destId="{C254F7A9-48D9-4850-BE0C-29BAE148CEF9}" srcOrd="4" destOrd="0" parTransId="{CBC3DDAB-160E-47BA-8CEA-FAAE507440A2}" sibTransId="{03FB774E-CA80-4F6A-989F-8234A9D0B2C6}"/>
    <dgm:cxn modelId="{4496BFA4-BEAC-4795-86B8-809F97DC1263}" type="presOf" srcId="{C3D50C39-3710-4AA6-A29B-6680F72A645B}" destId="{D8802761-DA31-4556-9F51-F79CC1437F54}" srcOrd="0" destOrd="0" presId="urn:microsoft.com/office/officeart/2005/8/layout/cycle6"/>
    <dgm:cxn modelId="{F5DEBA50-01FB-4376-B7B6-6BF5B890EF83}" type="presParOf" srcId="{8504FCA5-40D0-42F7-B165-3B22ACCD02CC}" destId="{9ED7AAEE-6954-49C4-B6D2-E5B98CE7EDFD}" srcOrd="0" destOrd="0" presId="urn:microsoft.com/office/officeart/2005/8/layout/cycle6"/>
    <dgm:cxn modelId="{E743BA37-9181-466F-A2E6-AEFF06065ECD}" type="presParOf" srcId="{8504FCA5-40D0-42F7-B165-3B22ACCD02CC}" destId="{46E6BB0B-0E2B-444C-A7CF-963228AB137D}" srcOrd="1" destOrd="0" presId="urn:microsoft.com/office/officeart/2005/8/layout/cycle6"/>
    <dgm:cxn modelId="{6B13EFFA-C869-4FE8-AA1F-2498520A7843}" type="presParOf" srcId="{8504FCA5-40D0-42F7-B165-3B22ACCD02CC}" destId="{C25AB77B-43E8-4EAA-BCAD-962F259BD971}" srcOrd="2" destOrd="0" presId="urn:microsoft.com/office/officeart/2005/8/layout/cycle6"/>
    <dgm:cxn modelId="{E4D0AF8B-78DE-4DED-8BDA-D15ACE5F1A8D}" type="presParOf" srcId="{8504FCA5-40D0-42F7-B165-3B22ACCD02CC}" destId="{AD8A07A2-4869-4C2E-93E0-B5CD60957028}" srcOrd="3" destOrd="0" presId="urn:microsoft.com/office/officeart/2005/8/layout/cycle6"/>
    <dgm:cxn modelId="{EC6E0682-3A05-4345-9F36-6B0D941DB350}" type="presParOf" srcId="{8504FCA5-40D0-42F7-B165-3B22ACCD02CC}" destId="{02CAC813-785C-4E5E-8CCB-4CBE3986A962}" srcOrd="4" destOrd="0" presId="urn:microsoft.com/office/officeart/2005/8/layout/cycle6"/>
    <dgm:cxn modelId="{D0CA9564-98D1-4B91-8D3D-9EE8A26BC896}" type="presParOf" srcId="{8504FCA5-40D0-42F7-B165-3B22ACCD02CC}" destId="{4BCC6E37-509F-42E6-9204-E97BB9BEC945}" srcOrd="5" destOrd="0" presId="urn:microsoft.com/office/officeart/2005/8/layout/cycle6"/>
    <dgm:cxn modelId="{454967F5-D1D2-457E-A561-31A00795AFCA}" type="presParOf" srcId="{8504FCA5-40D0-42F7-B165-3B22ACCD02CC}" destId="{413101AC-77B6-4B47-BA4D-44DFA6C69142}" srcOrd="6" destOrd="0" presId="urn:microsoft.com/office/officeart/2005/8/layout/cycle6"/>
    <dgm:cxn modelId="{A1C417EB-22C5-4EE9-9D24-3BA81938E72A}" type="presParOf" srcId="{8504FCA5-40D0-42F7-B165-3B22ACCD02CC}" destId="{9D2B572E-17CD-46CA-9B6E-A1F112DCE34C}" srcOrd="7" destOrd="0" presId="urn:microsoft.com/office/officeart/2005/8/layout/cycle6"/>
    <dgm:cxn modelId="{EE829DE5-1D6A-475C-A243-63B4CD218DB8}" type="presParOf" srcId="{8504FCA5-40D0-42F7-B165-3B22ACCD02CC}" destId="{3B135562-3618-47A0-8448-A059DF31E291}" srcOrd="8" destOrd="0" presId="urn:microsoft.com/office/officeart/2005/8/layout/cycle6"/>
    <dgm:cxn modelId="{FDAEBB32-70B0-400E-B228-042C84B78716}" type="presParOf" srcId="{8504FCA5-40D0-42F7-B165-3B22ACCD02CC}" destId="{D8802761-DA31-4556-9F51-F79CC1437F54}" srcOrd="9" destOrd="0" presId="urn:microsoft.com/office/officeart/2005/8/layout/cycle6"/>
    <dgm:cxn modelId="{BEFD53FF-04D7-41E9-B0EA-61B4A9FD43CD}" type="presParOf" srcId="{8504FCA5-40D0-42F7-B165-3B22ACCD02CC}" destId="{B2F8B9EB-BA9C-4AB0-A6DC-983B7B735FAE}" srcOrd="10" destOrd="0" presId="urn:microsoft.com/office/officeart/2005/8/layout/cycle6"/>
    <dgm:cxn modelId="{D06F1DDF-B865-40BA-BBD2-B6D293E4948D}" type="presParOf" srcId="{8504FCA5-40D0-42F7-B165-3B22ACCD02CC}" destId="{E4AACD29-2C79-4B69-98AE-B11A512F9750}" srcOrd="11" destOrd="0" presId="urn:microsoft.com/office/officeart/2005/8/layout/cycle6"/>
    <dgm:cxn modelId="{C3EBADEB-0F10-4829-A357-B1F2662D22BA}" type="presParOf" srcId="{8504FCA5-40D0-42F7-B165-3B22ACCD02CC}" destId="{E3CE33F9-B0CA-4C00-81D0-3D8B23F2D60E}" srcOrd="12" destOrd="0" presId="urn:microsoft.com/office/officeart/2005/8/layout/cycle6"/>
    <dgm:cxn modelId="{D93A6F5A-F722-4371-97E4-AC0624F8BBFC}" type="presParOf" srcId="{8504FCA5-40D0-42F7-B165-3B22ACCD02CC}" destId="{A413AB58-9C1E-420C-8DE5-8CEF3B08D837}" srcOrd="13" destOrd="0" presId="urn:microsoft.com/office/officeart/2005/8/layout/cycle6"/>
    <dgm:cxn modelId="{3B206805-7558-4A3C-9CF5-0660567D1146}" type="presParOf" srcId="{8504FCA5-40D0-42F7-B165-3B22ACCD02CC}" destId="{E248FA4C-72F0-498A-BE68-7630D2D47D68}" srcOrd="14" destOrd="0" presId="urn:microsoft.com/office/officeart/2005/8/layout/cycle6"/>
  </dgm:cxnLst>
  <dgm:bg/>
  <dgm:whole/>
</dgm:dataModel>
</file>

<file path=ppt/diagrams/data5.xml><?xml version="1.0" encoding="utf-8"?>
<dgm:dataModel xmlns:dgm="http://schemas.openxmlformats.org/drawingml/2006/diagram" xmlns:a="http://schemas.openxmlformats.org/drawingml/2006/main">
  <dgm:ptLst>
    <dgm:pt modelId="{5200AEE9-EEC9-4149-8123-415143A24ED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9B15A29C-7857-4F85-9D88-5CA088051D62}">
      <dgm:prSet phldrT="[文本]" custT="1"/>
      <dgm:spPr>
        <a:solidFill>
          <a:schemeClr val="bg1"/>
        </a:solidFill>
        <a:ln>
          <a:solidFill>
            <a:srgbClr val="05195E"/>
          </a:solidFill>
        </a:ln>
      </dgm:spPr>
      <dgm:t>
        <a:bodyPr/>
        <a:lstStyle/>
        <a:p>
          <a:r>
            <a:rPr lang="zh-CN" sz="2400" b="1" dirty="0" smtClean="0">
              <a:solidFill>
                <a:schemeClr val="tx1"/>
              </a:solidFill>
            </a:rPr>
            <a:t>数据的完整性</a:t>
          </a:r>
          <a:endParaRPr lang="zh-CN" altLang="en-US" sz="2400" b="1" dirty="0">
            <a:solidFill>
              <a:schemeClr val="tx1"/>
            </a:solidFill>
          </a:endParaRPr>
        </a:p>
      </dgm:t>
    </dgm:pt>
    <dgm:pt modelId="{1318336A-446E-4A5D-B469-2E3A5F8F8F2F}" type="parTrans" cxnId="{1A863F74-F7A1-4FF7-9B5E-29006E059F34}">
      <dgm:prSet/>
      <dgm:spPr/>
      <dgm:t>
        <a:bodyPr/>
        <a:lstStyle/>
        <a:p>
          <a:endParaRPr lang="zh-CN" altLang="en-US" sz="2400" b="1">
            <a:solidFill>
              <a:schemeClr val="tx1"/>
            </a:solidFill>
          </a:endParaRPr>
        </a:p>
      </dgm:t>
    </dgm:pt>
    <dgm:pt modelId="{BC152676-C512-443A-8636-4AC04B5D33A9}" type="sibTrans" cxnId="{1A863F74-F7A1-4FF7-9B5E-29006E059F34}">
      <dgm:prSet/>
      <dgm:spPr>
        <a:ln>
          <a:solidFill>
            <a:srgbClr val="05195E"/>
          </a:solidFill>
        </a:ln>
      </dgm:spPr>
      <dgm:t>
        <a:bodyPr/>
        <a:lstStyle/>
        <a:p>
          <a:endParaRPr lang="zh-CN" altLang="en-US" sz="2400" b="1">
            <a:solidFill>
              <a:schemeClr val="tx1"/>
            </a:solidFill>
          </a:endParaRPr>
        </a:p>
      </dgm:t>
    </dgm:pt>
    <dgm:pt modelId="{0A3CAEA6-86D3-4F0C-8AA1-AE4B58365DB8}">
      <dgm:prSet phldrT="[文本]" custT="1"/>
      <dgm:spPr>
        <a:noFill/>
        <a:ln>
          <a:solidFill>
            <a:srgbClr val="05195E"/>
          </a:solidFill>
        </a:ln>
      </dgm:spPr>
      <dgm:t>
        <a:bodyPr/>
        <a:lstStyle/>
        <a:p>
          <a:r>
            <a:rPr lang="zh-CN" sz="2400" b="1" dirty="0" smtClean="0">
              <a:solidFill>
                <a:schemeClr val="tx1"/>
              </a:solidFill>
            </a:rPr>
            <a:t>数据的保密性</a:t>
          </a:r>
          <a:endParaRPr lang="zh-CN" altLang="en-US" sz="2400" b="1" dirty="0">
            <a:solidFill>
              <a:schemeClr val="tx1"/>
            </a:solidFill>
          </a:endParaRPr>
        </a:p>
      </dgm:t>
    </dgm:pt>
    <dgm:pt modelId="{C647B0AD-CD2F-4F9A-8280-5C600AB28E89}" type="parTrans" cxnId="{F6F1E46F-08EE-418A-9544-D3309A3DE112}">
      <dgm:prSet/>
      <dgm:spPr/>
      <dgm:t>
        <a:bodyPr/>
        <a:lstStyle/>
        <a:p>
          <a:endParaRPr lang="zh-CN" altLang="en-US" sz="2400" b="1">
            <a:solidFill>
              <a:schemeClr val="tx1"/>
            </a:solidFill>
          </a:endParaRPr>
        </a:p>
      </dgm:t>
    </dgm:pt>
    <dgm:pt modelId="{B2B81F4B-92CD-4AD5-B1F0-BCCD1FB1018E}" type="sibTrans" cxnId="{F6F1E46F-08EE-418A-9544-D3309A3DE112}">
      <dgm:prSet/>
      <dgm:spPr>
        <a:ln>
          <a:solidFill>
            <a:srgbClr val="05195E"/>
          </a:solidFill>
        </a:ln>
      </dgm:spPr>
      <dgm:t>
        <a:bodyPr/>
        <a:lstStyle/>
        <a:p>
          <a:endParaRPr lang="zh-CN" altLang="en-US" sz="2400" b="1">
            <a:solidFill>
              <a:schemeClr val="tx1"/>
            </a:solidFill>
          </a:endParaRPr>
        </a:p>
      </dgm:t>
    </dgm:pt>
    <dgm:pt modelId="{02F5FF3A-8000-4DCC-984D-23627C11D70E}">
      <dgm:prSet phldrT="[文本]" custT="1"/>
      <dgm:spPr>
        <a:noFill/>
        <a:ln>
          <a:solidFill>
            <a:srgbClr val="05195E"/>
          </a:solidFill>
        </a:ln>
      </dgm:spPr>
      <dgm:t>
        <a:bodyPr/>
        <a:lstStyle/>
        <a:p>
          <a:r>
            <a:rPr lang="zh-CN" sz="2400" b="1" dirty="0" smtClean="0">
              <a:solidFill>
                <a:schemeClr val="tx1"/>
              </a:solidFill>
            </a:rPr>
            <a:t>用户鉴别</a:t>
          </a:r>
          <a:endParaRPr lang="zh-CN" altLang="en-US" sz="2400" b="1" dirty="0">
            <a:solidFill>
              <a:schemeClr val="tx1"/>
            </a:solidFill>
          </a:endParaRPr>
        </a:p>
      </dgm:t>
    </dgm:pt>
    <dgm:pt modelId="{DB8303FB-3AFD-4ECC-B8C6-2DB6EBD136C8}" type="parTrans" cxnId="{B95C8AAA-2366-48C3-A9D6-232102C85589}">
      <dgm:prSet/>
      <dgm:spPr/>
      <dgm:t>
        <a:bodyPr/>
        <a:lstStyle/>
        <a:p>
          <a:endParaRPr lang="zh-CN" altLang="en-US" sz="2400" b="1">
            <a:solidFill>
              <a:schemeClr val="tx1"/>
            </a:solidFill>
          </a:endParaRPr>
        </a:p>
      </dgm:t>
    </dgm:pt>
    <dgm:pt modelId="{1D1FD76C-8B59-4854-B6A2-29C57254212F}" type="sibTrans" cxnId="{B95C8AAA-2366-48C3-A9D6-232102C85589}">
      <dgm:prSet/>
      <dgm:spPr/>
      <dgm:t>
        <a:bodyPr/>
        <a:lstStyle/>
        <a:p>
          <a:endParaRPr lang="zh-CN" altLang="en-US" sz="2400" b="1">
            <a:solidFill>
              <a:schemeClr val="tx1"/>
            </a:solidFill>
          </a:endParaRPr>
        </a:p>
      </dgm:t>
    </dgm:pt>
    <dgm:pt modelId="{C3D50C39-3710-4AA6-A29B-6680F72A645B}">
      <dgm:prSet phldrT="[文本]" custT="1"/>
      <dgm:spPr>
        <a:noFill/>
        <a:ln>
          <a:solidFill>
            <a:srgbClr val="05195E"/>
          </a:solidFill>
        </a:ln>
      </dgm:spPr>
      <dgm:t>
        <a:bodyPr/>
        <a:lstStyle/>
        <a:p>
          <a:r>
            <a:rPr lang="zh-CN" sz="2400" b="1" dirty="0" smtClean="0">
              <a:solidFill>
                <a:schemeClr val="tx1"/>
              </a:solidFill>
            </a:rPr>
            <a:t>访问控制</a:t>
          </a:r>
          <a:endParaRPr lang="zh-CN" altLang="en-US" sz="2400" b="1" dirty="0">
            <a:solidFill>
              <a:schemeClr val="tx1"/>
            </a:solidFill>
          </a:endParaRPr>
        </a:p>
      </dgm:t>
    </dgm:pt>
    <dgm:pt modelId="{0BB9C77C-1DA0-41F6-B50A-9068EF950113}" type="parTrans" cxnId="{85784CD6-3D5C-4278-BED2-FC33E5F1AE5B}">
      <dgm:prSet/>
      <dgm:spPr/>
      <dgm:t>
        <a:bodyPr/>
        <a:lstStyle/>
        <a:p>
          <a:endParaRPr lang="zh-CN" altLang="en-US" sz="2400" b="1">
            <a:solidFill>
              <a:schemeClr val="tx1"/>
            </a:solidFill>
          </a:endParaRPr>
        </a:p>
      </dgm:t>
    </dgm:pt>
    <dgm:pt modelId="{5693B2DE-A822-429F-AD35-8DCFD23D5ED1}" type="sibTrans" cxnId="{85784CD6-3D5C-4278-BED2-FC33E5F1AE5B}">
      <dgm:prSet/>
      <dgm:spPr>
        <a:ln>
          <a:solidFill>
            <a:srgbClr val="05195E"/>
          </a:solidFill>
        </a:ln>
      </dgm:spPr>
      <dgm:t>
        <a:bodyPr/>
        <a:lstStyle/>
        <a:p>
          <a:endParaRPr lang="zh-CN" altLang="en-US" sz="2400" b="1">
            <a:solidFill>
              <a:schemeClr val="tx1"/>
            </a:solidFill>
          </a:endParaRPr>
        </a:p>
      </dgm:t>
    </dgm:pt>
    <dgm:pt modelId="{C254F7A9-48D9-4850-BE0C-29BAE148CEF9}">
      <dgm:prSet phldrT="[文本]" custT="1"/>
      <dgm:spPr>
        <a:noFill/>
        <a:ln>
          <a:solidFill>
            <a:srgbClr val="05195E"/>
          </a:solidFill>
        </a:ln>
      </dgm:spPr>
      <dgm:t>
        <a:bodyPr/>
        <a:lstStyle/>
        <a:p>
          <a:r>
            <a:rPr lang="zh-CN" sz="2400" b="1" dirty="0" smtClean="0">
              <a:solidFill>
                <a:schemeClr val="tx1"/>
              </a:solidFill>
            </a:rPr>
            <a:t>安全审计</a:t>
          </a:r>
          <a:endParaRPr lang="zh-CN" altLang="en-US" sz="2400" b="1" dirty="0">
            <a:solidFill>
              <a:schemeClr val="tx1"/>
            </a:solidFill>
          </a:endParaRPr>
        </a:p>
      </dgm:t>
    </dgm:pt>
    <dgm:pt modelId="{CBC3DDAB-160E-47BA-8CEA-FAAE507440A2}" type="parTrans" cxnId="{16AA1046-2DDD-4B21-966F-F7A1C9B39169}">
      <dgm:prSet/>
      <dgm:spPr/>
      <dgm:t>
        <a:bodyPr/>
        <a:lstStyle/>
        <a:p>
          <a:endParaRPr lang="zh-CN" altLang="en-US" sz="2400" b="1">
            <a:solidFill>
              <a:schemeClr val="tx1"/>
            </a:solidFill>
          </a:endParaRPr>
        </a:p>
      </dgm:t>
    </dgm:pt>
    <dgm:pt modelId="{03FB774E-CA80-4F6A-989F-8234A9D0B2C6}" type="sibTrans" cxnId="{16AA1046-2DDD-4B21-966F-F7A1C9B39169}">
      <dgm:prSet/>
      <dgm:spPr>
        <a:ln>
          <a:solidFill>
            <a:srgbClr val="05195E"/>
          </a:solidFill>
        </a:ln>
      </dgm:spPr>
      <dgm:t>
        <a:bodyPr/>
        <a:lstStyle/>
        <a:p>
          <a:endParaRPr lang="zh-CN" altLang="en-US" sz="2400" b="1">
            <a:solidFill>
              <a:schemeClr val="tx1"/>
            </a:solidFill>
          </a:endParaRPr>
        </a:p>
      </dgm:t>
    </dgm:pt>
    <dgm:pt modelId="{8504FCA5-40D0-42F7-B165-3B22ACCD02CC}" type="pres">
      <dgm:prSet presAssocID="{5200AEE9-EEC9-4149-8123-415143A24EDB}" presName="cycle" presStyleCnt="0">
        <dgm:presLayoutVars>
          <dgm:dir/>
          <dgm:resizeHandles val="exact"/>
        </dgm:presLayoutVars>
      </dgm:prSet>
      <dgm:spPr/>
      <dgm:t>
        <a:bodyPr/>
        <a:lstStyle/>
        <a:p>
          <a:endParaRPr lang="zh-CN" altLang="en-US"/>
        </a:p>
      </dgm:t>
    </dgm:pt>
    <dgm:pt modelId="{9ED7AAEE-6954-49C4-B6D2-E5B98CE7EDFD}" type="pres">
      <dgm:prSet presAssocID="{9B15A29C-7857-4F85-9D88-5CA088051D62}" presName="node" presStyleLbl="node1" presStyleIdx="0" presStyleCnt="5">
        <dgm:presLayoutVars>
          <dgm:bulletEnabled val="1"/>
        </dgm:presLayoutVars>
      </dgm:prSet>
      <dgm:spPr/>
      <dgm:t>
        <a:bodyPr/>
        <a:lstStyle/>
        <a:p>
          <a:endParaRPr lang="zh-CN" altLang="en-US"/>
        </a:p>
      </dgm:t>
    </dgm:pt>
    <dgm:pt modelId="{46E6BB0B-0E2B-444C-A7CF-963228AB137D}" type="pres">
      <dgm:prSet presAssocID="{9B15A29C-7857-4F85-9D88-5CA088051D62}" presName="spNode" presStyleCnt="0"/>
      <dgm:spPr/>
    </dgm:pt>
    <dgm:pt modelId="{C25AB77B-43E8-4EAA-BCAD-962F259BD971}" type="pres">
      <dgm:prSet presAssocID="{BC152676-C512-443A-8636-4AC04B5D33A9}" presName="sibTrans" presStyleLbl="sibTrans1D1" presStyleIdx="0" presStyleCnt="5"/>
      <dgm:spPr/>
      <dgm:t>
        <a:bodyPr/>
        <a:lstStyle/>
        <a:p>
          <a:endParaRPr lang="zh-CN" altLang="en-US"/>
        </a:p>
      </dgm:t>
    </dgm:pt>
    <dgm:pt modelId="{AD8A07A2-4869-4C2E-93E0-B5CD60957028}" type="pres">
      <dgm:prSet presAssocID="{0A3CAEA6-86D3-4F0C-8AA1-AE4B58365DB8}" presName="node" presStyleLbl="node1" presStyleIdx="1" presStyleCnt="5" custScaleX="89405">
        <dgm:presLayoutVars>
          <dgm:bulletEnabled val="1"/>
        </dgm:presLayoutVars>
      </dgm:prSet>
      <dgm:spPr/>
      <dgm:t>
        <a:bodyPr/>
        <a:lstStyle/>
        <a:p>
          <a:endParaRPr lang="zh-CN" altLang="en-US"/>
        </a:p>
      </dgm:t>
    </dgm:pt>
    <dgm:pt modelId="{02CAC813-785C-4E5E-8CCB-4CBE3986A962}" type="pres">
      <dgm:prSet presAssocID="{0A3CAEA6-86D3-4F0C-8AA1-AE4B58365DB8}" presName="spNode" presStyleCnt="0"/>
      <dgm:spPr/>
    </dgm:pt>
    <dgm:pt modelId="{4BCC6E37-509F-42E6-9204-E97BB9BEC945}" type="pres">
      <dgm:prSet presAssocID="{B2B81F4B-92CD-4AD5-B1F0-BCCD1FB1018E}" presName="sibTrans" presStyleLbl="sibTrans1D1" presStyleIdx="1" presStyleCnt="5"/>
      <dgm:spPr/>
      <dgm:t>
        <a:bodyPr/>
        <a:lstStyle/>
        <a:p>
          <a:endParaRPr lang="zh-CN" altLang="en-US"/>
        </a:p>
      </dgm:t>
    </dgm:pt>
    <dgm:pt modelId="{413101AC-77B6-4B47-BA4D-44DFA6C69142}" type="pres">
      <dgm:prSet presAssocID="{02F5FF3A-8000-4DCC-984D-23627C11D70E}" presName="node" presStyleLbl="node1" presStyleIdx="2" presStyleCnt="5" custScaleX="70175">
        <dgm:presLayoutVars>
          <dgm:bulletEnabled val="1"/>
        </dgm:presLayoutVars>
      </dgm:prSet>
      <dgm:spPr/>
      <dgm:t>
        <a:bodyPr/>
        <a:lstStyle/>
        <a:p>
          <a:endParaRPr lang="zh-CN" altLang="en-US"/>
        </a:p>
      </dgm:t>
    </dgm:pt>
    <dgm:pt modelId="{9D2B572E-17CD-46CA-9B6E-A1F112DCE34C}" type="pres">
      <dgm:prSet presAssocID="{02F5FF3A-8000-4DCC-984D-23627C11D70E}" presName="spNode" presStyleCnt="0"/>
      <dgm:spPr/>
    </dgm:pt>
    <dgm:pt modelId="{3B135562-3618-47A0-8448-A059DF31E291}" type="pres">
      <dgm:prSet presAssocID="{1D1FD76C-8B59-4854-B6A2-29C57254212F}" presName="sibTrans" presStyleLbl="sibTrans1D1" presStyleIdx="2" presStyleCnt="5"/>
      <dgm:spPr/>
      <dgm:t>
        <a:bodyPr/>
        <a:lstStyle/>
        <a:p>
          <a:endParaRPr lang="zh-CN" altLang="en-US"/>
        </a:p>
      </dgm:t>
    </dgm:pt>
    <dgm:pt modelId="{D8802761-DA31-4556-9F51-F79CC1437F54}" type="pres">
      <dgm:prSet presAssocID="{C3D50C39-3710-4AA6-A29B-6680F72A645B}" presName="node" presStyleLbl="node1" presStyleIdx="3" presStyleCnt="5" custScaleX="68236">
        <dgm:presLayoutVars>
          <dgm:bulletEnabled val="1"/>
        </dgm:presLayoutVars>
      </dgm:prSet>
      <dgm:spPr/>
      <dgm:t>
        <a:bodyPr/>
        <a:lstStyle/>
        <a:p>
          <a:endParaRPr lang="zh-CN" altLang="en-US"/>
        </a:p>
      </dgm:t>
    </dgm:pt>
    <dgm:pt modelId="{B2F8B9EB-BA9C-4AB0-A6DC-983B7B735FAE}" type="pres">
      <dgm:prSet presAssocID="{C3D50C39-3710-4AA6-A29B-6680F72A645B}" presName="spNode" presStyleCnt="0"/>
      <dgm:spPr/>
    </dgm:pt>
    <dgm:pt modelId="{E4AACD29-2C79-4B69-98AE-B11A512F9750}" type="pres">
      <dgm:prSet presAssocID="{5693B2DE-A822-429F-AD35-8DCFD23D5ED1}" presName="sibTrans" presStyleLbl="sibTrans1D1" presStyleIdx="3" presStyleCnt="5"/>
      <dgm:spPr/>
      <dgm:t>
        <a:bodyPr/>
        <a:lstStyle/>
        <a:p>
          <a:endParaRPr lang="zh-CN" altLang="en-US"/>
        </a:p>
      </dgm:t>
    </dgm:pt>
    <dgm:pt modelId="{E3CE33F9-B0CA-4C00-81D0-3D8B23F2D60E}" type="pres">
      <dgm:prSet presAssocID="{C254F7A9-48D9-4850-BE0C-29BAE148CEF9}" presName="node" presStyleLbl="node1" presStyleIdx="4" presStyleCnt="5" custScaleX="68581">
        <dgm:presLayoutVars>
          <dgm:bulletEnabled val="1"/>
        </dgm:presLayoutVars>
      </dgm:prSet>
      <dgm:spPr/>
      <dgm:t>
        <a:bodyPr/>
        <a:lstStyle/>
        <a:p>
          <a:endParaRPr lang="zh-CN" altLang="en-US"/>
        </a:p>
      </dgm:t>
    </dgm:pt>
    <dgm:pt modelId="{A413AB58-9C1E-420C-8DE5-8CEF3B08D837}" type="pres">
      <dgm:prSet presAssocID="{C254F7A9-48D9-4850-BE0C-29BAE148CEF9}" presName="spNode" presStyleCnt="0"/>
      <dgm:spPr/>
    </dgm:pt>
    <dgm:pt modelId="{E248FA4C-72F0-498A-BE68-7630D2D47D68}" type="pres">
      <dgm:prSet presAssocID="{03FB774E-CA80-4F6A-989F-8234A9D0B2C6}" presName="sibTrans" presStyleLbl="sibTrans1D1" presStyleIdx="4" presStyleCnt="5"/>
      <dgm:spPr/>
      <dgm:t>
        <a:bodyPr/>
        <a:lstStyle/>
        <a:p>
          <a:endParaRPr lang="zh-CN" altLang="en-US"/>
        </a:p>
      </dgm:t>
    </dgm:pt>
  </dgm:ptLst>
  <dgm:cxnLst>
    <dgm:cxn modelId="{D67FBFD3-5E01-4C53-AC90-0889736F9902}" type="presOf" srcId="{02F5FF3A-8000-4DCC-984D-23627C11D70E}" destId="{413101AC-77B6-4B47-BA4D-44DFA6C69142}" srcOrd="0" destOrd="0" presId="urn:microsoft.com/office/officeart/2005/8/layout/cycle6"/>
    <dgm:cxn modelId="{B5E838F0-E826-4CEE-A789-535D576113F7}" type="presOf" srcId="{1D1FD76C-8B59-4854-B6A2-29C57254212F}" destId="{3B135562-3618-47A0-8448-A059DF31E291}" srcOrd="0" destOrd="0" presId="urn:microsoft.com/office/officeart/2005/8/layout/cycle6"/>
    <dgm:cxn modelId="{FE07B5EA-823D-4C16-8C3C-3EB62F2699E8}" type="presOf" srcId="{BC152676-C512-443A-8636-4AC04B5D33A9}" destId="{C25AB77B-43E8-4EAA-BCAD-962F259BD971}" srcOrd="0" destOrd="0" presId="urn:microsoft.com/office/officeart/2005/8/layout/cycle6"/>
    <dgm:cxn modelId="{14D39201-6A58-4F0D-B3BD-F33069A95329}" type="presOf" srcId="{0A3CAEA6-86D3-4F0C-8AA1-AE4B58365DB8}" destId="{AD8A07A2-4869-4C2E-93E0-B5CD60957028}" srcOrd="0" destOrd="0" presId="urn:microsoft.com/office/officeart/2005/8/layout/cycle6"/>
    <dgm:cxn modelId="{F6F1E46F-08EE-418A-9544-D3309A3DE112}" srcId="{5200AEE9-EEC9-4149-8123-415143A24EDB}" destId="{0A3CAEA6-86D3-4F0C-8AA1-AE4B58365DB8}" srcOrd="1" destOrd="0" parTransId="{C647B0AD-CD2F-4F9A-8280-5C600AB28E89}" sibTransId="{B2B81F4B-92CD-4AD5-B1F0-BCCD1FB1018E}"/>
    <dgm:cxn modelId="{1A863F74-F7A1-4FF7-9B5E-29006E059F34}" srcId="{5200AEE9-EEC9-4149-8123-415143A24EDB}" destId="{9B15A29C-7857-4F85-9D88-5CA088051D62}" srcOrd="0" destOrd="0" parTransId="{1318336A-446E-4A5D-B469-2E3A5F8F8F2F}" sibTransId="{BC152676-C512-443A-8636-4AC04B5D33A9}"/>
    <dgm:cxn modelId="{07A8DB8B-6BFC-4C83-A344-10ABFB64BC2A}" type="presOf" srcId="{B2B81F4B-92CD-4AD5-B1F0-BCCD1FB1018E}" destId="{4BCC6E37-509F-42E6-9204-E97BB9BEC945}" srcOrd="0" destOrd="0" presId="urn:microsoft.com/office/officeart/2005/8/layout/cycle6"/>
    <dgm:cxn modelId="{85784CD6-3D5C-4278-BED2-FC33E5F1AE5B}" srcId="{5200AEE9-EEC9-4149-8123-415143A24EDB}" destId="{C3D50C39-3710-4AA6-A29B-6680F72A645B}" srcOrd="3" destOrd="0" parTransId="{0BB9C77C-1DA0-41F6-B50A-9068EF950113}" sibTransId="{5693B2DE-A822-429F-AD35-8DCFD23D5ED1}"/>
    <dgm:cxn modelId="{448E5EBA-26C2-4FFC-8783-3EB8EBE7CF86}" type="presOf" srcId="{03FB774E-CA80-4F6A-989F-8234A9D0B2C6}" destId="{E248FA4C-72F0-498A-BE68-7630D2D47D68}" srcOrd="0" destOrd="0" presId="urn:microsoft.com/office/officeart/2005/8/layout/cycle6"/>
    <dgm:cxn modelId="{B95C8AAA-2366-48C3-A9D6-232102C85589}" srcId="{5200AEE9-EEC9-4149-8123-415143A24EDB}" destId="{02F5FF3A-8000-4DCC-984D-23627C11D70E}" srcOrd="2" destOrd="0" parTransId="{DB8303FB-3AFD-4ECC-B8C6-2DB6EBD136C8}" sibTransId="{1D1FD76C-8B59-4854-B6A2-29C57254212F}"/>
    <dgm:cxn modelId="{C6CAB440-28DC-43A7-A8DA-D6B00D5F0256}" type="presOf" srcId="{C3D50C39-3710-4AA6-A29B-6680F72A645B}" destId="{D8802761-DA31-4556-9F51-F79CC1437F54}" srcOrd="0" destOrd="0" presId="urn:microsoft.com/office/officeart/2005/8/layout/cycle6"/>
    <dgm:cxn modelId="{ED96D43F-D6E5-4483-B447-60828290AB11}" type="presOf" srcId="{5200AEE9-EEC9-4149-8123-415143A24EDB}" destId="{8504FCA5-40D0-42F7-B165-3B22ACCD02CC}" srcOrd="0" destOrd="0" presId="urn:microsoft.com/office/officeart/2005/8/layout/cycle6"/>
    <dgm:cxn modelId="{D7707A20-C62B-4F09-AB82-4E0E63D5A8C9}" type="presOf" srcId="{C254F7A9-48D9-4850-BE0C-29BAE148CEF9}" destId="{E3CE33F9-B0CA-4C00-81D0-3D8B23F2D60E}" srcOrd="0" destOrd="0" presId="urn:microsoft.com/office/officeart/2005/8/layout/cycle6"/>
    <dgm:cxn modelId="{E25BDD96-E86C-45A2-8749-09C43A144E57}" type="presOf" srcId="{9B15A29C-7857-4F85-9D88-5CA088051D62}" destId="{9ED7AAEE-6954-49C4-B6D2-E5B98CE7EDFD}" srcOrd="0" destOrd="0" presId="urn:microsoft.com/office/officeart/2005/8/layout/cycle6"/>
    <dgm:cxn modelId="{16AA1046-2DDD-4B21-966F-F7A1C9B39169}" srcId="{5200AEE9-EEC9-4149-8123-415143A24EDB}" destId="{C254F7A9-48D9-4850-BE0C-29BAE148CEF9}" srcOrd="4" destOrd="0" parTransId="{CBC3DDAB-160E-47BA-8CEA-FAAE507440A2}" sibTransId="{03FB774E-CA80-4F6A-989F-8234A9D0B2C6}"/>
    <dgm:cxn modelId="{4C449369-EED8-4ABF-B795-C2B35B330EB8}" type="presOf" srcId="{5693B2DE-A822-429F-AD35-8DCFD23D5ED1}" destId="{E4AACD29-2C79-4B69-98AE-B11A512F9750}" srcOrd="0" destOrd="0" presId="urn:microsoft.com/office/officeart/2005/8/layout/cycle6"/>
    <dgm:cxn modelId="{47EBB228-4B3B-4DBF-BD03-71C092099A2A}" type="presParOf" srcId="{8504FCA5-40D0-42F7-B165-3B22ACCD02CC}" destId="{9ED7AAEE-6954-49C4-B6D2-E5B98CE7EDFD}" srcOrd="0" destOrd="0" presId="urn:microsoft.com/office/officeart/2005/8/layout/cycle6"/>
    <dgm:cxn modelId="{C420562F-56E9-494C-943A-4CC328BC7405}" type="presParOf" srcId="{8504FCA5-40D0-42F7-B165-3B22ACCD02CC}" destId="{46E6BB0B-0E2B-444C-A7CF-963228AB137D}" srcOrd="1" destOrd="0" presId="urn:microsoft.com/office/officeart/2005/8/layout/cycle6"/>
    <dgm:cxn modelId="{FBBE17AB-C570-46A2-9E1F-86A8AF5AB538}" type="presParOf" srcId="{8504FCA5-40D0-42F7-B165-3B22ACCD02CC}" destId="{C25AB77B-43E8-4EAA-BCAD-962F259BD971}" srcOrd="2" destOrd="0" presId="urn:microsoft.com/office/officeart/2005/8/layout/cycle6"/>
    <dgm:cxn modelId="{4DAC7099-523C-45AF-806E-92E490E9DDD2}" type="presParOf" srcId="{8504FCA5-40D0-42F7-B165-3B22ACCD02CC}" destId="{AD8A07A2-4869-4C2E-93E0-B5CD60957028}" srcOrd="3" destOrd="0" presId="urn:microsoft.com/office/officeart/2005/8/layout/cycle6"/>
    <dgm:cxn modelId="{B2EFB639-D33D-4C78-A7CC-2120D6509BB6}" type="presParOf" srcId="{8504FCA5-40D0-42F7-B165-3B22ACCD02CC}" destId="{02CAC813-785C-4E5E-8CCB-4CBE3986A962}" srcOrd="4" destOrd="0" presId="urn:microsoft.com/office/officeart/2005/8/layout/cycle6"/>
    <dgm:cxn modelId="{ADBD8E5F-7EC2-4021-BE9F-AB98240E6243}" type="presParOf" srcId="{8504FCA5-40D0-42F7-B165-3B22ACCD02CC}" destId="{4BCC6E37-509F-42E6-9204-E97BB9BEC945}" srcOrd="5" destOrd="0" presId="urn:microsoft.com/office/officeart/2005/8/layout/cycle6"/>
    <dgm:cxn modelId="{8BB99FB7-60B6-4A29-9379-496010AD2C6A}" type="presParOf" srcId="{8504FCA5-40D0-42F7-B165-3B22ACCD02CC}" destId="{413101AC-77B6-4B47-BA4D-44DFA6C69142}" srcOrd="6" destOrd="0" presId="urn:microsoft.com/office/officeart/2005/8/layout/cycle6"/>
    <dgm:cxn modelId="{38DB250F-0F8C-4281-93C4-D6927F004029}" type="presParOf" srcId="{8504FCA5-40D0-42F7-B165-3B22ACCD02CC}" destId="{9D2B572E-17CD-46CA-9B6E-A1F112DCE34C}" srcOrd="7" destOrd="0" presId="urn:microsoft.com/office/officeart/2005/8/layout/cycle6"/>
    <dgm:cxn modelId="{C027BF78-1DC2-490D-ADA3-E7557D2304C1}" type="presParOf" srcId="{8504FCA5-40D0-42F7-B165-3B22ACCD02CC}" destId="{3B135562-3618-47A0-8448-A059DF31E291}" srcOrd="8" destOrd="0" presId="urn:microsoft.com/office/officeart/2005/8/layout/cycle6"/>
    <dgm:cxn modelId="{6C1AC59E-3FFD-4ABB-A5A4-28B8EEA026B2}" type="presParOf" srcId="{8504FCA5-40D0-42F7-B165-3B22ACCD02CC}" destId="{D8802761-DA31-4556-9F51-F79CC1437F54}" srcOrd="9" destOrd="0" presId="urn:microsoft.com/office/officeart/2005/8/layout/cycle6"/>
    <dgm:cxn modelId="{62FA3ED9-4BC6-40A5-8A32-D6A96B5044A3}" type="presParOf" srcId="{8504FCA5-40D0-42F7-B165-3B22ACCD02CC}" destId="{B2F8B9EB-BA9C-4AB0-A6DC-983B7B735FAE}" srcOrd="10" destOrd="0" presId="urn:microsoft.com/office/officeart/2005/8/layout/cycle6"/>
    <dgm:cxn modelId="{8DD0DC9A-CCC6-4EA5-B59F-88BBF779119C}" type="presParOf" srcId="{8504FCA5-40D0-42F7-B165-3B22ACCD02CC}" destId="{E4AACD29-2C79-4B69-98AE-B11A512F9750}" srcOrd="11" destOrd="0" presId="urn:microsoft.com/office/officeart/2005/8/layout/cycle6"/>
    <dgm:cxn modelId="{D0AEC328-AE28-4F1C-9379-0EA8B094FD15}" type="presParOf" srcId="{8504FCA5-40D0-42F7-B165-3B22ACCD02CC}" destId="{E3CE33F9-B0CA-4C00-81D0-3D8B23F2D60E}" srcOrd="12" destOrd="0" presId="urn:microsoft.com/office/officeart/2005/8/layout/cycle6"/>
    <dgm:cxn modelId="{7E3280F1-E7BD-4FB1-BBDD-5339868D1564}" type="presParOf" srcId="{8504FCA5-40D0-42F7-B165-3B22ACCD02CC}" destId="{A413AB58-9C1E-420C-8DE5-8CEF3B08D837}" srcOrd="13" destOrd="0" presId="urn:microsoft.com/office/officeart/2005/8/layout/cycle6"/>
    <dgm:cxn modelId="{8A9BCB9B-E503-4924-810D-263DDF50B1E2}" type="presParOf" srcId="{8504FCA5-40D0-42F7-B165-3B22ACCD02CC}" destId="{E248FA4C-72F0-498A-BE68-7630D2D47D68}" srcOrd="14" destOrd="0" presId="urn:microsoft.com/office/officeart/2005/8/layout/cycle6"/>
  </dgm:cxnLst>
  <dgm:bg/>
  <dgm:whole/>
</dgm:dataModel>
</file>

<file path=ppt/diagrams/data6.xml><?xml version="1.0" encoding="utf-8"?>
<dgm:dataModel xmlns:dgm="http://schemas.openxmlformats.org/drawingml/2006/diagram" xmlns:a="http://schemas.openxmlformats.org/drawingml/2006/main">
  <dgm:ptLst>
    <dgm:pt modelId="{2ED9B793-E4C3-430A-94FA-D2CD97E6F166}"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zh-CN" altLang="en-US"/>
        </a:p>
      </dgm:t>
    </dgm:pt>
    <dgm:pt modelId="{ECE070C0-004C-4F2A-9D81-6AD4F67B176E}">
      <dgm:prSet phldrT="[文本]"/>
      <dgm:spPr>
        <a:noFill/>
        <a:ln>
          <a:solidFill>
            <a:srgbClr val="05195E"/>
          </a:solidFill>
        </a:ln>
      </dgm:spPr>
      <dgm:t>
        <a:bodyPr/>
        <a:lstStyle/>
        <a:p>
          <a:r>
            <a:rPr lang="zh-CN" altLang="en-US" dirty="0" smtClean="0"/>
            <a:t>安全威胁</a:t>
          </a:r>
          <a:endParaRPr lang="zh-CN" altLang="en-US" dirty="0"/>
        </a:p>
      </dgm:t>
    </dgm:pt>
    <dgm:pt modelId="{5576A9A7-7CBD-4C76-9E1D-7BF170817646}" type="parTrans" cxnId="{6CD5CDAD-B39C-43BB-813F-28C26BFF30F7}">
      <dgm:prSet/>
      <dgm:spPr/>
      <dgm:t>
        <a:bodyPr/>
        <a:lstStyle/>
        <a:p>
          <a:endParaRPr lang="zh-CN" altLang="en-US"/>
        </a:p>
      </dgm:t>
    </dgm:pt>
    <dgm:pt modelId="{9C14C9E6-7FA8-4B47-817D-18B8114E070F}" type="sibTrans" cxnId="{6CD5CDAD-B39C-43BB-813F-28C26BFF30F7}">
      <dgm:prSet/>
      <dgm:spPr/>
      <dgm:t>
        <a:bodyPr/>
        <a:lstStyle/>
        <a:p>
          <a:endParaRPr lang="zh-CN" altLang="en-US"/>
        </a:p>
      </dgm:t>
    </dgm:pt>
    <dgm:pt modelId="{B51E2EDF-2021-4BF4-B790-17F5828E8B75}">
      <dgm:prSet phldrT="[文本]" custT="1"/>
      <dgm:spPr>
        <a:solidFill>
          <a:srgbClr val="F8F8F8"/>
        </a:solidFill>
        <a:ln>
          <a:solidFill>
            <a:srgbClr val="05195E"/>
          </a:solidFill>
        </a:ln>
      </dgm:spPr>
      <dgm:t>
        <a:bodyPr/>
        <a:lstStyle/>
        <a:p>
          <a:r>
            <a:rPr lang="zh-CN" altLang="en-US" sz="2800" dirty="0" smtClean="0"/>
            <a:t>存储数据错误</a:t>
          </a:r>
          <a:endParaRPr lang="zh-CN" altLang="en-US" sz="2800" dirty="0"/>
        </a:p>
      </dgm:t>
    </dgm:pt>
    <dgm:pt modelId="{4D9050C5-BE72-49E5-8C4A-DBECF69BB601}" type="parTrans" cxnId="{A8BF1BA0-B44E-4C18-91EF-390555928612}">
      <dgm:prSet/>
      <dgm:spPr/>
      <dgm:t>
        <a:bodyPr/>
        <a:lstStyle/>
        <a:p>
          <a:endParaRPr lang="zh-CN" altLang="en-US"/>
        </a:p>
      </dgm:t>
    </dgm:pt>
    <dgm:pt modelId="{7F6A344C-5730-4A0F-8847-F5DC6BE5B232}" type="sibTrans" cxnId="{A8BF1BA0-B44E-4C18-91EF-390555928612}">
      <dgm:prSet/>
      <dgm:spPr/>
      <dgm:t>
        <a:bodyPr/>
        <a:lstStyle/>
        <a:p>
          <a:endParaRPr lang="zh-CN" altLang="en-US"/>
        </a:p>
      </dgm:t>
    </dgm:pt>
    <dgm:pt modelId="{79A69508-7CF5-4E42-ADA3-D1A0DC425BCF}">
      <dgm:prSet phldrT="[文本]"/>
      <dgm:spPr>
        <a:solidFill>
          <a:srgbClr val="F8F8F8"/>
        </a:solidFill>
        <a:ln>
          <a:solidFill>
            <a:srgbClr val="05195E"/>
          </a:solidFill>
        </a:ln>
      </dgm:spPr>
      <dgm:t>
        <a:bodyPr/>
        <a:lstStyle/>
        <a:p>
          <a:r>
            <a:rPr lang="zh-CN" altLang="en-US" dirty="0" smtClean="0"/>
            <a:t>拒绝服务</a:t>
          </a:r>
          <a:endParaRPr lang="zh-CN" altLang="en-US" dirty="0"/>
        </a:p>
      </dgm:t>
    </dgm:pt>
    <dgm:pt modelId="{33A23BE3-3BAF-4A02-93A0-C66DC511F6F2}" type="parTrans" cxnId="{4FDEBF8E-A5B5-4374-8A28-3532984664BB}">
      <dgm:prSet/>
      <dgm:spPr/>
      <dgm:t>
        <a:bodyPr/>
        <a:lstStyle/>
        <a:p>
          <a:endParaRPr lang="zh-CN" altLang="en-US"/>
        </a:p>
      </dgm:t>
    </dgm:pt>
    <dgm:pt modelId="{4CBF98B0-E2B1-4303-9CE1-AC731E221F55}" type="sibTrans" cxnId="{4FDEBF8E-A5B5-4374-8A28-3532984664BB}">
      <dgm:prSet/>
      <dgm:spPr/>
      <dgm:t>
        <a:bodyPr/>
        <a:lstStyle/>
        <a:p>
          <a:endParaRPr lang="zh-CN" altLang="en-US"/>
        </a:p>
      </dgm:t>
    </dgm:pt>
    <dgm:pt modelId="{044EB1AE-83BC-4DA7-A61A-C7A615711B42}">
      <dgm:prSet phldrT="[文本]" custT="1"/>
      <dgm:spPr>
        <a:solidFill>
          <a:schemeClr val="bg1">
            <a:lumMod val="95000"/>
            <a:alpha val="50000"/>
          </a:schemeClr>
        </a:solidFill>
        <a:ln>
          <a:solidFill>
            <a:srgbClr val="05195E"/>
          </a:solidFill>
        </a:ln>
      </dgm:spPr>
      <dgm:t>
        <a:bodyPr/>
        <a:lstStyle/>
        <a:p>
          <a:r>
            <a:rPr lang="zh-CN" altLang="en-US" sz="2800" dirty="0" smtClean="0"/>
            <a:t>数据的非法获取</a:t>
          </a:r>
          <a:endParaRPr lang="zh-CN" altLang="en-US" sz="2800" dirty="0"/>
        </a:p>
      </dgm:t>
    </dgm:pt>
    <dgm:pt modelId="{DF8CE1BF-F3F1-44BD-B005-7CD1AE095F43}" type="parTrans" cxnId="{D4FD65EE-087B-48B1-BFDC-4662E935BAA8}">
      <dgm:prSet/>
      <dgm:spPr/>
      <dgm:t>
        <a:bodyPr/>
        <a:lstStyle/>
        <a:p>
          <a:endParaRPr lang="zh-CN" altLang="en-US"/>
        </a:p>
      </dgm:t>
    </dgm:pt>
    <dgm:pt modelId="{24C035F7-0B75-4C7E-9E70-9CFF915E6314}" type="sibTrans" cxnId="{D4FD65EE-087B-48B1-BFDC-4662E935BAA8}">
      <dgm:prSet/>
      <dgm:spPr/>
      <dgm:t>
        <a:bodyPr/>
        <a:lstStyle/>
        <a:p>
          <a:endParaRPr lang="zh-CN" altLang="en-US"/>
        </a:p>
      </dgm:t>
    </dgm:pt>
    <dgm:pt modelId="{4B8195AD-2F50-4AE5-B782-F7FA5572458C}" type="pres">
      <dgm:prSet presAssocID="{2ED9B793-E4C3-430A-94FA-D2CD97E6F166}" presName="composite" presStyleCnt="0">
        <dgm:presLayoutVars>
          <dgm:chMax val="1"/>
          <dgm:dir/>
          <dgm:resizeHandles val="exact"/>
        </dgm:presLayoutVars>
      </dgm:prSet>
      <dgm:spPr/>
      <dgm:t>
        <a:bodyPr/>
        <a:lstStyle/>
        <a:p>
          <a:endParaRPr lang="zh-CN" altLang="en-US"/>
        </a:p>
      </dgm:t>
    </dgm:pt>
    <dgm:pt modelId="{692F75AF-2339-4420-AACF-A00F2B158149}" type="pres">
      <dgm:prSet presAssocID="{2ED9B793-E4C3-430A-94FA-D2CD97E6F166}" presName="radial" presStyleCnt="0">
        <dgm:presLayoutVars>
          <dgm:animLvl val="ctr"/>
        </dgm:presLayoutVars>
      </dgm:prSet>
      <dgm:spPr/>
    </dgm:pt>
    <dgm:pt modelId="{7354CB13-EF27-49A4-B1D5-D7B937513FC7}" type="pres">
      <dgm:prSet presAssocID="{ECE070C0-004C-4F2A-9D81-6AD4F67B176E}" presName="centerShape" presStyleLbl="vennNode1" presStyleIdx="0" presStyleCnt="4"/>
      <dgm:spPr/>
      <dgm:t>
        <a:bodyPr/>
        <a:lstStyle/>
        <a:p>
          <a:endParaRPr lang="zh-CN" altLang="en-US"/>
        </a:p>
      </dgm:t>
    </dgm:pt>
    <dgm:pt modelId="{DCBBA604-1A8E-4DF0-B3B7-F83B2AEFE92D}" type="pres">
      <dgm:prSet presAssocID="{B51E2EDF-2021-4BF4-B790-17F5828E8B75}" presName="node" presStyleLbl="vennNode1" presStyleIdx="1" presStyleCnt="4" custScaleX="124074" custScaleY="103079">
        <dgm:presLayoutVars>
          <dgm:bulletEnabled val="1"/>
        </dgm:presLayoutVars>
      </dgm:prSet>
      <dgm:spPr/>
      <dgm:t>
        <a:bodyPr/>
        <a:lstStyle/>
        <a:p>
          <a:endParaRPr lang="zh-CN" altLang="en-US"/>
        </a:p>
      </dgm:t>
    </dgm:pt>
    <dgm:pt modelId="{41494634-ED75-4DCC-A1F9-56BE7582C683}" type="pres">
      <dgm:prSet presAssocID="{79A69508-7CF5-4E42-ADA3-D1A0DC425BCF}" presName="node" presStyleLbl="vennNode1" presStyleIdx="2" presStyleCnt="4">
        <dgm:presLayoutVars>
          <dgm:bulletEnabled val="1"/>
        </dgm:presLayoutVars>
      </dgm:prSet>
      <dgm:spPr/>
      <dgm:t>
        <a:bodyPr/>
        <a:lstStyle/>
        <a:p>
          <a:endParaRPr lang="zh-CN" altLang="en-US"/>
        </a:p>
      </dgm:t>
    </dgm:pt>
    <dgm:pt modelId="{180C5938-3D9B-4B75-BA7E-07F9C0F98643}" type="pres">
      <dgm:prSet presAssocID="{044EB1AE-83BC-4DA7-A61A-C7A615711B42}" presName="node" presStyleLbl="vennNode1" presStyleIdx="3" presStyleCnt="4" custScaleX="141409" custScaleY="118104">
        <dgm:presLayoutVars>
          <dgm:bulletEnabled val="1"/>
        </dgm:presLayoutVars>
      </dgm:prSet>
      <dgm:spPr/>
      <dgm:t>
        <a:bodyPr/>
        <a:lstStyle/>
        <a:p>
          <a:endParaRPr lang="zh-CN" altLang="en-US"/>
        </a:p>
      </dgm:t>
    </dgm:pt>
  </dgm:ptLst>
  <dgm:cxnLst>
    <dgm:cxn modelId="{B1C8A862-4D72-47E8-8868-07F104ADDFC2}" type="presOf" srcId="{B51E2EDF-2021-4BF4-B790-17F5828E8B75}" destId="{DCBBA604-1A8E-4DF0-B3B7-F83B2AEFE92D}" srcOrd="0" destOrd="0" presId="urn:microsoft.com/office/officeart/2005/8/layout/radial3"/>
    <dgm:cxn modelId="{6CD5CDAD-B39C-43BB-813F-28C26BFF30F7}" srcId="{2ED9B793-E4C3-430A-94FA-D2CD97E6F166}" destId="{ECE070C0-004C-4F2A-9D81-6AD4F67B176E}" srcOrd="0" destOrd="0" parTransId="{5576A9A7-7CBD-4C76-9E1D-7BF170817646}" sibTransId="{9C14C9E6-7FA8-4B47-817D-18B8114E070F}"/>
    <dgm:cxn modelId="{D4FD65EE-087B-48B1-BFDC-4662E935BAA8}" srcId="{ECE070C0-004C-4F2A-9D81-6AD4F67B176E}" destId="{044EB1AE-83BC-4DA7-A61A-C7A615711B42}" srcOrd="2" destOrd="0" parTransId="{DF8CE1BF-F3F1-44BD-B005-7CD1AE095F43}" sibTransId="{24C035F7-0B75-4C7E-9E70-9CFF915E6314}"/>
    <dgm:cxn modelId="{A8BF1BA0-B44E-4C18-91EF-390555928612}" srcId="{ECE070C0-004C-4F2A-9D81-6AD4F67B176E}" destId="{B51E2EDF-2021-4BF4-B790-17F5828E8B75}" srcOrd="0" destOrd="0" parTransId="{4D9050C5-BE72-49E5-8C4A-DBECF69BB601}" sibTransId="{7F6A344C-5730-4A0F-8847-F5DC6BE5B232}"/>
    <dgm:cxn modelId="{970F7307-DB2C-4355-8288-3A33F726976E}" type="presOf" srcId="{044EB1AE-83BC-4DA7-A61A-C7A615711B42}" destId="{180C5938-3D9B-4B75-BA7E-07F9C0F98643}" srcOrd="0" destOrd="0" presId="urn:microsoft.com/office/officeart/2005/8/layout/radial3"/>
    <dgm:cxn modelId="{C6AF97B9-FAED-449E-9C00-EDBF65E1B494}" type="presOf" srcId="{2ED9B793-E4C3-430A-94FA-D2CD97E6F166}" destId="{4B8195AD-2F50-4AE5-B782-F7FA5572458C}" srcOrd="0" destOrd="0" presId="urn:microsoft.com/office/officeart/2005/8/layout/radial3"/>
    <dgm:cxn modelId="{4FDEBF8E-A5B5-4374-8A28-3532984664BB}" srcId="{ECE070C0-004C-4F2A-9D81-6AD4F67B176E}" destId="{79A69508-7CF5-4E42-ADA3-D1A0DC425BCF}" srcOrd="1" destOrd="0" parTransId="{33A23BE3-3BAF-4A02-93A0-C66DC511F6F2}" sibTransId="{4CBF98B0-E2B1-4303-9CE1-AC731E221F55}"/>
    <dgm:cxn modelId="{687BE60B-258D-49F5-A9B0-769A3BC48D36}" type="presOf" srcId="{79A69508-7CF5-4E42-ADA3-D1A0DC425BCF}" destId="{41494634-ED75-4DCC-A1F9-56BE7582C683}" srcOrd="0" destOrd="0" presId="urn:microsoft.com/office/officeart/2005/8/layout/radial3"/>
    <dgm:cxn modelId="{D2AA203C-3A4B-41A2-80A2-5CB3B6199D8B}" type="presOf" srcId="{ECE070C0-004C-4F2A-9D81-6AD4F67B176E}" destId="{7354CB13-EF27-49A4-B1D5-D7B937513FC7}" srcOrd="0" destOrd="0" presId="urn:microsoft.com/office/officeart/2005/8/layout/radial3"/>
    <dgm:cxn modelId="{C16B1EFD-FA03-490F-A55B-4C9CAA1E1F44}" type="presParOf" srcId="{4B8195AD-2F50-4AE5-B782-F7FA5572458C}" destId="{692F75AF-2339-4420-AACF-A00F2B158149}" srcOrd="0" destOrd="0" presId="urn:microsoft.com/office/officeart/2005/8/layout/radial3"/>
    <dgm:cxn modelId="{C2A2452E-A687-478B-8876-C51293E0E944}" type="presParOf" srcId="{692F75AF-2339-4420-AACF-A00F2B158149}" destId="{7354CB13-EF27-49A4-B1D5-D7B937513FC7}" srcOrd="0" destOrd="0" presId="urn:microsoft.com/office/officeart/2005/8/layout/radial3"/>
    <dgm:cxn modelId="{03F65344-1034-47BC-8F67-0364535B75A3}" type="presParOf" srcId="{692F75AF-2339-4420-AACF-A00F2B158149}" destId="{DCBBA604-1A8E-4DF0-B3B7-F83B2AEFE92D}" srcOrd="1" destOrd="0" presId="urn:microsoft.com/office/officeart/2005/8/layout/radial3"/>
    <dgm:cxn modelId="{D67D81A5-D9C2-4E74-90FE-22C259DE9899}" type="presParOf" srcId="{692F75AF-2339-4420-AACF-A00F2B158149}" destId="{41494634-ED75-4DCC-A1F9-56BE7582C683}" srcOrd="2" destOrd="0" presId="urn:microsoft.com/office/officeart/2005/8/layout/radial3"/>
    <dgm:cxn modelId="{1C1B7631-5CDB-4E6E-825E-F13D690F2B84}" type="presParOf" srcId="{692F75AF-2339-4420-AACF-A00F2B158149}" destId="{180C5938-3D9B-4B75-BA7E-07F9C0F98643}" srcOrd="3" destOrd="0" presId="urn:microsoft.com/office/officeart/2005/8/layout/radial3"/>
  </dgm:cxnLst>
  <dgm:bg/>
  <dgm:whole/>
</dgm:dataModel>
</file>

<file path=ppt/diagrams/data7.xml><?xml version="1.0" encoding="utf-8"?>
<dgm:dataModel xmlns:dgm="http://schemas.openxmlformats.org/drawingml/2006/diagram" xmlns:a="http://schemas.openxmlformats.org/drawingml/2006/main">
  <dgm:ptLst>
    <dgm:pt modelId="{5200AEE9-EEC9-4149-8123-415143A24ED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zh-CN" altLang="en-US"/>
        </a:p>
      </dgm:t>
    </dgm:pt>
    <dgm:pt modelId="{9B15A29C-7857-4F85-9D88-5CA088051D62}">
      <dgm:prSet phldrT="[文本]" custT="1"/>
      <dgm:spPr>
        <a:solidFill>
          <a:schemeClr val="bg1"/>
        </a:solidFill>
        <a:ln>
          <a:solidFill>
            <a:srgbClr val="05195E"/>
          </a:solidFill>
        </a:ln>
      </dgm:spPr>
      <dgm:t>
        <a:bodyPr/>
        <a:lstStyle/>
        <a:p>
          <a:r>
            <a:rPr lang="zh-CN" altLang="en-US" sz="2400" b="1" dirty="0" smtClean="0">
              <a:solidFill>
                <a:schemeClr val="tx1"/>
              </a:solidFill>
            </a:rPr>
            <a:t>身份认证</a:t>
          </a:r>
          <a:endParaRPr lang="zh-CN" altLang="en-US" sz="2400" b="1" dirty="0">
            <a:solidFill>
              <a:schemeClr val="tx1"/>
            </a:solidFill>
          </a:endParaRPr>
        </a:p>
      </dgm:t>
    </dgm:pt>
    <dgm:pt modelId="{1318336A-446E-4A5D-B469-2E3A5F8F8F2F}" type="parTrans" cxnId="{1A863F74-F7A1-4FF7-9B5E-29006E059F34}">
      <dgm:prSet/>
      <dgm:spPr/>
      <dgm:t>
        <a:bodyPr/>
        <a:lstStyle/>
        <a:p>
          <a:endParaRPr lang="zh-CN" altLang="en-US" sz="2400" b="1">
            <a:solidFill>
              <a:schemeClr val="tx1"/>
            </a:solidFill>
          </a:endParaRPr>
        </a:p>
      </dgm:t>
    </dgm:pt>
    <dgm:pt modelId="{BC152676-C512-443A-8636-4AC04B5D33A9}" type="sibTrans" cxnId="{1A863F74-F7A1-4FF7-9B5E-29006E059F34}">
      <dgm:prSet/>
      <dgm:spPr>
        <a:ln>
          <a:solidFill>
            <a:srgbClr val="05195E"/>
          </a:solidFill>
        </a:ln>
      </dgm:spPr>
      <dgm:t>
        <a:bodyPr/>
        <a:lstStyle/>
        <a:p>
          <a:endParaRPr lang="zh-CN" altLang="en-US" sz="2400" b="1">
            <a:solidFill>
              <a:schemeClr val="tx1"/>
            </a:solidFill>
          </a:endParaRPr>
        </a:p>
      </dgm:t>
    </dgm:pt>
    <dgm:pt modelId="{0A3CAEA6-86D3-4F0C-8AA1-AE4B58365DB8}">
      <dgm:prSet phldrT="[文本]" custT="1"/>
      <dgm:spPr>
        <a:noFill/>
        <a:ln>
          <a:solidFill>
            <a:srgbClr val="05195E"/>
          </a:solidFill>
        </a:ln>
      </dgm:spPr>
      <dgm:t>
        <a:bodyPr/>
        <a:lstStyle/>
        <a:p>
          <a:r>
            <a:rPr lang="zh-CN" sz="2400" b="1" dirty="0" smtClean="0">
              <a:solidFill>
                <a:schemeClr val="tx1"/>
              </a:solidFill>
            </a:rPr>
            <a:t>数据</a:t>
          </a:r>
          <a:r>
            <a:rPr lang="zh-CN" altLang="en-US" sz="2400" b="1" dirty="0" smtClean="0">
              <a:solidFill>
                <a:schemeClr val="tx1"/>
              </a:solidFill>
            </a:rPr>
            <a:t>库</a:t>
          </a:r>
          <a:r>
            <a:rPr lang="en-US" altLang="zh-CN" sz="2400" b="1" dirty="0" smtClean="0">
              <a:solidFill>
                <a:schemeClr val="tx1"/>
              </a:solidFill>
            </a:rPr>
            <a:t/>
          </a:r>
          <a:br>
            <a:rPr lang="en-US" altLang="zh-CN" sz="2400" b="1" dirty="0" smtClean="0">
              <a:solidFill>
                <a:schemeClr val="tx1"/>
              </a:solidFill>
            </a:rPr>
          </a:br>
          <a:r>
            <a:rPr lang="zh-CN" altLang="en-US" sz="2400" b="1" dirty="0" smtClean="0">
              <a:solidFill>
                <a:schemeClr val="tx1"/>
              </a:solidFill>
            </a:rPr>
            <a:t>存储加密</a:t>
          </a:r>
          <a:endParaRPr lang="zh-CN" altLang="en-US" sz="2400" b="1" dirty="0">
            <a:solidFill>
              <a:schemeClr val="tx1"/>
            </a:solidFill>
          </a:endParaRPr>
        </a:p>
      </dgm:t>
    </dgm:pt>
    <dgm:pt modelId="{C647B0AD-CD2F-4F9A-8280-5C600AB28E89}" type="parTrans" cxnId="{F6F1E46F-08EE-418A-9544-D3309A3DE112}">
      <dgm:prSet/>
      <dgm:spPr/>
      <dgm:t>
        <a:bodyPr/>
        <a:lstStyle/>
        <a:p>
          <a:endParaRPr lang="zh-CN" altLang="en-US" sz="2400" b="1">
            <a:solidFill>
              <a:schemeClr val="tx1"/>
            </a:solidFill>
          </a:endParaRPr>
        </a:p>
      </dgm:t>
    </dgm:pt>
    <dgm:pt modelId="{B2B81F4B-92CD-4AD5-B1F0-BCCD1FB1018E}" type="sibTrans" cxnId="{F6F1E46F-08EE-418A-9544-D3309A3DE112}">
      <dgm:prSet/>
      <dgm:spPr>
        <a:ln>
          <a:solidFill>
            <a:srgbClr val="05195E"/>
          </a:solidFill>
        </a:ln>
      </dgm:spPr>
      <dgm:t>
        <a:bodyPr/>
        <a:lstStyle/>
        <a:p>
          <a:endParaRPr lang="zh-CN" altLang="en-US" sz="2400" b="1">
            <a:solidFill>
              <a:schemeClr val="tx1"/>
            </a:solidFill>
          </a:endParaRPr>
        </a:p>
      </dgm:t>
    </dgm:pt>
    <dgm:pt modelId="{02F5FF3A-8000-4DCC-984D-23627C11D70E}">
      <dgm:prSet phldrT="[文本]" custT="1"/>
      <dgm:spPr>
        <a:noFill/>
        <a:ln>
          <a:solidFill>
            <a:srgbClr val="05195E"/>
          </a:solidFill>
        </a:ln>
      </dgm:spPr>
      <dgm:t>
        <a:bodyPr/>
        <a:lstStyle/>
        <a:p>
          <a:r>
            <a:rPr lang="zh-CN" altLang="en-US" sz="2400" b="1" dirty="0" smtClean="0">
              <a:solidFill>
                <a:schemeClr val="tx1"/>
              </a:solidFill>
            </a:rPr>
            <a:t>审计</a:t>
          </a:r>
          <a:endParaRPr lang="zh-CN" altLang="en-US" sz="2400" b="1" dirty="0">
            <a:solidFill>
              <a:schemeClr val="tx1"/>
            </a:solidFill>
          </a:endParaRPr>
        </a:p>
      </dgm:t>
    </dgm:pt>
    <dgm:pt modelId="{DB8303FB-3AFD-4ECC-B8C6-2DB6EBD136C8}" type="parTrans" cxnId="{B95C8AAA-2366-48C3-A9D6-232102C85589}">
      <dgm:prSet/>
      <dgm:spPr/>
      <dgm:t>
        <a:bodyPr/>
        <a:lstStyle/>
        <a:p>
          <a:endParaRPr lang="zh-CN" altLang="en-US" sz="2400" b="1">
            <a:solidFill>
              <a:schemeClr val="tx1"/>
            </a:solidFill>
          </a:endParaRPr>
        </a:p>
      </dgm:t>
    </dgm:pt>
    <dgm:pt modelId="{1D1FD76C-8B59-4854-B6A2-29C57254212F}" type="sibTrans" cxnId="{B95C8AAA-2366-48C3-A9D6-232102C85589}">
      <dgm:prSet/>
      <dgm:spPr>
        <a:ln>
          <a:solidFill>
            <a:srgbClr val="04195E"/>
          </a:solidFill>
        </a:ln>
      </dgm:spPr>
      <dgm:t>
        <a:bodyPr/>
        <a:lstStyle/>
        <a:p>
          <a:endParaRPr lang="zh-CN" altLang="en-US" sz="2400" b="1">
            <a:solidFill>
              <a:schemeClr val="tx1"/>
            </a:solidFill>
          </a:endParaRPr>
        </a:p>
      </dgm:t>
    </dgm:pt>
    <dgm:pt modelId="{C3D50C39-3710-4AA6-A29B-6680F72A645B}">
      <dgm:prSet phldrT="[文本]" custT="1"/>
      <dgm:spPr>
        <a:noFill/>
        <a:ln>
          <a:solidFill>
            <a:srgbClr val="05195E"/>
          </a:solidFill>
        </a:ln>
      </dgm:spPr>
      <dgm:t>
        <a:bodyPr/>
        <a:lstStyle/>
        <a:p>
          <a:r>
            <a:rPr lang="zh-CN" altLang="en-US" sz="2400" b="1" dirty="0" smtClean="0">
              <a:solidFill>
                <a:schemeClr val="tx1"/>
              </a:solidFill>
            </a:rPr>
            <a:t>通信加密</a:t>
          </a:r>
          <a:endParaRPr lang="zh-CN" altLang="en-US" sz="2400" b="1" dirty="0">
            <a:solidFill>
              <a:schemeClr val="tx1"/>
            </a:solidFill>
          </a:endParaRPr>
        </a:p>
      </dgm:t>
    </dgm:pt>
    <dgm:pt modelId="{0BB9C77C-1DA0-41F6-B50A-9068EF950113}" type="parTrans" cxnId="{85784CD6-3D5C-4278-BED2-FC33E5F1AE5B}">
      <dgm:prSet/>
      <dgm:spPr/>
      <dgm:t>
        <a:bodyPr/>
        <a:lstStyle/>
        <a:p>
          <a:endParaRPr lang="zh-CN" altLang="en-US" sz="2400" b="1">
            <a:solidFill>
              <a:schemeClr val="tx1"/>
            </a:solidFill>
          </a:endParaRPr>
        </a:p>
      </dgm:t>
    </dgm:pt>
    <dgm:pt modelId="{5693B2DE-A822-429F-AD35-8DCFD23D5ED1}" type="sibTrans" cxnId="{85784CD6-3D5C-4278-BED2-FC33E5F1AE5B}">
      <dgm:prSet/>
      <dgm:spPr>
        <a:ln>
          <a:solidFill>
            <a:srgbClr val="05195E"/>
          </a:solidFill>
        </a:ln>
      </dgm:spPr>
      <dgm:t>
        <a:bodyPr/>
        <a:lstStyle/>
        <a:p>
          <a:endParaRPr lang="zh-CN" altLang="en-US" sz="2400" b="1">
            <a:solidFill>
              <a:schemeClr val="tx1"/>
            </a:solidFill>
          </a:endParaRPr>
        </a:p>
      </dgm:t>
    </dgm:pt>
    <dgm:pt modelId="{C254F7A9-48D9-4850-BE0C-29BAE148CEF9}">
      <dgm:prSet phldrT="[文本]" custT="1"/>
      <dgm:spPr>
        <a:noFill/>
        <a:ln>
          <a:solidFill>
            <a:srgbClr val="05195E"/>
          </a:solidFill>
        </a:ln>
      </dgm:spPr>
      <dgm:t>
        <a:bodyPr/>
        <a:lstStyle/>
        <a:p>
          <a:r>
            <a:rPr lang="zh-CN" altLang="en-US" sz="2400" b="1" dirty="0" smtClean="0">
              <a:solidFill>
                <a:schemeClr val="tx1"/>
              </a:solidFill>
            </a:rPr>
            <a:t>访问控制</a:t>
          </a:r>
          <a:endParaRPr lang="zh-CN" altLang="en-US" sz="2400" b="1" dirty="0">
            <a:solidFill>
              <a:schemeClr val="tx1"/>
            </a:solidFill>
          </a:endParaRPr>
        </a:p>
      </dgm:t>
    </dgm:pt>
    <dgm:pt modelId="{CBC3DDAB-160E-47BA-8CEA-FAAE507440A2}" type="parTrans" cxnId="{16AA1046-2DDD-4B21-966F-F7A1C9B39169}">
      <dgm:prSet/>
      <dgm:spPr/>
      <dgm:t>
        <a:bodyPr/>
        <a:lstStyle/>
        <a:p>
          <a:endParaRPr lang="zh-CN" altLang="en-US" sz="2400" b="1">
            <a:solidFill>
              <a:schemeClr val="tx1"/>
            </a:solidFill>
          </a:endParaRPr>
        </a:p>
      </dgm:t>
    </dgm:pt>
    <dgm:pt modelId="{03FB774E-CA80-4F6A-989F-8234A9D0B2C6}" type="sibTrans" cxnId="{16AA1046-2DDD-4B21-966F-F7A1C9B39169}">
      <dgm:prSet/>
      <dgm:spPr>
        <a:ln>
          <a:solidFill>
            <a:srgbClr val="05195E"/>
          </a:solidFill>
        </a:ln>
      </dgm:spPr>
      <dgm:t>
        <a:bodyPr/>
        <a:lstStyle/>
        <a:p>
          <a:endParaRPr lang="zh-CN" altLang="en-US" sz="2400" b="1">
            <a:solidFill>
              <a:schemeClr val="tx1"/>
            </a:solidFill>
          </a:endParaRPr>
        </a:p>
      </dgm:t>
    </dgm:pt>
    <dgm:pt modelId="{8504FCA5-40D0-42F7-B165-3B22ACCD02CC}" type="pres">
      <dgm:prSet presAssocID="{5200AEE9-EEC9-4149-8123-415143A24EDB}" presName="cycle" presStyleCnt="0">
        <dgm:presLayoutVars>
          <dgm:dir/>
          <dgm:resizeHandles val="exact"/>
        </dgm:presLayoutVars>
      </dgm:prSet>
      <dgm:spPr/>
      <dgm:t>
        <a:bodyPr/>
        <a:lstStyle/>
        <a:p>
          <a:endParaRPr lang="zh-CN" altLang="en-US"/>
        </a:p>
      </dgm:t>
    </dgm:pt>
    <dgm:pt modelId="{9ED7AAEE-6954-49C4-B6D2-E5B98CE7EDFD}" type="pres">
      <dgm:prSet presAssocID="{9B15A29C-7857-4F85-9D88-5CA088051D62}" presName="node" presStyleLbl="node1" presStyleIdx="0" presStyleCnt="5" custScaleX="75637">
        <dgm:presLayoutVars>
          <dgm:bulletEnabled val="1"/>
        </dgm:presLayoutVars>
      </dgm:prSet>
      <dgm:spPr/>
      <dgm:t>
        <a:bodyPr/>
        <a:lstStyle/>
        <a:p>
          <a:endParaRPr lang="zh-CN" altLang="en-US"/>
        </a:p>
      </dgm:t>
    </dgm:pt>
    <dgm:pt modelId="{46E6BB0B-0E2B-444C-A7CF-963228AB137D}" type="pres">
      <dgm:prSet presAssocID="{9B15A29C-7857-4F85-9D88-5CA088051D62}" presName="spNode" presStyleCnt="0"/>
      <dgm:spPr/>
    </dgm:pt>
    <dgm:pt modelId="{C25AB77B-43E8-4EAA-BCAD-962F259BD971}" type="pres">
      <dgm:prSet presAssocID="{BC152676-C512-443A-8636-4AC04B5D33A9}" presName="sibTrans" presStyleLbl="sibTrans1D1" presStyleIdx="0" presStyleCnt="5"/>
      <dgm:spPr/>
      <dgm:t>
        <a:bodyPr/>
        <a:lstStyle/>
        <a:p>
          <a:endParaRPr lang="zh-CN" altLang="en-US"/>
        </a:p>
      </dgm:t>
    </dgm:pt>
    <dgm:pt modelId="{AD8A07A2-4869-4C2E-93E0-B5CD60957028}" type="pres">
      <dgm:prSet presAssocID="{0A3CAEA6-86D3-4F0C-8AA1-AE4B58365DB8}" presName="node" presStyleLbl="node1" presStyleIdx="1" presStyleCnt="5" custScaleX="112450">
        <dgm:presLayoutVars>
          <dgm:bulletEnabled val="1"/>
        </dgm:presLayoutVars>
      </dgm:prSet>
      <dgm:spPr/>
      <dgm:t>
        <a:bodyPr/>
        <a:lstStyle/>
        <a:p>
          <a:endParaRPr lang="zh-CN" altLang="en-US"/>
        </a:p>
      </dgm:t>
    </dgm:pt>
    <dgm:pt modelId="{02CAC813-785C-4E5E-8CCB-4CBE3986A962}" type="pres">
      <dgm:prSet presAssocID="{0A3CAEA6-86D3-4F0C-8AA1-AE4B58365DB8}" presName="spNode" presStyleCnt="0"/>
      <dgm:spPr/>
    </dgm:pt>
    <dgm:pt modelId="{4BCC6E37-509F-42E6-9204-E97BB9BEC945}" type="pres">
      <dgm:prSet presAssocID="{B2B81F4B-92CD-4AD5-B1F0-BCCD1FB1018E}" presName="sibTrans" presStyleLbl="sibTrans1D1" presStyleIdx="1" presStyleCnt="5"/>
      <dgm:spPr/>
      <dgm:t>
        <a:bodyPr/>
        <a:lstStyle/>
        <a:p>
          <a:endParaRPr lang="zh-CN" altLang="en-US"/>
        </a:p>
      </dgm:t>
    </dgm:pt>
    <dgm:pt modelId="{413101AC-77B6-4B47-BA4D-44DFA6C69142}" type="pres">
      <dgm:prSet presAssocID="{02F5FF3A-8000-4DCC-984D-23627C11D70E}" presName="node" presStyleLbl="node1" presStyleIdx="2" presStyleCnt="5" custScaleX="70175">
        <dgm:presLayoutVars>
          <dgm:bulletEnabled val="1"/>
        </dgm:presLayoutVars>
      </dgm:prSet>
      <dgm:spPr/>
      <dgm:t>
        <a:bodyPr/>
        <a:lstStyle/>
        <a:p>
          <a:endParaRPr lang="zh-CN" altLang="en-US"/>
        </a:p>
      </dgm:t>
    </dgm:pt>
    <dgm:pt modelId="{9D2B572E-17CD-46CA-9B6E-A1F112DCE34C}" type="pres">
      <dgm:prSet presAssocID="{02F5FF3A-8000-4DCC-984D-23627C11D70E}" presName="spNode" presStyleCnt="0"/>
      <dgm:spPr/>
    </dgm:pt>
    <dgm:pt modelId="{3B135562-3618-47A0-8448-A059DF31E291}" type="pres">
      <dgm:prSet presAssocID="{1D1FD76C-8B59-4854-B6A2-29C57254212F}" presName="sibTrans" presStyleLbl="sibTrans1D1" presStyleIdx="2" presStyleCnt="5"/>
      <dgm:spPr/>
      <dgm:t>
        <a:bodyPr/>
        <a:lstStyle/>
        <a:p>
          <a:endParaRPr lang="zh-CN" altLang="en-US"/>
        </a:p>
      </dgm:t>
    </dgm:pt>
    <dgm:pt modelId="{D8802761-DA31-4556-9F51-F79CC1437F54}" type="pres">
      <dgm:prSet presAssocID="{C3D50C39-3710-4AA6-A29B-6680F72A645B}" presName="node" presStyleLbl="node1" presStyleIdx="3" presStyleCnt="5" custScaleX="68236">
        <dgm:presLayoutVars>
          <dgm:bulletEnabled val="1"/>
        </dgm:presLayoutVars>
      </dgm:prSet>
      <dgm:spPr/>
      <dgm:t>
        <a:bodyPr/>
        <a:lstStyle/>
        <a:p>
          <a:endParaRPr lang="zh-CN" altLang="en-US"/>
        </a:p>
      </dgm:t>
    </dgm:pt>
    <dgm:pt modelId="{B2F8B9EB-BA9C-4AB0-A6DC-983B7B735FAE}" type="pres">
      <dgm:prSet presAssocID="{C3D50C39-3710-4AA6-A29B-6680F72A645B}" presName="spNode" presStyleCnt="0"/>
      <dgm:spPr/>
    </dgm:pt>
    <dgm:pt modelId="{E4AACD29-2C79-4B69-98AE-B11A512F9750}" type="pres">
      <dgm:prSet presAssocID="{5693B2DE-A822-429F-AD35-8DCFD23D5ED1}" presName="sibTrans" presStyleLbl="sibTrans1D1" presStyleIdx="3" presStyleCnt="5"/>
      <dgm:spPr/>
      <dgm:t>
        <a:bodyPr/>
        <a:lstStyle/>
        <a:p>
          <a:endParaRPr lang="zh-CN" altLang="en-US"/>
        </a:p>
      </dgm:t>
    </dgm:pt>
    <dgm:pt modelId="{E3CE33F9-B0CA-4C00-81D0-3D8B23F2D60E}" type="pres">
      <dgm:prSet presAssocID="{C254F7A9-48D9-4850-BE0C-29BAE148CEF9}" presName="node" presStyleLbl="node1" presStyleIdx="4" presStyleCnt="5" custScaleX="68581">
        <dgm:presLayoutVars>
          <dgm:bulletEnabled val="1"/>
        </dgm:presLayoutVars>
      </dgm:prSet>
      <dgm:spPr/>
      <dgm:t>
        <a:bodyPr/>
        <a:lstStyle/>
        <a:p>
          <a:endParaRPr lang="zh-CN" altLang="en-US"/>
        </a:p>
      </dgm:t>
    </dgm:pt>
    <dgm:pt modelId="{A413AB58-9C1E-420C-8DE5-8CEF3B08D837}" type="pres">
      <dgm:prSet presAssocID="{C254F7A9-48D9-4850-BE0C-29BAE148CEF9}" presName="spNode" presStyleCnt="0"/>
      <dgm:spPr/>
    </dgm:pt>
    <dgm:pt modelId="{E248FA4C-72F0-498A-BE68-7630D2D47D68}" type="pres">
      <dgm:prSet presAssocID="{03FB774E-CA80-4F6A-989F-8234A9D0B2C6}" presName="sibTrans" presStyleLbl="sibTrans1D1" presStyleIdx="4" presStyleCnt="5"/>
      <dgm:spPr/>
      <dgm:t>
        <a:bodyPr/>
        <a:lstStyle/>
        <a:p>
          <a:endParaRPr lang="zh-CN" altLang="en-US"/>
        </a:p>
      </dgm:t>
    </dgm:pt>
  </dgm:ptLst>
  <dgm:cxnLst>
    <dgm:cxn modelId="{026772AD-ED11-493C-8529-E86A66F4DD74}" type="presOf" srcId="{C3D50C39-3710-4AA6-A29B-6680F72A645B}" destId="{D8802761-DA31-4556-9F51-F79CC1437F54}" srcOrd="0" destOrd="0" presId="urn:microsoft.com/office/officeart/2005/8/layout/cycle6"/>
    <dgm:cxn modelId="{8D5E898B-F409-4F22-989E-DB4890715D4B}" type="presOf" srcId="{B2B81F4B-92CD-4AD5-B1F0-BCCD1FB1018E}" destId="{4BCC6E37-509F-42E6-9204-E97BB9BEC945}" srcOrd="0" destOrd="0" presId="urn:microsoft.com/office/officeart/2005/8/layout/cycle6"/>
    <dgm:cxn modelId="{ACCD92B4-A3DF-4C68-AFF2-D7E4402C598F}" type="presOf" srcId="{02F5FF3A-8000-4DCC-984D-23627C11D70E}" destId="{413101AC-77B6-4B47-BA4D-44DFA6C69142}" srcOrd="0" destOrd="0" presId="urn:microsoft.com/office/officeart/2005/8/layout/cycle6"/>
    <dgm:cxn modelId="{F6F1E46F-08EE-418A-9544-D3309A3DE112}" srcId="{5200AEE9-EEC9-4149-8123-415143A24EDB}" destId="{0A3CAEA6-86D3-4F0C-8AA1-AE4B58365DB8}" srcOrd="1" destOrd="0" parTransId="{C647B0AD-CD2F-4F9A-8280-5C600AB28E89}" sibTransId="{B2B81F4B-92CD-4AD5-B1F0-BCCD1FB1018E}"/>
    <dgm:cxn modelId="{1A863F74-F7A1-4FF7-9B5E-29006E059F34}" srcId="{5200AEE9-EEC9-4149-8123-415143A24EDB}" destId="{9B15A29C-7857-4F85-9D88-5CA088051D62}" srcOrd="0" destOrd="0" parTransId="{1318336A-446E-4A5D-B469-2E3A5F8F8F2F}" sibTransId="{BC152676-C512-443A-8636-4AC04B5D33A9}"/>
    <dgm:cxn modelId="{91AD9A80-E768-48F4-AB19-7C3F673C67D0}" type="presOf" srcId="{1D1FD76C-8B59-4854-B6A2-29C57254212F}" destId="{3B135562-3618-47A0-8448-A059DF31E291}" srcOrd="0" destOrd="0" presId="urn:microsoft.com/office/officeart/2005/8/layout/cycle6"/>
    <dgm:cxn modelId="{949E632A-6FD9-4AFC-8C40-B1261591FED4}" type="presOf" srcId="{9B15A29C-7857-4F85-9D88-5CA088051D62}" destId="{9ED7AAEE-6954-49C4-B6D2-E5B98CE7EDFD}" srcOrd="0" destOrd="0" presId="urn:microsoft.com/office/officeart/2005/8/layout/cycle6"/>
    <dgm:cxn modelId="{85784CD6-3D5C-4278-BED2-FC33E5F1AE5B}" srcId="{5200AEE9-EEC9-4149-8123-415143A24EDB}" destId="{C3D50C39-3710-4AA6-A29B-6680F72A645B}" srcOrd="3" destOrd="0" parTransId="{0BB9C77C-1DA0-41F6-B50A-9068EF950113}" sibTransId="{5693B2DE-A822-429F-AD35-8DCFD23D5ED1}"/>
    <dgm:cxn modelId="{B95C8AAA-2366-48C3-A9D6-232102C85589}" srcId="{5200AEE9-EEC9-4149-8123-415143A24EDB}" destId="{02F5FF3A-8000-4DCC-984D-23627C11D70E}" srcOrd="2" destOrd="0" parTransId="{DB8303FB-3AFD-4ECC-B8C6-2DB6EBD136C8}" sibTransId="{1D1FD76C-8B59-4854-B6A2-29C57254212F}"/>
    <dgm:cxn modelId="{390D11B0-A61D-46C4-843D-E85212A1B221}" type="presOf" srcId="{5693B2DE-A822-429F-AD35-8DCFD23D5ED1}" destId="{E4AACD29-2C79-4B69-98AE-B11A512F9750}" srcOrd="0" destOrd="0" presId="urn:microsoft.com/office/officeart/2005/8/layout/cycle6"/>
    <dgm:cxn modelId="{CE99E85E-EF16-4BD7-BD39-2278DE404894}" type="presOf" srcId="{BC152676-C512-443A-8636-4AC04B5D33A9}" destId="{C25AB77B-43E8-4EAA-BCAD-962F259BD971}" srcOrd="0" destOrd="0" presId="urn:microsoft.com/office/officeart/2005/8/layout/cycle6"/>
    <dgm:cxn modelId="{50355F49-4C26-46D1-8E9F-FC12DB62CF3C}" type="presOf" srcId="{5200AEE9-EEC9-4149-8123-415143A24EDB}" destId="{8504FCA5-40D0-42F7-B165-3B22ACCD02CC}" srcOrd="0" destOrd="0" presId="urn:microsoft.com/office/officeart/2005/8/layout/cycle6"/>
    <dgm:cxn modelId="{9A313C8F-686B-49C5-8EFB-6957394FC426}" type="presOf" srcId="{0A3CAEA6-86D3-4F0C-8AA1-AE4B58365DB8}" destId="{AD8A07A2-4869-4C2E-93E0-B5CD60957028}" srcOrd="0" destOrd="0" presId="urn:microsoft.com/office/officeart/2005/8/layout/cycle6"/>
    <dgm:cxn modelId="{16AA1046-2DDD-4B21-966F-F7A1C9B39169}" srcId="{5200AEE9-EEC9-4149-8123-415143A24EDB}" destId="{C254F7A9-48D9-4850-BE0C-29BAE148CEF9}" srcOrd="4" destOrd="0" parTransId="{CBC3DDAB-160E-47BA-8CEA-FAAE507440A2}" sibTransId="{03FB774E-CA80-4F6A-989F-8234A9D0B2C6}"/>
    <dgm:cxn modelId="{5F2FE7F2-FB8C-472F-9931-307A229D429A}" type="presOf" srcId="{C254F7A9-48D9-4850-BE0C-29BAE148CEF9}" destId="{E3CE33F9-B0CA-4C00-81D0-3D8B23F2D60E}" srcOrd="0" destOrd="0" presId="urn:microsoft.com/office/officeart/2005/8/layout/cycle6"/>
    <dgm:cxn modelId="{C3BED872-75E5-4A72-8B0C-22E154DFB3AF}" type="presOf" srcId="{03FB774E-CA80-4F6A-989F-8234A9D0B2C6}" destId="{E248FA4C-72F0-498A-BE68-7630D2D47D68}" srcOrd="0" destOrd="0" presId="urn:microsoft.com/office/officeart/2005/8/layout/cycle6"/>
    <dgm:cxn modelId="{D7F772E1-3224-4474-BEC7-F76A89613292}" type="presParOf" srcId="{8504FCA5-40D0-42F7-B165-3B22ACCD02CC}" destId="{9ED7AAEE-6954-49C4-B6D2-E5B98CE7EDFD}" srcOrd="0" destOrd="0" presId="urn:microsoft.com/office/officeart/2005/8/layout/cycle6"/>
    <dgm:cxn modelId="{BFF75CB7-FA3D-48EF-ACB7-DD24D2E544C7}" type="presParOf" srcId="{8504FCA5-40D0-42F7-B165-3B22ACCD02CC}" destId="{46E6BB0B-0E2B-444C-A7CF-963228AB137D}" srcOrd="1" destOrd="0" presId="urn:microsoft.com/office/officeart/2005/8/layout/cycle6"/>
    <dgm:cxn modelId="{900ED74D-5885-4C73-BA5D-38894E9EEF99}" type="presParOf" srcId="{8504FCA5-40D0-42F7-B165-3B22ACCD02CC}" destId="{C25AB77B-43E8-4EAA-BCAD-962F259BD971}" srcOrd="2" destOrd="0" presId="urn:microsoft.com/office/officeart/2005/8/layout/cycle6"/>
    <dgm:cxn modelId="{BADF4F03-4137-4729-8F7D-2DC7D5E5FD71}" type="presParOf" srcId="{8504FCA5-40D0-42F7-B165-3B22ACCD02CC}" destId="{AD8A07A2-4869-4C2E-93E0-B5CD60957028}" srcOrd="3" destOrd="0" presId="urn:microsoft.com/office/officeart/2005/8/layout/cycle6"/>
    <dgm:cxn modelId="{5C11F9A8-C6AD-4608-8546-F8997B403A4A}" type="presParOf" srcId="{8504FCA5-40D0-42F7-B165-3B22ACCD02CC}" destId="{02CAC813-785C-4E5E-8CCB-4CBE3986A962}" srcOrd="4" destOrd="0" presId="urn:microsoft.com/office/officeart/2005/8/layout/cycle6"/>
    <dgm:cxn modelId="{94251DA0-BA1C-4D3A-AAB9-3A87B4D78657}" type="presParOf" srcId="{8504FCA5-40D0-42F7-B165-3B22ACCD02CC}" destId="{4BCC6E37-509F-42E6-9204-E97BB9BEC945}" srcOrd="5" destOrd="0" presId="urn:microsoft.com/office/officeart/2005/8/layout/cycle6"/>
    <dgm:cxn modelId="{D32A5FCA-8BDC-4241-B0FC-89A2F17A6856}" type="presParOf" srcId="{8504FCA5-40D0-42F7-B165-3B22ACCD02CC}" destId="{413101AC-77B6-4B47-BA4D-44DFA6C69142}" srcOrd="6" destOrd="0" presId="urn:microsoft.com/office/officeart/2005/8/layout/cycle6"/>
    <dgm:cxn modelId="{3D8E9C16-2A1A-4FDF-80E1-87C083F4BC3A}" type="presParOf" srcId="{8504FCA5-40D0-42F7-B165-3B22ACCD02CC}" destId="{9D2B572E-17CD-46CA-9B6E-A1F112DCE34C}" srcOrd="7" destOrd="0" presId="urn:microsoft.com/office/officeart/2005/8/layout/cycle6"/>
    <dgm:cxn modelId="{6186988A-4EC4-4C47-8553-F1EFFEDCCDEE}" type="presParOf" srcId="{8504FCA5-40D0-42F7-B165-3B22ACCD02CC}" destId="{3B135562-3618-47A0-8448-A059DF31E291}" srcOrd="8" destOrd="0" presId="urn:microsoft.com/office/officeart/2005/8/layout/cycle6"/>
    <dgm:cxn modelId="{5CC2DB6E-CC2A-4EA5-B0C0-AE10299DE1C5}" type="presParOf" srcId="{8504FCA5-40D0-42F7-B165-3B22ACCD02CC}" destId="{D8802761-DA31-4556-9F51-F79CC1437F54}" srcOrd="9" destOrd="0" presId="urn:microsoft.com/office/officeart/2005/8/layout/cycle6"/>
    <dgm:cxn modelId="{3D5B74FC-9055-4C21-AAEF-3CBE91E872C7}" type="presParOf" srcId="{8504FCA5-40D0-42F7-B165-3B22ACCD02CC}" destId="{B2F8B9EB-BA9C-4AB0-A6DC-983B7B735FAE}" srcOrd="10" destOrd="0" presId="urn:microsoft.com/office/officeart/2005/8/layout/cycle6"/>
    <dgm:cxn modelId="{857E6399-E92E-4722-ADA8-DA596416407A}" type="presParOf" srcId="{8504FCA5-40D0-42F7-B165-3B22ACCD02CC}" destId="{E4AACD29-2C79-4B69-98AE-B11A512F9750}" srcOrd="11" destOrd="0" presId="urn:microsoft.com/office/officeart/2005/8/layout/cycle6"/>
    <dgm:cxn modelId="{E9BC35AC-B367-49C5-88F3-A28E77DCF7FE}" type="presParOf" srcId="{8504FCA5-40D0-42F7-B165-3B22ACCD02CC}" destId="{E3CE33F9-B0CA-4C00-81D0-3D8B23F2D60E}" srcOrd="12" destOrd="0" presId="urn:microsoft.com/office/officeart/2005/8/layout/cycle6"/>
    <dgm:cxn modelId="{40A1B427-3964-4CF3-8B39-6EB9CBC9FDC3}" type="presParOf" srcId="{8504FCA5-40D0-42F7-B165-3B22ACCD02CC}" destId="{A413AB58-9C1E-420C-8DE5-8CEF3B08D837}" srcOrd="13" destOrd="0" presId="urn:microsoft.com/office/officeart/2005/8/layout/cycle6"/>
    <dgm:cxn modelId="{BD870442-A5B6-4866-87B8-9CA2833A935C}" type="presParOf" srcId="{8504FCA5-40D0-42F7-B165-3B22ACCD02CC}" destId="{E248FA4C-72F0-498A-BE68-7630D2D47D68}" srcOrd="14" destOrd="0" presId="urn:microsoft.com/office/officeart/2005/8/layout/cycle6"/>
  </dgm:cxnLst>
  <dgm:bg/>
  <dgm:whole/>
</dgm:dataModel>
</file>

<file path=ppt/diagrams/data8.xml><?xml version="1.0" encoding="utf-8"?>
<dgm:dataModel xmlns:dgm="http://schemas.openxmlformats.org/drawingml/2006/diagram" xmlns:a="http://schemas.openxmlformats.org/drawingml/2006/main">
  <dgm:ptLst>
    <dgm:pt modelId="{9ED0B902-C6A9-49EF-AE86-BC85245701A1}"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FBAB31EE-68A4-48BE-8ED2-7AEE2D5B5CA5}">
      <dgm:prSet phldrT="[文本]" custT="1"/>
      <dgm:spPr>
        <a:solidFill>
          <a:schemeClr val="bg1"/>
        </a:solidFill>
        <a:ln>
          <a:solidFill>
            <a:srgbClr val="04195E"/>
          </a:solidFill>
        </a:ln>
      </dgm:spPr>
      <dgm:t>
        <a:bodyPr/>
        <a:lstStyle/>
        <a:p>
          <a:r>
            <a:rPr lang="zh-CN" altLang="en-US" sz="2800" b="1" dirty="0" smtClean="0">
              <a:solidFill>
                <a:srgbClr val="05195E"/>
              </a:solidFill>
              <a:latin typeface="Calibri" panose="020F0502020204030204" pitchFamily="34" charset="0"/>
              <a:cs typeface="Times New Roman" panose="02020603050405020304" pitchFamily="18" charset="0"/>
            </a:rPr>
            <a:t>两阶段提交</a:t>
          </a:r>
          <a:endParaRPr lang="zh-CN" altLang="en-US" sz="2800" b="1" dirty="0">
            <a:solidFill>
              <a:srgbClr val="05195E"/>
            </a:solidFill>
          </a:endParaRPr>
        </a:p>
      </dgm:t>
    </dgm:pt>
    <dgm:pt modelId="{E5C279E6-640D-4110-AABA-1EB8C3B0C5CA}" type="parTrans" cxnId="{546BD94A-1C81-4331-BDEE-A98BEBCA1718}">
      <dgm:prSet/>
      <dgm:spPr/>
      <dgm:t>
        <a:bodyPr/>
        <a:lstStyle/>
        <a:p>
          <a:endParaRPr lang="zh-CN" altLang="en-US" sz="2800" b="1">
            <a:solidFill>
              <a:srgbClr val="05195E"/>
            </a:solidFill>
          </a:endParaRPr>
        </a:p>
      </dgm:t>
    </dgm:pt>
    <dgm:pt modelId="{FABE4217-7BF3-4029-8808-457B117C1C3E}" type="sibTrans" cxnId="{546BD94A-1C81-4331-BDEE-A98BEBCA1718}">
      <dgm:prSet custT="1"/>
      <dgm:spPr>
        <a:solidFill>
          <a:schemeClr val="bg1"/>
        </a:solidFill>
        <a:ln>
          <a:solidFill>
            <a:srgbClr val="04195E"/>
          </a:solidFill>
        </a:ln>
      </dgm:spPr>
      <dgm:t>
        <a:bodyPr/>
        <a:lstStyle/>
        <a:p>
          <a:endParaRPr lang="zh-CN" altLang="en-US" sz="2800" b="1">
            <a:solidFill>
              <a:srgbClr val="05195E"/>
            </a:solidFill>
          </a:endParaRPr>
        </a:p>
      </dgm:t>
    </dgm:pt>
    <dgm:pt modelId="{4BF5E13C-50F6-4F09-AB34-2BF26AB1E3E1}">
      <dgm:prSet phldrT="[文本]" custT="1"/>
      <dgm:spPr>
        <a:solidFill>
          <a:schemeClr val="bg1"/>
        </a:solidFill>
        <a:ln>
          <a:solidFill>
            <a:srgbClr val="04195E"/>
          </a:solidFill>
        </a:ln>
      </dgm:spPr>
      <dgm:t>
        <a:bodyPr/>
        <a:lstStyle/>
        <a:p>
          <a:r>
            <a:rPr lang="zh-CN" altLang="en-US" sz="2800" b="1" dirty="0" smtClean="0">
              <a:solidFill>
                <a:srgbClr val="05195E"/>
              </a:solidFill>
              <a:latin typeface="Calibri" panose="020F0502020204030204" pitchFamily="34" charset="0"/>
              <a:cs typeface="Times New Roman" panose="02020603050405020304" pitchFamily="18" charset="0"/>
            </a:rPr>
            <a:t>纠错与恢复</a:t>
          </a:r>
          <a:endParaRPr lang="zh-CN" altLang="en-US" sz="2800" b="1" dirty="0">
            <a:solidFill>
              <a:srgbClr val="05195E"/>
            </a:solidFill>
          </a:endParaRPr>
        </a:p>
      </dgm:t>
    </dgm:pt>
    <dgm:pt modelId="{2C9382A4-1F37-4D7D-BACD-B29846AB0B99}" type="parTrans" cxnId="{A237FD3A-9211-4C8C-A8B9-AEBB2465DE1E}">
      <dgm:prSet/>
      <dgm:spPr/>
      <dgm:t>
        <a:bodyPr/>
        <a:lstStyle/>
        <a:p>
          <a:endParaRPr lang="zh-CN" altLang="en-US" sz="2800" b="1">
            <a:solidFill>
              <a:srgbClr val="05195E"/>
            </a:solidFill>
          </a:endParaRPr>
        </a:p>
      </dgm:t>
    </dgm:pt>
    <dgm:pt modelId="{38527D00-E477-48C0-8748-A32C9AAF8703}" type="sibTrans" cxnId="{A237FD3A-9211-4C8C-A8B9-AEBB2465DE1E}">
      <dgm:prSet custT="1"/>
      <dgm:spPr>
        <a:solidFill>
          <a:schemeClr val="bg1"/>
        </a:solidFill>
        <a:ln>
          <a:solidFill>
            <a:srgbClr val="04195E"/>
          </a:solidFill>
        </a:ln>
      </dgm:spPr>
      <dgm:t>
        <a:bodyPr/>
        <a:lstStyle/>
        <a:p>
          <a:endParaRPr lang="zh-CN" altLang="en-US" sz="2800" b="1">
            <a:solidFill>
              <a:srgbClr val="05195E"/>
            </a:solidFill>
          </a:endParaRPr>
        </a:p>
      </dgm:t>
    </dgm:pt>
    <dgm:pt modelId="{19ED4ACF-EAA7-4A32-9A96-2AB1BE878C1D}">
      <dgm:prSet phldrT="[文本]" custT="1"/>
      <dgm:spPr>
        <a:solidFill>
          <a:schemeClr val="bg1"/>
        </a:solidFill>
        <a:ln>
          <a:solidFill>
            <a:srgbClr val="04195E"/>
          </a:solidFill>
        </a:ln>
      </dgm:spPr>
      <dgm:t>
        <a:bodyPr/>
        <a:lstStyle/>
        <a:p>
          <a:r>
            <a:rPr lang="zh-CN" altLang="en-US" sz="2800" b="1" dirty="0" smtClean="0">
              <a:solidFill>
                <a:srgbClr val="05195E"/>
              </a:solidFill>
              <a:latin typeface="Calibri" panose="020F0502020204030204" pitchFamily="34" charset="0"/>
              <a:cs typeface="Times New Roman" panose="02020603050405020304" pitchFamily="18" charset="0"/>
            </a:rPr>
            <a:t>触发器</a:t>
          </a:r>
          <a:endParaRPr lang="zh-CN" altLang="en-US" sz="2800" b="1" dirty="0">
            <a:solidFill>
              <a:srgbClr val="05195E"/>
            </a:solidFill>
          </a:endParaRPr>
        </a:p>
      </dgm:t>
    </dgm:pt>
    <dgm:pt modelId="{DCB7ABAA-A2AB-440A-8FD7-135F57538816}" type="parTrans" cxnId="{34751206-EEF0-4CBD-83C8-8CD93A6566BE}">
      <dgm:prSet/>
      <dgm:spPr/>
      <dgm:t>
        <a:bodyPr/>
        <a:lstStyle/>
        <a:p>
          <a:endParaRPr lang="zh-CN" altLang="en-US" sz="2800" b="1">
            <a:solidFill>
              <a:srgbClr val="05195E"/>
            </a:solidFill>
          </a:endParaRPr>
        </a:p>
      </dgm:t>
    </dgm:pt>
    <dgm:pt modelId="{3E84B074-41B7-487C-BE16-1376785DAAA1}" type="sibTrans" cxnId="{34751206-EEF0-4CBD-83C8-8CD93A6566BE}">
      <dgm:prSet custT="1"/>
      <dgm:spPr>
        <a:solidFill>
          <a:schemeClr val="bg1"/>
        </a:solidFill>
        <a:ln>
          <a:solidFill>
            <a:srgbClr val="04195E"/>
          </a:solidFill>
        </a:ln>
      </dgm:spPr>
      <dgm:t>
        <a:bodyPr/>
        <a:lstStyle/>
        <a:p>
          <a:endParaRPr lang="zh-CN" altLang="en-US" sz="2800" b="1">
            <a:solidFill>
              <a:srgbClr val="05195E"/>
            </a:solidFill>
          </a:endParaRPr>
        </a:p>
      </dgm:t>
    </dgm:pt>
    <dgm:pt modelId="{5F9EDCF3-67E3-4650-A772-28890E0B1F8F}">
      <dgm:prSet phldrT="[文本]" custT="1"/>
      <dgm:spPr>
        <a:solidFill>
          <a:schemeClr val="bg1"/>
        </a:solidFill>
        <a:ln>
          <a:solidFill>
            <a:srgbClr val="04195E"/>
          </a:solidFill>
        </a:ln>
      </dgm:spPr>
      <dgm:t>
        <a:bodyPr/>
        <a:lstStyle/>
        <a:p>
          <a:r>
            <a:rPr lang="zh-CN" altLang="en-US" sz="2800" b="1" dirty="0" smtClean="0">
              <a:solidFill>
                <a:srgbClr val="05195E"/>
              </a:solidFill>
              <a:latin typeface="Calibri" panose="020F0502020204030204" pitchFamily="34" charset="0"/>
              <a:cs typeface="Times New Roman" panose="02020603050405020304" pitchFamily="18" charset="0"/>
            </a:rPr>
            <a:t>并发访问控制</a:t>
          </a:r>
          <a:endParaRPr lang="zh-CN" altLang="en-US" sz="2800" b="1" dirty="0">
            <a:solidFill>
              <a:srgbClr val="05195E"/>
            </a:solidFill>
          </a:endParaRPr>
        </a:p>
      </dgm:t>
    </dgm:pt>
    <dgm:pt modelId="{C8090458-459B-4CC7-B7AE-D5F23311608E}" type="parTrans" cxnId="{5A1887BE-A498-4591-BE63-42561BBBFA7B}">
      <dgm:prSet/>
      <dgm:spPr/>
      <dgm:t>
        <a:bodyPr/>
        <a:lstStyle/>
        <a:p>
          <a:endParaRPr lang="zh-CN" altLang="en-US" sz="2800" b="1">
            <a:solidFill>
              <a:srgbClr val="05195E"/>
            </a:solidFill>
          </a:endParaRPr>
        </a:p>
      </dgm:t>
    </dgm:pt>
    <dgm:pt modelId="{A64210AC-0941-44FE-8144-BAAE786E4050}" type="sibTrans" cxnId="{5A1887BE-A498-4591-BE63-42561BBBFA7B}">
      <dgm:prSet custT="1"/>
      <dgm:spPr>
        <a:solidFill>
          <a:schemeClr val="bg1"/>
        </a:solidFill>
        <a:ln>
          <a:solidFill>
            <a:srgbClr val="04195E"/>
          </a:solidFill>
        </a:ln>
      </dgm:spPr>
      <dgm:t>
        <a:bodyPr/>
        <a:lstStyle/>
        <a:p>
          <a:endParaRPr lang="zh-CN" altLang="en-US" sz="2800" b="1">
            <a:solidFill>
              <a:srgbClr val="05195E"/>
            </a:solidFill>
          </a:endParaRPr>
        </a:p>
      </dgm:t>
    </dgm:pt>
    <dgm:pt modelId="{DB0C79B6-1306-495D-8F17-99303F104803}" type="pres">
      <dgm:prSet presAssocID="{9ED0B902-C6A9-49EF-AE86-BC85245701A1}" presName="cycle" presStyleCnt="0">
        <dgm:presLayoutVars>
          <dgm:dir/>
          <dgm:resizeHandles val="exact"/>
        </dgm:presLayoutVars>
      </dgm:prSet>
      <dgm:spPr/>
      <dgm:t>
        <a:bodyPr/>
        <a:lstStyle/>
        <a:p>
          <a:endParaRPr lang="zh-CN" altLang="en-US"/>
        </a:p>
      </dgm:t>
    </dgm:pt>
    <dgm:pt modelId="{971BCBAD-4B7F-4658-B258-6CDD17C0CEDB}" type="pres">
      <dgm:prSet presAssocID="{FBAB31EE-68A4-48BE-8ED2-7AEE2D5B5CA5}" presName="node" presStyleLbl="node1" presStyleIdx="0" presStyleCnt="4" custScaleX="117373">
        <dgm:presLayoutVars>
          <dgm:bulletEnabled val="1"/>
        </dgm:presLayoutVars>
      </dgm:prSet>
      <dgm:spPr/>
      <dgm:t>
        <a:bodyPr/>
        <a:lstStyle/>
        <a:p>
          <a:endParaRPr lang="zh-CN" altLang="en-US"/>
        </a:p>
      </dgm:t>
    </dgm:pt>
    <dgm:pt modelId="{D239C0D8-CCF2-41A9-A78B-4A36B0E6E1C9}" type="pres">
      <dgm:prSet presAssocID="{FABE4217-7BF3-4029-8808-457B117C1C3E}" presName="sibTrans" presStyleLbl="sibTrans2D1" presStyleIdx="0" presStyleCnt="4"/>
      <dgm:spPr/>
      <dgm:t>
        <a:bodyPr/>
        <a:lstStyle/>
        <a:p>
          <a:endParaRPr lang="zh-CN" altLang="en-US"/>
        </a:p>
      </dgm:t>
    </dgm:pt>
    <dgm:pt modelId="{167E710F-6092-45DF-A8C2-9FC0375AA5BD}" type="pres">
      <dgm:prSet presAssocID="{FABE4217-7BF3-4029-8808-457B117C1C3E}" presName="connectorText" presStyleLbl="sibTrans2D1" presStyleIdx="0" presStyleCnt="4"/>
      <dgm:spPr/>
      <dgm:t>
        <a:bodyPr/>
        <a:lstStyle/>
        <a:p>
          <a:endParaRPr lang="zh-CN" altLang="en-US"/>
        </a:p>
      </dgm:t>
    </dgm:pt>
    <dgm:pt modelId="{E60C107F-8F3F-4002-A8F5-077069A9252F}" type="pres">
      <dgm:prSet presAssocID="{4BF5E13C-50F6-4F09-AB34-2BF26AB1E3E1}" presName="node" presStyleLbl="node1" presStyleIdx="1" presStyleCnt="4" custScaleX="114151">
        <dgm:presLayoutVars>
          <dgm:bulletEnabled val="1"/>
        </dgm:presLayoutVars>
      </dgm:prSet>
      <dgm:spPr/>
      <dgm:t>
        <a:bodyPr/>
        <a:lstStyle/>
        <a:p>
          <a:endParaRPr lang="zh-CN" altLang="en-US"/>
        </a:p>
      </dgm:t>
    </dgm:pt>
    <dgm:pt modelId="{4407BB3D-0D57-43DA-92ED-45CE774A0BF0}" type="pres">
      <dgm:prSet presAssocID="{38527D00-E477-48C0-8748-A32C9AAF8703}" presName="sibTrans" presStyleLbl="sibTrans2D1" presStyleIdx="1" presStyleCnt="4"/>
      <dgm:spPr/>
      <dgm:t>
        <a:bodyPr/>
        <a:lstStyle/>
        <a:p>
          <a:endParaRPr lang="zh-CN" altLang="en-US"/>
        </a:p>
      </dgm:t>
    </dgm:pt>
    <dgm:pt modelId="{4D0C5CEC-85EB-48E0-9213-91FE865EE6E5}" type="pres">
      <dgm:prSet presAssocID="{38527D00-E477-48C0-8748-A32C9AAF8703}" presName="connectorText" presStyleLbl="sibTrans2D1" presStyleIdx="1" presStyleCnt="4"/>
      <dgm:spPr/>
      <dgm:t>
        <a:bodyPr/>
        <a:lstStyle/>
        <a:p>
          <a:endParaRPr lang="zh-CN" altLang="en-US"/>
        </a:p>
      </dgm:t>
    </dgm:pt>
    <dgm:pt modelId="{6DC3AFAB-949F-44C4-B0C5-D24E52F0EF40}" type="pres">
      <dgm:prSet presAssocID="{19ED4ACF-EAA7-4A32-9A96-2AB1BE878C1D}" presName="node" presStyleLbl="node1" presStyleIdx="2" presStyleCnt="4" custScaleX="111313" custScaleY="87875" custRadScaleRad="100185" custRadScaleInc="-7005">
        <dgm:presLayoutVars>
          <dgm:bulletEnabled val="1"/>
        </dgm:presLayoutVars>
      </dgm:prSet>
      <dgm:spPr/>
      <dgm:t>
        <a:bodyPr/>
        <a:lstStyle/>
        <a:p>
          <a:endParaRPr lang="zh-CN" altLang="en-US"/>
        </a:p>
      </dgm:t>
    </dgm:pt>
    <dgm:pt modelId="{A9ED2DFC-9F7D-48DD-A427-7ABDE44C5B23}" type="pres">
      <dgm:prSet presAssocID="{3E84B074-41B7-487C-BE16-1376785DAAA1}" presName="sibTrans" presStyleLbl="sibTrans2D1" presStyleIdx="2" presStyleCnt="4"/>
      <dgm:spPr/>
      <dgm:t>
        <a:bodyPr/>
        <a:lstStyle/>
        <a:p>
          <a:endParaRPr lang="zh-CN" altLang="en-US"/>
        </a:p>
      </dgm:t>
    </dgm:pt>
    <dgm:pt modelId="{895C6976-4000-460D-8ED2-7EEE418CE8DC}" type="pres">
      <dgm:prSet presAssocID="{3E84B074-41B7-487C-BE16-1376785DAAA1}" presName="connectorText" presStyleLbl="sibTrans2D1" presStyleIdx="2" presStyleCnt="4"/>
      <dgm:spPr/>
      <dgm:t>
        <a:bodyPr/>
        <a:lstStyle/>
        <a:p>
          <a:endParaRPr lang="zh-CN" altLang="en-US"/>
        </a:p>
      </dgm:t>
    </dgm:pt>
    <dgm:pt modelId="{7AA58E76-2DE9-44F2-9342-ED8F50BD9126}" type="pres">
      <dgm:prSet presAssocID="{5F9EDCF3-67E3-4650-A772-28890E0B1F8F}" presName="node" presStyleLbl="node1" presStyleIdx="3" presStyleCnt="4" custScaleX="122987">
        <dgm:presLayoutVars>
          <dgm:bulletEnabled val="1"/>
        </dgm:presLayoutVars>
      </dgm:prSet>
      <dgm:spPr/>
      <dgm:t>
        <a:bodyPr/>
        <a:lstStyle/>
        <a:p>
          <a:endParaRPr lang="zh-CN" altLang="en-US"/>
        </a:p>
      </dgm:t>
    </dgm:pt>
    <dgm:pt modelId="{6B1B2835-001B-45BC-9BC8-FD960347DB45}" type="pres">
      <dgm:prSet presAssocID="{A64210AC-0941-44FE-8144-BAAE786E4050}" presName="sibTrans" presStyleLbl="sibTrans2D1" presStyleIdx="3" presStyleCnt="4"/>
      <dgm:spPr/>
      <dgm:t>
        <a:bodyPr/>
        <a:lstStyle/>
        <a:p>
          <a:endParaRPr lang="zh-CN" altLang="en-US"/>
        </a:p>
      </dgm:t>
    </dgm:pt>
    <dgm:pt modelId="{B9BC04DC-091A-444D-8450-B116F18BD4F1}" type="pres">
      <dgm:prSet presAssocID="{A64210AC-0941-44FE-8144-BAAE786E4050}" presName="connectorText" presStyleLbl="sibTrans2D1" presStyleIdx="3" presStyleCnt="4"/>
      <dgm:spPr/>
      <dgm:t>
        <a:bodyPr/>
        <a:lstStyle/>
        <a:p>
          <a:endParaRPr lang="zh-CN" altLang="en-US"/>
        </a:p>
      </dgm:t>
    </dgm:pt>
  </dgm:ptLst>
  <dgm:cxnLst>
    <dgm:cxn modelId="{8DDE9EA5-38EC-4C47-8934-9237F7F6BC98}" type="presOf" srcId="{FABE4217-7BF3-4029-8808-457B117C1C3E}" destId="{167E710F-6092-45DF-A8C2-9FC0375AA5BD}" srcOrd="1" destOrd="0" presId="urn:microsoft.com/office/officeart/2005/8/layout/cycle2"/>
    <dgm:cxn modelId="{403B6917-5DF4-4B43-A96D-039CB4C82706}" type="presOf" srcId="{5F9EDCF3-67E3-4650-A772-28890E0B1F8F}" destId="{7AA58E76-2DE9-44F2-9342-ED8F50BD9126}" srcOrd="0" destOrd="0" presId="urn:microsoft.com/office/officeart/2005/8/layout/cycle2"/>
    <dgm:cxn modelId="{34751206-EEF0-4CBD-83C8-8CD93A6566BE}" srcId="{9ED0B902-C6A9-49EF-AE86-BC85245701A1}" destId="{19ED4ACF-EAA7-4A32-9A96-2AB1BE878C1D}" srcOrd="2" destOrd="0" parTransId="{DCB7ABAA-A2AB-440A-8FD7-135F57538816}" sibTransId="{3E84B074-41B7-487C-BE16-1376785DAAA1}"/>
    <dgm:cxn modelId="{5A1887BE-A498-4591-BE63-42561BBBFA7B}" srcId="{9ED0B902-C6A9-49EF-AE86-BC85245701A1}" destId="{5F9EDCF3-67E3-4650-A772-28890E0B1F8F}" srcOrd="3" destOrd="0" parTransId="{C8090458-459B-4CC7-B7AE-D5F23311608E}" sibTransId="{A64210AC-0941-44FE-8144-BAAE786E4050}"/>
    <dgm:cxn modelId="{CEFD81B3-AB46-4424-855C-C4B298DE0D8B}" type="presOf" srcId="{FABE4217-7BF3-4029-8808-457B117C1C3E}" destId="{D239C0D8-CCF2-41A9-A78B-4A36B0E6E1C9}" srcOrd="0" destOrd="0" presId="urn:microsoft.com/office/officeart/2005/8/layout/cycle2"/>
    <dgm:cxn modelId="{15455675-188B-4A1D-A531-3F1B00BFF888}" type="presOf" srcId="{FBAB31EE-68A4-48BE-8ED2-7AEE2D5B5CA5}" destId="{971BCBAD-4B7F-4658-B258-6CDD17C0CEDB}" srcOrd="0" destOrd="0" presId="urn:microsoft.com/office/officeart/2005/8/layout/cycle2"/>
    <dgm:cxn modelId="{A09BF3BD-A4BC-48DD-948D-CF0F735CEBA9}" type="presOf" srcId="{19ED4ACF-EAA7-4A32-9A96-2AB1BE878C1D}" destId="{6DC3AFAB-949F-44C4-B0C5-D24E52F0EF40}" srcOrd="0" destOrd="0" presId="urn:microsoft.com/office/officeart/2005/8/layout/cycle2"/>
    <dgm:cxn modelId="{D0AF8430-0863-4DF5-A473-CCBE4F96ACDB}" type="presOf" srcId="{9ED0B902-C6A9-49EF-AE86-BC85245701A1}" destId="{DB0C79B6-1306-495D-8F17-99303F104803}" srcOrd="0" destOrd="0" presId="urn:microsoft.com/office/officeart/2005/8/layout/cycle2"/>
    <dgm:cxn modelId="{CF22776F-9AF9-4F84-B5CE-EFB527AD30C3}" type="presOf" srcId="{A64210AC-0941-44FE-8144-BAAE786E4050}" destId="{6B1B2835-001B-45BC-9BC8-FD960347DB45}" srcOrd="0" destOrd="0" presId="urn:microsoft.com/office/officeart/2005/8/layout/cycle2"/>
    <dgm:cxn modelId="{4E986CCA-0BBE-4A56-A76A-A35BB37C2863}" type="presOf" srcId="{38527D00-E477-48C0-8748-A32C9AAF8703}" destId="{4407BB3D-0D57-43DA-92ED-45CE774A0BF0}" srcOrd="0" destOrd="0" presId="urn:microsoft.com/office/officeart/2005/8/layout/cycle2"/>
    <dgm:cxn modelId="{2620EBAF-A5F3-4912-B4CC-1D077687ADFF}" type="presOf" srcId="{3E84B074-41B7-487C-BE16-1376785DAAA1}" destId="{A9ED2DFC-9F7D-48DD-A427-7ABDE44C5B23}" srcOrd="0" destOrd="0" presId="urn:microsoft.com/office/officeart/2005/8/layout/cycle2"/>
    <dgm:cxn modelId="{546BD94A-1C81-4331-BDEE-A98BEBCA1718}" srcId="{9ED0B902-C6A9-49EF-AE86-BC85245701A1}" destId="{FBAB31EE-68A4-48BE-8ED2-7AEE2D5B5CA5}" srcOrd="0" destOrd="0" parTransId="{E5C279E6-640D-4110-AABA-1EB8C3B0C5CA}" sibTransId="{FABE4217-7BF3-4029-8808-457B117C1C3E}"/>
    <dgm:cxn modelId="{49717738-A545-4DF9-9270-1C4C9E35A320}" type="presOf" srcId="{A64210AC-0941-44FE-8144-BAAE786E4050}" destId="{B9BC04DC-091A-444D-8450-B116F18BD4F1}" srcOrd="1" destOrd="0" presId="urn:microsoft.com/office/officeart/2005/8/layout/cycle2"/>
    <dgm:cxn modelId="{B66B6174-793C-4479-BF2F-0BB6A8ED08FA}" type="presOf" srcId="{3E84B074-41B7-487C-BE16-1376785DAAA1}" destId="{895C6976-4000-460D-8ED2-7EEE418CE8DC}" srcOrd="1" destOrd="0" presId="urn:microsoft.com/office/officeart/2005/8/layout/cycle2"/>
    <dgm:cxn modelId="{A237FD3A-9211-4C8C-A8B9-AEBB2465DE1E}" srcId="{9ED0B902-C6A9-49EF-AE86-BC85245701A1}" destId="{4BF5E13C-50F6-4F09-AB34-2BF26AB1E3E1}" srcOrd="1" destOrd="0" parTransId="{2C9382A4-1F37-4D7D-BACD-B29846AB0B99}" sibTransId="{38527D00-E477-48C0-8748-A32C9AAF8703}"/>
    <dgm:cxn modelId="{0D659951-1145-4464-8CCF-AB2E7EBACABC}" type="presOf" srcId="{38527D00-E477-48C0-8748-A32C9AAF8703}" destId="{4D0C5CEC-85EB-48E0-9213-91FE865EE6E5}" srcOrd="1" destOrd="0" presId="urn:microsoft.com/office/officeart/2005/8/layout/cycle2"/>
    <dgm:cxn modelId="{FA0BC094-3F91-49B6-BD77-CA65BF408E5F}" type="presOf" srcId="{4BF5E13C-50F6-4F09-AB34-2BF26AB1E3E1}" destId="{E60C107F-8F3F-4002-A8F5-077069A9252F}" srcOrd="0" destOrd="0" presId="urn:microsoft.com/office/officeart/2005/8/layout/cycle2"/>
    <dgm:cxn modelId="{18E7D5C5-6859-4724-BFA8-C9B6844CC2A8}" type="presParOf" srcId="{DB0C79B6-1306-495D-8F17-99303F104803}" destId="{971BCBAD-4B7F-4658-B258-6CDD17C0CEDB}" srcOrd="0" destOrd="0" presId="urn:microsoft.com/office/officeart/2005/8/layout/cycle2"/>
    <dgm:cxn modelId="{C3AD18C8-E6F7-4DC9-9E76-3EBAAC8788DA}" type="presParOf" srcId="{DB0C79B6-1306-495D-8F17-99303F104803}" destId="{D239C0D8-CCF2-41A9-A78B-4A36B0E6E1C9}" srcOrd="1" destOrd="0" presId="urn:microsoft.com/office/officeart/2005/8/layout/cycle2"/>
    <dgm:cxn modelId="{A0CE738F-926F-4E16-87B4-0234BEFF0120}" type="presParOf" srcId="{D239C0D8-CCF2-41A9-A78B-4A36B0E6E1C9}" destId="{167E710F-6092-45DF-A8C2-9FC0375AA5BD}" srcOrd="0" destOrd="0" presId="urn:microsoft.com/office/officeart/2005/8/layout/cycle2"/>
    <dgm:cxn modelId="{60E5A1FC-00E5-43BA-B87E-7A60F0B2F187}" type="presParOf" srcId="{DB0C79B6-1306-495D-8F17-99303F104803}" destId="{E60C107F-8F3F-4002-A8F5-077069A9252F}" srcOrd="2" destOrd="0" presId="urn:microsoft.com/office/officeart/2005/8/layout/cycle2"/>
    <dgm:cxn modelId="{499B5B72-C913-4C09-B3BC-A37A8AF20A7B}" type="presParOf" srcId="{DB0C79B6-1306-495D-8F17-99303F104803}" destId="{4407BB3D-0D57-43DA-92ED-45CE774A0BF0}" srcOrd="3" destOrd="0" presId="urn:microsoft.com/office/officeart/2005/8/layout/cycle2"/>
    <dgm:cxn modelId="{7BEC3030-0905-4921-82F9-E46E4399BEAA}" type="presParOf" srcId="{4407BB3D-0D57-43DA-92ED-45CE774A0BF0}" destId="{4D0C5CEC-85EB-48E0-9213-91FE865EE6E5}" srcOrd="0" destOrd="0" presId="urn:microsoft.com/office/officeart/2005/8/layout/cycle2"/>
    <dgm:cxn modelId="{722A69E7-F047-4864-A788-E4DD50E002DF}" type="presParOf" srcId="{DB0C79B6-1306-495D-8F17-99303F104803}" destId="{6DC3AFAB-949F-44C4-B0C5-D24E52F0EF40}" srcOrd="4" destOrd="0" presId="urn:microsoft.com/office/officeart/2005/8/layout/cycle2"/>
    <dgm:cxn modelId="{11526983-620E-454F-B5BD-0DAE805FC421}" type="presParOf" srcId="{DB0C79B6-1306-495D-8F17-99303F104803}" destId="{A9ED2DFC-9F7D-48DD-A427-7ABDE44C5B23}" srcOrd="5" destOrd="0" presId="urn:microsoft.com/office/officeart/2005/8/layout/cycle2"/>
    <dgm:cxn modelId="{CE4426A5-86D5-4C4D-9B7F-2721563D4CC0}" type="presParOf" srcId="{A9ED2DFC-9F7D-48DD-A427-7ABDE44C5B23}" destId="{895C6976-4000-460D-8ED2-7EEE418CE8DC}" srcOrd="0" destOrd="0" presId="urn:microsoft.com/office/officeart/2005/8/layout/cycle2"/>
    <dgm:cxn modelId="{F4F34472-012E-44FE-A504-FFA3447EB156}" type="presParOf" srcId="{DB0C79B6-1306-495D-8F17-99303F104803}" destId="{7AA58E76-2DE9-44F2-9342-ED8F50BD9126}" srcOrd="6" destOrd="0" presId="urn:microsoft.com/office/officeart/2005/8/layout/cycle2"/>
    <dgm:cxn modelId="{65B49A4D-767B-438B-A9B1-1A174CBBFA8F}" type="presParOf" srcId="{DB0C79B6-1306-495D-8F17-99303F104803}" destId="{6B1B2835-001B-45BC-9BC8-FD960347DB45}" srcOrd="7" destOrd="0" presId="urn:microsoft.com/office/officeart/2005/8/layout/cycle2"/>
    <dgm:cxn modelId="{44A25AB6-E69A-46B4-B51C-4D3A2B9E8D38}" type="presParOf" srcId="{6B1B2835-001B-45BC-9BC8-FD960347DB45}" destId="{B9BC04DC-091A-444D-8450-B116F18BD4F1}" srcOrd="0" destOrd="0" presId="urn:microsoft.com/office/officeart/2005/8/layout/cycle2"/>
  </dgm:cxnLst>
  <dgm:bg/>
  <dgm:whole/>
</dgm:dataModel>
</file>

<file path=ppt/diagrams/data9.xml><?xml version="1.0" encoding="utf-8"?>
<dgm:dataModel xmlns:dgm="http://schemas.openxmlformats.org/drawingml/2006/diagram" xmlns:a="http://schemas.openxmlformats.org/drawingml/2006/main">
  <dgm:ptLst>
    <dgm:pt modelId="{0C47ABF1-14E5-4191-A4BC-7CD8C53C3CD6}" type="doc">
      <dgm:prSet loTypeId="urn:microsoft.com/office/officeart/2009/3/layout/SubStepProcess" loCatId="process" qsTypeId="urn:microsoft.com/office/officeart/2005/8/quickstyle/simple1" qsCatId="simple" csTypeId="urn:microsoft.com/office/officeart/2005/8/colors/accent1_2" csCatId="accent1" phldr="1"/>
      <dgm:spPr/>
      <dgm:t>
        <a:bodyPr/>
        <a:lstStyle/>
        <a:p>
          <a:endParaRPr lang="zh-CN" altLang="en-US"/>
        </a:p>
      </dgm:t>
    </dgm:pt>
    <dgm:pt modelId="{B9D052AB-FE78-4831-A26C-34B1985673DB}">
      <dgm:prSet phldrT="[文本]" custT="1"/>
      <dgm:spPr>
        <a:solidFill>
          <a:schemeClr val="bg1">
            <a:lumMod val="95000"/>
          </a:schemeClr>
        </a:solidFill>
        <a:ln>
          <a:solidFill>
            <a:srgbClr val="05195E"/>
          </a:solidFill>
        </a:ln>
      </dgm:spPr>
      <dgm:t>
        <a:bodyPr/>
        <a:lstStyle/>
        <a:p>
          <a:r>
            <a:rPr lang="zh-CN" altLang="en-US" sz="2800" b="1" dirty="0" smtClean="0">
              <a:solidFill>
                <a:srgbClr val="05195E"/>
              </a:solidFill>
            </a:rPr>
            <a:t>不可破译</a:t>
          </a:r>
          <a:endParaRPr lang="zh-CN" altLang="en-US" sz="2800" b="1" dirty="0">
            <a:solidFill>
              <a:srgbClr val="05195E"/>
            </a:solidFill>
          </a:endParaRPr>
        </a:p>
      </dgm:t>
    </dgm:pt>
    <dgm:pt modelId="{45C8F2D7-77D4-4346-8AA9-616AC064A646}" type="parTrans" cxnId="{799A7CE2-C728-4D47-B18B-5B0C8E2F73E7}">
      <dgm:prSet/>
      <dgm:spPr/>
      <dgm:t>
        <a:bodyPr/>
        <a:lstStyle/>
        <a:p>
          <a:endParaRPr lang="zh-CN" altLang="en-US"/>
        </a:p>
      </dgm:t>
    </dgm:pt>
    <dgm:pt modelId="{73CA3749-85F4-4AFE-A9ED-5D12B650BB90}" type="sibTrans" cxnId="{799A7CE2-C728-4D47-B18B-5B0C8E2F73E7}">
      <dgm:prSet/>
      <dgm:spPr/>
      <dgm:t>
        <a:bodyPr/>
        <a:lstStyle/>
        <a:p>
          <a:endParaRPr lang="zh-CN" altLang="en-US"/>
        </a:p>
      </dgm:t>
    </dgm:pt>
    <dgm:pt modelId="{188914C2-1080-4094-BEA5-0575F94FB8AC}">
      <dgm:prSet phldrT="[文本]"/>
      <dgm:spPr/>
      <dgm:t>
        <a:bodyPr/>
        <a:lstStyle/>
        <a:p>
          <a:r>
            <a:rPr lang="en-US" altLang="zh-CN" dirty="0" smtClean="0">
              <a:solidFill>
                <a:srgbClr val="05195E"/>
              </a:solidFill>
            </a:rPr>
            <a:t>…</a:t>
          </a:r>
          <a:endParaRPr lang="zh-CN" altLang="en-US" dirty="0">
            <a:solidFill>
              <a:srgbClr val="05195E"/>
            </a:solidFill>
          </a:endParaRPr>
        </a:p>
      </dgm:t>
    </dgm:pt>
    <dgm:pt modelId="{13A34B36-2FD5-4C10-860C-0506F2F7CC4C}" type="parTrans" cxnId="{A5B69F76-8639-4B57-A583-F02745323C6D}">
      <dgm:prSet/>
      <dgm:spPr/>
      <dgm:t>
        <a:bodyPr/>
        <a:lstStyle/>
        <a:p>
          <a:endParaRPr lang="zh-CN" altLang="en-US"/>
        </a:p>
      </dgm:t>
    </dgm:pt>
    <dgm:pt modelId="{C2D18395-1420-4D10-9B3B-F29B8F6A951E}" type="sibTrans" cxnId="{A5B69F76-8639-4B57-A583-F02745323C6D}">
      <dgm:prSet/>
      <dgm:spPr/>
      <dgm:t>
        <a:bodyPr/>
        <a:lstStyle/>
        <a:p>
          <a:endParaRPr lang="zh-CN" altLang="en-US"/>
        </a:p>
      </dgm:t>
    </dgm:pt>
    <dgm:pt modelId="{2A4C0F4B-7577-49EC-8E89-15E0F9005133}">
      <dgm:prSet phldrT="[文本]"/>
      <dgm:spPr/>
      <dgm:t>
        <a:bodyPr/>
        <a:lstStyle/>
        <a:p>
          <a:r>
            <a:rPr lang="en-US" altLang="zh-CN" dirty="0" smtClean="0">
              <a:solidFill>
                <a:srgbClr val="05195E"/>
              </a:solidFill>
            </a:rPr>
            <a:t>….</a:t>
          </a:r>
          <a:endParaRPr lang="zh-CN" altLang="en-US" dirty="0">
            <a:solidFill>
              <a:srgbClr val="05195E"/>
            </a:solidFill>
          </a:endParaRPr>
        </a:p>
      </dgm:t>
    </dgm:pt>
    <dgm:pt modelId="{FD372888-EDAF-4579-857E-EF893064E38E}" type="parTrans" cxnId="{FD550242-0625-414D-B176-D7A965B29586}">
      <dgm:prSet/>
      <dgm:spPr/>
      <dgm:t>
        <a:bodyPr/>
        <a:lstStyle/>
        <a:p>
          <a:endParaRPr lang="zh-CN" altLang="en-US"/>
        </a:p>
      </dgm:t>
    </dgm:pt>
    <dgm:pt modelId="{A38B1E0D-7450-49B4-8D06-94EBF95F9C7A}" type="sibTrans" cxnId="{FD550242-0625-414D-B176-D7A965B29586}">
      <dgm:prSet/>
      <dgm:spPr/>
      <dgm:t>
        <a:bodyPr/>
        <a:lstStyle/>
        <a:p>
          <a:endParaRPr lang="zh-CN" altLang="en-US"/>
        </a:p>
      </dgm:t>
    </dgm:pt>
    <dgm:pt modelId="{6AC11C7C-82CE-4325-A2F9-DAA64BDFA2D7}">
      <dgm:prSet phldrT="[文本]" custT="1"/>
      <dgm:spPr>
        <a:solidFill>
          <a:schemeClr val="bg1">
            <a:lumMod val="95000"/>
          </a:schemeClr>
        </a:solidFill>
        <a:ln>
          <a:solidFill>
            <a:srgbClr val="05195E"/>
          </a:solidFill>
        </a:ln>
      </dgm:spPr>
      <dgm:t>
        <a:bodyPr/>
        <a:lstStyle/>
        <a:p>
          <a:r>
            <a:rPr lang="zh-CN" altLang="en-US" sz="2800" b="1" dirty="0" smtClean="0">
              <a:solidFill>
                <a:srgbClr val="05195E"/>
              </a:solidFill>
            </a:rPr>
            <a:t>存储</a:t>
          </a:r>
          <a:r>
            <a:rPr lang="en-US" altLang="zh-CN" sz="2800" b="1" dirty="0" smtClean="0">
              <a:solidFill>
                <a:srgbClr val="05195E"/>
              </a:solidFill>
            </a:rPr>
            <a:t/>
          </a:r>
          <a:br>
            <a:rPr lang="en-US" altLang="zh-CN" sz="2800" b="1" dirty="0" smtClean="0">
              <a:solidFill>
                <a:srgbClr val="05195E"/>
              </a:solidFill>
            </a:rPr>
          </a:br>
          <a:r>
            <a:rPr lang="zh-CN" altLang="en-US" sz="2800" b="1" dirty="0" smtClean="0">
              <a:solidFill>
                <a:srgbClr val="05195E"/>
              </a:solidFill>
            </a:rPr>
            <a:t>空间小</a:t>
          </a:r>
          <a:endParaRPr lang="zh-CN" altLang="en-US" sz="2800" b="1" dirty="0">
            <a:solidFill>
              <a:srgbClr val="05195E"/>
            </a:solidFill>
          </a:endParaRPr>
        </a:p>
      </dgm:t>
    </dgm:pt>
    <dgm:pt modelId="{2A1D577A-9025-47FB-84A5-FB48BBDBBB91}" type="parTrans" cxnId="{A28C3381-5185-4A1B-8865-C01175CA8D56}">
      <dgm:prSet/>
      <dgm:spPr/>
      <dgm:t>
        <a:bodyPr/>
        <a:lstStyle/>
        <a:p>
          <a:endParaRPr lang="zh-CN" altLang="en-US"/>
        </a:p>
      </dgm:t>
    </dgm:pt>
    <dgm:pt modelId="{11FB084E-49E8-4B71-AF44-AF61A4251C5F}" type="sibTrans" cxnId="{A28C3381-5185-4A1B-8865-C01175CA8D56}">
      <dgm:prSet/>
      <dgm:spPr/>
      <dgm:t>
        <a:bodyPr/>
        <a:lstStyle/>
        <a:p>
          <a:endParaRPr lang="zh-CN" altLang="en-US"/>
        </a:p>
      </dgm:t>
    </dgm:pt>
    <dgm:pt modelId="{CB7B4A95-4214-401D-A2E7-7E859DA082C3}">
      <dgm:prSet phldrT="[文本]" custT="1"/>
      <dgm:spPr>
        <a:solidFill>
          <a:schemeClr val="bg1">
            <a:lumMod val="95000"/>
          </a:schemeClr>
        </a:solidFill>
        <a:ln>
          <a:solidFill>
            <a:srgbClr val="05195E"/>
          </a:solidFill>
        </a:ln>
      </dgm:spPr>
      <dgm:t>
        <a:bodyPr/>
        <a:lstStyle/>
        <a:p>
          <a:r>
            <a:rPr lang="zh-CN" altLang="en-US" sz="2800" b="1" dirty="0" smtClean="0">
              <a:solidFill>
                <a:srgbClr val="05195E"/>
              </a:solidFill>
            </a:rPr>
            <a:t>加解密</a:t>
          </a:r>
          <a:r>
            <a:rPr lang="en-US" altLang="zh-CN" sz="2800" b="1" dirty="0" smtClean="0">
              <a:solidFill>
                <a:srgbClr val="05195E"/>
              </a:solidFill>
            </a:rPr>
            <a:t/>
          </a:r>
          <a:br>
            <a:rPr lang="en-US" altLang="zh-CN" sz="2800" b="1" dirty="0" smtClean="0">
              <a:solidFill>
                <a:srgbClr val="05195E"/>
              </a:solidFill>
            </a:rPr>
          </a:br>
          <a:r>
            <a:rPr lang="zh-CN" altLang="en-US" sz="2800" b="1" dirty="0" smtClean="0">
              <a:solidFill>
                <a:srgbClr val="05195E"/>
              </a:solidFill>
            </a:rPr>
            <a:t>速度快</a:t>
          </a:r>
          <a:endParaRPr lang="zh-CN" altLang="en-US" sz="2800" b="1" dirty="0">
            <a:solidFill>
              <a:srgbClr val="05195E"/>
            </a:solidFill>
          </a:endParaRPr>
        </a:p>
      </dgm:t>
    </dgm:pt>
    <dgm:pt modelId="{CFC51E26-5F73-4F49-8F36-5FC4613D2C11}" type="parTrans" cxnId="{72A38132-28A0-4314-9A4F-E7F7F0B37516}">
      <dgm:prSet/>
      <dgm:spPr/>
      <dgm:t>
        <a:bodyPr/>
        <a:lstStyle/>
        <a:p>
          <a:endParaRPr lang="zh-CN" altLang="en-US"/>
        </a:p>
      </dgm:t>
    </dgm:pt>
    <dgm:pt modelId="{559813E6-2E71-4A29-997D-52E25BA3E831}" type="sibTrans" cxnId="{72A38132-28A0-4314-9A4F-E7F7F0B37516}">
      <dgm:prSet/>
      <dgm:spPr/>
      <dgm:t>
        <a:bodyPr/>
        <a:lstStyle/>
        <a:p>
          <a:endParaRPr lang="zh-CN" altLang="en-US"/>
        </a:p>
      </dgm:t>
    </dgm:pt>
    <dgm:pt modelId="{AC065958-1072-49AC-B45D-EEEC73E46C72}" type="pres">
      <dgm:prSet presAssocID="{0C47ABF1-14E5-4191-A4BC-7CD8C53C3CD6}" presName="Name0" presStyleCnt="0">
        <dgm:presLayoutVars>
          <dgm:chMax val="7"/>
          <dgm:dir/>
          <dgm:animOne val="branch"/>
        </dgm:presLayoutVars>
      </dgm:prSet>
      <dgm:spPr/>
      <dgm:t>
        <a:bodyPr/>
        <a:lstStyle/>
        <a:p>
          <a:endParaRPr lang="zh-CN" altLang="en-US"/>
        </a:p>
      </dgm:t>
    </dgm:pt>
    <dgm:pt modelId="{BA38EB33-12E4-4175-92CA-DCBCDFF8AFFA}" type="pres">
      <dgm:prSet presAssocID="{B9D052AB-FE78-4831-A26C-34B1985673DB}" presName="parTx1" presStyleLbl="node1" presStyleIdx="0" presStyleCnt="3" custScaleX="86560" custScaleY="83954" custLinFactNeighborX="53772"/>
      <dgm:spPr/>
      <dgm:t>
        <a:bodyPr/>
        <a:lstStyle/>
        <a:p>
          <a:endParaRPr lang="zh-CN" altLang="en-US"/>
        </a:p>
      </dgm:t>
    </dgm:pt>
    <dgm:pt modelId="{58D3DAC2-B684-4378-AC75-7DAE4535F5F5}" type="pres">
      <dgm:prSet presAssocID="{B9D052AB-FE78-4831-A26C-34B1985673DB}" presName="spPre1" presStyleCnt="0"/>
      <dgm:spPr/>
    </dgm:pt>
    <dgm:pt modelId="{4958777B-8D0E-4016-A99D-C87BE8E4DB4D}" type="pres">
      <dgm:prSet presAssocID="{B9D052AB-FE78-4831-A26C-34B1985673DB}" presName="chLin1" presStyleCnt="0"/>
      <dgm:spPr/>
    </dgm:pt>
    <dgm:pt modelId="{2598CAC0-C03C-45C7-9ECC-65C474F877AB}" type="pres">
      <dgm:prSet presAssocID="{13A34B36-2FD5-4C10-860C-0506F2F7CC4C}" presName="Name11" presStyleLbl="parChTrans1D1" presStyleIdx="0" presStyleCnt="8"/>
      <dgm:spPr>
        <a:ln>
          <a:solidFill>
            <a:srgbClr val="05195E"/>
          </a:solidFill>
        </a:ln>
      </dgm:spPr>
    </dgm:pt>
    <dgm:pt modelId="{CE3AF035-48D8-4A60-A13F-9BA0A1E4BC5F}" type="pres">
      <dgm:prSet presAssocID="{13A34B36-2FD5-4C10-860C-0506F2F7CC4C}" presName="Name31" presStyleLbl="parChTrans1D1" presStyleIdx="1" presStyleCnt="8"/>
      <dgm:spPr>
        <a:ln>
          <a:solidFill>
            <a:srgbClr val="05195E"/>
          </a:solidFill>
        </a:ln>
      </dgm:spPr>
    </dgm:pt>
    <dgm:pt modelId="{79BD3C34-D4CC-4BFF-AFBB-E14DED94B75D}" type="pres">
      <dgm:prSet presAssocID="{188914C2-1080-4094-BEA5-0575F94FB8AC}" presName="txAndLines1" presStyleCnt="0"/>
      <dgm:spPr/>
    </dgm:pt>
    <dgm:pt modelId="{4F8C369C-8D60-4AE4-A80E-B5DDE21B9954}" type="pres">
      <dgm:prSet presAssocID="{188914C2-1080-4094-BEA5-0575F94FB8AC}" presName="anchor1" presStyleCnt="0"/>
      <dgm:spPr/>
    </dgm:pt>
    <dgm:pt modelId="{BE716061-95F0-4ABD-A670-2F12D3E7DD77}" type="pres">
      <dgm:prSet presAssocID="{188914C2-1080-4094-BEA5-0575F94FB8AC}" presName="backup1" presStyleCnt="0"/>
      <dgm:spPr/>
    </dgm:pt>
    <dgm:pt modelId="{D1FC2557-EA46-40AA-B5AB-ED46EAA8AAC8}" type="pres">
      <dgm:prSet presAssocID="{188914C2-1080-4094-BEA5-0575F94FB8AC}" presName="preLine1" presStyleLbl="parChTrans1D1" presStyleIdx="2" presStyleCnt="8"/>
      <dgm:spPr>
        <a:ln>
          <a:solidFill>
            <a:srgbClr val="04195E"/>
          </a:solidFill>
        </a:ln>
      </dgm:spPr>
      <dgm:t>
        <a:bodyPr/>
        <a:lstStyle/>
        <a:p>
          <a:endParaRPr lang="zh-CN" altLang="en-US"/>
        </a:p>
      </dgm:t>
    </dgm:pt>
    <dgm:pt modelId="{1BA81CEB-6ABB-4D29-85D1-8D1A04A7BBD5}" type="pres">
      <dgm:prSet presAssocID="{188914C2-1080-4094-BEA5-0575F94FB8AC}" presName="desTx1" presStyleLbl="revTx" presStyleIdx="0" presStyleCnt="0" custLinFactNeighborX="23222" custLinFactNeighborY="-15664">
        <dgm:presLayoutVars>
          <dgm:bulletEnabled val="1"/>
        </dgm:presLayoutVars>
      </dgm:prSet>
      <dgm:spPr/>
      <dgm:t>
        <a:bodyPr/>
        <a:lstStyle/>
        <a:p>
          <a:endParaRPr lang="zh-CN" altLang="en-US"/>
        </a:p>
      </dgm:t>
    </dgm:pt>
    <dgm:pt modelId="{0FEA39DB-4DDD-4008-AA22-837E9F56C5EC}" type="pres">
      <dgm:prSet presAssocID="{188914C2-1080-4094-BEA5-0575F94FB8AC}" presName="postLine1" presStyleLbl="parChTrans1D1" presStyleIdx="3" presStyleCnt="8"/>
      <dgm:spPr>
        <a:ln>
          <a:solidFill>
            <a:srgbClr val="04195E"/>
          </a:solidFill>
        </a:ln>
      </dgm:spPr>
      <dgm:t>
        <a:bodyPr/>
        <a:lstStyle/>
        <a:p>
          <a:endParaRPr lang="zh-CN" altLang="en-US"/>
        </a:p>
      </dgm:t>
    </dgm:pt>
    <dgm:pt modelId="{E19C041A-4C4D-44FF-83BA-12B942803438}" type="pres">
      <dgm:prSet presAssocID="{FD372888-EDAF-4579-857E-EF893064E38E}" presName="Name11" presStyleLbl="parChTrans1D1" presStyleIdx="4" presStyleCnt="8"/>
      <dgm:spPr>
        <a:ln>
          <a:solidFill>
            <a:srgbClr val="05195E"/>
          </a:solidFill>
        </a:ln>
      </dgm:spPr>
    </dgm:pt>
    <dgm:pt modelId="{51B6EBA3-E534-444C-812D-F2703A0F00AC}" type="pres">
      <dgm:prSet presAssocID="{FD372888-EDAF-4579-857E-EF893064E38E}" presName="Name31" presStyleLbl="parChTrans1D1" presStyleIdx="5" presStyleCnt="8"/>
      <dgm:spPr>
        <a:ln>
          <a:solidFill>
            <a:srgbClr val="05195E"/>
          </a:solidFill>
        </a:ln>
      </dgm:spPr>
    </dgm:pt>
    <dgm:pt modelId="{FBB7E448-87BD-45B5-AEA9-FAB48FE27029}" type="pres">
      <dgm:prSet presAssocID="{2A4C0F4B-7577-49EC-8E89-15E0F9005133}" presName="txAndLines1" presStyleCnt="0"/>
      <dgm:spPr/>
    </dgm:pt>
    <dgm:pt modelId="{6EDF2866-9334-48BC-9551-7EE90A7C1C79}" type="pres">
      <dgm:prSet presAssocID="{2A4C0F4B-7577-49EC-8E89-15E0F9005133}" presName="anchor1" presStyleCnt="0"/>
      <dgm:spPr/>
    </dgm:pt>
    <dgm:pt modelId="{B56998F4-CC2B-4D6B-91BF-BFF872F581C3}" type="pres">
      <dgm:prSet presAssocID="{2A4C0F4B-7577-49EC-8E89-15E0F9005133}" presName="backup1" presStyleCnt="0"/>
      <dgm:spPr/>
    </dgm:pt>
    <dgm:pt modelId="{76B6F65C-DA4A-4116-9F70-4A1375F41EB0}" type="pres">
      <dgm:prSet presAssocID="{2A4C0F4B-7577-49EC-8E89-15E0F9005133}" presName="preLine1" presStyleLbl="parChTrans1D1" presStyleIdx="6" presStyleCnt="8"/>
      <dgm:spPr>
        <a:ln>
          <a:solidFill>
            <a:srgbClr val="04195E"/>
          </a:solidFill>
        </a:ln>
      </dgm:spPr>
      <dgm:t>
        <a:bodyPr/>
        <a:lstStyle/>
        <a:p>
          <a:endParaRPr lang="zh-CN" altLang="en-US"/>
        </a:p>
      </dgm:t>
    </dgm:pt>
    <dgm:pt modelId="{EEC62A80-54E3-4DF7-B153-BAC65BC26D70}" type="pres">
      <dgm:prSet presAssocID="{2A4C0F4B-7577-49EC-8E89-15E0F9005133}" presName="desTx1" presStyleLbl="revTx" presStyleIdx="0" presStyleCnt="0">
        <dgm:presLayoutVars>
          <dgm:bulletEnabled val="1"/>
        </dgm:presLayoutVars>
      </dgm:prSet>
      <dgm:spPr/>
      <dgm:t>
        <a:bodyPr/>
        <a:lstStyle/>
        <a:p>
          <a:endParaRPr lang="zh-CN" altLang="en-US"/>
        </a:p>
      </dgm:t>
    </dgm:pt>
    <dgm:pt modelId="{01130EF5-72A3-4A5D-83AE-7336B33EEF2D}" type="pres">
      <dgm:prSet presAssocID="{2A4C0F4B-7577-49EC-8E89-15E0F9005133}" presName="postLine1" presStyleLbl="parChTrans1D1" presStyleIdx="7" presStyleCnt="8"/>
      <dgm:spPr>
        <a:ln>
          <a:solidFill>
            <a:srgbClr val="04195E"/>
          </a:solidFill>
        </a:ln>
      </dgm:spPr>
      <dgm:t>
        <a:bodyPr/>
        <a:lstStyle/>
        <a:p>
          <a:endParaRPr lang="zh-CN" altLang="en-US"/>
        </a:p>
      </dgm:t>
    </dgm:pt>
    <dgm:pt modelId="{58098F31-1435-41E3-9184-B015E2644D38}" type="pres">
      <dgm:prSet presAssocID="{B9D052AB-FE78-4831-A26C-34B1985673DB}" presName="spPost1" presStyleCnt="0"/>
      <dgm:spPr/>
    </dgm:pt>
    <dgm:pt modelId="{5F363F08-776A-4F96-B0B4-CAE5CF508957}" type="pres">
      <dgm:prSet presAssocID="{6AC11C7C-82CE-4325-A2F9-DAA64BDFA2D7}" presName="parTx2" presStyleLbl="node1" presStyleIdx="1" presStyleCnt="3" custScaleX="101965" custScaleY="84972" custLinFactNeighborX="-18475" custLinFactNeighborY="-367"/>
      <dgm:spPr/>
      <dgm:t>
        <a:bodyPr/>
        <a:lstStyle/>
        <a:p>
          <a:endParaRPr lang="zh-CN" altLang="en-US"/>
        </a:p>
      </dgm:t>
    </dgm:pt>
    <dgm:pt modelId="{850D8FCD-EBAC-420A-BEB6-FE82ABD3299D}" type="pres">
      <dgm:prSet presAssocID="{CB7B4A95-4214-401D-A2E7-7E859DA082C3}" presName="parTx3" presStyleLbl="node1" presStyleIdx="2" presStyleCnt="3" custScaleX="148993" custScaleY="152598" custLinFactNeighborX="7317"/>
      <dgm:spPr/>
      <dgm:t>
        <a:bodyPr/>
        <a:lstStyle/>
        <a:p>
          <a:endParaRPr lang="zh-CN" altLang="en-US"/>
        </a:p>
      </dgm:t>
    </dgm:pt>
  </dgm:ptLst>
  <dgm:cxnLst>
    <dgm:cxn modelId="{FD550242-0625-414D-B176-D7A965B29586}" srcId="{B9D052AB-FE78-4831-A26C-34B1985673DB}" destId="{2A4C0F4B-7577-49EC-8E89-15E0F9005133}" srcOrd="1" destOrd="0" parTransId="{FD372888-EDAF-4579-857E-EF893064E38E}" sibTransId="{A38B1E0D-7450-49B4-8D06-94EBF95F9C7A}"/>
    <dgm:cxn modelId="{4779EED9-A31C-4EDA-A308-936B99149337}" type="presOf" srcId="{CB7B4A95-4214-401D-A2E7-7E859DA082C3}" destId="{850D8FCD-EBAC-420A-BEB6-FE82ABD3299D}" srcOrd="0" destOrd="0" presId="urn:microsoft.com/office/officeart/2009/3/layout/SubStepProcess"/>
    <dgm:cxn modelId="{EA294F19-EB27-4EEB-86CA-E9EBCDC6CD63}" type="presOf" srcId="{0C47ABF1-14E5-4191-A4BC-7CD8C53C3CD6}" destId="{AC065958-1072-49AC-B45D-EEEC73E46C72}" srcOrd="0" destOrd="0" presId="urn:microsoft.com/office/officeart/2009/3/layout/SubStepProcess"/>
    <dgm:cxn modelId="{A28C3381-5185-4A1B-8865-C01175CA8D56}" srcId="{0C47ABF1-14E5-4191-A4BC-7CD8C53C3CD6}" destId="{6AC11C7C-82CE-4325-A2F9-DAA64BDFA2D7}" srcOrd="1" destOrd="0" parTransId="{2A1D577A-9025-47FB-84A5-FB48BBDBBB91}" sibTransId="{11FB084E-49E8-4B71-AF44-AF61A4251C5F}"/>
    <dgm:cxn modelId="{33EBC43A-CA04-4F67-A156-92BE69F1D2BD}" type="presOf" srcId="{2A4C0F4B-7577-49EC-8E89-15E0F9005133}" destId="{EEC62A80-54E3-4DF7-B153-BAC65BC26D70}" srcOrd="0" destOrd="0" presId="urn:microsoft.com/office/officeart/2009/3/layout/SubStepProcess"/>
    <dgm:cxn modelId="{73C308F5-32D5-4140-BC04-585F61ED21E7}" type="presOf" srcId="{B9D052AB-FE78-4831-A26C-34B1985673DB}" destId="{BA38EB33-12E4-4175-92CA-DCBCDFF8AFFA}" srcOrd="0" destOrd="0" presId="urn:microsoft.com/office/officeart/2009/3/layout/SubStepProcess"/>
    <dgm:cxn modelId="{CB67F7F0-CDEF-41A8-872D-F7DA3B79C15B}" type="presOf" srcId="{188914C2-1080-4094-BEA5-0575F94FB8AC}" destId="{1BA81CEB-6ABB-4D29-85D1-8D1A04A7BBD5}" srcOrd="0" destOrd="0" presId="urn:microsoft.com/office/officeart/2009/3/layout/SubStepProcess"/>
    <dgm:cxn modelId="{799A7CE2-C728-4D47-B18B-5B0C8E2F73E7}" srcId="{0C47ABF1-14E5-4191-A4BC-7CD8C53C3CD6}" destId="{B9D052AB-FE78-4831-A26C-34B1985673DB}" srcOrd="0" destOrd="0" parTransId="{45C8F2D7-77D4-4346-8AA9-616AC064A646}" sibTransId="{73CA3749-85F4-4AFE-A9ED-5D12B650BB90}"/>
    <dgm:cxn modelId="{09C595DC-EBEE-474A-8675-3DC9858482C6}" type="presOf" srcId="{6AC11C7C-82CE-4325-A2F9-DAA64BDFA2D7}" destId="{5F363F08-776A-4F96-B0B4-CAE5CF508957}" srcOrd="0" destOrd="0" presId="urn:microsoft.com/office/officeart/2009/3/layout/SubStepProcess"/>
    <dgm:cxn modelId="{72A38132-28A0-4314-9A4F-E7F7F0B37516}" srcId="{0C47ABF1-14E5-4191-A4BC-7CD8C53C3CD6}" destId="{CB7B4A95-4214-401D-A2E7-7E859DA082C3}" srcOrd="2" destOrd="0" parTransId="{CFC51E26-5F73-4F49-8F36-5FC4613D2C11}" sibTransId="{559813E6-2E71-4A29-997D-52E25BA3E831}"/>
    <dgm:cxn modelId="{A5B69F76-8639-4B57-A583-F02745323C6D}" srcId="{B9D052AB-FE78-4831-A26C-34B1985673DB}" destId="{188914C2-1080-4094-BEA5-0575F94FB8AC}" srcOrd="0" destOrd="0" parTransId="{13A34B36-2FD5-4C10-860C-0506F2F7CC4C}" sibTransId="{C2D18395-1420-4D10-9B3B-F29B8F6A951E}"/>
    <dgm:cxn modelId="{1C7FC800-8280-43B7-8024-F44F5DEC92EB}" type="presParOf" srcId="{AC065958-1072-49AC-B45D-EEEC73E46C72}" destId="{BA38EB33-12E4-4175-92CA-DCBCDFF8AFFA}" srcOrd="0" destOrd="0" presId="urn:microsoft.com/office/officeart/2009/3/layout/SubStepProcess"/>
    <dgm:cxn modelId="{FC6428D3-26F6-47EA-BCC1-6E8E48BE55ED}" type="presParOf" srcId="{AC065958-1072-49AC-B45D-EEEC73E46C72}" destId="{58D3DAC2-B684-4378-AC75-7DAE4535F5F5}" srcOrd="1" destOrd="0" presId="urn:microsoft.com/office/officeart/2009/3/layout/SubStepProcess"/>
    <dgm:cxn modelId="{0940B9F1-1977-4F2E-ACE5-CA45E4F58E4A}" type="presParOf" srcId="{AC065958-1072-49AC-B45D-EEEC73E46C72}" destId="{4958777B-8D0E-4016-A99D-C87BE8E4DB4D}" srcOrd="2" destOrd="0" presId="urn:microsoft.com/office/officeart/2009/3/layout/SubStepProcess"/>
    <dgm:cxn modelId="{F50CAEF1-2809-4F81-AB8F-4DCFF15A19E1}" type="presParOf" srcId="{4958777B-8D0E-4016-A99D-C87BE8E4DB4D}" destId="{2598CAC0-C03C-45C7-9ECC-65C474F877AB}" srcOrd="0" destOrd="0" presId="urn:microsoft.com/office/officeart/2009/3/layout/SubStepProcess"/>
    <dgm:cxn modelId="{DF41DFFF-9CEC-45E0-8B8E-1055C268E802}" type="presParOf" srcId="{4958777B-8D0E-4016-A99D-C87BE8E4DB4D}" destId="{CE3AF035-48D8-4A60-A13F-9BA0A1E4BC5F}" srcOrd="1" destOrd="0" presId="urn:microsoft.com/office/officeart/2009/3/layout/SubStepProcess"/>
    <dgm:cxn modelId="{6772C8DA-A2FB-4B94-8B2A-2A33352CDAD5}" type="presParOf" srcId="{4958777B-8D0E-4016-A99D-C87BE8E4DB4D}" destId="{79BD3C34-D4CC-4BFF-AFBB-E14DED94B75D}" srcOrd="2" destOrd="0" presId="urn:microsoft.com/office/officeart/2009/3/layout/SubStepProcess"/>
    <dgm:cxn modelId="{B0099892-B1DD-4D0E-A78E-094C081ADB56}" type="presParOf" srcId="{79BD3C34-D4CC-4BFF-AFBB-E14DED94B75D}" destId="{4F8C369C-8D60-4AE4-A80E-B5DDE21B9954}" srcOrd="0" destOrd="0" presId="urn:microsoft.com/office/officeart/2009/3/layout/SubStepProcess"/>
    <dgm:cxn modelId="{B63EB9C1-E2F3-482D-BC7A-03279C22A419}" type="presParOf" srcId="{79BD3C34-D4CC-4BFF-AFBB-E14DED94B75D}" destId="{BE716061-95F0-4ABD-A670-2F12D3E7DD77}" srcOrd="1" destOrd="0" presId="urn:microsoft.com/office/officeart/2009/3/layout/SubStepProcess"/>
    <dgm:cxn modelId="{9D5D21EB-3348-48EC-BF26-EA1362F0BE28}" type="presParOf" srcId="{79BD3C34-D4CC-4BFF-AFBB-E14DED94B75D}" destId="{D1FC2557-EA46-40AA-B5AB-ED46EAA8AAC8}" srcOrd="2" destOrd="0" presId="urn:microsoft.com/office/officeart/2009/3/layout/SubStepProcess"/>
    <dgm:cxn modelId="{46976473-6F51-49D8-8DF0-005476AEE000}" type="presParOf" srcId="{79BD3C34-D4CC-4BFF-AFBB-E14DED94B75D}" destId="{1BA81CEB-6ABB-4D29-85D1-8D1A04A7BBD5}" srcOrd="3" destOrd="0" presId="urn:microsoft.com/office/officeart/2009/3/layout/SubStepProcess"/>
    <dgm:cxn modelId="{402E9CF6-8419-4C45-B572-4B5AF1245328}" type="presParOf" srcId="{79BD3C34-D4CC-4BFF-AFBB-E14DED94B75D}" destId="{0FEA39DB-4DDD-4008-AA22-837E9F56C5EC}" srcOrd="4" destOrd="0" presId="urn:microsoft.com/office/officeart/2009/3/layout/SubStepProcess"/>
    <dgm:cxn modelId="{01F1EAAD-EEEF-4938-95F8-7FA82E942828}" type="presParOf" srcId="{4958777B-8D0E-4016-A99D-C87BE8E4DB4D}" destId="{E19C041A-4C4D-44FF-83BA-12B942803438}" srcOrd="3" destOrd="0" presId="urn:microsoft.com/office/officeart/2009/3/layout/SubStepProcess"/>
    <dgm:cxn modelId="{FE6E80C1-524E-4B54-A8F1-9845338328CC}" type="presParOf" srcId="{4958777B-8D0E-4016-A99D-C87BE8E4DB4D}" destId="{51B6EBA3-E534-444C-812D-F2703A0F00AC}" srcOrd="4" destOrd="0" presId="urn:microsoft.com/office/officeart/2009/3/layout/SubStepProcess"/>
    <dgm:cxn modelId="{DC0BCF48-0931-42EB-AEC4-437616FDEB58}" type="presParOf" srcId="{4958777B-8D0E-4016-A99D-C87BE8E4DB4D}" destId="{FBB7E448-87BD-45B5-AEA9-FAB48FE27029}" srcOrd="5" destOrd="0" presId="urn:microsoft.com/office/officeart/2009/3/layout/SubStepProcess"/>
    <dgm:cxn modelId="{02C33EB8-1705-40F5-9862-ED6D1ABF576B}" type="presParOf" srcId="{FBB7E448-87BD-45B5-AEA9-FAB48FE27029}" destId="{6EDF2866-9334-48BC-9551-7EE90A7C1C79}" srcOrd="0" destOrd="0" presId="urn:microsoft.com/office/officeart/2009/3/layout/SubStepProcess"/>
    <dgm:cxn modelId="{0DFF3C9E-023C-4E23-A2D3-1D0B24C445D7}" type="presParOf" srcId="{FBB7E448-87BD-45B5-AEA9-FAB48FE27029}" destId="{B56998F4-CC2B-4D6B-91BF-BFF872F581C3}" srcOrd="1" destOrd="0" presId="urn:microsoft.com/office/officeart/2009/3/layout/SubStepProcess"/>
    <dgm:cxn modelId="{7040FD9E-F4B0-44F9-9901-6247BAF634F8}" type="presParOf" srcId="{FBB7E448-87BD-45B5-AEA9-FAB48FE27029}" destId="{76B6F65C-DA4A-4116-9F70-4A1375F41EB0}" srcOrd="2" destOrd="0" presId="urn:microsoft.com/office/officeart/2009/3/layout/SubStepProcess"/>
    <dgm:cxn modelId="{C47106AD-41C5-49DD-9B14-E6AF8D2BFC20}" type="presParOf" srcId="{FBB7E448-87BD-45B5-AEA9-FAB48FE27029}" destId="{EEC62A80-54E3-4DF7-B153-BAC65BC26D70}" srcOrd="3" destOrd="0" presId="urn:microsoft.com/office/officeart/2009/3/layout/SubStepProcess"/>
    <dgm:cxn modelId="{61603C2D-9AA3-49E3-A12A-EDC91143F903}" type="presParOf" srcId="{FBB7E448-87BD-45B5-AEA9-FAB48FE27029}" destId="{01130EF5-72A3-4A5D-83AE-7336B33EEF2D}" srcOrd="4" destOrd="0" presId="urn:microsoft.com/office/officeart/2009/3/layout/SubStepProcess"/>
    <dgm:cxn modelId="{F3AC5904-B63D-4E97-9A94-116CECD3640A}" type="presParOf" srcId="{AC065958-1072-49AC-B45D-EEEC73E46C72}" destId="{58098F31-1435-41E3-9184-B015E2644D38}" srcOrd="3" destOrd="0" presId="urn:microsoft.com/office/officeart/2009/3/layout/SubStepProcess"/>
    <dgm:cxn modelId="{5D12E29C-BA5A-4CAA-B8BB-519B0EF34F5F}" type="presParOf" srcId="{AC065958-1072-49AC-B45D-EEEC73E46C72}" destId="{5F363F08-776A-4F96-B0B4-CAE5CF508957}" srcOrd="4" destOrd="0" presId="urn:microsoft.com/office/officeart/2009/3/layout/SubStepProcess"/>
    <dgm:cxn modelId="{D23481FC-21E5-40BF-BAE2-B41EC21EE086}" type="presParOf" srcId="{AC065958-1072-49AC-B45D-EEEC73E46C72}" destId="{850D8FCD-EBAC-420A-BEB6-FE82ABD3299D}" srcOrd="5" destOrd="0" presId="urn:microsoft.com/office/officeart/2009/3/layout/SubStepProcess"/>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itchFamily="34" charset="0"/>
              <a:buNone/>
              <a:defRPr sz="1200">
                <a:latin typeface="Arial" pitchFamily="34" charset="0"/>
                <a:ea typeface="宋体" pitchFamily="2" charset="-122"/>
              </a:defRPr>
            </a:lvl1pPr>
          </a:lstStyle>
          <a:p>
            <a:pPr>
              <a:defRPr/>
            </a:pPr>
            <a:fld id="{FB514F24-DA3F-4800-89EC-A1216E02EC53}" type="datetimeFigureOut">
              <a:rPr lang="zh-CN" altLang="en-US"/>
              <a:pPr>
                <a:defRPr/>
              </a:pPr>
              <a:t>2015/1/6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buFont typeface="Arial" pitchFamily="34" charset="0"/>
              <a:buNone/>
              <a:defRPr sz="1200">
                <a:latin typeface="Arial" pitchFamily="34" charset="0"/>
                <a:ea typeface="宋体" pitchFamily="2" charset="-122"/>
              </a:defRPr>
            </a:lvl1pPr>
          </a:lstStyle>
          <a:p>
            <a:pPr>
              <a:defRPr/>
            </a:pPr>
            <a:fld id="{2C0D6F8F-307C-468A-8B28-47A334C2128D}" type="slidenum">
              <a:rPr lang="zh-CN" altLang="en-US"/>
              <a:pPr>
                <a:defRPr/>
              </a:pPr>
              <a:t>‹#›</a:t>
            </a:fld>
            <a:endParaRPr lang="zh-CN" altLang="en-US"/>
          </a:p>
        </p:txBody>
      </p:sp>
    </p:spTree>
    <p:extLst>
      <p:ext uri="{BB962C8B-B14F-4D97-AF65-F5344CB8AC3E}">
        <p14:creationId xmlns:p14="http://schemas.microsoft.com/office/powerpoint/2010/main" xmlns="" val="13063615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18.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219.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C0D6F8F-307C-468A-8B28-47A334C2128D}" type="slidenum">
              <a:rPr lang="zh-CN" altLang="en-US" smtClean="0"/>
              <a:pPr>
                <a:defRPr/>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bwMode="auto">
          <a:xfrm>
            <a:off x="1370013" y="1141413"/>
            <a:ext cx="4114800" cy="3086100"/>
          </a:xfrm>
          <a:noFill/>
          <a:ln>
            <a:solidFill>
              <a:srgbClr val="000000"/>
            </a:solidFill>
            <a:miter lim="800000"/>
            <a:headEnd/>
            <a:tailEnd/>
          </a:ln>
        </p:spPr>
      </p:sp>
      <p:sp>
        <p:nvSpPr>
          <p:cNvPr id="98307" name="备注占位符 2"/>
          <p:cNvSpPr>
            <a:spLocks noGrp="1" noChangeArrowheads="1"/>
          </p:cNvSpPr>
          <p:nvPr>
            <p:ph type="body" idx="1"/>
          </p:nvPr>
        </p:nvSpPr>
        <p:spPr bwMode="auto">
          <a:xfrm>
            <a:off x="684213" y="4398963"/>
            <a:ext cx="5486400" cy="3600450"/>
          </a:xfrm>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p>
        </p:txBody>
      </p:sp>
      <p:sp>
        <p:nvSpPr>
          <p:cNvPr id="98308" name="灯片编号占位符 3"/>
          <p:cNvSpPr txBox="1">
            <a:spLocks noGrp="1" noChangeArrowheads="1"/>
          </p:cNvSpPr>
          <p:nvPr/>
        </p:nvSpPr>
        <p:spPr bwMode="auto">
          <a:xfrm>
            <a:off x="3883025" y="8683625"/>
            <a:ext cx="2971800" cy="458788"/>
          </a:xfrm>
          <a:prstGeom prst="rect">
            <a:avLst/>
          </a:prstGeom>
          <a:noFill/>
          <a:ln w="9525">
            <a:noFill/>
            <a:miter lim="800000"/>
            <a:headEnd/>
            <a:tailEnd/>
          </a:ln>
        </p:spPr>
        <p:txBody>
          <a:bodyPr anchor="b"/>
          <a:lstStyle/>
          <a:p>
            <a:pPr algn="r"/>
            <a:fld id="{4402961B-700B-4028-B03B-6AE81522D951}" type="slidenum">
              <a:rPr lang="zh-CN" altLang="en-US" sz="1200">
                <a:latin typeface="Calibri" pitchFamily="34" charset="0"/>
              </a:rPr>
              <a:pPr algn="r"/>
              <a:t>218</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bwMode="auto">
          <a:xfrm>
            <a:off x="1370013" y="1141413"/>
            <a:ext cx="4114800" cy="3086100"/>
          </a:xfrm>
          <a:noFill/>
          <a:ln>
            <a:solidFill>
              <a:srgbClr val="000000"/>
            </a:solidFill>
            <a:miter lim="800000"/>
            <a:headEnd/>
            <a:tailEnd/>
          </a:ln>
        </p:spPr>
      </p:sp>
      <p:sp>
        <p:nvSpPr>
          <p:cNvPr id="99331" name="备注占位符 2"/>
          <p:cNvSpPr>
            <a:spLocks noGrp="1" noChangeArrowheads="1"/>
          </p:cNvSpPr>
          <p:nvPr>
            <p:ph type="body" idx="1"/>
          </p:nvPr>
        </p:nvSpPr>
        <p:spPr bwMode="auto">
          <a:xfrm>
            <a:off x="684213" y="4398963"/>
            <a:ext cx="5486400" cy="3600450"/>
          </a:xfrm>
          <a:noFill/>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p>
        </p:txBody>
      </p:sp>
      <p:sp>
        <p:nvSpPr>
          <p:cNvPr id="99332" name="灯片编号占位符 3"/>
          <p:cNvSpPr txBox="1">
            <a:spLocks noGrp="1" noChangeArrowheads="1"/>
          </p:cNvSpPr>
          <p:nvPr/>
        </p:nvSpPr>
        <p:spPr bwMode="auto">
          <a:xfrm>
            <a:off x="3883025" y="8683625"/>
            <a:ext cx="2971800" cy="458788"/>
          </a:xfrm>
          <a:prstGeom prst="rect">
            <a:avLst/>
          </a:prstGeom>
          <a:noFill/>
          <a:ln w="9525">
            <a:noFill/>
            <a:miter lim="800000"/>
            <a:headEnd/>
            <a:tailEnd/>
          </a:ln>
        </p:spPr>
        <p:txBody>
          <a:bodyPr anchor="b"/>
          <a:lstStyle/>
          <a:p>
            <a:pPr algn="r"/>
            <a:fld id="{56DA5357-ACD8-47A1-B609-DDD54AC81BC3}" type="slidenum">
              <a:rPr lang="zh-CN" altLang="en-US" sz="1200">
                <a:latin typeface="Calibri" pitchFamily="34" charset="0"/>
              </a:rPr>
              <a:pPr algn="r"/>
              <a:t>219</a:t>
            </a:fld>
            <a:endParaRPr lang="zh-CN" altLang="en-US"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3" name="Picture 2" descr="D:\网络部工作\2014\网络学习空间\201405网络学习空间试点申报\素材\111.png"/>
          <p:cNvPicPr>
            <a:picLocks noChangeArrowheads="1"/>
          </p:cNvPicPr>
          <p:nvPr userDrawn="1"/>
        </p:nvPicPr>
        <p:blipFill>
          <a:blip r:embed="rId2" cstate="print"/>
          <a:srcRect t="26547" b="23900"/>
          <a:stretch>
            <a:fillRect/>
          </a:stretch>
        </p:blipFill>
        <p:spPr bwMode="auto">
          <a:xfrm>
            <a:off x="0" y="4869160"/>
            <a:ext cx="9180000" cy="2016224"/>
          </a:xfrm>
          <a:prstGeom prst="rect">
            <a:avLst/>
          </a:prstGeom>
          <a:noFill/>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xfrm>
            <a:off x="467544" y="6237312"/>
            <a:ext cx="2133600" cy="476250"/>
          </a:xfrm>
        </p:spPr>
        <p:txBody>
          <a:bodyPr/>
          <a:lstStyle>
            <a:lvl1pPr algn="l">
              <a:defRPr/>
            </a:lvl1pPr>
          </a:lstStyle>
          <a:p>
            <a:pPr>
              <a:defRPr/>
            </a:pPr>
            <a:fld id="{BFAAF075-8B42-41C1-A566-412B232CAD30}" type="slidenum">
              <a:rPr lang="zh-CN" altLang="zh-CN" smtClean="0"/>
              <a:pPr>
                <a:defRPr/>
              </a:pPr>
              <a:t>‹#›</a:t>
            </a:fld>
            <a:endParaRPr lang="zh-CN" altLang="zh-CN" dirty="0"/>
          </a:p>
        </p:txBody>
      </p:sp>
      <p:pic>
        <p:nvPicPr>
          <p:cNvPr id="10" name="Picture 2" descr="D:\网页制作\网站\学校校徽蓝色.png"/>
          <p:cNvPicPr>
            <a:picLocks noChangeAspect="1" noChangeArrowheads="1"/>
          </p:cNvPicPr>
          <p:nvPr userDrawn="1"/>
        </p:nvPicPr>
        <p:blipFill>
          <a:blip r:embed="rId3" cstate="print"/>
          <a:srcRect/>
          <a:stretch>
            <a:fillRect/>
          </a:stretch>
        </p:blipFill>
        <p:spPr bwMode="auto">
          <a:xfrm>
            <a:off x="107504" y="44624"/>
            <a:ext cx="1152128" cy="1152128"/>
          </a:xfrm>
          <a:prstGeom prst="rect">
            <a:avLst/>
          </a:prstGeom>
          <a:noFill/>
        </p:spPr>
      </p:pic>
      <p:sp>
        <p:nvSpPr>
          <p:cNvPr id="11" name="TextBox 10"/>
          <p:cNvSpPr txBox="1"/>
          <p:nvPr userDrawn="1"/>
        </p:nvSpPr>
        <p:spPr>
          <a:xfrm>
            <a:off x="1115616" y="332656"/>
            <a:ext cx="3204723" cy="400110"/>
          </a:xfrm>
          <a:prstGeom prst="rect">
            <a:avLst/>
          </a:prstGeom>
          <a:noFill/>
        </p:spPr>
        <p:txBody>
          <a:bodyPr wrap="none" rtlCol="0">
            <a:spAutoFit/>
          </a:bodyPr>
          <a:lstStyle/>
          <a:p>
            <a:r>
              <a:rPr lang="zh-CN" altLang="en-US" sz="2000" b="1" dirty="0" smtClean="0">
                <a:solidFill>
                  <a:srgbClr val="04195E"/>
                </a:solidFill>
                <a:latin typeface="禹卫书法行书简体&#10;" pitchFamily="2" charset="-122"/>
                <a:ea typeface="禹卫书法行书简体&#10;" pitchFamily="2" charset="-122"/>
              </a:rPr>
              <a:t>河南财政税务高等专科学校</a:t>
            </a:r>
            <a:endParaRPr lang="zh-CN" altLang="en-US" sz="2000" b="1" dirty="0">
              <a:solidFill>
                <a:srgbClr val="04195E"/>
              </a:solidFill>
              <a:latin typeface="禹卫书法行书简体&#10;" pitchFamily="2" charset="-122"/>
              <a:ea typeface="禹卫书法行书简体&#10;" pitchFamily="2" charset="-122"/>
            </a:endParaRPr>
          </a:p>
        </p:txBody>
      </p:sp>
      <p:sp>
        <p:nvSpPr>
          <p:cNvPr id="12" name="TextBox 11"/>
          <p:cNvSpPr txBox="1"/>
          <p:nvPr userDrawn="1"/>
        </p:nvSpPr>
        <p:spPr>
          <a:xfrm>
            <a:off x="1151999" y="714182"/>
            <a:ext cx="3420001" cy="338554"/>
          </a:xfrm>
          <a:prstGeom prst="rect">
            <a:avLst/>
          </a:prstGeom>
          <a:noFill/>
        </p:spPr>
        <p:txBody>
          <a:bodyPr wrap="square" rtlCol="0">
            <a:spAutoFit/>
          </a:bodyPr>
          <a:lstStyle/>
          <a:p>
            <a:r>
              <a:rPr lang="en-US" altLang="zh-CN" sz="1600" dirty="0" smtClean="0">
                <a:solidFill>
                  <a:srgbClr val="04195E"/>
                </a:solidFill>
                <a:latin typeface="Brush Script Std" pitchFamily="66" charset="0"/>
              </a:rPr>
              <a:t>Henan</a:t>
            </a:r>
            <a:r>
              <a:rPr lang="en-US" altLang="zh-CN" sz="1600" baseline="0" dirty="0" smtClean="0">
                <a:solidFill>
                  <a:srgbClr val="04195E"/>
                </a:solidFill>
                <a:latin typeface="Brush Script Std" pitchFamily="66" charset="0"/>
              </a:rPr>
              <a:t> College of Finance &amp; Taxation</a:t>
            </a:r>
            <a:endParaRPr lang="zh-CN" altLang="en-US" sz="1600" dirty="0">
              <a:solidFill>
                <a:srgbClr val="04195E"/>
              </a:solidFill>
              <a:latin typeface="Brush Script Std" pitchFamily="66" charset="0"/>
            </a:endParaRPr>
          </a:p>
        </p:txBody>
      </p:sp>
      <p:pic>
        <p:nvPicPr>
          <p:cNvPr id="71681" name="Picture 1" descr="D:\网络部工作\2014\网络学习空间\201405网络学习空间试点申报\素材\图片55.png"/>
          <p:cNvPicPr>
            <a:picLocks noChangeArrowheads="1"/>
          </p:cNvPicPr>
          <p:nvPr userDrawn="1"/>
        </p:nvPicPr>
        <p:blipFill>
          <a:blip r:embed="rId4" cstate="print"/>
          <a:srcRect/>
          <a:stretch>
            <a:fillRect/>
          </a:stretch>
        </p:blipFill>
        <p:spPr bwMode="auto">
          <a:xfrm>
            <a:off x="0" y="1124744"/>
            <a:ext cx="9144000" cy="158400"/>
          </a:xfrm>
          <a:prstGeom prst="rect">
            <a:avLst/>
          </a:prstGeom>
          <a:noFill/>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DEAC0CB8-D0E0-491B-BF33-3DC556D89F96}" type="slidenum">
              <a:rPr lang="zh-CN" altLang="zh-CN"/>
              <a:pPr>
                <a:defRPr/>
              </a:pPr>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E18976F-15FF-46CA-8FE4-B8BEEB8144BF}" type="slidenum">
              <a:rPr lang="zh-CN" altLang="zh-CN"/>
              <a:pPr>
                <a:defRPr/>
              </a:pPr>
              <a:t>‹#›</a:t>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90AF3FD3-E5F3-4683-AC32-AA4F3BF251E5}"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2BEDC06E-3C27-477E-8E44-6F94AAAE271F}"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49238"/>
            <a:ext cx="8229600" cy="1143000"/>
          </a:xfrm>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Rectangle 4"/>
          <p:cNvSpPr>
            <a:spLocks noGrp="1" noChangeArrowheads="1"/>
          </p:cNvSpPr>
          <p:nvPr>
            <p:ph type="dt" sz="half" idx="10"/>
          </p:nvPr>
        </p:nvSpPr>
        <p:spPr/>
        <p:txBody>
          <a:bodyPr/>
          <a:lstStyle>
            <a:lvl1pPr>
              <a:defRPr/>
            </a:lvl1pPr>
          </a:lstStyle>
          <a:p>
            <a:pPr>
              <a:defRPr/>
            </a:pPr>
            <a:endParaRPr lang="zh-CN" altLang="zh-CN"/>
          </a:p>
        </p:txBody>
      </p:sp>
      <p:sp>
        <p:nvSpPr>
          <p:cNvPr id="9" name="Rectangle 5"/>
          <p:cNvSpPr>
            <a:spLocks noGrp="1" noChangeArrowheads="1"/>
          </p:cNvSpPr>
          <p:nvPr>
            <p:ph type="ftr" sz="quarter" idx="11"/>
          </p:nvPr>
        </p:nvSpPr>
        <p:spPr/>
        <p:txBody>
          <a:bodyPr/>
          <a:lstStyle>
            <a:lvl1pPr>
              <a:defRPr/>
            </a:lvl1pPr>
          </a:lstStyle>
          <a:p>
            <a:pPr>
              <a:defRPr/>
            </a:pPr>
            <a:endParaRPr lang="zh-CN" altLang="zh-CN"/>
          </a:p>
        </p:txBody>
      </p:sp>
      <p:sp>
        <p:nvSpPr>
          <p:cNvPr id="10" name="Rectangle 6"/>
          <p:cNvSpPr>
            <a:spLocks noGrp="1" noChangeArrowheads="1"/>
          </p:cNvSpPr>
          <p:nvPr>
            <p:ph type="sldNum" sz="quarter" idx="12"/>
          </p:nvPr>
        </p:nvSpPr>
        <p:spPr/>
        <p:txBody>
          <a:bodyPr/>
          <a:lstStyle>
            <a:lvl1pPr>
              <a:defRPr/>
            </a:lvl1pPr>
          </a:lstStyle>
          <a:p>
            <a:pPr>
              <a:defRPr/>
            </a:pPr>
            <a:fld id="{1782D015-6A2A-4735-AE70-E1D57B6CE50F}" type="slidenum">
              <a:rPr lang="zh-CN" altLang="zh-CN"/>
              <a:pPr>
                <a:defRPr/>
              </a:pPr>
              <a:t>‹#›</a:t>
            </a:fld>
            <a:endParaRPr lang="zh-CN" altLang="zh-CN"/>
          </a:p>
        </p:txBody>
      </p:sp>
      <p:pic>
        <p:nvPicPr>
          <p:cNvPr id="70657" name="Picture 1" descr="D:\网络部工作\2014\网络学习空间\201405网络学习空间试点申报\素材\图片33.png"/>
          <p:cNvPicPr>
            <a:picLocks noChangeArrowheads="1"/>
          </p:cNvPicPr>
          <p:nvPr userDrawn="1"/>
        </p:nvPicPr>
        <p:blipFill>
          <a:blip r:embed="rId2" cstate="print"/>
          <a:srcRect/>
          <a:stretch>
            <a:fillRect/>
          </a:stretch>
        </p:blipFill>
        <p:spPr bwMode="auto">
          <a:xfrm>
            <a:off x="0" y="692696"/>
            <a:ext cx="9144000" cy="72000"/>
          </a:xfrm>
          <a:prstGeom prst="rect">
            <a:avLst/>
          </a:prstGeom>
          <a:noFill/>
        </p:spPr>
      </p:pic>
      <p:pic>
        <p:nvPicPr>
          <p:cNvPr id="70658" name="Picture 2" descr="D:\网页制作\网站\学校校徽蓝色.png"/>
          <p:cNvPicPr>
            <a:picLocks noChangeAspect="1" noChangeArrowheads="1"/>
          </p:cNvPicPr>
          <p:nvPr userDrawn="1"/>
        </p:nvPicPr>
        <p:blipFill>
          <a:blip r:embed="rId3" cstate="print"/>
          <a:srcRect/>
          <a:stretch>
            <a:fillRect/>
          </a:stretch>
        </p:blipFill>
        <p:spPr bwMode="auto">
          <a:xfrm>
            <a:off x="126646" y="-27384"/>
            <a:ext cx="772945" cy="772945"/>
          </a:xfrm>
          <a:prstGeom prst="rect">
            <a:avLst/>
          </a:prstGeom>
          <a:noFill/>
        </p:spPr>
      </p:pic>
      <p:sp>
        <p:nvSpPr>
          <p:cNvPr id="14" name="TextBox 13"/>
          <p:cNvSpPr txBox="1"/>
          <p:nvPr userDrawn="1"/>
        </p:nvSpPr>
        <p:spPr>
          <a:xfrm>
            <a:off x="897265" y="68374"/>
            <a:ext cx="2646878" cy="338554"/>
          </a:xfrm>
          <a:prstGeom prst="rect">
            <a:avLst/>
          </a:prstGeom>
          <a:noFill/>
        </p:spPr>
        <p:txBody>
          <a:bodyPr wrap="none" rtlCol="0">
            <a:spAutoFit/>
          </a:bodyPr>
          <a:lstStyle/>
          <a:p>
            <a:r>
              <a:rPr lang="zh-CN" altLang="en-US" sz="1600" dirty="0" smtClean="0">
                <a:solidFill>
                  <a:srgbClr val="04195E"/>
                </a:solidFill>
                <a:latin typeface="禹卫书法行书简体&#10;" pitchFamily="2" charset="-122"/>
                <a:ea typeface="禹卫书法行书简体&#10;" pitchFamily="2" charset="-122"/>
              </a:rPr>
              <a:t>河南财政税务高等专科学校</a:t>
            </a:r>
            <a:endParaRPr lang="zh-CN" altLang="en-US" sz="1600" dirty="0">
              <a:solidFill>
                <a:srgbClr val="04195E"/>
              </a:solidFill>
              <a:latin typeface="禹卫书法行书简体&#10;" pitchFamily="2" charset="-122"/>
              <a:ea typeface="禹卫书法行书简体&#10;" pitchFamily="2" charset="-122"/>
            </a:endParaRPr>
          </a:p>
        </p:txBody>
      </p:sp>
      <p:sp>
        <p:nvSpPr>
          <p:cNvPr id="15" name="TextBox 14"/>
          <p:cNvSpPr txBox="1"/>
          <p:nvPr userDrawn="1"/>
        </p:nvSpPr>
        <p:spPr>
          <a:xfrm>
            <a:off x="863967" y="333414"/>
            <a:ext cx="3420001" cy="307777"/>
          </a:xfrm>
          <a:prstGeom prst="rect">
            <a:avLst/>
          </a:prstGeom>
          <a:noFill/>
        </p:spPr>
        <p:txBody>
          <a:bodyPr wrap="square" rtlCol="0">
            <a:spAutoFit/>
          </a:bodyPr>
          <a:lstStyle/>
          <a:p>
            <a:r>
              <a:rPr lang="en-US" altLang="zh-CN" sz="1400" dirty="0" smtClean="0">
                <a:solidFill>
                  <a:srgbClr val="04195E"/>
                </a:solidFill>
                <a:latin typeface="Brush Script Std" pitchFamily="66" charset="0"/>
              </a:rPr>
              <a:t>Henan</a:t>
            </a:r>
            <a:r>
              <a:rPr lang="en-US" altLang="zh-CN" sz="1400" baseline="0" dirty="0" smtClean="0">
                <a:solidFill>
                  <a:srgbClr val="04195E"/>
                </a:solidFill>
                <a:latin typeface="Brush Script Std" pitchFamily="66" charset="0"/>
              </a:rPr>
              <a:t> College of Finance &amp; Taxation</a:t>
            </a:r>
            <a:endParaRPr lang="zh-CN" altLang="en-US" sz="1400" dirty="0">
              <a:solidFill>
                <a:srgbClr val="04195E"/>
              </a:solidFill>
              <a:latin typeface="Brush Script Std" pitchFamily="66" charset="0"/>
            </a:endParaRPr>
          </a:p>
        </p:txBody>
      </p:sp>
      <p:pic>
        <p:nvPicPr>
          <p:cNvPr id="70659" name="Picture 3" descr="D:\网络部工作\2014\网络学习空间\201405网络学习空间试点申报\素材\图片2.jpg"/>
          <p:cNvPicPr>
            <a:picLocks noChangeArrowheads="1"/>
          </p:cNvPicPr>
          <p:nvPr userDrawn="1"/>
        </p:nvPicPr>
        <p:blipFill>
          <a:blip r:embed="rId4" cstate="print"/>
          <a:srcRect/>
          <a:stretch>
            <a:fillRect/>
          </a:stretch>
        </p:blipFill>
        <p:spPr bwMode="auto">
          <a:xfrm>
            <a:off x="-36512" y="5877272"/>
            <a:ext cx="9194400" cy="1011600"/>
          </a:xfrm>
          <a:prstGeom prst="rect">
            <a:avLst/>
          </a:prstGeom>
          <a:noFill/>
        </p:spPr>
      </p:pic>
      <p:pic>
        <p:nvPicPr>
          <p:cNvPr id="5123" name="Picture 3" descr="D:\网络部工作\2014\网络学习空间\201405网络学习空间试点申报\素材\1112.png"/>
          <p:cNvPicPr>
            <a:picLocks noChangeArrowheads="1"/>
          </p:cNvPicPr>
          <p:nvPr userDrawn="1"/>
        </p:nvPicPr>
        <p:blipFill>
          <a:blip r:embed="rId5" cstate="print"/>
          <a:srcRect t="9251" b="9212"/>
          <a:stretch>
            <a:fillRect/>
          </a:stretch>
        </p:blipFill>
        <p:spPr bwMode="auto">
          <a:xfrm>
            <a:off x="6156176" y="5887904"/>
            <a:ext cx="2987824" cy="979200"/>
          </a:xfrm>
          <a:prstGeom prst="rect">
            <a:avLst/>
          </a:prstGeom>
          <a:noFill/>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4F5DCE36-3B01-4AE6-8C86-0E335C5E60C7}" type="slidenum">
              <a:rPr lang="zh-CN" altLang="zh-CN"/>
              <a:pPr>
                <a:defRPr/>
              </a:pPr>
              <a:t>‹#›</a:t>
            </a:fld>
            <a:endParaRPr lang="zh-CN" altLang="zh-CN"/>
          </a:p>
        </p:txBody>
      </p:sp>
      <p:pic>
        <p:nvPicPr>
          <p:cNvPr id="10" name="Picture 1" descr="D:\网络部工作\2014\网络学习空间\201405网络学习空间试点申报\素材\图片33.png"/>
          <p:cNvPicPr>
            <a:picLocks noChangeArrowheads="1"/>
          </p:cNvPicPr>
          <p:nvPr userDrawn="1"/>
        </p:nvPicPr>
        <p:blipFill>
          <a:blip r:embed="rId2" cstate="print"/>
          <a:srcRect/>
          <a:stretch>
            <a:fillRect/>
          </a:stretch>
        </p:blipFill>
        <p:spPr bwMode="auto">
          <a:xfrm>
            <a:off x="0" y="692696"/>
            <a:ext cx="9144000" cy="72000"/>
          </a:xfrm>
          <a:prstGeom prst="rect">
            <a:avLst/>
          </a:prstGeom>
          <a:noFill/>
        </p:spPr>
      </p:pic>
      <p:pic>
        <p:nvPicPr>
          <p:cNvPr id="11" name="Picture 2" descr="D:\网页制作\网站\学校校徽蓝色.png"/>
          <p:cNvPicPr>
            <a:picLocks noChangeAspect="1" noChangeArrowheads="1"/>
          </p:cNvPicPr>
          <p:nvPr userDrawn="1"/>
        </p:nvPicPr>
        <p:blipFill>
          <a:blip r:embed="rId3" cstate="print"/>
          <a:srcRect/>
          <a:stretch>
            <a:fillRect/>
          </a:stretch>
        </p:blipFill>
        <p:spPr bwMode="auto">
          <a:xfrm>
            <a:off x="126646" y="-27384"/>
            <a:ext cx="772945" cy="772945"/>
          </a:xfrm>
          <a:prstGeom prst="rect">
            <a:avLst/>
          </a:prstGeom>
          <a:noFill/>
        </p:spPr>
      </p:pic>
      <p:sp>
        <p:nvSpPr>
          <p:cNvPr id="12" name="TextBox 11"/>
          <p:cNvSpPr txBox="1"/>
          <p:nvPr userDrawn="1"/>
        </p:nvSpPr>
        <p:spPr>
          <a:xfrm>
            <a:off x="897265" y="68374"/>
            <a:ext cx="2646878" cy="338554"/>
          </a:xfrm>
          <a:prstGeom prst="rect">
            <a:avLst/>
          </a:prstGeom>
          <a:noFill/>
        </p:spPr>
        <p:txBody>
          <a:bodyPr wrap="none" rtlCol="0">
            <a:spAutoFit/>
          </a:bodyPr>
          <a:lstStyle/>
          <a:p>
            <a:r>
              <a:rPr lang="zh-CN" altLang="en-US" sz="1600" dirty="0" smtClean="0">
                <a:solidFill>
                  <a:srgbClr val="04195E"/>
                </a:solidFill>
                <a:latin typeface="禹卫书法行书简体&#10;" pitchFamily="2" charset="-122"/>
                <a:ea typeface="禹卫书法行书简体&#10;" pitchFamily="2" charset="-122"/>
              </a:rPr>
              <a:t>河南财政税务高等专科学校</a:t>
            </a:r>
            <a:endParaRPr lang="zh-CN" altLang="en-US" sz="1600" dirty="0">
              <a:solidFill>
                <a:srgbClr val="04195E"/>
              </a:solidFill>
              <a:latin typeface="禹卫书法行书简体&#10;" pitchFamily="2" charset="-122"/>
              <a:ea typeface="禹卫书法行书简体&#10;" pitchFamily="2" charset="-122"/>
            </a:endParaRPr>
          </a:p>
        </p:txBody>
      </p:sp>
      <p:sp>
        <p:nvSpPr>
          <p:cNvPr id="13" name="TextBox 12"/>
          <p:cNvSpPr txBox="1"/>
          <p:nvPr userDrawn="1"/>
        </p:nvSpPr>
        <p:spPr>
          <a:xfrm>
            <a:off x="863967" y="333414"/>
            <a:ext cx="3420001" cy="307777"/>
          </a:xfrm>
          <a:prstGeom prst="rect">
            <a:avLst/>
          </a:prstGeom>
          <a:noFill/>
        </p:spPr>
        <p:txBody>
          <a:bodyPr wrap="square" rtlCol="0">
            <a:spAutoFit/>
          </a:bodyPr>
          <a:lstStyle/>
          <a:p>
            <a:r>
              <a:rPr lang="en-US" altLang="zh-CN" sz="1400" dirty="0" smtClean="0">
                <a:solidFill>
                  <a:srgbClr val="04195E"/>
                </a:solidFill>
                <a:latin typeface="Brush Script Std" pitchFamily="66" charset="0"/>
              </a:rPr>
              <a:t>Henan</a:t>
            </a:r>
            <a:r>
              <a:rPr lang="en-US" altLang="zh-CN" sz="1400" baseline="0" dirty="0" smtClean="0">
                <a:solidFill>
                  <a:srgbClr val="04195E"/>
                </a:solidFill>
                <a:latin typeface="Brush Script Std" pitchFamily="66" charset="0"/>
              </a:rPr>
              <a:t> College of Finance &amp; Taxation</a:t>
            </a:r>
            <a:endParaRPr lang="zh-CN" altLang="en-US" sz="1400" dirty="0">
              <a:solidFill>
                <a:srgbClr val="04195E"/>
              </a:solidFill>
              <a:latin typeface="Brush Script Std" pitchFamily="66" charset="0"/>
            </a:endParaRPr>
          </a:p>
        </p:txBody>
      </p:sp>
      <p:pic>
        <p:nvPicPr>
          <p:cNvPr id="14" name="Picture 3" descr="D:\网络部工作\2014\网络学习空间\201405网络学习空间试点申报\素材\图片2.jpg"/>
          <p:cNvPicPr>
            <a:picLocks noChangeArrowheads="1"/>
          </p:cNvPicPr>
          <p:nvPr userDrawn="1"/>
        </p:nvPicPr>
        <p:blipFill>
          <a:blip r:embed="rId4" cstate="print"/>
          <a:srcRect/>
          <a:stretch>
            <a:fillRect/>
          </a:stretch>
        </p:blipFill>
        <p:spPr bwMode="auto">
          <a:xfrm>
            <a:off x="-36512" y="5877272"/>
            <a:ext cx="9194400" cy="1011600"/>
          </a:xfrm>
          <a:prstGeom prst="rect">
            <a:avLst/>
          </a:prstGeom>
          <a:noFill/>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4" name="Picture 3" descr="D:\网络部工作\2014\网络学习空间\201405网络学习空间试点申报\素材\图片2.jpg"/>
          <p:cNvPicPr>
            <a:picLocks noChangeArrowheads="1"/>
          </p:cNvPicPr>
          <p:nvPr userDrawn="1"/>
        </p:nvPicPr>
        <p:blipFill>
          <a:blip r:embed="rId2" cstate="print"/>
          <a:srcRect/>
          <a:stretch>
            <a:fillRect/>
          </a:stretch>
        </p:blipFill>
        <p:spPr bwMode="auto">
          <a:xfrm>
            <a:off x="-36512" y="5877272"/>
            <a:ext cx="9194400" cy="1011600"/>
          </a:xfrm>
          <a:prstGeom prst="rect">
            <a:avLst/>
          </a:prstGeom>
          <a:noFill/>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7" name="Rectangle 4"/>
          <p:cNvSpPr>
            <a:spLocks noGrp="1" noChangeArrowheads="1"/>
          </p:cNvSpPr>
          <p:nvPr>
            <p:ph type="dt" sz="half" idx="10"/>
          </p:nvPr>
        </p:nvSpPr>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EA6B865E-3B5E-4D63-B3BB-9EB27E4B3DA3}" type="slidenum">
              <a:rPr lang="zh-CN" altLang="zh-CN"/>
              <a:pPr>
                <a:defRPr/>
              </a:pPr>
              <a:t>‹#›</a:t>
            </a:fld>
            <a:endParaRPr lang="zh-CN" altLang="zh-CN"/>
          </a:p>
        </p:txBody>
      </p:sp>
      <p:pic>
        <p:nvPicPr>
          <p:cNvPr id="10" name="Picture 1" descr="D:\网络部工作\2014\网络学习空间\201405网络学习空间试点申报\素材\图片33.png"/>
          <p:cNvPicPr>
            <a:picLocks noChangeArrowheads="1"/>
          </p:cNvPicPr>
          <p:nvPr userDrawn="1"/>
        </p:nvPicPr>
        <p:blipFill>
          <a:blip r:embed="rId3" cstate="print"/>
          <a:srcRect/>
          <a:stretch>
            <a:fillRect/>
          </a:stretch>
        </p:blipFill>
        <p:spPr bwMode="auto">
          <a:xfrm>
            <a:off x="0" y="692696"/>
            <a:ext cx="9144000" cy="72000"/>
          </a:xfrm>
          <a:prstGeom prst="rect">
            <a:avLst/>
          </a:prstGeom>
          <a:noFill/>
        </p:spPr>
      </p:pic>
      <p:pic>
        <p:nvPicPr>
          <p:cNvPr id="11" name="Picture 2" descr="D:\网页制作\网站\学校校徽蓝色.png"/>
          <p:cNvPicPr>
            <a:picLocks noChangeAspect="1" noChangeArrowheads="1"/>
          </p:cNvPicPr>
          <p:nvPr userDrawn="1"/>
        </p:nvPicPr>
        <p:blipFill>
          <a:blip r:embed="rId4" cstate="print"/>
          <a:srcRect/>
          <a:stretch>
            <a:fillRect/>
          </a:stretch>
        </p:blipFill>
        <p:spPr bwMode="auto">
          <a:xfrm>
            <a:off x="126646" y="-27384"/>
            <a:ext cx="772945" cy="772945"/>
          </a:xfrm>
          <a:prstGeom prst="rect">
            <a:avLst/>
          </a:prstGeom>
          <a:noFill/>
        </p:spPr>
      </p:pic>
      <p:sp>
        <p:nvSpPr>
          <p:cNvPr id="12" name="TextBox 11"/>
          <p:cNvSpPr txBox="1"/>
          <p:nvPr userDrawn="1"/>
        </p:nvSpPr>
        <p:spPr>
          <a:xfrm>
            <a:off x="897265" y="68374"/>
            <a:ext cx="2646878" cy="338554"/>
          </a:xfrm>
          <a:prstGeom prst="rect">
            <a:avLst/>
          </a:prstGeom>
          <a:noFill/>
        </p:spPr>
        <p:txBody>
          <a:bodyPr wrap="none" rtlCol="0">
            <a:spAutoFit/>
          </a:bodyPr>
          <a:lstStyle/>
          <a:p>
            <a:r>
              <a:rPr lang="zh-CN" altLang="en-US" sz="1600" dirty="0" smtClean="0">
                <a:solidFill>
                  <a:srgbClr val="04195E"/>
                </a:solidFill>
                <a:latin typeface="禹卫书法行书简体&#10;" pitchFamily="2" charset="-122"/>
                <a:ea typeface="禹卫书法行书简体&#10;" pitchFamily="2" charset="-122"/>
              </a:rPr>
              <a:t>河南财政税务高等专科学校</a:t>
            </a:r>
            <a:endParaRPr lang="zh-CN" altLang="en-US" sz="1600" dirty="0">
              <a:solidFill>
                <a:srgbClr val="04195E"/>
              </a:solidFill>
              <a:latin typeface="禹卫书法行书简体&#10;" pitchFamily="2" charset="-122"/>
              <a:ea typeface="禹卫书法行书简体&#10;" pitchFamily="2" charset="-122"/>
            </a:endParaRPr>
          </a:p>
        </p:txBody>
      </p:sp>
      <p:sp>
        <p:nvSpPr>
          <p:cNvPr id="13" name="TextBox 12"/>
          <p:cNvSpPr txBox="1"/>
          <p:nvPr userDrawn="1"/>
        </p:nvSpPr>
        <p:spPr>
          <a:xfrm>
            <a:off x="863967" y="333414"/>
            <a:ext cx="3420001" cy="307777"/>
          </a:xfrm>
          <a:prstGeom prst="rect">
            <a:avLst/>
          </a:prstGeom>
          <a:noFill/>
        </p:spPr>
        <p:txBody>
          <a:bodyPr wrap="square" rtlCol="0">
            <a:spAutoFit/>
          </a:bodyPr>
          <a:lstStyle/>
          <a:p>
            <a:r>
              <a:rPr lang="en-US" altLang="zh-CN" sz="1400" dirty="0" smtClean="0">
                <a:solidFill>
                  <a:srgbClr val="04195E"/>
                </a:solidFill>
                <a:latin typeface="Brush Script Std" pitchFamily="66" charset="0"/>
              </a:rPr>
              <a:t>Henan</a:t>
            </a:r>
            <a:r>
              <a:rPr lang="en-US" altLang="zh-CN" sz="1400" baseline="0" dirty="0" smtClean="0">
                <a:solidFill>
                  <a:srgbClr val="04195E"/>
                </a:solidFill>
                <a:latin typeface="Brush Script Std" pitchFamily="66" charset="0"/>
              </a:rPr>
              <a:t> College of Finance &amp; Taxation</a:t>
            </a:r>
            <a:endParaRPr lang="zh-CN" altLang="en-US" sz="1400" dirty="0">
              <a:solidFill>
                <a:srgbClr val="04195E"/>
              </a:solidFill>
              <a:latin typeface="Brush Script Std" pitchFamily="66"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3" name="Picture 1" descr="D:\网络部工作\2014\网络学习空间\201405网络学习空间试点申报\素材\图片33.png"/>
          <p:cNvPicPr>
            <a:picLocks noChangeArrowheads="1"/>
          </p:cNvPicPr>
          <p:nvPr userDrawn="1"/>
        </p:nvPicPr>
        <p:blipFill>
          <a:blip r:embed="rId2" cstate="print"/>
          <a:srcRect/>
          <a:stretch>
            <a:fillRect/>
          </a:stretch>
        </p:blipFill>
        <p:spPr bwMode="auto">
          <a:xfrm>
            <a:off x="0" y="692696"/>
            <a:ext cx="9144000" cy="72000"/>
          </a:xfrm>
          <a:prstGeom prst="rect">
            <a:avLst/>
          </a:prstGeom>
          <a:noFill/>
        </p:spPr>
      </p:pic>
      <p:pic>
        <p:nvPicPr>
          <p:cNvPr id="14" name="Picture 2" descr="D:\网页制作\网站\学校校徽蓝色.png"/>
          <p:cNvPicPr>
            <a:picLocks noChangeAspect="1" noChangeArrowheads="1"/>
          </p:cNvPicPr>
          <p:nvPr userDrawn="1"/>
        </p:nvPicPr>
        <p:blipFill>
          <a:blip r:embed="rId3" cstate="print"/>
          <a:srcRect/>
          <a:stretch>
            <a:fillRect/>
          </a:stretch>
        </p:blipFill>
        <p:spPr bwMode="auto">
          <a:xfrm>
            <a:off x="126646" y="-27384"/>
            <a:ext cx="772945" cy="772945"/>
          </a:xfrm>
          <a:prstGeom prst="rect">
            <a:avLst/>
          </a:prstGeom>
          <a:noFill/>
        </p:spPr>
      </p:pic>
      <p:sp>
        <p:nvSpPr>
          <p:cNvPr id="15" name="TextBox 14"/>
          <p:cNvSpPr txBox="1"/>
          <p:nvPr userDrawn="1"/>
        </p:nvSpPr>
        <p:spPr>
          <a:xfrm>
            <a:off x="897265" y="68374"/>
            <a:ext cx="2646878" cy="338554"/>
          </a:xfrm>
          <a:prstGeom prst="rect">
            <a:avLst/>
          </a:prstGeom>
          <a:noFill/>
        </p:spPr>
        <p:txBody>
          <a:bodyPr wrap="none" rtlCol="0">
            <a:spAutoFit/>
          </a:bodyPr>
          <a:lstStyle/>
          <a:p>
            <a:r>
              <a:rPr lang="zh-CN" altLang="en-US" sz="1600" dirty="0" smtClean="0">
                <a:solidFill>
                  <a:srgbClr val="04195E"/>
                </a:solidFill>
                <a:latin typeface="禹卫书法行书简体&#10;" pitchFamily="2" charset="-122"/>
                <a:ea typeface="禹卫书法行书简体&#10;" pitchFamily="2" charset="-122"/>
              </a:rPr>
              <a:t>河南财政税务高等专科学校</a:t>
            </a:r>
            <a:endParaRPr lang="zh-CN" altLang="en-US" sz="1600" dirty="0">
              <a:solidFill>
                <a:srgbClr val="04195E"/>
              </a:solidFill>
              <a:latin typeface="禹卫书法行书简体&#10;" pitchFamily="2" charset="-122"/>
              <a:ea typeface="禹卫书法行书简体&#10;" pitchFamily="2" charset="-122"/>
            </a:endParaRPr>
          </a:p>
        </p:txBody>
      </p:sp>
      <p:sp>
        <p:nvSpPr>
          <p:cNvPr id="16" name="TextBox 15"/>
          <p:cNvSpPr txBox="1"/>
          <p:nvPr userDrawn="1"/>
        </p:nvSpPr>
        <p:spPr>
          <a:xfrm>
            <a:off x="863967" y="333414"/>
            <a:ext cx="3420001" cy="307777"/>
          </a:xfrm>
          <a:prstGeom prst="rect">
            <a:avLst/>
          </a:prstGeom>
          <a:noFill/>
        </p:spPr>
        <p:txBody>
          <a:bodyPr wrap="square" rtlCol="0">
            <a:spAutoFit/>
          </a:bodyPr>
          <a:lstStyle/>
          <a:p>
            <a:r>
              <a:rPr lang="en-US" altLang="zh-CN" sz="1400" dirty="0" smtClean="0">
                <a:solidFill>
                  <a:srgbClr val="04195E"/>
                </a:solidFill>
                <a:latin typeface="Brush Script Std" pitchFamily="66" charset="0"/>
              </a:rPr>
              <a:t>Henan</a:t>
            </a:r>
            <a:r>
              <a:rPr lang="en-US" altLang="zh-CN" sz="1400" baseline="0" dirty="0" smtClean="0">
                <a:solidFill>
                  <a:srgbClr val="04195E"/>
                </a:solidFill>
                <a:latin typeface="Brush Script Std" pitchFamily="66" charset="0"/>
              </a:rPr>
              <a:t> College of Finance &amp; Taxation</a:t>
            </a:r>
            <a:endParaRPr lang="zh-CN" altLang="en-US" sz="1400" dirty="0">
              <a:solidFill>
                <a:srgbClr val="04195E"/>
              </a:solidFill>
              <a:latin typeface="Brush Script Std" pitchFamily="66" charset="0"/>
            </a:endParaRPr>
          </a:p>
        </p:txBody>
      </p:sp>
      <p:pic>
        <p:nvPicPr>
          <p:cNvPr id="17" name="Picture 3" descr="D:\网络部工作\2014\网络学习空间\201405网络学习空间试点申报\素材\图片2.jpg"/>
          <p:cNvPicPr>
            <a:picLocks noChangeArrowheads="1"/>
          </p:cNvPicPr>
          <p:nvPr userDrawn="1"/>
        </p:nvPicPr>
        <p:blipFill>
          <a:blip r:embed="rId4" cstate="print"/>
          <a:srcRect/>
          <a:stretch>
            <a:fillRect/>
          </a:stretch>
        </p:blipFill>
        <p:spPr bwMode="auto">
          <a:xfrm>
            <a:off x="-36512" y="5877272"/>
            <a:ext cx="9194400" cy="1011600"/>
          </a:xfrm>
          <a:prstGeom prst="rect">
            <a:avLst/>
          </a:prstGeom>
          <a:noFill/>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 name="Rectangle 4"/>
          <p:cNvSpPr>
            <a:spLocks noGrp="1" noChangeArrowheads="1"/>
          </p:cNvSpPr>
          <p:nvPr>
            <p:ph type="dt" sz="half" idx="10"/>
          </p:nvPr>
        </p:nvSpPr>
        <p:spPr/>
        <p:txBody>
          <a:bodyPr/>
          <a:lstStyle>
            <a:lvl1pPr>
              <a:defRPr/>
            </a:lvl1pPr>
          </a:lstStyle>
          <a:p>
            <a:pPr>
              <a:defRPr/>
            </a:pPr>
            <a:endParaRPr lang="zh-CN" altLang="zh-CN"/>
          </a:p>
        </p:txBody>
      </p:sp>
      <p:sp>
        <p:nvSpPr>
          <p:cNvPr id="11" name="Rectangle 5"/>
          <p:cNvSpPr>
            <a:spLocks noGrp="1" noChangeArrowheads="1"/>
          </p:cNvSpPr>
          <p:nvPr>
            <p:ph type="ftr" sz="quarter" idx="11"/>
          </p:nvPr>
        </p:nvSpPr>
        <p:spPr/>
        <p:txBody>
          <a:bodyPr/>
          <a:lstStyle>
            <a:lvl1pPr>
              <a:defRPr/>
            </a:lvl1pPr>
          </a:lstStyle>
          <a:p>
            <a:pPr>
              <a:defRPr/>
            </a:pPr>
            <a:endParaRPr lang="zh-CN" altLang="zh-CN"/>
          </a:p>
        </p:txBody>
      </p:sp>
      <p:sp>
        <p:nvSpPr>
          <p:cNvPr id="12" name="Rectangle 6"/>
          <p:cNvSpPr>
            <a:spLocks noGrp="1" noChangeArrowheads="1"/>
          </p:cNvSpPr>
          <p:nvPr>
            <p:ph type="sldNum" sz="quarter" idx="12"/>
          </p:nvPr>
        </p:nvSpPr>
        <p:spPr/>
        <p:txBody>
          <a:bodyPr/>
          <a:lstStyle>
            <a:lvl1pPr>
              <a:defRPr/>
            </a:lvl1pPr>
          </a:lstStyle>
          <a:p>
            <a:pPr>
              <a:defRPr/>
            </a:pPr>
            <a:fld id="{69FB2214-98DA-4767-88E0-B56F4929C070}" type="slidenum">
              <a:rPr lang="zh-CN" altLang="zh-CN"/>
              <a:pPr>
                <a:defRPr/>
              </a:pPr>
              <a:t>‹#›</a:t>
            </a:fld>
            <a:endParaRPr lang="zh-CN"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9" name="Picture 1" descr="D:\网络部工作\2014\网络学习空间\201405网络学习空间试点申报\素材\图片33.png"/>
          <p:cNvPicPr>
            <a:picLocks noChangeArrowheads="1"/>
          </p:cNvPicPr>
          <p:nvPr userDrawn="1"/>
        </p:nvPicPr>
        <p:blipFill>
          <a:blip r:embed="rId2" cstate="print"/>
          <a:srcRect/>
          <a:stretch>
            <a:fillRect/>
          </a:stretch>
        </p:blipFill>
        <p:spPr bwMode="auto">
          <a:xfrm>
            <a:off x="0" y="692696"/>
            <a:ext cx="9144000" cy="72000"/>
          </a:xfrm>
          <a:prstGeom prst="rect">
            <a:avLst/>
          </a:prstGeom>
          <a:noFill/>
        </p:spPr>
      </p:pic>
      <p:pic>
        <p:nvPicPr>
          <p:cNvPr id="10" name="Picture 2" descr="D:\网页制作\网站\学校校徽蓝色.png"/>
          <p:cNvPicPr>
            <a:picLocks noChangeAspect="1" noChangeArrowheads="1"/>
          </p:cNvPicPr>
          <p:nvPr userDrawn="1"/>
        </p:nvPicPr>
        <p:blipFill>
          <a:blip r:embed="rId3" cstate="print"/>
          <a:srcRect/>
          <a:stretch>
            <a:fillRect/>
          </a:stretch>
        </p:blipFill>
        <p:spPr bwMode="auto">
          <a:xfrm>
            <a:off x="126646" y="-27384"/>
            <a:ext cx="772945" cy="772945"/>
          </a:xfrm>
          <a:prstGeom prst="rect">
            <a:avLst/>
          </a:prstGeom>
          <a:noFill/>
        </p:spPr>
      </p:pic>
      <p:sp>
        <p:nvSpPr>
          <p:cNvPr id="11" name="TextBox 10"/>
          <p:cNvSpPr txBox="1"/>
          <p:nvPr userDrawn="1"/>
        </p:nvSpPr>
        <p:spPr>
          <a:xfrm>
            <a:off x="897265" y="68374"/>
            <a:ext cx="2646878" cy="338554"/>
          </a:xfrm>
          <a:prstGeom prst="rect">
            <a:avLst/>
          </a:prstGeom>
          <a:noFill/>
        </p:spPr>
        <p:txBody>
          <a:bodyPr wrap="none" rtlCol="0">
            <a:spAutoFit/>
          </a:bodyPr>
          <a:lstStyle/>
          <a:p>
            <a:r>
              <a:rPr lang="zh-CN" altLang="en-US" sz="1600" dirty="0" smtClean="0">
                <a:solidFill>
                  <a:srgbClr val="04195E"/>
                </a:solidFill>
                <a:latin typeface="禹卫书法行书简体&#10;" pitchFamily="2" charset="-122"/>
                <a:ea typeface="禹卫书法行书简体&#10;" pitchFamily="2" charset="-122"/>
              </a:rPr>
              <a:t>河南财政税务高等专科学校</a:t>
            </a:r>
            <a:endParaRPr lang="zh-CN" altLang="en-US" sz="1600" dirty="0">
              <a:solidFill>
                <a:srgbClr val="04195E"/>
              </a:solidFill>
              <a:latin typeface="禹卫书法行书简体&#10;" pitchFamily="2" charset="-122"/>
              <a:ea typeface="禹卫书法行书简体&#10;" pitchFamily="2" charset="-122"/>
            </a:endParaRPr>
          </a:p>
        </p:txBody>
      </p:sp>
      <p:sp>
        <p:nvSpPr>
          <p:cNvPr id="12" name="TextBox 11"/>
          <p:cNvSpPr txBox="1"/>
          <p:nvPr userDrawn="1"/>
        </p:nvSpPr>
        <p:spPr>
          <a:xfrm>
            <a:off x="863967" y="333414"/>
            <a:ext cx="3420001" cy="307777"/>
          </a:xfrm>
          <a:prstGeom prst="rect">
            <a:avLst/>
          </a:prstGeom>
          <a:noFill/>
        </p:spPr>
        <p:txBody>
          <a:bodyPr wrap="square" rtlCol="0">
            <a:spAutoFit/>
          </a:bodyPr>
          <a:lstStyle/>
          <a:p>
            <a:r>
              <a:rPr lang="en-US" altLang="zh-CN" sz="1400" dirty="0" smtClean="0">
                <a:solidFill>
                  <a:srgbClr val="04195E"/>
                </a:solidFill>
                <a:latin typeface="Brush Script Std" pitchFamily="66" charset="0"/>
              </a:rPr>
              <a:t>Henan</a:t>
            </a:r>
            <a:r>
              <a:rPr lang="en-US" altLang="zh-CN" sz="1400" baseline="0" dirty="0" smtClean="0">
                <a:solidFill>
                  <a:srgbClr val="04195E"/>
                </a:solidFill>
                <a:latin typeface="Brush Script Std" pitchFamily="66" charset="0"/>
              </a:rPr>
              <a:t> College of Finance &amp; Taxation</a:t>
            </a:r>
            <a:endParaRPr lang="zh-CN" altLang="en-US" sz="1400" dirty="0">
              <a:solidFill>
                <a:srgbClr val="04195E"/>
              </a:solidFill>
              <a:latin typeface="Brush Script Std" pitchFamily="66" charset="0"/>
            </a:endParaRPr>
          </a:p>
        </p:txBody>
      </p:sp>
      <p:pic>
        <p:nvPicPr>
          <p:cNvPr id="13" name="Picture 3" descr="D:\网络部工作\2014\网络学习空间\201405网络学习空间试点申报\素材\图片2.jpg"/>
          <p:cNvPicPr>
            <a:picLocks noChangeArrowheads="1"/>
          </p:cNvPicPr>
          <p:nvPr userDrawn="1"/>
        </p:nvPicPr>
        <p:blipFill>
          <a:blip r:embed="rId4" cstate="print"/>
          <a:srcRect/>
          <a:stretch>
            <a:fillRect/>
          </a:stretch>
        </p:blipFill>
        <p:spPr bwMode="auto">
          <a:xfrm>
            <a:off x="-36512" y="5877272"/>
            <a:ext cx="9194400" cy="1011600"/>
          </a:xfrm>
          <a:prstGeom prst="rect">
            <a:avLst/>
          </a:prstGeom>
          <a:noFill/>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p:txBody>
          <a:bodyPr/>
          <a:lstStyle>
            <a:lvl1pPr>
              <a:defRPr/>
            </a:lvl1pPr>
          </a:lstStyle>
          <a:p>
            <a:pPr>
              <a:defRPr/>
            </a:pPr>
            <a:fld id="{6B8A7EB8-6B77-4547-A495-2C4C4DFD3A20}" type="slidenum">
              <a:rPr lang="zh-CN" altLang="zh-CN"/>
              <a:pPr>
                <a:defRPr/>
              </a:pPr>
              <a:t>‹#›</a:t>
            </a:fld>
            <a:endParaRPr lang="zh-CN"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 name="Picture 1" descr="D:\网络部工作\2014\网络学习空间\201405网络学习空间试点申报\素材\图片33.png"/>
          <p:cNvPicPr>
            <a:picLocks noChangeArrowheads="1"/>
          </p:cNvPicPr>
          <p:nvPr userDrawn="1"/>
        </p:nvPicPr>
        <p:blipFill>
          <a:blip r:embed="rId2" cstate="print"/>
          <a:srcRect/>
          <a:stretch>
            <a:fillRect/>
          </a:stretch>
        </p:blipFill>
        <p:spPr bwMode="auto">
          <a:xfrm>
            <a:off x="0" y="692696"/>
            <a:ext cx="9144000" cy="72000"/>
          </a:xfrm>
          <a:prstGeom prst="rect">
            <a:avLst/>
          </a:prstGeom>
          <a:noFill/>
        </p:spPr>
      </p:pic>
      <p:pic>
        <p:nvPicPr>
          <p:cNvPr id="9" name="Picture 2" descr="D:\网页制作\网站\学校校徽蓝色.png"/>
          <p:cNvPicPr>
            <a:picLocks noChangeAspect="1" noChangeArrowheads="1"/>
          </p:cNvPicPr>
          <p:nvPr userDrawn="1"/>
        </p:nvPicPr>
        <p:blipFill>
          <a:blip r:embed="rId3" cstate="print"/>
          <a:srcRect/>
          <a:stretch>
            <a:fillRect/>
          </a:stretch>
        </p:blipFill>
        <p:spPr bwMode="auto">
          <a:xfrm>
            <a:off x="126646" y="-27384"/>
            <a:ext cx="772945" cy="772945"/>
          </a:xfrm>
          <a:prstGeom prst="rect">
            <a:avLst/>
          </a:prstGeom>
          <a:noFill/>
        </p:spPr>
      </p:pic>
      <p:sp>
        <p:nvSpPr>
          <p:cNvPr id="10" name="TextBox 9"/>
          <p:cNvSpPr txBox="1"/>
          <p:nvPr userDrawn="1"/>
        </p:nvSpPr>
        <p:spPr>
          <a:xfrm>
            <a:off x="897265" y="68374"/>
            <a:ext cx="2646878" cy="338554"/>
          </a:xfrm>
          <a:prstGeom prst="rect">
            <a:avLst/>
          </a:prstGeom>
          <a:noFill/>
        </p:spPr>
        <p:txBody>
          <a:bodyPr wrap="none" rtlCol="0">
            <a:spAutoFit/>
          </a:bodyPr>
          <a:lstStyle/>
          <a:p>
            <a:r>
              <a:rPr lang="zh-CN" altLang="en-US" sz="1600" dirty="0" smtClean="0">
                <a:solidFill>
                  <a:srgbClr val="04195E"/>
                </a:solidFill>
                <a:latin typeface="禹卫书法行书简体&#10;" pitchFamily="2" charset="-122"/>
                <a:ea typeface="禹卫书法行书简体&#10;" pitchFamily="2" charset="-122"/>
              </a:rPr>
              <a:t>河南财政税务高等专科学校</a:t>
            </a:r>
            <a:endParaRPr lang="zh-CN" altLang="en-US" sz="1600" dirty="0">
              <a:solidFill>
                <a:srgbClr val="04195E"/>
              </a:solidFill>
              <a:latin typeface="禹卫书法行书简体&#10;" pitchFamily="2" charset="-122"/>
              <a:ea typeface="禹卫书法行书简体&#10;" pitchFamily="2" charset="-122"/>
            </a:endParaRPr>
          </a:p>
        </p:txBody>
      </p:sp>
      <p:sp>
        <p:nvSpPr>
          <p:cNvPr id="11" name="TextBox 10"/>
          <p:cNvSpPr txBox="1"/>
          <p:nvPr userDrawn="1"/>
        </p:nvSpPr>
        <p:spPr>
          <a:xfrm>
            <a:off x="863967" y="333414"/>
            <a:ext cx="3420001" cy="307777"/>
          </a:xfrm>
          <a:prstGeom prst="rect">
            <a:avLst/>
          </a:prstGeom>
          <a:noFill/>
        </p:spPr>
        <p:txBody>
          <a:bodyPr wrap="square" rtlCol="0">
            <a:spAutoFit/>
          </a:bodyPr>
          <a:lstStyle/>
          <a:p>
            <a:r>
              <a:rPr lang="en-US" altLang="zh-CN" sz="1400" dirty="0" smtClean="0">
                <a:solidFill>
                  <a:srgbClr val="04195E"/>
                </a:solidFill>
                <a:latin typeface="Brush Script Std" pitchFamily="66" charset="0"/>
              </a:rPr>
              <a:t>Henan</a:t>
            </a:r>
            <a:r>
              <a:rPr lang="en-US" altLang="zh-CN" sz="1400" baseline="0" dirty="0" smtClean="0">
                <a:solidFill>
                  <a:srgbClr val="04195E"/>
                </a:solidFill>
                <a:latin typeface="Brush Script Std" pitchFamily="66" charset="0"/>
              </a:rPr>
              <a:t> College of Finance &amp; Taxation</a:t>
            </a:r>
            <a:endParaRPr lang="zh-CN" altLang="en-US" sz="1400" dirty="0">
              <a:solidFill>
                <a:srgbClr val="04195E"/>
              </a:solidFill>
              <a:latin typeface="Brush Script Std" pitchFamily="66" charset="0"/>
            </a:endParaRPr>
          </a:p>
        </p:txBody>
      </p:sp>
      <p:pic>
        <p:nvPicPr>
          <p:cNvPr id="12" name="Picture 3" descr="D:\网络部工作\2014\网络学习空间\201405网络学习空间试点申报\素材\图片2.jpg"/>
          <p:cNvPicPr>
            <a:picLocks noChangeArrowheads="1"/>
          </p:cNvPicPr>
          <p:nvPr userDrawn="1"/>
        </p:nvPicPr>
        <p:blipFill>
          <a:blip r:embed="rId4" cstate="print"/>
          <a:srcRect/>
          <a:stretch>
            <a:fillRect/>
          </a:stretch>
        </p:blipFill>
        <p:spPr bwMode="auto">
          <a:xfrm>
            <a:off x="-36512" y="5877272"/>
            <a:ext cx="9194400" cy="1011600"/>
          </a:xfrm>
          <a:prstGeom prst="rect">
            <a:avLst/>
          </a:prstGeom>
          <a:noFill/>
        </p:spPr>
      </p:pic>
      <p:sp>
        <p:nvSpPr>
          <p:cNvPr id="5" name="Rectangle 4"/>
          <p:cNvSpPr>
            <a:spLocks noGrp="1" noChangeArrowheads="1"/>
          </p:cNvSpPr>
          <p:nvPr>
            <p:ph type="dt" sz="half" idx="10"/>
          </p:nvPr>
        </p:nvSpPr>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F4EB1930-DE8A-44B2-8F39-B5D1EA3903E2}" type="slidenum">
              <a:rPr lang="zh-CN" altLang="zh-CN"/>
              <a:pPr>
                <a:defRPr/>
              </a:pPr>
              <a:t>‹#›</a:t>
            </a:fld>
            <a:endParaRPr lang="zh-CN" altLang="zh-CN"/>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64514" name="Picture 2" descr="D:\网络部工作\2014\网络学习空间\201405网络学习空间试点申报\素材\图片113.jpg"/>
          <p:cNvPicPr>
            <a:picLocks noChangeAspect="1" noChangeArrowheads="1"/>
          </p:cNvPicPr>
          <p:nvPr userDrawn="1"/>
        </p:nvPicPr>
        <p:blipFill>
          <a:blip r:embed="rId2" cstate="print"/>
          <a:srcRect/>
          <a:stretch>
            <a:fillRect/>
          </a:stretch>
        </p:blipFill>
        <p:spPr bwMode="auto">
          <a:xfrm>
            <a:off x="-36512" y="0"/>
            <a:ext cx="9180512" cy="6858000"/>
          </a:xfrm>
          <a:prstGeom prst="rect">
            <a:avLst/>
          </a:prstGeom>
          <a:noFill/>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Rectangle 4"/>
          <p:cNvSpPr>
            <a:spLocks noGrp="1" noChangeArrowheads="1"/>
          </p:cNvSpPr>
          <p:nvPr>
            <p:ph type="dt" sz="half" idx="10"/>
          </p:nvPr>
        </p:nvSpPr>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p:txBody>
          <a:bodyPr/>
          <a:lstStyle>
            <a:lvl1pPr>
              <a:defRPr/>
            </a:lvl1pPr>
          </a:lstStyle>
          <a:p>
            <a:pPr>
              <a:defRPr/>
            </a:pPr>
            <a:fld id="{679C5684-DA5C-4729-8FE7-292889EDF018}" type="slidenum">
              <a:rPr lang="zh-CN" altLang="zh-CN"/>
              <a:pPr>
                <a:defRPr/>
              </a:pPr>
              <a:t>‹#›</a:t>
            </a:fld>
            <a:endParaRPr lang="zh-CN" altLang="zh-CN"/>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D469C0C-B2B7-43C6-B2E2-24ED7065FF6A}" type="slidenum">
              <a:rPr lang="zh-CN" altLang="zh-CN"/>
              <a:pPr>
                <a:defRPr/>
              </a:pPr>
              <a:t>‹#›</a:t>
            </a:fld>
            <a:endParaRPr lang="zh-CN" altLang="zh-CN"/>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Font typeface="Arial" pitchFamily="34" charset="0"/>
              <a:buNone/>
              <a:defRPr sz="1400">
                <a:latin typeface="Arial" pitchFamily="34" charset="0"/>
                <a:ea typeface="宋体"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buFont typeface="Arial" pitchFamily="34" charset="0"/>
              <a:buNone/>
              <a:defRPr sz="1400">
                <a:latin typeface="Arial" pitchFamily="34" charset="0"/>
                <a:ea typeface="宋体"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 typeface="Arial" pitchFamily="34" charset="0"/>
              <a:buNone/>
              <a:defRPr sz="1400">
                <a:latin typeface="Arial" pitchFamily="34" charset="0"/>
                <a:ea typeface="宋体" pitchFamily="2" charset="-122"/>
              </a:defRPr>
            </a:lvl1pPr>
          </a:lstStyle>
          <a:p>
            <a:pPr>
              <a:defRPr/>
            </a:pPr>
            <a:fld id="{A7E021B7-B9D3-425E-85B3-6248A04C497D}"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76" r:id="rId9"/>
    <p:sldLayoutId id="2147483777" r:id="rId10"/>
    <p:sldLayoutId id="2147483778" r:id="rId11"/>
    <p:sldLayoutId id="2147483779" r:id="rId12"/>
    <p:sldLayoutId id="2147483788"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5.jpeg"/></Relationships>
</file>

<file path=ppt/slides/_rels/slide1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5.jpe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7.xml"/><Relationship Id="rId4" Type="http://schemas.openxmlformats.org/officeDocument/2006/relationships/image" Target="../media/image38.emf"/></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hyperlink" Target="http://www.amazon.com/" TargetMode="External"/><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19.xml"/><Relationship Id="rId4" Type="http://schemas.openxmlformats.org/officeDocument/2006/relationships/slide" Target="slide10.xml"/></Relationships>
</file>

<file path=ppt/slides/_rels/slide26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31.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4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4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4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44.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45.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5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3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第一章  管理信息系统概论</a:t>
            </a:r>
            <a:endParaRPr lang="zh-CN" altLang="en-US" dirty="0"/>
          </a:p>
        </p:txBody>
      </p:sp>
      <p:sp>
        <p:nvSpPr>
          <p:cNvPr id="4" name="灯片编号占位符 3"/>
          <p:cNvSpPr>
            <a:spLocks noGrp="1"/>
          </p:cNvSpPr>
          <p:nvPr>
            <p:ph type="sldNum" sz="quarter" idx="12"/>
          </p:nvPr>
        </p:nvSpPr>
        <p:spPr/>
        <p:txBody>
          <a:bodyPr/>
          <a:lstStyle/>
          <a:p>
            <a:pPr>
              <a:defRPr/>
            </a:pPr>
            <a:fld id="{BFAAF075-8B42-41C1-A566-412B232CAD30}" type="slidenum">
              <a:rPr lang="zh-CN" altLang="zh-CN" smtClean="0"/>
              <a:pPr>
                <a:defRPr/>
              </a:pPr>
              <a:t>1</a:t>
            </a:fld>
            <a:endParaRPr lang="zh-CN"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b="1" dirty="0" smtClean="0"/>
              <a:t>二、信息化</a:t>
            </a:r>
          </a:p>
          <a:p>
            <a:r>
              <a:rPr lang="en-US" dirty="0" smtClean="0"/>
              <a:t>1</a:t>
            </a:r>
            <a:r>
              <a:rPr lang="zh-CN" altLang="en-US" dirty="0" smtClean="0"/>
              <a:t>．信息化的定义</a:t>
            </a:r>
          </a:p>
          <a:p>
            <a:r>
              <a:rPr lang="en-US" dirty="0" smtClean="0"/>
              <a:t>2</a:t>
            </a:r>
            <a:r>
              <a:rPr lang="zh-CN" altLang="en-US" dirty="0" smtClean="0"/>
              <a:t>．信息化的意义</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10</a:t>
            </a:fld>
            <a:endParaRPr lang="zh-CN" altLang="zh-CN"/>
          </a:p>
        </p:txBody>
      </p:sp>
      <p:sp>
        <p:nvSpPr>
          <p:cNvPr id="102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000" b="0" i="0" u="none" strike="noStrike" cap="none" normalizeH="0" baseline="0" smtClean="0" bmk="_Toc315856009">
                <a:ln>
                  <a:noFill/>
                </a:ln>
                <a:solidFill>
                  <a:schemeClr val="tx1"/>
                </a:solidFill>
                <a:effectLst/>
                <a:latin typeface="Times New Roman" pitchFamily="18" charset="0"/>
                <a:ea typeface="宋体" pitchFamily="2" charset="-122"/>
                <a:cs typeface="Times New Roman" pitchFamily="18" charset="0"/>
              </a:rPr>
              <a:t>．信息化的意义</a:t>
            </a: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100</a:t>
            </a:fld>
            <a:endParaRPr lang="zh-CN" altLang="zh-CN"/>
          </a:p>
        </p:txBody>
      </p:sp>
      <p:sp>
        <p:nvSpPr>
          <p:cNvPr id="3" name="内容占位符 2"/>
          <p:cNvSpPr txBox="1">
            <a:spLocks/>
          </p:cNvSpPr>
          <p:nvPr/>
        </p:nvSpPr>
        <p:spPr>
          <a:xfrm>
            <a:off x="314324" y="928670"/>
            <a:ext cx="8401080" cy="4714908"/>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a:t>
            </a:r>
            <a:r>
              <a:rPr lang="en-US" altLang="zh-CN" sz="2000" b="1" kern="0" dirty="0" smtClean="0">
                <a:latin typeface="+mn-lt"/>
                <a:ea typeface="+mn-ea"/>
              </a:rPr>
              <a:t>CASE</a:t>
            </a:r>
            <a:r>
              <a:rPr lang="zh-CN" altLang="en-US" sz="2000" b="1" kern="0" dirty="0" smtClean="0">
                <a:latin typeface="+mn-lt"/>
                <a:ea typeface="+mn-ea"/>
              </a:rPr>
              <a:t>方法的基本思想</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sz="2000" dirty="0" smtClean="0"/>
          </a:p>
          <a:p>
            <a:pPr>
              <a:buFont typeface="Arial" pitchFamily="34" charset="0"/>
              <a:buChar char="•"/>
            </a:pPr>
            <a:r>
              <a:rPr lang="en-US" sz="2000" dirty="0" smtClean="0"/>
              <a:t>CASE</a:t>
            </a:r>
            <a:r>
              <a:rPr lang="zh-CN" altLang="en-US" sz="2000" dirty="0" smtClean="0"/>
              <a:t>只是一种系统开发环境，而不是一种系统开发方法。采用</a:t>
            </a:r>
            <a:r>
              <a:rPr lang="en-US" sz="2000" dirty="0" smtClean="0"/>
              <a:t>CASE</a:t>
            </a:r>
            <a:r>
              <a:rPr lang="zh-CN" altLang="en-US" sz="2000" dirty="0" smtClean="0"/>
              <a:t>工具进行信息系统的开发时，必须结合一种具体的方法，如结构化方法、原型法、面向对象法等，</a:t>
            </a:r>
            <a:r>
              <a:rPr lang="en-US" sz="2000" dirty="0" smtClean="0"/>
              <a:t>CASE</a:t>
            </a:r>
            <a:r>
              <a:rPr lang="zh-CN" altLang="en-US" sz="2000" dirty="0" smtClean="0"/>
              <a:t>只是为具体的开发方法提供支持每一过程的专门工具，</a:t>
            </a:r>
            <a:endParaRPr lang="en-US" sz="2000" dirty="0" smtClean="0"/>
          </a:p>
          <a:p>
            <a:endParaRPr lang="en-US" sz="2000" dirty="0" smtClean="0"/>
          </a:p>
          <a:p>
            <a:endParaRPr lang="en-US" sz="2000" dirty="0" smtClean="0"/>
          </a:p>
          <a:p>
            <a:pPr>
              <a:buFont typeface="Arial" pitchFamily="34" charset="0"/>
              <a:buChar char="•"/>
            </a:pPr>
            <a:r>
              <a:rPr lang="en-US" sz="2000" dirty="0" smtClean="0"/>
              <a:t>CASE</a:t>
            </a:r>
            <a:r>
              <a:rPr lang="zh-CN" altLang="en-US" sz="2000" dirty="0" smtClean="0"/>
              <a:t>方法解决问题的基本思路是在前面所介绍的任何一种信息系统开发方法中，如果自系统调查后，系统开发中的每一步都可以在一定程度上形成对应关系，那么就完全可以借助于专门研制的软件工具来实现上述一个个的系统开发过程。由于在实际开发过程中几个过程很可能只是在一定程序上对应（而不是绝对的一一对应），故这种专门研制的软件工具暂时还不能一次“映射”出最终结果，还必须实现其中间过程。即对于不完全一致的地方由系统开发人员再做具体修改。</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101</a:t>
            </a:fld>
            <a:endParaRPr lang="zh-CN" altLang="zh-CN"/>
          </a:p>
        </p:txBody>
      </p:sp>
      <p:sp>
        <p:nvSpPr>
          <p:cNvPr id="3" name="内容占位符 2"/>
          <p:cNvSpPr txBox="1">
            <a:spLocks/>
          </p:cNvSpPr>
          <p:nvPr/>
        </p:nvSpPr>
        <p:spPr>
          <a:xfrm>
            <a:off x="314324" y="928670"/>
            <a:ext cx="8401080" cy="1143008"/>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a:t>
            </a:r>
            <a:r>
              <a:rPr lang="en-US" altLang="zh-CN" sz="2000" b="1" kern="0" dirty="0" smtClean="0">
                <a:latin typeface="+mn-lt"/>
                <a:ea typeface="+mn-ea"/>
              </a:rPr>
              <a:t>CASE</a:t>
            </a:r>
            <a:r>
              <a:rPr lang="zh-CN" altLang="en-US" sz="2000" b="1" kern="0" dirty="0" smtClean="0">
                <a:latin typeface="+mn-lt"/>
                <a:ea typeface="+mn-ea"/>
              </a:rPr>
              <a:t>的环境介绍</a:t>
            </a:r>
            <a:endParaRPr lang="en-US" altLang="zh-CN" sz="2000" b="1" kern="0" dirty="0" smtClean="0">
              <a:latin typeface="+mn-lt"/>
              <a:ea typeface="+mn-ea"/>
            </a:endParaRPr>
          </a:p>
          <a:p>
            <a:pPr marL="342900" indent="-342900" eaLnBrk="0" hangingPunct="0">
              <a:spcBef>
                <a:spcPct val="20000"/>
              </a:spcBef>
              <a:buFont typeface="Arial" pitchFamily="34" charset="0"/>
              <a:buChar char="•"/>
            </a:pPr>
            <a:r>
              <a:rPr lang="en-US" sz="2000" dirty="0" smtClean="0"/>
              <a:t>CASE</a:t>
            </a:r>
            <a:r>
              <a:rPr lang="zh-CN" altLang="en-US" sz="2000" dirty="0" smtClean="0"/>
              <a:t>是一个以</a:t>
            </a:r>
            <a:r>
              <a:rPr lang="en-US" sz="2000" dirty="0" smtClean="0"/>
              <a:t>CASE</a:t>
            </a:r>
            <a:r>
              <a:rPr lang="zh-CN" altLang="en-US" sz="2000" dirty="0" smtClean="0"/>
              <a:t>库为中心外加若干工具软件所构成的一个大型综合的计算机辅助开发环境。</a:t>
            </a:r>
            <a:r>
              <a:rPr lang="en-US" altLang="zh-CN" sz="2000" dirty="0" smtClean="0"/>
              <a:t>CASE</a:t>
            </a:r>
            <a:r>
              <a:rPr lang="zh-CN" altLang="en-US" sz="2000" dirty="0" smtClean="0"/>
              <a:t>库的结构如下图如示</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sz="2000" dirty="0" smtClean="0"/>
          </a:p>
        </p:txBody>
      </p:sp>
      <p:pic>
        <p:nvPicPr>
          <p:cNvPr id="75777" name="Picture 1" descr="C:\Users\Administrator\AppData\Roaming\Tencent\Users\18792909\QQ\WinTemp\RichOle\6K]E84_BOM9U919OGD]%BWC.jpg"/>
          <p:cNvPicPr>
            <a:picLocks noChangeAspect="1" noChangeArrowheads="1"/>
          </p:cNvPicPr>
          <p:nvPr/>
        </p:nvPicPr>
        <p:blipFill>
          <a:blip r:embed="rId2"/>
          <a:srcRect/>
          <a:stretch>
            <a:fillRect/>
          </a:stretch>
        </p:blipFill>
        <p:spPr bwMode="auto">
          <a:xfrm>
            <a:off x="1928794" y="2071678"/>
            <a:ext cx="4886325" cy="3009900"/>
          </a:xfrm>
          <a:prstGeom prst="rect">
            <a:avLst/>
          </a:prstGeom>
          <a:noFill/>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102</a:t>
            </a:fld>
            <a:endParaRPr lang="zh-CN" altLang="zh-CN"/>
          </a:p>
        </p:txBody>
      </p:sp>
      <p:sp>
        <p:nvSpPr>
          <p:cNvPr id="3" name="内容占位符 2"/>
          <p:cNvSpPr txBox="1">
            <a:spLocks/>
          </p:cNvSpPr>
          <p:nvPr/>
        </p:nvSpPr>
        <p:spPr>
          <a:xfrm>
            <a:off x="314324" y="928670"/>
            <a:ext cx="8401080" cy="4857784"/>
          </a:xfrm>
          <a:prstGeom prst="rect">
            <a:avLst/>
          </a:prstGeom>
        </p:spPr>
        <p:txBody>
          <a:bodyPr/>
          <a:lstStyle/>
          <a:p>
            <a:pPr>
              <a:buFont typeface="Arial" pitchFamily="34" charset="0"/>
              <a:buChar char="•"/>
            </a:pPr>
            <a:r>
              <a:rPr lang="en-US" sz="2000" dirty="0" smtClean="0"/>
              <a:t>CASE</a:t>
            </a:r>
            <a:r>
              <a:rPr lang="zh-CN" altLang="en-US" sz="2000" dirty="0" smtClean="0"/>
              <a:t>库是一个分布式、多用户的资料库，可以辅助系统开发人员对系统开发中的信息进行收集、整理、存储等操作，如定义数据、决策处理、功能设计等。</a:t>
            </a:r>
          </a:p>
          <a:p>
            <a:pPr>
              <a:buFont typeface="Arial" pitchFamily="34" charset="0"/>
              <a:buChar char="•"/>
            </a:pPr>
            <a:r>
              <a:rPr lang="en-US" sz="2000" dirty="0" smtClean="0"/>
              <a:t>CASE</a:t>
            </a:r>
            <a:r>
              <a:rPr lang="zh-CN" altLang="en-US" sz="2000" dirty="0" smtClean="0"/>
              <a:t>支持以</a:t>
            </a:r>
            <a:r>
              <a:rPr lang="en-US" sz="2000" dirty="0" smtClean="0"/>
              <a:t>Windows</a:t>
            </a:r>
            <a:r>
              <a:rPr lang="zh-CN" altLang="en-US" sz="2000" dirty="0" smtClean="0"/>
              <a:t>标准建立的图形方式多窗口的平台开发，即</a:t>
            </a:r>
            <a:r>
              <a:rPr lang="en-US" sz="2000" dirty="0" smtClean="0"/>
              <a:t>CASE</a:t>
            </a:r>
            <a:r>
              <a:rPr lang="zh-CN" altLang="en-US" sz="2000" dirty="0" smtClean="0"/>
              <a:t>设计器，用户在这个平台上可以开发设计如功能层次图、矩阵图、实体关系图等生成工具。</a:t>
            </a:r>
          </a:p>
          <a:p>
            <a:pPr>
              <a:buFont typeface="Arial" pitchFamily="34" charset="0"/>
              <a:buChar char="•"/>
            </a:pPr>
            <a:r>
              <a:rPr lang="en-US" sz="2000" dirty="0" smtClean="0"/>
              <a:t>CASE</a:t>
            </a:r>
            <a:r>
              <a:rPr lang="zh-CN" altLang="en-US" sz="2000" dirty="0" smtClean="0"/>
              <a:t>支持系统规划和系统分析阶段的工作，如战略规划、功能分析、各种需求分析工具、数据定义与数据流程分析等。</a:t>
            </a:r>
          </a:p>
          <a:p>
            <a:pPr>
              <a:buFont typeface="Arial" pitchFamily="34" charset="0"/>
              <a:buChar char="•"/>
            </a:pPr>
            <a:r>
              <a:rPr lang="en-US" sz="2000" dirty="0" smtClean="0"/>
              <a:t>CASE</a:t>
            </a:r>
            <a:r>
              <a:rPr lang="zh-CN" altLang="en-US" sz="2000" dirty="0" smtClean="0"/>
              <a:t>支持由分析设计各部分向建立和维护应用系统的机器自动转换的过程，直至实际问题的最后求解。</a:t>
            </a:r>
            <a:endParaRPr lang="en-US" altLang="zh-CN" sz="2000" dirty="0" smtClean="0"/>
          </a:p>
          <a:p>
            <a:pPr>
              <a:buFont typeface="Arial" pitchFamily="34" charset="0"/>
              <a:buChar char="•"/>
            </a:pPr>
            <a:endParaRPr lang="en-US" altLang="zh-CN" sz="2000" dirty="0" smtClean="0"/>
          </a:p>
          <a:p>
            <a:r>
              <a:rPr lang="en-US" sz="2000" dirty="0" smtClean="0"/>
              <a:t>CASE</a:t>
            </a:r>
            <a:r>
              <a:rPr lang="zh-CN" altLang="en-US" sz="2000" dirty="0" smtClean="0"/>
              <a:t>采用的软件工具主要有：</a:t>
            </a:r>
            <a:endParaRPr lang="en-US" altLang="zh-CN" sz="2000" dirty="0" smtClean="0"/>
          </a:p>
          <a:p>
            <a:endParaRPr lang="en-US" altLang="zh-CN" sz="2000" dirty="0" smtClean="0"/>
          </a:p>
          <a:p>
            <a:r>
              <a:rPr lang="zh-CN" altLang="en-US" sz="2000" dirty="0" smtClean="0"/>
              <a:t>查询语言、报表生成器、图形、图表工具、专用检测工具、应用软件包等。目前，</a:t>
            </a:r>
            <a:r>
              <a:rPr lang="en-US" sz="2000" dirty="0" smtClean="0"/>
              <a:t>CASE</a:t>
            </a:r>
            <a:r>
              <a:rPr lang="zh-CN" altLang="en-US" sz="2000" dirty="0" smtClean="0"/>
              <a:t>中集成了多种软件工具。</a:t>
            </a:r>
          </a:p>
          <a:p>
            <a:pPr>
              <a:buFont typeface="Arial" pitchFamily="34" charset="0"/>
              <a:buChar char="•"/>
            </a:pPr>
            <a:endParaRPr lang="zh-CN" altLang="en-US" sz="2000" dirty="0" smtClean="0"/>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Char char="•"/>
              <a:tabLst/>
              <a:defRPr/>
            </a:pP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sz="2000" dirty="0"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103</a:t>
            </a:fld>
            <a:endParaRPr lang="zh-CN" altLang="zh-CN"/>
          </a:p>
        </p:txBody>
      </p:sp>
      <p:sp>
        <p:nvSpPr>
          <p:cNvPr id="3" name="内容占位符 2"/>
          <p:cNvSpPr txBox="1">
            <a:spLocks/>
          </p:cNvSpPr>
          <p:nvPr/>
        </p:nvSpPr>
        <p:spPr>
          <a:xfrm>
            <a:off x="314324" y="928670"/>
            <a:ext cx="8401080" cy="4857784"/>
          </a:xfrm>
          <a:prstGeom prst="rect">
            <a:avLst/>
          </a:prstGeom>
        </p:spPr>
        <p:txBody>
          <a:bodyPr/>
          <a:lstStyle/>
          <a:p>
            <a:r>
              <a:rPr lang="en-US" sz="2000" b="1" dirty="0" smtClean="0"/>
              <a:t>3</a:t>
            </a:r>
            <a:r>
              <a:rPr lang="zh-CN" altLang="en-US" sz="2000" b="1" dirty="0" smtClean="0"/>
              <a:t>、</a:t>
            </a:r>
            <a:r>
              <a:rPr lang="en-US" sz="2000" b="1" dirty="0" smtClean="0"/>
              <a:t>CASE</a:t>
            </a:r>
            <a:r>
              <a:rPr lang="zh-CN" altLang="en-US" sz="2000" b="1" dirty="0" smtClean="0"/>
              <a:t>方法的特点</a:t>
            </a:r>
            <a:endParaRPr lang="en-US" altLang="zh-CN" sz="2000" b="1" dirty="0" smtClean="0"/>
          </a:p>
          <a:p>
            <a:endParaRPr lang="en-US" altLang="zh-CN" sz="2000" dirty="0" smtClean="0"/>
          </a:p>
          <a:p>
            <a:r>
              <a:rPr lang="zh-CN" altLang="en-US" sz="2000" dirty="0" smtClean="0"/>
              <a:t>（</a:t>
            </a:r>
            <a:r>
              <a:rPr lang="en-US" sz="2000" dirty="0" smtClean="0"/>
              <a:t>1</a:t>
            </a:r>
            <a:r>
              <a:rPr lang="zh-CN" altLang="en-US" sz="2000" dirty="0" smtClean="0"/>
              <a:t>）解决了从客观世界对象到软件系统的直接影射，支持系统开发的全过程。</a:t>
            </a:r>
          </a:p>
          <a:p>
            <a:r>
              <a:rPr lang="zh-CN" altLang="en-US" sz="2000" dirty="0" smtClean="0"/>
              <a:t>（</a:t>
            </a:r>
            <a:r>
              <a:rPr lang="en-US" sz="2000" dirty="0" smtClean="0"/>
              <a:t>2</a:t>
            </a:r>
            <a:r>
              <a:rPr lang="zh-CN" altLang="en-US" sz="2000" dirty="0" smtClean="0"/>
              <a:t>）自动检测的方法大大提高了软件的质量。</a:t>
            </a:r>
          </a:p>
          <a:p>
            <a:r>
              <a:rPr lang="zh-CN" altLang="en-US" sz="2000" dirty="0" smtClean="0"/>
              <a:t>（</a:t>
            </a:r>
            <a:r>
              <a:rPr lang="en-US" sz="2000" dirty="0" smtClean="0"/>
              <a:t>3</a:t>
            </a:r>
            <a:r>
              <a:rPr lang="zh-CN" altLang="en-US" sz="2000" dirty="0" smtClean="0"/>
              <a:t>）软件的各部分可以重复使用。</a:t>
            </a:r>
          </a:p>
          <a:p>
            <a:r>
              <a:rPr lang="zh-CN" altLang="en-US" sz="2000" dirty="0" smtClean="0"/>
              <a:t>（</a:t>
            </a:r>
            <a:r>
              <a:rPr lang="en-US" sz="2000" dirty="0" smtClean="0"/>
              <a:t>4</a:t>
            </a:r>
            <a:r>
              <a:rPr lang="zh-CN" altLang="en-US" sz="2000" dirty="0" smtClean="0"/>
              <a:t>）简化了分析设计图表和程序编写工作。</a:t>
            </a:r>
          </a:p>
          <a:p>
            <a:r>
              <a:rPr lang="zh-CN" altLang="en-US" sz="2000" dirty="0" smtClean="0"/>
              <a:t>（</a:t>
            </a:r>
            <a:r>
              <a:rPr lang="en-US" sz="2000" dirty="0" smtClean="0"/>
              <a:t>5</a:t>
            </a:r>
            <a:r>
              <a:rPr lang="zh-CN" altLang="en-US" sz="2000" dirty="0" smtClean="0"/>
              <a:t>）加速了系统开发过程且系统功能比较完善。</a:t>
            </a:r>
          </a:p>
          <a:p>
            <a:r>
              <a:rPr lang="zh-CN" altLang="en-US" sz="2000" dirty="0" smtClean="0"/>
              <a:t>（</a:t>
            </a:r>
            <a:r>
              <a:rPr lang="en-US" sz="2000" dirty="0" smtClean="0"/>
              <a:t>6</a:t>
            </a:r>
            <a:r>
              <a:rPr lang="zh-CN" altLang="en-US" sz="2000" dirty="0" smtClean="0"/>
              <a:t>）简化了软件开发的管理和维护。</a:t>
            </a:r>
          </a:p>
          <a:p>
            <a:r>
              <a:rPr lang="zh-CN" altLang="en-US" sz="2000" dirty="0" smtClean="0"/>
              <a:t>（</a:t>
            </a:r>
            <a:r>
              <a:rPr lang="en-US" sz="2000" dirty="0" smtClean="0"/>
              <a:t>7</a:t>
            </a:r>
            <a:r>
              <a:rPr lang="zh-CN" altLang="en-US" sz="2000" dirty="0" smtClean="0"/>
              <a:t>）自动生成统一的标准化文档。</a:t>
            </a:r>
          </a:p>
          <a:p>
            <a:endParaRPr lang="en-US" altLang="zh-CN" sz="2000" dirty="0" smtClean="0"/>
          </a:p>
          <a:p>
            <a:r>
              <a:rPr lang="zh-CN" altLang="en-US" sz="2000" dirty="0" smtClean="0"/>
              <a:t>严格地讲，</a:t>
            </a:r>
            <a:r>
              <a:rPr lang="en-US" sz="2000" dirty="0" smtClean="0"/>
              <a:t>CASE</a:t>
            </a:r>
            <a:r>
              <a:rPr lang="zh-CN" altLang="en-US" sz="2000" dirty="0" smtClean="0"/>
              <a:t>并不是一门真正独立意义上的方法，而只是一种系统开发环境，但目前就</a:t>
            </a:r>
            <a:r>
              <a:rPr lang="en-US" sz="2000" dirty="0" smtClean="0"/>
              <a:t>CASE</a:t>
            </a:r>
            <a:r>
              <a:rPr lang="zh-CN" altLang="en-US" sz="2000" dirty="0" smtClean="0"/>
              <a:t>工具的开发和它对整个开发过程所支持的程度来看，又不失为一种实用的信息系统开发方法，所以值得推荐。在具体开发时，仍需与其他方法结合。</a:t>
            </a:r>
          </a:p>
          <a:p>
            <a:endParaRPr lang="en-US" altLang="zh-CN" sz="2000" dirty="0" smtClean="0"/>
          </a:p>
          <a:p>
            <a:endParaRPr lang="en-US" sz="2000" dirty="0" smtClean="0"/>
          </a:p>
        </p:txBody>
      </p:sp>
      <p:sp>
        <p:nvSpPr>
          <p:cNvPr id="4" name="矩形 3">
            <a:hlinkClick r:id="rId2"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32"/>
            <a:ext cx="8229600" cy="535006"/>
          </a:xfrm>
        </p:spPr>
        <p:txBody>
          <a:bodyPr/>
          <a:lstStyle/>
          <a:p>
            <a:r>
              <a:rPr lang="zh-CN" altLang="en-US" sz="3200" b="1" dirty="0" smtClean="0"/>
              <a:t>第三节</a:t>
            </a:r>
            <a:r>
              <a:rPr lang="en-US" sz="3200" b="1" dirty="0" smtClean="0"/>
              <a:t>  </a:t>
            </a:r>
            <a:r>
              <a:rPr lang="zh-CN" altLang="en-US" sz="3200" b="1" dirty="0" smtClean="0"/>
              <a:t>管理信息系统的开发策略与开发方式</a:t>
            </a:r>
            <a:endParaRPr lang="zh-CN" altLang="en-US" sz="3200" dirty="0"/>
          </a:p>
        </p:txBody>
      </p:sp>
      <p:sp>
        <p:nvSpPr>
          <p:cNvPr id="3" name="内容占位符 2"/>
          <p:cNvSpPr>
            <a:spLocks noGrp="1"/>
          </p:cNvSpPr>
          <p:nvPr>
            <p:ph sz="half" idx="1"/>
          </p:nvPr>
        </p:nvSpPr>
        <p:spPr>
          <a:xfrm>
            <a:off x="457200" y="1600201"/>
            <a:ext cx="8115328" cy="2471741"/>
          </a:xfrm>
        </p:spPr>
        <p:txBody>
          <a:bodyPr/>
          <a:lstStyle/>
          <a:p>
            <a:r>
              <a:rPr lang="zh-CN" altLang="en-US" dirty="0" smtClean="0"/>
              <a:t>管理信息系统的开发是一个复杂的系统工程，涉及组织的管理模式、业务流程、数据处理、计算机的应用等各方面。系统开发成功与否，很大程度取决于系统开发人员根据自己的经验和水平选择的不同的开发方法、开发技术和开发途径。</a:t>
            </a:r>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104</a:t>
            </a:fld>
            <a:endParaRPr lang="zh-CN" altLang="zh-CN"/>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28596" y="857232"/>
            <a:ext cx="8358246" cy="4857784"/>
          </a:xfrm>
        </p:spPr>
        <p:txBody>
          <a:bodyPr/>
          <a:lstStyle/>
          <a:p>
            <a:r>
              <a:rPr lang="zh-CN" altLang="en-US" dirty="0" smtClean="0"/>
              <a:t>一、管理信息系统的开发策略</a:t>
            </a:r>
            <a:endParaRPr lang="en-US" altLang="zh-CN" dirty="0" smtClean="0"/>
          </a:p>
          <a:p>
            <a:r>
              <a:rPr lang="zh-CN" altLang="en-US" sz="2000" dirty="0" smtClean="0"/>
              <a:t>常用的管理信息系统的开发策略有“自顶向下”的开发策略、“自底向上”的开发策略和两者结合的综合开发策略。</a:t>
            </a:r>
          </a:p>
          <a:p>
            <a:pPr>
              <a:buNone/>
            </a:pPr>
            <a:endParaRPr lang="en-US" altLang="zh-CN" sz="2000" b="1" dirty="0" smtClean="0"/>
          </a:p>
          <a:p>
            <a:pPr>
              <a:buNone/>
            </a:pPr>
            <a:r>
              <a:rPr lang="zh-CN" altLang="en-US" sz="2000" b="1" dirty="0" smtClean="0"/>
              <a:t> </a:t>
            </a:r>
            <a:r>
              <a:rPr lang="en-US" altLang="zh-CN" sz="2000" b="1" dirty="0" smtClean="0"/>
              <a:t>1</a:t>
            </a:r>
            <a:r>
              <a:rPr lang="zh-CN" altLang="en-US" sz="2000" b="1" dirty="0" smtClean="0"/>
              <a:t>、“自顶向下”的开发策略</a:t>
            </a:r>
            <a:endParaRPr lang="en-US" altLang="zh-CN" sz="2000" b="1" dirty="0" smtClean="0"/>
          </a:p>
          <a:p>
            <a:r>
              <a:rPr lang="zh-CN" altLang="en-US" sz="2000" dirty="0" smtClean="0"/>
              <a:t>“自顶向下”开发策略的基本思想是：从整体上协调和规划，由全面到局部、由长远到近期，从探索合理的信息流出发来设计信息系统。</a:t>
            </a:r>
          </a:p>
          <a:p>
            <a:r>
              <a:rPr lang="zh-CN" altLang="en-US" sz="2000" dirty="0" smtClean="0"/>
              <a:t>“自顶向下”开发策略首先分析系统的目标、环境、资源和约束条件，确定和各项主要业务的处理功能和决策功能，确定每一种功能所需要的输入、输出、数据存储等。然后，对子系统的功能模块和数据进一步分解，根据需要确定子系统的优先开发顺序。</a:t>
            </a:r>
          </a:p>
          <a:p>
            <a:r>
              <a:rPr lang="zh-CN" altLang="en-US" sz="2000" dirty="0" smtClean="0"/>
              <a:t>“自顶向下”开发策略的优点是运用模块分解的方法划分各子系统及其功能，整体性较强。缺点是由于工作量太大导致开发周期长、费用高。</a:t>
            </a:r>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105</a:t>
            </a:fld>
            <a:endParaRPr lang="zh-CN" altLang="zh-CN"/>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28596" y="857232"/>
            <a:ext cx="8358246" cy="4857784"/>
          </a:xfrm>
        </p:spPr>
        <p:txBody>
          <a:bodyPr/>
          <a:lstStyle/>
          <a:p>
            <a:pPr>
              <a:buNone/>
            </a:pPr>
            <a:r>
              <a:rPr lang="en-US" altLang="zh-CN" sz="2000" b="1" dirty="0" smtClean="0"/>
              <a:t>2</a:t>
            </a:r>
            <a:r>
              <a:rPr lang="zh-CN" altLang="en-US" sz="2000" b="1" dirty="0" smtClean="0"/>
              <a:t>、“自底向上”的开发策略</a:t>
            </a:r>
            <a:endParaRPr lang="en-US" altLang="zh-CN" sz="2000" b="1" dirty="0" smtClean="0"/>
          </a:p>
          <a:p>
            <a:r>
              <a:rPr lang="zh-CN" altLang="en-US" sz="2000" dirty="0" smtClean="0"/>
              <a:t>“自底向上”开发策略的基本思想是：从业务系统开始，先实现每个基本功能（即数据处理功能），然后逐步向高级建设（即增加管理</a:t>
            </a:r>
            <a:r>
              <a:rPr lang="en-US" sz="2000" dirty="0" smtClean="0"/>
              <a:t>/</a:t>
            </a:r>
            <a:r>
              <a:rPr lang="zh-CN" altLang="en-US" sz="2000" dirty="0" smtClean="0"/>
              <a:t>控制功能）推进。</a:t>
            </a:r>
            <a:endParaRPr lang="en-US" altLang="zh-CN" sz="2000" dirty="0" smtClean="0"/>
          </a:p>
          <a:p>
            <a:endParaRPr lang="zh-CN" altLang="en-US" sz="2000" dirty="0" smtClean="0"/>
          </a:p>
          <a:p>
            <a:r>
              <a:rPr lang="zh-CN" altLang="en-US" sz="2000" dirty="0" smtClean="0"/>
              <a:t>“自底向上”开发策略首先分析和设计系统的各个子系统，如库存控制、工资计算等，然后将不同的功能和数据综合起来进行上一层系统的分析和设计，一直到实现系统的总目标。</a:t>
            </a:r>
            <a:endParaRPr lang="en-US" altLang="zh-CN" sz="2000" dirty="0" smtClean="0"/>
          </a:p>
          <a:p>
            <a:endParaRPr lang="zh-CN" altLang="en-US" sz="2000" dirty="0" smtClean="0"/>
          </a:p>
          <a:p>
            <a:r>
              <a:rPr lang="zh-CN" altLang="en-US" sz="2000" dirty="0" smtClean="0"/>
              <a:t>“自底向上”开发策略的优点是可以根据资源情况逐步满足用户要求，边实施边见效。缺点是由于在分析设计子系统时不能充分地考虑总目标，所以在分析设计上层系统时又要反过来对下层系统的功能和数据作较大的修改，导致上下层之间的功能和数据矛盾、冗余，造成返工。</a:t>
            </a:r>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106</a:t>
            </a:fld>
            <a:endParaRPr lang="zh-CN" altLang="zh-CN"/>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107</a:t>
            </a:fld>
            <a:endParaRPr lang="zh-CN" altLang="zh-CN"/>
          </a:p>
        </p:txBody>
      </p:sp>
      <p:pic>
        <p:nvPicPr>
          <p:cNvPr id="89089" name="Picture 1" descr="C:\Users\Administrator\AppData\Roaming\Tencent\Users\18792909\QQ\WinTemp\RichOle\JS8O5UC)5DFPY%T2]HB`})N.jpg"/>
          <p:cNvPicPr>
            <a:picLocks noChangeAspect="1" noChangeArrowheads="1"/>
          </p:cNvPicPr>
          <p:nvPr/>
        </p:nvPicPr>
        <p:blipFill>
          <a:blip r:embed="rId2"/>
          <a:srcRect/>
          <a:stretch>
            <a:fillRect/>
          </a:stretch>
        </p:blipFill>
        <p:spPr bwMode="auto">
          <a:xfrm>
            <a:off x="1214413" y="785794"/>
            <a:ext cx="6711997" cy="2000264"/>
          </a:xfrm>
          <a:prstGeom prst="rect">
            <a:avLst/>
          </a:prstGeom>
          <a:noFill/>
        </p:spPr>
      </p:pic>
      <p:sp>
        <p:nvSpPr>
          <p:cNvPr id="7" name="内容占位符 2"/>
          <p:cNvSpPr txBox="1">
            <a:spLocks/>
          </p:cNvSpPr>
          <p:nvPr/>
        </p:nvSpPr>
        <p:spPr>
          <a:xfrm>
            <a:off x="571472" y="3000372"/>
            <a:ext cx="8143932" cy="2571768"/>
          </a:xfrm>
          <a:prstGeom prst="rect">
            <a:avLst/>
          </a:prstGeom>
        </p:spPr>
        <p:txBody>
          <a:bodyPr/>
          <a:lstStyle/>
          <a:p>
            <a:r>
              <a:rPr lang="en-US" sz="2000" b="1" dirty="0" smtClean="0"/>
              <a:t>3</a:t>
            </a:r>
            <a:r>
              <a:rPr lang="zh-CN" altLang="en-US" sz="2000" b="1" dirty="0" smtClean="0"/>
              <a:t>、综合方法</a:t>
            </a:r>
            <a:endParaRPr lang="en-US" altLang="zh-CN" sz="2000" b="1" dirty="0" smtClean="0"/>
          </a:p>
          <a:p>
            <a:endParaRPr lang="en-US" altLang="zh-CN" sz="2000" dirty="0" smtClean="0"/>
          </a:p>
          <a:p>
            <a:pPr>
              <a:buFont typeface="Arial" pitchFamily="34" charset="0"/>
              <a:buChar char="•"/>
            </a:pPr>
            <a:r>
              <a:rPr lang="zh-CN" altLang="en-US" sz="2000" dirty="0" smtClean="0"/>
              <a:t>将“自顶向下”的开发策略与“自底向上”的开发策略相结合。先用“自顶向下”的策略确定一个管理信息系统的总体方案，再用“自底向上”的策略对具体的业务信息系统进行总体设计。通过以上两种方法的结合，可以对信息系统进行全面的分析，确保系统的完整性和协调性，减少人力、物力、时间的消耗，提高用户的满意度。</a:t>
            </a:r>
          </a:p>
          <a:p>
            <a:endParaRPr lang="en-US" altLang="zh-CN" sz="2000" dirty="0" smtClean="0"/>
          </a:p>
          <a:p>
            <a:endParaRPr lang="en-US" sz="2000"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108</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3200" b="0" i="0" u="none" strike="noStrike" kern="0" cap="none" spc="0" normalizeH="0" baseline="0" noProof="0" dirty="0" smtClean="0">
                <a:ln>
                  <a:noFill/>
                </a:ln>
                <a:solidFill>
                  <a:schemeClr val="tx1"/>
                </a:solidFill>
                <a:effectLst/>
                <a:uLnTx/>
                <a:uFillTx/>
                <a:latin typeface="+mn-lt"/>
                <a:ea typeface="+mn-ea"/>
                <a:cs typeface="+mn-cs"/>
              </a:rPr>
              <a:t>二、管理信息系统的开发方式</a:t>
            </a:r>
            <a:endParaRPr kumimoji="0" lang="en-US" altLang="zh-CN" sz="3200" b="0"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       </a:t>
            </a:r>
            <a:endParaRPr lang="en-US" altLang="zh-CN" sz="2000" dirty="0" smtClean="0"/>
          </a:p>
          <a:p>
            <a:r>
              <a:rPr lang="en-US" sz="2000" b="1" dirty="0" smtClean="0"/>
              <a:t>1</a:t>
            </a:r>
            <a:r>
              <a:rPr lang="zh-CN" altLang="en-US" sz="2000" b="1" dirty="0" smtClean="0"/>
              <a:t>、自主开发方式</a:t>
            </a:r>
          </a:p>
          <a:p>
            <a:pPr>
              <a:buFont typeface="Arial" pitchFamily="34" charset="0"/>
              <a:buChar char="•"/>
            </a:pPr>
            <a:r>
              <a:rPr lang="zh-CN" altLang="en-US" sz="2000" dirty="0" smtClean="0"/>
              <a:t>自主开发方式是组织依靠自身的力量独立开发管理信息系统的一种方式。</a:t>
            </a:r>
            <a:endParaRPr lang="en-US" altLang="zh-CN" sz="2000" dirty="0" smtClean="0"/>
          </a:p>
          <a:p>
            <a:pPr>
              <a:buFont typeface="Arial" pitchFamily="34" charset="0"/>
              <a:buChar char="•"/>
            </a:pPr>
            <a:endParaRPr lang="en-US" altLang="zh-CN" sz="2000" dirty="0" smtClean="0"/>
          </a:p>
          <a:p>
            <a:pPr>
              <a:buFont typeface="Arial" pitchFamily="34" charset="0"/>
              <a:buChar char="•"/>
            </a:pPr>
            <a:r>
              <a:rPr lang="zh-CN" altLang="en-US" sz="2000" dirty="0" smtClean="0"/>
              <a:t>自主开发方式的优点如下：</a:t>
            </a:r>
          </a:p>
          <a:p>
            <a:r>
              <a:rPr lang="zh-CN" altLang="en-US" sz="2000" dirty="0" smtClean="0"/>
              <a:t>（</a:t>
            </a:r>
            <a:r>
              <a:rPr lang="en-US" sz="2000" dirty="0" smtClean="0"/>
              <a:t>1</a:t>
            </a:r>
            <a:r>
              <a:rPr lang="zh-CN" altLang="en-US" sz="2000" dirty="0" smtClean="0"/>
              <a:t>）组织自身的开发人员对组织的需求比较了解，对组织管理信息系统的迫切需要有切身体会，所以，在开发过程中，比较容易把握系统的重点，可以得到适合本单位需要的、满意的系统；</a:t>
            </a:r>
          </a:p>
          <a:p>
            <a:r>
              <a:rPr lang="zh-CN" altLang="en-US" sz="2000" dirty="0" smtClean="0"/>
              <a:t>（</a:t>
            </a:r>
            <a:r>
              <a:rPr lang="en-US" sz="2000" dirty="0" smtClean="0"/>
              <a:t>2</a:t>
            </a:r>
            <a:r>
              <a:rPr lang="zh-CN" altLang="en-US" sz="2000" dirty="0" smtClean="0"/>
              <a:t>）自主开发的系统具有其他企业难以模仿的独创性和差异性，从而保证企业的竞争优势；</a:t>
            </a:r>
          </a:p>
          <a:p>
            <a:r>
              <a:rPr lang="zh-CN" altLang="en-US" sz="2000" dirty="0" smtClean="0"/>
              <a:t>（</a:t>
            </a:r>
            <a:r>
              <a:rPr lang="en-US" sz="2000" dirty="0" smtClean="0"/>
              <a:t>3</a:t>
            </a:r>
            <a:r>
              <a:rPr lang="zh-CN" altLang="en-US" sz="2000" dirty="0" smtClean="0"/>
              <a:t>）组织拥有自主开发的管理信息系统的全部知识产权，易于升级和管理；</a:t>
            </a:r>
          </a:p>
          <a:p>
            <a:r>
              <a:rPr lang="zh-CN" altLang="en-US" sz="2000" dirty="0" smtClean="0"/>
              <a:t>（</a:t>
            </a:r>
            <a:r>
              <a:rPr lang="en-US" sz="2000" dirty="0" smtClean="0"/>
              <a:t>4</a:t>
            </a:r>
            <a:r>
              <a:rPr lang="zh-CN" altLang="en-US" sz="2000" dirty="0" smtClean="0"/>
              <a:t>）在系统开发过程中还可以培养自己的技术力量。</a:t>
            </a:r>
          </a:p>
          <a:p>
            <a:pPr>
              <a:buFont typeface="Arial" pitchFamily="34" charset="0"/>
              <a:buChar cha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109</a:t>
            </a:fld>
            <a:endParaRPr lang="zh-CN" altLang="zh-CN"/>
          </a:p>
        </p:txBody>
      </p:sp>
      <p:sp>
        <p:nvSpPr>
          <p:cNvPr id="3" name="内容占位符 2"/>
          <p:cNvSpPr txBox="1">
            <a:spLocks/>
          </p:cNvSpPr>
          <p:nvPr/>
        </p:nvSpPr>
        <p:spPr>
          <a:xfrm>
            <a:off x="357158" y="928670"/>
            <a:ext cx="8358246" cy="4643470"/>
          </a:xfrm>
          <a:prstGeom prst="rect">
            <a:avLst/>
          </a:prstGeom>
        </p:spPr>
        <p:txBody>
          <a:bodyPr/>
          <a:lstStyle/>
          <a:p>
            <a:pPr>
              <a:buFont typeface="Arial" pitchFamily="34" charset="0"/>
              <a:buChar char="•"/>
            </a:pPr>
            <a:r>
              <a:rPr lang="zh-CN" altLang="en-US" sz="2000" dirty="0" smtClean="0"/>
              <a:t>自主开发方式的缺点：</a:t>
            </a:r>
            <a:endParaRPr lang="en-US" altLang="zh-CN" sz="2000" dirty="0" smtClean="0"/>
          </a:p>
          <a:p>
            <a:pPr>
              <a:buFont typeface="Arial" pitchFamily="34" charset="0"/>
              <a:buChar char="•"/>
            </a:pPr>
            <a:endParaRPr lang="zh-CN" altLang="en-US" sz="2000" dirty="0" smtClean="0"/>
          </a:p>
          <a:p>
            <a:r>
              <a:rPr lang="zh-CN" altLang="en-US" sz="2000" dirty="0" smtClean="0"/>
              <a:t>（</a:t>
            </a:r>
            <a:r>
              <a:rPr lang="en-US" sz="2000" dirty="0" smtClean="0"/>
              <a:t>1</a:t>
            </a:r>
            <a:r>
              <a:rPr lang="zh-CN" altLang="en-US" sz="2000" dirty="0" smtClean="0"/>
              <a:t>）要求组织必须拥有素质较高、实力较强的开发队伍，若开发人员专业性不强，系统开发能力不强，所开发的管理信息系统必然水平较低；</a:t>
            </a:r>
          </a:p>
          <a:p>
            <a:r>
              <a:rPr lang="zh-CN" altLang="en-US" sz="2000" dirty="0" smtClean="0"/>
              <a:t>（</a:t>
            </a:r>
            <a:r>
              <a:rPr lang="en-US" sz="2000" dirty="0" smtClean="0"/>
              <a:t>2</a:t>
            </a:r>
            <a:r>
              <a:rPr lang="zh-CN" altLang="en-US" sz="2000" dirty="0" smtClean="0"/>
              <a:t>）开发周期往往较长；</a:t>
            </a:r>
          </a:p>
          <a:p>
            <a:r>
              <a:rPr lang="zh-CN" altLang="en-US" sz="2000" dirty="0" smtClean="0"/>
              <a:t>（</a:t>
            </a:r>
            <a:r>
              <a:rPr lang="en-US" sz="2000" dirty="0" smtClean="0"/>
              <a:t>3</a:t>
            </a:r>
            <a:r>
              <a:rPr lang="zh-CN" altLang="en-US" sz="2000" dirty="0" smtClean="0"/>
              <a:t>）一旦系统开发人员调离本单位，系统的维护工作将无法正常进行。</a:t>
            </a:r>
            <a:endParaRPr lang="zh-CN" altLang="en-US" sz="2000" dirty="0"/>
          </a:p>
        </p:txBody>
      </p:sp>
      <p:sp>
        <p:nvSpPr>
          <p:cNvPr id="9318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a:t>
            </a:r>
            <a:r>
              <a:rPr kumimoji="0" lang="en-US" altLang="zh-CN"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1</a:t>
            </a:r>
            <a:r>
              <a:rPr kumimoji="0" lang="zh-CN" altLang="en-US"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）要求组织必须拥有素质较高、实力较强的开发队伍，若开发人员专业性不强，系统开发能力不强，所开发的管理信息系统必然水平较低；</a:t>
            </a:r>
            <a:endParaRPr kumimoji="0" lang="zh-CN" altLang="en-US" sz="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a:t>
            </a:r>
            <a:r>
              <a:rPr kumimoji="0" lang="en-US" altLang="zh-CN"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2</a:t>
            </a:r>
            <a:r>
              <a:rPr kumimoji="0" lang="zh-CN" altLang="en-US"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）开发周期往往较长；</a:t>
            </a:r>
            <a:endParaRPr kumimoji="0" lang="zh-CN" altLang="en-US" sz="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a:t>
            </a:r>
            <a:r>
              <a:rPr kumimoji="0" lang="en-US" altLang="zh-CN"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3</a:t>
            </a:r>
            <a:r>
              <a:rPr kumimoji="0" lang="zh-CN" altLang="en-US" sz="1000" b="0" i="0" u="none" strike="noStrike" cap="none" normalizeH="0" baseline="0" smtClean="0">
                <a:ln>
                  <a:noFill/>
                </a:ln>
                <a:solidFill>
                  <a:schemeClr val="tx1"/>
                </a:solidFill>
                <a:effectLst/>
                <a:latin typeface="宋体" pitchFamily="2" charset="-122"/>
                <a:ea typeface="宋体" pitchFamily="2" charset="-122"/>
                <a:cs typeface="Calibri" pitchFamily="34" charset="0"/>
              </a:rPr>
              <a:t>）一旦系统开发人员调离本单位，系统的维护工作将无法正常进行。</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714356"/>
            <a:ext cx="8229600" cy="4525963"/>
          </a:xfrm>
        </p:spPr>
        <p:txBody>
          <a:bodyPr/>
          <a:lstStyle/>
          <a:p>
            <a:r>
              <a:rPr lang="zh-CN" altLang="en-US" b="1" dirty="0" smtClean="0"/>
              <a:t>第二节 管理和管理信息</a:t>
            </a:r>
            <a:endParaRPr lang="zh-CN" altLang="en-US" dirty="0" smtClean="0"/>
          </a:p>
          <a:p>
            <a:r>
              <a:rPr lang="zh-CN" altLang="en-US" dirty="0" smtClean="0"/>
              <a:t>一、管理</a:t>
            </a:r>
            <a:endParaRPr lang="en-US" altLang="zh-CN" dirty="0" smtClean="0"/>
          </a:p>
          <a:p>
            <a:r>
              <a:rPr lang="en-US" dirty="0" smtClean="0"/>
              <a:t>1</a:t>
            </a:r>
            <a:r>
              <a:rPr lang="zh-CN" altLang="en-US" dirty="0" smtClean="0"/>
              <a:t>．现代管理组织的发展</a:t>
            </a:r>
          </a:p>
          <a:p>
            <a:r>
              <a:rPr lang="zh-CN" altLang="en-US" dirty="0" smtClean="0"/>
              <a:t>第一阶段：泰勒制。</a:t>
            </a:r>
          </a:p>
          <a:p>
            <a:r>
              <a:rPr lang="zh-CN" altLang="en-US" dirty="0" smtClean="0"/>
              <a:t>第二阶段：行为科学学派。</a:t>
            </a:r>
          </a:p>
          <a:p>
            <a:r>
              <a:rPr lang="zh-CN" altLang="en-US" dirty="0" smtClean="0"/>
              <a:t>第三阶段：数学管理学派。</a:t>
            </a:r>
          </a:p>
          <a:p>
            <a:r>
              <a:rPr lang="zh-CN" altLang="en-US" dirty="0" smtClean="0"/>
              <a:t>第四阶段：计算机管理学派。</a:t>
            </a:r>
          </a:p>
          <a:p>
            <a:r>
              <a:rPr lang="zh-CN" altLang="en-US" dirty="0" smtClean="0"/>
              <a:t>第五阶段：系统工程学派。</a:t>
            </a:r>
          </a:p>
          <a:p>
            <a:r>
              <a:rPr lang="zh-CN" altLang="en-US" dirty="0" smtClean="0"/>
              <a:t>第六阶段：信息学派和管理信息系统学派</a:t>
            </a:r>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11</a:t>
            </a:fld>
            <a:endParaRPr lang="zh-CN" altLang="zh-CN"/>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110</a:t>
            </a:fld>
            <a:endParaRPr lang="zh-CN" altLang="zh-CN"/>
          </a:p>
        </p:txBody>
      </p:sp>
      <p:sp>
        <p:nvSpPr>
          <p:cNvPr id="3" name="内容占位符 2"/>
          <p:cNvSpPr txBox="1">
            <a:spLocks/>
          </p:cNvSpPr>
          <p:nvPr/>
        </p:nvSpPr>
        <p:spPr>
          <a:xfrm>
            <a:off x="428596" y="785794"/>
            <a:ext cx="8358246" cy="5000660"/>
          </a:xfrm>
          <a:prstGeom prst="rect">
            <a:avLst/>
          </a:prstGeom>
        </p:spPr>
        <p:txBody>
          <a:bodyPr/>
          <a:lstStyle/>
          <a:p>
            <a:r>
              <a:rPr lang="en-US" altLang="zh-CN" sz="2000" dirty="0" smtClean="0"/>
              <a:t>2</a:t>
            </a:r>
            <a:r>
              <a:rPr lang="zh-CN" altLang="en-US" sz="2000" b="1" dirty="0" smtClean="0"/>
              <a:t>、委托开发方式</a:t>
            </a:r>
            <a:endParaRPr lang="en-US" altLang="zh-CN" sz="2000" b="1" dirty="0" smtClean="0"/>
          </a:p>
          <a:p>
            <a:endParaRPr lang="zh-CN" altLang="en-US" sz="2000" b="1" dirty="0" smtClean="0"/>
          </a:p>
          <a:p>
            <a:pPr>
              <a:buFont typeface="Arial" pitchFamily="34" charset="0"/>
              <a:buChar char="•"/>
            </a:pPr>
            <a:r>
              <a:rPr lang="zh-CN" altLang="en-US" sz="2000" dirty="0" smtClean="0"/>
              <a:t>委托开发方式是指使用单位（甲方）委托有丰富开发经验的机构或专业开发人员（乙方），按照用户的需求承担系统开发的任务。</a:t>
            </a:r>
            <a:endParaRPr lang="en-US" altLang="zh-CN" sz="2000" dirty="0" smtClean="0"/>
          </a:p>
          <a:p>
            <a:pPr>
              <a:buFont typeface="Arial" pitchFamily="34" charset="0"/>
              <a:buChar char="•"/>
            </a:pPr>
            <a:endParaRPr lang="en-US" altLang="zh-CN" sz="2000" dirty="0" smtClean="0"/>
          </a:p>
          <a:p>
            <a:r>
              <a:rPr lang="zh-CN" altLang="en-US" sz="2000" dirty="0" smtClean="0"/>
              <a:t>委托开发的优点：</a:t>
            </a:r>
          </a:p>
          <a:p>
            <a:r>
              <a:rPr lang="zh-CN" altLang="en-US" sz="2000" dirty="0" smtClean="0"/>
              <a:t>（</a:t>
            </a:r>
            <a:r>
              <a:rPr lang="en-US" sz="2000" dirty="0" smtClean="0"/>
              <a:t>1</a:t>
            </a:r>
            <a:r>
              <a:rPr lang="zh-CN" altLang="en-US" sz="2000" dirty="0" smtClean="0"/>
              <a:t>）负责系统建设的专业化企业一般具有较强的技术实力，同时可能具备较为成型的产品和相关行业的成功经验，所以开发的风险较低；</a:t>
            </a:r>
          </a:p>
          <a:p>
            <a:r>
              <a:rPr lang="zh-CN" altLang="en-US" sz="2000" dirty="0" smtClean="0"/>
              <a:t>（</a:t>
            </a:r>
            <a:r>
              <a:rPr lang="en-US" sz="2000" dirty="0" smtClean="0"/>
              <a:t>2</a:t>
            </a:r>
            <a:r>
              <a:rPr lang="zh-CN" altLang="en-US" sz="2000" dirty="0" smtClean="0"/>
              <a:t>）外包企业在项目管理上一般较有经验，而且与实施管理信息系统的组织之间的义务和责任很清晰，所以项目的进度易于控制；</a:t>
            </a:r>
          </a:p>
          <a:p>
            <a:r>
              <a:rPr lang="zh-CN" altLang="en-US" sz="2000" dirty="0" smtClean="0"/>
              <a:t>（</a:t>
            </a:r>
            <a:r>
              <a:rPr lang="en-US" sz="2000" dirty="0" smtClean="0"/>
              <a:t>3</a:t>
            </a:r>
            <a:r>
              <a:rPr lang="zh-CN" altLang="en-US" sz="2000" dirty="0" smtClean="0"/>
              <a:t>）省时、省力，系统的技术水平较高。</a:t>
            </a:r>
          </a:p>
          <a:p>
            <a:r>
              <a:rPr lang="zh-CN" altLang="en-US" sz="2000" dirty="0" smtClean="0"/>
              <a:t>委托开发方式的缺点：</a:t>
            </a:r>
          </a:p>
          <a:p>
            <a:r>
              <a:rPr lang="zh-CN" altLang="en-US" sz="2000" dirty="0" smtClean="0"/>
              <a:t>（</a:t>
            </a:r>
            <a:r>
              <a:rPr lang="en-US" sz="2000" dirty="0" smtClean="0"/>
              <a:t>1</a:t>
            </a:r>
            <a:r>
              <a:rPr lang="zh-CN" altLang="en-US" sz="2000" dirty="0" smtClean="0"/>
              <a:t>）相对于自主开发而言，外包企业对需求的了解可能会产生一些遗漏或者偏差，所以最终的系统投入运行后，可能会出现一些改动；</a:t>
            </a:r>
          </a:p>
          <a:p>
            <a:r>
              <a:rPr lang="zh-CN" altLang="en-US" sz="2000" dirty="0" smtClean="0"/>
              <a:t>（</a:t>
            </a:r>
            <a:r>
              <a:rPr lang="en-US" sz="2000" dirty="0" smtClean="0"/>
              <a:t>2</a:t>
            </a:r>
            <a:r>
              <a:rPr lang="zh-CN" altLang="en-US" sz="2000" dirty="0" smtClean="0"/>
              <a:t>）采用外包方式，常常会涉及产品的版权或知识产权问题；</a:t>
            </a:r>
          </a:p>
          <a:p>
            <a:r>
              <a:rPr lang="zh-CN" altLang="en-US" sz="2000" dirty="0" smtClean="0"/>
              <a:t>（</a:t>
            </a:r>
            <a:r>
              <a:rPr lang="en-US" sz="2000" dirty="0" smtClean="0"/>
              <a:t>3</a:t>
            </a:r>
            <a:r>
              <a:rPr lang="zh-CN" altLang="en-US" sz="2000" dirty="0" smtClean="0"/>
              <a:t>）所花费用较高，系统维护需要开发单位的长期支持。</a:t>
            </a:r>
          </a:p>
          <a:p>
            <a:pPr>
              <a:buFont typeface="Arial" pitchFamily="34" charset="0"/>
              <a:buChar cha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111</a:t>
            </a:fld>
            <a:endParaRPr lang="zh-CN" altLang="zh-CN"/>
          </a:p>
        </p:txBody>
      </p:sp>
      <p:sp>
        <p:nvSpPr>
          <p:cNvPr id="3" name="内容占位符 2"/>
          <p:cNvSpPr txBox="1">
            <a:spLocks/>
          </p:cNvSpPr>
          <p:nvPr/>
        </p:nvSpPr>
        <p:spPr>
          <a:xfrm>
            <a:off x="428596" y="785794"/>
            <a:ext cx="8358246" cy="5000660"/>
          </a:xfrm>
          <a:prstGeom prst="rect">
            <a:avLst/>
          </a:prstGeom>
        </p:spPr>
        <p:txBody>
          <a:bodyPr/>
          <a:lstStyle/>
          <a:p>
            <a:r>
              <a:rPr lang="en-US" altLang="zh-CN" sz="2000" dirty="0" smtClean="0"/>
              <a:t>3</a:t>
            </a:r>
            <a:r>
              <a:rPr lang="zh-CN" altLang="en-US" sz="2000" b="1" dirty="0" smtClean="0"/>
              <a:t>、合作开发方式</a:t>
            </a:r>
            <a:endParaRPr lang="en-US" altLang="zh-CN" sz="2000" b="1" dirty="0" smtClean="0"/>
          </a:p>
          <a:p>
            <a:endParaRPr lang="zh-CN" altLang="en-US" sz="2000" b="1" dirty="0" smtClean="0"/>
          </a:p>
          <a:p>
            <a:pPr>
              <a:buFont typeface="Arial" pitchFamily="34" charset="0"/>
              <a:buChar char="•"/>
            </a:pPr>
            <a:r>
              <a:rPr lang="zh-CN" altLang="en-US" sz="2000" dirty="0" smtClean="0"/>
              <a:t>合作开发方式是指由使用单位（甲方）和有丰富开发经验的机构或专业开发人员（乙方）共同完成开发任务。</a:t>
            </a:r>
            <a:endParaRPr lang="en-US" altLang="zh-CN" sz="2000" dirty="0" smtClean="0"/>
          </a:p>
          <a:p>
            <a:pPr>
              <a:buFont typeface="Arial" pitchFamily="34" charset="0"/>
              <a:buChar char="•"/>
            </a:pPr>
            <a:endParaRPr lang="en-US" altLang="zh-CN" sz="2000" dirty="0" smtClean="0"/>
          </a:p>
          <a:p>
            <a:pPr>
              <a:buFont typeface="Arial" pitchFamily="34" charset="0"/>
              <a:buChar char="•"/>
            </a:pPr>
            <a:r>
              <a:rPr lang="zh-CN" altLang="en-US" sz="2000" dirty="0" smtClean="0"/>
              <a:t>合作开发方式的优点是相对于委托方式比较节约资金，可以培养、增强使用单位的技术力量，便于系统维护工作，系统的技术水平较高。</a:t>
            </a:r>
            <a:endParaRPr lang="en-US" altLang="zh-CN" sz="2000" dirty="0" smtClean="0"/>
          </a:p>
          <a:p>
            <a:pPr>
              <a:buFont typeface="Arial" pitchFamily="34" charset="0"/>
              <a:buChar char="•"/>
            </a:pPr>
            <a:endParaRPr lang="en-US" altLang="zh-CN" sz="2000" dirty="0" smtClean="0"/>
          </a:p>
          <a:p>
            <a:pPr>
              <a:buFont typeface="Arial" pitchFamily="34" charset="0"/>
              <a:buChar char="•"/>
            </a:pPr>
            <a:r>
              <a:rPr lang="zh-CN" altLang="en-US" sz="2000" dirty="0" smtClean="0"/>
              <a:t>缺点是双方在合作中沟通易出现问题，因此，需要双方及时达成共识，进行协调和检查。</a:t>
            </a:r>
          </a:p>
          <a:p>
            <a:pPr>
              <a:buFont typeface="Arial" pitchFamily="34" charset="0"/>
              <a:buChar cha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112</a:t>
            </a:fld>
            <a:endParaRPr lang="zh-CN" altLang="zh-CN"/>
          </a:p>
        </p:txBody>
      </p:sp>
      <p:sp>
        <p:nvSpPr>
          <p:cNvPr id="3" name="内容占位符 2"/>
          <p:cNvSpPr txBox="1">
            <a:spLocks/>
          </p:cNvSpPr>
          <p:nvPr/>
        </p:nvSpPr>
        <p:spPr>
          <a:xfrm>
            <a:off x="428596" y="785794"/>
            <a:ext cx="8358246" cy="5000660"/>
          </a:xfrm>
          <a:prstGeom prst="rect">
            <a:avLst/>
          </a:prstGeom>
        </p:spPr>
        <p:txBody>
          <a:bodyPr/>
          <a:lstStyle/>
          <a:p>
            <a:r>
              <a:rPr lang="en-US" altLang="zh-CN" sz="2000" b="1" dirty="0" smtClean="0"/>
              <a:t>4</a:t>
            </a:r>
            <a:r>
              <a:rPr lang="zh-CN" altLang="en-US" sz="2000" b="1" dirty="0" smtClean="0"/>
              <a:t>、利用现成的软件包开发</a:t>
            </a:r>
          </a:p>
          <a:p>
            <a:pPr>
              <a:buFont typeface="Arial" pitchFamily="34" charset="0"/>
              <a:buChar char="•"/>
            </a:pPr>
            <a:r>
              <a:rPr lang="zh-CN" altLang="en-US" sz="2000" dirty="0" smtClean="0"/>
              <a:t>利用现成的软件包开发这一方式的优点是能缩短开发时间，节省开发费用，技术水平比较高，系统可以得到较好的维护。</a:t>
            </a:r>
            <a:endParaRPr lang="en-US" altLang="zh-CN" sz="2000" dirty="0" smtClean="0"/>
          </a:p>
          <a:p>
            <a:pPr>
              <a:buFont typeface="Arial" pitchFamily="34" charset="0"/>
              <a:buChar char="•"/>
            </a:pPr>
            <a:r>
              <a:rPr lang="zh-CN" altLang="en-US" sz="2000" dirty="0" smtClean="0"/>
              <a:t>缺点是功能比较简单，通用软件的专用性比较差，难以满足特殊要求，需要有一定的技术力量根据使用者的要求做软件改善和编制必要的接口软件等二次开发工作。</a:t>
            </a:r>
            <a:endParaRPr lang="en-US" altLang="zh-CN" sz="2000" dirty="0" smtClean="0"/>
          </a:p>
          <a:p>
            <a:endParaRPr lang="zh-CN" altLang="en-US" sz="2000" dirty="0" smtClean="0"/>
          </a:p>
          <a:p>
            <a:r>
              <a:rPr lang="en-US" sz="2000" b="1" dirty="0" smtClean="0"/>
              <a:t>5</a:t>
            </a:r>
            <a:r>
              <a:rPr lang="zh-CN" altLang="en-US" sz="2000" b="1" dirty="0" smtClean="0"/>
              <a:t>、信息系统外包</a:t>
            </a:r>
            <a:endParaRPr lang="en-US" altLang="zh-CN" sz="2000" b="1" dirty="0" smtClean="0"/>
          </a:p>
          <a:p>
            <a:pPr>
              <a:buFont typeface="Arial" pitchFamily="34" charset="0"/>
              <a:buChar char="•"/>
            </a:pPr>
            <a:r>
              <a:rPr lang="zh-CN" altLang="en-US" sz="2000" dirty="0" smtClean="0"/>
              <a:t>信息系统外包是指组织委托外部专业信息系统供应商来提供所需的有关信息系统产品或服务。</a:t>
            </a:r>
            <a:endParaRPr lang="en-US" altLang="zh-CN" sz="2000" dirty="0" smtClean="0"/>
          </a:p>
          <a:p>
            <a:pPr>
              <a:buFont typeface="Arial" pitchFamily="34" charset="0"/>
              <a:buChar char="•"/>
            </a:pPr>
            <a:r>
              <a:rPr lang="zh-CN" altLang="en-US" sz="2000" dirty="0" smtClean="0"/>
              <a:t>外包的优点是经济，服务质量高，灵活性增强，可根据业务的发展情况调整外包的费用和能力，更有效地人才，盘活资产。</a:t>
            </a:r>
          </a:p>
          <a:p>
            <a:pPr>
              <a:buFont typeface="Arial" pitchFamily="34" charset="0"/>
              <a:buChar char="•"/>
            </a:pPr>
            <a:r>
              <a:rPr lang="zh-CN" altLang="en-US" sz="2000" dirty="0" smtClean="0"/>
              <a:t>外包的缺点是将自己的战略信息转入他人之手，有可能使管理失控，一旦信息系统业务外包，就很难将这些业务再重新进行组建了，外包容易将自己限定在不灵活的合同里。</a:t>
            </a:r>
          </a:p>
          <a:p>
            <a:endParaRPr lang="zh-CN" altLang="en-US" sz="2000" b="1" dirty="0" smtClean="0"/>
          </a:p>
          <a:p>
            <a:pPr>
              <a:buFont typeface="Arial" pitchFamily="34" charset="0"/>
              <a:buChar cha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113</a:t>
            </a:fld>
            <a:endParaRPr lang="zh-CN" altLang="zh-CN"/>
          </a:p>
        </p:txBody>
      </p:sp>
      <p:pic>
        <p:nvPicPr>
          <p:cNvPr id="94209" name="Picture 1" descr="C:\Users\Administrator\AppData\Roaming\Tencent\Users\18792909\QQ\WinTemp\RichOle\B@]$X(8LK@Z7T(DS~}1LYWL.jpg"/>
          <p:cNvPicPr>
            <a:picLocks noChangeAspect="1" noChangeArrowheads="1"/>
          </p:cNvPicPr>
          <p:nvPr/>
        </p:nvPicPr>
        <p:blipFill>
          <a:blip r:embed="rId2"/>
          <a:srcRect/>
          <a:stretch>
            <a:fillRect/>
          </a:stretch>
        </p:blipFill>
        <p:spPr bwMode="auto">
          <a:xfrm>
            <a:off x="1214414" y="1071545"/>
            <a:ext cx="6643734" cy="4216849"/>
          </a:xfrm>
          <a:prstGeom prst="rect">
            <a:avLst/>
          </a:prstGeom>
          <a:noFill/>
        </p:spPr>
      </p:pic>
      <p:sp>
        <p:nvSpPr>
          <p:cNvPr id="4" name="矩形 3">
            <a:hlinkClick r:id="rId3"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92696"/>
            <a:ext cx="8229600" cy="699542"/>
          </a:xfrm>
        </p:spPr>
        <p:txBody>
          <a:bodyPr/>
          <a:lstStyle/>
          <a:p>
            <a:r>
              <a:rPr lang="zh-CN" altLang="en-US" dirty="0" smtClean="0"/>
              <a:t>第四章 管理信息系统</a:t>
            </a:r>
            <a:endParaRPr lang="zh-CN" altLang="en-US" dirty="0"/>
          </a:p>
        </p:txBody>
      </p:sp>
      <p:sp>
        <p:nvSpPr>
          <p:cNvPr id="3" name="内容占位符 2"/>
          <p:cNvSpPr>
            <a:spLocks noGrp="1"/>
          </p:cNvSpPr>
          <p:nvPr>
            <p:ph sz="half" idx="1"/>
          </p:nvPr>
        </p:nvSpPr>
        <p:spPr>
          <a:xfrm>
            <a:off x="457200" y="1600200"/>
            <a:ext cx="7715200" cy="4525963"/>
          </a:xfrm>
        </p:spPr>
        <p:txBody>
          <a:bodyPr/>
          <a:lstStyle/>
          <a:p>
            <a:r>
              <a:rPr lang="zh-CN" altLang="en-US" dirty="0" smtClean="0"/>
              <a:t>第一节   概述</a:t>
            </a:r>
            <a:endParaRPr lang="en-US" altLang="zh-CN" dirty="0" smtClean="0"/>
          </a:p>
          <a:p>
            <a:pPr marL="0" indent="0">
              <a:buNone/>
            </a:pPr>
            <a:r>
              <a:rPr lang="zh-CN" altLang="en-US" dirty="0" smtClean="0"/>
              <a:t>一、系统分析的任务</a:t>
            </a:r>
            <a:endParaRPr lang="en-US" altLang="zh-CN" sz="2400" dirty="0" smtClean="0"/>
          </a:p>
          <a:p>
            <a:pPr>
              <a:lnSpc>
                <a:spcPct val="150000"/>
              </a:lnSpc>
            </a:pPr>
            <a:r>
              <a:rPr lang="en-US" altLang="zh-CN" sz="2400" dirty="0" smtClean="0"/>
              <a:t>1</a:t>
            </a:r>
            <a:r>
              <a:rPr lang="zh-CN" altLang="zh-CN" sz="2400" dirty="0" smtClean="0"/>
              <a:t>．了解用户需求</a:t>
            </a:r>
          </a:p>
          <a:p>
            <a:pPr>
              <a:lnSpc>
                <a:spcPct val="150000"/>
              </a:lnSpc>
            </a:pPr>
            <a:r>
              <a:rPr lang="en-US" altLang="zh-CN" sz="2400" dirty="0" smtClean="0"/>
              <a:t>2</a:t>
            </a:r>
            <a:r>
              <a:rPr lang="zh-CN" altLang="zh-CN" sz="2400" dirty="0" smtClean="0"/>
              <a:t>．确定系统逻辑模型，形成系统分析报告</a:t>
            </a:r>
          </a:p>
          <a:p>
            <a:pPr marL="0" indent="0">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114</a:t>
            </a:fld>
            <a:endParaRPr lang="zh-CN" altLang="zh-CN"/>
          </a:p>
        </p:txBody>
      </p:sp>
    </p:spTree>
    <p:extLst>
      <p:ext uri="{BB962C8B-B14F-4D97-AF65-F5344CB8AC3E}">
        <p14:creationId xmlns="" xmlns:p14="http://schemas.microsoft.com/office/powerpoint/2010/main" val="370637642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600200"/>
            <a:ext cx="8075240" cy="4525963"/>
          </a:xfrm>
        </p:spPr>
        <p:txBody>
          <a:bodyPr/>
          <a:lstStyle/>
          <a:p>
            <a:pPr marL="0" indent="0">
              <a:buNone/>
            </a:pPr>
            <a:r>
              <a:rPr lang="zh-CN" altLang="zh-CN" dirty="0" smtClean="0"/>
              <a:t>二、系统分析的一般步骤</a:t>
            </a:r>
          </a:p>
          <a:p>
            <a:pPr>
              <a:lnSpc>
                <a:spcPct val="150000"/>
              </a:lnSpc>
            </a:pPr>
            <a:r>
              <a:rPr lang="zh-CN" altLang="zh-CN" sz="2400" dirty="0" smtClean="0"/>
              <a:t>第一，现行系统的详细调查。</a:t>
            </a:r>
          </a:p>
          <a:p>
            <a:pPr>
              <a:lnSpc>
                <a:spcPct val="150000"/>
              </a:lnSpc>
            </a:pPr>
            <a:r>
              <a:rPr lang="zh-CN" altLang="zh-CN" sz="2400" dirty="0" smtClean="0"/>
              <a:t>第二，组织结构与业务流程分析。</a:t>
            </a:r>
          </a:p>
          <a:p>
            <a:pPr>
              <a:lnSpc>
                <a:spcPct val="150000"/>
              </a:lnSpc>
            </a:pPr>
            <a:r>
              <a:rPr lang="zh-CN" altLang="zh-CN" sz="2400" dirty="0" smtClean="0"/>
              <a:t>第三，系统数据流程分析。</a:t>
            </a:r>
          </a:p>
          <a:p>
            <a:pPr>
              <a:lnSpc>
                <a:spcPct val="150000"/>
              </a:lnSpc>
            </a:pPr>
            <a:r>
              <a:rPr lang="zh-CN" altLang="zh-CN" sz="2400" dirty="0" smtClean="0"/>
              <a:t>第四，建立新系统的逻辑模型。</a:t>
            </a:r>
          </a:p>
          <a:p>
            <a:pPr>
              <a:lnSpc>
                <a:spcPct val="150000"/>
              </a:lnSpc>
            </a:pPr>
            <a:r>
              <a:rPr lang="zh-CN" altLang="zh-CN" sz="2400" dirty="0" smtClean="0"/>
              <a:t>第五，提出系统分析报告。</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115</a:t>
            </a:fld>
            <a:endParaRPr lang="zh-CN" altLang="zh-CN"/>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600200"/>
            <a:ext cx="8219256" cy="4525963"/>
          </a:xfrm>
        </p:spPr>
        <p:txBody>
          <a:bodyPr/>
          <a:lstStyle/>
          <a:p>
            <a:r>
              <a:rPr lang="zh-CN" altLang="zh-CN" dirty="0" smtClean="0"/>
              <a:t>第二节 可行性分析和详细调查</a:t>
            </a:r>
          </a:p>
          <a:p>
            <a:pPr marL="0" indent="0">
              <a:buNone/>
            </a:pPr>
            <a:r>
              <a:rPr lang="zh-CN" altLang="zh-CN" dirty="0" smtClean="0"/>
              <a:t>一、可行性分析的任务和内容</a:t>
            </a:r>
            <a:endParaRPr lang="en-US" altLang="zh-CN" dirty="0" smtClean="0"/>
          </a:p>
          <a:p>
            <a:pPr>
              <a:lnSpc>
                <a:spcPct val="150000"/>
              </a:lnSpc>
            </a:pPr>
            <a:r>
              <a:rPr lang="en-US" altLang="zh-CN" sz="2400" dirty="0" smtClean="0">
                <a:latin typeface="+mn-ea"/>
              </a:rPr>
              <a:t>1</a:t>
            </a:r>
            <a:r>
              <a:rPr lang="zh-CN" altLang="zh-CN" sz="2400" dirty="0" smtClean="0">
                <a:latin typeface="+mn-ea"/>
              </a:rPr>
              <a:t>．可行性分析的任务</a:t>
            </a:r>
          </a:p>
          <a:p>
            <a:pPr>
              <a:lnSpc>
                <a:spcPct val="150000"/>
              </a:lnSpc>
            </a:pPr>
            <a:r>
              <a:rPr lang="en-US" altLang="zh-CN" sz="2400" dirty="0" smtClean="0">
                <a:latin typeface="+mn-ea"/>
              </a:rPr>
              <a:t>2</a:t>
            </a:r>
            <a:r>
              <a:rPr lang="zh-CN" altLang="zh-CN" sz="2400" dirty="0" smtClean="0">
                <a:latin typeface="+mn-ea"/>
              </a:rPr>
              <a:t>．可行性分析的内容</a:t>
            </a: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116</a:t>
            </a:fld>
            <a:endParaRPr lang="zh-CN" altLang="zh-CN"/>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600200"/>
            <a:ext cx="8219256" cy="4525963"/>
          </a:xfrm>
        </p:spPr>
        <p:txBody>
          <a:bodyPr/>
          <a:lstStyle/>
          <a:p>
            <a:pPr>
              <a:buNone/>
            </a:pPr>
            <a:endParaRPr lang="zh-CN" altLang="zh-CN" dirty="0" smtClean="0"/>
          </a:p>
          <a:p>
            <a:pPr marL="0" indent="0">
              <a:buNone/>
            </a:pPr>
            <a:r>
              <a:rPr lang="zh-CN" altLang="zh-CN" dirty="0" smtClean="0"/>
              <a:t>二、可行性分析报告</a:t>
            </a:r>
            <a:endParaRPr lang="en-US" altLang="zh-CN" dirty="0" smtClean="0"/>
          </a:p>
          <a:p>
            <a:pPr>
              <a:lnSpc>
                <a:spcPct val="150000"/>
              </a:lnSpc>
            </a:pPr>
            <a:r>
              <a:rPr lang="en-US" altLang="zh-CN" sz="2400" dirty="0" smtClean="0"/>
              <a:t>1</a:t>
            </a:r>
            <a:r>
              <a:rPr lang="zh-CN" altLang="zh-CN" sz="2400" dirty="0" smtClean="0"/>
              <a:t>．可行性分析报告的编写方法</a:t>
            </a:r>
          </a:p>
          <a:p>
            <a:pPr>
              <a:lnSpc>
                <a:spcPct val="150000"/>
              </a:lnSpc>
            </a:pPr>
            <a:r>
              <a:rPr lang="en-US" altLang="zh-CN" sz="2400" dirty="0" smtClean="0"/>
              <a:t>2</a:t>
            </a:r>
            <a:r>
              <a:rPr lang="zh-CN" altLang="zh-CN" sz="2400" dirty="0" smtClean="0"/>
              <a:t>．案例分析——图书馆管理信息系统初步调查</a:t>
            </a:r>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117</a:t>
            </a:fld>
            <a:endParaRPr lang="zh-CN" altLang="zh-CN"/>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2"/>
            <a:ext cx="8219256" cy="4525963"/>
          </a:xfrm>
        </p:spPr>
        <p:txBody>
          <a:bodyPr/>
          <a:lstStyle/>
          <a:p>
            <a:pPr marL="0" indent="0">
              <a:buNone/>
            </a:pPr>
            <a:r>
              <a:rPr lang="zh-CN" altLang="zh-CN" dirty="0" smtClean="0"/>
              <a:t>三、案例分析——书店信息系统的可行性研究报告</a:t>
            </a:r>
            <a:endParaRPr lang="en-US" altLang="zh-CN" dirty="0" smtClean="0"/>
          </a:p>
          <a:p>
            <a:pPr>
              <a:lnSpc>
                <a:spcPct val="150000"/>
              </a:lnSpc>
            </a:pPr>
            <a:r>
              <a:rPr lang="en-US" altLang="zh-CN" sz="2400" dirty="0" smtClean="0"/>
              <a:t>1</a:t>
            </a:r>
            <a:r>
              <a:rPr lang="zh-CN" altLang="zh-CN" sz="2400" dirty="0" smtClean="0"/>
              <a:t>． 引言</a:t>
            </a:r>
          </a:p>
          <a:p>
            <a:pPr>
              <a:lnSpc>
                <a:spcPct val="150000"/>
              </a:lnSpc>
            </a:pPr>
            <a:r>
              <a:rPr lang="en-US" altLang="zh-CN" sz="2400" dirty="0" smtClean="0"/>
              <a:t>2</a:t>
            </a:r>
            <a:r>
              <a:rPr lang="zh-CN" altLang="zh-CN" sz="2400" dirty="0" smtClean="0"/>
              <a:t>． 现行组织系统概况</a:t>
            </a:r>
          </a:p>
          <a:p>
            <a:pPr>
              <a:lnSpc>
                <a:spcPct val="150000"/>
              </a:lnSpc>
            </a:pPr>
            <a:r>
              <a:rPr lang="en-US" altLang="zh-CN" sz="2400" dirty="0" smtClean="0"/>
              <a:t>3</a:t>
            </a:r>
            <a:r>
              <a:rPr lang="zh-CN" altLang="zh-CN" sz="2400" dirty="0" smtClean="0"/>
              <a:t>．拟建立的信息系统</a:t>
            </a:r>
          </a:p>
          <a:p>
            <a:pPr>
              <a:lnSpc>
                <a:spcPct val="150000"/>
              </a:lnSpc>
            </a:pPr>
            <a:r>
              <a:rPr lang="en-US" altLang="zh-CN" sz="2400" dirty="0" smtClean="0"/>
              <a:t>4</a:t>
            </a:r>
            <a:r>
              <a:rPr lang="zh-CN" altLang="zh-CN" sz="2400" dirty="0" smtClean="0"/>
              <a:t>． 经济可行性分析</a:t>
            </a:r>
          </a:p>
          <a:p>
            <a:pPr>
              <a:lnSpc>
                <a:spcPct val="150000"/>
              </a:lnSpc>
            </a:pPr>
            <a:r>
              <a:rPr lang="en-US" altLang="zh-CN" sz="2400" dirty="0" smtClean="0"/>
              <a:t>5</a:t>
            </a:r>
            <a:r>
              <a:rPr lang="zh-CN" altLang="zh-CN" sz="2400" dirty="0" smtClean="0"/>
              <a:t>．技术可行性分析</a:t>
            </a:r>
          </a:p>
          <a:p>
            <a:pPr>
              <a:lnSpc>
                <a:spcPct val="150000"/>
              </a:lnSpc>
            </a:pPr>
            <a:r>
              <a:rPr lang="en-US" altLang="zh-CN" sz="2400" dirty="0" smtClean="0"/>
              <a:t>6</a:t>
            </a:r>
            <a:r>
              <a:rPr lang="zh-CN" altLang="zh-CN" sz="2400" dirty="0" smtClean="0"/>
              <a:t>．社会可行性分析</a:t>
            </a:r>
          </a:p>
          <a:p>
            <a:pPr>
              <a:lnSpc>
                <a:spcPct val="150000"/>
              </a:lnSpc>
            </a:pPr>
            <a:r>
              <a:rPr lang="en-US" altLang="zh-CN" sz="2400" dirty="0" smtClean="0"/>
              <a:t> 7</a:t>
            </a:r>
            <a:r>
              <a:rPr lang="zh-CN" altLang="zh-CN" sz="2400" dirty="0" smtClean="0"/>
              <a:t>．可行性研究结论</a:t>
            </a:r>
          </a:p>
          <a:p>
            <a:pPr marL="0" indent="0">
              <a:buNone/>
            </a:pPr>
            <a:endParaRPr lang="en-US" altLang="zh-CN" dirty="0" smtClean="0"/>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118</a:t>
            </a:fld>
            <a:endParaRPr lang="zh-CN" altLang="zh-CN"/>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67544" y="836712"/>
            <a:ext cx="2890664" cy="1108720"/>
          </a:xfrm>
        </p:spPr>
        <p:txBody>
          <a:bodyPr/>
          <a:lstStyle/>
          <a:p>
            <a:pPr>
              <a:buNone/>
            </a:pPr>
            <a:endParaRPr lang="zh-CN" altLang="zh-CN" dirty="0" smtClean="0"/>
          </a:p>
          <a:p>
            <a:r>
              <a:rPr lang="zh-CN" altLang="zh-CN" dirty="0" smtClean="0"/>
              <a:t>四、详细调查</a:t>
            </a: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119</a:t>
            </a:fld>
            <a:endParaRPr lang="zh-CN" altLang="zh-CN"/>
          </a:p>
        </p:txBody>
      </p:sp>
      <p:pic>
        <p:nvPicPr>
          <p:cNvPr id="18434" name="Picture 2"/>
          <p:cNvPicPr>
            <a:picLocks noChangeAspect="1" noChangeArrowheads="1"/>
          </p:cNvPicPr>
          <p:nvPr/>
        </p:nvPicPr>
        <p:blipFill>
          <a:blip r:embed="rId2" cstate="print"/>
          <a:srcRect/>
          <a:stretch>
            <a:fillRect/>
          </a:stretch>
        </p:blipFill>
        <p:spPr bwMode="auto">
          <a:xfrm>
            <a:off x="3635896" y="1916832"/>
            <a:ext cx="5316045" cy="2864155"/>
          </a:xfrm>
          <a:prstGeom prst="rect">
            <a:avLst/>
          </a:prstGeom>
          <a:noFill/>
          <a:ln w="9525">
            <a:noFill/>
            <a:miter lim="800000"/>
            <a:headEnd/>
            <a:tailEnd/>
          </a:ln>
        </p:spPr>
      </p:pic>
      <p:sp>
        <p:nvSpPr>
          <p:cNvPr id="6" name="矩形 5"/>
          <p:cNvSpPr/>
          <p:nvPr/>
        </p:nvSpPr>
        <p:spPr>
          <a:xfrm>
            <a:off x="323528" y="2276872"/>
            <a:ext cx="3744416" cy="1754326"/>
          </a:xfrm>
          <a:prstGeom prst="rect">
            <a:avLst/>
          </a:prstGeom>
        </p:spPr>
        <p:txBody>
          <a:bodyPr wrap="square">
            <a:spAutoFit/>
          </a:bodyPr>
          <a:lstStyle/>
          <a:p>
            <a:pPr>
              <a:lnSpc>
                <a:spcPct val="150000"/>
              </a:lnSpc>
            </a:pPr>
            <a:r>
              <a:rPr lang="en-US" altLang="zh-CN" sz="2400" dirty="0" smtClean="0"/>
              <a:t>1</a:t>
            </a:r>
            <a:r>
              <a:rPr lang="zh-CN" altLang="zh-CN" sz="2400" dirty="0" smtClean="0"/>
              <a:t>．详细调查的对象和目的</a:t>
            </a:r>
          </a:p>
          <a:p>
            <a:pPr>
              <a:lnSpc>
                <a:spcPct val="150000"/>
              </a:lnSpc>
            </a:pPr>
            <a:r>
              <a:rPr lang="en-US" altLang="zh-CN" sz="2400" dirty="0" smtClean="0"/>
              <a:t>2</a:t>
            </a:r>
            <a:r>
              <a:rPr lang="zh-CN" altLang="zh-CN" sz="2400" dirty="0" smtClean="0"/>
              <a:t>．详细调查的原则</a:t>
            </a:r>
          </a:p>
          <a:p>
            <a:pPr>
              <a:lnSpc>
                <a:spcPct val="150000"/>
              </a:lnSpc>
            </a:pPr>
            <a:r>
              <a:rPr lang="en-US" altLang="zh-CN" sz="2400" dirty="0" smtClean="0"/>
              <a:t>3</a:t>
            </a:r>
            <a:r>
              <a:rPr lang="zh-CN" altLang="zh-CN" sz="2400" dirty="0" smtClean="0"/>
              <a:t>．调查方法</a:t>
            </a:r>
            <a:endParaRPr lang="zh-CN" altLang="zh-CN"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714356"/>
            <a:ext cx="8229600" cy="4525963"/>
          </a:xfrm>
        </p:spPr>
        <p:txBody>
          <a:bodyPr/>
          <a:lstStyle/>
          <a:p>
            <a:r>
              <a:rPr lang="en-US" dirty="0" smtClean="0"/>
              <a:t>2</a:t>
            </a:r>
            <a:r>
              <a:rPr lang="zh-CN" altLang="en-US" dirty="0" smtClean="0"/>
              <a:t>．管理的职能</a:t>
            </a:r>
          </a:p>
          <a:p>
            <a:r>
              <a:rPr lang="zh-CN" altLang="en-US" dirty="0" smtClean="0"/>
              <a:t>（</a:t>
            </a:r>
            <a:r>
              <a:rPr lang="en-US" dirty="0" smtClean="0"/>
              <a:t>1</a:t>
            </a:r>
            <a:r>
              <a:rPr lang="zh-CN" altLang="en-US" dirty="0" smtClean="0"/>
              <a:t>）计划。这是管理的首要职能，它对未来事件做出预测，以制定出行动方案。</a:t>
            </a:r>
          </a:p>
          <a:p>
            <a:r>
              <a:rPr lang="zh-CN" altLang="en-US" dirty="0" smtClean="0"/>
              <a:t>（</a:t>
            </a:r>
            <a:r>
              <a:rPr lang="en-US" dirty="0" smtClean="0"/>
              <a:t>2</a:t>
            </a:r>
            <a:r>
              <a:rPr lang="zh-CN" altLang="en-US" dirty="0" smtClean="0"/>
              <a:t>）组织。组织就是为企业的经营提供所必要的原料、设备、资本和人员。</a:t>
            </a:r>
          </a:p>
          <a:p>
            <a:r>
              <a:rPr lang="zh-CN" altLang="en-US" dirty="0" smtClean="0"/>
              <a:t>（</a:t>
            </a:r>
            <a:r>
              <a:rPr lang="en-US" dirty="0" smtClean="0"/>
              <a:t>3</a:t>
            </a:r>
            <a:r>
              <a:rPr lang="zh-CN" altLang="en-US" dirty="0" smtClean="0"/>
              <a:t>）指挥。当社会组织建立以后，就要让领导发挥指挥作用。</a:t>
            </a:r>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12</a:t>
            </a:fld>
            <a:endParaRPr lang="zh-CN" altLang="zh-CN"/>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600201"/>
            <a:ext cx="8219256" cy="3701008"/>
          </a:xfrm>
        </p:spPr>
        <p:txBody>
          <a:bodyPr/>
          <a:lstStyle/>
          <a:p>
            <a:r>
              <a:rPr lang="zh-CN" altLang="zh-CN" dirty="0" smtClean="0"/>
              <a:t>第三节 管理业务调查</a:t>
            </a:r>
          </a:p>
          <a:p>
            <a:pPr>
              <a:buNone/>
            </a:pPr>
            <a:r>
              <a:rPr lang="zh-CN" altLang="zh-CN" dirty="0" smtClean="0"/>
              <a:t>一、案例分析——逾淮之橘</a:t>
            </a:r>
            <a:endParaRPr lang="en-US" altLang="zh-CN" dirty="0" smtClean="0"/>
          </a:p>
          <a:p>
            <a:pPr>
              <a:lnSpc>
                <a:spcPct val="150000"/>
              </a:lnSpc>
              <a:buNone/>
            </a:pPr>
            <a:r>
              <a:rPr lang="en-US" altLang="zh-CN" sz="2400" dirty="0" smtClean="0"/>
              <a:t>           </a:t>
            </a:r>
            <a:r>
              <a:rPr lang="zh-CN" altLang="zh-CN" sz="2400" dirty="0" smtClean="0"/>
              <a:t>如果企业没有进行企业组织结构重组，只是在现有的基础上进行了微调，这种管理信息化不做也罢。</a:t>
            </a:r>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120</a:t>
            </a:fld>
            <a:endParaRPr lang="zh-CN" altLang="zh-CN"/>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67544" y="1124744"/>
            <a:ext cx="6264696" cy="576064"/>
          </a:xfrm>
        </p:spPr>
        <p:txBody>
          <a:bodyPr/>
          <a:lstStyle/>
          <a:p>
            <a:pPr>
              <a:buNone/>
            </a:pPr>
            <a:r>
              <a:rPr lang="zh-CN" altLang="zh-CN" dirty="0" smtClean="0"/>
              <a:t>二、组织结构调查</a:t>
            </a:r>
          </a:p>
          <a:p>
            <a:pPr>
              <a:lnSpc>
                <a:spcPct val="150000"/>
              </a:lnSpc>
              <a:buNone/>
            </a:pPr>
            <a:endParaRPr lang="zh-CN" altLang="zh-CN" sz="2400"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121</a:t>
            </a:fld>
            <a:endParaRPr lang="zh-CN" altLang="zh-CN"/>
          </a:p>
        </p:txBody>
      </p:sp>
      <p:graphicFrame>
        <p:nvGraphicFramePr>
          <p:cNvPr id="4" name="图示 3"/>
          <p:cNvGraphicFramePr/>
          <p:nvPr/>
        </p:nvGraphicFramePr>
        <p:xfrm>
          <a:off x="1979712" y="1556792"/>
          <a:ext cx="6129858" cy="3699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2627784" y="5373216"/>
            <a:ext cx="3467616" cy="461665"/>
          </a:xfrm>
          <a:prstGeom prst="rect">
            <a:avLst/>
          </a:prstGeom>
        </p:spPr>
        <p:txBody>
          <a:bodyPr wrap="none">
            <a:spAutoFit/>
          </a:bodyPr>
          <a:lstStyle/>
          <a:p>
            <a:r>
              <a:rPr lang="zh-CN" altLang="zh-CN" sz="2400" dirty="0" smtClean="0"/>
              <a:t>图</a:t>
            </a:r>
            <a:r>
              <a:rPr lang="en-US" altLang="zh-CN" sz="2400" dirty="0" smtClean="0"/>
              <a:t>4.2 </a:t>
            </a:r>
            <a:r>
              <a:rPr lang="zh-CN" altLang="zh-CN" sz="2400" dirty="0" smtClean="0"/>
              <a:t>工厂的组织结构图</a:t>
            </a:r>
            <a:endParaRPr lang="zh-CN" altLang="zh-CN" sz="240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67544" y="1124744"/>
            <a:ext cx="6264696" cy="576064"/>
          </a:xfrm>
        </p:spPr>
        <p:txBody>
          <a:bodyPr/>
          <a:lstStyle/>
          <a:p>
            <a:pPr>
              <a:buNone/>
            </a:pPr>
            <a:r>
              <a:rPr lang="zh-CN" altLang="en-US" dirty="0" smtClean="0"/>
              <a:t>三</a:t>
            </a:r>
            <a:r>
              <a:rPr lang="zh-CN" altLang="zh-CN" dirty="0" smtClean="0"/>
              <a:t>、管理功能调查</a:t>
            </a:r>
          </a:p>
          <a:p>
            <a:pPr>
              <a:lnSpc>
                <a:spcPct val="150000"/>
              </a:lnSpc>
              <a:buNone/>
            </a:pPr>
            <a:endParaRPr lang="zh-CN" altLang="zh-CN" sz="2400"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122</a:t>
            </a:fld>
            <a:endParaRPr lang="zh-CN" altLang="zh-CN"/>
          </a:p>
        </p:txBody>
      </p:sp>
      <p:sp>
        <p:nvSpPr>
          <p:cNvPr id="6" name="矩形 5"/>
          <p:cNvSpPr/>
          <p:nvPr/>
        </p:nvSpPr>
        <p:spPr>
          <a:xfrm>
            <a:off x="2627784" y="5373216"/>
            <a:ext cx="4390946" cy="461665"/>
          </a:xfrm>
          <a:prstGeom prst="rect">
            <a:avLst/>
          </a:prstGeom>
        </p:spPr>
        <p:txBody>
          <a:bodyPr wrap="none">
            <a:spAutoFit/>
          </a:bodyPr>
          <a:lstStyle/>
          <a:p>
            <a:r>
              <a:rPr lang="zh-CN" altLang="zh-CN" sz="2400" dirty="0" smtClean="0"/>
              <a:t>图</a:t>
            </a:r>
            <a:r>
              <a:rPr lang="en-US" altLang="zh-CN" sz="2400" dirty="0" smtClean="0"/>
              <a:t>4.3 </a:t>
            </a:r>
            <a:r>
              <a:rPr lang="zh-CN" altLang="zh-CN" sz="2400" dirty="0" smtClean="0"/>
              <a:t>某销售系统的管理功能图</a:t>
            </a:r>
            <a:endParaRPr lang="zh-CN" altLang="zh-CN" sz="2400" dirty="0"/>
          </a:p>
        </p:txBody>
      </p:sp>
      <p:graphicFrame>
        <p:nvGraphicFramePr>
          <p:cNvPr id="7" name="图示 6"/>
          <p:cNvGraphicFramePr/>
          <p:nvPr/>
        </p:nvGraphicFramePr>
        <p:xfrm>
          <a:off x="2195736" y="1700808"/>
          <a:ext cx="6000700" cy="3452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980728"/>
            <a:ext cx="4038600" cy="4525963"/>
          </a:xfrm>
        </p:spPr>
        <p:txBody>
          <a:bodyPr/>
          <a:lstStyle/>
          <a:p>
            <a:pPr>
              <a:buNone/>
            </a:pPr>
            <a:r>
              <a:rPr lang="zh-CN" altLang="zh-CN" dirty="0" smtClean="0"/>
              <a:t>四、管理业务流程调查</a:t>
            </a:r>
            <a:endParaRPr lang="en-US" altLang="zh-CN" dirty="0" smtClean="0"/>
          </a:p>
          <a:p>
            <a:pPr>
              <a:lnSpc>
                <a:spcPct val="150000"/>
              </a:lnSpc>
            </a:pPr>
            <a:r>
              <a:rPr lang="en-US" altLang="zh-CN" sz="2400" dirty="0" smtClean="0"/>
              <a:t>1</a:t>
            </a:r>
            <a:r>
              <a:rPr lang="zh-CN" altLang="zh-CN" sz="2400" dirty="0" smtClean="0"/>
              <a:t>．业务流程调查的内容</a:t>
            </a:r>
          </a:p>
          <a:p>
            <a:pPr>
              <a:lnSpc>
                <a:spcPct val="150000"/>
              </a:lnSpc>
            </a:pPr>
            <a:r>
              <a:rPr lang="zh-CN" altLang="zh-CN" sz="2400" dirty="0" smtClean="0"/>
              <a:t>（</a:t>
            </a:r>
            <a:r>
              <a:rPr lang="en-US" altLang="zh-CN" sz="2400" dirty="0" smtClean="0"/>
              <a:t>1</a:t>
            </a:r>
            <a:r>
              <a:rPr lang="zh-CN" altLang="zh-CN" sz="2400" dirty="0" smtClean="0"/>
              <a:t>）调查目的</a:t>
            </a:r>
          </a:p>
          <a:p>
            <a:pPr>
              <a:lnSpc>
                <a:spcPct val="150000"/>
              </a:lnSpc>
            </a:pPr>
            <a:r>
              <a:rPr lang="zh-CN" altLang="zh-CN" sz="2400" dirty="0" smtClean="0"/>
              <a:t>（</a:t>
            </a:r>
            <a:r>
              <a:rPr lang="en-US" altLang="zh-CN" sz="2400" dirty="0" smtClean="0"/>
              <a:t>2</a:t>
            </a:r>
            <a:r>
              <a:rPr lang="zh-CN" altLang="zh-CN" sz="2400" dirty="0" smtClean="0"/>
              <a:t>）调查工具</a:t>
            </a:r>
          </a:p>
          <a:p>
            <a:pPr>
              <a:lnSpc>
                <a:spcPct val="150000"/>
              </a:lnSpc>
            </a:pPr>
            <a:r>
              <a:rPr lang="zh-CN" altLang="zh-CN" sz="2400" dirty="0" smtClean="0"/>
              <a:t>调查工具分为两种：</a:t>
            </a:r>
            <a:endParaRPr lang="en-US" altLang="zh-CN" sz="2400" dirty="0" smtClean="0"/>
          </a:p>
          <a:p>
            <a:pPr>
              <a:lnSpc>
                <a:spcPct val="150000"/>
              </a:lnSpc>
            </a:pPr>
            <a:r>
              <a:rPr lang="zh-CN" altLang="zh-CN" sz="2400" dirty="0" smtClean="0"/>
              <a:t>管理业务流程图和表格分配图</a:t>
            </a:r>
          </a:p>
          <a:p>
            <a:pPr>
              <a:buNone/>
            </a:pPr>
            <a:endParaRPr lang="zh-CN" altLang="zh-CN" sz="2400"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123</a:t>
            </a:fld>
            <a:endParaRPr lang="zh-CN" altLang="zh-CN"/>
          </a:p>
        </p:txBody>
      </p:sp>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457" name="Object 1"/>
          <p:cNvGraphicFramePr>
            <a:graphicFrameLocks noChangeAspect="1"/>
          </p:cNvGraphicFramePr>
          <p:nvPr/>
        </p:nvGraphicFramePr>
        <p:xfrm>
          <a:off x="4283968" y="1628800"/>
          <a:ext cx="4419600" cy="2963863"/>
        </p:xfrm>
        <a:graphic>
          <a:graphicData uri="http://schemas.openxmlformats.org/presentationml/2006/ole">
            <p:oleObj spid="_x0000_s1026" name="Visio" r:id="rId3" imgW="6076780" imgH="4068760" progId="">
              <p:embed/>
            </p:oleObj>
          </a:graphicData>
        </a:graphic>
      </p:graphicFrame>
      <p:sp>
        <p:nvSpPr>
          <p:cNvPr id="10" name="矩形 9"/>
          <p:cNvSpPr/>
          <p:nvPr/>
        </p:nvSpPr>
        <p:spPr>
          <a:xfrm>
            <a:off x="5076056" y="4725144"/>
            <a:ext cx="2852063" cy="461665"/>
          </a:xfrm>
          <a:prstGeom prst="rect">
            <a:avLst/>
          </a:prstGeom>
        </p:spPr>
        <p:txBody>
          <a:bodyPr wrap="none">
            <a:spAutoFit/>
          </a:bodyPr>
          <a:lstStyle/>
          <a:p>
            <a:r>
              <a:rPr lang="zh-CN" altLang="zh-CN" sz="2400" dirty="0" smtClean="0"/>
              <a:t>图</a:t>
            </a:r>
            <a:r>
              <a:rPr lang="en-US" altLang="zh-CN" sz="2400" dirty="0" smtClean="0"/>
              <a:t>4.4 </a:t>
            </a:r>
            <a:r>
              <a:rPr lang="zh-CN" altLang="zh-CN" sz="2400" dirty="0" smtClean="0"/>
              <a:t>业务流程图例</a:t>
            </a:r>
            <a:endParaRPr lang="zh-CN" altLang="zh-CN" sz="2400"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980728"/>
            <a:ext cx="4248472" cy="4525963"/>
          </a:xfrm>
        </p:spPr>
        <p:txBody>
          <a:bodyPr/>
          <a:lstStyle/>
          <a:p>
            <a:pPr>
              <a:buNone/>
            </a:pPr>
            <a:r>
              <a:rPr lang="zh-CN" altLang="zh-CN" dirty="0" smtClean="0"/>
              <a:t>四、管理业务流程调查</a:t>
            </a:r>
            <a:endParaRPr lang="en-US" altLang="zh-CN" dirty="0" smtClean="0"/>
          </a:p>
          <a:p>
            <a:pPr>
              <a:lnSpc>
                <a:spcPct val="150000"/>
              </a:lnSpc>
            </a:pPr>
            <a:r>
              <a:rPr lang="en-US" altLang="zh-CN" sz="2400" dirty="0" smtClean="0"/>
              <a:t>2</a:t>
            </a:r>
            <a:r>
              <a:rPr lang="zh-CN" altLang="zh-CN" sz="2400" dirty="0" smtClean="0"/>
              <a:t>．绘制业务流程图的步骤</a:t>
            </a:r>
          </a:p>
          <a:p>
            <a:pPr>
              <a:lnSpc>
                <a:spcPct val="150000"/>
              </a:lnSpc>
            </a:pPr>
            <a:r>
              <a:rPr lang="zh-CN" altLang="zh-CN" sz="2400" dirty="0" smtClean="0"/>
              <a:t>（</a:t>
            </a:r>
            <a:r>
              <a:rPr lang="en-US" altLang="zh-CN" sz="2400" dirty="0" smtClean="0"/>
              <a:t>1</a:t>
            </a:r>
            <a:r>
              <a:rPr lang="zh-CN" altLang="zh-CN" sz="2400" dirty="0" smtClean="0"/>
              <a:t>）确定职能和工作任务</a:t>
            </a:r>
          </a:p>
          <a:p>
            <a:pPr>
              <a:lnSpc>
                <a:spcPct val="150000"/>
              </a:lnSpc>
            </a:pPr>
            <a:r>
              <a:rPr lang="zh-CN" altLang="zh-CN" sz="2400" dirty="0" smtClean="0"/>
              <a:t>（</a:t>
            </a:r>
            <a:r>
              <a:rPr lang="en-US" altLang="zh-CN" sz="2400" dirty="0" smtClean="0"/>
              <a:t>2</a:t>
            </a:r>
            <a:r>
              <a:rPr lang="zh-CN" altLang="zh-CN" sz="2400" dirty="0" smtClean="0"/>
              <a:t>）划定工作起点和终点</a:t>
            </a:r>
          </a:p>
          <a:p>
            <a:pPr>
              <a:lnSpc>
                <a:spcPct val="150000"/>
              </a:lnSpc>
            </a:pPr>
            <a:r>
              <a:rPr lang="zh-CN" altLang="zh-CN" sz="2400" dirty="0" smtClean="0"/>
              <a:t>（</a:t>
            </a:r>
            <a:r>
              <a:rPr lang="en-US" altLang="zh-CN" sz="2400" dirty="0" smtClean="0"/>
              <a:t>3</a:t>
            </a:r>
            <a:r>
              <a:rPr lang="zh-CN" altLang="zh-CN" sz="2400" dirty="0" smtClean="0"/>
              <a:t>）跟踪关键业务对象</a:t>
            </a:r>
          </a:p>
          <a:p>
            <a:pPr>
              <a:lnSpc>
                <a:spcPct val="150000"/>
              </a:lnSpc>
            </a:pPr>
            <a:r>
              <a:rPr lang="zh-CN" altLang="zh-CN" sz="2400" dirty="0" smtClean="0"/>
              <a:t>（</a:t>
            </a:r>
            <a:r>
              <a:rPr lang="en-US" altLang="zh-CN" sz="2400" dirty="0" smtClean="0"/>
              <a:t>4</a:t>
            </a:r>
            <a:r>
              <a:rPr lang="zh-CN" altLang="zh-CN" sz="2400" dirty="0" smtClean="0"/>
              <a:t>）确定岗位（组织单位）以其活动</a:t>
            </a:r>
          </a:p>
          <a:p>
            <a:pPr>
              <a:lnSpc>
                <a:spcPct val="150000"/>
              </a:lnSpc>
            </a:pPr>
            <a:r>
              <a:rPr lang="zh-CN" altLang="zh-CN" sz="2400" dirty="0" smtClean="0"/>
              <a:t>（</a:t>
            </a:r>
            <a:r>
              <a:rPr lang="en-US" altLang="zh-CN" sz="2400" dirty="0" smtClean="0"/>
              <a:t>5</a:t>
            </a:r>
            <a:r>
              <a:rPr lang="zh-CN" altLang="zh-CN" sz="2400" dirty="0" smtClean="0"/>
              <a:t>）绘制流程图草案</a:t>
            </a:r>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124</a:t>
            </a:fld>
            <a:endParaRPr lang="zh-CN" altLang="zh-CN"/>
          </a:p>
        </p:txBody>
      </p:sp>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3829725" y="5157192"/>
            <a:ext cx="5314275" cy="461665"/>
          </a:xfrm>
          <a:prstGeom prst="rect">
            <a:avLst/>
          </a:prstGeom>
        </p:spPr>
        <p:txBody>
          <a:bodyPr wrap="none">
            <a:spAutoFit/>
          </a:bodyPr>
          <a:lstStyle/>
          <a:p>
            <a:r>
              <a:rPr lang="zh-CN" altLang="zh-CN" sz="2400" dirty="0" smtClean="0"/>
              <a:t>图</a:t>
            </a:r>
            <a:r>
              <a:rPr lang="en-US" altLang="zh-CN" sz="2400" dirty="0" smtClean="0"/>
              <a:t>4.5 </a:t>
            </a:r>
            <a:r>
              <a:rPr lang="zh-CN" altLang="zh-CN" sz="2400" dirty="0" smtClean="0"/>
              <a:t>招生业务流程图（最高层）实例</a:t>
            </a:r>
            <a:endParaRPr lang="zh-CN" altLang="zh-CN" sz="2400" dirty="0"/>
          </a:p>
        </p:txBody>
      </p:sp>
      <p:sp>
        <p:nvSpPr>
          <p:cNvPr id="256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603" name="Object 3"/>
          <p:cNvGraphicFramePr>
            <a:graphicFrameLocks noChangeAspect="1"/>
          </p:cNvGraphicFramePr>
          <p:nvPr/>
        </p:nvGraphicFramePr>
        <p:xfrm>
          <a:off x="4572000" y="1412776"/>
          <a:ext cx="4313238" cy="3436938"/>
        </p:xfrm>
        <a:graphic>
          <a:graphicData uri="http://schemas.openxmlformats.org/presentationml/2006/ole">
            <p:oleObj spid="_x0000_s2050" name="Visio" r:id="rId3" imgW="6933088" imgH="5526493" progId="">
              <p:embed/>
            </p:oleObj>
          </a:graphicData>
        </a:graphic>
      </p:graphicFrame>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79512" y="908720"/>
            <a:ext cx="8676456" cy="576064"/>
          </a:xfrm>
        </p:spPr>
        <p:txBody>
          <a:bodyPr/>
          <a:lstStyle/>
          <a:p>
            <a:pPr>
              <a:buNone/>
            </a:pPr>
            <a:r>
              <a:rPr lang="zh-CN" altLang="zh-CN" dirty="0" smtClean="0"/>
              <a:t>五、案例分析</a:t>
            </a:r>
            <a:r>
              <a:rPr lang="en-US" altLang="zh-CN" dirty="0" smtClean="0"/>
              <a:t>——</a:t>
            </a:r>
            <a:r>
              <a:rPr lang="zh-CN" altLang="zh-CN" dirty="0" smtClean="0"/>
              <a:t>汽车配件销售公司业务流程分析</a:t>
            </a:r>
          </a:p>
          <a:p>
            <a:pPr>
              <a:lnSpc>
                <a:spcPct val="150000"/>
              </a:lnSpc>
              <a:buNone/>
            </a:pPr>
            <a:endParaRPr lang="zh-CN" altLang="zh-CN" sz="2400"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125</a:t>
            </a:fld>
            <a:endParaRPr lang="zh-CN" altLang="zh-CN"/>
          </a:p>
        </p:txBody>
      </p:sp>
      <p:sp>
        <p:nvSpPr>
          <p:cNvPr id="6" name="矩形 5"/>
          <p:cNvSpPr/>
          <p:nvPr/>
        </p:nvSpPr>
        <p:spPr>
          <a:xfrm>
            <a:off x="2627784" y="5373216"/>
            <a:ext cx="5006499" cy="461665"/>
          </a:xfrm>
          <a:prstGeom prst="rect">
            <a:avLst/>
          </a:prstGeom>
        </p:spPr>
        <p:txBody>
          <a:bodyPr wrap="none">
            <a:spAutoFit/>
          </a:bodyPr>
          <a:lstStyle/>
          <a:p>
            <a:r>
              <a:rPr lang="zh-CN" altLang="zh-CN" sz="2400" dirty="0" smtClean="0"/>
              <a:t>图</a:t>
            </a:r>
            <a:r>
              <a:rPr lang="en-US" altLang="zh-CN" sz="2400" dirty="0" smtClean="0"/>
              <a:t>4.6 </a:t>
            </a:r>
            <a:r>
              <a:rPr lang="zh-CN" altLang="zh-CN" sz="2400" dirty="0" smtClean="0"/>
              <a:t>汽车配件销售公司业务流程图</a:t>
            </a:r>
            <a:endParaRPr lang="zh-CN" altLang="zh-CN" sz="2400" dirty="0"/>
          </a:p>
        </p:txBody>
      </p:sp>
      <p:sp>
        <p:nvSpPr>
          <p:cNvPr id="27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649" name="Object 1"/>
          <p:cNvGraphicFramePr>
            <a:graphicFrameLocks noChangeAspect="1"/>
          </p:cNvGraphicFramePr>
          <p:nvPr/>
        </p:nvGraphicFramePr>
        <p:xfrm>
          <a:off x="1547664" y="1268760"/>
          <a:ext cx="6552728" cy="4557441"/>
        </p:xfrm>
        <a:graphic>
          <a:graphicData uri="http://schemas.openxmlformats.org/presentationml/2006/ole">
            <p:oleObj spid="_x0000_s3074" name="Visio" r:id="rId3" imgW="7171765" imgH="4988691" progId="">
              <p:embed/>
            </p:oleObj>
          </a:graphicData>
        </a:graphic>
      </p:graphicFrame>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600201"/>
            <a:ext cx="8219256" cy="3629000"/>
          </a:xfrm>
        </p:spPr>
        <p:txBody>
          <a:bodyPr/>
          <a:lstStyle/>
          <a:p>
            <a:r>
              <a:rPr lang="zh-CN" altLang="zh-CN" dirty="0" smtClean="0"/>
              <a:t>第四节 数据与数据流程分析</a:t>
            </a:r>
            <a:endParaRPr lang="en-US" altLang="zh-CN" dirty="0" smtClean="0"/>
          </a:p>
          <a:p>
            <a:pPr lvl="0">
              <a:buNone/>
            </a:pPr>
            <a:r>
              <a:rPr lang="zh-CN" altLang="zh-CN" dirty="0" smtClean="0"/>
              <a:t>一、数据流程调查</a:t>
            </a:r>
            <a:endParaRPr lang="en-US" altLang="zh-CN" dirty="0" smtClean="0"/>
          </a:p>
          <a:p>
            <a:pPr>
              <a:lnSpc>
                <a:spcPct val="150000"/>
              </a:lnSpc>
            </a:pPr>
            <a:r>
              <a:rPr lang="en-US" altLang="zh-CN" sz="2400" dirty="0" smtClean="0"/>
              <a:t>1</a:t>
            </a:r>
            <a:r>
              <a:rPr lang="zh-CN" altLang="zh-CN" sz="2400" dirty="0" smtClean="0"/>
              <a:t>．数据流程调查的内涵</a:t>
            </a:r>
          </a:p>
          <a:p>
            <a:pPr>
              <a:lnSpc>
                <a:spcPct val="150000"/>
              </a:lnSpc>
            </a:pPr>
            <a:r>
              <a:rPr lang="en-US" altLang="zh-CN" sz="2400" dirty="0" smtClean="0"/>
              <a:t>2</a:t>
            </a:r>
            <a:r>
              <a:rPr lang="zh-CN" altLang="zh-CN" sz="2400" dirty="0" smtClean="0"/>
              <a:t>．数据流程调查的内容</a:t>
            </a: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126</a:t>
            </a:fld>
            <a:endParaRPr lang="zh-CN" altLang="zh-CN"/>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79512" y="980728"/>
            <a:ext cx="3898776" cy="4525963"/>
          </a:xfrm>
        </p:spPr>
        <p:txBody>
          <a:bodyPr/>
          <a:lstStyle/>
          <a:p>
            <a:pPr marL="0" indent="0">
              <a:buNone/>
            </a:pPr>
            <a:r>
              <a:rPr lang="zh-CN" altLang="zh-CN" dirty="0" smtClean="0"/>
              <a:t>二、数据流程图</a:t>
            </a:r>
            <a:endParaRPr lang="en-US" altLang="zh-CN" dirty="0" smtClean="0"/>
          </a:p>
          <a:p>
            <a:pPr marL="0" indent="0">
              <a:buNone/>
            </a:pPr>
            <a:r>
              <a:rPr lang="en-US" altLang="zh-CN" sz="2400" dirty="0" smtClean="0"/>
              <a:t>1</a:t>
            </a:r>
            <a:r>
              <a:rPr lang="zh-CN" altLang="zh-CN" sz="2400" dirty="0" smtClean="0"/>
              <a:t>．概念</a:t>
            </a:r>
          </a:p>
          <a:p>
            <a:pPr>
              <a:lnSpc>
                <a:spcPct val="150000"/>
              </a:lnSpc>
            </a:pPr>
            <a:r>
              <a:rPr lang="zh-CN" altLang="zh-CN" sz="2400" dirty="0" smtClean="0"/>
              <a:t>外部实体</a:t>
            </a:r>
          </a:p>
          <a:p>
            <a:pPr>
              <a:lnSpc>
                <a:spcPct val="150000"/>
              </a:lnSpc>
            </a:pPr>
            <a:r>
              <a:rPr lang="zh-CN" altLang="zh-CN" sz="2400" dirty="0" smtClean="0"/>
              <a:t>数据处理</a:t>
            </a:r>
          </a:p>
          <a:p>
            <a:pPr>
              <a:lnSpc>
                <a:spcPct val="150000"/>
              </a:lnSpc>
            </a:pPr>
            <a:r>
              <a:rPr lang="zh-CN" altLang="zh-CN" sz="2400" dirty="0" smtClean="0"/>
              <a:t>数据流</a:t>
            </a:r>
          </a:p>
          <a:p>
            <a:pPr>
              <a:lnSpc>
                <a:spcPct val="150000"/>
              </a:lnSpc>
            </a:pPr>
            <a:r>
              <a:rPr lang="zh-CN" altLang="zh-CN" sz="2400" dirty="0" smtClean="0"/>
              <a:t>数据存储</a:t>
            </a: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127</a:t>
            </a:fld>
            <a:endParaRPr lang="zh-CN" altLang="zh-CN"/>
          </a:p>
        </p:txBody>
      </p:sp>
      <p:sp>
        <p:nvSpPr>
          <p:cNvPr id="286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673" name="Object 1"/>
          <p:cNvGraphicFramePr>
            <a:graphicFrameLocks noChangeAspect="1"/>
          </p:cNvGraphicFramePr>
          <p:nvPr/>
        </p:nvGraphicFramePr>
        <p:xfrm>
          <a:off x="2411760" y="1700808"/>
          <a:ext cx="6199251" cy="2448272"/>
        </p:xfrm>
        <a:graphic>
          <a:graphicData uri="http://schemas.openxmlformats.org/presentationml/2006/ole">
            <p:oleObj spid="_x0000_s4098" name="Visio" r:id="rId3" imgW="6520855" imgH="2560672" progId="">
              <p:embed/>
            </p:oleObj>
          </a:graphicData>
        </a:graphic>
      </p:graphicFrame>
      <p:sp>
        <p:nvSpPr>
          <p:cNvPr id="6" name="矩形 5"/>
          <p:cNvSpPr/>
          <p:nvPr/>
        </p:nvSpPr>
        <p:spPr>
          <a:xfrm>
            <a:off x="4067944" y="4653136"/>
            <a:ext cx="4083169" cy="461665"/>
          </a:xfrm>
          <a:prstGeom prst="rect">
            <a:avLst/>
          </a:prstGeom>
        </p:spPr>
        <p:txBody>
          <a:bodyPr wrap="none">
            <a:spAutoFit/>
          </a:bodyPr>
          <a:lstStyle/>
          <a:p>
            <a:r>
              <a:rPr lang="zh-CN" altLang="zh-CN" sz="2400" dirty="0" smtClean="0"/>
              <a:t>图</a:t>
            </a:r>
            <a:r>
              <a:rPr lang="en-US" altLang="zh-CN" sz="2400" dirty="0" smtClean="0"/>
              <a:t>4.7 </a:t>
            </a:r>
            <a:r>
              <a:rPr lang="zh-CN" altLang="zh-CN" sz="2400" dirty="0" smtClean="0"/>
              <a:t>数据流程图的基本图例</a:t>
            </a:r>
            <a:endParaRPr lang="zh-CN" altLang="zh-CN" sz="2400"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1052736"/>
            <a:ext cx="8219256" cy="3629000"/>
          </a:xfrm>
        </p:spPr>
        <p:txBody>
          <a:bodyPr/>
          <a:lstStyle/>
          <a:p>
            <a:pPr>
              <a:buNone/>
            </a:pPr>
            <a:endParaRPr lang="en-US" altLang="zh-CN" dirty="0" smtClean="0"/>
          </a:p>
          <a:p>
            <a:pPr>
              <a:lnSpc>
                <a:spcPct val="150000"/>
              </a:lnSpc>
            </a:pPr>
            <a:r>
              <a:rPr lang="en-US" altLang="zh-CN" sz="2400" dirty="0" smtClean="0"/>
              <a:t>2</a:t>
            </a:r>
            <a:r>
              <a:rPr lang="zh-CN" altLang="zh-CN" sz="2400" dirty="0" smtClean="0"/>
              <a:t>．特性</a:t>
            </a:r>
          </a:p>
          <a:p>
            <a:pPr>
              <a:lnSpc>
                <a:spcPct val="150000"/>
              </a:lnSpc>
            </a:pPr>
            <a:r>
              <a:rPr lang="en-US" altLang="zh-CN" sz="2400" dirty="0" smtClean="0"/>
              <a:t>3</a:t>
            </a:r>
            <a:r>
              <a:rPr lang="zh-CN" altLang="zh-CN" sz="2400" dirty="0" smtClean="0"/>
              <a:t>．数据流程图的绘制规则</a:t>
            </a:r>
            <a:endParaRPr lang="en-US" altLang="zh-CN" sz="2400" dirty="0" smtClean="0"/>
          </a:p>
          <a:p>
            <a:pPr>
              <a:lnSpc>
                <a:spcPct val="150000"/>
              </a:lnSpc>
            </a:pPr>
            <a:r>
              <a:rPr lang="en-US" altLang="zh-CN" sz="2400" dirty="0" smtClean="0"/>
              <a:t>4</a:t>
            </a:r>
            <a:r>
              <a:rPr lang="zh-CN" altLang="zh-CN" sz="2400" dirty="0" smtClean="0"/>
              <a:t>．实例——根据教务科排课业务流程图画出其数据流程图</a:t>
            </a:r>
          </a:p>
          <a:p>
            <a:pPr>
              <a:lnSpc>
                <a:spcPct val="150000"/>
              </a:lnSpc>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128</a:t>
            </a:fld>
            <a:endParaRPr lang="zh-CN" altLang="zh-CN"/>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23528" y="908720"/>
            <a:ext cx="6840760" cy="4525963"/>
          </a:xfrm>
        </p:spPr>
        <p:txBody>
          <a:bodyPr/>
          <a:lstStyle/>
          <a:p>
            <a:pPr>
              <a:lnSpc>
                <a:spcPct val="150000"/>
              </a:lnSpc>
            </a:pPr>
            <a:r>
              <a:rPr lang="zh-CN" altLang="zh-CN" dirty="0" smtClean="0"/>
              <a:t>第五节 数据字典</a:t>
            </a:r>
          </a:p>
          <a:p>
            <a:pPr>
              <a:lnSpc>
                <a:spcPct val="150000"/>
              </a:lnSpc>
              <a:buNone/>
            </a:pPr>
            <a:r>
              <a:rPr lang="zh-CN" altLang="zh-CN" dirty="0" smtClean="0"/>
              <a:t>一、数据字典概述</a:t>
            </a:r>
          </a:p>
          <a:p>
            <a:pPr>
              <a:lnSpc>
                <a:spcPct val="150000"/>
              </a:lnSpc>
            </a:pPr>
            <a:r>
              <a:rPr lang="en-US" altLang="zh-CN" sz="2400" dirty="0" smtClean="0"/>
              <a:t>1</a:t>
            </a:r>
            <a:r>
              <a:rPr lang="zh-CN" altLang="zh-CN" sz="2400" dirty="0" smtClean="0"/>
              <a:t>．数据字典的涵义</a:t>
            </a:r>
          </a:p>
          <a:p>
            <a:pPr>
              <a:lnSpc>
                <a:spcPct val="150000"/>
              </a:lnSpc>
            </a:pPr>
            <a:r>
              <a:rPr lang="en-US" altLang="zh-CN" sz="2400" dirty="0" smtClean="0"/>
              <a:t>2</a:t>
            </a:r>
            <a:r>
              <a:rPr lang="zh-CN" altLang="zh-CN" sz="2400" dirty="0" smtClean="0"/>
              <a:t>．数据字典的基本符号</a:t>
            </a:r>
            <a:endParaRPr lang="en-US" altLang="zh-CN" sz="2400" dirty="0" smtClean="0"/>
          </a:p>
          <a:p>
            <a:pPr>
              <a:lnSpc>
                <a:spcPct val="150000"/>
              </a:lnSpc>
            </a:pPr>
            <a:r>
              <a:rPr lang="en-US" altLang="zh-CN" sz="2400" dirty="0" smtClean="0"/>
              <a:t>3</a:t>
            </a:r>
            <a:r>
              <a:rPr lang="zh-CN" altLang="zh-CN" sz="2400" dirty="0" smtClean="0"/>
              <a:t>．数据字典的组成</a:t>
            </a:r>
          </a:p>
          <a:p>
            <a:pPr>
              <a:lnSpc>
                <a:spcPct val="150000"/>
              </a:lnSpc>
            </a:pPr>
            <a:r>
              <a:rPr lang="en-US" altLang="zh-CN" sz="2400" dirty="0" smtClean="0"/>
              <a:t>4</a:t>
            </a:r>
            <a:r>
              <a:rPr lang="zh-CN" altLang="zh-CN" sz="2400" dirty="0" smtClean="0"/>
              <a:t>．编写数据字典的基本要求</a:t>
            </a:r>
          </a:p>
          <a:p>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129</a:t>
            </a:fld>
            <a:endParaRPr lang="zh-CN"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dirty="0" smtClean="0"/>
              <a:t>4</a:t>
            </a:r>
            <a:r>
              <a:rPr lang="zh-CN" altLang="en-US" dirty="0" smtClean="0"/>
              <a:t>）控制。控制就是要证实企业的各项工作是否已经和计划相符，其目的在于指出工作中的缺点和错误，以便纠正并避免重犯。</a:t>
            </a:r>
          </a:p>
          <a:p>
            <a:r>
              <a:rPr lang="zh-CN" altLang="en-US" dirty="0" smtClean="0"/>
              <a:t>（</a:t>
            </a:r>
            <a:r>
              <a:rPr lang="en-US" dirty="0" smtClean="0"/>
              <a:t>5</a:t>
            </a:r>
            <a:r>
              <a:rPr lang="zh-CN" altLang="en-US" dirty="0" smtClean="0"/>
              <a:t>）协调。协调就是指企业的一切工作者要和谐地配合，以便于企业经营的顺利进行，且有利于企业取得成功。</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13</a:t>
            </a:fld>
            <a:endParaRPr lang="zh-CN" altLang="zh-CN"/>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2"/>
            <a:ext cx="8219256" cy="4525963"/>
          </a:xfrm>
        </p:spPr>
        <p:txBody>
          <a:bodyPr/>
          <a:lstStyle/>
          <a:p>
            <a:pPr>
              <a:buNone/>
            </a:pPr>
            <a:r>
              <a:rPr lang="zh-CN" altLang="zh-CN" dirty="0" smtClean="0"/>
              <a:t>二、数据项</a:t>
            </a:r>
          </a:p>
          <a:p>
            <a:pPr>
              <a:lnSpc>
                <a:spcPct val="150000"/>
              </a:lnSpc>
            </a:pPr>
            <a:r>
              <a:rPr lang="en-US" altLang="zh-CN" sz="2400" dirty="0" smtClean="0"/>
              <a:t>1</a:t>
            </a:r>
            <a:r>
              <a:rPr lang="zh-CN" altLang="zh-CN" sz="2400" dirty="0" smtClean="0"/>
              <a:t>．数据项的名称、编号、别名和简述；</a:t>
            </a:r>
          </a:p>
          <a:p>
            <a:pPr>
              <a:lnSpc>
                <a:spcPct val="150000"/>
              </a:lnSpc>
            </a:pPr>
            <a:r>
              <a:rPr lang="en-US" altLang="zh-CN" sz="2400" dirty="0" smtClean="0"/>
              <a:t>2</a:t>
            </a:r>
            <a:r>
              <a:rPr lang="zh-CN" altLang="zh-CN" sz="2400" dirty="0" smtClean="0"/>
              <a:t>．数据项的长度；</a:t>
            </a:r>
          </a:p>
          <a:p>
            <a:pPr>
              <a:lnSpc>
                <a:spcPct val="150000"/>
              </a:lnSpc>
            </a:pPr>
            <a:r>
              <a:rPr lang="en-US" altLang="zh-CN" sz="2400" dirty="0" smtClean="0"/>
              <a:t>3</a:t>
            </a:r>
            <a:r>
              <a:rPr lang="zh-CN" altLang="zh-CN" sz="2400" dirty="0" smtClean="0"/>
              <a:t>．数据项的取值范围和取值含义；</a:t>
            </a:r>
          </a:p>
          <a:p>
            <a:pPr>
              <a:lnSpc>
                <a:spcPct val="150000"/>
              </a:lnSpc>
            </a:pPr>
            <a:r>
              <a:rPr lang="en-US" altLang="zh-CN" sz="2400" dirty="0" smtClean="0"/>
              <a:t>4</a:t>
            </a:r>
            <a:r>
              <a:rPr lang="zh-CN" altLang="zh-CN" sz="2400" dirty="0" smtClean="0"/>
              <a:t>．与它有关的数据结构等。</a:t>
            </a:r>
          </a:p>
          <a:p>
            <a:pPr marL="0" indent="0">
              <a:lnSpc>
                <a:spcPct val="150000"/>
              </a:lnSpc>
              <a:buNone/>
            </a:pPr>
            <a:endParaRPr lang="en-US" altLang="zh-CN" dirty="0" smtClean="0"/>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130</a:t>
            </a:fld>
            <a:endParaRPr lang="zh-CN" altLang="zh-CN"/>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2"/>
            <a:ext cx="8219256" cy="4525963"/>
          </a:xfrm>
        </p:spPr>
        <p:txBody>
          <a:bodyPr/>
          <a:lstStyle/>
          <a:p>
            <a:pPr>
              <a:buNone/>
            </a:pPr>
            <a:r>
              <a:rPr lang="zh-CN" altLang="zh-CN" dirty="0" smtClean="0"/>
              <a:t>三、数据结构</a:t>
            </a:r>
          </a:p>
          <a:p>
            <a:pPr>
              <a:lnSpc>
                <a:spcPct val="150000"/>
              </a:lnSpc>
            </a:pPr>
            <a:r>
              <a:rPr lang="en-US" altLang="zh-CN" sz="2400" dirty="0" smtClean="0"/>
              <a:t>1</a:t>
            </a:r>
            <a:r>
              <a:rPr lang="zh-CN" altLang="zh-CN" sz="2400" dirty="0" smtClean="0"/>
              <a:t>．数据结构的名称和编号；</a:t>
            </a:r>
          </a:p>
          <a:p>
            <a:pPr>
              <a:lnSpc>
                <a:spcPct val="150000"/>
              </a:lnSpc>
            </a:pPr>
            <a:r>
              <a:rPr lang="en-US" altLang="zh-CN" sz="2400" dirty="0" smtClean="0"/>
              <a:t>2</a:t>
            </a:r>
            <a:r>
              <a:rPr lang="zh-CN" altLang="zh-CN" sz="2400" dirty="0" smtClean="0"/>
              <a:t>．简述，简单说明数据结构的信息；</a:t>
            </a:r>
          </a:p>
          <a:p>
            <a:pPr>
              <a:lnSpc>
                <a:spcPct val="150000"/>
              </a:lnSpc>
            </a:pPr>
            <a:r>
              <a:rPr lang="en-US" altLang="zh-CN" sz="2400" dirty="0" smtClean="0"/>
              <a:t>3</a:t>
            </a:r>
            <a:r>
              <a:rPr lang="zh-CN" altLang="zh-CN" sz="2400" dirty="0" smtClean="0"/>
              <a:t>．数据结构的组成。</a:t>
            </a:r>
            <a:endParaRPr lang="en-US" altLang="zh-CN" sz="2400" dirty="0" smtClean="0"/>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131</a:t>
            </a:fld>
            <a:endParaRPr lang="zh-CN" altLang="zh-CN"/>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3"/>
            <a:ext cx="8219256" cy="648072"/>
          </a:xfrm>
        </p:spPr>
        <p:txBody>
          <a:bodyPr/>
          <a:lstStyle/>
          <a:p>
            <a:pPr>
              <a:buNone/>
            </a:pPr>
            <a:r>
              <a:rPr lang="zh-CN" altLang="zh-CN" dirty="0" smtClean="0"/>
              <a:t>四、数据流</a:t>
            </a:r>
            <a:endParaRPr lang="en-US" altLang="zh-CN" sz="2400" dirty="0" smtClean="0"/>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132</a:t>
            </a:fld>
            <a:endParaRPr lang="zh-CN" altLang="zh-CN"/>
          </a:p>
        </p:txBody>
      </p:sp>
      <p:graphicFrame>
        <p:nvGraphicFramePr>
          <p:cNvPr id="4" name="表格 3"/>
          <p:cNvGraphicFramePr>
            <a:graphicFrameLocks noGrp="1"/>
          </p:cNvGraphicFramePr>
          <p:nvPr/>
        </p:nvGraphicFramePr>
        <p:xfrm>
          <a:off x="827584" y="1412776"/>
          <a:ext cx="7200800" cy="3744418"/>
        </p:xfrm>
        <a:graphic>
          <a:graphicData uri="http://schemas.openxmlformats.org/drawingml/2006/table">
            <a:tbl>
              <a:tblPr/>
              <a:tblGrid>
                <a:gridCol w="3701104"/>
                <a:gridCol w="3499696"/>
              </a:tblGrid>
              <a:tr h="374442">
                <a:tc gridSpan="2">
                  <a:txBody>
                    <a:bodyPr/>
                    <a:lstStyle/>
                    <a:p>
                      <a:pPr indent="224155" algn="just">
                        <a:spcAft>
                          <a:spcPts val="0"/>
                        </a:spcAft>
                      </a:pPr>
                      <a:r>
                        <a:rPr lang="zh-CN" sz="900" kern="100">
                          <a:latin typeface="Calibri"/>
                          <a:ea typeface="宋体"/>
                          <a:cs typeface="Times New Roman"/>
                        </a:rPr>
                        <a:t>例：数据流定义</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374442">
                <a:tc>
                  <a:txBody>
                    <a:bodyPr/>
                    <a:lstStyle/>
                    <a:p>
                      <a:pPr indent="224155" algn="just">
                        <a:spcAft>
                          <a:spcPts val="0"/>
                        </a:spcAft>
                      </a:pPr>
                      <a:r>
                        <a:rPr lang="zh-CN" sz="900" kern="100">
                          <a:latin typeface="Calibri"/>
                          <a:ea typeface="宋体"/>
                          <a:cs typeface="Times New Roman"/>
                        </a:rPr>
                        <a:t>数据流编号：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D03-08</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442">
                <a:tc>
                  <a:txBody>
                    <a:bodyPr/>
                    <a:lstStyle/>
                    <a:p>
                      <a:pPr indent="224155" algn="just">
                        <a:spcAft>
                          <a:spcPts val="0"/>
                        </a:spcAft>
                      </a:pPr>
                      <a:r>
                        <a:rPr lang="zh-CN" sz="900" kern="100">
                          <a:latin typeface="Calibri"/>
                          <a:ea typeface="宋体"/>
                          <a:cs typeface="Times New Roman"/>
                        </a:rPr>
                        <a:t>数据流名称：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领料单</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442">
                <a:tc>
                  <a:txBody>
                    <a:bodyPr/>
                    <a:lstStyle/>
                    <a:p>
                      <a:pPr indent="224155" algn="just">
                        <a:spcAft>
                          <a:spcPts val="0"/>
                        </a:spcAft>
                      </a:pPr>
                      <a:r>
                        <a:rPr lang="zh-CN" sz="900" kern="100">
                          <a:latin typeface="Calibri"/>
                          <a:ea typeface="宋体"/>
                          <a:cs typeface="Times New Roman"/>
                        </a:rPr>
                        <a:t>简述：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车间开出的领料单</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442">
                <a:tc>
                  <a:txBody>
                    <a:bodyPr/>
                    <a:lstStyle/>
                    <a:p>
                      <a:pPr indent="224155" algn="just">
                        <a:spcAft>
                          <a:spcPts val="0"/>
                        </a:spcAft>
                      </a:pPr>
                      <a:r>
                        <a:rPr lang="zh-CN" sz="900" kern="100">
                          <a:latin typeface="Calibri"/>
                          <a:ea typeface="宋体"/>
                          <a:cs typeface="Times New Roman"/>
                        </a:rPr>
                        <a:t>数据流来源：</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车间</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442">
                <a:tc>
                  <a:txBody>
                    <a:bodyPr/>
                    <a:lstStyle/>
                    <a:p>
                      <a:pPr indent="224155" algn="just">
                        <a:spcAft>
                          <a:spcPts val="0"/>
                        </a:spcAft>
                      </a:pPr>
                      <a:r>
                        <a:rPr lang="zh-CN" sz="900" kern="100">
                          <a:latin typeface="Calibri"/>
                          <a:ea typeface="宋体"/>
                          <a:cs typeface="Times New Roman"/>
                        </a:rPr>
                        <a:t>数据流去向：</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发料处理模块</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8882">
                <a:tc>
                  <a:txBody>
                    <a:bodyPr/>
                    <a:lstStyle/>
                    <a:p>
                      <a:pPr indent="224155" algn="just">
                        <a:spcAft>
                          <a:spcPts val="0"/>
                        </a:spcAft>
                      </a:pPr>
                      <a:r>
                        <a:rPr lang="zh-CN" sz="900" kern="100">
                          <a:latin typeface="Calibri"/>
                          <a:ea typeface="宋体"/>
                          <a:cs typeface="Times New Roman"/>
                        </a:rPr>
                        <a:t>数据流组成：</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材料编号</a:t>
                      </a:r>
                      <a:r>
                        <a:rPr lang="en-US" sz="900" kern="100">
                          <a:latin typeface="Calibri"/>
                          <a:ea typeface="宋体"/>
                          <a:cs typeface="Times New Roman"/>
                        </a:rPr>
                        <a:t>+</a:t>
                      </a:r>
                      <a:r>
                        <a:rPr lang="zh-CN" sz="900" kern="100">
                          <a:latin typeface="Calibri"/>
                          <a:ea typeface="宋体"/>
                          <a:cs typeface="Times New Roman"/>
                        </a:rPr>
                        <a:t>材料名称</a:t>
                      </a:r>
                      <a:r>
                        <a:rPr lang="en-US" sz="900" kern="100">
                          <a:latin typeface="Calibri"/>
                          <a:ea typeface="宋体"/>
                          <a:cs typeface="Times New Roman"/>
                        </a:rPr>
                        <a:t>+</a:t>
                      </a:r>
                      <a:r>
                        <a:rPr lang="zh-CN" sz="900" kern="100">
                          <a:latin typeface="Calibri"/>
                          <a:ea typeface="宋体"/>
                          <a:cs typeface="Times New Roman"/>
                        </a:rPr>
                        <a:t>领用数量</a:t>
                      </a:r>
                      <a:r>
                        <a:rPr lang="en-US" sz="900" kern="100">
                          <a:latin typeface="Calibri"/>
                          <a:ea typeface="宋体"/>
                          <a:cs typeface="Times New Roman"/>
                        </a:rPr>
                        <a:t>+</a:t>
                      </a:r>
                      <a:r>
                        <a:rPr lang="zh-CN" sz="900" kern="100">
                          <a:latin typeface="Calibri"/>
                          <a:ea typeface="宋体"/>
                          <a:cs typeface="Times New Roman"/>
                        </a:rPr>
                        <a:t>日期</a:t>
                      </a:r>
                      <a:r>
                        <a:rPr lang="en-US" sz="900" kern="100">
                          <a:latin typeface="Calibri"/>
                          <a:ea typeface="宋体"/>
                          <a:cs typeface="Times New Roman"/>
                        </a:rPr>
                        <a:t>+</a:t>
                      </a:r>
                      <a:r>
                        <a:rPr lang="zh-CN" sz="900" kern="100">
                          <a:latin typeface="Calibri"/>
                          <a:ea typeface="宋体"/>
                          <a:cs typeface="Times New Roman"/>
                        </a:rPr>
                        <a:t>领用单位</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442">
                <a:tc>
                  <a:txBody>
                    <a:bodyPr/>
                    <a:lstStyle/>
                    <a:p>
                      <a:pPr indent="224155" algn="just">
                        <a:spcAft>
                          <a:spcPts val="0"/>
                        </a:spcAft>
                      </a:pPr>
                      <a:r>
                        <a:rPr lang="zh-CN" sz="900" kern="100">
                          <a:latin typeface="Calibri"/>
                          <a:ea typeface="宋体"/>
                          <a:cs typeface="Times New Roman"/>
                        </a:rPr>
                        <a:t>数据流量：</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10</a:t>
                      </a:r>
                      <a:r>
                        <a:rPr lang="zh-CN" sz="900" kern="100">
                          <a:latin typeface="Calibri"/>
                          <a:ea typeface="宋体"/>
                          <a:cs typeface="Times New Roman"/>
                        </a:rPr>
                        <a:t>份</a:t>
                      </a:r>
                      <a:r>
                        <a:rPr lang="en-US" sz="900" kern="100">
                          <a:latin typeface="Calibri"/>
                          <a:ea typeface="宋体"/>
                          <a:cs typeface="Times New Roman"/>
                        </a:rPr>
                        <a:t>/</a:t>
                      </a:r>
                      <a:r>
                        <a:rPr lang="zh-CN" sz="900" kern="100">
                          <a:latin typeface="Calibri"/>
                          <a:ea typeface="宋体"/>
                          <a:cs typeface="Times New Roman"/>
                        </a:rPr>
                        <a:t>时</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4442">
                <a:tc>
                  <a:txBody>
                    <a:bodyPr/>
                    <a:lstStyle/>
                    <a:p>
                      <a:pPr indent="224155" algn="just">
                        <a:spcAft>
                          <a:spcPts val="0"/>
                        </a:spcAft>
                      </a:pPr>
                      <a:r>
                        <a:rPr lang="zh-CN" sz="900" kern="100">
                          <a:latin typeface="Calibri"/>
                          <a:ea typeface="宋体"/>
                          <a:cs typeface="Times New Roman"/>
                        </a:rPr>
                        <a:t>高峰流量：</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dirty="0">
                          <a:latin typeface="Calibri"/>
                          <a:ea typeface="宋体"/>
                          <a:cs typeface="Times New Roman"/>
                        </a:rPr>
                        <a:t>20</a:t>
                      </a:r>
                      <a:r>
                        <a:rPr lang="zh-CN" sz="900" kern="100" dirty="0">
                          <a:latin typeface="Calibri"/>
                          <a:ea typeface="宋体"/>
                          <a:cs typeface="Times New Roman"/>
                        </a:rPr>
                        <a:t>份</a:t>
                      </a:r>
                      <a:r>
                        <a:rPr lang="en-US" sz="900" kern="100" dirty="0">
                          <a:latin typeface="Calibri"/>
                          <a:ea typeface="宋体"/>
                          <a:cs typeface="Times New Roman"/>
                        </a:rPr>
                        <a:t>/</a:t>
                      </a:r>
                      <a:r>
                        <a:rPr lang="zh-CN" sz="900" kern="100" dirty="0">
                          <a:latin typeface="Calibri"/>
                          <a:ea typeface="宋体"/>
                          <a:cs typeface="Times New Roman"/>
                        </a:rPr>
                        <a:t>时（上午</a:t>
                      </a:r>
                      <a:r>
                        <a:rPr lang="en-US" sz="900" kern="100" dirty="0">
                          <a:latin typeface="Calibri"/>
                          <a:ea typeface="宋体"/>
                          <a:cs typeface="Times New Roman"/>
                        </a:rPr>
                        <a:t>9:00</a:t>
                      </a:r>
                      <a:r>
                        <a:rPr lang="zh-CN" sz="900" kern="100" dirty="0">
                          <a:latin typeface="Calibri"/>
                          <a:ea typeface="宋体"/>
                          <a:cs typeface="Times New Roman"/>
                        </a:rPr>
                        <a:t>——</a:t>
                      </a:r>
                      <a:r>
                        <a:rPr lang="en-US" sz="900" kern="100" dirty="0">
                          <a:latin typeface="Calibri"/>
                          <a:ea typeface="宋体"/>
                          <a:cs typeface="Times New Roman"/>
                        </a:rPr>
                        <a:t>11:00</a:t>
                      </a:r>
                      <a:r>
                        <a:rPr lang="zh-CN" sz="900" kern="100" dirty="0">
                          <a:latin typeface="Calibri"/>
                          <a:ea typeface="宋体"/>
                          <a:cs typeface="Times New Roman"/>
                        </a:rPr>
                        <a:t>）</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3131840" y="5301208"/>
            <a:ext cx="2852063" cy="461665"/>
          </a:xfrm>
          <a:prstGeom prst="rect">
            <a:avLst/>
          </a:prstGeom>
        </p:spPr>
        <p:txBody>
          <a:bodyPr wrap="none">
            <a:spAutoFit/>
          </a:bodyPr>
          <a:lstStyle/>
          <a:p>
            <a:r>
              <a:rPr lang="zh-CN" altLang="zh-CN" sz="2400" dirty="0" smtClean="0"/>
              <a:t>表</a:t>
            </a:r>
            <a:r>
              <a:rPr lang="en-US" altLang="zh-CN" sz="2400" dirty="0" smtClean="0"/>
              <a:t>4.4 </a:t>
            </a:r>
            <a:r>
              <a:rPr lang="zh-CN" altLang="zh-CN" sz="2400" dirty="0" smtClean="0"/>
              <a:t>数据流的定义</a:t>
            </a:r>
            <a:endParaRPr lang="zh-CN" altLang="en-US" sz="2400"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3"/>
            <a:ext cx="8219256" cy="648072"/>
          </a:xfrm>
        </p:spPr>
        <p:txBody>
          <a:bodyPr/>
          <a:lstStyle/>
          <a:p>
            <a:pPr>
              <a:buNone/>
            </a:pPr>
            <a:r>
              <a:rPr lang="zh-CN" altLang="zh-CN" dirty="0" smtClean="0"/>
              <a:t>五、处理逻辑的定义</a:t>
            </a:r>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133</a:t>
            </a:fld>
            <a:endParaRPr lang="zh-CN" altLang="zh-CN"/>
          </a:p>
        </p:txBody>
      </p:sp>
      <p:sp>
        <p:nvSpPr>
          <p:cNvPr id="6" name="矩形 5"/>
          <p:cNvSpPr/>
          <p:nvPr/>
        </p:nvSpPr>
        <p:spPr>
          <a:xfrm>
            <a:off x="3131840" y="5301208"/>
            <a:ext cx="3159839" cy="461665"/>
          </a:xfrm>
          <a:prstGeom prst="rect">
            <a:avLst/>
          </a:prstGeom>
        </p:spPr>
        <p:txBody>
          <a:bodyPr wrap="none">
            <a:spAutoFit/>
          </a:bodyPr>
          <a:lstStyle/>
          <a:p>
            <a:r>
              <a:rPr lang="zh-CN" altLang="zh-CN" sz="2400" dirty="0" smtClean="0"/>
              <a:t>表</a:t>
            </a:r>
            <a:r>
              <a:rPr lang="en-US" altLang="zh-CN" sz="2400" dirty="0" smtClean="0"/>
              <a:t>4.5 </a:t>
            </a:r>
            <a:r>
              <a:rPr lang="zh-CN" altLang="zh-CN" sz="2400" dirty="0" smtClean="0"/>
              <a:t>处理逻辑的定义</a:t>
            </a:r>
            <a:endParaRPr lang="zh-CN" altLang="zh-CN" sz="2400" dirty="0"/>
          </a:p>
        </p:txBody>
      </p:sp>
      <p:graphicFrame>
        <p:nvGraphicFramePr>
          <p:cNvPr id="7" name="表格 6"/>
          <p:cNvGraphicFramePr>
            <a:graphicFrameLocks noGrp="1"/>
          </p:cNvGraphicFramePr>
          <p:nvPr/>
        </p:nvGraphicFramePr>
        <p:xfrm>
          <a:off x="395536" y="1412776"/>
          <a:ext cx="8064896" cy="3816427"/>
        </p:xfrm>
        <a:graphic>
          <a:graphicData uri="http://schemas.openxmlformats.org/drawingml/2006/table">
            <a:tbl>
              <a:tblPr/>
              <a:tblGrid>
                <a:gridCol w="1980736"/>
                <a:gridCol w="6084160"/>
              </a:tblGrid>
              <a:tr h="254429">
                <a:tc gridSpan="2">
                  <a:txBody>
                    <a:bodyPr/>
                    <a:lstStyle/>
                    <a:p>
                      <a:pPr indent="224155" algn="just">
                        <a:spcAft>
                          <a:spcPts val="0"/>
                        </a:spcAft>
                      </a:pPr>
                      <a:r>
                        <a:rPr lang="zh-CN" sz="900" kern="100">
                          <a:latin typeface="Calibri"/>
                          <a:ea typeface="宋体"/>
                          <a:cs typeface="Times New Roman"/>
                        </a:rPr>
                        <a:t>例：处理逻辑定义</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254429">
                <a:tc>
                  <a:txBody>
                    <a:bodyPr/>
                    <a:lstStyle/>
                    <a:p>
                      <a:pPr indent="224155" algn="just">
                        <a:spcAft>
                          <a:spcPts val="0"/>
                        </a:spcAft>
                      </a:pPr>
                      <a:r>
                        <a:rPr lang="zh-CN" sz="900" kern="100">
                          <a:latin typeface="Calibri"/>
                          <a:ea typeface="宋体"/>
                          <a:cs typeface="Times New Roman"/>
                        </a:rPr>
                        <a:t>处理逻辑编号：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P02-03</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429">
                <a:tc>
                  <a:txBody>
                    <a:bodyPr/>
                    <a:lstStyle/>
                    <a:p>
                      <a:pPr indent="224155" algn="just">
                        <a:spcAft>
                          <a:spcPts val="0"/>
                        </a:spcAft>
                      </a:pPr>
                      <a:r>
                        <a:rPr lang="zh-CN" sz="900" kern="100">
                          <a:latin typeface="Calibri"/>
                          <a:ea typeface="宋体"/>
                          <a:cs typeface="Times New Roman"/>
                        </a:rPr>
                        <a:t>处理逻辑名称：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计算电费</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429">
                <a:tc>
                  <a:txBody>
                    <a:bodyPr/>
                    <a:lstStyle/>
                    <a:p>
                      <a:pPr indent="224155" algn="just">
                        <a:spcAft>
                          <a:spcPts val="0"/>
                        </a:spcAft>
                      </a:pPr>
                      <a:r>
                        <a:rPr lang="zh-CN" sz="900" kern="100">
                          <a:latin typeface="Calibri"/>
                          <a:ea typeface="宋体"/>
                          <a:cs typeface="Times New Roman"/>
                        </a:rPr>
                        <a:t>简述：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计算应交纳的电费</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3285">
                <a:tc>
                  <a:txBody>
                    <a:bodyPr/>
                    <a:lstStyle/>
                    <a:p>
                      <a:pPr indent="224155" algn="just">
                        <a:spcAft>
                          <a:spcPts val="0"/>
                        </a:spcAft>
                      </a:pPr>
                      <a:r>
                        <a:rPr lang="zh-CN" sz="900" kern="100">
                          <a:latin typeface="Calibri"/>
                          <a:ea typeface="宋体"/>
                          <a:cs typeface="Times New Roman"/>
                        </a:rPr>
                        <a:t>输入的数据流：</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数据流电费价格、来源于数据存储文件价格表；</a:t>
                      </a:r>
                      <a:endParaRPr lang="zh-CN" sz="1050" kern="100">
                        <a:latin typeface="Calibri"/>
                        <a:ea typeface="宋体"/>
                        <a:cs typeface="Times New Roman"/>
                      </a:endParaRPr>
                    </a:p>
                    <a:p>
                      <a:pPr indent="224155" algn="just">
                        <a:spcAft>
                          <a:spcPts val="0"/>
                        </a:spcAft>
                      </a:pPr>
                      <a:r>
                        <a:rPr lang="zh-CN" sz="900" kern="100">
                          <a:latin typeface="Calibri"/>
                          <a:ea typeface="宋体"/>
                          <a:cs typeface="Times New Roman"/>
                        </a:rPr>
                        <a:t>数据流电量和用户类别，来源于处理逻辑“读电表数字处理”和数据存储“用户文件”；</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2141">
                <a:tc>
                  <a:txBody>
                    <a:bodyPr/>
                    <a:lstStyle/>
                    <a:p>
                      <a:pPr indent="224155" algn="just">
                        <a:spcAft>
                          <a:spcPts val="0"/>
                        </a:spcAft>
                      </a:pPr>
                      <a:r>
                        <a:rPr lang="zh-CN" sz="900" kern="100">
                          <a:latin typeface="Calibri"/>
                          <a:ea typeface="宋体"/>
                          <a:cs typeface="Times New Roman"/>
                        </a:rPr>
                        <a:t>处理：</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1.</a:t>
                      </a:r>
                      <a:r>
                        <a:rPr lang="zh-CN" sz="900" kern="100">
                          <a:latin typeface="Calibri"/>
                          <a:ea typeface="宋体"/>
                          <a:cs typeface="Times New Roman"/>
                        </a:rPr>
                        <a:t>根据数据流“用电量”和“用户信息”，检索用户文件，确定该用户类别；</a:t>
                      </a:r>
                      <a:endParaRPr lang="zh-CN" sz="1050" kern="100">
                        <a:latin typeface="Calibri"/>
                        <a:ea typeface="宋体"/>
                        <a:cs typeface="Times New Roman"/>
                      </a:endParaRPr>
                    </a:p>
                    <a:p>
                      <a:pPr indent="224155" algn="just">
                        <a:spcAft>
                          <a:spcPts val="0"/>
                        </a:spcAft>
                      </a:pPr>
                      <a:r>
                        <a:rPr lang="en-US" sz="900" kern="100">
                          <a:latin typeface="Calibri"/>
                          <a:ea typeface="宋体"/>
                          <a:cs typeface="Times New Roman"/>
                        </a:rPr>
                        <a:t>2.</a:t>
                      </a:r>
                      <a:r>
                        <a:rPr lang="zh-CN" sz="900" kern="100">
                          <a:latin typeface="Calibri"/>
                          <a:ea typeface="宋体"/>
                          <a:cs typeface="Times New Roman"/>
                        </a:rPr>
                        <a:t>再根据已确定的该用户类别，检索数据存储价格表文件，已确定该用户的收费标准，得到单价；</a:t>
                      </a:r>
                      <a:endParaRPr lang="zh-CN" sz="1050" kern="100">
                        <a:latin typeface="Calibri"/>
                        <a:ea typeface="宋体"/>
                        <a:cs typeface="Times New Roman"/>
                      </a:endParaRPr>
                    </a:p>
                    <a:p>
                      <a:pPr indent="224155" algn="just">
                        <a:spcAft>
                          <a:spcPts val="0"/>
                        </a:spcAft>
                      </a:pPr>
                      <a:r>
                        <a:rPr lang="en-US" sz="900" kern="100">
                          <a:latin typeface="Calibri"/>
                          <a:ea typeface="宋体"/>
                          <a:cs typeface="Times New Roman"/>
                        </a:rPr>
                        <a:t>3.</a:t>
                      </a:r>
                      <a:r>
                        <a:rPr lang="zh-CN" sz="900" kern="100">
                          <a:latin typeface="Calibri"/>
                          <a:ea typeface="宋体"/>
                          <a:cs typeface="Times New Roman"/>
                        </a:rPr>
                        <a:t>用单价和用电量相乘得该用户应交纳的电费</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856">
                <a:tc>
                  <a:txBody>
                    <a:bodyPr/>
                    <a:lstStyle/>
                    <a:p>
                      <a:pPr indent="224155" algn="just">
                        <a:spcAft>
                          <a:spcPts val="0"/>
                        </a:spcAft>
                      </a:pPr>
                      <a:r>
                        <a:rPr lang="zh-CN" sz="900" kern="100">
                          <a:latin typeface="Calibri"/>
                          <a:ea typeface="宋体"/>
                          <a:cs typeface="Times New Roman"/>
                        </a:rPr>
                        <a:t>输出的数据流：</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数据流“电费”一是去外部项用户</a:t>
                      </a:r>
                      <a:endParaRPr lang="zh-CN" sz="1050" kern="100">
                        <a:latin typeface="Calibri"/>
                        <a:ea typeface="宋体"/>
                        <a:cs typeface="Times New Roman"/>
                      </a:endParaRPr>
                    </a:p>
                    <a:p>
                      <a:pPr indent="224155" algn="just">
                        <a:spcAft>
                          <a:spcPts val="0"/>
                        </a:spcAft>
                      </a:pPr>
                      <a:r>
                        <a:rPr lang="zh-CN" sz="900" kern="100">
                          <a:latin typeface="Calibri"/>
                          <a:ea typeface="宋体"/>
                          <a:cs typeface="Times New Roman"/>
                        </a:rPr>
                        <a:t>二是写入数据存储用户电费账目文件</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429">
                <a:tc>
                  <a:txBody>
                    <a:bodyPr/>
                    <a:lstStyle/>
                    <a:p>
                      <a:pPr indent="224155" algn="just">
                        <a:spcAft>
                          <a:spcPts val="0"/>
                        </a:spcAft>
                      </a:pPr>
                      <a:r>
                        <a:rPr lang="zh-CN" sz="900" kern="100">
                          <a:latin typeface="Calibri"/>
                          <a:ea typeface="宋体"/>
                          <a:cs typeface="Times New Roman"/>
                        </a:rPr>
                        <a:t>处理频率：</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dirty="0">
                          <a:latin typeface="Calibri"/>
                          <a:ea typeface="宋体"/>
                          <a:cs typeface="Times New Roman"/>
                        </a:rPr>
                        <a:t>对每个用户每月处理一次</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3"/>
            <a:ext cx="8219256" cy="648072"/>
          </a:xfrm>
        </p:spPr>
        <p:txBody>
          <a:bodyPr/>
          <a:lstStyle/>
          <a:p>
            <a:pPr>
              <a:buNone/>
            </a:pPr>
            <a:r>
              <a:rPr lang="zh-CN" altLang="zh-CN" dirty="0" smtClean="0"/>
              <a:t>六、数据存储的定义</a:t>
            </a:r>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134</a:t>
            </a:fld>
            <a:endParaRPr lang="zh-CN" altLang="zh-CN"/>
          </a:p>
        </p:txBody>
      </p:sp>
      <p:sp>
        <p:nvSpPr>
          <p:cNvPr id="6" name="矩形 5"/>
          <p:cNvSpPr/>
          <p:nvPr/>
        </p:nvSpPr>
        <p:spPr>
          <a:xfrm>
            <a:off x="3131840" y="5301208"/>
            <a:ext cx="2852063" cy="461665"/>
          </a:xfrm>
          <a:prstGeom prst="rect">
            <a:avLst/>
          </a:prstGeom>
        </p:spPr>
        <p:txBody>
          <a:bodyPr wrap="none">
            <a:spAutoFit/>
          </a:bodyPr>
          <a:lstStyle/>
          <a:p>
            <a:r>
              <a:rPr lang="zh-CN" altLang="zh-CN" sz="2400" dirty="0" smtClean="0"/>
              <a:t>表</a:t>
            </a:r>
            <a:r>
              <a:rPr lang="en-US" altLang="zh-CN" sz="2400" dirty="0" smtClean="0"/>
              <a:t>4.6 </a:t>
            </a:r>
            <a:r>
              <a:rPr lang="zh-CN" altLang="zh-CN" sz="2400" dirty="0" smtClean="0"/>
              <a:t>数据存储定义</a:t>
            </a:r>
            <a:endParaRPr lang="zh-CN" altLang="zh-CN" sz="2400" dirty="0"/>
          </a:p>
        </p:txBody>
      </p:sp>
      <p:graphicFrame>
        <p:nvGraphicFramePr>
          <p:cNvPr id="7" name="表格 6"/>
          <p:cNvGraphicFramePr>
            <a:graphicFrameLocks noGrp="1"/>
          </p:cNvGraphicFramePr>
          <p:nvPr/>
        </p:nvGraphicFramePr>
        <p:xfrm>
          <a:off x="683568" y="1484784"/>
          <a:ext cx="7488832" cy="3384374"/>
        </p:xfrm>
        <a:graphic>
          <a:graphicData uri="http://schemas.openxmlformats.org/drawingml/2006/table">
            <a:tbl>
              <a:tblPr/>
              <a:tblGrid>
                <a:gridCol w="2065759"/>
                <a:gridCol w="5423073"/>
              </a:tblGrid>
              <a:tr h="483482">
                <a:tc gridSpan="2">
                  <a:txBody>
                    <a:bodyPr/>
                    <a:lstStyle/>
                    <a:p>
                      <a:pPr indent="224155" algn="just">
                        <a:spcAft>
                          <a:spcPts val="0"/>
                        </a:spcAft>
                      </a:pPr>
                      <a:r>
                        <a:rPr lang="zh-CN" sz="900" kern="100">
                          <a:latin typeface="Calibri"/>
                          <a:ea typeface="宋体"/>
                          <a:cs typeface="Times New Roman"/>
                        </a:rPr>
                        <a:t>例：数据存储定义</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83482">
                <a:tc>
                  <a:txBody>
                    <a:bodyPr/>
                    <a:lstStyle/>
                    <a:p>
                      <a:pPr indent="224155" algn="just">
                        <a:spcAft>
                          <a:spcPts val="0"/>
                        </a:spcAft>
                      </a:pPr>
                      <a:r>
                        <a:rPr lang="zh-CN" sz="900" kern="100">
                          <a:latin typeface="Calibri"/>
                          <a:ea typeface="宋体"/>
                          <a:cs typeface="Times New Roman"/>
                        </a:rPr>
                        <a:t>数据存储编号：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F03-08</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482">
                <a:tc>
                  <a:txBody>
                    <a:bodyPr/>
                    <a:lstStyle/>
                    <a:p>
                      <a:pPr indent="224155" algn="just">
                        <a:spcAft>
                          <a:spcPts val="0"/>
                        </a:spcAft>
                      </a:pPr>
                      <a:r>
                        <a:rPr lang="zh-CN" sz="900" kern="100">
                          <a:latin typeface="Calibri"/>
                          <a:ea typeface="宋体"/>
                          <a:cs typeface="Times New Roman"/>
                        </a:rPr>
                        <a:t>数据存储名称：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库存账</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482">
                <a:tc>
                  <a:txBody>
                    <a:bodyPr/>
                    <a:lstStyle/>
                    <a:p>
                      <a:pPr indent="224155" algn="just">
                        <a:spcAft>
                          <a:spcPts val="0"/>
                        </a:spcAft>
                      </a:pPr>
                      <a:r>
                        <a:rPr lang="zh-CN" sz="900" kern="100">
                          <a:latin typeface="Calibri"/>
                          <a:ea typeface="宋体"/>
                          <a:cs typeface="Times New Roman"/>
                        </a:rPr>
                        <a:t>简述：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存放配件的库存量和单价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482">
                <a:tc>
                  <a:txBody>
                    <a:bodyPr/>
                    <a:lstStyle/>
                    <a:p>
                      <a:pPr indent="224155" algn="just">
                        <a:spcAft>
                          <a:spcPts val="0"/>
                        </a:spcAft>
                      </a:pPr>
                      <a:r>
                        <a:rPr lang="zh-CN" sz="900" kern="100">
                          <a:latin typeface="Calibri"/>
                          <a:ea typeface="宋体"/>
                          <a:cs typeface="Times New Roman"/>
                        </a:rPr>
                        <a:t>数据存储组成：</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配件编号</a:t>
                      </a:r>
                      <a:r>
                        <a:rPr lang="en-US" sz="900" kern="100">
                          <a:latin typeface="Calibri"/>
                          <a:ea typeface="宋体"/>
                          <a:cs typeface="Times New Roman"/>
                        </a:rPr>
                        <a:t>+</a:t>
                      </a:r>
                      <a:r>
                        <a:rPr lang="zh-CN" sz="900" kern="100">
                          <a:latin typeface="Calibri"/>
                          <a:ea typeface="宋体"/>
                          <a:cs typeface="Times New Roman"/>
                        </a:rPr>
                        <a:t>配件名称</a:t>
                      </a:r>
                      <a:r>
                        <a:rPr lang="en-US" sz="900" kern="100">
                          <a:latin typeface="Calibri"/>
                          <a:ea typeface="宋体"/>
                          <a:cs typeface="Times New Roman"/>
                        </a:rPr>
                        <a:t>+</a:t>
                      </a:r>
                      <a:r>
                        <a:rPr lang="zh-CN" sz="900" kern="100">
                          <a:latin typeface="Calibri"/>
                          <a:ea typeface="宋体"/>
                          <a:cs typeface="Times New Roman"/>
                        </a:rPr>
                        <a:t>单价</a:t>
                      </a:r>
                      <a:r>
                        <a:rPr lang="en-US" sz="900" kern="100">
                          <a:latin typeface="Calibri"/>
                          <a:ea typeface="宋体"/>
                          <a:cs typeface="Times New Roman"/>
                        </a:rPr>
                        <a:t>+</a:t>
                      </a:r>
                      <a:r>
                        <a:rPr lang="zh-CN" sz="900" kern="100">
                          <a:latin typeface="Calibri"/>
                          <a:ea typeface="宋体"/>
                          <a:cs typeface="Times New Roman"/>
                        </a:rPr>
                        <a:t>库存量</a:t>
                      </a:r>
                      <a:r>
                        <a:rPr lang="en-US" sz="900" kern="100">
                          <a:latin typeface="Calibri"/>
                          <a:ea typeface="宋体"/>
                          <a:cs typeface="Times New Roman"/>
                        </a:rPr>
                        <a:t>+</a:t>
                      </a:r>
                      <a:r>
                        <a:rPr lang="zh-CN" sz="900" kern="100">
                          <a:latin typeface="Calibri"/>
                          <a:ea typeface="宋体"/>
                          <a:cs typeface="Times New Roman"/>
                        </a:rPr>
                        <a:t>备注</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482">
                <a:tc>
                  <a:txBody>
                    <a:bodyPr/>
                    <a:lstStyle/>
                    <a:p>
                      <a:pPr indent="224155" algn="just">
                        <a:spcAft>
                          <a:spcPts val="0"/>
                        </a:spcAft>
                      </a:pPr>
                      <a:r>
                        <a:rPr lang="zh-CN" sz="900" kern="100">
                          <a:latin typeface="Calibri"/>
                          <a:ea typeface="宋体"/>
                          <a:cs typeface="Times New Roman"/>
                        </a:rPr>
                        <a:t>关键字：</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配件编号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482">
                <a:tc>
                  <a:txBody>
                    <a:bodyPr/>
                    <a:lstStyle/>
                    <a:p>
                      <a:pPr indent="224155" algn="just">
                        <a:spcAft>
                          <a:spcPts val="0"/>
                        </a:spcAft>
                      </a:pPr>
                      <a:r>
                        <a:rPr lang="zh-CN" sz="900" kern="100">
                          <a:latin typeface="Calibri"/>
                          <a:ea typeface="宋体"/>
                          <a:cs typeface="Times New Roman"/>
                        </a:rPr>
                        <a:t>相关联的处理：</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dirty="0">
                          <a:latin typeface="Calibri"/>
                          <a:ea typeface="宋体"/>
                          <a:cs typeface="Times New Roman"/>
                        </a:rPr>
                        <a:t>P02.P03</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51520" y="836713"/>
            <a:ext cx="8219256" cy="648072"/>
          </a:xfrm>
        </p:spPr>
        <p:txBody>
          <a:bodyPr/>
          <a:lstStyle/>
          <a:p>
            <a:pPr>
              <a:buNone/>
            </a:pPr>
            <a:r>
              <a:rPr lang="zh-CN" altLang="zh-CN" dirty="0" smtClean="0"/>
              <a:t>七、外部实体的定义</a:t>
            </a:r>
          </a:p>
          <a:p>
            <a:pPr marL="0" indent="0">
              <a:buNone/>
            </a:pPr>
            <a:endParaRPr lang="zh-CN" altLang="zh-CN" sz="2400" dirty="0" smtClean="0"/>
          </a:p>
          <a:p>
            <a:pPr marL="0" indent="0">
              <a:buNone/>
            </a:pPr>
            <a:endParaRPr lang="zh-CN" altLang="zh-CN" sz="2400" dirty="0" smtClean="0">
              <a:latin typeface="+mn-ea"/>
            </a:endParaRP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135</a:t>
            </a:fld>
            <a:endParaRPr lang="zh-CN" altLang="zh-CN"/>
          </a:p>
        </p:txBody>
      </p:sp>
      <p:sp>
        <p:nvSpPr>
          <p:cNvPr id="6" name="矩形 5"/>
          <p:cNvSpPr/>
          <p:nvPr/>
        </p:nvSpPr>
        <p:spPr>
          <a:xfrm>
            <a:off x="3131840" y="5301208"/>
            <a:ext cx="3159839" cy="461665"/>
          </a:xfrm>
          <a:prstGeom prst="rect">
            <a:avLst/>
          </a:prstGeom>
        </p:spPr>
        <p:txBody>
          <a:bodyPr wrap="none">
            <a:spAutoFit/>
          </a:bodyPr>
          <a:lstStyle/>
          <a:p>
            <a:r>
              <a:rPr lang="zh-CN" altLang="zh-CN" sz="2400" dirty="0" smtClean="0"/>
              <a:t>表</a:t>
            </a:r>
            <a:r>
              <a:rPr lang="en-US" altLang="zh-CN" sz="2400" dirty="0" smtClean="0"/>
              <a:t>4.7 </a:t>
            </a:r>
            <a:r>
              <a:rPr lang="zh-CN" altLang="zh-CN" sz="2400" dirty="0" smtClean="0"/>
              <a:t>外部实体的定义</a:t>
            </a:r>
            <a:endParaRPr lang="zh-CN" altLang="zh-CN" sz="2400" dirty="0"/>
          </a:p>
        </p:txBody>
      </p:sp>
      <p:graphicFrame>
        <p:nvGraphicFramePr>
          <p:cNvPr id="8" name="表格 7"/>
          <p:cNvGraphicFramePr>
            <a:graphicFrameLocks noGrp="1"/>
          </p:cNvGraphicFramePr>
          <p:nvPr/>
        </p:nvGraphicFramePr>
        <p:xfrm>
          <a:off x="611560" y="1484784"/>
          <a:ext cx="7776864" cy="3456384"/>
        </p:xfrm>
        <a:graphic>
          <a:graphicData uri="http://schemas.openxmlformats.org/drawingml/2006/table">
            <a:tbl>
              <a:tblPr/>
              <a:tblGrid>
                <a:gridCol w="3888432"/>
                <a:gridCol w="3888432"/>
              </a:tblGrid>
              <a:tr h="576064">
                <a:tc gridSpan="2">
                  <a:txBody>
                    <a:bodyPr/>
                    <a:lstStyle/>
                    <a:p>
                      <a:pPr indent="224155" algn="just">
                        <a:spcAft>
                          <a:spcPts val="0"/>
                        </a:spcAft>
                      </a:pPr>
                      <a:r>
                        <a:rPr lang="zh-CN" sz="900" kern="100">
                          <a:latin typeface="Calibri"/>
                          <a:ea typeface="宋体"/>
                          <a:cs typeface="Times New Roman"/>
                        </a:rPr>
                        <a:t>例：外部实体定义</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76064">
                <a:tc>
                  <a:txBody>
                    <a:bodyPr/>
                    <a:lstStyle/>
                    <a:p>
                      <a:pPr indent="224155" algn="just">
                        <a:spcAft>
                          <a:spcPts val="0"/>
                        </a:spcAft>
                      </a:pPr>
                      <a:r>
                        <a:rPr lang="zh-CN" sz="900" kern="100">
                          <a:latin typeface="Calibri"/>
                          <a:ea typeface="宋体"/>
                          <a:cs typeface="Times New Roman"/>
                        </a:rPr>
                        <a:t>外部实体编号：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S03-01</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indent="224155" algn="just">
                        <a:spcAft>
                          <a:spcPts val="0"/>
                        </a:spcAft>
                      </a:pPr>
                      <a:r>
                        <a:rPr lang="zh-CN" sz="900" kern="100">
                          <a:latin typeface="Calibri"/>
                          <a:ea typeface="宋体"/>
                          <a:cs typeface="Times New Roman"/>
                        </a:rPr>
                        <a:t>外部实体名称：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用户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indent="224155" algn="just">
                        <a:spcAft>
                          <a:spcPts val="0"/>
                        </a:spcAft>
                      </a:pPr>
                      <a:r>
                        <a:rPr lang="zh-CN" sz="900" kern="100">
                          <a:latin typeface="Calibri"/>
                          <a:ea typeface="宋体"/>
                          <a:cs typeface="Times New Roman"/>
                        </a:rPr>
                        <a:t>简述：</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购置本单位配件的用户</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indent="224155" algn="just">
                        <a:spcAft>
                          <a:spcPts val="0"/>
                        </a:spcAft>
                      </a:pPr>
                      <a:r>
                        <a:rPr lang="zh-CN" sz="900" kern="100">
                          <a:latin typeface="Calibri"/>
                          <a:ea typeface="宋体"/>
                          <a:cs typeface="Times New Roman"/>
                        </a:rPr>
                        <a:t>输入的数据流：</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a:latin typeface="Calibri"/>
                          <a:ea typeface="宋体"/>
                          <a:cs typeface="Times New Roman"/>
                        </a:rPr>
                        <a:t>D03-06</a:t>
                      </a:r>
                      <a:r>
                        <a:rPr lang="zh-CN" sz="900" kern="100">
                          <a:latin typeface="Calibri"/>
                          <a:ea typeface="宋体"/>
                          <a:cs typeface="Times New Roman"/>
                        </a:rPr>
                        <a:t>，</a:t>
                      </a:r>
                      <a:r>
                        <a:rPr lang="en-US" sz="900" kern="100">
                          <a:latin typeface="Calibri"/>
                          <a:ea typeface="宋体"/>
                          <a:cs typeface="Times New Roman"/>
                        </a:rPr>
                        <a:t>D03-08</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indent="224155" algn="just">
                        <a:spcAft>
                          <a:spcPts val="0"/>
                        </a:spcAft>
                      </a:pPr>
                      <a:r>
                        <a:rPr lang="zh-CN" sz="900" kern="100">
                          <a:latin typeface="Calibri"/>
                          <a:ea typeface="宋体"/>
                          <a:cs typeface="Times New Roman"/>
                        </a:rPr>
                        <a:t>输出的数据流：</a:t>
                      </a:r>
                      <a:endParaRPr lang="zh-CN" sz="105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en-US" sz="900" kern="100" dirty="0">
                          <a:latin typeface="Calibri"/>
                          <a:ea typeface="宋体"/>
                          <a:cs typeface="Times New Roman"/>
                        </a:rPr>
                        <a:t>D03-01</a:t>
                      </a:r>
                      <a:endParaRPr lang="zh-CN" sz="105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23528" y="908721"/>
            <a:ext cx="6840760" cy="1440160"/>
          </a:xfrm>
        </p:spPr>
        <p:txBody>
          <a:bodyPr/>
          <a:lstStyle/>
          <a:p>
            <a:pPr>
              <a:lnSpc>
                <a:spcPct val="150000"/>
              </a:lnSpc>
            </a:pPr>
            <a:r>
              <a:rPr lang="zh-CN" altLang="zh-CN" dirty="0" smtClean="0"/>
              <a:t>第六节 描述处理逻辑的工具</a:t>
            </a:r>
            <a:endParaRPr lang="en-US" altLang="zh-CN" dirty="0" smtClean="0"/>
          </a:p>
          <a:p>
            <a:pPr>
              <a:lnSpc>
                <a:spcPct val="150000"/>
              </a:lnSpc>
              <a:buNone/>
            </a:pPr>
            <a:r>
              <a:rPr lang="zh-CN" altLang="zh-CN" dirty="0" smtClean="0"/>
              <a:t>一、决策树</a:t>
            </a:r>
            <a:endParaRPr lang="zh-CN" altLang="zh-CN" sz="2400" dirty="0" smtClean="0"/>
          </a:p>
          <a:p>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136</a:t>
            </a:fld>
            <a:endParaRPr lang="zh-CN" altLang="zh-CN"/>
          </a:p>
        </p:txBody>
      </p:sp>
      <p:graphicFrame>
        <p:nvGraphicFramePr>
          <p:cNvPr id="4" name="图示 3"/>
          <p:cNvGraphicFramePr/>
          <p:nvPr/>
        </p:nvGraphicFramePr>
        <p:xfrm>
          <a:off x="2771800" y="1772816"/>
          <a:ext cx="5688632" cy="3312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23528" y="908721"/>
            <a:ext cx="2736304" cy="1080119"/>
          </a:xfrm>
        </p:spPr>
        <p:txBody>
          <a:bodyPr/>
          <a:lstStyle/>
          <a:p>
            <a:pPr>
              <a:lnSpc>
                <a:spcPct val="150000"/>
              </a:lnSpc>
              <a:buNone/>
            </a:pPr>
            <a:r>
              <a:rPr lang="zh-CN" altLang="en-US" dirty="0" smtClean="0"/>
              <a:t>二</a:t>
            </a:r>
            <a:r>
              <a:rPr lang="zh-CN" altLang="zh-CN" dirty="0" smtClean="0"/>
              <a:t>、决策</a:t>
            </a:r>
            <a:r>
              <a:rPr lang="zh-CN" altLang="en-US" dirty="0" smtClean="0"/>
              <a:t>表</a:t>
            </a:r>
            <a:endParaRPr lang="zh-CN" altLang="zh-CN" sz="2400" dirty="0" smtClean="0"/>
          </a:p>
          <a:p>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137</a:t>
            </a:fld>
            <a:endParaRPr lang="zh-CN" altLang="zh-CN"/>
          </a:p>
        </p:txBody>
      </p:sp>
      <p:sp>
        <p:nvSpPr>
          <p:cNvPr id="6" name="矩形 5"/>
          <p:cNvSpPr/>
          <p:nvPr/>
        </p:nvSpPr>
        <p:spPr>
          <a:xfrm>
            <a:off x="611560" y="1700808"/>
            <a:ext cx="7776864" cy="3344570"/>
          </a:xfrm>
          <a:prstGeom prst="rect">
            <a:avLst/>
          </a:prstGeom>
        </p:spPr>
        <p:txBody>
          <a:bodyPr wrap="square">
            <a:spAutoFit/>
          </a:bodyPr>
          <a:lstStyle/>
          <a:p>
            <a:pPr>
              <a:lnSpc>
                <a:spcPct val="150000"/>
              </a:lnSpc>
            </a:pPr>
            <a:r>
              <a:rPr lang="en-US" altLang="zh-CN" sz="2400" dirty="0" smtClean="0"/>
              <a:t>1</a:t>
            </a:r>
            <a:r>
              <a:rPr lang="zh-CN" altLang="zh-CN" sz="2400" dirty="0" smtClean="0"/>
              <a:t>．列出所有的</a:t>
            </a:r>
            <a:r>
              <a:rPr lang="en-US" altLang="zh-CN" sz="2400" dirty="0" smtClean="0"/>
              <a:t>n</a:t>
            </a:r>
            <a:r>
              <a:rPr lang="zh-CN" altLang="zh-CN" sz="2400" dirty="0" smtClean="0"/>
              <a:t>个条件；</a:t>
            </a:r>
          </a:p>
          <a:p>
            <a:pPr>
              <a:lnSpc>
                <a:spcPct val="150000"/>
              </a:lnSpc>
            </a:pPr>
            <a:r>
              <a:rPr lang="en-US" altLang="zh-CN" sz="2400" dirty="0" smtClean="0"/>
              <a:t>2</a:t>
            </a:r>
            <a:r>
              <a:rPr lang="zh-CN" altLang="zh-CN" sz="2400" dirty="0" smtClean="0"/>
              <a:t>．列出所有的条件组合，条件组合数最多为</a:t>
            </a:r>
            <a:r>
              <a:rPr lang="en-US" altLang="zh-CN" sz="2400" dirty="0" smtClean="0"/>
              <a:t>2n </a:t>
            </a:r>
            <a:r>
              <a:rPr lang="zh-CN" altLang="zh-CN" sz="2400" dirty="0" smtClean="0"/>
              <a:t>个；</a:t>
            </a:r>
          </a:p>
          <a:p>
            <a:pPr>
              <a:lnSpc>
                <a:spcPct val="150000"/>
              </a:lnSpc>
            </a:pPr>
            <a:r>
              <a:rPr lang="en-US" altLang="zh-CN" sz="2400" dirty="0" smtClean="0"/>
              <a:t>3</a:t>
            </a:r>
            <a:r>
              <a:rPr lang="zh-CN" altLang="zh-CN" sz="2400" dirty="0" smtClean="0"/>
              <a:t>．按全部条件组合列出其对应的行动方案；</a:t>
            </a:r>
          </a:p>
          <a:p>
            <a:pPr>
              <a:lnSpc>
                <a:spcPct val="150000"/>
              </a:lnSpc>
            </a:pPr>
            <a:r>
              <a:rPr lang="en-US" altLang="zh-CN" sz="2400" dirty="0" smtClean="0"/>
              <a:t>4</a:t>
            </a:r>
            <a:r>
              <a:rPr lang="zh-CN" altLang="zh-CN" sz="2400" dirty="0" smtClean="0"/>
              <a:t>．整理方案。有些条件组合在实际中可能是矛盾或无意义的，需要将它们剔除；某些不同组合条件下的行动是相同的，需要将它们合并。</a:t>
            </a:r>
            <a:endParaRPr lang="zh-CN" altLang="zh-CN" sz="2400"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23528" y="908721"/>
            <a:ext cx="2448272" cy="792087"/>
          </a:xfrm>
        </p:spPr>
        <p:txBody>
          <a:bodyPr/>
          <a:lstStyle/>
          <a:p>
            <a:pPr>
              <a:lnSpc>
                <a:spcPct val="150000"/>
              </a:lnSpc>
              <a:buNone/>
            </a:pPr>
            <a:r>
              <a:rPr lang="zh-CN" altLang="en-US" dirty="0" smtClean="0"/>
              <a:t>二</a:t>
            </a:r>
            <a:r>
              <a:rPr lang="zh-CN" altLang="zh-CN" dirty="0" smtClean="0"/>
              <a:t>、决策</a:t>
            </a:r>
            <a:r>
              <a:rPr lang="zh-CN" altLang="en-US" dirty="0" smtClean="0"/>
              <a:t>表</a:t>
            </a:r>
            <a:endParaRPr lang="zh-CN" altLang="zh-CN" sz="2400" dirty="0" smtClean="0"/>
          </a:p>
          <a:p>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138</a:t>
            </a:fld>
            <a:endParaRPr lang="zh-CN" altLang="zh-CN"/>
          </a:p>
        </p:txBody>
      </p:sp>
      <p:graphicFrame>
        <p:nvGraphicFramePr>
          <p:cNvPr id="6" name="表格 5"/>
          <p:cNvGraphicFramePr>
            <a:graphicFrameLocks noGrp="1"/>
          </p:cNvGraphicFramePr>
          <p:nvPr/>
        </p:nvGraphicFramePr>
        <p:xfrm>
          <a:off x="683568" y="1772816"/>
          <a:ext cx="7848873" cy="3744414"/>
        </p:xfrm>
        <a:graphic>
          <a:graphicData uri="http://schemas.openxmlformats.org/drawingml/2006/table">
            <a:tbl>
              <a:tblPr/>
              <a:tblGrid>
                <a:gridCol w="3342706"/>
                <a:gridCol w="3273893"/>
                <a:gridCol w="205379"/>
                <a:gridCol w="205379"/>
                <a:gridCol w="205379"/>
                <a:gridCol w="205379"/>
                <a:gridCol w="205379"/>
                <a:gridCol w="205379"/>
              </a:tblGrid>
              <a:tr h="416046">
                <a:tc gridSpan="2">
                  <a:txBody>
                    <a:bodyPr/>
                    <a:lstStyle/>
                    <a:p>
                      <a:pPr indent="224155" algn="just">
                        <a:spcAft>
                          <a:spcPts val="0"/>
                        </a:spcAft>
                      </a:pPr>
                      <a:r>
                        <a:rPr lang="zh-CN" sz="900" kern="100">
                          <a:latin typeface="Calibri"/>
                          <a:ea typeface="宋体"/>
                          <a:cs typeface="Times New Roman"/>
                        </a:rPr>
                        <a:t>决策规则号</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spcAft>
                          <a:spcPts val="0"/>
                        </a:spcAft>
                      </a:pPr>
                      <a:r>
                        <a:rPr lang="en-US" sz="900" kern="100">
                          <a:latin typeface="Calibri"/>
                          <a:ea typeface="宋体"/>
                          <a:cs typeface="Times New Roman"/>
                        </a:rPr>
                        <a:t>1</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900" kern="100">
                          <a:latin typeface="Calibri"/>
                          <a:ea typeface="宋体"/>
                          <a:cs typeface="Times New Roman"/>
                        </a:rPr>
                        <a:t>2</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900" kern="100">
                          <a:latin typeface="Calibri"/>
                          <a:ea typeface="宋体"/>
                          <a:cs typeface="Times New Roman"/>
                        </a:rPr>
                        <a:t>3</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900" kern="100">
                          <a:latin typeface="Calibri"/>
                          <a:ea typeface="宋体"/>
                          <a:cs typeface="Times New Roman"/>
                        </a:rPr>
                        <a:t>4</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900" kern="100">
                          <a:latin typeface="Calibri"/>
                          <a:ea typeface="宋体"/>
                          <a:cs typeface="Times New Roman"/>
                        </a:rPr>
                        <a:t>5</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900" kern="100">
                          <a:latin typeface="Calibri"/>
                          <a:ea typeface="宋体"/>
                          <a:cs typeface="Times New Roman"/>
                        </a:rPr>
                        <a:t>6</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rowSpan="4">
                  <a:txBody>
                    <a:bodyPr/>
                    <a:lstStyle/>
                    <a:p>
                      <a:pPr indent="224155" algn="just">
                        <a:spcAft>
                          <a:spcPts val="0"/>
                        </a:spcAft>
                      </a:pPr>
                      <a:r>
                        <a:rPr lang="zh-CN" sz="900" kern="100">
                          <a:latin typeface="Calibri"/>
                          <a:ea typeface="宋体"/>
                          <a:cs typeface="Times New Roman"/>
                        </a:rPr>
                        <a:t>条件</a:t>
                      </a:r>
                      <a:endParaRPr lang="zh-CN" sz="1000" kern="100">
                        <a:latin typeface="Calibri"/>
                        <a:ea typeface="宋体"/>
                        <a:cs typeface="Times New Roman"/>
                      </a:endParaRPr>
                    </a:p>
                  </a:txBody>
                  <a:tcPr marL="67099" marR="67099" marT="0" marB="0" vert="eaVert"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欠款时间</a:t>
                      </a:r>
                      <a:r>
                        <a:rPr lang="en-US" sz="900" kern="100">
                          <a:latin typeface="Calibri"/>
                          <a:ea typeface="宋体"/>
                          <a:cs typeface="Times New Roman"/>
                        </a:rPr>
                        <a:t>&lt;=30</a:t>
                      </a:r>
                      <a:r>
                        <a:rPr lang="zh-CN" sz="900" kern="100">
                          <a:latin typeface="Calibri"/>
                          <a:ea typeface="宋体"/>
                          <a:cs typeface="Times New Roman"/>
                        </a:rPr>
                        <a:t>天</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vMerge="1">
                  <a:txBody>
                    <a:bodyPr/>
                    <a:lstStyle/>
                    <a:p>
                      <a:endParaRPr lang="zh-CN" altLang="en-US"/>
                    </a:p>
                  </a:txBody>
                  <a:tcPr/>
                </a:tc>
                <a:tc>
                  <a:txBody>
                    <a:bodyPr/>
                    <a:lstStyle/>
                    <a:p>
                      <a:pPr indent="224155" algn="just">
                        <a:spcAft>
                          <a:spcPts val="0"/>
                        </a:spcAft>
                      </a:pPr>
                      <a:r>
                        <a:rPr lang="zh-CN" sz="900" kern="100">
                          <a:latin typeface="Calibri"/>
                          <a:ea typeface="宋体"/>
                          <a:cs typeface="Times New Roman"/>
                        </a:rPr>
                        <a:t>欠款时间</a:t>
                      </a:r>
                      <a:r>
                        <a:rPr lang="en-US" sz="900" kern="100">
                          <a:latin typeface="Calibri"/>
                          <a:ea typeface="宋体"/>
                          <a:cs typeface="Times New Roman"/>
                        </a:rPr>
                        <a:t>&gt;100</a:t>
                      </a:r>
                      <a:r>
                        <a:rPr lang="zh-CN" sz="900" kern="100">
                          <a:latin typeface="Calibri"/>
                          <a:ea typeface="宋体"/>
                          <a:cs typeface="Times New Roman"/>
                        </a:rPr>
                        <a:t>天</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vMerge="1">
                  <a:txBody>
                    <a:bodyPr/>
                    <a:lstStyle/>
                    <a:p>
                      <a:endParaRPr lang="zh-CN" altLang="en-US"/>
                    </a:p>
                  </a:txBody>
                  <a:tcPr/>
                </a:tc>
                <a:tc>
                  <a:txBody>
                    <a:bodyPr/>
                    <a:lstStyle/>
                    <a:p>
                      <a:pPr indent="224155" algn="just">
                        <a:spcAft>
                          <a:spcPts val="0"/>
                        </a:spcAft>
                      </a:pPr>
                      <a:r>
                        <a:rPr lang="zh-CN" sz="900" kern="100">
                          <a:latin typeface="Calibri"/>
                          <a:ea typeface="宋体"/>
                          <a:cs typeface="Times New Roman"/>
                        </a:rPr>
                        <a:t>需求量</a:t>
                      </a:r>
                      <a:r>
                        <a:rPr lang="en-US" sz="900" kern="100">
                          <a:latin typeface="Calibri"/>
                          <a:ea typeface="宋体"/>
                          <a:cs typeface="Times New Roman"/>
                        </a:rPr>
                        <a:t>&lt;=</a:t>
                      </a:r>
                      <a:r>
                        <a:rPr lang="zh-CN" sz="900" kern="100">
                          <a:latin typeface="Calibri"/>
                          <a:ea typeface="宋体"/>
                          <a:cs typeface="Times New Roman"/>
                        </a:rPr>
                        <a:t>库存量</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Y</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rPr>
                        <a:t>N</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vMerge="1">
                  <a:txBody>
                    <a:bodyPr/>
                    <a:lstStyle/>
                    <a:p>
                      <a:endParaRPr lang="zh-CN" altLang="en-US"/>
                    </a:p>
                  </a:txBody>
                  <a:tcPr/>
                </a:tc>
                <a:tc>
                  <a:txBody>
                    <a:bodyPr/>
                    <a:lstStyle/>
                    <a:p>
                      <a:pPr indent="224155" algn="just">
                        <a:spcAft>
                          <a:spcPts val="0"/>
                        </a:spcAft>
                      </a:pPr>
                      <a:r>
                        <a:rPr lang="zh-CN" sz="900" kern="100">
                          <a:latin typeface="Calibri"/>
                          <a:ea typeface="宋体"/>
                          <a:cs typeface="Times New Roman"/>
                        </a:rPr>
                        <a:t>立即发货</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sym typeface="Wingdings"/>
                        </a:rPr>
                        <a:t></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rowSpan="4">
                  <a:txBody>
                    <a:bodyPr/>
                    <a:lstStyle/>
                    <a:p>
                      <a:pPr indent="224155" algn="just">
                        <a:spcAft>
                          <a:spcPts val="0"/>
                        </a:spcAft>
                      </a:pPr>
                      <a:r>
                        <a:rPr lang="zh-CN" sz="900" kern="100">
                          <a:latin typeface="Calibri"/>
                          <a:ea typeface="宋体"/>
                          <a:cs typeface="Times New Roman"/>
                        </a:rPr>
                        <a:t>处理</a:t>
                      </a:r>
                      <a:endParaRPr lang="zh-CN" sz="1000" kern="100">
                        <a:latin typeface="Calibri"/>
                        <a:ea typeface="宋体"/>
                        <a:cs typeface="Times New Roman"/>
                      </a:endParaRPr>
                    </a:p>
                  </a:txBody>
                  <a:tcPr marL="67099" marR="67099" marT="0" marB="0" vert="eaVert"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先按库存发货，进货后再补发</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sym typeface="Wingdings"/>
                        </a:rPr>
                        <a:t></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vMerge="1">
                  <a:txBody>
                    <a:bodyPr/>
                    <a:lstStyle/>
                    <a:p>
                      <a:endParaRPr lang="zh-CN" altLang="en-US"/>
                    </a:p>
                  </a:txBody>
                  <a:tcPr/>
                </a:tc>
                <a:tc>
                  <a:txBody>
                    <a:bodyPr/>
                    <a:lstStyle/>
                    <a:p>
                      <a:pPr indent="224155" algn="just">
                        <a:spcAft>
                          <a:spcPts val="0"/>
                        </a:spcAft>
                      </a:pPr>
                      <a:r>
                        <a:rPr lang="zh-CN" sz="900" kern="100">
                          <a:latin typeface="Calibri"/>
                          <a:ea typeface="宋体"/>
                          <a:cs typeface="Times New Roman"/>
                        </a:rPr>
                        <a:t>先付款再发货</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sym typeface="Wingdings"/>
                        </a:rPr>
                        <a:t></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vMerge="1">
                  <a:txBody>
                    <a:bodyPr/>
                    <a:lstStyle/>
                    <a:p>
                      <a:endParaRPr lang="zh-CN" altLang="en-US"/>
                    </a:p>
                  </a:txBody>
                  <a:tcPr/>
                </a:tc>
                <a:tc>
                  <a:txBody>
                    <a:bodyPr/>
                    <a:lstStyle/>
                    <a:p>
                      <a:pPr indent="224155" algn="just">
                        <a:spcAft>
                          <a:spcPts val="0"/>
                        </a:spcAft>
                      </a:pPr>
                      <a:r>
                        <a:rPr lang="zh-CN" sz="900" kern="100">
                          <a:latin typeface="Calibri"/>
                          <a:ea typeface="宋体"/>
                          <a:cs typeface="Times New Roman"/>
                        </a:rPr>
                        <a:t>不发货</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sym typeface="Wingdings"/>
                        </a:rPr>
                        <a:t></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6046">
                <a:tc vMerge="1">
                  <a:txBody>
                    <a:bodyPr/>
                    <a:lstStyle/>
                    <a:p>
                      <a:endParaRPr lang="zh-CN" altLang="en-US"/>
                    </a:p>
                  </a:txBody>
                  <a:tcPr/>
                </a:tc>
                <a:tc>
                  <a:txBody>
                    <a:bodyPr/>
                    <a:lstStyle/>
                    <a:p>
                      <a:pPr indent="224155" algn="just">
                        <a:spcAft>
                          <a:spcPts val="0"/>
                        </a:spcAft>
                      </a:pPr>
                      <a:r>
                        <a:rPr lang="zh-CN" sz="900" kern="100">
                          <a:latin typeface="Calibri"/>
                          <a:ea typeface="宋体"/>
                          <a:cs typeface="Times New Roman"/>
                        </a:rPr>
                        <a:t>要求先付欠款</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sym typeface="Wingdings"/>
                        </a:rPr>
                        <a:t></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900" kern="100">
                          <a:latin typeface="Calibri"/>
                          <a:ea typeface="宋体"/>
                          <a:cs typeface="Times New Roman"/>
                          <a:sym typeface="Wingdings"/>
                        </a:rPr>
                        <a:t></a:t>
                      </a:r>
                      <a:endParaRPr lang="zh-CN" sz="10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endParaRPr lang="en-US" sz="900" kern="100" dirty="0">
                        <a:latin typeface="Calibri"/>
                        <a:ea typeface="宋体"/>
                        <a:cs typeface="Times New Roman"/>
                      </a:endParaRPr>
                    </a:p>
                  </a:txBody>
                  <a:tcPr marL="67099" marR="670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23528" y="908721"/>
            <a:ext cx="4320480" cy="792087"/>
          </a:xfrm>
        </p:spPr>
        <p:txBody>
          <a:bodyPr/>
          <a:lstStyle/>
          <a:p>
            <a:pPr>
              <a:buNone/>
            </a:pPr>
            <a:r>
              <a:rPr lang="zh-CN" altLang="zh-CN" dirty="0" smtClean="0"/>
              <a:t>三、结构化语言</a:t>
            </a:r>
          </a:p>
          <a:p>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139</a:t>
            </a:fld>
            <a:endParaRPr lang="zh-CN" altLang="zh-CN"/>
          </a:p>
        </p:txBody>
      </p:sp>
      <p:pic>
        <p:nvPicPr>
          <p:cNvPr id="41986" name="Picture 2"/>
          <p:cNvPicPr>
            <a:picLocks noChangeAspect="1" noChangeArrowheads="1"/>
          </p:cNvPicPr>
          <p:nvPr/>
        </p:nvPicPr>
        <p:blipFill>
          <a:blip r:embed="rId2" cstate="print"/>
          <a:srcRect/>
          <a:stretch>
            <a:fillRect/>
          </a:stretch>
        </p:blipFill>
        <p:spPr bwMode="auto">
          <a:xfrm>
            <a:off x="971600" y="1988840"/>
            <a:ext cx="7231442" cy="288032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14</a:t>
            </a:fld>
            <a:endParaRPr lang="zh-CN" altLang="zh-CN"/>
          </a:p>
        </p:txBody>
      </p:sp>
      <p:sp>
        <p:nvSpPr>
          <p:cNvPr id="6" name="标题 1"/>
          <p:cNvSpPr>
            <a:spLocks noGrp="1"/>
          </p:cNvSpPr>
          <p:nvPr>
            <p:ph idx="1"/>
          </p:nvPr>
        </p:nvSpPr>
        <p:spPr>
          <a:xfrm>
            <a:off x="357188" y="928688"/>
            <a:ext cx="8229600" cy="4525962"/>
          </a:xfrm>
        </p:spPr>
        <p:txBody>
          <a:bodyPr/>
          <a:lstStyle/>
          <a:p>
            <a:r>
              <a:rPr lang="en-US" dirty="0" smtClean="0"/>
              <a:t>3</a:t>
            </a:r>
            <a:r>
              <a:rPr lang="zh-CN" altLang="en-US" dirty="0" smtClean="0"/>
              <a:t>．管理的组织结构</a:t>
            </a:r>
          </a:p>
          <a:p>
            <a:r>
              <a:rPr lang="zh-CN" altLang="en-US" dirty="0" smtClean="0"/>
              <a:t>      组织是保证管理目标实现的重要手段，是管理的重要问题。了解管理信息系统的组织结构将有助于我们分析和设计管理信息系统。</a:t>
            </a:r>
          </a:p>
          <a:p>
            <a:r>
              <a:rPr lang="zh-CN" altLang="en-US" dirty="0" smtClean="0"/>
              <a:t>（</a:t>
            </a:r>
            <a:r>
              <a:rPr lang="en-US" dirty="0" smtClean="0"/>
              <a:t>1</a:t>
            </a:r>
            <a:r>
              <a:rPr lang="zh-CN" altLang="en-US" dirty="0" smtClean="0"/>
              <a:t>）管理层次</a:t>
            </a:r>
          </a:p>
          <a:p>
            <a:r>
              <a:rPr lang="zh-CN" altLang="en-US" dirty="0" smtClean="0"/>
              <a:t>（</a:t>
            </a:r>
            <a:r>
              <a:rPr lang="en-US" dirty="0" smtClean="0"/>
              <a:t>2</a:t>
            </a:r>
            <a:r>
              <a:rPr lang="zh-CN" altLang="en-US" dirty="0" smtClean="0"/>
              <a:t>）管理部门的划分</a:t>
            </a:r>
          </a:p>
          <a:p>
            <a:endParaRPr lang="zh-CN" alt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23528" y="908721"/>
            <a:ext cx="5616624" cy="792087"/>
          </a:xfrm>
        </p:spPr>
        <p:txBody>
          <a:bodyPr/>
          <a:lstStyle/>
          <a:p>
            <a:pPr>
              <a:buNone/>
            </a:pPr>
            <a:r>
              <a:rPr lang="zh-CN" altLang="zh-CN" dirty="0" smtClean="0"/>
              <a:t>四、三种表达工具的比较</a:t>
            </a:r>
          </a:p>
          <a:p>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140</a:t>
            </a:fld>
            <a:endParaRPr lang="zh-CN" altLang="zh-CN"/>
          </a:p>
        </p:txBody>
      </p:sp>
      <p:graphicFrame>
        <p:nvGraphicFramePr>
          <p:cNvPr id="6" name="表格 5"/>
          <p:cNvGraphicFramePr>
            <a:graphicFrameLocks noGrp="1"/>
          </p:cNvGraphicFramePr>
          <p:nvPr/>
        </p:nvGraphicFramePr>
        <p:xfrm>
          <a:off x="755576" y="1700808"/>
          <a:ext cx="7848872" cy="3312365"/>
        </p:xfrm>
        <a:graphic>
          <a:graphicData uri="http://schemas.openxmlformats.org/drawingml/2006/table">
            <a:tbl>
              <a:tblPr/>
              <a:tblGrid>
                <a:gridCol w="1961757"/>
                <a:gridCol w="1961757"/>
                <a:gridCol w="1962679"/>
                <a:gridCol w="1962679"/>
              </a:tblGrid>
              <a:tr h="473195">
                <a:tc>
                  <a:txBody>
                    <a:bodyPr/>
                    <a:lstStyle/>
                    <a:p>
                      <a:pPr indent="224155" algn="just">
                        <a:spcAft>
                          <a:spcPts val="0"/>
                        </a:spcAft>
                      </a:pPr>
                      <a:endParaRPr lang="en-US" sz="90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决策树</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决策表</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结构化语言</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195">
                <a:tc>
                  <a:txBody>
                    <a:bodyPr/>
                    <a:lstStyle/>
                    <a:p>
                      <a:pPr indent="224155" algn="just">
                        <a:spcAft>
                          <a:spcPts val="0"/>
                        </a:spcAft>
                      </a:pPr>
                      <a:r>
                        <a:rPr lang="zh-CN" sz="900" kern="100">
                          <a:latin typeface="Calibri"/>
                          <a:ea typeface="宋体"/>
                          <a:cs typeface="Times New Roman"/>
                        </a:rPr>
                        <a:t>直观性</a:t>
                      </a:r>
                      <a:endParaRPr lang="zh-CN" sz="105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很好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一般</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一般</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195">
                <a:tc>
                  <a:txBody>
                    <a:bodyPr/>
                    <a:lstStyle/>
                    <a:p>
                      <a:pPr indent="224155" algn="just">
                        <a:spcAft>
                          <a:spcPts val="0"/>
                        </a:spcAft>
                      </a:pPr>
                      <a:r>
                        <a:rPr lang="zh-CN" sz="900" kern="100">
                          <a:latin typeface="Calibri"/>
                          <a:ea typeface="宋体"/>
                          <a:cs typeface="Times New Roman"/>
                        </a:rPr>
                        <a:t>用户检查</a:t>
                      </a:r>
                      <a:endParaRPr lang="zh-CN" sz="105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方便</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不便</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不便</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195">
                <a:tc>
                  <a:txBody>
                    <a:bodyPr/>
                    <a:lstStyle/>
                    <a:p>
                      <a:pPr indent="224155" algn="just">
                        <a:spcAft>
                          <a:spcPts val="0"/>
                        </a:spcAft>
                      </a:pPr>
                      <a:r>
                        <a:rPr lang="zh-CN" sz="900" kern="100">
                          <a:latin typeface="Calibri"/>
                          <a:ea typeface="宋体"/>
                          <a:cs typeface="Times New Roman"/>
                        </a:rPr>
                        <a:t>可修改性</a:t>
                      </a:r>
                      <a:endParaRPr lang="zh-CN" sz="105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一般</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差</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195">
                <a:tc>
                  <a:txBody>
                    <a:bodyPr/>
                    <a:lstStyle/>
                    <a:p>
                      <a:pPr indent="224155" algn="just">
                        <a:spcAft>
                          <a:spcPts val="0"/>
                        </a:spcAft>
                      </a:pPr>
                      <a:r>
                        <a:rPr lang="zh-CN" sz="900" kern="100">
                          <a:latin typeface="Calibri"/>
                          <a:ea typeface="宋体"/>
                          <a:cs typeface="Times New Roman"/>
                        </a:rPr>
                        <a:t>逻辑检查</a:t>
                      </a:r>
                      <a:endParaRPr lang="zh-CN" sz="105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一般</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很好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195">
                <a:tc>
                  <a:txBody>
                    <a:bodyPr/>
                    <a:lstStyle/>
                    <a:p>
                      <a:pPr indent="224155" algn="just">
                        <a:spcAft>
                          <a:spcPts val="0"/>
                        </a:spcAft>
                      </a:pPr>
                      <a:r>
                        <a:rPr lang="zh-CN" sz="900" kern="100">
                          <a:latin typeface="Calibri"/>
                          <a:ea typeface="宋体"/>
                          <a:cs typeface="Times New Roman"/>
                        </a:rPr>
                        <a:t>机器可读性</a:t>
                      </a:r>
                      <a:endParaRPr lang="zh-CN" sz="105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差</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很好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很好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195">
                <a:tc>
                  <a:txBody>
                    <a:bodyPr/>
                    <a:lstStyle/>
                    <a:p>
                      <a:pPr indent="224155" algn="just">
                        <a:spcAft>
                          <a:spcPts val="0"/>
                        </a:spcAft>
                      </a:pPr>
                      <a:r>
                        <a:rPr lang="zh-CN" sz="900" kern="100">
                          <a:latin typeface="Calibri"/>
                          <a:ea typeface="宋体"/>
                          <a:cs typeface="Times New Roman"/>
                        </a:rPr>
                        <a:t>机器可编程</a:t>
                      </a:r>
                      <a:endParaRPr lang="zh-CN" sz="1050" kern="100">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不好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a:latin typeface="Calibri"/>
                          <a:ea typeface="宋体"/>
                          <a:cs typeface="Times New Roman"/>
                        </a:rPr>
                        <a:t>很好</a:t>
                      </a:r>
                      <a:endParaRPr lang="zh-CN" sz="105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4155" algn="just">
                        <a:spcAft>
                          <a:spcPts val="0"/>
                        </a:spcAft>
                      </a:pPr>
                      <a:r>
                        <a:rPr lang="zh-CN" sz="900" kern="100" dirty="0">
                          <a:latin typeface="Calibri"/>
                          <a:ea typeface="宋体"/>
                          <a:cs typeface="Times New Roman"/>
                        </a:rPr>
                        <a:t>一般</a:t>
                      </a:r>
                      <a:endParaRPr lang="zh-CN" sz="105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8"/>
            <a:ext cx="6840760" cy="4525963"/>
          </a:xfrm>
        </p:spPr>
        <p:txBody>
          <a:bodyPr/>
          <a:lstStyle/>
          <a:p>
            <a:pPr>
              <a:buNone/>
            </a:pPr>
            <a:r>
              <a:rPr lang="zh-CN" altLang="zh-CN" dirty="0" smtClean="0"/>
              <a:t>第七节 系统化分析</a:t>
            </a:r>
          </a:p>
          <a:p>
            <a:pPr>
              <a:lnSpc>
                <a:spcPct val="150000"/>
              </a:lnSpc>
              <a:buNone/>
            </a:pPr>
            <a:r>
              <a:rPr lang="zh-CN" altLang="zh-CN" dirty="0" smtClean="0"/>
              <a:t>一、系统化分析的内容</a:t>
            </a:r>
          </a:p>
          <a:p>
            <a:pPr>
              <a:lnSpc>
                <a:spcPct val="150000"/>
              </a:lnSpc>
            </a:pPr>
            <a:r>
              <a:rPr lang="en-US" altLang="zh-CN" sz="2400" dirty="0" smtClean="0"/>
              <a:t>1</a:t>
            </a:r>
            <a:r>
              <a:rPr lang="zh-CN" altLang="zh-CN" sz="2400" dirty="0" smtClean="0"/>
              <a:t>．分析系统目标</a:t>
            </a:r>
          </a:p>
          <a:p>
            <a:pPr>
              <a:lnSpc>
                <a:spcPct val="150000"/>
              </a:lnSpc>
            </a:pPr>
            <a:r>
              <a:rPr lang="en-US" altLang="zh-CN" sz="2400" dirty="0" smtClean="0"/>
              <a:t>2</a:t>
            </a:r>
            <a:r>
              <a:rPr lang="zh-CN" altLang="zh-CN" sz="2400" dirty="0" smtClean="0"/>
              <a:t>．确定新系统的边界</a:t>
            </a:r>
          </a:p>
          <a:p>
            <a:pPr>
              <a:lnSpc>
                <a:spcPct val="150000"/>
              </a:lnSpc>
            </a:pPr>
            <a:r>
              <a:rPr lang="en-US" altLang="zh-CN" sz="2400" dirty="0" smtClean="0"/>
              <a:t>3</a:t>
            </a:r>
            <a:r>
              <a:rPr lang="zh-CN" altLang="zh-CN" sz="2400" dirty="0" smtClean="0"/>
              <a:t>．分析新系统的功能</a:t>
            </a:r>
          </a:p>
          <a:p>
            <a:pPr>
              <a:lnSpc>
                <a:spcPct val="150000"/>
              </a:lnSpc>
            </a:pPr>
            <a:r>
              <a:rPr lang="en-US" altLang="zh-CN" sz="2400" dirty="0" smtClean="0"/>
              <a:t>4</a:t>
            </a:r>
            <a:r>
              <a:rPr lang="zh-CN" altLang="zh-CN" sz="2400" dirty="0" smtClean="0"/>
              <a:t>．确定新系统的数据处理方式</a:t>
            </a:r>
          </a:p>
          <a:p>
            <a:pPr>
              <a:buNone/>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141</a:t>
            </a:fld>
            <a:endParaRPr lang="zh-CN" altLang="zh-CN"/>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9"/>
            <a:ext cx="2520280" cy="648072"/>
          </a:xfrm>
        </p:spPr>
        <p:txBody>
          <a:bodyPr/>
          <a:lstStyle/>
          <a:p>
            <a:pPr>
              <a:lnSpc>
                <a:spcPct val="150000"/>
              </a:lnSpc>
              <a:buNone/>
            </a:pPr>
            <a:r>
              <a:rPr lang="zh-CN" altLang="en-US" dirty="0" smtClean="0"/>
              <a:t>二</a:t>
            </a:r>
            <a:r>
              <a:rPr lang="zh-CN" altLang="zh-CN" dirty="0" smtClean="0"/>
              <a:t>、系统化分析的原则</a:t>
            </a:r>
            <a:endParaRPr lang="zh-CN" altLang="zh-CN" sz="2400" dirty="0" smtClean="0"/>
          </a:p>
          <a:p>
            <a:pPr>
              <a:buNone/>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142</a:t>
            </a:fld>
            <a:endParaRPr lang="zh-CN" altLang="zh-CN"/>
          </a:p>
        </p:txBody>
      </p:sp>
      <p:sp>
        <p:nvSpPr>
          <p:cNvPr id="440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4033" name="Object 1"/>
          <p:cNvGraphicFramePr>
            <a:graphicFrameLocks noChangeAspect="1"/>
          </p:cNvGraphicFramePr>
          <p:nvPr/>
        </p:nvGraphicFramePr>
        <p:xfrm>
          <a:off x="2807296" y="1124744"/>
          <a:ext cx="6336704" cy="3862621"/>
        </p:xfrm>
        <a:graphic>
          <a:graphicData uri="http://schemas.openxmlformats.org/presentationml/2006/ole">
            <p:oleObj spid="_x0000_s5122" name="Visio" r:id="rId3" imgW="11014396" imgH="6735323" progId="">
              <p:embed/>
            </p:oleObj>
          </a:graphicData>
        </a:graphic>
      </p:graphicFrame>
      <p:sp>
        <p:nvSpPr>
          <p:cNvPr id="6" name="矩形 5"/>
          <p:cNvSpPr/>
          <p:nvPr/>
        </p:nvSpPr>
        <p:spPr>
          <a:xfrm>
            <a:off x="1835696" y="4869160"/>
            <a:ext cx="5195653" cy="461665"/>
          </a:xfrm>
          <a:prstGeom prst="rect">
            <a:avLst/>
          </a:prstGeom>
        </p:spPr>
        <p:txBody>
          <a:bodyPr wrap="none">
            <a:spAutoFit/>
          </a:bodyPr>
          <a:lstStyle/>
          <a:p>
            <a:r>
              <a:rPr lang="zh-CN" altLang="zh-CN" sz="2400" dirty="0" smtClean="0"/>
              <a:t>图</a:t>
            </a:r>
            <a:r>
              <a:rPr lang="en-US" altLang="zh-CN" sz="2400" dirty="0" smtClean="0"/>
              <a:t>4.16 </a:t>
            </a:r>
            <a:r>
              <a:rPr lang="zh-CN" altLang="zh-CN" sz="2400" dirty="0" smtClean="0"/>
              <a:t>改进后的排课业务第二层</a:t>
            </a:r>
            <a:r>
              <a:rPr lang="en-US" altLang="zh-CN" sz="2400" dirty="0" smtClean="0"/>
              <a:t>DFD</a:t>
            </a:r>
            <a:endParaRPr lang="zh-CN" altLang="en-US" sz="2400"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8"/>
            <a:ext cx="6840760" cy="4525963"/>
          </a:xfrm>
        </p:spPr>
        <p:txBody>
          <a:bodyPr/>
          <a:lstStyle/>
          <a:p>
            <a:pPr>
              <a:buNone/>
            </a:pPr>
            <a:r>
              <a:rPr lang="en-US" altLang="zh-CN" dirty="0" smtClean="0"/>
              <a:t> </a:t>
            </a:r>
            <a:endParaRPr lang="zh-CN" altLang="zh-CN" dirty="0" smtClean="0"/>
          </a:p>
          <a:p>
            <a:pPr>
              <a:lnSpc>
                <a:spcPct val="150000"/>
              </a:lnSpc>
              <a:buNone/>
            </a:pPr>
            <a:r>
              <a:rPr lang="zh-CN" altLang="en-US" dirty="0" smtClean="0"/>
              <a:t>三</a:t>
            </a:r>
            <a:r>
              <a:rPr lang="zh-CN" altLang="zh-CN" dirty="0" smtClean="0"/>
              <a:t>、提出新系统的逻辑模型</a:t>
            </a:r>
          </a:p>
          <a:p>
            <a:pPr>
              <a:lnSpc>
                <a:spcPct val="150000"/>
              </a:lnSpc>
            </a:pPr>
            <a:r>
              <a:rPr lang="en-US" altLang="zh-CN" sz="2400" dirty="0" smtClean="0"/>
              <a:t>1</a:t>
            </a:r>
            <a:r>
              <a:rPr lang="zh-CN" altLang="zh-CN" sz="2400" dirty="0" smtClean="0"/>
              <a:t>．新系统的业务流程。</a:t>
            </a:r>
          </a:p>
          <a:p>
            <a:pPr>
              <a:lnSpc>
                <a:spcPct val="150000"/>
              </a:lnSpc>
            </a:pPr>
            <a:r>
              <a:rPr lang="en-US" altLang="zh-CN" sz="2400" dirty="0" smtClean="0"/>
              <a:t>2</a:t>
            </a:r>
            <a:r>
              <a:rPr lang="zh-CN" altLang="zh-CN" sz="2400" dirty="0" smtClean="0"/>
              <a:t>．新系统的数据流程。</a:t>
            </a:r>
          </a:p>
          <a:p>
            <a:pPr>
              <a:lnSpc>
                <a:spcPct val="150000"/>
              </a:lnSpc>
            </a:pPr>
            <a:r>
              <a:rPr lang="en-US" altLang="zh-CN" sz="2400" dirty="0" smtClean="0"/>
              <a:t>3</a:t>
            </a:r>
            <a:r>
              <a:rPr lang="zh-CN" altLang="zh-CN" sz="2400" dirty="0" smtClean="0"/>
              <a:t>．新系统的逻辑结构。即新系统中的子系统划分。 </a:t>
            </a:r>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143</a:t>
            </a:fld>
            <a:endParaRPr lang="zh-CN" altLang="zh-CN"/>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8"/>
            <a:ext cx="7056784" cy="5040560"/>
          </a:xfrm>
        </p:spPr>
        <p:txBody>
          <a:bodyPr/>
          <a:lstStyle/>
          <a:p>
            <a:pPr>
              <a:buNone/>
            </a:pPr>
            <a:r>
              <a:rPr lang="zh-CN" altLang="zh-CN" dirty="0" smtClean="0"/>
              <a:t>第</a:t>
            </a:r>
            <a:r>
              <a:rPr lang="zh-CN" altLang="en-US" dirty="0" smtClean="0"/>
              <a:t>八</a:t>
            </a:r>
            <a:r>
              <a:rPr lang="zh-CN" altLang="zh-CN" dirty="0" smtClean="0"/>
              <a:t>节</a:t>
            </a:r>
            <a:r>
              <a:rPr lang="en-US" altLang="zh-CN" dirty="0" smtClean="0"/>
              <a:t>  </a:t>
            </a:r>
            <a:r>
              <a:rPr lang="zh-CN" altLang="zh-CN" dirty="0" smtClean="0"/>
              <a:t>新系统逻辑方案的建立</a:t>
            </a:r>
          </a:p>
          <a:p>
            <a:pPr>
              <a:lnSpc>
                <a:spcPct val="150000"/>
              </a:lnSpc>
              <a:buNone/>
            </a:pPr>
            <a:r>
              <a:rPr lang="zh-CN" altLang="zh-CN" dirty="0" smtClean="0"/>
              <a:t>一、系统目标</a:t>
            </a:r>
            <a:endParaRPr lang="en-US" altLang="zh-CN" dirty="0" smtClean="0"/>
          </a:p>
          <a:p>
            <a:pPr>
              <a:lnSpc>
                <a:spcPct val="150000"/>
              </a:lnSpc>
              <a:buNone/>
            </a:pPr>
            <a:r>
              <a:rPr lang="zh-CN" altLang="en-US" sz="2400" dirty="0" smtClean="0"/>
              <a:t>二、</a:t>
            </a:r>
            <a:r>
              <a:rPr lang="zh-CN" altLang="zh-CN" dirty="0" smtClean="0"/>
              <a:t>新系统信息处理方案</a:t>
            </a:r>
            <a:endParaRPr lang="en-US" altLang="zh-CN" dirty="0" smtClean="0"/>
          </a:p>
          <a:p>
            <a:pPr>
              <a:lnSpc>
                <a:spcPct val="150000"/>
              </a:lnSpc>
            </a:pPr>
            <a:r>
              <a:rPr lang="en-US" altLang="zh-CN" sz="2400" dirty="0" smtClean="0"/>
              <a:t>1</a:t>
            </a:r>
            <a:r>
              <a:rPr lang="zh-CN" altLang="zh-CN" sz="2400" dirty="0" smtClean="0"/>
              <a:t>．确定合理的业务流程</a:t>
            </a:r>
          </a:p>
          <a:p>
            <a:pPr>
              <a:lnSpc>
                <a:spcPct val="150000"/>
              </a:lnSpc>
            </a:pPr>
            <a:r>
              <a:rPr lang="en-US" altLang="zh-CN" sz="2400" dirty="0" smtClean="0"/>
              <a:t>2</a:t>
            </a:r>
            <a:r>
              <a:rPr lang="zh-CN" altLang="zh-CN" sz="2400" dirty="0" smtClean="0"/>
              <a:t>．确定合理的数据流程</a:t>
            </a:r>
          </a:p>
          <a:p>
            <a:pPr>
              <a:lnSpc>
                <a:spcPct val="150000"/>
              </a:lnSpc>
            </a:pPr>
            <a:r>
              <a:rPr lang="en-US" altLang="zh-CN" sz="2400" dirty="0" smtClean="0"/>
              <a:t>3</a:t>
            </a:r>
            <a:r>
              <a:rPr lang="zh-CN" altLang="zh-CN" sz="2400" dirty="0" smtClean="0"/>
              <a:t>．功能分析和划分子系统</a:t>
            </a:r>
          </a:p>
          <a:p>
            <a:pPr>
              <a:lnSpc>
                <a:spcPct val="150000"/>
              </a:lnSpc>
            </a:pPr>
            <a:r>
              <a:rPr lang="en-US" altLang="zh-CN" sz="2400" dirty="0" smtClean="0"/>
              <a:t>4</a:t>
            </a:r>
            <a:r>
              <a:rPr lang="zh-CN" altLang="zh-CN" sz="2400" dirty="0" smtClean="0"/>
              <a:t>．确定新系统数据资源分布</a:t>
            </a:r>
          </a:p>
          <a:p>
            <a:pPr>
              <a:lnSpc>
                <a:spcPct val="150000"/>
              </a:lnSpc>
            </a:pPr>
            <a:r>
              <a:rPr lang="en-US" altLang="zh-CN" sz="2400" dirty="0" smtClean="0"/>
              <a:t>5</a:t>
            </a:r>
            <a:r>
              <a:rPr lang="zh-CN" altLang="zh-CN" sz="2400" dirty="0" smtClean="0"/>
              <a:t>．确定新系统中的管理模型</a:t>
            </a:r>
          </a:p>
          <a:p>
            <a:pPr>
              <a:lnSpc>
                <a:spcPct val="150000"/>
              </a:lnSpc>
              <a:buNone/>
            </a:pPr>
            <a:endParaRPr lang="zh-CN" altLang="zh-CN" dirty="0" smtClean="0"/>
          </a:p>
          <a:p>
            <a:pPr>
              <a:buNone/>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144</a:t>
            </a:fld>
            <a:endParaRPr lang="zh-CN" altLang="zh-CN"/>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8"/>
            <a:ext cx="7056784" cy="5040560"/>
          </a:xfrm>
        </p:spPr>
        <p:txBody>
          <a:bodyPr/>
          <a:lstStyle/>
          <a:p>
            <a:pPr>
              <a:buNone/>
            </a:pPr>
            <a:r>
              <a:rPr lang="zh-CN" altLang="zh-CN" dirty="0" smtClean="0"/>
              <a:t>第</a:t>
            </a:r>
            <a:r>
              <a:rPr lang="zh-CN" altLang="en-US" dirty="0" smtClean="0"/>
              <a:t>九</a:t>
            </a:r>
            <a:r>
              <a:rPr lang="zh-CN" altLang="zh-CN" dirty="0" smtClean="0"/>
              <a:t>节</a:t>
            </a:r>
            <a:r>
              <a:rPr lang="en-US" altLang="zh-CN" dirty="0" smtClean="0"/>
              <a:t>    </a:t>
            </a:r>
            <a:r>
              <a:rPr lang="zh-CN" altLang="zh-CN" dirty="0" smtClean="0"/>
              <a:t>系统分析报告</a:t>
            </a:r>
          </a:p>
          <a:p>
            <a:pPr>
              <a:lnSpc>
                <a:spcPct val="150000"/>
              </a:lnSpc>
              <a:buNone/>
            </a:pPr>
            <a:r>
              <a:rPr lang="zh-CN" altLang="zh-CN" dirty="0" smtClean="0"/>
              <a:t>一、系统分析报告的内容</a:t>
            </a:r>
            <a:endParaRPr lang="en-US" altLang="zh-CN" dirty="0" smtClean="0"/>
          </a:p>
          <a:p>
            <a:pPr>
              <a:lnSpc>
                <a:spcPct val="150000"/>
              </a:lnSpc>
            </a:pPr>
            <a:r>
              <a:rPr lang="en-US" altLang="zh-CN" sz="2400" dirty="0" smtClean="0"/>
              <a:t>1</a:t>
            </a:r>
            <a:r>
              <a:rPr lang="zh-CN" altLang="zh-CN" sz="2400" dirty="0" smtClean="0"/>
              <a:t>．现行系统概述</a:t>
            </a:r>
          </a:p>
          <a:p>
            <a:pPr>
              <a:lnSpc>
                <a:spcPct val="150000"/>
              </a:lnSpc>
            </a:pPr>
            <a:r>
              <a:rPr lang="en-US" altLang="zh-CN" sz="2400" dirty="0" smtClean="0"/>
              <a:t>2</a:t>
            </a:r>
            <a:r>
              <a:rPr lang="zh-CN" altLang="zh-CN" sz="2400" dirty="0" smtClean="0"/>
              <a:t>．新系统目标</a:t>
            </a:r>
          </a:p>
          <a:p>
            <a:pPr>
              <a:lnSpc>
                <a:spcPct val="150000"/>
              </a:lnSpc>
            </a:pPr>
            <a:r>
              <a:rPr lang="en-US" altLang="zh-CN" sz="2400" dirty="0" smtClean="0"/>
              <a:t>3</a:t>
            </a:r>
            <a:r>
              <a:rPr lang="zh-CN" altLang="zh-CN" sz="2400" dirty="0" smtClean="0"/>
              <a:t>．现行系统状况</a:t>
            </a:r>
          </a:p>
          <a:p>
            <a:pPr>
              <a:lnSpc>
                <a:spcPct val="150000"/>
              </a:lnSpc>
            </a:pPr>
            <a:r>
              <a:rPr lang="en-US" altLang="zh-CN" sz="2400" dirty="0" smtClean="0"/>
              <a:t>4</a:t>
            </a:r>
            <a:r>
              <a:rPr lang="zh-CN" altLang="zh-CN" sz="2400" dirty="0" smtClean="0"/>
              <a:t>．新系统的逻辑模型</a:t>
            </a:r>
          </a:p>
          <a:p>
            <a:pPr>
              <a:lnSpc>
                <a:spcPct val="150000"/>
              </a:lnSpc>
            </a:pPr>
            <a:r>
              <a:rPr lang="en-US" altLang="zh-CN" sz="2400" dirty="0" smtClean="0"/>
              <a:t>5</a:t>
            </a:r>
            <a:r>
              <a:rPr lang="zh-CN" altLang="zh-CN" sz="2400" dirty="0" smtClean="0"/>
              <a:t>．实施计划</a:t>
            </a:r>
          </a:p>
          <a:p>
            <a:pPr>
              <a:lnSpc>
                <a:spcPct val="150000"/>
              </a:lnSpc>
              <a:buNone/>
            </a:pPr>
            <a:endParaRPr lang="zh-CN" altLang="zh-CN" dirty="0" smtClean="0"/>
          </a:p>
          <a:p>
            <a:pPr>
              <a:buNone/>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145</a:t>
            </a:fld>
            <a:endParaRPr lang="zh-CN" altLang="zh-CN"/>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8"/>
            <a:ext cx="7056784" cy="5040560"/>
          </a:xfrm>
        </p:spPr>
        <p:txBody>
          <a:bodyPr/>
          <a:lstStyle/>
          <a:p>
            <a:pPr>
              <a:buNone/>
            </a:pPr>
            <a:r>
              <a:rPr lang="en-US" altLang="zh-CN" dirty="0" smtClean="0"/>
              <a:t> </a:t>
            </a:r>
            <a:endParaRPr lang="zh-CN" altLang="zh-CN" dirty="0" smtClean="0"/>
          </a:p>
          <a:p>
            <a:pPr>
              <a:lnSpc>
                <a:spcPct val="150000"/>
              </a:lnSpc>
              <a:buNone/>
            </a:pPr>
            <a:r>
              <a:rPr lang="zh-CN" altLang="en-US" dirty="0" smtClean="0"/>
              <a:t>二</a:t>
            </a:r>
            <a:r>
              <a:rPr lang="zh-CN" altLang="zh-CN" dirty="0" smtClean="0"/>
              <a:t>、系统分析报告的审议</a:t>
            </a:r>
            <a:endParaRPr lang="en-US" altLang="zh-CN" dirty="0" smtClean="0"/>
          </a:p>
          <a:p>
            <a:pPr>
              <a:lnSpc>
                <a:spcPct val="150000"/>
              </a:lnSpc>
              <a:buNone/>
            </a:pPr>
            <a:r>
              <a:rPr lang="en-US" altLang="zh-CN" sz="2400" dirty="0" smtClean="0"/>
              <a:t>            </a:t>
            </a:r>
            <a:r>
              <a:rPr lang="zh-CN" altLang="zh-CN" sz="2400" dirty="0" smtClean="0"/>
              <a:t>审议应该由研制人员、企业领导、管理人员、局外系统分析专家等共同完成。</a:t>
            </a:r>
            <a:r>
              <a:rPr lang="en-US" altLang="zh-CN" sz="2400" dirty="0" smtClean="0"/>
              <a:t> </a:t>
            </a:r>
            <a:endParaRPr lang="zh-CN" altLang="zh-CN" sz="2400" dirty="0" smtClean="0"/>
          </a:p>
          <a:p>
            <a:pPr>
              <a:lnSpc>
                <a:spcPct val="150000"/>
              </a:lnSpc>
              <a:buNone/>
            </a:pPr>
            <a:endParaRPr lang="zh-CN" altLang="zh-CN" dirty="0" smtClean="0"/>
          </a:p>
          <a:p>
            <a:pPr>
              <a:buNone/>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146</a:t>
            </a:fld>
            <a:endParaRPr lang="zh-CN" altLang="zh-CN"/>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80728"/>
            <a:ext cx="8208912" cy="5040560"/>
          </a:xfrm>
        </p:spPr>
        <p:txBody>
          <a:bodyPr/>
          <a:lstStyle/>
          <a:p>
            <a:pPr>
              <a:buNone/>
            </a:pPr>
            <a:r>
              <a:rPr lang="zh-CN" altLang="en-US" dirty="0" smtClean="0"/>
              <a:t>课后练习</a:t>
            </a:r>
            <a:r>
              <a:rPr lang="en-US" altLang="zh-CN" dirty="0" smtClean="0"/>
              <a:t> </a:t>
            </a:r>
            <a:endParaRPr lang="zh-CN" altLang="zh-CN" dirty="0" smtClean="0"/>
          </a:p>
          <a:p>
            <a:pPr>
              <a:lnSpc>
                <a:spcPct val="150000"/>
              </a:lnSpc>
              <a:buNone/>
            </a:pPr>
            <a:r>
              <a:rPr lang="en-US" altLang="zh-CN" sz="2400" dirty="0" smtClean="0">
                <a:latin typeface="+mn-ea"/>
              </a:rPr>
              <a:t>1</a:t>
            </a:r>
            <a:r>
              <a:rPr lang="zh-CN" altLang="zh-CN" sz="2400" dirty="0" smtClean="0">
                <a:latin typeface="+mn-ea"/>
              </a:rPr>
              <a:t>．某工厂成品库管理的业务过程如下：</a:t>
            </a:r>
          </a:p>
          <a:p>
            <a:pPr>
              <a:lnSpc>
                <a:spcPct val="150000"/>
              </a:lnSpc>
            </a:pPr>
            <a:r>
              <a:rPr lang="zh-CN" altLang="zh-CN" sz="2400" dirty="0" smtClean="0">
                <a:latin typeface="+mn-ea"/>
              </a:rPr>
              <a:t>成品库保管员按车间送来的入库单登记库存台账。发货时，发货员根据销售科送来的发货通知单将成品出库，并发货，同时填写三份出库单，其中一份交给成品库保管员，由他按此出库单登记库存台账，出库单的另外两联分别送到销售科和会计科。试按以上业务过程画出业务流程图。</a:t>
            </a:r>
          </a:p>
          <a:p>
            <a:pPr>
              <a:lnSpc>
                <a:spcPct val="150000"/>
              </a:lnSpc>
              <a:buNone/>
            </a:pPr>
            <a:endParaRPr lang="zh-CN" altLang="zh-CN" dirty="0" smtClean="0"/>
          </a:p>
          <a:p>
            <a:pPr>
              <a:buNone/>
            </a:pPr>
            <a:endParaRPr lang="zh-CN" altLang="zh-CN" sz="2400" dirty="0" smtClean="0"/>
          </a:p>
          <a:p>
            <a:pPr marL="0" indent="0">
              <a:buNone/>
            </a:pPr>
            <a:endParaRPr lang="zh-CN" altLang="zh-CN" dirty="0" smtClean="0"/>
          </a:p>
          <a:p>
            <a:pPr>
              <a:buNone/>
            </a:pPr>
            <a:endParaRPr lang="zh-CN" altLang="en-US"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147</a:t>
            </a:fld>
            <a:endParaRPr lang="zh-CN" altLang="zh-CN"/>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1267"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1268"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1269"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1270"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1271"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1272" name="标题 1"/>
          <p:cNvSpPr>
            <a:spLocks noGrp="1" noChangeArrowheads="1"/>
          </p:cNvSpPr>
          <p:nvPr>
            <p:ph type="title" idx="4294967295"/>
          </p:nvPr>
        </p:nvSpPr>
        <p:spPr>
          <a:xfrm>
            <a:off x="457200" y="1228714"/>
            <a:ext cx="8229600" cy="700088"/>
          </a:xfrm>
        </p:spPr>
        <p:txBody>
          <a:bodyPr/>
          <a:lstStyle/>
          <a:p>
            <a:r>
              <a:rPr lang="zh-CN" sz="3600" b="1" dirty="0" smtClean="0">
                <a:solidFill>
                  <a:schemeClr val="tx1"/>
                </a:solidFill>
              </a:rPr>
              <a:t>第五章 系统设计</a:t>
            </a:r>
          </a:p>
        </p:txBody>
      </p:sp>
      <p:sp>
        <p:nvSpPr>
          <p:cNvPr id="11273" name="内容占位符 2"/>
          <p:cNvSpPr>
            <a:spLocks noGrp="1" noChangeArrowheads="1"/>
          </p:cNvSpPr>
          <p:nvPr>
            <p:ph sz="half" idx="1"/>
          </p:nvPr>
        </p:nvSpPr>
        <p:spPr>
          <a:xfrm>
            <a:off x="457200" y="1357298"/>
            <a:ext cx="8435975" cy="4133850"/>
          </a:xfrm>
        </p:spPr>
        <p:txBody>
          <a:bodyPr/>
          <a:lstStyle/>
          <a:p>
            <a:pPr algn="l"/>
            <a:endParaRPr lang="en-US" sz="2400" dirty="0" smtClean="0"/>
          </a:p>
          <a:p>
            <a:pPr algn="l"/>
            <a:r>
              <a:rPr lang="zh-CN" altLang="en-US" sz="2400" dirty="0" smtClean="0"/>
              <a:t>    </a:t>
            </a:r>
            <a:r>
              <a:rPr lang="en-US" sz="2400" dirty="0" err="1" smtClean="0"/>
              <a:t>本章在前面系统分析的基础上，设计出系统实现的物理方案</a:t>
            </a:r>
            <a:r>
              <a:rPr lang="en-US" sz="2400" dirty="0" smtClean="0"/>
              <a:t>。</a:t>
            </a:r>
            <a:r>
              <a:rPr lang="en-US" sz="2400" dirty="0" err="1" smtClean="0"/>
              <a:t>解决从逻辑设计到物理设计，从理论到实践这个关键问题</a:t>
            </a:r>
            <a:r>
              <a:rPr lang="en-US" sz="2400" dirty="0" smtClean="0"/>
              <a:t>。</a:t>
            </a:r>
            <a:r>
              <a:rPr lang="en-US" sz="2400" dirty="0" err="1" smtClean="0"/>
              <a:t>本章考虑企业的实际情况，提出的新系统逻辑模型与物理模型，为系统实施工作准备实施方案和必要的技术资料</a:t>
            </a:r>
            <a:r>
              <a:rPr lang="en-US" sz="2400" dirty="0" smtClean="0"/>
              <a:t>。</a:t>
            </a:r>
          </a:p>
          <a:p>
            <a:pPr algn="l"/>
            <a:endParaRPr lang="en-US" sz="2400" dirty="0" smtClean="0"/>
          </a:p>
          <a:p>
            <a:pPr algn="l"/>
            <a:r>
              <a:rPr lang="zh-CN" altLang="en-US" sz="2400" dirty="0" smtClean="0"/>
              <a:t>    </a:t>
            </a:r>
            <a:r>
              <a:rPr lang="en-US" sz="2400" dirty="0" err="1" smtClean="0"/>
              <a:t>为此，本章重点论述了总体设计、代码设计及设计规范、系统配置方案、系统存储以及计算机处理过程这几个实现的关键问题</a:t>
            </a:r>
            <a:r>
              <a:rPr lang="en-US" sz="2400" dirty="0" smtClean="0"/>
              <a:t>。</a:t>
            </a:r>
          </a:p>
          <a:p>
            <a:pPr algn="l"/>
            <a:endParaRPr lang="zh-CN" altLang="en-US" sz="2000" dirty="0" smtClean="0"/>
          </a:p>
        </p:txBody>
      </p:sp>
      <p:sp>
        <p:nvSpPr>
          <p:cNvPr id="11274"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027C49D6-1E17-46A5-8872-5C13CB20A33F}" type="slidenum">
              <a:rPr lang="zh-CN" altLang="en-US"/>
              <a:pPr/>
              <a:t>148</a:t>
            </a:fld>
            <a:endParaRPr lang="zh-CN" altLang="en-US"/>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2291"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2292"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2293"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2294"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2295"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2296" name="内容占位符 2"/>
          <p:cNvSpPr>
            <a:spLocks noGrp="1" noChangeArrowheads="1"/>
          </p:cNvSpPr>
          <p:nvPr>
            <p:ph sz="half" idx="1"/>
          </p:nvPr>
        </p:nvSpPr>
        <p:spPr>
          <a:xfrm>
            <a:off x="395288" y="1125538"/>
            <a:ext cx="8353425" cy="4525962"/>
          </a:xfrm>
        </p:spPr>
        <p:txBody>
          <a:bodyPr/>
          <a:lstStyle/>
          <a:p>
            <a:pPr algn="l">
              <a:lnSpc>
                <a:spcPct val="80000"/>
              </a:lnSpc>
            </a:pPr>
            <a:endParaRPr lang="en-US" altLang="zh-CN" sz="1800" smtClean="0"/>
          </a:p>
          <a:p>
            <a:pPr algn="l">
              <a:lnSpc>
                <a:spcPct val="80000"/>
              </a:lnSpc>
            </a:pPr>
            <a:endParaRPr lang="en-US" altLang="zh-CN" sz="1800" smtClean="0"/>
          </a:p>
          <a:p>
            <a:pPr algn="l">
              <a:lnSpc>
                <a:spcPct val="80000"/>
              </a:lnSpc>
            </a:pPr>
            <a:r>
              <a:rPr lang="en-US" sz="1800" smtClean="0"/>
              <a:t>一、 系统设计的任务</a:t>
            </a:r>
          </a:p>
          <a:p>
            <a:pPr algn="l">
              <a:lnSpc>
                <a:spcPct val="80000"/>
              </a:lnSpc>
            </a:pPr>
            <a:endParaRPr lang="en-US" altLang="zh-CN" sz="1800" smtClean="0"/>
          </a:p>
          <a:p>
            <a:pPr algn="l">
              <a:lnSpc>
                <a:spcPct val="80000"/>
              </a:lnSpc>
            </a:pPr>
            <a:r>
              <a:rPr lang="zh-CN" altLang="en-US" sz="1600" smtClean="0"/>
              <a:t>1、</a:t>
            </a:r>
            <a:r>
              <a:rPr lang="en-US" sz="1600" smtClean="0"/>
              <a:t>系统设计的任务是：在系统分析提出的逻辑模型的基础上，也即根据新系统逻辑功能的要求，考虑实际条件，进行各种具体设计，确定系统的实施方案，科学合理地进行物理模型的设计。</a:t>
            </a:r>
          </a:p>
          <a:p>
            <a:pPr algn="l">
              <a:lnSpc>
                <a:spcPct val="80000"/>
              </a:lnSpc>
            </a:pPr>
            <a:endParaRPr lang="en-US" sz="1600" smtClean="0"/>
          </a:p>
          <a:p>
            <a:pPr algn="l">
              <a:lnSpc>
                <a:spcPct val="80000"/>
              </a:lnSpc>
            </a:pPr>
            <a:r>
              <a:rPr lang="zh-CN" altLang="en-US" sz="1600" smtClean="0"/>
              <a:t>2、</a:t>
            </a:r>
            <a:r>
              <a:rPr lang="en-US" sz="1600" smtClean="0"/>
              <a:t>系统模型分为逻辑模型和物理模型。</a:t>
            </a:r>
          </a:p>
          <a:p>
            <a:pPr algn="l">
              <a:lnSpc>
                <a:spcPct val="80000"/>
              </a:lnSpc>
            </a:pPr>
            <a:endParaRPr lang="en-US" sz="1600" smtClean="0"/>
          </a:p>
          <a:p>
            <a:pPr algn="l">
              <a:lnSpc>
                <a:spcPct val="80000"/>
              </a:lnSpc>
            </a:pPr>
            <a:r>
              <a:rPr lang="zh-CN" altLang="en-US" sz="1600" smtClean="0"/>
              <a:t>3、</a:t>
            </a:r>
            <a:r>
              <a:rPr lang="en-US" sz="1600" smtClean="0"/>
              <a:t>系统设计的主要任务就是以系统分析中所提出的逻辑方案为基础</a:t>
            </a:r>
            <a:r>
              <a:rPr lang="en-US" altLang="zh-CN" sz="1600" smtClean="0"/>
              <a:t>'</a:t>
            </a:r>
            <a:r>
              <a:rPr lang="en-US" sz="1600" smtClean="0"/>
              <a:t>根据系统实现的内</a:t>
            </a:r>
            <a:r>
              <a:rPr lang="zh-CN" altLang="en-US" sz="1600" smtClean="0"/>
              <a:t>、</a:t>
            </a:r>
            <a:r>
              <a:rPr lang="en-US" sz="1600" smtClean="0"/>
              <a:t>外环境和主、客观条件，从技术的角度去考虑系统的划分、功能结构等问题，从提高系统的运行水平、工作效率和质量方面，去完成系统物理方案的设计，使企业能够从信息系统的应用中获得最大的综合经济效益。</a:t>
            </a:r>
            <a:endParaRPr lang="zh-CN" altLang="en-US" sz="1600" smtClean="0"/>
          </a:p>
        </p:txBody>
      </p:sp>
      <p:sp>
        <p:nvSpPr>
          <p:cNvPr id="12297"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653F5BB9-B2AC-4625-BFCC-D5081115532B}" type="slidenum">
              <a:rPr lang="zh-CN" altLang="en-US"/>
              <a:pPr/>
              <a:t>149</a:t>
            </a:fld>
            <a:endParaRPr lang="zh-CN" altLang="en-US"/>
          </a:p>
        </p:txBody>
      </p:sp>
      <p:sp>
        <p:nvSpPr>
          <p:cNvPr id="12298" name="Rectangle 11"/>
          <p:cNvSpPr>
            <a:spLocks noChangeArrowheads="1"/>
          </p:cNvSpPr>
          <p:nvPr/>
        </p:nvSpPr>
        <p:spPr bwMode="auto">
          <a:xfrm>
            <a:off x="2357438" y="785813"/>
            <a:ext cx="3286125" cy="803275"/>
          </a:xfrm>
          <a:prstGeom prst="rect">
            <a:avLst/>
          </a:prstGeom>
          <a:noFill/>
          <a:ln w="9525">
            <a:noFill/>
            <a:miter lim="800000"/>
            <a:headEnd/>
            <a:tailEnd/>
          </a:ln>
        </p:spPr>
        <p:txBody>
          <a:bodyPr tIns="215832" bIns="0" anchor="ctr">
            <a:spAutoFit/>
          </a:bodyPr>
          <a:lstStyle/>
          <a:p>
            <a:r>
              <a:rPr lang="zh-CN" sz="2000" b="1">
                <a:cs typeface="Times New Roman" pitchFamily="18" charset="0"/>
              </a:rPr>
              <a:t>第一节</a:t>
            </a:r>
            <a:r>
              <a:rPr lang="zh-CN" altLang="en-US" sz="2000" b="1">
                <a:cs typeface="Times New Roman" pitchFamily="18" charset="0"/>
              </a:rPr>
              <a:t>  系统总体设计</a:t>
            </a:r>
            <a:endParaRPr lang="zh-CN" altLang="en-US" sz="2000" b="1">
              <a:ea typeface="黑体" pitchFamily="49" charset="-122"/>
              <a:cs typeface="宋体" pitchFamily="2" charset="-122"/>
            </a:endParaRPr>
          </a:p>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15</a:t>
            </a:fld>
            <a:endParaRPr lang="zh-CN" altLang="zh-CN"/>
          </a:p>
        </p:txBody>
      </p:sp>
      <p:sp>
        <p:nvSpPr>
          <p:cNvPr id="5" name="标题 1"/>
          <p:cNvSpPr>
            <a:spLocks noGrp="1"/>
          </p:cNvSpPr>
          <p:nvPr>
            <p:ph idx="1"/>
          </p:nvPr>
        </p:nvSpPr>
        <p:spPr>
          <a:xfrm>
            <a:off x="285750" y="785813"/>
            <a:ext cx="8229600" cy="4525962"/>
          </a:xfrm>
        </p:spPr>
        <p:txBody>
          <a:bodyPr/>
          <a:lstStyle/>
          <a:p>
            <a:r>
              <a:rPr lang="zh-CN" altLang="en-US" b="1" dirty="0" smtClean="0"/>
              <a:t>二、管理信息</a:t>
            </a:r>
          </a:p>
          <a:p>
            <a:r>
              <a:rPr lang="en-US" dirty="0" smtClean="0"/>
              <a:t>1</a:t>
            </a:r>
            <a:r>
              <a:rPr lang="zh-CN" altLang="en-US" dirty="0" smtClean="0"/>
              <a:t>．管理信息的特性和特点</a:t>
            </a:r>
          </a:p>
          <a:p>
            <a:r>
              <a:rPr lang="zh-CN" altLang="en-US" dirty="0" smtClean="0"/>
              <a:t>信息管理（</a:t>
            </a:r>
            <a:r>
              <a:rPr lang="en-US" dirty="0" smtClean="0"/>
              <a:t>Information Management</a:t>
            </a:r>
            <a:r>
              <a:rPr lang="zh-CN" altLang="en-US" dirty="0" smtClean="0"/>
              <a:t>）是人类综合采用技术的，经济的，政策的，法律的，人文的方法和手段对信息流进行控制，以提高信息利用效率，最大限度的实现信息效用价值为目的的一种活动。</a:t>
            </a:r>
          </a:p>
          <a:p>
            <a:endParaRPr lang="zh-CN"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3315"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3316"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3317"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3318"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3319"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3320" name="内容占位符 2"/>
          <p:cNvSpPr>
            <a:spLocks noGrp="1" noChangeArrowheads="1"/>
          </p:cNvSpPr>
          <p:nvPr>
            <p:ph sz="half" idx="1"/>
          </p:nvPr>
        </p:nvSpPr>
        <p:spPr>
          <a:xfrm>
            <a:off x="458788" y="1270000"/>
            <a:ext cx="8075612" cy="3944938"/>
          </a:xfrm>
        </p:spPr>
        <p:txBody>
          <a:bodyPr/>
          <a:lstStyle/>
          <a:p>
            <a:pPr algn="l"/>
            <a:r>
              <a:rPr lang="zh-CN" sz="1800" smtClean="0"/>
              <a:t>二、系统设计的目的及原则</a:t>
            </a:r>
          </a:p>
          <a:p>
            <a:pPr algn="l"/>
            <a:endParaRPr lang="zh-CN" altLang="zh-CN" sz="2400" smtClean="0"/>
          </a:p>
          <a:p>
            <a:pPr algn="l"/>
            <a:r>
              <a:rPr lang="zh-CN" altLang="zh-CN" sz="1600" smtClean="0"/>
              <a:t>1</a:t>
            </a:r>
            <a:r>
              <a:rPr lang="zh-CN" sz="1600" smtClean="0"/>
              <a:t>．系统设计的目的</a:t>
            </a:r>
          </a:p>
          <a:p>
            <a:pPr algn="l"/>
            <a:r>
              <a:rPr lang="zh-CN" altLang="zh-CN" sz="1600" smtClean="0"/>
              <a:t>①</a:t>
            </a:r>
            <a:r>
              <a:rPr lang="zh-CN" sz="1600" smtClean="0"/>
              <a:t>功能性          ②经济性           ③可靠性</a:t>
            </a:r>
          </a:p>
          <a:p>
            <a:pPr algn="l"/>
            <a:r>
              <a:rPr lang="zh-CN" altLang="zh-CN" sz="1600" smtClean="0"/>
              <a:t>④</a:t>
            </a:r>
            <a:r>
              <a:rPr lang="zh-CN" sz="1600" smtClean="0"/>
              <a:t>可变更性      ⑤工作质量        ⑥工作效率</a:t>
            </a:r>
          </a:p>
          <a:p>
            <a:pPr algn="l">
              <a:buFontTx/>
              <a:buChar char="•"/>
            </a:pPr>
            <a:endParaRPr lang="zh-CN" altLang="zh-CN" sz="1600" smtClean="0"/>
          </a:p>
          <a:p>
            <a:pPr algn="l"/>
            <a:r>
              <a:rPr lang="zh-CN" altLang="zh-CN" sz="1600" smtClean="0"/>
              <a:t>2</a:t>
            </a:r>
            <a:r>
              <a:rPr lang="zh-CN" sz="1600" smtClean="0"/>
              <a:t>．系统设计的原则</a:t>
            </a:r>
          </a:p>
          <a:p>
            <a:pPr algn="l"/>
            <a:r>
              <a:rPr lang="zh-CN" altLang="zh-CN" sz="1600" smtClean="0"/>
              <a:t>①</a:t>
            </a:r>
            <a:r>
              <a:rPr lang="zh-CN" sz="1600" smtClean="0"/>
              <a:t>系统性原则   ②灵活性性原则</a:t>
            </a:r>
          </a:p>
          <a:p>
            <a:pPr algn="l"/>
            <a:r>
              <a:rPr lang="zh-CN" altLang="zh-CN" sz="1600" smtClean="0"/>
              <a:t>③</a:t>
            </a:r>
            <a:r>
              <a:rPr lang="zh-CN" sz="1600" smtClean="0"/>
              <a:t>可靠性原则   ④实用性原则</a:t>
            </a:r>
          </a:p>
          <a:p>
            <a:pPr algn="l"/>
            <a:r>
              <a:rPr lang="zh-CN" altLang="zh-CN" sz="1600" smtClean="0"/>
              <a:t>⑤</a:t>
            </a:r>
            <a:r>
              <a:rPr lang="zh-CN" sz="1600" smtClean="0"/>
              <a:t>经济性原则</a:t>
            </a:r>
          </a:p>
          <a:p>
            <a:pPr algn="l">
              <a:buFontTx/>
              <a:buChar char="•"/>
            </a:pPr>
            <a:endParaRPr lang="zh-CN" altLang="zh-CN" sz="800" smtClean="0"/>
          </a:p>
        </p:txBody>
      </p:sp>
      <p:sp>
        <p:nvSpPr>
          <p:cNvPr id="13321"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E1F34D34-7964-4ECA-80E0-828DA69BFAF7}" type="slidenum">
              <a:rPr lang="zh-CN" altLang="en-US"/>
              <a:pPr/>
              <a:t>150</a:t>
            </a:fld>
            <a:endParaRPr lang="zh-CN" altLang="en-US"/>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4339" name="Picture 2" descr="D:\网页制作\网站\学校校徽蓝色.png"/>
          <p:cNvPicPr>
            <a:picLocks noChangeAspect="1" noChangeArrowheads="1"/>
          </p:cNvPicPr>
          <p:nvPr/>
        </p:nvPicPr>
        <p:blipFill>
          <a:blip r:embed="rId3"/>
          <a:srcRect/>
          <a:stretch>
            <a:fillRect/>
          </a:stretch>
        </p:blipFill>
        <p:spPr bwMode="auto">
          <a:xfrm>
            <a:off x="107950" y="-23813"/>
            <a:ext cx="773113" cy="769938"/>
          </a:xfrm>
          <a:prstGeom prst="rect">
            <a:avLst/>
          </a:prstGeom>
          <a:noFill/>
          <a:ln w="9525">
            <a:noFill/>
            <a:miter lim="800000"/>
            <a:headEnd/>
            <a:tailEnd/>
          </a:ln>
        </p:spPr>
      </p:pic>
      <p:sp>
        <p:nvSpPr>
          <p:cNvPr id="14340"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4341"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4342"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4343"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4344" name="内容占位符 2"/>
          <p:cNvSpPr>
            <a:spLocks noGrp="1" noChangeArrowheads="1"/>
          </p:cNvSpPr>
          <p:nvPr>
            <p:ph sz="half" idx="1"/>
          </p:nvPr>
        </p:nvSpPr>
        <p:spPr>
          <a:xfrm>
            <a:off x="428625" y="1071563"/>
            <a:ext cx="8291513" cy="4525962"/>
          </a:xfrm>
        </p:spPr>
        <p:txBody>
          <a:bodyPr/>
          <a:lstStyle/>
          <a:p>
            <a:pPr algn="l"/>
            <a:r>
              <a:rPr lang="en-US" sz="1800" smtClean="0"/>
              <a:t>三、系统功能结构的划分</a:t>
            </a:r>
          </a:p>
          <a:p>
            <a:pPr algn="l"/>
            <a:endParaRPr lang="en-US" altLang="zh-CN" sz="1600" smtClean="0"/>
          </a:p>
          <a:p>
            <a:pPr algn="l"/>
            <a:r>
              <a:rPr lang="en-US" altLang="zh-CN" sz="1600" smtClean="0"/>
              <a:t>    </a:t>
            </a:r>
            <a:r>
              <a:rPr lang="en-US" sz="1600" smtClean="0"/>
              <a:t>如图所示是学校教务管理信息系统的功能结构图。</a:t>
            </a:r>
          </a:p>
          <a:p>
            <a:pPr algn="l"/>
            <a:endParaRPr lang="zh-CN" altLang="en-US" sz="2000" smtClean="0"/>
          </a:p>
        </p:txBody>
      </p:sp>
      <p:sp>
        <p:nvSpPr>
          <p:cNvPr id="14345"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AA6295E2-67BA-48C8-803F-7F5C6AFF81D0}" type="slidenum">
              <a:rPr lang="zh-CN" altLang="en-US"/>
              <a:pPr/>
              <a:t>151</a:t>
            </a:fld>
            <a:endParaRPr lang="zh-CN" altLang="en-US"/>
          </a:p>
        </p:txBody>
      </p:sp>
      <p:grpSp>
        <p:nvGrpSpPr>
          <p:cNvPr id="2" name="Group 130"/>
          <p:cNvGrpSpPr>
            <a:grpSpLocks/>
          </p:cNvGrpSpPr>
          <p:nvPr/>
        </p:nvGrpSpPr>
        <p:grpSpPr bwMode="auto">
          <a:xfrm>
            <a:off x="1116013" y="2781300"/>
            <a:ext cx="6696075" cy="2160588"/>
            <a:chOff x="0" y="0"/>
            <a:chExt cx="6673" cy="2353"/>
          </a:xfrm>
        </p:grpSpPr>
        <p:sp>
          <p:nvSpPr>
            <p:cNvPr id="14347" name="Rectangle 2"/>
            <p:cNvSpPr>
              <a:spLocks noChangeArrowheads="1"/>
            </p:cNvSpPr>
            <p:nvPr/>
          </p:nvSpPr>
          <p:spPr bwMode="auto">
            <a:xfrm>
              <a:off x="1711" y="0"/>
              <a:ext cx="3060" cy="468"/>
            </a:xfrm>
            <a:prstGeom prst="rect">
              <a:avLst/>
            </a:prstGeom>
            <a:solidFill>
              <a:srgbClr val="FFFFFF"/>
            </a:solidFill>
            <a:ln w="9525">
              <a:solidFill>
                <a:srgbClr val="000000"/>
              </a:solidFill>
              <a:miter lim="800000"/>
              <a:headEnd/>
              <a:tailEnd/>
            </a:ln>
          </p:spPr>
          <p:txBody>
            <a:bodyPr/>
            <a:lstStyle/>
            <a:p>
              <a:pPr algn="ctr"/>
              <a:r>
                <a:rPr lang="zh-CN"/>
                <a:t>学校教务管理信息系统</a:t>
              </a:r>
            </a:p>
            <a:p>
              <a:endParaRPr lang="zh-CN" altLang="zh-CN"/>
            </a:p>
          </p:txBody>
        </p:sp>
        <p:sp>
          <p:nvSpPr>
            <p:cNvPr id="14348" name="Line 3"/>
            <p:cNvSpPr>
              <a:spLocks noChangeShapeType="1"/>
            </p:cNvSpPr>
            <p:nvPr/>
          </p:nvSpPr>
          <p:spPr bwMode="auto">
            <a:xfrm>
              <a:off x="3151" y="468"/>
              <a:ext cx="0" cy="312"/>
            </a:xfrm>
            <a:prstGeom prst="line">
              <a:avLst/>
            </a:prstGeom>
            <a:noFill/>
            <a:ln w="9525">
              <a:solidFill>
                <a:srgbClr val="000000"/>
              </a:solidFill>
              <a:round/>
              <a:headEnd/>
              <a:tailEnd/>
            </a:ln>
          </p:spPr>
          <p:txBody>
            <a:bodyPr/>
            <a:lstStyle/>
            <a:p>
              <a:endParaRPr lang="zh-CN" altLang="en-US"/>
            </a:p>
          </p:txBody>
        </p:sp>
        <p:sp>
          <p:nvSpPr>
            <p:cNvPr id="14349" name="Line 4"/>
            <p:cNvSpPr>
              <a:spLocks noChangeShapeType="1"/>
            </p:cNvSpPr>
            <p:nvPr/>
          </p:nvSpPr>
          <p:spPr bwMode="auto">
            <a:xfrm>
              <a:off x="271" y="780"/>
              <a:ext cx="6120" cy="0"/>
            </a:xfrm>
            <a:prstGeom prst="line">
              <a:avLst/>
            </a:prstGeom>
            <a:noFill/>
            <a:ln w="9525">
              <a:solidFill>
                <a:srgbClr val="000000"/>
              </a:solidFill>
              <a:round/>
              <a:headEnd/>
              <a:tailEnd/>
            </a:ln>
          </p:spPr>
          <p:txBody>
            <a:bodyPr/>
            <a:lstStyle/>
            <a:p>
              <a:endParaRPr lang="zh-CN" altLang="en-US"/>
            </a:p>
          </p:txBody>
        </p:sp>
        <p:sp>
          <p:nvSpPr>
            <p:cNvPr id="14350" name="Line 5"/>
            <p:cNvSpPr>
              <a:spLocks noChangeShapeType="1"/>
            </p:cNvSpPr>
            <p:nvPr/>
          </p:nvSpPr>
          <p:spPr bwMode="auto">
            <a:xfrm>
              <a:off x="271" y="780"/>
              <a:ext cx="0" cy="312"/>
            </a:xfrm>
            <a:prstGeom prst="line">
              <a:avLst/>
            </a:prstGeom>
            <a:noFill/>
            <a:ln w="9525">
              <a:solidFill>
                <a:srgbClr val="000000"/>
              </a:solidFill>
              <a:round/>
              <a:headEnd/>
              <a:tailEnd/>
            </a:ln>
          </p:spPr>
          <p:txBody>
            <a:bodyPr/>
            <a:lstStyle/>
            <a:p>
              <a:endParaRPr lang="zh-CN" altLang="en-US"/>
            </a:p>
          </p:txBody>
        </p:sp>
        <p:sp>
          <p:nvSpPr>
            <p:cNvPr id="14351" name="Line 6"/>
            <p:cNvSpPr>
              <a:spLocks noChangeShapeType="1"/>
            </p:cNvSpPr>
            <p:nvPr/>
          </p:nvSpPr>
          <p:spPr bwMode="auto">
            <a:xfrm>
              <a:off x="1171" y="780"/>
              <a:ext cx="0" cy="312"/>
            </a:xfrm>
            <a:prstGeom prst="line">
              <a:avLst/>
            </a:prstGeom>
            <a:noFill/>
            <a:ln w="9525">
              <a:solidFill>
                <a:srgbClr val="000000"/>
              </a:solidFill>
              <a:round/>
              <a:headEnd/>
              <a:tailEnd/>
            </a:ln>
          </p:spPr>
          <p:txBody>
            <a:bodyPr/>
            <a:lstStyle/>
            <a:p>
              <a:endParaRPr lang="zh-CN" altLang="en-US"/>
            </a:p>
          </p:txBody>
        </p:sp>
        <p:sp>
          <p:nvSpPr>
            <p:cNvPr id="14352" name="Line 7"/>
            <p:cNvSpPr>
              <a:spLocks noChangeShapeType="1"/>
            </p:cNvSpPr>
            <p:nvPr/>
          </p:nvSpPr>
          <p:spPr bwMode="auto">
            <a:xfrm>
              <a:off x="2071" y="780"/>
              <a:ext cx="0" cy="312"/>
            </a:xfrm>
            <a:prstGeom prst="line">
              <a:avLst/>
            </a:prstGeom>
            <a:noFill/>
            <a:ln w="9525">
              <a:solidFill>
                <a:srgbClr val="000000"/>
              </a:solidFill>
              <a:round/>
              <a:headEnd/>
              <a:tailEnd/>
            </a:ln>
          </p:spPr>
          <p:txBody>
            <a:bodyPr/>
            <a:lstStyle/>
            <a:p>
              <a:endParaRPr lang="zh-CN" altLang="en-US"/>
            </a:p>
          </p:txBody>
        </p:sp>
        <p:sp>
          <p:nvSpPr>
            <p:cNvPr id="14353" name="Line 8"/>
            <p:cNvSpPr>
              <a:spLocks noChangeShapeType="1"/>
            </p:cNvSpPr>
            <p:nvPr/>
          </p:nvSpPr>
          <p:spPr bwMode="auto">
            <a:xfrm>
              <a:off x="3151" y="780"/>
              <a:ext cx="0" cy="312"/>
            </a:xfrm>
            <a:prstGeom prst="line">
              <a:avLst/>
            </a:prstGeom>
            <a:noFill/>
            <a:ln w="9525">
              <a:solidFill>
                <a:srgbClr val="000000"/>
              </a:solidFill>
              <a:round/>
              <a:headEnd/>
              <a:tailEnd/>
            </a:ln>
          </p:spPr>
          <p:txBody>
            <a:bodyPr/>
            <a:lstStyle/>
            <a:p>
              <a:endParaRPr lang="zh-CN" altLang="en-US"/>
            </a:p>
          </p:txBody>
        </p:sp>
        <p:sp>
          <p:nvSpPr>
            <p:cNvPr id="14354" name="Line 9"/>
            <p:cNvSpPr>
              <a:spLocks noChangeShapeType="1"/>
            </p:cNvSpPr>
            <p:nvPr/>
          </p:nvSpPr>
          <p:spPr bwMode="auto">
            <a:xfrm>
              <a:off x="4194" y="780"/>
              <a:ext cx="0" cy="312"/>
            </a:xfrm>
            <a:prstGeom prst="line">
              <a:avLst/>
            </a:prstGeom>
            <a:noFill/>
            <a:ln w="9525">
              <a:solidFill>
                <a:srgbClr val="000000"/>
              </a:solidFill>
              <a:round/>
              <a:headEnd/>
              <a:tailEnd/>
            </a:ln>
          </p:spPr>
          <p:txBody>
            <a:bodyPr/>
            <a:lstStyle/>
            <a:p>
              <a:endParaRPr lang="zh-CN" altLang="en-US"/>
            </a:p>
          </p:txBody>
        </p:sp>
        <p:sp>
          <p:nvSpPr>
            <p:cNvPr id="14355" name="Line 10"/>
            <p:cNvSpPr>
              <a:spLocks noChangeShapeType="1"/>
            </p:cNvSpPr>
            <p:nvPr/>
          </p:nvSpPr>
          <p:spPr bwMode="auto">
            <a:xfrm>
              <a:off x="5272" y="780"/>
              <a:ext cx="0" cy="312"/>
            </a:xfrm>
            <a:prstGeom prst="line">
              <a:avLst/>
            </a:prstGeom>
            <a:noFill/>
            <a:ln w="9525">
              <a:solidFill>
                <a:srgbClr val="000000"/>
              </a:solidFill>
              <a:round/>
              <a:headEnd/>
              <a:tailEnd/>
            </a:ln>
          </p:spPr>
          <p:txBody>
            <a:bodyPr/>
            <a:lstStyle/>
            <a:p>
              <a:endParaRPr lang="zh-CN" altLang="en-US"/>
            </a:p>
          </p:txBody>
        </p:sp>
        <p:sp>
          <p:nvSpPr>
            <p:cNvPr id="14356" name="Line 11"/>
            <p:cNvSpPr>
              <a:spLocks noChangeShapeType="1"/>
            </p:cNvSpPr>
            <p:nvPr/>
          </p:nvSpPr>
          <p:spPr bwMode="auto">
            <a:xfrm>
              <a:off x="6391" y="780"/>
              <a:ext cx="0" cy="312"/>
            </a:xfrm>
            <a:prstGeom prst="line">
              <a:avLst/>
            </a:prstGeom>
            <a:noFill/>
            <a:ln w="9525">
              <a:solidFill>
                <a:srgbClr val="000000"/>
              </a:solidFill>
              <a:round/>
              <a:headEnd/>
              <a:tailEnd/>
            </a:ln>
          </p:spPr>
          <p:txBody>
            <a:bodyPr/>
            <a:lstStyle/>
            <a:p>
              <a:endParaRPr lang="zh-CN" altLang="en-US"/>
            </a:p>
          </p:txBody>
        </p:sp>
        <p:sp>
          <p:nvSpPr>
            <p:cNvPr id="14357" name="Text Box 12"/>
            <p:cNvSpPr txBox="1">
              <a:spLocks noChangeArrowheads="1"/>
            </p:cNvSpPr>
            <p:nvPr/>
          </p:nvSpPr>
          <p:spPr bwMode="auto">
            <a:xfrm>
              <a:off x="0" y="1105"/>
              <a:ext cx="540" cy="1248"/>
            </a:xfrm>
            <a:prstGeom prst="rect">
              <a:avLst/>
            </a:prstGeom>
            <a:solidFill>
              <a:srgbClr val="FFFFFF"/>
            </a:solidFill>
            <a:ln w="9525">
              <a:solidFill>
                <a:srgbClr val="000000"/>
              </a:solidFill>
              <a:miter lim="800000"/>
              <a:headEnd/>
              <a:tailEnd/>
            </a:ln>
          </p:spPr>
          <p:txBody>
            <a:bodyPr vert="eaVert"/>
            <a:lstStyle/>
            <a:p>
              <a:r>
                <a:rPr lang="zh-CN"/>
                <a:t>学籍管理</a:t>
              </a:r>
            </a:p>
            <a:p>
              <a:endParaRPr lang="zh-CN" altLang="zh-CN"/>
            </a:p>
          </p:txBody>
        </p:sp>
        <p:sp>
          <p:nvSpPr>
            <p:cNvPr id="14358" name="Text Box 13"/>
            <p:cNvSpPr txBox="1">
              <a:spLocks noChangeArrowheads="1"/>
            </p:cNvSpPr>
            <p:nvPr/>
          </p:nvSpPr>
          <p:spPr bwMode="auto">
            <a:xfrm>
              <a:off x="900" y="1092"/>
              <a:ext cx="540" cy="1248"/>
            </a:xfrm>
            <a:prstGeom prst="rect">
              <a:avLst/>
            </a:prstGeom>
            <a:solidFill>
              <a:srgbClr val="FFFFFF"/>
            </a:solidFill>
            <a:ln w="9525">
              <a:solidFill>
                <a:srgbClr val="000000"/>
              </a:solidFill>
              <a:miter lim="800000"/>
              <a:headEnd/>
              <a:tailEnd/>
            </a:ln>
          </p:spPr>
          <p:txBody>
            <a:bodyPr vert="eaVert"/>
            <a:lstStyle/>
            <a:p>
              <a:r>
                <a:rPr lang="zh-CN"/>
                <a:t>学籍管理</a:t>
              </a:r>
            </a:p>
            <a:p>
              <a:endParaRPr lang="zh-CN" altLang="zh-CN"/>
            </a:p>
          </p:txBody>
        </p:sp>
        <p:sp>
          <p:nvSpPr>
            <p:cNvPr id="14359" name="Text Box 14"/>
            <p:cNvSpPr txBox="1">
              <a:spLocks noChangeArrowheads="1"/>
            </p:cNvSpPr>
            <p:nvPr/>
          </p:nvSpPr>
          <p:spPr bwMode="auto">
            <a:xfrm>
              <a:off x="1813" y="1092"/>
              <a:ext cx="540" cy="1248"/>
            </a:xfrm>
            <a:prstGeom prst="rect">
              <a:avLst/>
            </a:prstGeom>
            <a:solidFill>
              <a:srgbClr val="FFFFFF"/>
            </a:solidFill>
            <a:ln w="9525">
              <a:solidFill>
                <a:srgbClr val="000000"/>
              </a:solidFill>
              <a:miter lim="800000"/>
              <a:headEnd/>
              <a:tailEnd/>
            </a:ln>
          </p:spPr>
          <p:txBody>
            <a:bodyPr vert="eaVert"/>
            <a:lstStyle/>
            <a:p>
              <a:pPr algn="ctr"/>
              <a:r>
                <a:rPr lang="zh-CN"/>
                <a:t>学籍管理</a:t>
              </a:r>
            </a:p>
            <a:p>
              <a:endParaRPr lang="zh-CN" altLang="zh-CN"/>
            </a:p>
          </p:txBody>
        </p:sp>
        <p:sp>
          <p:nvSpPr>
            <p:cNvPr id="14360" name="Text Box 15"/>
            <p:cNvSpPr txBox="1">
              <a:spLocks noChangeArrowheads="1"/>
            </p:cNvSpPr>
            <p:nvPr/>
          </p:nvSpPr>
          <p:spPr bwMode="auto">
            <a:xfrm>
              <a:off x="2867" y="1092"/>
              <a:ext cx="540" cy="1248"/>
            </a:xfrm>
            <a:prstGeom prst="rect">
              <a:avLst/>
            </a:prstGeom>
            <a:solidFill>
              <a:srgbClr val="FFFFFF"/>
            </a:solidFill>
            <a:ln w="9525">
              <a:solidFill>
                <a:srgbClr val="000000"/>
              </a:solidFill>
              <a:miter lim="800000"/>
              <a:headEnd/>
              <a:tailEnd/>
            </a:ln>
          </p:spPr>
          <p:txBody>
            <a:bodyPr vert="eaVert"/>
            <a:lstStyle/>
            <a:p>
              <a:r>
                <a:rPr lang="zh-CN"/>
                <a:t>学籍管理</a:t>
              </a:r>
            </a:p>
            <a:p>
              <a:endParaRPr lang="zh-CN" altLang="zh-CN"/>
            </a:p>
          </p:txBody>
        </p:sp>
        <p:sp>
          <p:nvSpPr>
            <p:cNvPr id="14361" name="Text Box 16"/>
            <p:cNvSpPr txBox="1">
              <a:spLocks noChangeArrowheads="1"/>
            </p:cNvSpPr>
            <p:nvPr/>
          </p:nvSpPr>
          <p:spPr bwMode="auto">
            <a:xfrm>
              <a:off x="3910" y="1092"/>
              <a:ext cx="540" cy="1248"/>
            </a:xfrm>
            <a:prstGeom prst="rect">
              <a:avLst/>
            </a:prstGeom>
            <a:solidFill>
              <a:srgbClr val="FFFFFF"/>
            </a:solidFill>
            <a:ln w="9525">
              <a:solidFill>
                <a:srgbClr val="000000"/>
              </a:solidFill>
              <a:miter lim="800000"/>
              <a:headEnd/>
              <a:tailEnd/>
            </a:ln>
          </p:spPr>
          <p:txBody>
            <a:bodyPr vert="eaVert"/>
            <a:lstStyle/>
            <a:p>
              <a:r>
                <a:rPr lang="zh-CN"/>
                <a:t>学籍管理</a:t>
              </a:r>
            </a:p>
            <a:p>
              <a:endParaRPr lang="zh-CN" altLang="zh-CN"/>
            </a:p>
          </p:txBody>
        </p:sp>
        <p:sp>
          <p:nvSpPr>
            <p:cNvPr id="14362" name="Text Box 17"/>
            <p:cNvSpPr txBox="1">
              <a:spLocks noChangeArrowheads="1"/>
            </p:cNvSpPr>
            <p:nvPr/>
          </p:nvSpPr>
          <p:spPr bwMode="auto">
            <a:xfrm>
              <a:off x="5003" y="1092"/>
              <a:ext cx="540" cy="1248"/>
            </a:xfrm>
            <a:prstGeom prst="rect">
              <a:avLst/>
            </a:prstGeom>
            <a:solidFill>
              <a:srgbClr val="FFFFFF"/>
            </a:solidFill>
            <a:ln w="9525">
              <a:solidFill>
                <a:srgbClr val="000000"/>
              </a:solidFill>
              <a:miter lim="800000"/>
              <a:headEnd/>
              <a:tailEnd/>
            </a:ln>
          </p:spPr>
          <p:txBody>
            <a:bodyPr vert="eaVert"/>
            <a:lstStyle/>
            <a:p>
              <a:r>
                <a:rPr lang="zh-CN"/>
                <a:t>学籍管理</a:t>
              </a:r>
            </a:p>
            <a:p>
              <a:endParaRPr lang="zh-CN" altLang="zh-CN"/>
            </a:p>
          </p:txBody>
        </p:sp>
        <p:sp>
          <p:nvSpPr>
            <p:cNvPr id="14363" name="Text Box 18"/>
            <p:cNvSpPr txBox="1">
              <a:spLocks noChangeArrowheads="1"/>
            </p:cNvSpPr>
            <p:nvPr/>
          </p:nvSpPr>
          <p:spPr bwMode="auto">
            <a:xfrm>
              <a:off x="6133" y="1092"/>
              <a:ext cx="540" cy="1248"/>
            </a:xfrm>
            <a:prstGeom prst="rect">
              <a:avLst/>
            </a:prstGeom>
            <a:solidFill>
              <a:srgbClr val="FFFFFF"/>
            </a:solidFill>
            <a:ln w="9525">
              <a:solidFill>
                <a:srgbClr val="000000"/>
              </a:solidFill>
              <a:miter lim="800000"/>
              <a:headEnd/>
              <a:tailEnd/>
            </a:ln>
          </p:spPr>
          <p:txBody>
            <a:bodyPr vert="eaVert"/>
            <a:lstStyle/>
            <a:p>
              <a:r>
                <a:rPr lang="zh-CN"/>
                <a:t>学籍管理</a:t>
              </a:r>
            </a:p>
            <a:p>
              <a:endParaRPr lang="zh-CN" altLang="zh-CN"/>
            </a:p>
          </p:txBody>
        </p:sp>
      </p:gr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5363"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5364"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5365"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5366"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5367"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5368" name="内容占位符 2"/>
          <p:cNvSpPr>
            <a:spLocks noGrp="1" noChangeArrowheads="1"/>
          </p:cNvSpPr>
          <p:nvPr>
            <p:ph sz="half" idx="1"/>
          </p:nvPr>
        </p:nvSpPr>
        <p:spPr>
          <a:xfrm>
            <a:off x="428625" y="1071563"/>
            <a:ext cx="7859713" cy="4525962"/>
          </a:xfrm>
        </p:spPr>
        <p:txBody>
          <a:bodyPr/>
          <a:lstStyle/>
          <a:p>
            <a:pPr algn="l">
              <a:lnSpc>
                <a:spcPct val="80000"/>
              </a:lnSpc>
            </a:pPr>
            <a:r>
              <a:rPr lang="zh-CN" sz="1800" smtClean="0"/>
              <a:t>四、 系统环境的配置概述</a:t>
            </a:r>
          </a:p>
          <a:p>
            <a:pPr algn="l">
              <a:lnSpc>
                <a:spcPct val="80000"/>
              </a:lnSpc>
              <a:buFontTx/>
              <a:buChar char="•"/>
            </a:pPr>
            <a:endParaRPr lang="zh-CN" altLang="zh-CN" sz="2400" smtClean="0"/>
          </a:p>
          <a:p>
            <a:pPr algn="l">
              <a:lnSpc>
                <a:spcPct val="150000"/>
              </a:lnSpc>
            </a:pPr>
            <a:r>
              <a:rPr lang="en-US" altLang="zh-CN" sz="1600" smtClean="0"/>
              <a:t>    </a:t>
            </a:r>
            <a:r>
              <a:rPr lang="zh-CN" sz="1600" smtClean="0"/>
              <a:t>管理信息系统是计算机科学与技术为基础的人</a:t>
            </a:r>
            <a:r>
              <a:rPr lang="zh-CN" altLang="zh-CN" sz="1600" smtClean="0"/>
              <a:t>-</a:t>
            </a:r>
            <a:r>
              <a:rPr lang="zh-CN" sz="1600" smtClean="0"/>
              <a:t>机系统。管理信息系统平台是管理信息系统开发与应用的基础。管理信息系统平台设计包括计算机处理的方式、网络结构设计、网络操作系统的选择、数据库管理系统的选择及软硬件选择与设计工作等。</a:t>
            </a:r>
          </a:p>
          <a:p>
            <a:pPr algn="l">
              <a:lnSpc>
                <a:spcPct val="80000"/>
              </a:lnSpc>
              <a:buFontTx/>
              <a:buChar char="•"/>
            </a:pPr>
            <a:endParaRPr lang="zh-CN" altLang="zh-CN" sz="2400" smtClean="0"/>
          </a:p>
          <a:p>
            <a:pPr algn="l">
              <a:lnSpc>
                <a:spcPct val="80000"/>
              </a:lnSpc>
            </a:pPr>
            <a:r>
              <a:rPr lang="en-US" altLang="zh-CN" sz="1600" smtClean="0"/>
              <a:t>    </a:t>
            </a:r>
            <a:r>
              <a:rPr lang="zh-CN" altLang="zh-CN" sz="1600" smtClean="0"/>
              <a:t>1</a:t>
            </a:r>
            <a:r>
              <a:rPr lang="zh-CN" sz="1600" smtClean="0"/>
              <a:t>．计算机处理方式的选择和设计</a:t>
            </a:r>
            <a:endParaRPr lang="en-US" altLang="zh-CN" sz="1600" smtClean="0"/>
          </a:p>
          <a:p>
            <a:pPr algn="l">
              <a:lnSpc>
                <a:spcPct val="80000"/>
              </a:lnSpc>
            </a:pPr>
            <a:endParaRPr lang="zh-CN" sz="1600" smtClean="0"/>
          </a:p>
          <a:p>
            <a:pPr algn="l">
              <a:lnSpc>
                <a:spcPct val="80000"/>
              </a:lnSpc>
            </a:pPr>
            <a:r>
              <a:rPr lang="en-US" altLang="zh-CN" sz="1600" smtClean="0"/>
              <a:t>    </a:t>
            </a:r>
            <a:r>
              <a:rPr lang="zh-CN" altLang="zh-CN" sz="1600" smtClean="0"/>
              <a:t>2</a:t>
            </a:r>
            <a:r>
              <a:rPr lang="zh-CN" sz="1600" smtClean="0"/>
              <a:t>．计算机网络系统的配置</a:t>
            </a:r>
            <a:endParaRPr lang="en-US" altLang="zh-CN" sz="1600" smtClean="0"/>
          </a:p>
          <a:p>
            <a:pPr algn="l">
              <a:lnSpc>
                <a:spcPct val="80000"/>
              </a:lnSpc>
            </a:pPr>
            <a:endParaRPr lang="zh-CN" sz="1600" smtClean="0"/>
          </a:p>
          <a:p>
            <a:pPr algn="l">
              <a:lnSpc>
                <a:spcPct val="80000"/>
              </a:lnSpc>
            </a:pPr>
            <a:r>
              <a:rPr lang="en-US" altLang="zh-CN" sz="1600" smtClean="0"/>
              <a:t>    </a:t>
            </a:r>
            <a:r>
              <a:rPr lang="zh-CN" altLang="zh-CN" sz="1600" smtClean="0"/>
              <a:t>3</a:t>
            </a:r>
            <a:r>
              <a:rPr lang="zh-CN" sz="1600" smtClean="0"/>
              <a:t>．数据库管理系统的选择</a:t>
            </a:r>
          </a:p>
          <a:p>
            <a:pPr algn="l">
              <a:lnSpc>
                <a:spcPct val="80000"/>
              </a:lnSpc>
            </a:pPr>
            <a:endParaRPr lang="zh-CN" altLang="zh-CN" sz="1800" smtClean="0"/>
          </a:p>
        </p:txBody>
      </p:sp>
      <p:sp>
        <p:nvSpPr>
          <p:cNvPr id="15369"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632693D0-C85A-4167-82FD-3C9B56FAE45B}" type="slidenum">
              <a:rPr lang="zh-CN" altLang="en-US"/>
              <a:pPr/>
              <a:t>152</a:t>
            </a:fld>
            <a:endParaRPr lang="zh-CN" altLang="en-US"/>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6387"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6388"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6389"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6390"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6391"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6392" name="内容占位符 2"/>
          <p:cNvSpPr>
            <a:spLocks noGrp="1" noChangeArrowheads="1"/>
          </p:cNvSpPr>
          <p:nvPr>
            <p:ph sz="half" idx="1"/>
          </p:nvPr>
        </p:nvSpPr>
        <p:spPr>
          <a:xfrm>
            <a:off x="458788" y="1054100"/>
            <a:ext cx="8075612" cy="4589463"/>
          </a:xfrm>
        </p:spPr>
        <p:txBody>
          <a:bodyPr/>
          <a:lstStyle/>
          <a:p>
            <a:pPr algn="l">
              <a:lnSpc>
                <a:spcPct val="80000"/>
              </a:lnSpc>
            </a:pPr>
            <a:r>
              <a:rPr lang="en-US" altLang="zh-CN" sz="1600" smtClean="0"/>
              <a:t>4</a:t>
            </a:r>
            <a:r>
              <a:rPr lang="en-US" sz="1600" smtClean="0"/>
              <a:t>．软、硬件选择</a:t>
            </a:r>
          </a:p>
          <a:p>
            <a:pPr algn="l">
              <a:lnSpc>
                <a:spcPct val="80000"/>
              </a:lnSpc>
            </a:pPr>
            <a:endParaRPr lang="en-US" altLang="zh-CN" sz="1800" smtClean="0"/>
          </a:p>
          <a:p>
            <a:pPr algn="l">
              <a:lnSpc>
                <a:spcPct val="80000"/>
              </a:lnSpc>
            </a:pPr>
            <a:r>
              <a:rPr lang="en-US" altLang="zh-CN" sz="1600" smtClean="0"/>
              <a:t>    </a:t>
            </a:r>
            <a:r>
              <a:rPr lang="en-US" sz="1600" smtClean="0"/>
              <a:t>硬件的选择原则是</a:t>
            </a:r>
            <a:r>
              <a:rPr lang="en-US" altLang="zh-CN" sz="1600" smtClean="0"/>
              <a:t>:</a:t>
            </a:r>
          </a:p>
          <a:p>
            <a:pPr algn="l">
              <a:lnSpc>
                <a:spcPct val="80000"/>
              </a:lnSpc>
            </a:pPr>
            <a:endParaRPr lang="en-US" sz="1600" smtClean="0"/>
          </a:p>
          <a:p>
            <a:pPr algn="l">
              <a:lnSpc>
                <a:spcPct val="80000"/>
              </a:lnSpc>
            </a:pPr>
            <a:r>
              <a:rPr lang="en-US" sz="1600" smtClean="0"/>
              <a:t>      ①选择技术上成熟可靠的标准系列机型。</a:t>
            </a:r>
          </a:p>
          <a:p>
            <a:pPr algn="l">
              <a:lnSpc>
                <a:spcPct val="80000"/>
              </a:lnSpc>
            </a:pPr>
            <a:endParaRPr lang="en-US" sz="1600" smtClean="0"/>
          </a:p>
          <a:p>
            <a:pPr algn="l">
              <a:lnSpc>
                <a:spcPct val="80000"/>
              </a:lnSpc>
            </a:pPr>
            <a:r>
              <a:rPr lang="en-US" sz="1600" smtClean="0"/>
              <a:t>      ②处理速度快。</a:t>
            </a:r>
          </a:p>
          <a:p>
            <a:pPr algn="l">
              <a:lnSpc>
                <a:spcPct val="80000"/>
              </a:lnSpc>
            </a:pPr>
            <a:endParaRPr lang="en-US" sz="1600" smtClean="0"/>
          </a:p>
          <a:p>
            <a:pPr algn="l">
              <a:lnSpc>
                <a:spcPct val="80000"/>
              </a:lnSpc>
            </a:pPr>
            <a:r>
              <a:rPr lang="en-US" sz="1600" smtClean="0"/>
              <a:t>      ③数据存储容量大。</a:t>
            </a:r>
          </a:p>
          <a:p>
            <a:pPr algn="l">
              <a:lnSpc>
                <a:spcPct val="80000"/>
              </a:lnSpc>
            </a:pPr>
            <a:endParaRPr lang="en-US" sz="1600" smtClean="0"/>
          </a:p>
          <a:p>
            <a:pPr algn="l">
              <a:lnSpc>
                <a:spcPct val="80000"/>
              </a:lnSpc>
            </a:pPr>
            <a:r>
              <a:rPr lang="en-US" sz="1600" smtClean="0"/>
              <a:t>      ④具有良好的兼容性、可扩充性与可维修性；有良好的性价比。</a:t>
            </a:r>
          </a:p>
          <a:p>
            <a:pPr algn="l">
              <a:lnSpc>
                <a:spcPct val="80000"/>
              </a:lnSpc>
            </a:pPr>
            <a:endParaRPr lang="en-US" sz="1600" smtClean="0"/>
          </a:p>
          <a:p>
            <a:pPr algn="l">
              <a:lnSpc>
                <a:spcPct val="80000"/>
              </a:lnSpc>
            </a:pPr>
            <a:r>
              <a:rPr lang="en-US" sz="1600" smtClean="0"/>
              <a:t>      ⑤厂家或供应商的技术服务与售后服务好。</a:t>
            </a:r>
          </a:p>
          <a:p>
            <a:pPr algn="l">
              <a:lnSpc>
                <a:spcPct val="80000"/>
              </a:lnSpc>
            </a:pPr>
            <a:endParaRPr lang="en-US" sz="1600" smtClean="0"/>
          </a:p>
          <a:p>
            <a:pPr algn="l">
              <a:lnSpc>
                <a:spcPct val="80000"/>
              </a:lnSpc>
            </a:pPr>
            <a:r>
              <a:rPr lang="en-US" sz="1600" smtClean="0"/>
              <a:t>      ⑥操作方便。</a:t>
            </a:r>
          </a:p>
          <a:p>
            <a:pPr algn="l">
              <a:lnSpc>
                <a:spcPct val="80000"/>
              </a:lnSpc>
            </a:pPr>
            <a:endParaRPr lang="en-US" sz="1600" smtClean="0"/>
          </a:p>
          <a:p>
            <a:pPr algn="l">
              <a:lnSpc>
                <a:spcPct val="80000"/>
              </a:lnSpc>
            </a:pPr>
            <a:r>
              <a:rPr lang="en-US" sz="1600" smtClean="0"/>
              <a:t>      ⑦在一定时间内保持一定的先进性的硬件。</a:t>
            </a:r>
          </a:p>
          <a:p>
            <a:pPr algn="l">
              <a:lnSpc>
                <a:spcPct val="80000"/>
              </a:lnSpc>
            </a:pPr>
            <a:endParaRPr lang="zh-CN" altLang="en-US" sz="1600" smtClean="0"/>
          </a:p>
        </p:txBody>
      </p:sp>
      <p:sp>
        <p:nvSpPr>
          <p:cNvPr id="16393"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8877D8B1-711A-4A17-AB9C-E8DE27B66A55}" type="slidenum">
              <a:rPr lang="zh-CN" altLang="en-US"/>
              <a:pPr/>
              <a:t>153</a:t>
            </a:fld>
            <a:endParaRPr lang="zh-CN" altLang="en-US"/>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3738"/>
            <a:ext cx="9144000" cy="71437"/>
          </a:xfrm>
          <a:prstGeom prst="rect">
            <a:avLst/>
          </a:prstGeom>
          <a:noFill/>
          <a:ln w="9525">
            <a:noFill/>
            <a:miter lim="800000"/>
            <a:headEnd/>
            <a:tailEnd/>
          </a:ln>
        </p:spPr>
      </p:pic>
      <p:pic>
        <p:nvPicPr>
          <p:cNvPr id="17411"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7412" name="TextBox 13"/>
          <p:cNvSpPr>
            <a:spLocks noChangeArrowheads="1"/>
          </p:cNvSpPr>
          <p:nvPr/>
        </p:nvSpPr>
        <p:spPr bwMode="auto">
          <a:xfrm>
            <a:off x="971550" y="44450"/>
            <a:ext cx="2646363" cy="339725"/>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7413"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7414"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7415"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7416" name="内容占位符 2"/>
          <p:cNvSpPr>
            <a:spLocks noGrp="1" noChangeArrowheads="1"/>
          </p:cNvSpPr>
          <p:nvPr>
            <p:ph sz="half" idx="1"/>
          </p:nvPr>
        </p:nvSpPr>
        <p:spPr>
          <a:xfrm>
            <a:off x="457200" y="1054100"/>
            <a:ext cx="8147050" cy="4660900"/>
          </a:xfrm>
        </p:spPr>
        <p:txBody>
          <a:bodyPr/>
          <a:lstStyle/>
          <a:p>
            <a:pPr algn="l"/>
            <a:r>
              <a:rPr lang="zh-CN" sz="1800" smtClean="0"/>
              <a:t>五、确定系统的计算机处理流程</a:t>
            </a:r>
          </a:p>
          <a:p>
            <a:pPr algn="l"/>
            <a:r>
              <a:rPr lang="zh-CN" altLang="zh-CN" sz="1600" smtClean="0"/>
              <a:t>1.</a:t>
            </a:r>
            <a:r>
              <a:rPr lang="zh-CN" sz="1600" smtClean="0"/>
              <a:t>程序流程图</a:t>
            </a:r>
          </a:p>
          <a:p>
            <a:pPr algn="l"/>
            <a:r>
              <a:rPr lang="zh-CN" sz="1600" smtClean="0"/>
              <a:t>流程图一般有</a:t>
            </a:r>
            <a:r>
              <a:rPr lang="zh-CN" altLang="zh-CN" sz="1600" smtClean="0"/>
              <a:t>3</a:t>
            </a:r>
            <a:r>
              <a:rPr lang="zh-CN" sz="1600" smtClean="0"/>
              <a:t>种基本结构：</a:t>
            </a:r>
          </a:p>
          <a:p>
            <a:pPr algn="l"/>
            <a:r>
              <a:rPr lang="zh-CN" altLang="zh-CN" sz="1600" smtClean="0"/>
              <a:t>①</a:t>
            </a:r>
            <a:r>
              <a:rPr lang="zh-CN" sz="1600" smtClean="0"/>
              <a:t>顺序结构②选择结构③循环结构④程序设计语言</a:t>
            </a:r>
          </a:p>
          <a:p>
            <a:pPr algn="l"/>
            <a:endParaRPr lang="zh-CN" altLang="zh-CN" sz="1800" smtClean="0"/>
          </a:p>
        </p:txBody>
      </p:sp>
      <p:sp>
        <p:nvSpPr>
          <p:cNvPr id="17417"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07DEC844-2EF5-4BDA-94ED-1EC18E1ABEBB}" type="slidenum">
              <a:rPr lang="zh-CN" altLang="en-US"/>
              <a:pPr/>
              <a:t>154</a:t>
            </a:fld>
            <a:endParaRPr lang="zh-CN" altLang="en-US"/>
          </a:p>
        </p:txBody>
      </p:sp>
      <p:grpSp>
        <p:nvGrpSpPr>
          <p:cNvPr id="2" name="Group 618"/>
          <p:cNvGrpSpPr>
            <a:grpSpLocks/>
          </p:cNvGrpSpPr>
          <p:nvPr/>
        </p:nvGrpSpPr>
        <p:grpSpPr bwMode="auto">
          <a:xfrm>
            <a:off x="2339975" y="2709863"/>
            <a:ext cx="1439863" cy="2232025"/>
            <a:chOff x="0" y="0"/>
            <a:chExt cx="2160" cy="2358"/>
          </a:xfrm>
        </p:grpSpPr>
        <p:sp>
          <p:nvSpPr>
            <p:cNvPr id="17460" name="Line 24"/>
            <p:cNvSpPr>
              <a:spLocks noChangeShapeType="1"/>
            </p:cNvSpPr>
            <p:nvPr/>
          </p:nvSpPr>
          <p:spPr bwMode="auto">
            <a:xfrm>
              <a:off x="1080" y="0"/>
              <a:ext cx="0" cy="468"/>
            </a:xfrm>
            <a:prstGeom prst="line">
              <a:avLst/>
            </a:prstGeom>
            <a:noFill/>
            <a:ln w="9525">
              <a:solidFill>
                <a:srgbClr val="000000"/>
              </a:solidFill>
              <a:round/>
              <a:headEnd/>
              <a:tailEnd type="triangle" w="med" len="med"/>
            </a:ln>
          </p:spPr>
          <p:txBody>
            <a:bodyPr/>
            <a:lstStyle/>
            <a:p>
              <a:endParaRPr lang="zh-CN" altLang="en-US"/>
            </a:p>
          </p:txBody>
        </p:sp>
        <p:sp>
          <p:nvSpPr>
            <p:cNvPr id="17461" name="Line 40"/>
            <p:cNvSpPr>
              <a:spLocks noChangeShapeType="1"/>
            </p:cNvSpPr>
            <p:nvPr/>
          </p:nvSpPr>
          <p:spPr bwMode="auto">
            <a:xfrm rot="5400000">
              <a:off x="1620" y="1822"/>
              <a:ext cx="360" cy="0"/>
            </a:xfrm>
            <a:prstGeom prst="line">
              <a:avLst/>
            </a:prstGeom>
            <a:noFill/>
            <a:ln w="9525">
              <a:solidFill>
                <a:srgbClr val="000000"/>
              </a:solidFill>
              <a:round/>
              <a:headEnd/>
              <a:tailEnd/>
            </a:ln>
          </p:spPr>
          <p:txBody>
            <a:bodyPr/>
            <a:lstStyle/>
            <a:p>
              <a:endParaRPr lang="zh-CN" altLang="en-US"/>
            </a:p>
          </p:txBody>
        </p:sp>
        <p:sp>
          <p:nvSpPr>
            <p:cNvPr id="17462" name="AutoShape 25"/>
            <p:cNvSpPr>
              <a:spLocks noChangeArrowheads="1"/>
            </p:cNvSpPr>
            <p:nvPr/>
          </p:nvSpPr>
          <p:spPr bwMode="auto">
            <a:xfrm>
              <a:off x="435" y="468"/>
              <a:ext cx="1286" cy="468"/>
            </a:xfrm>
            <a:prstGeom prst="diamond">
              <a:avLst/>
            </a:prstGeom>
            <a:solidFill>
              <a:srgbClr val="FFFFFF"/>
            </a:solidFill>
            <a:ln w="9525">
              <a:solidFill>
                <a:srgbClr val="000000"/>
              </a:solidFill>
              <a:miter lim="800000"/>
              <a:headEnd/>
              <a:tailEnd/>
            </a:ln>
          </p:spPr>
          <p:txBody>
            <a:bodyPr tIns="0" bIns="0"/>
            <a:lstStyle/>
            <a:p>
              <a:pPr algn="ctr"/>
              <a:r>
                <a:rPr lang="zh-CN" altLang="zh-CN" sz="1200"/>
                <a:t>P</a:t>
              </a:r>
            </a:p>
            <a:p>
              <a:endParaRPr lang="zh-CN" altLang="zh-CN"/>
            </a:p>
          </p:txBody>
        </p:sp>
        <p:grpSp>
          <p:nvGrpSpPr>
            <p:cNvPr id="3" name="Group 34"/>
            <p:cNvGrpSpPr>
              <a:grpSpLocks/>
            </p:cNvGrpSpPr>
            <p:nvPr/>
          </p:nvGrpSpPr>
          <p:grpSpPr bwMode="auto">
            <a:xfrm>
              <a:off x="225" y="702"/>
              <a:ext cx="193" cy="468"/>
              <a:chOff x="0" y="0"/>
              <a:chExt cx="373" cy="468"/>
            </a:xfrm>
          </p:grpSpPr>
          <p:sp>
            <p:nvSpPr>
              <p:cNvPr id="17472" name="Line 28"/>
              <p:cNvSpPr>
                <a:spLocks noChangeShapeType="1"/>
              </p:cNvSpPr>
              <p:nvPr/>
            </p:nvSpPr>
            <p:spPr bwMode="auto">
              <a:xfrm>
                <a:off x="13" y="0"/>
                <a:ext cx="360" cy="0"/>
              </a:xfrm>
              <a:prstGeom prst="line">
                <a:avLst/>
              </a:prstGeom>
              <a:noFill/>
              <a:ln w="9525">
                <a:solidFill>
                  <a:srgbClr val="000000"/>
                </a:solidFill>
                <a:round/>
                <a:headEnd/>
                <a:tailEnd/>
              </a:ln>
            </p:spPr>
            <p:txBody>
              <a:bodyPr/>
              <a:lstStyle/>
              <a:p>
                <a:endParaRPr lang="zh-CN" altLang="en-US"/>
              </a:p>
            </p:txBody>
          </p:sp>
          <p:sp>
            <p:nvSpPr>
              <p:cNvPr id="17473" name="Line 30"/>
              <p:cNvSpPr>
                <a:spLocks noChangeShapeType="1"/>
              </p:cNvSpPr>
              <p:nvPr/>
            </p:nvSpPr>
            <p:spPr bwMode="auto">
              <a:xfrm>
                <a:off x="0" y="0"/>
                <a:ext cx="0" cy="468"/>
              </a:xfrm>
              <a:prstGeom prst="line">
                <a:avLst/>
              </a:prstGeom>
              <a:noFill/>
              <a:ln w="9525">
                <a:solidFill>
                  <a:srgbClr val="000000"/>
                </a:solidFill>
                <a:round/>
                <a:headEnd/>
                <a:tailEnd type="triangle" w="med" len="med"/>
              </a:ln>
            </p:spPr>
            <p:txBody>
              <a:bodyPr/>
              <a:lstStyle/>
              <a:p>
                <a:endParaRPr lang="zh-CN" altLang="en-US"/>
              </a:p>
            </p:txBody>
          </p:sp>
        </p:grpSp>
        <p:grpSp>
          <p:nvGrpSpPr>
            <p:cNvPr id="4" name="Group 35"/>
            <p:cNvGrpSpPr>
              <a:grpSpLocks/>
            </p:cNvGrpSpPr>
            <p:nvPr/>
          </p:nvGrpSpPr>
          <p:grpSpPr bwMode="auto">
            <a:xfrm>
              <a:off x="1737" y="702"/>
              <a:ext cx="198" cy="468"/>
              <a:chOff x="0" y="0"/>
              <a:chExt cx="360" cy="468"/>
            </a:xfrm>
          </p:grpSpPr>
          <p:sp>
            <p:nvSpPr>
              <p:cNvPr id="17470" name="Line 29"/>
              <p:cNvSpPr>
                <a:spLocks noChangeShapeType="1"/>
              </p:cNvSpPr>
              <p:nvPr/>
            </p:nvSpPr>
            <p:spPr bwMode="auto">
              <a:xfrm>
                <a:off x="0" y="0"/>
                <a:ext cx="360" cy="0"/>
              </a:xfrm>
              <a:prstGeom prst="line">
                <a:avLst/>
              </a:prstGeom>
              <a:noFill/>
              <a:ln w="9525">
                <a:solidFill>
                  <a:srgbClr val="000000"/>
                </a:solidFill>
                <a:round/>
                <a:headEnd/>
                <a:tailEnd/>
              </a:ln>
            </p:spPr>
            <p:txBody>
              <a:bodyPr/>
              <a:lstStyle/>
              <a:p>
                <a:endParaRPr lang="zh-CN" altLang="en-US"/>
              </a:p>
            </p:txBody>
          </p:sp>
          <p:sp>
            <p:nvSpPr>
              <p:cNvPr id="17471" name="Line 31"/>
              <p:cNvSpPr>
                <a:spLocks noChangeShapeType="1"/>
              </p:cNvSpPr>
              <p:nvPr/>
            </p:nvSpPr>
            <p:spPr bwMode="auto">
              <a:xfrm>
                <a:off x="360" y="0"/>
                <a:ext cx="0" cy="468"/>
              </a:xfrm>
              <a:prstGeom prst="line">
                <a:avLst/>
              </a:prstGeom>
              <a:noFill/>
              <a:ln w="9525">
                <a:solidFill>
                  <a:srgbClr val="000000"/>
                </a:solidFill>
                <a:round/>
                <a:headEnd/>
                <a:tailEnd type="triangle" w="med" len="med"/>
              </a:ln>
            </p:spPr>
            <p:txBody>
              <a:bodyPr/>
              <a:lstStyle/>
              <a:p>
                <a:endParaRPr lang="zh-CN" altLang="en-US"/>
              </a:p>
            </p:txBody>
          </p:sp>
        </p:grpSp>
        <p:sp>
          <p:nvSpPr>
            <p:cNvPr id="17465" name="Rectangle 32"/>
            <p:cNvSpPr>
              <a:spLocks noChangeArrowheads="1"/>
            </p:cNvSpPr>
            <p:nvPr/>
          </p:nvSpPr>
          <p:spPr bwMode="auto">
            <a:xfrm>
              <a:off x="0" y="1170"/>
              <a:ext cx="720" cy="468"/>
            </a:xfrm>
            <a:prstGeom prst="rect">
              <a:avLst/>
            </a:prstGeom>
            <a:solidFill>
              <a:srgbClr val="FFFFFF"/>
            </a:solidFill>
            <a:ln w="9525">
              <a:solidFill>
                <a:srgbClr val="000000"/>
              </a:solidFill>
              <a:miter lim="800000"/>
              <a:headEnd/>
              <a:tailEnd/>
            </a:ln>
          </p:spPr>
          <p:txBody>
            <a:bodyPr/>
            <a:lstStyle/>
            <a:p>
              <a:pPr algn="ctr"/>
              <a:r>
                <a:rPr lang="zh-CN" altLang="zh-CN" sz="1200"/>
                <a:t>A</a:t>
              </a:r>
            </a:p>
            <a:p>
              <a:endParaRPr lang="zh-CN" altLang="zh-CN"/>
            </a:p>
          </p:txBody>
        </p:sp>
        <p:sp>
          <p:nvSpPr>
            <p:cNvPr id="17466" name="Rectangle 33"/>
            <p:cNvSpPr>
              <a:spLocks noChangeArrowheads="1"/>
            </p:cNvSpPr>
            <p:nvPr/>
          </p:nvSpPr>
          <p:spPr bwMode="auto">
            <a:xfrm>
              <a:off x="1440" y="1170"/>
              <a:ext cx="720" cy="468"/>
            </a:xfrm>
            <a:prstGeom prst="rect">
              <a:avLst/>
            </a:prstGeom>
            <a:solidFill>
              <a:srgbClr val="FFFFFF"/>
            </a:solidFill>
            <a:ln w="9525">
              <a:solidFill>
                <a:srgbClr val="000000"/>
              </a:solidFill>
              <a:miter lim="800000"/>
              <a:headEnd/>
              <a:tailEnd/>
            </a:ln>
          </p:spPr>
          <p:txBody>
            <a:bodyPr/>
            <a:lstStyle/>
            <a:p>
              <a:pPr algn="ctr"/>
              <a:r>
                <a:rPr lang="zh-CN" altLang="zh-CN" sz="1200"/>
                <a:t>B</a:t>
              </a:r>
            </a:p>
            <a:p>
              <a:endParaRPr lang="zh-CN" altLang="zh-CN"/>
            </a:p>
          </p:txBody>
        </p:sp>
        <p:sp>
          <p:nvSpPr>
            <p:cNvPr id="17467" name="Line 37"/>
            <p:cNvSpPr>
              <a:spLocks noChangeShapeType="1"/>
            </p:cNvSpPr>
            <p:nvPr/>
          </p:nvSpPr>
          <p:spPr bwMode="auto">
            <a:xfrm rot="-5400000">
              <a:off x="180" y="1820"/>
              <a:ext cx="360" cy="0"/>
            </a:xfrm>
            <a:prstGeom prst="line">
              <a:avLst/>
            </a:prstGeom>
            <a:noFill/>
            <a:ln w="9525">
              <a:solidFill>
                <a:srgbClr val="000000"/>
              </a:solidFill>
              <a:round/>
              <a:headEnd/>
              <a:tailEnd/>
            </a:ln>
          </p:spPr>
          <p:txBody>
            <a:bodyPr/>
            <a:lstStyle/>
            <a:p>
              <a:endParaRPr lang="zh-CN" altLang="en-US"/>
            </a:p>
          </p:txBody>
        </p:sp>
        <p:sp>
          <p:nvSpPr>
            <p:cNvPr id="17468" name="Line 42"/>
            <p:cNvSpPr>
              <a:spLocks noChangeShapeType="1"/>
            </p:cNvSpPr>
            <p:nvPr/>
          </p:nvSpPr>
          <p:spPr bwMode="auto">
            <a:xfrm>
              <a:off x="1080" y="1995"/>
              <a:ext cx="0" cy="363"/>
            </a:xfrm>
            <a:prstGeom prst="line">
              <a:avLst/>
            </a:prstGeom>
            <a:noFill/>
            <a:ln w="9525">
              <a:solidFill>
                <a:srgbClr val="000000"/>
              </a:solidFill>
              <a:round/>
              <a:headEnd/>
              <a:tailEnd type="triangle" w="med" len="med"/>
            </a:ln>
          </p:spPr>
          <p:txBody>
            <a:bodyPr/>
            <a:lstStyle/>
            <a:p>
              <a:endParaRPr lang="zh-CN" altLang="en-US"/>
            </a:p>
          </p:txBody>
        </p:sp>
        <p:sp>
          <p:nvSpPr>
            <p:cNvPr id="17469" name="Line 617"/>
            <p:cNvSpPr>
              <a:spLocks noChangeShapeType="1"/>
            </p:cNvSpPr>
            <p:nvPr/>
          </p:nvSpPr>
          <p:spPr bwMode="auto">
            <a:xfrm>
              <a:off x="360" y="1995"/>
              <a:ext cx="1440" cy="0"/>
            </a:xfrm>
            <a:prstGeom prst="line">
              <a:avLst/>
            </a:prstGeom>
            <a:noFill/>
            <a:ln w="9525">
              <a:solidFill>
                <a:srgbClr val="000000"/>
              </a:solidFill>
              <a:round/>
              <a:headEnd/>
              <a:tailEnd/>
            </a:ln>
          </p:spPr>
          <p:txBody>
            <a:bodyPr/>
            <a:lstStyle/>
            <a:p>
              <a:endParaRPr lang="zh-CN" altLang="en-US"/>
            </a:p>
          </p:txBody>
        </p:sp>
      </p:grpSp>
      <p:grpSp>
        <p:nvGrpSpPr>
          <p:cNvPr id="5" name="Group 582"/>
          <p:cNvGrpSpPr>
            <a:grpSpLocks/>
          </p:cNvGrpSpPr>
          <p:nvPr/>
        </p:nvGrpSpPr>
        <p:grpSpPr bwMode="auto">
          <a:xfrm>
            <a:off x="4643438" y="2781300"/>
            <a:ext cx="1728787" cy="2016125"/>
            <a:chOff x="0" y="0"/>
            <a:chExt cx="2442" cy="2184"/>
          </a:xfrm>
        </p:grpSpPr>
        <p:sp>
          <p:nvSpPr>
            <p:cNvPr id="17444" name="Line 583"/>
            <p:cNvSpPr>
              <a:spLocks noChangeShapeType="1"/>
            </p:cNvSpPr>
            <p:nvPr/>
          </p:nvSpPr>
          <p:spPr bwMode="auto">
            <a:xfrm>
              <a:off x="1905" y="624"/>
              <a:ext cx="360" cy="0"/>
            </a:xfrm>
            <a:prstGeom prst="line">
              <a:avLst/>
            </a:prstGeom>
            <a:noFill/>
            <a:ln w="9525">
              <a:solidFill>
                <a:srgbClr val="000000"/>
              </a:solidFill>
              <a:round/>
              <a:headEnd/>
              <a:tailEnd/>
            </a:ln>
          </p:spPr>
          <p:txBody>
            <a:bodyPr/>
            <a:lstStyle/>
            <a:p>
              <a:endParaRPr lang="zh-CN" altLang="en-US"/>
            </a:p>
          </p:txBody>
        </p:sp>
        <p:grpSp>
          <p:nvGrpSpPr>
            <p:cNvPr id="6" name="Group 584"/>
            <p:cNvGrpSpPr>
              <a:grpSpLocks/>
            </p:cNvGrpSpPr>
            <p:nvPr/>
          </p:nvGrpSpPr>
          <p:grpSpPr bwMode="auto">
            <a:xfrm>
              <a:off x="0" y="0"/>
              <a:ext cx="2442" cy="2184"/>
              <a:chOff x="0" y="0"/>
              <a:chExt cx="2442" cy="2184"/>
            </a:xfrm>
          </p:grpSpPr>
          <p:sp>
            <p:nvSpPr>
              <p:cNvPr id="17446" name="Line 585"/>
              <p:cNvSpPr>
                <a:spLocks noChangeShapeType="1"/>
              </p:cNvSpPr>
              <p:nvPr/>
            </p:nvSpPr>
            <p:spPr bwMode="auto">
              <a:xfrm>
                <a:off x="1169" y="2028"/>
                <a:ext cx="0" cy="156"/>
              </a:xfrm>
              <a:prstGeom prst="line">
                <a:avLst/>
              </a:prstGeom>
              <a:noFill/>
              <a:ln w="9525">
                <a:solidFill>
                  <a:srgbClr val="000000"/>
                </a:solidFill>
                <a:round/>
                <a:headEnd/>
                <a:tailEnd type="triangle" w="med" len="med"/>
              </a:ln>
            </p:spPr>
            <p:txBody>
              <a:bodyPr/>
              <a:lstStyle/>
              <a:p>
                <a:endParaRPr lang="zh-CN" altLang="en-US"/>
              </a:p>
            </p:txBody>
          </p:sp>
          <p:grpSp>
            <p:nvGrpSpPr>
              <p:cNvPr id="7" name="Group 586"/>
              <p:cNvGrpSpPr>
                <a:grpSpLocks/>
              </p:cNvGrpSpPr>
              <p:nvPr/>
            </p:nvGrpSpPr>
            <p:grpSpPr bwMode="auto">
              <a:xfrm>
                <a:off x="0" y="0"/>
                <a:ext cx="2442" cy="2028"/>
                <a:chOff x="0" y="0"/>
                <a:chExt cx="2442" cy="2028"/>
              </a:xfrm>
            </p:grpSpPr>
            <p:sp>
              <p:nvSpPr>
                <p:cNvPr id="17449" name="AutoShape 587"/>
                <p:cNvSpPr>
                  <a:spLocks noChangeArrowheads="1"/>
                </p:cNvSpPr>
                <p:nvPr/>
              </p:nvSpPr>
              <p:spPr bwMode="auto">
                <a:xfrm>
                  <a:off x="282" y="312"/>
                  <a:ext cx="1620" cy="624"/>
                </a:xfrm>
                <a:prstGeom prst="flowChartDecision">
                  <a:avLst/>
                </a:prstGeom>
                <a:solidFill>
                  <a:srgbClr val="FFFFFF"/>
                </a:solidFill>
                <a:ln w="9525">
                  <a:solidFill>
                    <a:srgbClr val="000000"/>
                  </a:solidFill>
                  <a:miter lim="800000"/>
                  <a:headEnd/>
                  <a:tailEnd/>
                </a:ln>
              </p:spPr>
              <p:txBody>
                <a:bodyPr lIns="54000" tIns="10800" rIns="54000" bIns="10800"/>
                <a:lstStyle/>
                <a:p>
                  <a:r>
                    <a:rPr lang="zh-CN" sz="1200"/>
                    <a:t>条件</a:t>
                  </a:r>
                  <a:r>
                    <a:rPr lang="zh-CN" altLang="zh-CN" sz="1200"/>
                    <a:t>C</a:t>
                  </a:r>
                </a:p>
                <a:p>
                  <a:endParaRPr lang="zh-CN" altLang="zh-CN"/>
                </a:p>
              </p:txBody>
            </p:sp>
            <p:sp>
              <p:nvSpPr>
                <p:cNvPr id="17450" name="Line 588"/>
                <p:cNvSpPr>
                  <a:spLocks noChangeShapeType="1"/>
                </p:cNvSpPr>
                <p:nvPr/>
              </p:nvSpPr>
              <p:spPr bwMode="auto">
                <a:xfrm>
                  <a:off x="1080" y="0"/>
                  <a:ext cx="0" cy="312"/>
                </a:xfrm>
                <a:prstGeom prst="line">
                  <a:avLst/>
                </a:prstGeom>
                <a:noFill/>
                <a:ln w="9525">
                  <a:solidFill>
                    <a:srgbClr val="000000"/>
                  </a:solidFill>
                  <a:round/>
                  <a:headEnd/>
                  <a:tailEnd type="triangle" w="med" len="med"/>
                </a:ln>
              </p:spPr>
              <p:txBody>
                <a:bodyPr/>
                <a:lstStyle/>
                <a:p>
                  <a:endParaRPr lang="zh-CN" altLang="en-US"/>
                </a:p>
              </p:txBody>
            </p:sp>
            <p:sp>
              <p:nvSpPr>
                <p:cNvPr id="17451" name="Line 589"/>
                <p:cNvSpPr>
                  <a:spLocks noChangeShapeType="1"/>
                </p:cNvSpPr>
                <p:nvPr/>
              </p:nvSpPr>
              <p:spPr bwMode="auto">
                <a:xfrm flipV="1">
                  <a:off x="0" y="146"/>
                  <a:ext cx="1083" cy="13"/>
                </a:xfrm>
                <a:prstGeom prst="line">
                  <a:avLst/>
                </a:prstGeom>
                <a:noFill/>
                <a:ln w="9525">
                  <a:solidFill>
                    <a:srgbClr val="000000"/>
                  </a:solidFill>
                  <a:round/>
                  <a:headEnd/>
                  <a:tailEnd type="triangle" w="med" len="med"/>
                </a:ln>
              </p:spPr>
              <p:txBody>
                <a:bodyPr/>
                <a:lstStyle/>
                <a:p>
                  <a:endParaRPr lang="zh-CN" altLang="en-US"/>
                </a:p>
              </p:txBody>
            </p:sp>
            <p:sp>
              <p:nvSpPr>
                <p:cNvPr id="17452" name="Line 590"/>
                <p:cNvSpPr>
                  <a:spLocks noChangeShapeType="1"/>
                </p:cNvSpPr>
                <p:nvPr/>
              </p:nvSpPr>
              <p:spPr bwMode="auto">
                <a:xfrm>
                  <a:off x="0" y="156"/>
                  <a:ext cx="0" cy="1716"/>
                </a:xfrm>
                <a:prstGeom prst="line">
                  <a:avLst/>
                </a:prstGeom>
                <a:noFill/>
                <a:ln w="9525">
                  <a:solidFill>
                    <a:srgbClr val="000000"/>
                  </a:solidFill>
                  <a:round/>
                  <a:headEnd/>
                  <a:tailEnd/>
                </a:ln>
              </p:spPr>
              <p:txBody>
                <a:bodyPr/>
                <a:lstStyle/>
                <a:p>
                  <a:endParaRPr lang="zh-CN" altLang="en-US"/>
                </a:p>
              </p:txBody>
            </p:sp>
            <p:sp>
              <p:nvSpPr>
                <p:cNvPr id="17453" name="Line 591"/>
                <p:cNvSpPr>
                  <a:spLocks noChangeShapeType="1"/>
                </p:cNvSpPr>
                <p:nvPr/>
              </p:nvSpPr>
              <p:spPr bwMode="auto">
                <a:xfrm flipH="1">
                  <a:off x="0" y="1872"/>
                  <a:ext cx="1080" cy="0"/>
                </a:xfrm>
                <a:prstGeom prst="line">
                  <a:avLst/>
                </a:prstGeom>
                <a:noFill/>
                <a:ln w="9525">
                  <a:solidFill>
                    <a:srgbClr val="000000"/>
                  </a:solidFill>
                  <a:round/>
                  <a:headEnd/>
                  <a:tailEnd/>
                </a:ln>
              </p:spPr>
              <p:txBody>
                <a:bodyPr/>
                <a:lstStyle/>
                <a:p>
                  <a:endParaRPr lang="zh-CN" altLang="en-US"/>
                </a:p>
              </p:txBody>
            </p:sp>
            <p:sp>
              <p:nvSpPr>
                <p:cNvPr id="17454" name="Line 592"/>
                <p:cNvSpPr>
                  <a:spLocks noChangeShapeType="1"/>
                </p:cNvSpPr>
                <p:nvPr/>
              </p:nvSpPr>
              <p:spPr bwMode="auto">
                <a:xfrm>
                  <a:off x="1091" y="1560"/>
                  <a:ext cx="0" cy="312"/>
                </a:xfrm>
                <a:prstGeom prst="line">
                  <a:avLst/>
                </a:prstGeom>
                <a:noFill/>
                <a:ln w="9525">
                  <a:solidFill>
                    <a:srgbClr val="000000"/>
                  </a:solidFill>
                  <a:round/>
                  <a:headEnd/>
                  <a:tailEnd/>
                </a:ln>
              </p:spPr>
              <p:txBody>
                <a:bodyPr/>
                <a:lstStyle/>
                <a:p>
                  <a:endParaRPr lang="zh-CN" altLang="en-US"/>
                </a:p>
              </p:txBody>
            </p:sp>
            <p:sp>
              <p:nvSpPr>
                <p:cNvPr id="17455" name="Rectangle 593"/>
                <p:cNvSpPr>
                  <a:spLocks noChangeArrowheads="1"/>
                </p:cNvSpPr>
                <p:nvPr/>
              </p:nvSpPr>
              <p:spPr bwMode="auto">
                <a:xfrm>
                  <a:off x="715" y="1229"/>
                  <a:ext cx="788" cy="357"/>
                </a:xfrm>
                <a:prstGeom prst="rect">
                  <a:avLst/>
                </a:prstGeom>
                <a:solidFill>
                  <a:srgbClr val="FFFFFF"/>
                </a:solidFill>
                <a:ln w="9525">
                  <a:solidFill>
                    <a:srgbClr val="000000"/>
                  </a:solidFill>
                  <a:miter lim="800000"/>
                  <a:headEnd/>
                  <a:tailEnd/>
                </a:ln>
              </p:spPr>
              <p:txBody>
                <a:bodyPr tIns="10800" bIns="10800"/>
                <a:lstStyle/>
                <a:p>
                  <a:pPr algn="ctr"/>
                  <a:r>
                    <a:rPr lang="zh-CN" altLang="zh-CN" sz="1200"/>
                    <a:t>A</a:t>
                  </a:r>
                </a:p>
                <a:p>
                  <a:endParaRPr lang="zh-CN" altLang="zh-CN"/>
                </a:p>
              </p:txBody>
            </p:sp>
            <p:sp>
              <p:nvSpPr>
                <p:cNvPr id="17456" name="Line 594"/>
                <p:cNvSpPr>
                  <a:spLocks noChangeShapeType="1"/>
                </p:cNvSpPr>
                <p:nvPr/>
              </p:nvSpPr>
              <p:spPr bwMode="auto">
                <a:xfrm>
                  <a:off x="1104" y="936"/>
                  <a:ext cx="0" cy="312"/>
                </a:xfrm>
                <a:prstGeom prst="line">
                  <a:avLst/>
                </a:prstGeom>
                <a:noFill/>
                <a:ln w="9525">
                  <a:solidFill>
                    <a:srgbClr val="000000"/>
                  </a:solidFill>
                  <a:round/>
                  <a:headEnd/>
                  <a:tailEnd type="triangle" w="med" len="med"/>
                </a:ln>
              </p:spPr>
              <p:txBody>
                <a:bodyPr/>
                <a:lstStyle/>
                <a:p>
                  <a:endParaRPr lang="zh-CN" altLang="en-US"/>
                </a:p>
              </p:txBody>
            </p:sp>
            <p:sp>
              <p:nvSpPr>
                <p:cNvPr id="17457" name="Line 595"/>
                <p:cNvSpPr>
                  <a:spLocks noChangeShapeType="1"/>
                </p:cNvSpPr>
                <p:nvPr/>
              </p:nvSpPr>
              <p:spPr bwMode="auto">
                <a:xfrm>
                  <a:off x="2262" y="624"/>
                  <a:ext cx="0" cy="1404"/>
                </a:xfrm>
                <a:prstGeom prst="line">
                  <a:avLst/>
                </a:prstGeom>
                <a:noFill/>
                <a:ln w="9525">
                  <a:solidFill>
                    <a:srgbClr val="000000"/>
                  </a:solidFill>
                  <a:round/>
                  <a:headEnd/>
                  <a:tailEnd/>
                </a:ln>
              </p:spPr>
              <p:txBody>
                <a:bodyPr/>
                <a:lstStyle/>
                <a:p>
                  <a:endParaRPr lang="zh-CN" altLang="en-US"/>
                </a:p>
              </p:txBody>
            </p:sp>
            <p:sp>
              <p:nvSpPr>
                <p:cNvPr id="17458" name="Line 596"/>
                <p:cNvSpPr>
                  <a:spLocks noChangeShapeType="1"/>
                </p:cNvSpPr>
                <p:nvPr/>
              </p:nvSpPr>
              <p:spPr bwMode="auto">
                <a:xfrm flipH="1">
                  <a:off x="1182" y="2028"/>
                  <a:ext cx="1080" cy="0"/>
                </a:xfrm>
                <a:prstGeom prst="line">
                  <a:avLst/>
                </a:prstGeom>
                <a:noFill/>
                <a:ln w="9525">
                  <a:solidFill>
                    <a:srgbClr val="000000"/>
                  </a:solidFill>
                  <a:round/>
                  <a:headEnd/>
                  <a:tailEnd/>
                </a:ln>
              </p:spPr>
              <p:txBody>
                <a:bodyPr/>
                <a:lstStyle/>
                <a:p>
                  <a:endParaRPr lang="zh-CN" altLang="en-US"/>
                </a:p>
              </p:txBody>
            </p:sp>
            <p:sp>
              <p:nvSpPr>
                <p:cNvPr id="17459" name="Rectangle 597"/>
                <p:cNvSpPr>
                  <a:spLocks noChangeArrowheads="1"/>
                </p:cNvSpPr>
                <p:nvPr/>
              </p:nvSpPr>
              <p:spPr bwMode="auto">
                <a:xfrm>
                  <a:off x="1654" y="312"/>
                  <a:ext cx="788" cy="357"/>
                </a:xfrm>
                <a:prstGeom prst="rect">
                  <a:avLst/>
                </a:prstGeom>
                <a:noFill/>
                <a:ln w="9525">
                  <a:noFill/>
                  <a:miter lim="800000"/>
                  <a:headEnd/>
                  <a:tailEnd/>
                </a:ln>
              </p:spPr>
              <p:txBody>
                <a:bodyPr tIns="10800" bIns="10800"/>
                <a:lstStyle/>
                <a:p>
                  <a:pPr algn="ctr"/>
                  <a:r>
                    <a:rPr lang="zh-CN" altLang="zh-CN" sz="1200"/>
                    <a:t>false</a:t>
                  </a:r>
                </a:p>
                <a:p>
                  <a:endParaRPr lang="zh-CN" altLang="zh-CN"/>
                </a:p>
              </p:txBody>
            </p:sp>
          </p:grpSp>
          <p:sp>
            <p:nvSpPr>
              <p:cNvPr id="17448" name="Rectangle 598"/>
              <p:cNvSpPr>
                <a:spLocks noChangeArrowheads="1"/>
              </p:cNvSpPr>
              <p:nvPr/>
            </p:nvSpPr>
            <p:spPr bwMode="auto">
              <a:xfrm>
                <a:off x="214" y="1560"/>
                <a:ext cx="788" cy="357"/>
              </a:xfrm>
              <a:prstGeom prst="rect">
                <a:avLst/>
              </a:prstGeom>
              <a:noFill/>
              <a:ln w="9525">
                <a:noFill/>
                <a:miter lim="800000"/>
                <a:headEnd/>
                <a:tailEnd/>
              </a:ln>
            </p:spPr>
            <p:txBody>
              <a:bodyPr tIns="10800" bIns="10800"/>
              <a:lstStyle/>
              <a:p>
                <a:r>
                  <a:rPr lang="zh-CN" altLang="zh-CN" sz="1200"/>
                  <a:t>true</a:t>
                </a:r>
              </a:p>
              <a:p>
                <a:endParaRPr lang="zh-CN" altLang="zh-CN"/>
              </a:p>
            </p:txBody>
          </p:sp>
        </p:grpSp>
      </p:grpSp>
      <p:grpSp>
        <p:nvGrpSpPr>
          <p:cNvPr id="8" name="Group 619"/>
          <p:cNvGrpSpPr>
            <a:grpSpLocks/>
          </p:cNvGrpSpPr>
          <p:nvPr/>
        </p:nvGrpSpPr>
        <p:grpSpPr bwMode="auto">
          <a:xfrm>
            <a:off x="7019925" y="2709863"/>
            <a:ext cx="1657350" cy="1944687"/>
            <a:chOff x="0" y="0"/>
            <a:chExt cx="2528" cy="2366"/>
          </a:xfrm>
        </p:grpSpPr>
        <p:grpSp>
          <p:nvGrpSpPr>
            <p:cNvPr id="9" name="Group 620"/>
            <p:cNvGrpSpPr>
              <a:grpSpLocks/>
            </p:cNvGrpSpPr>
            <p:nvPr/>
          </p:nvGrpSpPr>
          <p:grpSpPr bwMode="auto">
            <a:xfrm>
              <a:off x="0" y="0"/>
              <a:ext cx="2528" cy="2366"/>
              <a:chOff x="0" y="0"/>
              <a:chExt cx="2528" cy="2366"/>
            </a:xfrm>
          </p:grpSpPr>
          <p:sp>
            <p:nvSpPr>
              <p:cNvPr id="17430" name="Line 621"/>
              <p:cNvSpPr>
                <a:spLocks noChangeShapeType="1"/>
              </p:cNvSpPr>
              <p:nvPr/>
            </p:nvSpPr>
            <p:spPr bwMode="auto">
              <a:xfrm>
                <a:off x="25" y="312"/>
                <a:ext cx="1080" cy="0"/>
              </a:xfrm>
              <a:prstGeom prst="line">
                <a:avLst/>
              </a:prstGeom>
              <a:noFill/>
              <a:ln w="9525">
                <a:solidFill>
                  <a:srgbClr val="000000"/>
                </a:solidFill>
                <a:round/>
                <a:headEnd/>
                <a:tailEnd/>
              </a:ln>
            </p:spPr>
            <p:txBody>
              <a:bodyPr/>
              <a:lstStyle/>
              <a:p>
                <a:endParaRPr lang="zh-CN" altLang="en-US"/>
              </a:p>
            </p:txBody>
          </p:sp>
          <p:sp>
            <p:nvSpPr>
              <p:cNvPr id="17431" name="Line 622"/>
              <p:cNvSpPr>
                <a:spLocks noChangeShapeType="1"/>
              </p:cNvSpPr>
              <p:nvPr/>
            </p:nvSpPr>
            <p:spPr bwMode="auto">
              <a:xfrm>
                <a:off x="1105" y="312"/>
                <a:ext cx="0" cy="312"/>
              </a:xfrm>
              <a:prstGeom prst="line">
                <a:avLst/>
              </a:prstGeom>
              <a:noFill/>
              <a:ln w="9525">
                <a:solidFill>
                  <a:srgbClr val="000000"/>
                </a:solidFill>
                <a:round/>
                <a:headEnd/>
                <a:tailEnd type="triangle" w="med" len="med"/>
              </a:ln>
            </p:spPr>
            <p:txBody>
              <a:bodyPr/>
              <a:lstStyle/>
              <a:p>
                <a:endParaRPr lang="zh-CN" altLang="en-US"/>
              </a:p>
            </p:txBody>
          </p:sp>
          <p:sp>
            <p:nvSpPr>
              <p:cNvPr id="17432" name="Rectangle 623"/>
              <p:cNvSpPr>
                <a:spLocks noChangeArrowheads="1"/>
              </p:cNvSpPr>
              <p:nvPr/>
            </p:nvSpPr>
            <p:spPr bwMode="auto">
              <a:xfrm>
                <a:off x="667" y="624"/>
                <a:ext cx="788" cy="357"/>
              </a:xfrm>
              <a:prstGeom prst="rect">
                <a:avLst/>
              </a:prstGeom>
              <a:solidFill>
                <a:srgbClr val="FFFFFF"/>
              </a:solidFill>
              <a:ln w="9525">
                <a:solidFill>
                  <a:srgbClr val="000000"/>
                </a:solidFill>
                <a:miter lim="800000"/>
                <a:headEnd/>
                <a:tailEnd/>
              </a:ln>
            </p:spPr>
            <p:txBody>
              <a:bodyPr tIns="10800" bIns="10800"/>
              <a:lstStyle/>
              <a:p>
                <a:pPr algn="ctr"/>
                <a:r>
                  <a:rPr lang="zh-CN" altLang="zh-CN" sz="1200"/>
                  <a:t>A</a:t>
                </a:r>
              </a:p>
              <a:p>
                <a:endParaRPr lang="zh-CN" altLang="zh-CN"/>
              </a:p>
            </p:txBody>
          </p:sp>
          <p:sp>
            <p:nvSpPr>
              <p:cNvPr id="17433" name="Line 624"/>
              <p:cNvSpPr>
                <a:spLocks noChangeShapeType="1"/>
              </p:cNvSpPr>
              <p:nvPr/>
            </p:nvSpPr>
            <p:spPr bwMode="auto">
              <a:xfrm>
                <a:off x="1092" y="975"/>
                <a:ext cx="0" cy="312"/>
              </a:xfrm>
              <a:prstGeom prst="line">
                <a:avLst/>
              </a:prstGeom>
              <a:noFill/>
              <a:ln w="9525">
                <a:solidFill>
                  <a:srgbClr val="000000"/>
                </a:solidFill>
                <a:round/>
                <a:headEnd/>
                <a:tailEnd type="triangle" w="med" len="med"/>
              </a:ln>
            </p:spPr>
            <p:txBody>
              <a:bodyPr/>
              <a:lstStyle/>
              <a:p>
                <a:endParaRPr lang="zh-CN" altLang="en-US"/>
              </a:p>
            </p:txBody>
          </p:sp>
          <p:sp>
            <p:nvSpPr>
              <p:cNvPr id="17434" name="AutoShape 625"/>
              <p:cNvSpPr>
                <a:spLocks noChangeArrowheads="1"/>
              </p:cNvSpPr>
              <p:nvPr/>
            </p:nvSpPr>
            <p:spPr bwMode="auto">
              <a:xfrm>
                <a:off x="294" y="1274"/>
                <a:ext cx="1620" cy="624"/>
              </a:xfrm>
              <a:prstGeom prst="flowChartDecision">
                <a:avLst/>
              </a:prstGeom>
              <a:solidFill>
                <a:srgbClr val="FFFFFF"/>
              </a:solidFill>
              <a:ln w="9525">
                <a:solidFill>
                  <a:srgbClr val="000000"/>
                </a:solidFill>
                <a:miter lim="800000"/>
                <a:headEnd/>
                <a:tailEnd/>
              </a:ln>
            </p:spPr>
            <p:txBody>
              <a:bodyPr lIns="54000" tIns="10800" rIns="54000" bIns="10800"/>
              <a:lstStyle/>
              <a:p>
                <a:r>
                  <a:rPr lang="zh-CN" sz="1200"/>
                  <a:t>条件</a:t>
                </a:r>
                <a:r>
                  <a:rPr lang="zh-CN" altLang="zh-CN" sz="1200"/>
                  <a:t>C</a:t>
                </a:r>
              </a:p>
              <a:p>
                <a:endParaRPr lang="zh-CN" altLang="zh-CN"/>
              </a:p>
            </p:txBody>
          </p:sp>
          <p:sp>
            <p:nvSpPr>
              <p:cNvPr id="17435" name="Line 626"/>
              <p:cNvSpPr>
                <a:spLocks noChangeShapeType="1"/>
              </p:cNvSpPr>
              <p:nvPr/>
            </p:nvSpPr>
            <p:spPr bwMode="auto">
              <a:xfrm>
                <a:off x="1105" y="1885"/>
                <a:ext cx="0" cy="156"/>
              </a:xfrm>
              <a:prstGeom prst="line">
                <a:avLst/>
              </a:prstGeom>
              <a:noFill/>
              <a:ln w="9525">
                <a:solidFill>
                  <a:srgbClr val="000000"/>
                </a:solidFill>
                <a:round/>
                <a:headEnd/>
                <a:tailEnd/>
              </a:ln>
            </p:spPr>
            <p:txBody>
              <a:bodyPr/>
              <a:lstStyle/>
              <a:p>
                <a:endParaRPr lang="zh-CN" altLang="en-US"/>
              </a:p>
            </p:txBody>
          </p:sp>
          <p:sp>
            <p:nvSpPr>
              <p:cNvPr id="17436" name="Line 627"/>
              <p:cNvSpPr>
                <a:spLocks noChangeShapeType="1"/>
              </p:cNvSpPr>
              <p:nvPr/>
            </p:nvSpPr>
            <p:spPr bwMode="auto">
              <a:xfrm flipH="1">
                <a:off x="25" y="2028"/>
                <a:ext cx="1080" cy="0"/>
              </a:xfrm>
              <a:prstGeom prst="line">
                <a:avLst/>
              </a:prstGeom>
              <a:noFill/>
              <a:ln w="9525">
                <a:solidFill>
                  <a:srgbClr val="000000"/>
                </a:solidFill>
                <a:round/>
                <a:headEnd/>
                <a:tailEnd/>
              </a:ln>
            </p:spPr>
            <p:txBody>
              <a:bodyPr/>
              <a:lstStyle/>
              <a:p>
                <a:endParaRPr lang="zh-CN" altLang="en-US"/>
              </a:p>
            </p:txBody>
          </p:sp>
          <p:sp>
            <p:nvSpPr>
              <p:cNvPr id="17437" name="Line 628"/>
              <p:cNvSpPr>
                <a:spLocks noChangeShapeType="1"/>
              </p:cNvSpPr>
              <p:nvPr/>
            </p:nvSpPr>
            <p:spPr bwMode="auto">
              <a:xfrm>
                <a:off x="25" y="312"/>
                <a:ext cx="0" cy="1716"/>
              </a:xfrm>
              <a:prstGeom prst="line">
                <a:avLst/>
              </a:prstGeom>
              <a:noFill/>
              <a:ln w="9525">
                <a:solidFill>
                  <a:srgbClr val="000000"/>
                </a:solidFill>
                <a:round/>
                <a:headEnd/>
                <a:tailEnd/>
              </a:ln>
            </p:spPr>
            <p:txBody>
              <a:bodyPr/>
              <a:lstStyle/>
              <a:p>
                <a:endParaRPr lang="zh-CN" altLang="en-US"/>
              </a:p>
            </p:txBody>
          </p:sp>
          <p:sp>
            <p:nvSpPr>
              <p:cNvPr id="17438" name="Line 629"/>
              <p:cNvSpPr>
                <a:spLocks noChangeShapeType="1"/>
              </p:cNvSpPr>
              <p:nvPr/>
            </p:nvSpPr>
            <p:spPr bwMode="auto">
              <a:xfrm>
                <a:off x="2237" y="1586"/>
                <a:ext cx="0" cy="624"/>
              </a:xfrm>
              <a:prstGeom prst="line">
                <a:avLst/>
              </a:prstGeom>
              <a:noFill/>
              <a:ln w="9525">
                <a:solidFill>
                  <a:srgbClr val="000000"/>
                </a:solidFill>
                <a:round/>
                <a:headEnd/>
                <a:tailEnd/>
              </a:ln>
            </p:spPr>
            <p:txBody>
              <a:bodyPr/>
              <a:lstStyle/>
              <a:p>
                <a:endParaRPr lang="zh-CN" altLang="en-US"/>
              </a:p>
            </p:txBody>
          </p:sp>
          <p:sp>
            <p:nvSpPr>
              <p:cNvPr id="17439" name="Line 630"/>
              <p:cNvSpPr>
                <a:spLocks noChangeShapeType="1"/>
              </p:cNvSpPr>
              <p:nvPr/>
            </p:nvSpPr>
            <p:spPr bwMode="auto">
              <a:xfrm flipH="1">
                <a:off x="1144" y="2210"/>
                <a:ext cx="1080" cy="0"/>
              </a:xfrm>
              <a:prstGeom prst="line">
                <a:avLst/>
              </a:prstGeom>
              <a:noFill/>
              <a:ln w="9525">
                <a:solidFill>
                  <a:srgbClr val="000000"/>
                </a:solidFill>
                <a:round/>
                <a:headEnd/>
                <a:tailEnd/>
              </a:ln>
            </p:spPr>
            <p:txBody>
              <a:bodyPr/>
              <a:lstStyle/>
              <a:p>
                <a:endParaRPr lang="zh-CN" altLang="en-US"/>
              </a:p>
            </p:txBody>
          </p:sp>
          <p:sp>
            <p:nvSpPr>
              <p:cNvPr id="17440" name="Line 631"/>
              <p:cNvSpPr>
                <a:spLocks noChangeShapeType="1"/>
              </p:cNvSpPr>
              <p:nvPr/>
            </p:nvSpPr>
            <p:spPr bwMode="auto">
              <a:xfrm>
                <a:off x="1131" y="2210"/>
                <a:ext cx="0" cy="156"/>
              </a:xfrm>
              <a:prstGeom prst="line">
                <a:avLst/>
              </a:prstGeom>
              <a:noFill/>
              <a:ln w="9525">
                <a:solidFill>
                  <a:srgbClr val="000000"/>
                </a:solidFill>
                <a:round/>
                <a:headEnd/>
                <a:tailEnd type="triangle" w="med" len="med"/>
              </a:ln>
            </p:spPr>
            <p:txBody>
              <a:bodyPr/>
              <a:lstStyle/>
              <a:p>
                <a:endParaRPr lang="zh-CN" altLang="en-US"/>
              </a:p>
            </p:txBody>
          </p:sp>
          <p:sp>
            <p:nvSpPr>
              <p:cNvPr id="17441" name="Rectangle 632"/>
              <p:cNvSpPr>
                <a:spLocks noChangeArrowheads="1"/>
              </p:cNvSpPr>
              <p:nvPr/>
            </p:nvSpPr>
            <p:spPr bwMode="auto">
              <a:xfrm>
                <a:off x="777" y="0"/>
                <a:ext cx="1098" cy="357"/>
              </a:xfrm>
              <a:prstGeom prst="rect">
                <a:avLst/>
              </a:prstGeom>
              <a:noFill/>
              <a:ln w="9525">
                <a:noFill/>
                <a:miter lim="800000"/>
                <a:headEnd/>
                <a:tailEnd/>
              </a:ln>
            </p:spPr>
            <p:txBody>
              <a:bodyPr tIns="10800" bIns="10800"/>
              <a:lstStyle/>
              <a:p>
                <a:pPr algn="ctr"/>
                <a:endParaRPr lang="zh-CN" altLang="zh-CN"/>
              </a:p>
              <a:p>
                <a:endParaRPr lang="zh-CN" altLang="zh-CN"/>
              </a:p>
            </p:txBody>
          </p:sp>
          <p:sp>
            <p:nvSpPr>
              <p:cNvPr id="17442" name="Rectangle 633"/>
              <p:cNvSpPr>
                <a:spLocks noChangeArrowheads="1"/>
              </p:cNvSpPr>
              <p:nvPr/>
            </p:nvSpPr>
            <p:spPr bwMode="auto">
              <a:xfrm>
                <a:off x="0" y="1713"/>
                <a:ext cx="788" cy="357"/>
              </a:xfrm>
              <a:prstGeom prst="rect">
                <a:avLst/>
              </a:prstGeom>
              <a:noFill/>
              <a:ln w="9525">
                <a:noFill/>
                <a:miter lim="800000"/>
                <a:headEnd/>
                <a:tailEnd/>
              </a:ln>
            </p:spPr>
            <p:txBody>
              <a:bodyPr tIns="10800" bIns="10800"/>
              <a:lstStyle/>
              <a:p>
                <a:pPr algn="ctr"/>
                <a:r>
                  <a:rPr lang="zh-CN" altLang="zh-CN" sz="1200"/>
                  <a:t>false</a:t>
                </a:r>
              </a:p>
              <a:p>
                <a:endParaRPr lang="zh-CN" altLang="zh-CN"/>
              </a:p>
            </p:txBody>
          </p:sp>
          <p:sp>
            <p:nvSpPr>
              <p:cNvPr id="17443" name="Rectangle 634"/>
              <p:cNvSpPr>
                <a:spLocks noChangeArrowheads="1"/>
              </p:cNvSpPr>
              <p:nvPr/>
            </p:nvSpPr>
            <p:spPr bwMode="auto">
              <a:xfrm>
                <a:off x="1740" y="1248"/>
                <a:ext cx="788" cy="357"/>
              </a:xfrm>
              <a:prstGeom prst="rect">
                <a:avLst/>
              </a:prstGeom>
              <a:noFill/>
              <a:ln w="9525">
                <a:noFill/>
                <a:miter lim="800000"/>
                <a:headEnd/>
                <a:tailEnd/>
              </a:ln>
            </p:spPr>
            <p:txBody>
              <a:bodyPr tIns="10800" bIns="10800"/>
              <a:lstStyle/>
              <a:p>
                <a:r>
                  <a:rPr lang="zh-CN" altLang="zh-CN" sz="1200"/>
                  <a:t>true</a:t>
                </a:r>
              </a:p>
              <a:p>
                <a:endParaRPr lang="zh-CN" altLang="zh-CN"/>
              </a:p>
            </p:txBody>
          </p:sp>
        </p:grpSp>
        <p:sp>
          <p:nvSpPr>
            <p:cNvPr id="17429" name="Line 635"/>
            <p:cNvSpPr>
              <a:spLocks noChangeShapeType="1"/>
            </p:cNvSpPr>
            <p:nvPr/>
          </p:nvSpPr>
          <p:spPr bwMode="auto">
            <a:xfrm>
              <a:off x="1860" y="1590"/>
              <a:ext cx="360" cy="0"/>
            </a:xfrm>
            <a:prstGeom prst="line">
              <a:avLst/>
            </a:prstGeom>
            <a:noFill/>
            <a:ln w="9525">
              <a:solidFill>
                <a:srgbClr val="000000"/>
              </a:solidFill>
              <a:round/>
              <a:headEnd/>
              <a:tailEnd/>
            </a:ln>
          </p:spPr>
          <p:txBody>
            <a:bodyPr/>
            <a:lstStyle/>
            <a:p>
              <a:endParaRPr lang="zh-CN" altLang="en-US"/>
            </a:p>
          </p:txBody>
        </p:sp>
      </p:grpSp>
      <p:grpSp>
        <p:nvGrpSpPr>
          <p:cNvPr id="10" name="Group 616"/>
          <p:cNvGrpSpPr>
            <a:grpSpLocks/>
          </p:cNvGrpSpPr>
          <p:nvPr/>
        </p:nvGrpSpPr>
        <p:grpSpPr bwMode="auto">
          <a:xfrm>
            <a:off x="857250" y="2857500"/>
            <a:ext cx="1008063" cy="1943100"/>
            <a:chOff x="0" y="0"/>
            <a:chExt cx="900" cy="2340"/>
          </a:xfrm>
        </p:grpSpPr>
        <p:sp>
          <p:nvSpPr>
            <p:cNvPr id="17423" name="Line 19"/>
            <p:cNvSpPr>
              <a:spLocks noChangeShapeType="1"/>
            </p:cNvSpPr>
            <p:nvPr/>
          </p:nvSpPr>
          <p:spPr bwMode="auto">
            <a:xfrm>
              <a:off x="449" y="0"/>
              <a:ext cx="0" cy="468"/>
            </a:xfrm>
            <a:prstGeom prst="line">
              <a:avLst/>
            </a:prstGeom>
            <a:noFill/>
            <a:ln w="9525">
              <a:solidFill>
                <a:srgbClr val="000000"/>
              </a:solidFill>
              <a:round/>
              <a:headEnd/>
              <a:tailEnd type="triangle" w="med" len="med"/>
            </a:ln>
          </p:spPr>
          <p:txBody>
            <a:bodyPr/>
            <a:lstStyle/>
            <a:p>
              <a:endParaRPr lang="zh-CN" altLang="en-US"/>
            </a:p>
          </p:txBody>
        </p:sp>
        <p:sp>
          <p:nvSpPr>
            <p:cNvPr id="17424" name="Rectangle 20"/>
            <p:cNvSpPr>
              <a:spLocks noChangeArrowheads="1"/>
            </p:cNvSpPr>
            <p:nvPr/>
          </p:nvSpPr>
          <p:spPr bwMode="auto">
            <a:xfrm>
              <a:off x="0" y="468"/>
              <a:ext cx="900" cy="468"/>
            </a:xfrm>
            <a:prstGeom prst="rect">
              <a:avLst/>
            </a:prstGeom>
            <a:solidFill>
              <a:srgbClr val="FFFFFF"/>
            </a:solidFill>
            <a:ln w="9525">
              <a:solidFill>
                <a:srgbClr val="000000"/>
              </a:solidFill>
              <a:miter lim="800000"/>
              <a:headEnd/>
              <a:tailEnd/>
            </a:ln>
          </p:spPr>
          <p:txBody>
            <a:bodyPr/>
            <a:lstStyle/>
            <a:p>
              <a:pPr algn="ctr"/>
              <a:r>
                <a:rPr lang="zh-CN" altLang="zh-CN" sz="1200"/>
                <a:t>A</a:t>
              </a:r>
            </a:p>
            <a:p>
              <a:endParaRPr lang="zh-CN" altLang="zh-CN"/>
            </a:p>
          </p:txBody>
        </p:sp>
        <p:sp>
          <p:nvSpPr>
            <p:cNvPr id="17425" name="Line 21"/>
            <p:cNvSpPr>
              <a:spLocks noChangeShapeType="1"/>
            </p:cNvSpPr>
            <p:nvPr/>
          </p:nvSpPr>
          <p:spPr bwMode="auto">
            <a:xfrm>
              <a:off x="449" y="936"/>
              <a:ext cx="0" cy="468"/>
            </a:xfrm>
            <a:prstGeom prst="line">
              <a:avLst/>
            </a:prstGeom>
            <a:noFill/>
            <a:ln w="9525">
              <a:solidFill>
                <a:srgbClr val="000000"/>
              </a:solidFill>
              <a:round/>
              <a:headEnd/>
              <a:tailEnd type="triangle" w="med" len="med"/>
            </a:ln>
          </p:spPr>
          <p:txBody>
            <a:bodyPr/>
            <a:lstStyle/>
            <a:p>
              <a:endParaRPr lang="zh-CN" altLang="en-US"/>
            </a:p>
          </p:txBody>
        </p:sp>
        <p:sp>
          <p:nvSpPr>
            <p:cNvPr id="17426" name="Rectangle 22"/>
            <p:cNvSpPr>
              <a:spLocks noChangeArrowheads="1"/>
            </p:cNvSpPr>
            <p:nvPr/>
          </p:nvSpPr>
          <p:spPr bwMode="auto">
            <a:xfrm>
              <a:off x="0" y="1404"/>
              <a:ext cx="900" cy="468"/>
            </a:xfrm>
            <a:prstGeom prst="rect">
              <a:avLst/>
            </a:prstGeom>
            <a:solidFill>
              <a:srgbClr val="FFFFFF"/>
            </a:solidFill>
            <a:ln w="9525">
              <a:solidFill>
                <a:srgbClr val="000000"/>
              </a:solidFill>
              <a:miter lim="800000"/>
              <a:headEnd/>
              <a:tailEnd/>
            </a:ln>
          </p:spPr>
          <p:txBody>
            <a:bodyPr/>
            <a:lstStyle/>
            <a:p>
              <a:pPr algn="ctr"/>
              <a:r>
                <a:rPr lang="zh-CN" altLang="zh-CN" sz="1200"/>
                <a:t>B</a:t>
              </a:r>
            </a:p>
            <a:p>
              <a:endParaRPr lang="zh-CN" altLang="zh-CN"/>
            </a:p>
          </p:txBody>
        </p:sp>
        <p:sp>
          <p:nvSpPr>
            <p:cNvPr id="17427" name="Line 23"/>
            <p:cNvSpPr>
              <a:spLocks noChangeShapeType="1"/>
            </p:cNvSpPr>
            <p:nvPr/>
          </p:nvSpPr>
          <p:spPr bwMode="auto">
            <a:xfrm>
              <a:off x="449" y="1872"/>
              <a:ext cx="0" cy="468"/>
            </a:xfrm>
            <a:prstGeom prst="line">
              <a:avLst/>
            </a:prstGeom>
            <a:noFill/>
            <a:ln w="9525">
              <a:solidFill>
                <a:srgbClr val="000000"/>
              </a:solidFill>
              <a:round/>
              <a:headEnd/>
              <a:tailEnd type="triangle" w="med" len="med"/>
            </a:ln>
          </p:spPr>
          <p:txBody>
            <a:bodyPr/>
            <a:lstStyle/>
            <a:p>
              <a:endParaRPr lang="zh-CN" altLang="en-US"/>
            </a:p>
          </p:txBody>
        </p:sp>
      </p:grpSp>
      <p:sp>
        <p:nvSpPr>
          <p:cNvPr id="17422" name="Text Box 65"/>
          <p:cNvSpPr txBox="1">
            <a:spLocks noChangeArrowheads="1"/>
          </p:cNvSpPr>
          <p:nvPr/>
        </p:nvSpPr>
        <p:spPr bwMode="auto">
          <a:xfrm>
            <a:off x="611188" y="5229225"/>
            <a:ext cx="8066087" cy="304800"/>
          </a:xfrm>
          <a:prstGeom prst="rect">
            <a:avLst/>
          </a:prstGeom>
          <a:noFill/>
          <a:ln w="9525">
            <a:noFill/>
            <a:miter lim="800000"/>
            <a:headEnd/>
            <a:tailEnd/>
          </a:ln>
        </p:spPr>
        <p:txBody>
          <a:bodyPr>
            <a:spAutoFit/>
          </a:bodyPr>
          <a:lstStyle/>
          <a:p>
            <a:r>
              <a:rPr lang="zh-CN" altLang="en-US" sz="1400" b="1">
                <a:latin typeface="宋体" pitchFamily="2" charset="-122"/>
                <a:sym typeface="宋体" pitchFamily="2" charset="-122"/>
              </a:rPr>
              <a:t>     顺序结构        选择结构                             </a:t>
            </a:r>
            <a:r>
              <a:rPr lang="zh-CN" altLang="en-US" sz="1400" b="1">
                <a:latin typeface="Times New Roman" pitchFamily="18" charset="0"/>
                <a:cs typeface="Times New Roman" pitchFamily="18" charset="0"/>
                <a:sym typeface="Times New Roman" pitchFamily="18" charset="0"/>
              </a:rPr>
              <a:t> </a:t>
            </a:r>
            <a:r>
              <a:rPr lang="zh-CN" altLang="en-US" sz="1400" b="1">
                <a:latin typeface="宋体" pitchFamily="2" charset="-122"/>
                <a:sym typeface="宋体" pitchFamily="2" charset="-122"/>
              </a:rPr>
              <a:t>循环结构</a:t>
            </a:r>
            <a:endParaRPr lang="zh-CN" altLang="en-US" sz="140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8435"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8436"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8437"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8438"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8439"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8440" name="内容占位符 2"/>
          <p:cNvSpPr>
            <a:spLocks noGrp="1" noChangeArrowheads="1"/>
          </p:cNvSpPr>
          <p:nvPr>
            <p:ph sz="half" idx="1"/>
          </p:nvPr>
        </p:nvSpPr>
        <p:spPr>
          <a:xfrm>
            <a:off x="458788" y="909638"/>
            <a:ext cx="8075612" cy="5216525"/>
          </a:xfrm>
        </p:spPr>
        <p:txBody>
          <a:bodyPr/>
          <a:lstStyle/>
          <a:p>
            <a:pPr algn="l">
              <a:lnSpc>
                <a:spcPct val="80000"/>
              </a:lnSpc>
            </a:pPr>
            <a:r>
              <a:rPr lang="en-US" altLang="zh-CN" sz="1600" smtClean="0"/>
              <a:t>④</a:t>
            </a:r>
            <a:r>
              <a:rPr lang="en-US" sz="1600" smtClean="0"/>
              <a:t>程序设计语言</a:t>
            </a:r>
          </a:p>
          <a:p>
            <a:pPr algn="l">
              <a:lnSpc>
                <a:spcPct val="80000"/>
              </a:lnSpc>
            </a:pPr>
            <a:endParaRPr lang="en-US" altLang="zh-CN" sz="1800" smtClean="0"/>
          </a:p>
          <a:p>
            <a:pPr algn="l">
              <a:lnSpc>
                <a:spcPct val="80000"/>
              </a:lnSpc>
            </a:pPr>
            <a:r>
              <a:rPr lang="en-US" sz="1600" smtClean="0"/>
              <a:t>程序</a:t>
            </a:r>
            <a:r>
              <a:rPr lang="en-US" altLang="zh-CN" sz="1600" smtClean="0"/>
              <a:t>CCreatestuinf::OnselchangeWstuname() //</a:t>
            </a:r>
            <a:r>
              <a:rPr lang="en-US" sz="1600" smtClean="0"/>
              <a:t>选择组合框中的内容，显示相应信息</a:t>
            </a:r>
          </a:p>
          <a:p>
            <a:pPr algn="l">
              <a:lnSpc>
                <a:spcPct val="80000"/>
              </a:lnSpc>
            </a:pPr>
            <a:r>
              <a:rPr lang="en-US" altLang="zh-CN" sz="1600" smtClean="0"/>
              <a:t>     {</a:t>
            </a:r>
          </a:p>
          <a:p>
            <a:pPr algn="l">
              <a:lnSpc>
                <a:spcPct val="80000"/>
              </a:lnSpc>
            </a:pPr>
            <a:r>
              <a:rPr lang="en-US" altLang="zh-CN" sz="1600" smtClean="0"/>
              <a:t>        int a;</a:t>
            </a:r>
          </a:p>
          <a:p>
            <a:pPr algn="l">
              <a:lnSpc>
                <a:spcPct val="80000"/>
              </a:lnSpc>
            </a:pPr>
            <a:r>
              <a:rPr lang="en-US" altLang="zh-CN" sz="1600" smtClean="0"/>
              <a:t>        Cstring b,c;</a:t>
            </a:r>
          </a:p>
          <a:p>
            <a:pPr algn="l">
              <a:lnSpc>
                <a:spcPct val="80000"/>
              </a:lnSpc>
            </a:pPr>
            <a:r>
              <a:rPr lang="en-US" altLang="zh-CN" sz="1600" smtClean="0"/>
              <a:t>        UpdateData(TRUE);</a:t>
            </a:r>
          </a:p>
          <a:p>
            <a:pPr algn="l">
              <a:lnSpc>
                <a:spcPct val="80000"/>
              </a:lnSpc>
            </a:pPr>
            <a:r>
              <a:rPr lang="en-US" altLang="zh-CN" sz="1600" smtClean="0"/>
              <a:t>        a = m_stunamecontrol.GetCurSel( );</a:t>
            </a:r>
          </a:p>
          <a:p>
            <a:pPr algn="l">
              <a:lnSpc>
                <a:spcPct val="80000"/>
              </a:lnSpc>
            </a:pPr>
            <a:r>
              <a:rPr lang="en-US" altLang="zh-CN" sz="1600" smtClean="0"/>
              <a:t>            m_stunamecontrol.GetLText(a,c);</a:t>
            </a:r>
          </a:p>
          <a:p>
            <a:pPr algn="l">
              <a:lnSpc>
                <a:spcPct val="80000"/>
              </a:lnSpc>
            </a:pPr>
            <a:r>
              <a:rPr lang="en-US" altLang="zh-CN" sz="1600" smtClean="0"/>
              <a:t>            m_stuname = c;</a:t>
            </a:r>
          </a:p>
          <a:p>
            <a:pPr algn="l">
              <a:lnSpc>
                <a:spcPct val="80000"/>
              </a:lnSpc>
            </a:pPr>
            <a:r>
              <a:rPr lang="en-US" altLang="zh-CN" sz="1600" smtClean="0"/>
              <a:t>         UpdateData(FALSE);</a:t>
            </a:r>
          </a:p>
          <a:p>
            <a:pPr algn="l">
              <a:lnSpc>
                <a:spcPct val="80000"/>
              </a:lnSpc>
            </a:pPr>
            <a:r>
              <a:rPr lang="en-US" altLang="zh-CN" sz="1600" smtClean="0"/>
              <a:t>          If(!pAllSet-&gt;GetStuSet)()-&gt;IsBOF())</a:t>
            </a:r>
          </a:p>
          <a:p>
            <a:pPr algn="l">
              <a:lnSpc>
                <a:spcPct val="80000"/>
              </a:lnSpc>
            </a:pPr>
            <a:r>
              <a:rPr lang="en-US" altLang="zh-CN" sz="1600" smtClean="0"/>
              <a:t>          {</a:t>
            </a:r>
          </a:p>
          <a:p>
            <a:pPr algn="l">
              <a:lnSpc>
                <a:spcPct val="80000"/>
              </a:lnSpc>
            </a:pPr>
            <a:r>
              <a:rPr lang="en-US" altLang="zh-CN" sz="1600" smtClean="0"/>
              <a:t>             pAllSet-&gt;GetStuSet()-&gt;MoveFist();</a:t>
            </a:r>
          </a:p>
          <a:p>
            <a:pPr algn="l">
              <a:lnSpc>
                <a:spcPct val="80000"/>
              </a:lnSpc>
            </a:pPr>
            <a:r>
              <a:rPr lang="en-US" altLang="zh-CN" sz="1600" smtClean="0"/>
              <a:t>             while (!pAllSet-&gt;GetStuSet()-&gt;IsEOF()) //</a:t>
            </a:r>
            <a:r>
              <a:rPr lang="en-US" sz="1600" smtClean="0"/>
              <a:t>如果</a:t>
            </a:r>
            <a:r>
              <a:rPr lang="en-US" altLang="zh-CN" sz="1600" smtClean="0"/>
              <a:t>student</a:t>
            </a:r>
            <a:r>
              <a:rPr lang="en-US" sz="1600" smtClean="0"/>
              <a:t>表中找到相应的记录就显示出来</a:t>
            </a:r>
          </a:p>
          <a:p>
            <a:pPr algn="l">
              <a:lnSpc>
                <a:spcPct val="80000"/>
              </a:lnSpc>
            </a:pPr>
            <a:endParaRPr lang="zh-CN" altLang="en-US" sz="1800" smtClean="0"/>
          </a:p>
        </p:txBody>
      </p:sp>
      <p:sp>
        <p:nvSpPr>
          <p:cNvPr id="18441"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C739EF35-8EDE-4D6B-8EE8-5715DCEDDE0B}" type="slidenum">
              <a:rPr lang="zh-CN" altLang="en-US"/>
              <a:pPr/>
              <a:t>155</a:t>
            </a:fld>
            <a:endParaRPr lang="zh-CN" altLang="en-US"/>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19459"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19460"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19461"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19462"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19463"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19464" name="内容占位符 2"/>
          <p:cNvSpPr>
            <a:spLocks noGrp="1" noChangeArrowheads="1"/>
          </p:cNvSpPr>
          <p:nvPr>
            <p:ph sz="half" idx="1"/>
          </p:nvPr>
        </p:nvSpPr>
        <p:spPr>
          <a:xfrm>
            <a:off x="428625" y="928688"/>
            <a:ext cx="8435975" cy="4968875"/>
          </a:xfrm>
        </p:spPr>
        <p:txBody>
          <a:bodyPr/>
          <a:lstStyle/>
          <a:p>
            <a:pPr algn="l">
              <a:lnSpc>
                <a:spcPct val="80000"/>
              </a:lnSpc>
            </a:pPr>
            <a:r>
              <a:rPr lang="en-US" altLang="zh-CN" sz="1600" smtClean="0"/>
              <a:t>if</a:t>
            </a:r>
            <a:r>
              <a:rPr lang="en-US" sz="1600" smtClean="0"/>
              <a:t>（</a:t>
            </a:r>
            <a:r>
              <a:rPr lang="en-US" altLang="zh-CN" sz="1600" smtClean="0"/>
              <a:t>pAllSet-&gt;GetStuSet()-&gt;m_StuName= = c</a:t>
            </a:r>
            <a:r>
              <a:rPr lang="en-US" sz="1600" smtClean="0"/>
              <a:t>）</a:t>
            </a:r>
          </a:p>
          <a:p>
            <a:pPr algn="l">
              <a:lnSpc>
                <a:spcPct val="80000"/>
              </a:lnSpc>
            </a:pPr>
            <a:r>
              <a:rPr lang="en-US" altLang="zh-CN" sz="1600" smtClean="0"/>
              <a:t>               {</a:t>
            </a:r>
          </a:p>
          <a:p>
            <a:pPr algn="l">
              <a:lnSpc>
                <a:spcPct val="80000"/>
              </a:lnSpc>
            </a:pPr>
            <a:r>
              <a:rPr lang="en-US" altLang="zh-CN" sz="1600" smtClean="0"/>
              <a:t>                 m_id-&gt;SetStuID(pAllSet-&gt;GetStuSet()-&gt;m_StuSex</a:t>
            </a:r>
          </a:p>
          <a:p>
            <a:pPr algn="l">
              <a:lnSpc>
                <a:spcPct val="80000"/>
              </a:lnSpc>
            </a:pPr>
            <a:r>
              <a:rPr lang="en-US" altLang="zh-CN" sz="1600" smtClean="0"/>
              <a:t>                 m_stuID = m_id-&gt;GetPowerID();</a:t>
            </a:r>
          </a:p>
          <a:p>
            <a:pPr algn="l">
              <a:lnSpc>
                <a:spcPct val="80000"/>
              </a:lnSpc>
            </a:pPr>
            <a:r>
              <a:rPr lang="en-US" altLang="zh-CN" sz="1600" smtClean="0"/>
              <a:t>                 m_stusex = pAllSet-&gt;GetStuSet()-&gt;m_StuHome;</a:t>
            </a:r>
          </a:p>
          <a:p>
            <a:pPr algn="l">
              <a:lnSpc>
                <a:spcPct val="80000"/>
              </a:lnSpc>
            </a:pPr>
            <a:r>
              <a:rPr lang="en-US" altLang="zh-CN" sz="1600" smtClean="0"/>
              <a:t>                 m_stubir = pAllSet-&gt;GetStuSet()-&gt;m_StuBir;</a:t>
            </a:r>
          </a:p>
          <a:p>
            <a:pPr algn="l">
              <a:lnSpc>
                <a:spcPct val="80000"/>
              </a:lnSpc>
            </a:pPr>
            <a:r>
              <a:rPr lang="en-US" altLang="zh-CN" sz="1600" smtClean="0"/>
              <a:t>                  m_stday = pAllSet -&gt; GetStuSet()-&gt;m_StDay;</a:t>
            </a:r>
          </a:p>
          <a:p>
            <a:pPr algn="l">
              <a:lnSpc>
                <a:spcPct val="80000"/>
              </a:lnSpc>
            </a:pPr>
            <a:r>
              <a:rPr lang="en-US" altLang="zh-CN" sz="1600" smtClean="0"/>
              <a:t>                  break; }</a:t>
            </a:r>
          </a:p>
          <a:p>
            <a:pPr algn="l">
              <a:lnSpc>
                <a:spcPct val="80000"/>
              </a:lnSpc>
            </a:pPr>
            <a:r>
              <a:rPr lang="en-US" altLang="zh-CN" sz="1600" smtClean="0"/>
              <a:t>              else</a:t>
            </a:r>
          </a:p>
          <a:p>
            <a:pPr algn="l">
              <a:lnSpc>
                <a:spcPct val="80000"/>
              </a:lnSpc>
            </a:pPr>
            <a:r>
              <a:rPr lang="en-US" altLang="zh-CN" sz="1600" smtClean="0"/>
              <a:t>                  pAllSet-&gt;GetStuSet()-&gt;MoveNext();}</a:t>
            </a:r>
          </a:p>
          <a:p>
            <a:pPr algn="l">
              <a:lnSpc>
                <a:spcPct val="80000"/>
              </a:lnSpc>
            </a:pPr>
            <a:r>
              <a:rPr lang="en-US" altLang="zh-CN" sz="1600" smtClean="0"/>
              <a:t>             If(pAllSet-&gt;GetStuSet()-&gt;IsEOF()) //</a:t>
            </a:r>
            <a:r>
              <a:rPr lang="en-US" sz="1600" smtClean="0"/>
              <a:t>如果在</a:t>
            </a:r>
            <a:r>
              <a:rPr lang="en-US" altLang="zh-CN" sz="1600" smtClean="0"/>
              <a:t>student</a:t>
            </a:r>
            <a:r>
              <a:rPr lang="en-US" sz="1600" smtClean="0"/>
              <a:t>表中没有找到相应记录就建立</a:t>
            </a:r>
            <a:r>
              <a:rPr lang="en-US" altLang="zh-CN" sz="1600" smtClean="0"/>
              <a:t>ID</a:t>
            </a:r>
            <a:r>
              <a:rPr lang="en-US" sz="1600" smtClean="0"/>
              <a:t>号</a:t>
            </a:r>
          </a:p>
          <a:p>
            <a:pPr algn="l">
              <a:lnSpc>
                <a:spcPct val="80000"/>
              </a:lnSpc>
            </a:pPr>
            <a:r>
              <a:rPr lang="en-US" altLang="zh-CN" sz="1600" smtClean="0"/>
              <a:t>              { InitStuID();</a:t>
            </a:r>
          </a:p>
          <a:p>
            <a:pPr algn="l">
              <a:lnSpc>
                <a:spcPct val="80000"/>
              </a:lnSpc>
            </a:pPr>
            <a:r>
              <a:rPr lang="en-US" altLang="zh-CN" sz="1600" smtClean="0"/>
              <a:t>                m_stusex = ””; m_stuhome = ””; m_stubir = “”; m_stday = “”; }</a:t>
            </a:r>
          </a:p>
          <a:p>
            <a:pPr algn="l">
              <a:lnSpc>
                <a:spcPct val="80000"/>
              </a:lnSpc>
            </a:pPr>
            <a:r>
              <a:rPr lang="en-US" altLang="zh-CN" sz="1600" smtClean="0"/>
              <a:t>              Else</a:t>
            </a:r>
          </a:p>
          <a:p>
            <a:pPr algn="l">
              <a:lnSpc>
                <a:spcPct val="80000"/>
              </a:lnSpc>
            </a:pPr>
            <a:r>
              <a:rPr lang="en-US" altLang="zh-CN" sz="1600" smtClean="0"/>
              <a:t>              {InitStuID();</a:t>
            </a:r>
          </a:p>
          <a:p>
            <a:pPr algn="l">
              <a:lnSpc>
                <a:spcPct val="80000"/>
              </a:lnSpc>
            </a:pPr>
            <a:r>
              <a:rPr lang="en-US" altLang="zh-CN" sz="1600" smtClean="0"/>
              <a:t>                m_stusex = ””; m_stuhome = ””; m_stubir = “”;  m_stday = “”;}</a:t>
            </a:r>
          </a:p>
          <a:p>
            <a:pPr algn="l">
              <a:lnSpc>
                <a:spcPct val="80000"/>
              </a:lnSpc>
            </a:pPr>
            <a:r>
              <a:rPr lang="en-US" altLang="zh-CN" sz="1600" smtClean="0"/>
              <a:t>              UpdateData(FALSE);}</a:t>
            </a:r>
          </a:p>
        </p:txBody>
      </p:sp>
      <p:sp>
        <p:nvSpPr>
          <p:cNvPr id="19465"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F22AFFB6-04C8-48DB-BB36-685BA2E816E9}" type="slidenum">
              <a:rPr lang="zh-CN" altLang="en-US"/>
              <a:pPr/>
              <a:t>156</a:t>
            </a:fld>
            <a:endParaRPr lang="zh-CN" altLang="en-US"/>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0483"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0484"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0485"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0486"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0487"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0488" name="内容占位符 2"/>
          <p:cNvSpPr>
            <a:spLocks noGrp="1" noChangeArrowheads="1"/>
          </p:cNvSpPr>
          <p:nvPr>
            <p:ph sz="half" idx="1"/>
          </p:nvPr>
        </p:nvSpPr>
        <p:spPr>
          <a:xfrm>
            <a:off x="457200" y="1600200"/>
            <a:ext cx="8435975" cy="4133850"/>
          </a:xfrm>
        </p:spPr>
        <p:txBody>
          <a:bodyPr/>
          <a:lstStyle/>
          <a:p>
            <a:pPr algn="l"/>
            <a:endParaRPr lang="en-US" altLang="zh-CN" sz="2400" smtClean="0"/>
          </a:p>
          <a:p>
            <a:pPr algn="l"/>
            <a:endParaRPr lang="zh-CN" altLang="en-US" sz="2000" smtClean="0"/>
          </a:p>
        </p:txBody>
      </p:sp>
      <p:sp>
        <p:nvSpPr>
          <p:cNvPr id="20489"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971D2122-631A-4862-AC13-253A8D1B5FDC}" type="slidenum">
              <a:rPr lang="zh-CN" altLang="en-US"/>
              <a:pPr/>
              <a:t>157</a:t>
            </a:fld>
            <a:endParaRPr lang="zh-CN" altLang="en-US"/>
          </a:p>
        </p:txBody>
      </p:sp>
      <p:grpSp>
        <p:nvGrpSpPr>
          <p:cNvPr id="2" name="Group 581"/>
          <p:cNvGrpSpPr>
            <a:grpSpLocks/>
          </p:cNvGrpSpPr>
          <p:nvPr/>
        </p:nvGrpSpPr>
        <p:grpSpPr bwMode="auto">
          <a:xfrm>
            <a:off x="755650" y="406400"/>
            <a:ext cx="7848600" cy="5399088"/>
            <a:chOff x="0" y="0"/>
            <a:chExt cx="8154" cy="6861"/>
          </a:xfrm>
        </p:grpSpPr>
        <p:sp>
          <p:nvSpPr>
            <p:cNvPr id="20492" name="Text Box 580"/>
            <p:cNvSpPr txBox="1">
              <a:spLocks noChangeArrowheads="1"/>
            </p:cNvSpPr>
            <p:nvPr/>
          </p:nvSpPr>
          <p:spPr bwMode="auto">
            <a:xfrm>
              <a:off x="3960" y="2025"/>
              <a:ext cx="540" cy="468"/>
            </a:xfrm>
            <a:prstGeom prst="rect">
              <a:avLst/>
            </a:prstGeom>
            <a:solidFill>
              <a:srgbClr val="FFFFFF"/>
            </a:solidFill>
            <a:ln w="9525">
              <a:noFill/>
              <a:miter lim="800000"/>
              <a:headEnd/>
              <a:tailEnd/>
            </a:ln>
          </p:spPr>
          <p:txBody>
            <a:bodyPr/>
            <a:lstStyle/>
            <a:p>
              <a:r>
                <a:rPr lang="zh-CN" sz="1400"/>
                <a:t>否</a:t>
              </a:r>
            </a:p>
            <a:p>
              <a:endParaRPr lang="zh-CN" altLang="zh-CN"/>
            </a:p>
          </p:txBody>
        </p:sp>
        <p:sp>
          <p:nvSpPr>
            <p:cNvPr id="20493" name="Text Box 276"/>
            <p:cNvSpPr txBox="1">
              <a:spLocks noChangeArrowheads="1"/>
            </p:cNvSpPr>
            <p:nvPr/>
          </p:nvSpPr>
          <p:spPr bwMode="auto">
            <a:xfrm>
              <a:off x="5220" y="1492"/>
              <a:ext cx="540" cy="468"/>
            </a:xfrm>
            <a:prstGeom prst="rect">
              <a:avLst/>
            </a:prstGeom>
            <a:noFill/>
            <a:ln w="9525">
              <a:noFill/>
              <a:miter lim="800000"/>
              <a:headEnd/>
              <a:tailEnd/>
            </a:ln>
          </p:spPr>
          <p:txBody>
            <a:bodyPr/>
            <a:lstStyle/>
            <a:p>
              <a:r>
                <a:rPr lang="zh-CN" sz="1400"/>
                <a:t>是</a:t>
              </a:r>
            </a:p>
            <a:p>
              <a:endParaRPr lang="zh-CN" altLang="zh-CN"/>
            </a:p>
          </p:txBody>
        </p:sp>
        <p:grpSp>
          <p:nvGrpSpPr>
            <p:cNvPr id="3" name="Group 301"/>
            <p:cNvGrpSpPr>
              <a:grpSpLocks/>
            </p:cNvGrpSpPr>
            <p:nvPr/>
          </p:nvGrpSpPr>
          <p:grpSpPr bwMode="auto">
            <a:xfrm>
              <a:off x="0" y="0"/>
              <a:ext cx="8154" cy="6861"/>
              <a:chOff x="0" y="0"/>
              <a:chExt cx="8154" cy="6861"/>
            </a:xfrm>
          </p:grpSpPr>
          <p:sp>
            <p:nvSpPr>
              <p:cNvPr id="20495" name="Line 267"/>
              <p:cNvSpPr>
                <a:spLocks noChangeShapeType="1"/>
              </p:cNvSpPr>
              <p:nvPr/>
            </p:nvSpPr>
            <p:spPr bwMode="auto">
              <a:xfrm>
                <a:off x="3856" y="3956"/>
                <a:ext cx="0" cy="227"/>
              </a:xfrm>
              <a:prstGeom prst="line">
                <a:avLst/>
              </a:prstGeom>
              <a:noFill/>
              <a:ln w="9525">
                <a:solidFill>
                  <a:srgbClr val="000000"/>
                </a:solidFill>
                <a:miter lim="800000"/>
                <a:headEnd/>
                <a:tailEnd type="triangle" w="med" len="med"/>
              </a:ln>
            </p:spPr>
            <p:txBody>
              <a:bodyPr/>
              <a:lstStyle/>
              <a:p>
                <a:endParaRPr lang="zh-CN" altLang="en-US"/>
              </a:p>
            </p:txBody>
          </p:sp>
          <p:sp>
            <p:nvSpPr>
              <p:cNvPr id="20496" name="Text Box 274"/>
              <p:cNvSpPr txBox="1">
                <a:spLocks noChangeArrowheads="1"/>
              </p:cNvSpPr>
              <p:nvPr/>
            </p:nvSpPr>
            <p:spPr bwMode="auto">
              <a:xfrm>
                <a:off x="5335" y="4326"/>
                <a:ext cx="540" cy="468"/>
              </a:xfrm>
              <a:prstGeom prst="rect">
                <a:avLst/>
              </a:prstGeom>
              <a:noFill/>
              <a:ln w="9525">
                <a:noFill/>
                <a:miter lim="800000"/>
                <a:headEnd/>
                <a:tailEnd/>
              </a:ln>
            </p:spPr>
            <p:txBody>
              <a:bodyPr/>
              <a:lstStyle/>
              <a:p>
                <a:r>
                  <a:rPr lang="zh-CN" sz="1400"/>
                  <a:t>否</a:t>
                </a:r>
              </a:p>
              <a:p>
                <a:endParaRPr lang="zh-CN" altLang="zh-CN"/>
              </a:p>
            </p:txBody>
          </p:sp>
          <p:sp>
            <p:nvSpPr>
              <p:cNvPr id="20497" name="Text Box 297"/>
              <p:cNvSpPr txBox="1">
                <a:spLocks noChangeArrowheads="1"/>
              </p:cNvSpPr>
              <p:nvPr/>
            </p:nvSpPr>
            <p:spPr bwMode="auto">
              <a:xfrm>
                <a:off x="1286" y="3039"/>
                <a:ext cx="540" cy="468"/>
              </a:xfrm>
              <a:prstGeom prst="rect">
                <a:avLst/>
              </a:prstGeom>
              <a:noFill/>
              <a:ln w="9525">
                <a:noFill/>
                <a:miter lim="800000"/>
                <a:headEnd/>
                <a:tailEnd/>
              </a:ln>
            </p:spPr>
            <p:txBody>
              <a:bodyPr/>
              <a:lstStyle/>
              <a:p>
                <a:r>
                  <a:rPr lang="zh-CN" sz="1400"/>
                  <a:t>是</a:t>
                </a:r>
              </a:p>
              <a:p>
                <a:endParaRPr lang="zh-CN" altLang="zh-CN"/>
              </a:p>
            </p:txBody>
          </p:sp>
          <p:grpSp>
            <p:nvGrpSpPr>
              <p:cNvPr id="4" name="Group 300"/>
              <p:cNvGrpSpPr>
                <a:grpSpLocks/>
              </p:cNvGrpSpPr>
              <p:nvPr/>
            </p:nvGrpSpPr>
            <p:grpSpPr bwMode="auto">
              <a:xfrm>
                <a:off x="0" y="0"/>
                <a:ext cx="8154" cy="6861"/>
                <a:chOff x="0" y="0"/>
                <a:chExt cx="8154" cy="6861"/>
              </a:xfrm>
            </p:grpSpPr>
            <p:sp>
              <p:nvSpPr>
                <p:cNvPr id="20499" name="AutoShape 258"/>
                <p:cNvSpPr>
                  <a:spLocks noChangeArrowheads="1"/>
                </p:cNvSpPr>
                <p:nvPr/>
              </p:nvSpPr>
              <p:spPr bwMode="auto">
                <a:xfrm>
                  <a:off x="3537" y="0"/>
                  <a:ext cx="720" cy="465"/>
                </a:xfrm>
                <a:prstGeom prst="flowChartAlternateProcess">
                  <a:avLst/>
                </a:prstGeom>
                <a:solidFill>
                  <a:srgbClr val="FFFFFF"/>
                </a:solidFill>
                <a:ln w="9525">
                  <a:solidFill>
                    <a:srgbClr val="000000"/>
                  </a:solidFill>
                  <a:miter lim="800000"/>
                  <a:headEnd/>
                  <a:tailEnd/>
                </a:ln>
              </p:spPr>
              <p:txBody>
                <a:bodyPr lIns="18000" tIns="36000" rIns="18000" bIns="36000"/>
                <a:lstStyle/>
                <a:p>
                  <a:pPr algn="ctr"/>
                  <a:r>
                    <a:rPr lang="zh-CN" sz="1400"/>
                    <a:t>开始</a:t>
                  </a:r>
                </a:p>
                <a:p>
                  <a:endParaRPr lang="zh-CN" altLang="zh-CN"/>
                </a:p>
              </p:txBody>
            </p:sp>
            <p:sp>
              <p:nvSpPr>
                <p:cNvPr id="20500" name="Line 259"/>
                <p:cNvSpPr>
                  <a:spLocks noChangeShapeType="1"/>
                </p:cNvSpPr>
                <p:nvPr/>
              </p:nvSpPr>
              <p:spPr bwMode="auto">
                <a:xfrm>
                  <a:off x="3886" y="465"/>
                  <a:ext cx="0" cy="227"/>
                </a:xfrm>
                <a:prstGeom prst="line">
                  <a:avLst/>
                </a:prstGeom>
                <a:noFill/>
                <a:ln w="9525">
                  <a:solidFill>
                    <a:srgbClr val="000000"/>
                  </a:solidFill>
                  <a:miter lim="800000"/>
                  <a:headEnd/>
                  <a:tailEnd type="triangle" w="med" len="med"/>
                </a:ln>
              </p:spPr>
              <p:txBody>
                <a:bodyPr/>
                <a:lstStyle/>
                <a:p>
                  <a:endParaRPr lang="zh-CN" altLang="en-US"/>
                </a:p>
              </p:txBody>
            </p:sp>
            <p:sp>
              <p:nvSpPr>
                <p:cNvPr id="20501" name="Rectangle 260"/>
                <p:cNvSpPr>
                  <a:spLocks noChangeArrowheads="1"/>
                </p:cNvSpPr>
                <p:nvPr/>
              </p:nvSpPr>
              <p:spPr bwMode="auto">
                <a:xfrm>
                  <a:off x="2637" y="725"/>
                  <a:ext cx="2520" cy="624"/>
                </a:xfrm>
                <a:prstGeom prst="rect">
                  <a:avLst/>
                </a:prstGeom>
                <a:solidFill>
                  <a:srgbClr val="FFFFFF"/>
                </a:solidFill>
                <a:ln w="9525">
                  <a:solidFill>
                    <a:srgbClr val="000000"/>
                  </a:solidFill>
                  <a:miter lim="800000"/>
                  <a:headEnd/>
                  <a:tailEnd/>
                </a:ln>
              </p:spPr>
              <p:txBody>
                <a:bodyPr tIns="10800" bIns="10800"/>
                <a:lstStyle/>
                <a:p>
                  <a:r>
                    <a:rPr lang="zh-CN" sz="1400"/>
                    <a:t>对话框中变量与类中映射变量进行数据交换</a:t>
                  </a:r>
                </a:p>
                <a:p>
                  <a:endParaRPr lang="zh-CN" altLang="zh-CN"/>
                </a:p>
              </p:txBody>
            </p:sp>
            <p:sp>
              <p:nvSpPr>
                <p:cNvPr id="20502" name="Line 261"/>
                <p:cNvSpPr>
                  <a:spLocks noChangeShapeType="1"/>
                </p:cNvSpPr>
                <p:nvPr/>
              </p:nvSpPr>
              <p:spPr bwMode="auto">
                <a:xfrm>
                  <a:off x="3897" y="1330"/>
                  <a:ext cx="0" cy="227"/>
                </a:xfrm>
                <a:prstGeom prst="line">
                  <a:avLst/>
                </a:prstGeom>
                <a:noFill/>
                <a:ln w="9525">
                  <a:solidFill>
                    <a:srgbClr val="000000"/>
                  </a:solidFill>
                  <a:miter lim="800000"/>
                  <a:headEnd/>
                  <a:tailEnd type="triangle" w="med" len="med"/>
                </a:ln>
              </p:spPr>
              <p:txBody>
                <a:bodyPr/>
                <a:lstStyle/>
                <a:p>
                  <a:endParaRPr lang="zh-CN" altLang="en-US"/>
                </a:p>
              </p:txBody>
            </p:sp>
            <p:sp>
              <p:nvSpPr>
                <p:cNvPr id="20503" name="AutoShape 262"/>
                <p:cNvSpPr>
                  <a:spLocks noChangeArrowheads="1"/>
                </p:cNvSpPr>
                <p:nvPr/>
              </p:nvSpPr>
              <p:spPr bwMode="auto">
                <a:xfrm>
                  <a:off x="2895" y="1557"/>
                  <a:ext cx="1980" cy="624"/>
                </a:xfrm>
                <a:prstGeom prst="diamond">
                  <a:avLst/>
                </a:prstGeom>
                <a:solidFill>
                  <a:srgbClr val="FFFFFF"/>
                </a:solidFill>
                <a:ln w="9525">
                  <a:solidFill>
                    <a:srgbClr val="000000"/>
                  </a:solidFill>
                  <a:miter lim="800000"/>
                  <a:headEnd/>
                  <a:tailEnd/>
                </a:ln>
              </p:spPr>
              <p:txBody>
                <a:bodyPr tIns="10800" bIns="10800"/>
                <a:lstStyle/>
                <a:p>
                  <a:r>
                    <a:rPr lang="zh-CN" sz="1400"/>
                    <a:t>表为空</a:t>
                  </a:r>
                </a:p>
                <a:p>
                  <a:endParaRPr lang="zh-CN" altLang="zh-CN"/>
                </a:p>
              </p:txBody>
            </p:sp>
            <p:sp>
              <p:nvSpPr>
                <p:cNvPr id="20504" name="Line 263"/>
                <p:cNvSpPr>
                  <a:spLocks noChangeShapeType="1"/>
                </p:cNvSpPr>
                <p:nvPr/>
              </p:nvSpPr>
              <p:spPr bwMode="auto">
                <a:xfrm>
                  <a:off x="3886" y="2175"/>
                  <a:ext cx="0" cy="227"/>
                </a:xfrm>
                <a:prstGeom prst="line">
                  <a:avLst/>
                </a:prstGeom>
                <a:noFill/>
                <a:ln w="9525">
                  <a:solidFill>
                    <a:srgbClr val="000000"/>
                  </a:solidFill>
                  <a:miter lim="800000"/>
                  <a:headEnd/>
                  <a:tailEnd type="triangle" w="med" len="med"/>
                </a:ln>
              </p:spPr>
              <p:txBody>
                <a:bodyPr/>
                <a:lstStyle/>
                <a:p>
                  <a:endParaRPr lang="zh-CN" altLang="en-US"/>
                </a:p>
              </p:txBody>
            </p:sp>
            <p:sp>
              <p:nvSpPr>
                <p:cNvPr id="20505" name="Rectangle 264"/>
                <p:cNvSpPr>
                  <a:spLocks noChangeArrowheads="1"/>
                </p:cNvSpPr>
                <p:nvPr/>
              </p:nvSpPr>
              <p:spPr bwMode="auto">
                <a:xfrm>
                  <a:off x="2715" y="2402"/>
                  <a:ext cx="2340" cy="312"/>
                </a:xfrm>
                <a:prstGeom prst="rect">
                  <a:avLst/>
                </a:prstGeom>
                <a:solidFill>
                  <a:srgbClr val="FFFFFF"/>
                </a:solidFill>
                <a:ln w="9525">
                  <a:solidFill>
                    <a:srgbClr val="000000"/>
                  </a:solidFill>
                  <a:miter lim="800000"/>
                  <a:headEnd/>
                  <a:tailEnd/>
                </a:ln>
              </p:spPr>
              <p:txBody>
                <a:bodyPr tIns="10800" bIns="10800"/>
                <a:lstStyle/>
                <a:p>
                  <a:r>
                    <a:rPr lang="zh-CN" sz="1400"/>
                    <a:t>移到表的第一条记录</a:t>
                  </a:r>
                </a:p>
                <a:p>
                  <a:endParaRPr lang="zh-CN" altLang="zh-CN"/>
                </a:p>
              </p:txBody>
            </p:sp>
            <p:sp>
              <p:nvSpPr>
                <p:cNvPr id="20506" name="AutoShape 265"/>
                <p:cNvSpPr>
                  <a:spLocks noChangeArrowheads="1"/>
                </p:cNvSpPr>
                <p:nvPr/>
              </p:nvSpPr>
              <p:spPr bwMode="auto">
                <a:xfrm>
                  <a:off x="2355" y="2935"/>
                  <a:ext cx="3060" cy="1020"/>
                </a:xfrm>
                <a:prstGeom prst="diamond">
                  <a:avLst/>
                </a:prstGeom>
                <a:solidFill>
                  <a:srgbClr val="FFFFFF"/>
                </a:solidFill>
                <a:ln w="9525">
                  <a:solidFill>
                    <a:srgbClr val="000000"/>
                  </a:solidFill>
                  <a:miter lim="800000"/>
                  <a:headEnd/>
                  <a:tailEnd/>
                </a:ln>
              </p:spPr>
              <p:txBody>
                <a:bodyPr lIns="0" tIns="0" rIns="0" bIns="0"/>
                <a:lstStyle/>
                <a:p>
                  <a:r>
                    <a:rPr lang="zh-CN" sz="1400"/>
                    <a:t>指向表的指针越过最后一条记录</a:t>
                  </a:r>
                </a:p>
                <a:p>
                  <a:endParaRPr lang="zh-CN" altLang="zh-CN"/>
                </a:p>
              </p:txBody>
            </p:sp>
            <p:sp>
              <p:nvSpPr>
                <p:cNvPr id="20507" name="Line 266"/>
                <p:cNvSpPr>
                  <a:spLocks noChangeShapeType="1"/>
                </p:cNvSpPr>
                <p:nvPr/>
              </p:nvSpPr>
              <p:spPr bwMode="auto">
                <a:xfrm>
                  <a:off x="3892" y="2708"/>
                  <a:ext cx="0" cy="227"/>
                </a:xfrm>
                <a:prstGeom prst="line">
                  <a:avLst/>
                </a:prstGeom>
                <a:noFill/>
                <a:ln w="9525">
                  <a:solidFill>
                    <a:srgbClr val="000000"/>
                  </a:solidFill>
                  <a:miter lim="800000"/>
                  <a:headEnd/>
                  <a:tailEnd type="triangle" w="med" len="med"/>
                </a:ln>
              </p:spPr>
              <p:txBody>
                <a:bodyPr/>
                <a:lstStyle/>
                <a:p>
                  <a:endParaRPr lang="zh-CN" altLang="en-US"/>
                </a:p>
              </p:txBody>
            </p:sp>
            <p:sp>
              <p:nvSpPr>
                <p:cNvPr id="20508" name="AutoShape 268"/>
                <p:cNvSpPr>
                  <a:spLocks noChangeArrowheads="1"/>
                </p:cNvSpPr>
                <p:nvPr/>
              </p:nvSpPr>
              <p:spPr bwMode="auto">
                <a:xfrm>
                  <a:off x="2329" y="4177"/>
                  <a:ext cx="3060" cy="1020"/>
                </a:xfrm>
                <a:prstGeom prst="diamond">
                  <a:avLst/>
                </a:prstGeom>
                <a:solidFill>
                  <a:srgbClr val="FFFFFF"/>
                </a:solidFill>
                <a:ln w="9525">
                  <a:solidFill>
                    <a:srgbClr val="000000"/>
                  </a:solidFill>
                  <a:miter lim="800000"/>
                  <a:headEnd/>
                  <a:tailEnd/>
                </a:ln>
              </p:spPr>
              <p:txBody>
                <a:bodyPr lIns="0" tIns="0" rIns="0" bIns="0"/>
                <a:lstStyle/>
                <a:p>
                  <a:r>
                    <a:rPr lang="zh-CN" sz="1400"/>
                    <a:t>学生名称与数据库中记录的相等</a:t>
                  </a:r>
                </a:p>
                <a:p>
                  <a:endParaRPr lang="zh-CN" altLang="zh-CN"/>
                </a:p>
              </p:txBody>
            </p:sp>
            <p:sp>
              <p:nvSpPr>
                <p:cNvPr id="20509" name="Line 269"/>
                <p:cNvSpPr>
                  <a:spLocks noChangeShapeType="1"/>
                </p:cNvSpPr>
                <p:nvPr/>
              </p:nvSpPr>
              <p:spPr bwMode="auto">
                <a:xfrm>
                  <a:off x="3860" y="5184"/>
                  <a:ext cx="0" cy="227"/>
                </a:xfrm>
                <a:prstGeom prst="line">
                  <a:avLst/>
                </a:prstGeom>
                <a:noFill/>
                <a:ln w="9525">
                  <a:solidFill>
                    <a:srgbClr val="000000"/>
                  </a:solidFill>
                  <a:miter lim="800000"/>
                  <a:headEnd/>
                  <a:tailEnd type="triangle" w="med" len="med"/>
                </a:ln>
              </p:spPr>
              <p:txBody>
                <a:bodyPr/>
                <a:lstStyle/>
                <a:p>
                  <a:endParaRPr lang="zh-CN" altLang="en-US"/>
                </a:p>
              </p:txBody>
            </p:sp>
            <p:sp>
              <p:nvSpPr>
                <p:cNvPr id="20510" name="Rectangle 270"/>
                <p:cNvSpPr>
                  <a:spLocks noChangeArrowheads="1"/>
                </p:cNvSpPr>
                <p:nvPr/>
              </p:nvSpPr>
              <p:spPr bwMode="auto">
                <a:xfrm>
                  <a:off x="2676" y="5431"/>
                  <a:ext cx="2340" cy="312"/>
                </a:xfrm>
                <a:prstGeom prst="rect">
                  <a:avLst/>
                </a:prstGeom>
                <a:solidFill>
                  <a:srgbClr val="FFFFFF"/>
                </a:solidFill>
                <a:ln w="9525">
                  <a:solidFill>
                    <a:srgbClr val="000000"/>
                  </a:solidFill>
                  <a:miter lim="800000"/>
                  <a:headEnd/>
                  <a:tailEnd/>
                </a:ln>
              </p:spPr>
              <p:txBody>
                <a:bodyPr tIns="10800" bIns="10800"/>
                <a:lstStyle/>
                <a:p>
                  <a:r>
                    <a:rPr lang="zh-CN" sz="1400"/>
                    <a:t>显示相应记录的内容</a:t>
                  </a:r>
                </a:p>
                <a:p>
                  <a:endParaRPr lang="zh-CN" altLang="zh-CN"/>
                </a:p>
              </p:txBody>
            </p:sp>
            <p:sp>
              <p:nvSpPr>
                <p:cNvPr id="20511" name="Line 271"/>
                <p:cNvSpPr>
                  <a:spLocks noChangeShapeType="1"/>
                </p:cNvSpPr>
                <p:nvPr/>
              </p:nvSpPr>
              <p:spPr bwMode="auto">
                <a:xfrm>
                  <a:off x="3860" y="5743"/>
                  <a:ext cx="0" cy="624"/>
                </a:xfrm>
                <a:prstGeom prst="line">
                  <a:avLst/>
                </a:prstGeom>
                <a:noFill/>
                <a:ln w="9525">
                  <a:solidFill>
                    <a:srgbClr val="000000"/>
                  </a:solidFill>
                  <a:miter lim="800000"/>
                  <a:headEnd/>
                  <a:tailEnd type="triangle" w="med" len="med"/>
                </a:ln>
              </p:spPr>
              <p:txBody>
                <a:bodyPr/>
                <a:lstStyle/>
                <a:p>
                  <a:endParaRPr lang="zh-CN" altLang="en-US"/>
                </a:p>
              </p:txBody>
            </p:sp>
            <p:sp>
              <p:nvSpPr>
                <p:cNvPr id="20512" name="AutoShape 272"/>
                <p:cNvSpPr>
                  <a:spLocks noChangeArrowheads="1"/>
                </p:cNvSpPr>
                <p:nvPr/>
              </p:nvSpPr>
              <p:spPr bwMode="auto">
                <a:xfrm>
                  <a:off x="3487" y="6396"/>
                  <a:ext cx="720" cy="465"/>
                </a:xfrm>
                <a:prstGeom prst="flowChartAlternateProcess">
                  <a:avLst/>
                </a:prstGeom>
                <a:solidFill>
                  <a:srgbClr val="FFFFFF"/>
                </a:solidFill>
                <a:ln w="9525">
                  <a:solidFill>
                    <a:srgbClr val="000000"/>
                  </a:solidFill>
                  <a:miter lim="800000"/>
                  <a:headEnd/>
                  <a:tailEnd/>
                </a:ln>
              </p:spPr>
              <p:txBody>
                <a:bodyPr lIns="18000" tIns="36000" rIns="18000" bIns="36000"/>
                <a:lstStyle/>
                <a:p>
                  <a:pPr algn="ctr"/>
                  <a:r>
                    <a:rPr lang="zh-CN" sz="1400"/>
                    <a:t>结束</a:t>
                  </a:r>
                </a:p>
                <a:p>
                  <a:endParaRPr lang="zh-CN" altLang="zh-CN"/>
                </a:p>
              </p:txBody>
            </p:sp>
            <p:grpSp>
              <p:nvGrpSpPr>
                <p:cNvPr id="5" name="Group 280"/>
                <p:cNvGrpSpPr>
                  <a:grpSpLocks/>
                </p:cNvGrpSpPr>
                <p:nvPr/>
              </p:nvGrpSpPr>
              <p:grpSpPr bwMode="auto">
                <a:xfrm>
                  <a:off x="3975" y="2805"/>
                  <a:ext cx="3227" cy="2197"/>
                  <a:chOff x="0" y="0"/>
                  <a:chExt cx="3227" cy="2197"/>
                </a:xfrm>
              </p:grpSpPr>
              <p:sp>
                <p:nvSpPr>
                  <p:cNvPr id="20532" name="Line 273"/>
                  <p:cNvSpPr>
                    <a:spLocks noChangeShapeType="1"/>
                  </p:cNvSpPr>
                  <p:nvPr/>
                </p:nvSpPr>
                <p:spPr bwMode="auto">
                  <a:xfrm>
                    <a:off x="1401" y="1885"/>
                    <a:ext cx="540" cy="0"/>
                  </a:xfrm>
                  <a:prstGeom prst="line">
                    <a:avLst/>
                  </a:prstGeom>
                  <a:noFill/>
                  <a:ln w="9525">
                    <a:solidFill>
                      <a:srgbClr val="000000"/>
                    </a:solidFill>
                    <a:miter lim="800000"/>
                    <a:headEnd/>
                    <a:tailEnd type="triangle" w="med" len="med"/>
                  </a:ln>
                </p:spPr>
                <p:txBody>
                  <a:bodyPr/>
                  <a:lstStyle/>
                  <a:p>
                    <a:endParaRPr lang="zh-CN" altLang="en-US"/>
                  </a:p>
                </p:txBody>
              </p:sp>
              <p:sp>
                <p:nvSpPr>
                  <p:cNvPr id="20533" name="Rectangle 275"/>
                  <p:cNvSpPr>
                    <a:spLocks noChangeArrowheads="1"/>
                  </p:cNvSpPr>
                  <p:nvPr/>
                </p:nvSpPr>
                <p:spPr bwMode="auto">
                  <a:xfrm>
                    <a:off x="1967" y="1573"/>
                    <a:ext cx="1260" cy="624"/>
                  </a:xfrm>
                  <a:prstGeom prst="rect">
                    <a:avLst/>
                  </a:prstGeom>
                  <a:solidFill>
                    <a:srgbClr val="FFFFFF"/>
                  </a:solidFill>
                  <a:ln w="9525">
                    <a:solidFill>
                      <a:srgbClr val="000000"/>
                    </a:solidFill>
                    <a:miter lim="800000"/>
                    <a:headEnd/>
                    <a:tailEnd/>
                  </a:ln>
                </p:spPr>
                <p:txBody>
                  <a:bodyPr tIns="10800" bIns="10800"/>
                  <a:lstStyle/>
                  <a:p>
                    <a:r>
                      <a:rPr lang="zh-CN" sz="1400"/>
                      <a:t>移到下一条记录</a:t>
                    </a:r>
                  </a:p>
                  <a:p>
                    <a:endParaRPr lang="zh-CN" altLang="zh-CN"/>
                  </a:p>
                </p:txBody>
              </p:sp>
              <p:sp>
                <p:nvSpPr>
                  <p:cNvPr id="20534" name="Line 278"/>
                  <p:cNvSpPr>
                    <a:spLocks noChangeShapeType="1"/>
                  </p:cNvSpPr>
                  <p:nvPr/>
                </p:nvSpPr>
                <p:spPr bwMode="auto">
                  <a:xfrm flipV="1">
                    <a:off x="2520" y="0"/>
                    <a:ext cx="0" cy="1560"/>
                  </a:xfrm>
                  <a:prstGeom prst="line">
                    <a:avLst/>
                  </a:prstGeom>
                  <a:noFill/>
                  <a:ln w="9525">
                    <a:solidFill>
                      <a:srgbClr val="000000"/>
                    </a:solidFill>
                    <a:miter lim="800000"/>
                    <a:headEnd/>
                    <a:tailEnd/>
                  </a:ln>
                </p:spPr>
                <p:txBody>
                  <a:bodyPr/>
                  <a:lstStyle/>
                  <a:p>
                    <a:endParaRPr lang="zh-CN" altLang="en-US"/>
                  </a:p>
                </p:txBody>
              </p:sp>
              <p:sp>
                <p:nvSpPr>
                  <p:cNvPr id="20535" name="Line 279"/>
                  <p:cNvSpPr>
                    <a:spLocks noChangeShapeType="1"/>
                  </p:cNvSpPr>
                  <p:nvPr/>
                </p:nvSpPr>
                <p:spPr bwMode="auto">
                  <a:xfrm flipH="1">
                    <a:off x="0" y="0"/>
                    <a:ext cx="2520" cy="0"/>
                  </a:xfrm>
                  <a:prstGeom prst="line">
                    <a:avLst/>
                  </a:prstGeom>
                  <a:noFill/>
                  <a:ln w="9525">
                    <a:solidFill>
                      <a:srgbClr val="000000"/>
                    </a:solidFill>
                    <a:miter lim="800000"/>
                    <a:headEnd/>
                    <a:tailEnd type="triangle" w="med" len="med"/>
                  </a:ln>
                </p:spPr>
                <p:txBody>
                  <a:bodyPr/>
                  <a:lstStyle/>
                  <a:p>
                    <a:endParaRPr lang="zh-CN" altLang="en-US"/>
                  </a:p>
                </p:txBody>
              </p:sp>
            </p:grpSp>
            <p:grpSp>
              <p:nvGrpSpPr>
                <p:cNvPr id="6" name="Group 296"/>
                <p:cNvGrpSpPr>
                  <a:grpSpLocks/>
                </p:cNvGrpSpPr>
                <p:nvPr/>
              </p:nvGrpSpPr>
              <p:grpSpPr bwMode="auto">
                <a:xfrm>
                  <a:off x="3895" y="1869"/>
                  <a:ext cx="4259" cy="4212"/>
                  <a:chOff x="0" y="0"/>
                  <a:chExt cx="4259" cy="4212"/>
                </a:xfrm>
              </p:grpSpPr>
              <p:sp>
                <p:nvSpPr>
                  <p:cNvPr id="20525" name="Line 277"/>
                  <p:cNvSpPr>
                    <a:spLocks noChangeShapeType="1"/>
                  </p:cNvSpPr>
                  <p:nvPr/>
                </p:nvSpPr>
                <p:spPr bwMode="auto">
                  <a:xfrm>
                    <a:off x="980" y="0"/>
                    <a:ext cx="2520" cy="0"/>
                  </a:xfrm>
                  <a:prstGeom prst="line">
                    <a:avLst/>
                  </a:prstGeom>
                  <a:noFill/>
                  <a:ln w="9525">
                    <a:solidFill>
                      <a:srgbClr val="000000"/>
                    </a:solidFill>
                    <a:miter lim="800000"/>
                    <a:headEnd/>
                    <a:tailEnd/>
                  </a:ln>
                </p:spPr>
                <p:txBody>
                  <a:bodyPr/>
                  <a:lstStyle/>
                  <a:p>
                    <a:endParaRPr lang="zh-CN" altLang="en-US"/>
                  </a:p>
                </p:txBody>
              </p:sp>
              <p:sp>
                <p:nvSpPr>
                  <p:cNvPr id="20526" name="Rectangle 281"/>
                  <p:cNvSpPr>
                    <a:spLocks noChangeArrowheads="1"/>
                  </p:cNvSpPr>
                  <p:nvPr/>
                </p:nvSpPr>
                <p:spPr bwMode="auto">
                  <a:xfrm>
                    <a:off x="2240" y="312"/>
                    <a:ext cx="1800" cy="312"/>
                  </a:xfrm>
                  <a:prstGeom prst="rect">
                    <a:avLst/>
                  </a:prstGeom>
                  <a:solidFill>
                    <a:srgbClr val="FFFFFF"/>
                  </a:solidFill>
                  <a:ln w="9525">
                    <a:solidFill>
                      <a:srgbClr val="000000"/>
                    </a:solidFill>
                    <a:miter lim="800000"/>
                    <a:headEnd/>
                    <a:tailEnd/>
                  </a:ln>
                </p:spPr>
                <p:txBody>
                  <a:bodyPr tIns="10800" bIns="10800"/>
                  <a:lstStyle/>
                  <a:p>
                    <a:r>
                      <a:rPr lang="zh-CN" sz="1400"/>
                      <a:t>初始化学生编号</a:t>
                    </a:r>
                  </a:p>
                  <a:p>
                    <a:endParaRPr lang="zh-CN" altLang="zh-CN"/>
                  </a:p>
                </p:txBody>
              </p:sp>
              <p:sp>
                <p:nvSpPr>
                  <p:cNvPr id="20527" name="Line 282"/>
                  <p:cNvSpPr>
                    <a:spLocks noChangeShapeType="1"/>
                  </p:cNvSpPr>
                  <p:nvPr/>
                </p:nvSpPr>
                <p:spPr bwMode="auto">
                  <a:xfrm>
                    <a:off x="3500" y="0"/>
                    <a:ext cx="0" cy="312"/>
                  </a:xfrm>
                  <a:prstGeom prst="line">
                    <a:avLst/>
                  </a:prstGeom>
                  <a:noFill/>
                  <a:ln w="9525">
                    <a:solidFill>
                      <a:srgbClr val="000000"/>
                    </a:solidFill>
                    <a:miter lim="800000"/>
                    <a:headEnd/>
                    <a:tailEnd/>
                  </a:ln>
                </p:spPr>
                <p:txBody>
                  <a:bodyPr/>
                  <a:lstStyle/>
                  <a:p>
                    <a:endParaRPr lang="zh-CN" altLang="en-US"/>
                  </a:p>
                </p:txBody>
              </p:sp>
              <p:sp>
                <p:nvSpPr>
                  <p:cNvPr id="20528" name="Line 283"/>
                  <p:cNvSpPr>
                    <a:spLocks noChangeShapeType="1"/>
                  </p:cNvSpPr>
                  <p:nvPr/>
                </p:nvSpPr>
                <p:spPr bwMode="auto">
                  <a:xfrm>
                    <a:off x="3500" y="624"/>
                    <a:ext cx="0" cy="312"/>
                  </a:xfrm>
                  <a:prstGeom prst="line">
                    <a:avLst/>
                  </a:prstGeom>
                  <a:noFill/>
                  <a:ln w="9525">
                    <a:solidFill>
                      <a:srgbClr val="000000"/>
                    </a:solidFill>
                    <a:miter lim="800000"/>
                    <a:headEnd/>
                    <a:tailEnd/>
                  </a:ln>
                </p:spPr>
                <p:txBody>
                  <a:bodyPr/>
                  <a:lstStyle/>
                  <a:p>
                    <a:endParaRPr lang="zh-CN" altLang="en-US"/>
                  </a:p>
                </p:txBody>
              </p:sp>
              <p:sp>
                <p:nvSpPr>
                  <p:cNvPr id="20529" name="Rectangle 284"/>
                  <p:cNvSpPr>
                    <a:spLocks noChangeArrowheads="1"/>
                  </p:cNvSpPr>
                  <p:nvPr/>
                </p:nvSpPr>
                <p:spPr bwMode="auto">
                  <a:xfrm>
                    <a:off x="2728" y="936"/>
                    <a:ext cx="1531" cy="312"/>
                  </a:xfrm>
                  <a:prstGeom prst="rect">
                    <a:avLst/>
                  </a:prstGeom>
                  <a:solidFill>
                    <a:srgbClr val="FFFFFF"/>
                  </a:solidFill>
                  <a:ln w="9525">
                    <a:solidFill>
                      <a:srgbClr val="000000"/>
                    </a:solidFill>
                    <a:miter lim="800000"/>
                    <a:headEnd/>
                    <a:tailEnd/>
                  </a:ln>
                </p:spPr>
                <p:txBody>
                  <a:bodyPr tIns="10800" bIns="10800"/>
                  <a:lstStyle/>
                  <a:p>
                    <a:r>
                      <a:rPr lang="zh-CN" sz="1400"/>
                      <a:t>显示空记录</a:t>
                    </a:r>
                  </a:p>
                  <a:p>
                    <a:endParaRPr lang="zh-CN" altLang="zh-CN"/>
                  </a:p>
                </p:txBody>
              </p:sp>
              <p:sp>
                <p:nvSpPr>
                  <p:cNvPr id="20530" name="Line 285"/>
                  <p:cNvSpPr>
                    <a:spLocks noChangeShapeType="1"/>
                  </p:cNvSpPr>
                  <p:nvPr/>
                </p:nvSpPr>
                <p:spPr bwMode="auto">
                  <a:xfrm>
                    <a:off x="3500" y="1248"/>
                    <a:ext cx="0" cy="2964"/>
                  </a:xfrm>
                  <a:prstGeom prst="line">
                    <a:avLst/>
                  </a:prstGeom>
                  <a:noFill/>
                  <a:ln w="9525">
                    <a:solidFill>
                      <a:srgbClr val="000000"/>
                    </a:solidFill>
                    <a:miter lim="800000"/>
                    <a:headEnd/>
                    <a:tailEnd/>
                  </a:ln>
                </p:spPr>
                <p:txBody>
                  <a:bodyPr/>
                  <a:lstStyle/>
                  <a:p>
                    <a:endParaRPr lang="zh-CN" altLang="en-US"/>
                  </a:p>
                </p:txBody>
              </p:sp>
              <p:sp>
                <p:nvSpPr>
                  <p:cNvPr id="20531" name="Line 286"/>
                  <p:cNvSpPr>
                    <a:spLocks noChangeShapeType="1"/>
                  </p:cNvSpPr>
                  <p:nvPr/>
                </p:nvSpPr>
                <p:spPr bwMode="auto">
                  <a:xfrm flipH="1">
                    <a:off x="0" y="4212"/>
                    <a:ext cx="3487" cy="0"/>
                  </a:xfrm>
                  <a:prstGeom prst="line">
                    <a:avLst/>
                  </a:prstGeom>
                  <a:noFill/>
                  <a:ln w="9525">
                    <a:solidFill>
                      <a:srgbClr val="000000"/>
                    </a:solidFill>
                    <a:miter lim="800000"/>
                    <a:headEnd/>
                    <a:tailEnd type="triangle" w="med" len="med"/>
                  </a:ln>
                </p:spPr>
                <p:txBody>
                  <a:bodyPr/>
                  <a:lstStyle/>
                  <a:p>
                    <a:endParaRPr lang="zh-CN" altLang="en-US"/>
                  </a:p>
                </p:txBody>
              </p:sp>
            </p:grpSp>
            <p:grpSp>
              <p:nvGrpSpPr>
                <p:cNvPr id="7" name="Group 295"/>
                <p:cNvGrpSpPr>
                  <a:grpSpLocks/>
                </p:cNvGrpSpPr>
                <p:nvPr/>
              </p:nvGrpSpPr>
              <p:grpSpPr bwMode="auto">
                <a:xfrm>
                  <a:off x="0" y="3442"/>
                  <a:ext cx="3795" cy="2639"/>
                  <a:chOff x="0" y="0"/>
                  <a:chExt cx="3795" cy="2639"/>
                </a:xfrm>
              </p:grpSpPr>
              <p:sp>
                <p:nvSpPr>
                  <p:cNvPr id="20518" name="Line 288"/>
                  <p:cNvSpPr>
                    <a:spLocks noChangeShapeType="1"/>
                  </p:cNvSpPr>
                  <p:nvPr/>
                </p:nvSpPr>
                <p:spPr bwMode="auto">
                  <a:xfrm flipH="1">
                    <a:off x="915" y="0"/>
                    <a:ext cx="1440" cy="0"/>
                  </a:xfrm>
                  <a:prstGeom prst="line">
                    <a:avLst/>
                  </a:prstGeom>
                  <a:noFill/>
                  <a:ln w="9525">
                    <a:solidFill>
                      <a:srgbClr val="000000"/>
                    </a:solidFill>
                    <a:miter lim="800000"/>
                    <a:headEnd/>
                    <a:tailEnd/>
                  </a:ln>
                </p:spPr>
                <p:txBody>
                  <a:bodyPr/>
                  <a:lstStyle/>
                  <a:p>
                    <a:endParaRPr lang="zh-CN" altLang="en-US"/>
                  </a:p>
                </p:txBody>
              </p:sp>
              <p:sp>
                <p:nvSpPr>
                  <p:cNvPr id="20519" name="Line 289"/>
                  <p:cNvSpPr>
                    <a:spLocks noChangeShapeType="1"/>
                  </p:cNvSpPr>
                  <p:nvPr/>
                </p:nvSpPr>
                <p:spPr bwMode="auto">
                  <a:xfrm>
                    <a:off x="915" y="0"/>
                    <a:ext cx="0" cy="936"/>
                  </a:xfrm>
                  <a:prstGeom prst="line">
                    <a:avLst/>
                  </a:prstGeom>
                  <a:noFill/>
                  <a:ln w="9525">
                    <a:solidFill>
                      <a:srgbClr val="000000"/>
                    </a:solidFill>
                    <a:miter lim="800000"/>
                    <a:headEnd/>
                    <a:tailEnd/>
                  </a:ln>
                </p:spPr>
                <p:txBody>
                  <a:bodyPr/>
                  <a:lstStyle/>
                  <a:p>
                    <a:endParaRPr lang="zh-CN" altLang="en-US"/>
                  </a:p>
                </p:txBody>
              </p:sp>
              <p:sp>
                <p:nvSpPr>
                  <p:cNvPr id="20520" name="Rectangle 290"/>
                  <p:cNvSpPr>
                    <a:spLocks noChangeArrowheads="1"/>
                  </p:cNvSpPr>
                  <p:nvPr/>
                </p:nvSpPr>
                <p:spPr bwMode="auto">
                  <a:xfrm>
                    <a:off x="0" y="923"/>
                    <a:ext cx="1800" cy="312"/>
                  </a:xfrm>
                  <a:prstGeom prst="rect">
                    <a:avLst/>
                  </a:prstGeom>
                  <a:solidFill>
                    <a:srgbClr val="FFFFFF"/>
                  </a:solidFill>
                  <a:ln w="9525">
                    <a:solidFill>
                      <a:srgbClr val="000000"/>
                    </a:solidFill>
                    <a:miter lim="800000"/>
                    <a:headEnd/>
                    <a:tailEnd/>
                  </a:ln>
                </p:spPr>
                <p:txBody>
                  <a:bodyPr tIns="10800" bIns="10800"/>
                  <a:lstStyle/>
                  <a:p>
                    <a:r>
                      <a:rPr lang="zh-CN" sz="1400"/>
                      <a:t>初始化学生编号</a:t>
                    </a:r>
                  </a:p>
                  <a:p>
                    <a:endParaRPr lang="zh-CN" altLang="zh-CN"/>
                  </a:p>
                </p:txBody>
              </p:sp>
              <p:sp>
                <p:nvSpPr>
                  <p:cNvPr id="20521" name="Rectangle 291"/>
                  <p:cNvSpPr>
                    <a:spLocks noChangeArrowheads="1"/>
                  </p:cNvSpPr>
                  <p:nvPr/>
                </p:nvSpPr>
                <p:spPr bwMode="auto">
                  <a:xfrm>
                    <a:off x="145" y="1547"/>
                    <a:ext cx="1531" cy="312"/>
                  </a:xfrm>
                  <a:prstGeom prst="rect">
                    <a:avLst/>
                  </a:prstGeom>
                  <a:solidFill>
                    <a:srgbClr val="FFFFFF"/>
                  </a:solidFill>
                  <a:ln w="9525">
                    <a:solidFill>
                      <a:srgbClr val="000000"/>
                    </a:solidFill>
                    <a:miter lim="800000"/>
                    <a:headEnd/>
                    <a:tailEnd/>
                  </a:ln>
                </p:spPr>
                <p:txBody>
                  <a:bodyPr tIns="10800" bIns="10800"/>
                  <a:lstStyle/>
                  <a:p>
                    <a:r>
                      <a:rPr lang="zh-CN" sz="1400"/>
                      <a:t>显示空记录</a:t>
                    </a:r>
                  </a:p>
                  <a:p>
                    <a:endParaRPr lang="zh-CN" altLang="zh-CN"/>
                  </a:p>
                </p:txBody>
              </p:sp>
              <p:sp>
                <p:nvSpPr>
                  <p:cNvPr id="20522" name="Line 292"/>
                  <p:cNvSpPr>
                    <a:spLocks noChangeShapeType="1"/>
                  </p:cNvSpPr>
                  <p:nvPr/>
                </p:nvSpPr>
                <p:spPr bwMode="auto">
                  <a:xfrm>
                    <a:off x="915" y="1235"/>
                    <a:ext cx="0" cy="312"/>
                  </a:xfrm>
                  <a:prstGeom prst="line">
                    <a:avLst/>
                  </a:prstGeom>
                  <a:noFill/>
                  <a:ln w="9525">
                    <a:solidFill>
                      <a:srgbClr val="000000"/>
                    </a:solidFill>
                    <a:miter lim="800000"/>
                    <a:headEnd/>
                    <a:tailEnd/>
                  </a:ln>
                </p:spPr>
                <p:txBody>
                  <a:bodyPr/>
                  <a:lstStyle/>
                  <a:p>
                    <a:endParaRPr lang="zh-CN" altLang="en-US"/>
                  </a:p>
                </p:txBody>
              </p:sp>
              <p:sp>
                <p:nvSpPr>
                  <p:cNvPr id="20523" name="Line 293"/>
                  <p:cNvSpPr>
                    <a:spLocks noChangeShapeType="1"/>
                  </p:cNvSpPr>
                  <p:nvPr/>
                </p:nvSpPr>
                <p:spPr bwMode="auto">
                  <a:xfrm>
                    <a:off x="915" y="1859"/>
                    <a:ext cx="0" cy="780"/>
                  </a:xfrm>
                  <a:prstGeom prst="line">
                    <a:avLst/>
                  </a:prstGeom>
                  <a:noFill/>
                  <a:ln w="9525">
                    <a:solidFill>
                      <a:srgbClr val="000000"/>
                    </a:solidFill>
                    <a:miter lim="800000"/>
                    <a:headEnd/>
                    <a:tailEnd/>
                  </a:ln>
                </p:spPr>
                <p:txBody>
                  <a:bodyPr/>
                  <a:lstStyle/>
                  <a:p>
                    <a:endParaRPr lang="zh-CN" altLang="en-US"/>
                  </a:p>
                </p:txBody>
              </p:sp>
              <p:sp>
                <p:nvSpPr>
                  <p:cNvPr id="20524" name="Line 294"/>
                  <p:cNvSpPr>
                    <a:spLocks noChangeShapeType="1"/>
                  </p:cNvSpPr>
                  <p:nvPr/>
                </p:nvSpPr>
                <p:spPr bwMode="auto">
                  <a:xfrm>
                    <a:off x="915" y="2639"/>
                    <a:ext cx="2880" cy="0"/>
                  </a:xfrm>
                  <a:prstGeom prst="line">
                    <a:avLst/>
                  </a:prstGeom>
                  <a:noFill/>
                  <a:ln w="9525">
                    <a:solidFill>
                      <a:srgbClr val="000000"/>
                    </a:solidFill>
                    <a:miter lim="800000"/>
                    <a:headEnd/>
                    <a:tailEnd type="triangle" w="med" len="med"/>
                  </a:ln>
                </p:spPr>
                <p:txBody>
                  <a:bodyPr/>
                  <a:lstStyle/>
                  <a:p>
                    <a:endParaRPr lang="zh-CN" altLang="en-US"/>
                  </a:p>
                </p:txBody>
              </p:sp>
            </p:grpSp>
            <p:sp>
              <p:nvSpPr>
                <p:cNvPr id="20516" name="Text Box 298"/>
                <p:cNvSpPr txBox="1">
                  <a:spLocks noChangeArrowheads="1"/>
                </p:cNvSpPr>
                <p:nvPr/>
              </p:nvSpPr>
              <p:spPr bwMode="auto">
                <a:xfrm>
                  <a:off x="3847" y="3819"/>
                  <a:ext cx="540" cy="468"/>
                </a:xfrm>
                <a:prstGeom prst="rect">
                  <a:avLst/>
                </a:prstGeom>
                <a:noFill/>
                <a:ln w="9525">
                  <a:noFill/>
                  <a:miter lim="800000"/>
                  <a:headEnd/>
                  <a:tailEnd/>
                </a:ln>
              </p:spPr>
              <p:txBody>
                <a:bodyPr/>
                <a:lstStyle/>
                <a:p>
                  <a:r>
                    <a:rPr lang="zh-CN" sz="1400"/>
                    <a:t>否</a:t>
                  </a:r>
                </a:p>
                <a:p>
                  <a:endParaRPr lang="zh-CN" altLang="zh-CN"/>
                </a:p>
              </p:txBody>
            </p:sp>
            <p:sp>
              <p:nvSpPr>
                <p:cNvPr id="20517" name="Text Box 299"/>
                <p:cNvSpPr txBox="1">
                  <a:spLocks noChangeArrowheads="1"/>
                </p:cNvSpPr>
                <p:nvPr/>
              </p:nvSpPr>
              <p:spPr bwMode="auto">
                <a:xfrm>
                  <a:off x="3871" y="5067"/>
                  <a:ext cx="540" cy="468"/>
                </a:xfrm>
                <a:prstGeom prst="rect">
                  <a:avLst/>
                </a:prstGeom>
                <a:noFill/>
                <a:ln w="9525">
                  <a:noFill/>
                  <a:miter lim="800000"/>
                  <a:headEnd/>
                  <a:tailEnd/>
                </a:ln>
              </p:spPr>
              <p:txBody>
                <a:bodyPr/>
                <a:lstStyle/>
                <a:p>
                  <a:r>
                    <a:rPr lang="zh-CN"/>
                    <a:t>是</a:t>
                  </a:r>
                </a:p>
                <a:p>
                  <a:endParaRPr lang="zh-CN" altLang="zh-CN"/>
                </a:p>
              </p:txBody>
            </p:sp>
          </p:grpSp>
        </p:grpSp>
      </p:grpSp>
      <p:sp>
        <p:nvSpPr>
          <p:cNvPr id="20491" name="Text Box 56"/>
          <p:cNvSpPr txBox="1">
            <a:spLocks noChangeArrowheads="1"/>
          </p:cNvSpPr>
          <p:nvPr/>
        </p:nvSpPr>
        <p:spPr bwMode="auto">
          <a:xfrm>
            <a:off x="34925" y="981075"/>
            <a:ext cx="2520950" cy="646113"/>
          </a:xfrm>
          <a:prstGeom prst="rect">
            <a:avLst/>
          </a:prstGeom>
          <a:noFill/>
          <a:ln w="9525">
            <a:noFill/>
            <a:miter lim="800000"/>
            <a:headEnd/>
            <a:tailEnd/>
          </a:ln>
        </p:spPr>
        <p:txBody>
          <a:bodyPr>
            <a:spAutoFit/>
          </a:bodyPr>
          <a:lstStyle/>
          <a:p>
            <a:r>
              <a:rPr lang="zh-CN" altLang="en-US" b="1">
                <a:latin typeface="宋体" pitchFamily="2" charset="-122"/>
                <a:sym typeface="宋体" pitchFamily="2" charset="-122"/>
              </a:rPr>
              <a:t>具体的程序流程图</a:t>
            </a:r>
            <a:r>
              <a:rPr lang="en-US" altLang="zh-CN" b="1">
                <a:latin typeface="宋体" pitchFamily="2" charset="-122"/>
                <a:sym typeface="宋体" pitchFamily="2" charset="-122"/>
              </a:rPr>
              <a:t>:</a:t>
            </a:r>
            <a:endParaRPr lang="zh-CN" altLang="en-US" b="1">
              <a:latin typeface="宋体" pitchFamily="2" charset="-122"/>
              <a:sym typeface="宋体" pitchFamily="2" charset="-122"/>
            </a:endParaRPr>
          </a:p>
          <a:p>
            <a:r>
              <a:rPr lang="zh-CN" altLang="en-US" b="1">
                <a:latin typeface="宋体" pitchFamily="2" charset="-122"/>
                <a:sym typeface="宋体" pitchFamily="2" charset="-122"/>
              </a:rPr>
              <a:t>         </a:t>
            </a:r>
            <a:endParaRPr lang="zh-CN" altLang="en-US"/>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3738"/>
            <a:ext cx="9144000" cy="144462"/>
          </a:xfrm>
          <a:prstGeom prst="rect">
            <a:avLst/>
          </a:prstGeom>
          <a:noFill/>
          <a:ln w="9525">
            <a:noFill/>
            <a:miter lim="800000"/>
            <a:headEnd/>
            <a:tailEnd/>
          </a:ln>
        </p:spPr>
      </p:pic>
      <p:pic>
        <p:nvPicPr>
          <p:cNvPr id="21507"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1508"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1509"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1510"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1511"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1512" name="内容占位符 2"/>
          <p:cNvSpPr>
            <a:spLocks noGrp="1" noChangeArrowheads="1"/>
          </p:cNvSpPr>
          <p:nvPr>
            <p:ph sz="half" idx="1"/>
          </p:nvPr>
        </p:nvSpPr>
        <p:spPr>
          <a:xfrm>
            <a:off x="428625" y="1071563"/>
            <a:ext cx="8435975" cy="4133850"/>
          </a:xfrm>
        </p:spPr>
        <p:txBody>
          <a:bodyPr/>
          <a:lstStyle/>
          <a:p>
            <a:r>
              <a:rPr lang="en-US" sz="2000" b="1" smtClean="0">
                <a:solidFill>
                  <a:schemeClr val="tx2"/>
                </a:solidFill>
              </a:rPr>
              <a:t>第二节  代码设计</a:t>
            </a:r>
          </a:p>
          <a:p>
            <a:pPr algn="l"/>
            <a:endParaRPr lang="en-US" altLang="zh-CN" sz="2000" smtClean="0"/>
          </a:p>
          <a:p>
            <a:pPr algn="l"/>
            <a:r>
              <a:rPr lang="zh-CN" altLang="en-US" sz="1800" smtClean="0"/>
              <a:t>1、</a:t>
            </a:r>
            <a:r>
              <a:rPr lang="en-US" sz="1800" smtClean="0"/>
              <a:t>代码是用数字或字符代表事物名称、属性或状态等的符号。它以简短的符号形式代替具体的文字说明，唯一地标识系统中的某一事物。</a:t>
            </a:r>
          </a:p>
          <a:p>
            <a:pPr algn="l"/>
            <a:endParaRPr lang="en-US" sz="1800" smtClean="0"/>
          </a:p>
          <a:p>
            <a:pPr algn="l"/>
            <a:endParaRPr lang="en-US" sz="1800" smtClean="0"/>
          </a:p>
          <a:p>
            <a:pPr algn="l"/>
            <a:r>
              <a:rPr lang="zh-CN" altLang="en-US" sz="1800" smtClean="0"/>
              <a:t>2、</a:t>
            </a:r>
            <a:r>
              <a:rPr lang="en-US" sz="1800" smtClean="0"/>
              <a:t>代码设计在系统分析阶段就应当开始。由于代码的编制需要仔细调查和多方协调，是一项很费事的工作，需要经过一段时间，在系统设计阶段才能最后确定。</a:t>
            </a:r>
          </a:p>
        </p:txBody>
      </p:sp>
      <p:sp>
        <p:nvSpPr>
          <p:cNvPr id="21513"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F74BB045-614A-432D-BE03-22BDD0DEC14F}" type="slidenum">
              <a:rPr lang="zh-CN" altLang="en-US"/>
              <a:pPr/>
              <a:t>158</a:t>
            </a:fld>
            <a:endParaRPr lang="zh-CN" altLang="en-US"/>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2531"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2532"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2533"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2534"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2535"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2536" name="内容占位符 2"/>
          <p:cNvSpPr>
            <a:spLocks noGrp="1" noChangeArrowheads="1"/>
          </p:cNvSpPr>
          <p:nvPr>
            <p:ph sz="half" idx="1"/>
          </p:nvPr>
        </p:nvSpPr>
        <p:spPr>
          <a:xfrm>
            <a:off x="500063" y="1214438"/>
            <a:ext cx="8435975" cy="3643312"/>
          </a:xfrm>
        </p:spPr>
        <p:txBody>
          <a:bodyPr/>
          <a:lstStyle/>
          <a:p>
            <a:pPr algn="l">
              <a:lnSpc>
                <a:spcPct val="90000"/>
              </a:lnSpc>
            </a:pPr>
            <a:r>
              <a:rPr lang="en-US" sz="1800" smtClean="0"/>
              <a:t>一、代码的主要功能</a:t>
            </a:r>
          </a:p>
          <a:p>
            <a:pPr algn="l">
              <a:lnSpc>
                <a:spcPct val="90000"/>
              </a:lnSpc>
            </a:pPr>
            <a:endParaRPr lang="en-US" altLang="zh-CN" sz="2400" smtClean="0"/>
          </a:p>
          <a:p>
            <a:pPr algn="l">
              <a:lnSpc>
                <a:spcPct val="90000"/>
              </a:lnSpc>
            </a:pPr>
            <a:r>
              <a:rPr lang="en-US" altLang="zh-CN" sz="1600" smtClean="0"/>
              <a:t>1</a:t>
            </a:r>
            <a:r>
              <a:rPr lang="en-US" sz="1600" smtClean="0"/>
              <a:t>．它为事物提供一个概要而不含糊的认定，便于数据的存储和检索。</a:t>
            </a:r>
          </a:p>
          <a:p>
            <a:pPr algn="l">
              <a:lnSpc>
                <a:spcPct val="90000"/>
              </a:lnSpc>
            </a:pPr>
            <a:endParaRPr lang="en-US" altLang="zh-CN" sz="1600" smtClean="0"/>
          </a:p>
          <a:p>
            <a:pPr algn="l">
              <a:lnSpc>
                <a:spcPct val="90000"/>
              </a:lnSpc>
            </a:pPr>
            <a:r>
              <a:rPr lang="en-US" altLang="zh-CN" sz="1600" smtClean="0"/>
              <a:t>2</a:t>
            </a:r>
            <a:r>
              <a:rPr lang="en-US" sz="1600" smtClean="0"/>
              <a:t>．使用代码可以提高处理的效率和精度。</a:t>
            </a:r>
          </a:p>
          <a:p>
            <a:pPr algn="l">
              <a:lnSpc>
                <a:spcPct val="90000"/>
              </a:lnSpc>
            </a:pPr>
            <a:endParaRPr lang="en-US" altLang="zh-CN" sz="1600" smtClean="0"/>
          </a:p>
          <a:p>
            <a:pPr algn="l">
              <a:lnSpc>
                <a:spcPct val="90000"/>
              </a:lnSpc>
            </a:pPr>
            <a:r>
              <a:rPr lang="en-US" altLang="zh-CN" sz="1600" smtClean="0"/>
              <a:t>3</a:t>
            </a:r>
            <a:r>
              <a:rPr lang="en-US" sz="1600" smtClean="0"/>
              <a:t>．代码提高了数据的全局一致性。</a:t>
            </a:r>
          </a:p>
          <a:p>
            <a:pPr algn="l">
              <a:lnSpc>
                <a:spcPct val="90000"/>
              </a:lnSpc>
            </a:pPr>
            <a:endParaRPr lang="en-US" altLang="zh-CN" sz="1600" smtClean="0"/>
          </a:p>
          <a:p>
            <a:pPr algn="l">
              <a:lnSpc>
                <a:spcPct val="90000"/>
              </a:lnSpc>
            </a:pPr>
            <a:r>
              <a:rPr lang="en-US" altLang="zh-CN" sz="1600" smtClean="0"/>
              <a:t>4</a:t>
            </a:r>
            <a:r>
              <a:rPr lang="en-US" sz="1600" smtClean="0"/>
              <a:t>．代码是人和计算机的共同语言，是两者交换信息的工具。</a:t>
            </a:r>
          </a:p>
          <a:p>
            <a:pPr algn="l">
              <a:lnSpc>
                <a:spcPct val="90000"/>
              </a:lnSpc>
            </a:pPr>
            <a:endParaRPr lang="zh-CN" altLang="en-US" sz="2000" smtClean="0"/>
          </a:p>
        </p:txBody>
      </p:sp>
      <p:sp>
        <p:nvSpPr>
          <p:cNvPr id="22537"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4AB01F3B-496F-47BE-9558-AC1A65A11B1E}" type="slidenum">
              <a:rPr lang="zh-CN" altLang="en-US"/>
              <a:pPr/>
              <a:t>159</a:t>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928670"/>
            <a:ext cx="8229600" cy="4525963"/>
          </a:xfrm>
        </p:spPr>
        <p:txBody>
          <a:bodyPr/>
          <a:lstStyle/>
          <a:p>
            <a:r>
              <a:rPr lang="en-US" dirty="0" smtClean="0"/>
              <a:t>2</a:t>
            </a:r>
            <a:r>
              <a:rPr lang="zh-CN" altLang="en-US" dirty="0" smtClean="0"/>
              <a:t>．管理信息的基本要求</a:t>
            </a:r>
          </a:p>
          <a:p>
            <a:r>
              <a:rPr lang="zh-CN" altLang="en-US" dirty="0" smtClean="0"/>
              <a:t>（</a:t>
            </a:r>
            <a:r>
              <a:rPr lang="en-US" dirty="0" smtClean="0"/>
              <a:t>1</a:t>
            </a:r>
            <a:r>
              <a:rPr lang="zh-CN" altLang="en-US" dirty="0" smtClean="0"/>
              <a:t>）管理信息的准确性。</a:t>
            </a:r>
          </a:p>
          <a:p>
            <a:r>
              <a:rPr lang="zh-CN" altLang="en-US" dirty="0" smtClean="0"/>
              <a:t>（</a:t>
            </a:r>
            <a:r>
              <a:rPr lang="en-US" dirty="0" smtClean="0"/>
              <a:t>2</a:t>
            </a:r>
            <a:r>
              <a:rPr lang="zh-CN" altLang="en-US" dirty="0" smtClean="0"/>
              <a:t>）管理信息的及时性。</a:t>
            </a:r>
          </a:p>
          <a:p>
            <a:r>
              <a:rPr lang="zh-CN" altLang="en-US" dirty="0" smtClean="0"/>
              <a:t>（</a:t>
            </a:r>
            <a:r>
              <a:rPr lang="en-US" dirty="0" smtClean="0"/>
              <a:t>3</a:t>
            </a:r>
            <a:r>
              <a:rPr lang="zh-CN" altLang="en-US" dirty="0" smtClean="0"/>
              <a:t>）管理信息的可靠性。</a:t>
            </a:r>
          </a:p>
          <a:p>
            <a:r>
              <a:rPr lang="zh-CN" altLang="en-US" dirty="0" smtClean="0"/>
              <a:t>（</a:t>
            </a:r>
            <a:r>
              <a:rPr lang="en-US" dirty="0" smtClean="0"/>
              <a:t>4</a:t>
            </a:r>
            <a:r>
              <a:rPr lang="zh-CN" altLang="en-US" dirty="0" smtClean="0"/>
              <a:t>）管理信息的适用性。</a:t>
            </a:r>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16</a:t>
            </a:fld>
            <a:endParaRPr lang="zh-CN" altLang="zh-CN"/>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3555"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3556"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3557"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3558"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3559"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3560" name="内容占位符 2"/>
          <p:cNvSpPr>
            <a:spLocks noGrp="1" noChangeArrowheads="1"/>
          </p:cNvSpPr>
          <p:nvPr>
            <p:ph sz="half" idx="1"/>
          </p:nvPr>
        </p:nvSpPr>
        <p:spPr>
          <a:xfrm>
            <a:off x="457200" y="1054100"/>
            <a:ext cx="8435975" cy="4679950"/>
          </a:xfrm>
        </p:spPr>
        <p:txBody>
          <a:bodyPr/>
          <a:lstStyle/>
          <a:p>
            <a:pPr algn="l">
              <a:lnSpc>
                <a:spcPct val="80000"/>
              </a:lnSpc>
            </a:pPr>
            <a:r>
              <a:rPr lang="en-US" sz="1800" smtClean="0"/>
              <a:t>二、代码设计的原则</a:t>
            </a:r>
          </a:p>
          <a:p>
            <a:pPr algn="l">
              <a:lnSpc>
                <a:spcPct val="80000"/>
              </a:lnSpc>
            </a:pPr>
            <a:endParaRPr lang="en-US" altLang="zh-CN" sz="1800" smtClean="0"/>
          </a:p>
          <a:p>
            <a:pPr algn="l">
              <a:lnSpc>
                <a:spcPct val="80000"/>
              </a:lnSpc>
            </a:pPr>
            <a:endParaRPr lang="en-US" altLang="zh-CN" sz="1800" smtClean="0"/>
          </a:p>
          <a:p>
            <a:pPr algn="l">
              <a:lnSpc>
                <a:spcPct val="80000"/>
              </a:lnSpc>
            </a:pPr>
            <a:r>
              <a:rPr lang="en-US" altLang="zh-CN" sz="1600" smtClean="0"/>
              <a:t>    </a:t>
            </a:r>
            <a:r>
              <a:rPr lang="en-US" sz="1600" smtClean="0"/>
              <a:t>代码设计时应遵循以下原则：</a:t>
            </a:r>
          </a:p>
          <a:p>
            <a:pPr algn="l">
              <a:lnSpc>
                <a:spcPct val="80000"/>
              </a:lnSpc>
            </a:pPr>
            <a:endParaRPr lang="en-US" altLang="zh-CN" sz="1600" smtClean="0"/>
          </a:p>
          <a:p>
            <a:pPr algn="l">
              <a:lnSpc>
                <a:spcPct val="80000"/>
              </a:lnSpc>
            </a:pPr>
            <a:r>
              <a:rPr lang="en-US" altLang="zh-CN" sz="1600" smtClean="0"/>
              <a:t>      1</a:t>
            </a:r>
            <a:r>
              <a:rPr lang="en-US" sz="1600" smtClean="0"/>
              <a:t>．逻辑结构与处理方法的一致性</a:t>
            </a:r>
          </a:p>
          <a:p>
            <a:pPr algn="l">
              <a:lnSpc>
                <a:spcPct val="80000"/>
              </a:lnSpc>
            </a:pPr>
            <a:endParaRPr lang="en-US" altLang="zh-CN" sz="1600" smtClean="0"/>
          </a:p>
          <a:p>
            <a:pPr algn="l">
              <a:lnSpc>
                <a:spcPct val="80000"/>
              </a:lnSpc>
            </a:pPr>
            <a:r>
              <a:rPr lang="en-US" altLang="zh-CN" sz="1600" smtClean="0"/>
              <a:t>      2</a:t>
            </a:r>
            <a:r>
              <a:rPr lang="en-US" sz="1600" smtClean="0"/>
              <a:t>．唯一确定性</a:t>
            </a:r>
          </a:p>
          <a:p>
            <a:pPr algn="l">
              <a:lnSpc>
                <a:spcPct val="80000"/>
              </a:lnSpc>
            </a:pPr>
            <a:endParaRPr lang="en-US" altLang="zh-CN" sz="1600" smtClean="0"/>
          </a:p>
          <a:p>
            <a:pPr algn="l">
              <a:lnSpc>
                <a:spcPct val="80000"/>
              </a:lnSpc>
            </a:pPr>
            <a:r>
              <a:rPr lang="en-US" altLang="zh-CN" sz="1600" smtClean="0"/>
              <a:t>     3</a:t>
            </a:r>
            <a:r>
              <a:rPr lang="en-US" sz="1600" smtClean="0"/>
              <a:t>．可扩充性和稳定性</a:t>
            </a:r>
          </a:p>
          <a:p>
            <a:pPr algn="l">
              <a:lnSpc>
                <a:spcPct val="80000"/>
              </a:lnSpc>
            </a:pPr>
            <a:endParaRPr lang="en-US" altLang="zh-CN" sz="1600" smtClean="0"/>
          </a:p>
          <a:p>
            <a:pPr algn="l">
              <a:lnSpc>
                <a:spcPct val="80000"/>
              </a:lnSpc>
            </a:pPr>
            <a:r>
              <a:rPr lang="en-US" altLang="zh-CN" sz="1600" smtClean="0"/>
              <a:t>     4</a:t>
            </a:r>
            <a:r>
              <a:rPr lang="en-US" sz="1600" smtClean="0"/>
              <a:t>．标准化与通用性</a:t>
            </a:r>
          </a:p>
          <a:p>
            <a:pPr algn="l">
              <a:lnSpc>
                <a:spcPct val="80000"/>
              </a:lnSpc>
            </a:pPr>
            <a:endParaRPr lang="en-US" altLang="zh-CN" sz="1600" smtClean="0"/>
          </a:p>
          <a:p>
            <a:pPr algn="l">
              <a:lnSpc>
                <a:spcPct val="80000"/>
              </a:lnSpc>
            </a:pPr>
            <a:r>
              <a:rPr lang="en-US" altLang="zh-CN" sz="1600" smtClean="0"/>
              <a:t>     5</a:t>
            </a:r>
            <a:r>
              <a:rPr lang="en-US" sz="1600" smtClean="0"/>
              <a:t>．便于识别和记忆</a:t>
            </a:r>
          </a:p>
          <a:p>
            <a:pPr algn="l">
              <a:lnSpc>
                <a:spcPct val="80000"/>
              </a:lnSpc>
            </a:pPr>
            <a:endParaRPr lang="en-US" altLang="zh-CN" sz="1600" smtClean="0"/>
          </a:p>
          <a:p>
            <a:pPr algn="l">
              <a:lnSpc>
                <a:spcPct val="80000"/>
              </a:lnSpc>
            </a:pPr>
            <a:r>
              <a:rPr lang="en-US" altLang="zh-CN" sz="1600" smtClean="0"/>
              <a:t>     6</a:t>
            </a:r>
            <a:r>
              <a:rPr lang="en-US" sz="1600" smtClean="0"/>
              <a:t>．短小精悍</a:t>
            </a:r>
          </a:p>
          <a:p>
            <a:pPr algn="l">
              <a:lnSpc>
                <a:spcPct val="80000"/>
              </a:lnSpc>
            </a:pPr>
            <a:endParaRPr lang="zh-CN" altLang="en-US" sz="1600" smtClean="0"/>
          </a:p>
        </p:txBody>
      </p:sp>
      <p:sp>
        <p:nvSpPr>
          <p:cNvPr id="23561"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3502275F-186B-4A56-B94B-119E980DDD62}" type="slidenum">
              <a:rPr lang="zh-CN" altLang="en-US"/>
              <a:pPr/>
              <a:t>160</a:t>
            </a:fld>
            <a:endParaRPr lang="zh-CN" altLang="en-US"/>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4579"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4580"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4581"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4582"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4583"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4584" name="内容占位符 2"/>
          <p:cNvSpPr>
            <a:spLocks noGrp="1" noChangeArrowheads="1"/>
          </p:cNvSpPr>
          <p:nvPr>
            <p:ph sz="half" idx="1"/>
          </p:nvPr>
        </p:nvSpPr>
        <p:spPr>
          <a:xfrm>
            <a:off x="107950" y="836613"/>
            <a:ext cx="8785225" cy="4164012"/>
          </a:xfrm>
        </p:spPr>
        <p:txBody>
          <a:bodyPr/>
          <a:lstStyle/>
          <a:p>
            <a:pPr algn="l">
              <a:lnSpc>
                <a:spcPct val="80000"/>
              </a:lnSpc>
            </a:pPr>
            <a:r>
              <a:rPr lang="en-US" sz="1800" smtClean="0"/>
              <a:t>三、代码的种类及优缺点</a:t>
            </a:r>
          </a:p>
          <a:p>
            <a:pPr algn="l">
              <a:lnSpc>
                <a:spcPct val="80000"/>
              </a:lnSpc>
            </a:pPr>
            <a:endParaRPr lang="en-US" altLang="zh-CN" sz="2400" smtClean="0"/>
          </a:p>
          <a:p>
            <a:pPr algn="l">
              <a:lnSpc>
                <a:spcPct val="80000"/>
              </a:lnSpc>
            </a:pPr>
            <a:endParaRPr lang="en-US" altLang="zh-CN" sz="2400" smtClean="0"/>
          </a:p>
          <a:p>
            <a:pPr algn="l">
              <a:lnSpc>
                <a:spcPct val="80000"/>
              </a:lnSpc>
            </a:pPr>
            <a:r>
              <a:rPr lang="zh-CN" altLang="en-US" sz="2400" smtClean="0"/>
              <a:t>    </a:t>
            </a:r>
            <a:endParaRPr lang="zh-CN" altLang="en-US" sz="2000" smtClean="0"/>
          </a:p>
        </p:txBody>
      </p:sp>
      <p:sp>
        <p:nvSpPr>
          <p:cNvPr id="24585"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EB11F172-18D9-4607-B478-8EEE53BC1A99}" type="slidenum">
              <a:rPr lang="zh-CN" altLang="en-US"/>
              <a:pPr/>
              <a:t>161</a:t>
            </a:fld>
            <a:endParaRPr lang="zh-CN" altLang="en-US"/>
          </a:p>
        </p:txBody>
      </p:sp>
      <p:grpSp>
        <p:nvGrpSpPr>
          <p:cNvPr id="2" name="Group 640"/>
          <p:cNvGrpSpPr>
            <a:grpSpLocks/>
          </p:cNvGrpSpPr>
          <p:nvPr/>
        </p:nvGrpSpPr>
        <p:grpSpPr bwMode="auto">
          <a:xfrm>
            <a:off x="631825" y="1270000"/>
            <a:ext cx="7820025" cy="3587750"/>
            <a:chOff x="0" y="0"/>
            <a:chExt cx="8185" cy="4864"/>
          </a:xfrm>
        </p:grpSpPr>
        <p:sp>
          <p:nvSpPr>
            <p:cNvPr id="24588" name="Line 398"/>
            <p:cNvSpPr>
              <a:spLocks noChangeShapeType="1"/>
            </p:cNvSpPr>
            <p:nvPr/>
          </p:nvSpPr>
          <p:spPr bwMode="auto">
            <a:xfrm>
              <a:off x="4564" y="785"/>
              <a:ext cx="1" cy="312"/>
            </a:xfrm>
            <a:prstGeom prst="line">
              <a:avLst/>
            </a:prstGeom>
            <a:noFill/>
            <a:ln w="9525">
              <a:solidFill>
                <a:srgbClr val="000000"/>
              </a:solidFill>
              <a:round/>
              <a:headEnd/>
              <a:tailEnd/>
            </a:ln>
          </p:spPr>
          <p:txBody>
            <a:bodyPr/>
            <a:lstStyle/>
            <a:p>
              <a:endParaRPr lang="zh-CN" altLang="en-US"/>
            </a:p>
          </p:txBody>
        </p:sp>
        <p:sp>
          <p:nvSpPr>
            <p:cNvPr id="24589" name="Text Box 401"/>
            <p:cNvSpPr txBox="1">
              <a:spLocks noChangeArrowheads="1"/>
            </p:cNvSpPr>
            <p:nvPr/>
          </p:nvSpPr>
          <p:spPr bwMode="auto">
            <a:xfrm>
              <a:off x="2521" y="0"/>
              <a:ext cx="904" cy="464"/>
            </a:xfrm>
            <a:prstGeom prst="rect">
              <a:avLst/>
            </a:prstGeom>
            <a:solidFill>
              <a:srgbClr val="FFFFFF"/>
            </a:solidFill>
            <a:ln w="9525">
              <a:solidFill>
                <a:srgbClr val="000000"/>
              </a:solidFill>
              <a:miter lim="800000"/>
              <a:headEnd/>
              <a:tailEnd/>
            </a:ln>
          </p:spPr>
          <p:txBody>
            <a:bodyPr/>
            <a:lstStyle/>
            <a:p>
              <a:pPr algn="ctr"/>
              <a:r>
                <a:rPr lang="zh-CN" sz="1400"/>
                <a:t>代码</a:t>
              </a:r>
            </a:p>
            <a:p>
              <a:pPr algn="ctr"/>
              <a:endParaRPr lang="zh-CN" altLang="zh-CN"/>
            </a:p>
          </p:txBody>
        </p:sp>
        <p:sp>
          <p:nvSpPr>
            <p:cNvPr id="24590" name="Text Box 402"/>
            <p:cNvSpPr txBox="1">
              <a:spLocks noChangeArrowheads="1"/>
            </p:cNvSpPr>
            <p:nvPr/>
          </p:nvSpPr>
          <p:spPr bwMode="auto">
            <a:xfrm>
              <a:off x="629" y="1105"/>
              <a:ext cx="1266" cy="464"/>
            </a:xfrm>
            <a:prstGeom prst="rect">
              <a:avLst/>
            </a:prstGeom>
            <a:solidFill>
              <a:srgbClr val="FFFFFF"/>
            </a:solidFill>
            <a:ln w="9525">
              <a:solidFill>
                <a:srgbClr val="000000"/>
              </a:solidFill>
              <a:miter lim="800000"/>
              <a:headEnd/>
              <a:tailEnd/>
            </a:ln>
          </p:spPr>
          <p:txBody>
            <a:bodyPr/>
            <a:lstStyle/>
            <a:p>
              <a:pPr algn="ctr"/>
              <a:r>
                <a:rPr lang="zh-CN" sz="1400"/>
                <a:t>非含义码</a:t>
              </a:r>
            </a:p>
            <a:p>
              <a:pPr algn="ctr"/>
              <a:endParaRPr lang="zh-CN" altLang="zh-CN"/>
            </a:p>
          </p:txBody>
        </p:sp>
        <p:sp>
          <p:nvSpPr>
            <p:cNvPr id="24591" name="Text Box 403"/>
            <p:cNvSpPr txBox="1">
              <a:spLocks noChangeArrowheads="1"/>
            </p:cNvSpPr>
            <p:nvPr/>
          </p:nvSpPr>
          <p:spPr bwMode="auto">
            <a:xfrm>
              <a:off x="4000" y="1105"/>
              <a:ext cx="1085" cy="464"/>
            </a:xfrm>
            <a:prstGeom prst="rect">
              <a:avLst/>
            </a:prstGeom>
            <a:solidFill>
              <a:srgbClr val="FFFFFF"/>
            </a:solidFill>
            <a:ln w="9525">
              <a:solidFill>
                <a:srgbClr val="000000"/>
              </a:solidFill>
              <a:miter lim="800000"/>
              <a:headEnd/>
              <a:tailEnd/>
            </a:ln>
          </p:spPr>
          <p:txBody>
            <a:bodyPr/>
            <a:lstStyle/>
            <a:p>
              <a:pPr algn="ctr"/>
              <a:r>
                <a:rPr lang="zh-CN" sz="1400"/>
                <a:t>含义码</a:t>
              </a:r>
            </a:p>
            <a:p>
              <a:pPr algn="ctr"/>
              <a:endParaRPr lang="zh-CN" altLang="zh-CN"/>
            </a:p>
          </p:txBody>
        </p:sp>
        <p:sp>
          <p:nvSpPr>
            <p:cNvPr id="24592" name="Line 405"/>
            <p:cNvSpPr>
              <a:spLocks noChangeShapeType="1"/>
            </p:cNvSpPr>
            <p:nvPr/>
          </p:nvSpPr>
          <p:spPr bwMode="auto">
            <a:xfrm>
              <a:off x="2945" y="470"/>
              <a:ext cx="0" cy="310"/>
            </a:xfrm>
            <a:prstGeom prst="line">
              <a:avLst/>
            </a:prstGeom>
            <a:noFill/>
            <a:ln w="9525">
              <a:solidFill>
                <a:srgbClr val="000000"/>
              </a:solidFill>
              <a:round/>
              <a:headEnd/>
              <a:tailEnd/>
            </a:ln>
          </p:spPr>
          <p:txBody>
            <a:bodyPr/>
            <a:lstStyle/>
            <a:p>
              <a:endParaRPr lang="zh-CN" altLang="en-US"/>
            </a:p>
          </p:txBody>
        </p:sp>
        <p:sp>
          <p:nvSpPr>
            <p:cNvPr id="24593" name="Line 406"/>
            <p:cNvSpPr>
              <a:spLocks noChangeShapeType="1"/>
            </p:cNvSpPr>
            <p:nvPr/>
          </p:nvSpPr>
          <p:spPr bwMode="auto">
            <a:xfrm>
              <a:off x="1265" y="780"/>
              <a:ext cx="3293" cy="0"/>
            </a:xfrm>
            <a:prstGeom prst="line">
              <a:avLst/>
            </a:prstGeom>
            <a:noFill/>
            <a:ln w="9525">
              <a:solidFill>
                <a:srgbClr val="000000"/>
              </a:solidFill>
              <a:round/>
              <a:headEnd/>
              <a:tailEnd/>
            </a:ln>
          </p:spPr>
          <p:txBody>
            <a:bodyPr/>
            <a:lstStyle/>
            <a:p>
              <a:endParaRPr lang="zh-CN" altLang="en-US"/>
            </a:p>
          </p:txBody>
        </p:sp>
        <p:sp>
          <p:nvSpPr>
            <p:cNvPr id="24594" name="Line 407"/>
            <p:cNvSpPr>
              <a:spLocks noChangeShapeType="1"/>
            </p:cNvSpPr>
            <p:nvPr/>
          </p:nvSpPr>
          <p:spPr bwMode="auto">
            <a:xfrm>
              <a:off x="1265" y="780"/>
              <a:ext cx="0" cy="310"/>
            </a:xfrm>
            <a:prstGeom prst="line">
              <a:avLst/>
            </a:prstGeom>
            <a:noFill/>
            <a:ln w="9525">
              <a:solidFill>
                <a:srgbClr val="000000"/>
              </a:solidFill>
              <a:round/>
              <a:headEnd/>
              <a:tailEnd/>
            </a:ln>
          </p:spPr>
          <p:txBody>
            <a:bodyPr/>
            <a:lstStyle/>
            <a:p>
              <a:endParaRPr lang="zh-CN" altLang="en-US"/>
            </a:p>
          </p:txBody>
        </p:sp>
        <p:sp>
          <p:nvSpPr>
            <p:cNvPr id="24595" name="Line 410"/>
            <p:cNvSpPr>
              <a:spLocks noChangeShapeType="1"/>
            </p:cNvSpPr>
            <p:nvPr/>
          </p:nvSpPr>
          <p:spPr bwMode="auto">
            <a:xfrm>
              <a:off x="3111" y="1904"/>
              <a:ext cx="1" cy="309"/>
            </a:xfrm>
            <a:prstGeom prst="line">
              <a:avLst/>
            </a:prstGeom>
            <a:noFill/>
            <a:ln w="9525">
              <a:solidFill>
                <a:srgbClr val="000000"/>
              </a:solidFill>
              <a:round/>
              <a:headEnd/>
              <a:tailEnd/>
            </a:ln>
          </p:spPr>
          <p:txBody>
            <a:bodyPr/>
            <a:lstStyle/>
            <a:p>
              <a:endParaRPr lang="zh-CN" altLang="en-US"/>
            </a:p>
          </p:txBody>
        </p:sp>
        <p:sp>
          <p:nvSpPr>
            <p:cNvPr id="24596" name="Line 411"/>
            <p:cNvSpPr>
              <a:spLocks noChangeShapeType="1"/>
            </p:cNvSpPr>
            <p:nvPr/>
          </p:nvSpPr>
          <p:spPr bwMode="auto">
            <a:xfrm>
              <a:off x="6908" y="1890"/>
              <a:ext cx="1" cy="309"/>
            </a:xfrm>
            <a:prstGeom prst="line">
              <a:avLst/>
            </a:prstGeom>
            <a:noFill/>
            <a:ln w="9525">
              <a:solidFill>
                <a:srgbClr val="000000"/>
              </a:solidFill>
              <a:round/>
              <a:headEnd/>
              <a:tailEnd/>
            </a:ln>
          </p:spPr>
          <p:txBody>
            <a:bodyPr/>
            <a:lstStyle/>
            <a:p>
              <a:endParaRPr lang="zh-CN" altLang="en-US"/>
            </a:p>
          </p:txBody>
        </p:sp>
        <p:sp>
          <p:nvSpPr>
            <p:cNvPr id="24597" name="Line 412"/>
            <p:cNvSpPr>
              <a:spLocks noChangeShapeType="1"/>
            </p:cNvSpPr>
            <p:nvPr/>
          </p:nvSpPr>
          <p:spPr bwMode="auto">
            <a:xfrm>
              <a:off x="6908" y="2650"/>
              <a:ext cx="1" cy="310"/>
            </a:xfrm>
            <a:prstGeom prst="line">
              <a:avLst/>
            </a:prstGeom>
            <a:noFill/>
            <a:ln w="9525">
              <a:solidFill>
                <a:srgbClr val="000000"/>
              </a:solidFill>
              <a:round/>
              <a:headEnd/>
              <a:tailEnd/>
            </a:ln>
          </p:spPr>
          <p:txBody>
            <a:bodyPr/>
            <a:lstStyle/>
            <a:p>
              <a:endParaRPr lang="zh-CN" altLang="en-US"/>
            </a:p>
          </p:txBody>
        </p:sp>
        <p:sp>
          <p:nvSpPr>
            <p:cNvPr id="24598" name="Line 413"/>
            <p:cNvSpPr>
              <a:spLocks noChangeShapeType="1"/>
            </p:cNvSpPr>
            <p:nvPr/>
          </p:nvSpPr>
          <p:spPr bwMode="auto">
            <a:xfrm>
              <a:off x="1264" y="1580"/>
              <a:ext cx="1" cy="310"/>
            </a:xfrm>
            <a:prstGeom prst="line">
              <a:avLst/>
            </a:prstGeom>
            <a:noFill/>
            <a:ln w="9525">
              <a:solidFill>
                <a:srgbClr val="000000"/>
              </a:solidFill>
              <a:round/>
              <a:headEnd/>
              <a:tailEnd/>
            </a:ln>
          </p:spPr>
          <p:txBody>
            <a:bodyPr/>
            <a:lstStyle/>
            <a:p>
              <a:endParaRPr lang="zh-CN" altLang="en-US"/>
            </a:p>
          </p:txBody>
        </p:sp>
        <p:sp>
          <p:nvSpPr>
            <p:cNvPr id="24599" name="Text Box 414"/>
            <p:cNvSpPr txBox="1">
              <a:spLocks noChangeArrowheads="1"/>
            </p:cNvSpPr>
            <p:nvPr/>
          </p:nvSpPr>
          <p:spPr bwMode="auto">
            <a:xfrm>
              <a:off x="1260" y="2225"/>
              <a:ext cx="1085" cy="465"/>
            </a:xfrm>
            <a:prstGeom prst="rect">
              <a:avLst/>
            </a:prstGeom>
            <a:solidFill>
              <a:srgbClr val="FFFFFF"/>
            </a:solidFill>
            <a:ln w="9525">
              <a:solidFill>
                <a:srgbClr val="000000"/>
              </a:solidFill>
              <a:miter lim="800000"/>
              <a:headEnd/>
              <a:tailEnd/>
            </a:ln>
          </p:spPr>
          <p:txBody>
            <a:bodyPr/>
            <a:lstStyle/>
            <a:p>
              <a:pPr algn="ctr"/>
              <a:r>
                <a:rPr lang="zh-CN" sz="1400"/>
                <a:t>随机码</a:t>
              </a:r>
            </a:p>
            <a:p>
              <a:pPr algn="ctr"/>
              <a:endParaRPr lang="zh-CN" altLang="zh-CN"/>
            </a:p>
          </p:txBody>
        </p:sp>
        <p:sp>
          <p:nvSpPr>
            <p:cNvPr id="24600" name="Text Box 416"/>
            <p:cNvSpPr txBox="1">
              <a:spLocks noChangeArrowheads="1"/>
            </p:cNvSpPr>
            <p:nvPr/>
          </p:nvSpPr>
          <p:spPr bwMode="auto">
            <a:xfrm>
              <a:off x="0" y="2211"/>
              <a:ext cx="1085" cy="464"/>
            </a:xfrm>
            <a:prstGeom prst="rect">
              <a:avLst/>
            </a:prstGeom>
            <a:solidFill>
              <a:srgbClr val="FFFFFF"/>
            </a:solidFill>
            <a:ln w="9525">
              <a:solidFill>
                <a:srgbClr val="000000"/>
              </a:solidFill>
              <a:miter lim="800000"/>
              <a:headEnd/>
              <a:tailEnd/>
            </a:ln>
          </p:spPr>
          <p:txBody>
            <a:bodyPr/>
            <a:lstStyle/>
            <a:p>
              <a:pPr algn="ctr"/>
              <a:r>
                <a:rPr lang="zh-CN" sz="1400"/>
                <a:t>有序码</a:t>
              </a:r>
            </a:p>
            <a:p>
              <a:pPr algn="ctr"/>
              <a:endParaRPr lang="zh-CN" altLang="zh-CN"/>
            </a:p>
          </p:txBody>
        </p:sp>
        <p:sp>
          <p:nvSpPr>
            <p:cNvPr id="24601" name="Line 417"/>
            <p:cNvSpPr>
              <a:spLocks noChangeShapeType="1"/>
            </p:cNvSpPr>
            <p:nvPr/>
          </p:nvSpPr>
          <p:spPr bwMode="auto">
            <a:xfrm>
              <a:off x="650" y="1886"/>
              <a:ext cx="0" cy="310"/>
            </a:xfrm>
            <a:prstGeom prst="line">
              <a:avLst/>
            </a:prstGeom>
            <a:noFill/>
            <a:ln w="9525">
              <a:solidFill>
                <a:srgbClr val="000000"/>
              </a:solidFill>
              <a:round/>
              <a:headEnd/>
              <a:tailEnd/>
            </a:ln>
          </p:spPr>
          <p:txBody>
            <a:bodyPr/>
            <a:lstStyle/>
            <a:p>
              <a:endParaRPr lang="zh-CN" altLang="en-US"/>
            </a:p>
          </p:txBody>
        </p:sp>
        <p:sp>
          <p:nvSpPr>
            <p:cNvPr id="24602" name="Line 418"/>
            <p:cNvSpPr>
              <a:spLocks noChangeShapeType="1"/>
            </p:cNvSpPr>
            <p:nvPr/>
          </p:nvSpPr>
          <p:spPr bwMode="auto">
            <a:xfrm>
              <a:off x="4738" y="1580"/>
              <a:ext cx="1" cy="310"/>
            </a:xfrm>
            <a:prstGeom prst="line">
              <a:avLst/>
            </a:prstGeom>
            <a:noFill/>
            <a:ln w="9525">
              <a:solidFill>
                <a:srgbClr val="000000"/>
              </a:solidFill>
              <a:round/>
              <a:headEnd/>
              <a:tailEnd/>
            </a:ln>
          </p:spPr>
          <p:txBody>
            <a:bodyPr/>
            <a:lstStyle/>
            <a:p>
              <a:endParaRPr lang="zh-CN" altLang="en-US"/>
            </a:p>
          </p:txBody>
        </p:sp>
        <p:sp>
          <p:nvSpPr>
            <p:cNvPr id="24603" name="Line 419"/>
            <p:cNvSpPr>
              <a:spLocks noChangeShapeType="1"/>
            </p:cNvSpPr>
            <p:nvPr/>
          </p:nvSpPr>
          <p:spPr bwMode="auto">
            <a:xfrm>
              <a:off x="3111" y="1890"/>
              <a:ext cx="3797" cy="0"/>
            </a:xfrm>
            <a:prstGeom prst="line">
              <a:avLst/>
            </a:prstGeom>
            <a:noFill/>
            <a:ln w="9525">
              <a:solidFill>
                <a:srgbClr val="000000"/>
              </a:solidFill>
              <a:round/>
              <a:headEnd/>
              <a:tailEnd/>
            </a:ln>
          </p:spPr>
          <p:txBody>
            <a:bodyPr/>
            <a:lstStyle/>
            <a:p>
              <a:endParaRPr lang="zh-CN" altLang="en-US"/>
            </a:p>
          </p:txBody>
        </p:sp>
        <p:sp>
          <p:nvSpPr>
            <p:cNvPr id="24604" name="Line 420"/>
            <p:cNvSpPr>
              <a:spLocks noChangeShapeType="1"/>
            </p:cNvSpPr>
            <p:nvPr/>
          </p:nvSpPr>
          <p:spPr bwMode="auto">
            <a:xfrm>
              <a:off x="4738" y="1890"/>
              <a:ext cx="1" cy="309"/>
            </a:xfrm>
            <a:prstGeom prst="line">
              <a:avLst/>
            </a:prstGeom>
            <a:noFill/>
            <a:ln w="9525">
              <a:solidFill>
                <a:srgbClr val="000000"/>
              </a:solidFill>
              <a:round/>
              <a:headEnd/>
              <a:tailEnd/>
            </a:ln>
          </p:spPr>
          <p:txBody>
            <a:bodyPr/>
            <a:lstStyle/>
            <a:p>
              <a:endParaRPr lang="zh-CN" altLang="en-US"/>
            </a:p>
          </p:txBody>
        </p:sp>
        <p:sp>
          <p:nvSpPr>
            <p:cNvPr id="24605" name="Rectangle 421"/>
            <p:cNvSpPr>
              <a:spLocks noChangeArrowheads="1"/>
            </p:cNvSpPr>
            <p:nvPr/>
          </p:nvSpPr>
          <p:spPr bwMode="auto">
            <a:xfrm>
              <a:off x="2707" y="2225"/>
              <a:ext cx="1085" cy="465"/>
            </a:xfrm>
            <a:prstGeom prst="rect">
              <a:avLst/>
            </a:prstGeom>
            <a:solidFill>
              <a:srgbClr val="FFFFFF"/>
            </a:solidFill>
            <a:ln w="9525">
              <a:solidFill>
                <a:srgbClr val="000000"/>
              </a:solidFill>
              <a:miter lim="800000"/>
              <a:headEnd/>
              <a:tailEnd/>
            </a:ln>
          </p:spPr>
          <p:txBody>
            <a:bodyPr/>
            <a:lstStyle/>
            <a:p>
              <a:pPr algn="ctr"/>
              <a:r>
                <a:rPr lang="zh-CN" sz="1400"/>
                <a:t>校验码</a:t>
              </a:r>
            </a:p>
            <a:p>
              <a:pPr algn="ctr"/>
              <a:endParaRPr lang="zh-CN" altLang="zh-CN"/>
            </a:p>
          </p:txBody>
        </p:sp>
        <p:sp>
          <p:nvSpPr>
            <p:cNvPr id="24606" name="Rectangle 422"/>
            <p:cNvSpPr>
              <a:spLocks noChangeArrowheads="1"/>
            </p:cNvSpPr>
            <p:nvPr/>
          </p:nvSpPr>
          <p:spPr bwMode="auto">
            <a:xfrm>
              <a:off x="4196" y="2199"/>
              <a:ext cx="1266" cy="465"/>
            </a:xfrm>
            <a:prstGeom prst="rect">
              <a:avLst/>
            </a:prstGeom>
            <a:solidFill>
              <a:srgbClr val="FFFFFF"/>
            </a:solidFill>
            <a:ln w="9525">
              <a:solidFill>
                <a:srgbClr val="000000"/>
              </a:solidFill>
              <a:miter lim="800000"/>
              <a:headEnd/>
              <a:tailEnd/>
            </a:ln>
          </p:spPr>
          <p:txBody>
            <a:bodyPr/>
            <a:lstStyle/>
            <a:p>
              <a:pPr algn="ctr"/>
              <a:r>
                <a:rPr lang="zh-CN" sz="1400"/>
                <a:t>对照类型</a:t>
              </a:r>
            </a:p>
            <a:p>
              <a:pPr algn="ctr"/>
              <a:endParaRPr lang="zh-CN" altLang="zh-CN"/>
            </a:p>
          </p:txBody>
        </p:sp>
        <p:sp>
          <p:nvSpPr>
            <p:cNvPr id="24607" name="Text Box 423"/>
            <p:cNvSpPr txBox="1">
              <a:spLocks noChangeArrowheads="1"/>
            </p:cNvSpPr>
            <p:nvPr/>
          </p:nvSpPr>
          <p:spPr bwMode="auto">
            <a:xfrm>
              <a:off x="6245" y="2199"/>
              <a:ext cx="1266" cy="465"/>
            </a:xfrm>
            <a:prstGeom prst="rect">
              <a:avLst/>
            </a:prstGeom>
            <a:solidFill>
              <a:srgbClr val="FFFFFF"/>
            </a:solidFill>
            <a:ln w="9525">
              <a:solidFill>
                <a:srgbClr val="000000"/>
              </a:solidFill>
              <a:miter lim="800000"/>
              <a:headEnd/>
              <a:tailEnd/>
            </a:ln>
          </p:spPr>
          <p:txBody>
            <a:bodyPr/>
            <a:lstStyle/>
            <a:p>
              <a:pPr algn="ctr"/>
              <a:r>
                <a:rPr lang="zh-CN" sz="1400"/>
                <a:t>缩略类型</a:t>
              </a:r>
            </a:p>
            <a:p>
              <a:pPr algn="ctr"/>
              <a:endParaRPr lang="zh-CN" altLang="zh-CN"/>
            </a:p>
          </p:txBody>
        </p:sp>
        <p:sp>
          <p:nvSpPr>
            <p:cNvPr id="24608" name="Text Box 425"/>
            <p:cNvSpPr txBox="1">
              <a:spLocks noChangeArrowheads="1"/>
            </p:cNvSpPr>
            <p:nvPr/>
          </p:nvSpPr>
          <p:spPr bwMode="auto">
            <a:xfrm>
              <a:off x="1978" y="3291"/>
              <a:ext cx="1447" cy="465"/>
            </a:xfrm>
            <a:prstGeom prst="rect">
              <a:avLst/>
            </a:prstGeom>
            <a:solidFill>
              <a:srgbClr val="FFFFFF"/>
            </a:solidFill>
            <a:ln w="9525">
              <a:solidFill>
                <a:srgbClr val="000000"/>
              </a:solidFill>
              <a:miter lim="800000"/>
              <a:headEnd/>
              <a:tailEnd/>
            </a:ln>
          </p:spPr>
          <p:txBody>
            <a:bodyPr/>
            <a:lstStyle/>
            <a:p>
              <a:pPr algn="ctr"/>
              <a:r>
                <a:rPr lang="zh-CN" sz="1400"/>
                <a:t>顺序码</a:t>
              </a:r>
            </a:p>
            <a:p>
              <a:pPr algn="ctr"/>
              <a:endParaRPr lang="zh-CN" altLang="zh-CN"/>
            </a:p>
          </p:txBody>
        </p:sp>
        <p:sp>
          <p:nvSpPr>
            <p:cNvPr id="24609" name="Text Box 426"/>
            <p:cNvSpPr txBox="1">
              <a:spLocks noChangeArrowheads="1"/>
            </p:cNvSpPr>
            <p:nvPr/>
          </p:nvSpPr>
          <p:spPr bwMode="auto">
            <a:xfrm>
              <a:off x="3510" y="3291"/>
              <a:ext cx="1085" cy="465"/>
            </a:xfrm>
            <a:prstGeom prst="rect">
              <a:avLst/>
            </a:prstGeom>
            <a:solidFill>
              <a:srgbClr val="FFFFFF"/>
            </a:solidFill>
            <a:ln w="9525">
              <a:solidFill>
                <a:srgbClr val="000000"/>
              </a:solidFill>
              <a:miter lim="800000"/>
              <a:headEnd/>
              <a:tailEnd/>
            </a:ln>
          </p:spPr>
          <p:txBody>
            <a:bodyPr/>
            <a:lstStyle/>
            <a:p>
              <a:pPr algn="ctr"/>
              <a:r>
                <a:rPr lang="zh-CN" sz="1400"/>
                <a:t>区间码</a:t>
              </a:r>
            </a:p>
            <a:p>
              <a:pPr algn="ctr"/>
              <a:endParaRPr lang="zh-CN" altLang="zh-CN"/>
            </a:p>
          </p:txBody>
        </p:sp>
        <p:sp>
          <p:nvSpPr>
            <p:cNvPr id="24610" name="Text Box 427"/>
            <p:cNvSpPr txBox="1">
              <a:spLocks noChangeArrowheads="1"/>
            </p:cNvSpPr>
            <p:nvPr/>
          </p:nvSpPr>
          <p:spPr bwMode="auto">
            <a:xfrm>
              <a:off x="4700" y="3291"/>
              <a:ext cx="1085" cy="465"/>
            </a:xfrm>
            <a:prstGeom prst="rect">
              <a:avLst/>
            </a:prstGeom>
            <a:solidFill>
              <a:srgbClr val="FFFFFF"/>
            </a:solidFill>
            <a:ln w="9525">
              <a:solidFill>
                <a:srgbClr val="000000"/>
              </a:solidFill>
              <a:miter lim="800000"/>
              <a:headEnd/>
              <a:tailEnd/>
            </a:ln>
          </p:spPr>
          <p:txBody>
            <a:bodyPr/>
            <a:lstStyle/>
            <a:p>
              <a:pPr algn="ctr"/>
              <a:r>
                <a:rPr lang="zh-CN" sz="1400"/>
                <a:t>年代码</a:t>
              </a:r>
            </a:p>
            <a:p>
              <a:pPr algn="ctr"/>
              <a:endParaRPr lang="zh-CN" altLang="zh-CN"/>
            </a:p>
          </p:txBody>
        </p:sp>
        <p:sp>
          <p:nvSpPr>
            <p:cNvPr id="24611" name="Line 428"/>
            <p:cNvSpPr>
              <a:spLocks noChangeShapeType="1"/>
            </p:cNvSpPr>
            <p:nvPr/>
          </p:nvSpPr>
          <p:spPr bwMode="auto">
            <a:xfrm>
              <a:off x="4738" y="2657"/>
              <a:ext cx="1" cy="310"/>
            </a:xfrm>
            <a:prstGeom prst="line">
              <a:avLst/>
            </a:prstGeom>
            <a:noFill/>
            <a:ln w="9525">
              <a:solidFill>
                <a:srgbClr val="000000"/>
              </a:solidFill>
              <a:round/>
              <a:headEnd/>
              <a:tailEnd/>
            </a:ln>
          </p:spPr>
          <p:txBody>
            <a:bodyPr/>
            <a:lstStyle/>
            <a:p>
              <a:endParaRPr lang="zh-CN" altLang="en-US"/>
            </a:p>
          </p:txBody>
        </p:sp>
        <p:grpSp>
          <p:nvGrpSpPr>
            <p:cNvPr id="3" name="Group 429"/>
            <p:cNvGrpSpPr>
              <a:grpSpLocks/>
            </p:cNvGrpSpPr>
            <p:nvPr/>
          </p:nvGrpSpPr>
          <p:grpSpPr bwMode="auto">
            <a:xfrm>
              <a:off x="3111" y="2973"/>
              <a:ext cx="2531" cy="317"/>
              <a:chOff x="0" y="0"/>
              <a:chExt cx="2520" cy="319"/>
            </a:xfrm>
          </p:grpSpPr>
          <p:sp>
            <p:nvSpPr>
              <p:cNvPr id="24627" name="Line 430"/>
              <p:cNvSpPr>
                <a:spLocks noChangeShapeType="1"/>
              </p:cNvSpPr>
              <p:nvPr/>
            </p:nvSpPr>
            <p:spPr bwMode="auto">
              <a:xfrm>
                <a:off x="0" y="0"/>
                <a:ext cx="2520" cy="0"/>
              </a:xfrm>
              <a:prstGeom prst="line">
                <a:avLst/>
              </a:prstGeom>
              <a:noFill/>
              <a:ln w="9525">
                <a:solidFill>
                  <a:srgbClr val="000000"/>
                </a:solidFill>
                <a:round/>
                <a:headEnd/>
                <a:tailEnd/>
              </a:ln>
            </p:spPr>
            <p:txBody>
              <a:bodyPr/>
              <a:lstStyle/>
              <a:p>
                <a:endParaRPr lang="zh-CN" altLang="en-US"/>
              </a:p>
            </p:txBody>
          </p:sp>
          <p:sp>
            <p:nvSpPr>
              <p:cNvPr id="24628" name="Line 431"/>
              <p:cNvSpPr>
                <a:spLocks noChangeShapeType="1"/>
              </p:cNvSpPr>
              <p:nvPr/>
            </p:nvSpPr>
            <p:spPr bwMode="auto">
              <a:xfrm>
                <a:off x="0" y="7"/>
                <a:ext cx="0" cy="312"/>
              </a:xfrm>
              <a:prstGeom prst="line">
                <a:avLst/>
              </a:prstGeom>
              <a:noFill/>
              <a:ln w="9525">
                <a:solidFill>
                  <a:srgbClr val="000000"/>
                </a:solidFill>
                <a:round/>
                <a:headEnd/>
                <a:tailEnd/>
              </a:ln>
            </p:spPr>
            <p:txBody>
              <a:bodyPr/>
              <a:lstStyle/>
              <a:p>
                <a:endParaRPr lang="zh-CN" altLang="en-US"/>
              </a:p>
            </p:txBody>
          </p:sp>
          <p:sp>
            <p:nvSpPr>
              <p:cNvPr id="24629" name="Line 432"/>
              <p:cNvSpPr>
                <a:spLocks noChangeShapeType="1"/>
              </p:cNvSpPr>
              <p:nvPr/>
            </p:nvSpPr>
            <p:spPr bwMode="auto">
              <a:xfrm>
                <a:off x="1245" y="7"/>
                <a:ext cx="0" cy="312"/>
              </a:xfrm>
              <a:prstGeom prst="line">
                <a:avLst/>
              </a:prstGeom>
              <a:noFill/>
              <a:ln w="9525">
                <a:solidFill>
                  <a:srgbClr val="000000"/>
                </a:solidFill>
                <a:round/>
                <a:headEnd/>
                <a:tailEnd/>
              </a:ln>
            </p:spPr>
            <p:txBody>
              <a:bodyPr/>
              <a:lstStyle/>
              <a:p>
                <a:endParaRPr lang="zh-CN" altLang="en-US"/>
              </a:p>
            </p:txBody>
          </p:sp>
          <p:sp>
            <p:nvSpPr>
              <p:cNvPr id="24630" name="Line 433"/>
              <p:cNvSpPr>
                <a:spLocks noChangeShapeType="1"/>
              </p:cNvSpPr>
              <p:nvPr/>
            </p:nvSpPr>
            <p:spPr bwMode="auto">
              <a:xfrm>
                <a:off x="2520" y="7"/>
                <a:ext cx="0" cy="312"/>
              </a:xfrm>
              <a:prstGeom prst="line">
                <a:avLst/>
              </a:prstGeom>
              <a:noFill/>
              <a:ln w="9525">
                <a:solidFill>
                  <a:srgbClr val="000000"/>
                </a:solidFill>
                <a:round/>
                <a:headEnd/>
                <a:tailEnd/>
              </a:ln>
            </p:spPr>
            <p:txBody>
              <a:bodyPr/>
              <a:lstStyle/>
              <a:p>
                <a:endParaRPr lang="zh-CN" altLang="en-US"/>
              </a:p>
            </p:txBody>
          </p:sp>
        </p:grpSp>
        <p:sp>
          <p:nvSpPr>
            <p:cNvPr id="24613" name="Line 434"/>
            <p:cNvSpPr>
              <a:spLocks noChangeShapeType="1"/>
            </p:cNvSpPr>
            <p:nvPr/>
          </p:nvSpPr>
          <p:spPr bwMode="auto">
            <a:xfrm>
              <a:off x="6485" y="2974"/>
              <a:ext cx="1085" cy="0"/>
            </a:xfrm>
            <a:prstGeom prst="line">
              <a:avLst/>
            </a:prstGeom>
            <a:noFill/>
            <a:ln w="9525">
              <a:solidFill>
                <a:srgbClr val="000000"/>
              </a:solidFill>
              <a:round/>
              <a:headEnd/>
              <a:tailEnd/>
            </a:ln>
          </p:spPr>
          <p:txBody>
            <a:bodyPr/>
            <a:lstStyle/>
            <a:p>
              <a:endParaRPr lang="zh-CN" altLang="en-US"/>
            </a:p>
          </p:txBody>
        </p:sp>
        <p:sp>
          <p:nvSpPr>
            <p:cNvPr id="24614" name="Line 435"/>
            <p:cNvSpPr>
              <a:spLocks noChangeShapeType="1"/>
            </p:cNvSpPr>
            <p:nvPr/>
          </p:nvSpPr>
          <p:spPr bwMode="auto">
            <a:xfrm>
              <a:off x="7564" y="2974"/>
              <a:ext cx="1" cy="310"/>
            </a:xfrm>
            <a:prstGeom prst="line">
              <a:avLst/>
            </a:prstGeom>
            <a:noFill/>
            <a:ln w="9525">
              <a:solidFill>
                <a:srgbClr val="000000"/>
              </a:solidFill>
              <a:round/>
              <a:headEnd/>
              <a:tailEnd/>
            </a:ln>
          </p:spPr>
          <p:txBody>
            <a:bodyPr/>
            <a:lstStyle/>
            <a:p>
              <a:endParaRPr lang="zh-CN" altLang="en-US"/>
            </a:p>
          </p:txBody>
        </p:sp>
        <p:sp>
          <p:nvSpPr>
            <p:cNvPr id="24615" name="Line 436"/>
            <p:cNvSpPr>
              <a:spLocks noChangeShapeType="1"/>
            </p:cNvSpPr>
            <p:nvPr/>
          </p:nvSpPr>
          <p:spPr bwMode="auto">
            <a:xfrm>
              <a:off x="6470" y="2974"/>
              <a:ext cx="1" cy="310"/>
            </a:xfrm>
            <a:prstGeom prst="line">
              <a:avLst/>
            </a:prstGeom>
            <a:noFill/>
            <a:ln w="9525">
              <a:solidFill>
                <a:srgbClr val="000000"/>
              </a:solidFill>
              <a:round/>
              <a:headEnd/>
              <a:tailEnd/>
            </a:ln>
          </p:spPr>
          <p:txBody>
            <a:bodyPr/>
            <a:lstStyle/>
            <a:p>
              <a:endParaRPr lang="zh-CN" altLang="en-US"/>
            </a:p>
          </p:txBody>
        </p:sp>
        <p:sp>
          <p:nvSpPr>
            <p:cNvPr id="24616" name="Text Box 437"/>
            <p:cNvSpPr txBox="1">
              <a:spLocks noChangeArrowheads="1"/>
            </p:cNvSpPr>
            <p:nvPr/>
          </p:nvSpPr>
          <p:spPr bwMode="auto">
            <a:xfrm>
              <a:off x="7100" y="3284"/>
              <a:ext cx="1085" cy="464"/>
            </a:xfrm>
            <a:prstGeom prst="rect">
              <a:avLst/>
            </a:prstGeom>
            <a:solidFill>
              <a:srgbClr val="FFFFFF"/>
            </a:solidFill>
            <a:ln w="9525">
              <a:solidFill>
                <a:srgbClr val="000000"/>
              </a:solidFill>
              <a:miter lim="800000"/>
              <a:headEnd/>
              <a:tailEnd/>
            </a:ln>
          </p:spPr>
          <p:txBody>
            <a:bodyPr/>
            <a:lstStyle/>
            <a:p>
              <a:pPr algn="ctr"/>
              <a:r>
                <a:rPr lang="zh-CN" sz="1400"/>
                <a:t>缩略码</a:t>
              </a:r>
            </a:p>
            <a:p>
              <a:pPr algn="ctr"/>
              <a:endParaRPr lang="zh-CN" altLang="zh-CN"/>
            </a:p>
          </p:txBody>
        </p:sp>
        <p:sp>
          <p:nvSpPr>
            <p:cNvPr id="24617" name="Text Box 438"/>
            <p:cNvSpPr txBox="1">
              <a:spLocks noChangeArrowheads="1"/>
            </p:cNvSpPr>
            <p:nvPr/>
          </p:nvSpPr>
          <p:spPr bwMode="auto">
            <a:xfrm>
              <a:off x="5915" y="3295"/>
              <a:ext cx="1085" cy="464"/>
            </a:xfrm>
            <a:prstGeom prst="rect">
              <a:avLst/>
            </a:prstGeom>
            <a:solidFill>
              <a:srgbClr val="FFFFFF"/>
            </a:solidFill>
            <a:ln w="9525">
              <a:solidFill>
                <a:srgbClr val="000000"/>
              </a:solidFill>
              <a:miter lim="800000"/>
              <a:headEnd/>
              <a:tailEnd/>
            </a:ln>
          </p:spPr>
          <p:txBody>
            <a:bodyPr/>
            <a:lstStyle/>
            <a:p>
              <a:pPr algn="ctr"/>
              <a:r>
                <a:rPr lang="zh-CN" sz="1400"/>
                <a:t>助忆码</a:t>
              </a:r>
            </a:p>
            <a:p>
              <a:pPr algn="ctr"/>
              <a:endParaRPr lang="zh-CN" altLang="zh-CN"/>
            </a:p>
          </p:txBody>
        </p:sp>
        <p:sp>
          <p:nvSpPr>
            <p:cNvPr id="24618" name="Line 439"/>
            <p:cNvSpPr>
              <a:spLocks noChangeShapeType="1"/>
            </p:cNvSpPr>
            <p:nvPr/>
          </p:nvSpPr>
          <p:spPr bwMode="auto">
            <a:xfrm>
              <a:off x="4144" y="3750"/>
              <a:ext cx="1" cy="620"/>
            </a:xfrm>
            <a:prstGeom prst="line">
              <a:avLst/>
            </a:prstGeom>
            <a:noFill/>
            <a:ln w="9525">
              <a:solidFill>
                <a:srgbClr val="000000"/>
              </a:solidFill>
              <a:round/>
              <a:headEnd/>
              <a:tailEnd/>
            </a:ln>
          </p:spPr>
          <p:txBody>
            <a:bodyPr/>
            <a:lstStyle/>
            <a:p>
              <a:endParaRPr lang="zh-CN" altLang="en-US"/>
            </a:p>
          </p:txBody>
        </p:sp>
        <p:sp>
          <p:nvSpPr>
            <p:cNvPr id="24619" name="Line 440"/>
            <p:cNvSpPr>
              <a:spLocks noChangeShapeType="1"/>
            </p:cNvSpPr>
            <p:nvPr/>
          </p:nvSpPr>
          <p:spPr bwMode="auto">
            <a:xfrm>
              <a:off x="3051" y="4090"/>
              <a:ext cx="1" cy="309"/>
            </a:xfrm>
            <a:prstGeom prst="line">
              <a:avLst/>
            </a:prstGeom>
            <a:noFill/>
            <a:ln w="9525">
              <a:solidFill>
                <a:srgbClr val="000000"/>
              </a:solidFill>
              <a:round/>
              <a:headEnd/>
              <a:tailEnd/>
            </a:ln>
          </p:spPr>
          <p:txBody>
            <a:bodyPr/>
            <a:lstStyle/>
            <a:p>
              <a:endParaRPr lang="zh-CN" altLang="en-US"/>
            </a:p>
          </p:txBody>
        </p:sp>
        <p:sp>
          <p:nvSpPr>
            <p:cNvPr id="24620" name="Line 441"/>
            <p:cNvSpPr>
              <a:spLocks noChangeShapeType="1"/>
            </p:cNvSpPr>
            <p:nvPr/>
          </p:nvSpPr>
          <p:spPr bwMode="auto">
            <a:xfrm>
              <a:off x="6125" y="4095"/>
              <a:ext cx="1" cy="309"/>
            </a:xfrm>
            <a:prstGeom prst="line">
              <a:avLst/>
            </a:prstGeom>
            <a:noFill/>
            <a:ln w="9525">
              <a:solidFill>
                <a:srgbClr val="000000"/>
              </a:solidFill>
              <a:round/>
              <a:headEnd/>
              <a:tailEnd/>
            </a:ln>
          </p:spPr>
          <p:txBody>
            <a:bodyPr/>
            <a:lstStyle/>
            <a:p>
              <a:endParaRPr lang="zh-CN" altLang="en-US"/>
            </a:p>
          </p:txBody>
        </p:sp>
        <p:sp>
          <p:nvSpPr>
            <p:cNvPr id="24621" name="Text Box 443"/>
            <p:cNvSpPr txBox="1">
              <a:spLocks noChangeArrowheads="1"/>
            </p:cNvSpPr>
            <p:nvPr/>
          </p:nvSpPr>
          <p:spPr bwMode="auto">
            <a:xfrm>
              <a:off x="2493" y="4376"/>
              <a:ext cx="1085" cy="464"/>
            </a:xfrm>
            <a:prstGeom prst="rect">
              <a:avLst/>
            </a:prstGeom>
            <a:solidFill>
              <a:srgbClr val="FFFFFF"/>
            </a:solidFill>
            <a:ln w="9525">
              <a:solidFill>
                <a:srgbClr val="000000"/>
              </a:solidFill>
              <a:miter lim="800000"/>
              <a:headEnd/>
              <a:tailEnd/>
            </a:ln>
          </p:spPr>
          <p:txBody>
            <a:bodyPr/>
            <a:lstStyle/>
            <a:p>
              <a:pPr algn="ctr"/>
              <a:r>
                <a:rPr lang="zh-CN" sz="1400"/>
                <a:t>多面码</a:t>
              </a:r>
            </a:p>
            <a:p>
              <a:pPr algn="ctr"/>
              <a:endParaRPr lang="zh-CN" altLang="zh-CN"/>
            </a:p>
          </p:txBody>
        </p:sp>
        <p:sp>
          <p:nvSpPr>
            <p:cNvPr id="24622" name="Text Box 444"/>
            <p:cNvSpPr txBox="1">
              <a:spLocks noChangeArrowheads="1"/>
            </p:cNvSpPr>
            <p:nvPr/>
          </p:nvSpPr>
          <p:spPr bwMode="auto">
            <a:xfrm>
              <a:off x="3750" y="4380"/>
              <a:ext cx="1266" cy="464"/>
            </a:xfrm>
            <a:prstGeom prst="rect">
              <a:avLst/>
            </a:prstGeom>
            <a:solidFill>
              <a:srgbClr val="FFFFFF"/>
            </a:solidFill>
            <a:ln w="9525">
              <a:solidFill>
                <a:srgbClr val="000000"/>
              </a:solidFill>
              <a:miter lim="800000"/>
              <a:headEnd/>
              <a:tailEnd/>
            </a:ln>
          </p:spPr>
          <p:txBody>
            <a:bodyPr/>
            <a:lstStyle/>
            <a:p>
              <a:pPr algn="ctr"/>
              <a:r>
                <a:rPr lang="zh-CN" sz="1400"/>
                <a:t>十进制码</a:t>
              </a:r>
            </a:p>
            <a:p>
              <a:pPr algn="ctr"/>
              <a:endParaRPr lang="zh-CN" altLang="zh-CN"/>
            </a:p>
          </p:txBody>
        </p:sp>
        <p:sp>
          <p:nvSpPr>
            <p:cNvPr id="24623" name="Text Box 445"/>
            <p:cNvSpPr txBox="1">
              <a:spLocks noChangeArrowheads="1"/>
            </p:cNvSpPr>
            <p:nvPr/>
          </p:nvSpPr>
          <p:spPr bwMode="auto">
            <a:xfrm>
              <a:off x="5225" y="4399"/>
              <a:ext cx="1808" cy="465"/>
            </a:xfrm>
            <a:prstGeom prst="rect">
              <a:avLst/>
            </a:prstGeom>
            <a:solidFill>
              <a:srgbClr val="FFFFFF"/>
            </a:solidFill>
            <a:ln w="9525">
              <a:solidFill>
                <a:srgbClr val="000000"/>
              </a:solidFill>
              <a:miter lim="800000"/>
              <a:headEnd/>
              <a:tailEnd/>
            </a:ln>
          </p:spPr>
          <p:txBody>
            <a:bodyPr/>
            <a:lstStyle/>
            <a:p>
              <a:pPr algn="ctr"/>
              <a:r>
                <a:rPr lang="zh-CN" sz="1400"/>
                <a:t>上下关联区间码</a:t>
              </a:r>
            </a:p>
            <a:p>
              <a:pPr algn="ctr"/>
              <a:endParaRPr lang="zh-CN" altLang="zh-CN"/>
            </a:p>
          </p:txBody>
        </p:sp>
        <p:sp>
          <p:nvSpPr>
            <p:cNvPr id="24624" name="Line 636"/>
            <p:cNvSpPr>
              <a:spLocks noChangeShapeType="1"/>
            </p:cNvSpPr>
            <p:nvPr/>
          </p:nvSpPr>
          <p:spPr bwMode="auto">
            <a:xfrm flipH="1">
              <a:off x="650" y="1872"/>
              <a:ext cx="1200" cy="0"/>
            </a:xfrm>
            <a:prstGeom prst="line">
              <a:avLst/>
            </a:prstGeom>
            <a:noFill/>
            <a:ln w="9525">
              <a:solidFill>
                <a:srgbClr val="000000"/>
              </a:solidFill>
              <a:round/>
              <a:headEnd/>
              <a:tailEnd/>
            </a:ln>
          </p:spPr>
          <p:txBody>
            <a:bodyPr/>
            <a:lstStyle/>
            <a:p>
              <a:endParaRPr lang="zh-CN" altLang="en-US"/>
            </a:p>
          </p:txBody>
        </p:sp>
        <p:sp>
          <p:nvSpPr>
            <p:cNvPr id="24625" name="Line 638"/>
            <p:cNvSpPr>
              <a:spLocks noChangeShapeType="1"/>
            </p:cNvSpPr>
            <p:nvPr/>
          </p:nvSpPr>
          <p:spPr bwMode="auto">
            <a:xfrm>
              <a:off x="1850" y="1887"/>
              <a:ext cx="0" cy="310"/>
            </a:xfrm>
            <a:prstGeom prst="line">
              <a:avLst/>
            </a:prstGeom>
            <a:noFill/>
            <a:ln w="9525">
              <a:solidFill>
                <a:srgbClr val="000000"/>
              </a:solidFill>
              <a:round/>
              <a:headEnd/>
              <a:tailEnd/>
            </a:ln>
          </p:spPr>
          <p:txBody>
            <a:bodyPr/>
            <a:lstStyle/>
            <a:p>
              <a:endParaRPr lang="zh-CN" altLang="en-US"/>
            </a:p>
          </p:txBody>
        </p:sp>
        <p:sp>
          <p:nvSpPr>
            <p:cNvPr id="24626" name="Line 639"/>
            <p:cNvSpPr>
              <a:spLocks noChangeShapeType="1"/>
            </p:cNvSpPr>
            <p:nvPr/>
          </p:nvSpPr>
          <p:spPr bwMode="auto">
            <a:xfrm>
              <a:off x="3065" y="4086"/>
              <a:ext cx="3060" cy="0"/>
            </a:xfrm>
            <a:prstGeom prst="line">
              <a:avLst/>
            </a:prstGeom>
            <a:noFill/>
            <a:ln w="9525">
              <a:solidFill>
                <a:srgbClr val="000000"/>
              </a:solidFill>
              <a:round/>
              <a:headEnd/>
              <a:tailEnd/>
            </a:ln>
          </p:spPr>
          <p:txBody>
            <a:bodyPr/>
            <a:lstStyle/>
            <a:p>
              <a:endParaRPr lang="zh-CN" altLang="en-US"/>
            </a:p>
          </p:txBody>
        </p:sp>
      </p:grpSp>
      <p:sp>
        <p:nvSpPr>
          <p:cNvPr id="24587" name="矩形 53"/>
          <p:cNvSpPr>
            <a:spLocks noChangeArrowheads="1"/>
          </p:cNvSpPr>
          <p:nvPr/>
        </p:nvSpPr>
        <p:spPr bwMode="auto">
          <a:xfrm>
            <a:off x="4000500" y="5072063"/>
            <a:ext cx="1441450" cy="265112"/>
          </a:xfrm>
          <a:prstGeom prst="rect">
            <a:avLst/>
          </a:prstGeom>
          <a:noFill/>
          <a:ln w="9525">
            <a:noFill/>
            <a:miter lim="800000"/>
            <a:headEnd/>
            <a:tailEnd/>
          </a:ln>
        </p:spPr>
        <p:txBody>
          <a:bodyPr wrap="none">
            <a:spAutoFit/>
          </a:bodyPr>
          <a:lstStyle/>
          <a:p>
            <a:pPr>
              <a:lnSpc>
                <a:spcPct val="80000"/>
              </a:lnSpc>
            </a:pPr>
            <a:r>
              <a:rPr lang="en-US" sz="1400"/>
              <a:t>完整的代码种类</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5603"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5604"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5605"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5606"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5607"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5608" name="内容占位符 2"/>
          <p:cNvSpPr>
            <a:spLocks noGrp="1" noChangeArrowheads="1"/>
          </p:cNvSpPr>
          <p:nvPr>
            <p:ph sz="half" idx="1"/>
          </p:nvPr>
        </p:nvSpPr>
        <p:spPr>
          <a:xfrm>
            <a:off x="457200" y="765175"/>
            <a:ext cx="8435975" cy="5111750"/>
          </a:xfrm>
        </p:spPr>
        <p:txBody>
          <a:bodyPr/>
          <a:lstStyle/>
          <a:p>
            <a:pPr algn="l">
              <a:lnSpc>
                <a:spcPct val="80000"/>
              </a:lnSpc>
            </a:pPr>
            <a:endParaRPr lang="en-US" altLang="zh-CN" sz="1800" smtClean="0"/>
          </a:p>
          <a:p>
            <a:pPr algn="l">
              <a:lnSpc>
                <a:spcPct val="80000"/>
              </a:lnSpc>
            </a:pPr>
            <a:r>
              <a:rPr lang="en-US" altLang="zh-CN" sz="1800" smtClean="0"/>
              <a:t>1</a:t>
            </a:r>
            <a:r>
              <a:rPr lang="en-US" sz="1800" smtClean="0"/>
              <a:t>．顺序码</a:t>
            </a:r>
          </a:p>
          <a:p>
            <a:pPr algn="l">
              <a:lnSpc>
                <a:spcPct val="80000"/>
              </a:lnSpc>
            </a:pPr>
            <a:r>
              <a:rPr lang="zh-CN" altLang="en-US" sz="1800" smtClean="0"/>
              <a:t>    </a:t>
            </a:r>
            <a:r>
              <a:rPr lang="zh-CN" altLang="en-US" sz="1600" smtClean="0"/>
              <a:t>顺序码又称为系列码，它是一种用连续数字代表编码对象的码。</a:t>
            </a:r>
            <a:endParaRPr lang="en-US" sz="1600" smtClean="0"/>
          </a:p>
          <a:p>
            <a:pPr algn="l">
              <a:lnSpc>
                <a:spcPct val="80000"/>
              </a:lnSpc>
            </a:pPr>
            <a:r>
              <a:rPr lang="en-US" altLang="zh-CN" sz="1800" smtClean="0"/>
              <a:t>2</a:t>
            </a:r>
            <a:r>
              <a:rPr lang="en-US" sz="1800" smtClean="0"/>
              <a:t>．区间码</a:t>
            </a:r>
          </a:p>
          <a:p>
            <a:pPr algn="l">
              <a:lnSpc>
                <a:spcPct val="80000"/>
              </a:lnSpc>
            </a:pPr>
            <a:r>
              <a:rPr lang="zh-CN" altLang="en-US" sz="1600" smtClean="0"/>
              <a:t>    区间码把数据项分成若干组，每一区间代表一个组，码中数字的值和位置都代表一定意义</a:t>
            </a:r>
            <a:r>
              <a:rPr lang="zh-CN" altLang="en-US" sz="1800" smtClean="0"/>
              <a:t>。</a:t>
            </a:r>
            <a:endParaRPr lang="en-US" sz="1800" smtClean="0"/>
          </a:p>
          <a:p>
            <a:pPr algn="l">
              <a:lnSpc>
                <a:spcPct val="80000"/>
              </a:lnSpc>
            </a:pPr>
            <a:r>
              <a:rPr lang="en-US" altLang="zh-CN" sz="1800" smtClean="0"/>
              <a:t>3</a:t>
            </a:r>
            <a:r>
              <a:rPr lang="en-US" sz="1800" smtClean="0"/>
              <a:t>．助记码</a:t>
            </a:r>
          </a:p>
          <a:p>
            <a:pPr algn="l">
              <a:lnSpc>
                <a:spcPct val="80000"/>
              </a:lnSpc>
            </a:pPr>
            <a:r>
              <a:rPr lang="en-US" altLang="zh-CN" sz="1800" smtClean="0"/>
              <a:t>     </a:t>
            </a:r>
            <a:r>
              <a:rPr lang="zh-CN" altLang="en-US" sz="1600" smtClean="0"/>
              <a:t>助忆码用文字、数字或文字数字结合起来描述，其特点是，可以通过联想帮助记忆。</a:t>
            </a:r>
            <a:endParaRPr lang="en-US" altLang="zh-CN" sz="1600" smtClean="0"/>
          </a:p>
          <a:p>
            <a:pPr algn="l">
              <a:lnSpc>
                <a:spcPct val="80000"/>
              </a:lnSpc>
            </a:pPr>
            <a:r>
              <a:rPr lang="en-US" sz="1800" smtClean="0"/>
              <a:t> </a:t>
            </a:r>
            <a:r>
              <a:rPr lang="en-US" altLang="zh-CN" sz="1800" smtClean="0"/>
              <a:t>4</a:t>
            </a:r>
            <a:r>
              <a:rPr lang="zh-CN" altLang="en-US" sz="1800" smtClean="0"/>
              <a:t>．优缺点对比</a:t>
            </a:r>
            <a:endParaRPr lang="en-US" altLang="zh-CN" sz="1800" smtClean="0"/>
          </a:p>
          <a:p>
            <a:pPr algn="l">
              <a:lnSpc>
                <a:spcPct val="80000"/>
              </a:lnSpc>
            </a:pPr>
            <a:endParaRPr lang="zh-CN" altLang="en-US" sz="1800" smtClean="0"/>
          </a:p>
          <a:p>
            <a:pPr algn="l">
              <a:lnSpc>
                <a:spcPct val="80000"/>
              </a:lnSpc>
            </a:pPr>
            <a:endParaRPr lang="zh-CN" altLang="en-US" sz="1600" smtClean="0"/>
          </a:p>
        </p:txBody>
      </p:sp>
      <p:sp>
        <p:nvSpPr>
          <p:cNvPr id="25609"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35E73306-AE64-4EBE-A3E9-9B0D62382951}" type="slidenum">
              <a:rPr lang="zh-CN" altLang="en-US"/>
              <a:pPr/>
              <a:t>162</a:t>
            </a:fld>
            <a:endParaRPr lang="zh-CN" altLang="en-US"/>
          </a:p>
        </p:txBody>
      </p:sp>
      <p:pic>
        <p:nvPicPr>
          <p:cNvPr id="25610" name="Picture 11"/>
          <p:cNvPicPr>
            <a:picLocks noChangeAspect="1" noChangeArrowheads="1"/>
          </p:cNvPicPr>
          <p:nvPr/>
        </p:nvPicPr>
        <p:blipFill>
          <a:blip r:embed="rId6"/>
          <a:srcRect/>
          <a:stretch>
            <a:fillRect/>
          </a:stretch>
        </p:blipFill>
        <p:spPr bwMode="auto">
          <a:xfrm>
            <a:off x="1285875" y="3286125"/>
            <a:ext cx="6143625" cy="2481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6627"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6628"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6629"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6630"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6631"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6632" name="内容占位符 2"/>
          <p:cNvSpPr>
            <a:spLocks noGrp="1" noChangeArrowheads="1"/>
          </p:cNvSpPr>
          <p:nvPr>
            <p:ph sz="half" idx="1"/>
          </p:nvPr>
        </p:nvSpPr>
        <p:spPr>
          <a:xfrm>
            <a:off x="457200" y="1600200"/>
            <a:ext cx="8435975" cy="4133850"/>
          </a:xfrm>
        </p:spPr>
        <p:txBody>
          <a:bodyPr/>
          <a:lstStyle/>
          <a:p>
            <a:pPr algn="l"/>
            <a:r>
              <a:rPr lang="en-US" sz="1800" smtClean="0"/>
              <a:t>四、代码结构中的校验位</a:t>
            </a:r>
          </a:p>
          <a:p>
            <a:pPr algn="l"/>
            <a:r>
              <a:rPr lang="en-US" altLang="zh-CN" sz="1800" smtClean="0"/>
              <a:t>1</a:t>
            </a:r>
            <a:r>
              <a:rPr lang="en-US" sz="1800" smtClean="0"/>
              <a:t>．代码录入时出错的类型</a:t>
            </a:r>
          </a:p>
          <a:p>
            <a:pPr algn="l"/>
            <a:r>
              <a:rPr lang="en-US" altLang="zh-CN" sz="1800" smtClean="0"/>
              <a:t>     </a:t>
            </a:r>
            <a:r>
              <a:rPr lang="en-US" altLang="zh-CN" sz="1600" smtClean="0"/>
              <a:t>①</a:t>
            </a:r>
            <a:r>
              <a:rPr lang="en-US" sz="1600" smtClean="0"/>
              <a:t>抄写错误。如将</a:t>
            </a:r>
            <a:r>
              <a:rPr lang="en-US" altLang="zh-CN" sz="1600" smtClean="0"/>
              <a:t>1234</a:t>
            </a:r>
            <a:r>
              <a:rPr lang="en-US" sz="1600" smtClean="0"/>
              <a:t>录入成</a:t>
            </a:r>
            <a:r>
              <a:rPr lang="en-US" altLang="zh-CN" sz="1600" smtClean="0"/>
              <a:t>1235</a:t>
            </a:r>
            <a:r>
              <a:rPr lang="en-US" sz="1600" smtClean="0"/>
              <a:t>。</a:t>
            </a:r>
          </a:p>
          <a:p>
            <a:pPr algn="l"/>
            <a:r>
              <a:rPr lang="en-US" altLang="zh-CN" sz="1600" smtClean="0"/>
              <a:t>     ②</a:t>
            </a:r>
            <a:r>
              <a:rPr lang="en-US" sz="1600" smtClean="0"/>
              <a:t>易位错位。如将</a:t>
            </a:r>
            <a:r>
              <a:rPr lang="en-US" altLang="zh-CN" sz="1600" smtClean="0"/>
              <a:t>1234</a:t>
            </a:r>
            <a:r>
              <a:rPr lang="en-US" sz="1600" smtClean="0"/>
              <a:t>录入成</a:t>
            </a:r>
            <a:r>
              <a:rPr lang="en-US" altLang="zh-CN" sz="1600" smtClean="0"/>
              <a:t>1243</a:t>
            </a:r>
            <a:r>
              <a:rPr lang="en-US" sz="1600" smtClean="0"/>
              <a:t>。</a:t>
            </a:r>
          </a:p>
          <a:p>
            <a:pPr algn="l"/>
            <a:r>
              <a:rPr lang="en-US" altLang="zh-CN" sz="1600" smtClean="0"/>
              <a:t>     ③</a:t>
            </a:r>
            <a:r>
              <a:rPr lang="en-US" sz="1600" smtClean="0"/>
              <a:t>隔位易位错误。如将</a:t>
            </a:r>
            <a:r>
              <a:rPr lang="en-US" altLang="zh-CN" sz="1600" smtClean="0"/>
              <a:t>1234</a:t>
            </a:r>
            <a:r>
              <a:rPr lang="en-US" sz="1600" smtClean="0"/>
              <a:t>录入成</a:t>
            </a:r>
            <a:r>
              <a:rPr lang="en-US" altLang="zh-CN" sz="1600" smtClean="0"/>
              <a:t>1432</a:t>
            </a:r>
            <a:r>
              <a:rPr lang="en-US" sz="2400" smtClean="0"/>
              <a:t>。</a:t>
            </a:r>
          </a:p>
          <a:p>
            <a:pPr algn="l"/>
            <a:endParaRPr lang="zh-CN" altLang="en-US" sz="2000" smtClean="0"/>
          </a:p>
        </p:txBody>
      </p:sp>
      <p:sp>
        <p:nvSpPr>
          <p:cNvPr id="26633"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13389706-2434-4535-83C7-1F0142B602D0}" type="slidenum">
              <a:rPr lang="zh-CN" altLang="en-US"/>
              <a:pPr/>
              <a:t>163</a:t>
            </a:fld>
            <a:endParaRPr lang="zh-CN" altLang="en-US"/>
          </a:p>
        </p:txBody>
      </p:sp>
      <p:grpSp>
        <p:nvGrpSpPr>
          <p:cNvPr id="2" name="Group 92"/>
          <p:cNvGrpSpPr>
            <a:grpSpLocks/>
          </p:cNvGrpSpPr>
          <p:nvPr/>
        </p:nvGrpSpPr>
        <p:grpSpPr bwMode="auto">
          <a:xfrm>
            <a:off x="1714500" y="3429000"/>
            <a:ext cx="4824413" cy="1928813"/>
            <a:chOff x="0" y="0"/>
            <a:chExt cx="4860" cy="1940"/>
          </a:xfrm>
        </p:grpSpPr>
        <p:sp>
          <p:nvSpPr>
            <p:cNvPr id="26636" name="Rectangle 81"/>
            <p:cNvSpPr>
              <a:spLocks noChangeArrowheads="1"/>
            </p:cNvSpPr>
            <p:nvPr/>
          </p:nvSpPr>
          <p:spPr bwMode="auto">
            <a:xfrm>
              <a:off x="0" y="0"/>
              <a:ext cx="2160" cy="468"/>
            </a:xfrm>
            <a:prstGeom prst="rect">
              <a:avLst/>
            </a:prstGeom>
            <a:noFill/>
            <a:ln w="9525">
              <a:noFill/>
              <a:miter lim="800000"/>
              <a:headEnd/>
              <a:tailEnd/>
            </a:ln>
          </p:spPr>
          <p:txBody>
            <a:bodyPr anchor="ctr"/>
            <a:lstStyle/>
            <a:p>
              <a:pPr algn="ctr"/>
              <a:r>
                <a:rPr lang="zh-CN" altLang="zh-CN"/>
                <a:t>XXXXXX</a:t>
              </a:r>
            </a:p>
            <a:p>
              <a:endParaRPr lang="zh-CN" altLang="zh-CN"/>
            </a:p>
          </p:txBody>
        </p:sp>
        <p:sp>
          <p:nvSpPr>
            <p:cNvPr id="26637" name="Rectangle 82"/>
            <p:cNvSpPr>
              <a:spLocks noChangeArrowheads="1"/>
            </p:cNvSpPr>
            <p:nvPr/>
          </p:nvSpPr>
          <p:spPr bwMode="auto">
            <a:xfrm>
              <a:off x="1798" y="0"/>
              <a:ext cx="678" cy="433"/>
            </a:xfrm>
            <a:prstGeom prst="rect">
              <a:avLst/>
            </a:prstGeom>
            <a:noFill/>
            <a:ln w="9525">
              <a:noFill/>
              <a:miter lim="800000"/>
              <a:headEnd/>
              <a:tailEnd/>
            </a:ln>
          </p:spPr>
          <p:txBody>
            <a:bodyPr anchor="ctr"/>
            <a:lstStyle/>
            <a:p>
              <a:pPr algn="ctr"/>
              <a:r>
                <a:rPr lang="zh-CN" altLang="zh-CN"/>
                <a:t>X</a:t>
              </a:r>
            </a:p>
            <a:p>
              <a:endParaRPr lang="zh-CN" altLang="zh-CN"/>
            </a:p>
          </p:txBody>
        </p:sp>
        <p:sp>
          <p:nvSpPr>
            <p:cNvPr id="26638" name="Rectangle 85"/>
            <p:cNvSpPr>
              <a:spLocks noChangeArrowheads="1"/>
            </p:cNvSpPr>
            <p:nvPr/>
          </p:nvSpPr>
          <p:spPr bwMode="auto">
            <a:xfrm>
              <a:off x="3420" y="672"/>
              <a:ext cx="1210" cy="511"/>
            </a:xfrm>
            <a:prstGeom prst="rect">
              <a:avLst/>
            </a:prstGeom>
            <a:noFill/>
            <a:ln w="6350">
              <a:solidFill>
                <a:srgbClr val="000000"/>
              </a:solidFill>
              <a:miter lim="800000"/>
              <a:headEnd/>
              <a:tailEnd/>
            </a:ln>
          </p:spPr>
          <p:txBody>
            <a:bodyPr anchor="ctr"/>
            <a:lstStyle/>
            <a:p>
              <a:pPr algn="ctr"/>
              <a:r>
                <a:rPr lang="zh-CN"/>
                <a:t>校验位</a:t>
              </a:r>
            </a:p>
            <a:p>
              <a:endParaRPr lang="zh-CN" altLang="zh-CN"/>
            </a:p>
          </p:txBody>
        </p:sp>
        <p:sp>
          <p:nvSpPr>
            <p:cNvPr id="26639" name="Line 86"/>
            <p:cNvSpPr>
              <a:spLocks noChangeShapeType="1"/>
            </p:cNvSpPr>
            <p:nvPr/>
          </p:nvSpPr>
          <p:spPr bwMode="auto">
            <a:xfrm>
              <a:off x="1080" y="457"/>
              <a:ext cx="2" cy="1259"/>
            </a:xfrm>
            <a:prstGeom prst="line">
              <a:avLst/>
            </a:prstGeom>
            <a:noFill/>
            <a:ln w="9525">
              <a:solidFill>
                <a:srgbClr val="000000"/>
              </a:solidFill>
              <a:round/>
              <a:headEnd/>
              <a:tailEnd/>
            </a:ln>
          </p:spPr>
          <p:txBody>
            <a:bodyPr anchor="ctr"/>
            <a:lstStyle/>
            <a:p>
              <a:endParaRPr lang="zh-CN" altLang="en-US"/>
            </a:p>
          </p:txBody>
        </p:sp>
        <p:sp>
          <p:nvSpPr>
            <p:cNvPr id="26640" name="Rectangle 88"/>
            <p:cNvSpPr>
              <a:spLocks noChangeArrowheads="1"/>
            </p:cNvSpPr>
            <p:nvPr/>
          </p:nvSpPr>
          <p:spPr bwMode="auto">
            <a:xfrm>
              <a:off x="3420" y="1443"/>
              <a:ext cx="1440" cy="497"/>
            </a:xfrm>
            <a:prstGeom prst="rect">
              <a:avLst/>
            </a:prstGeom>
            <a:noFill/>
            <a:ln w="6350">
              <a:solidFill>
                <a:srgbClr val="000000"/>
              </a:solidFill>
              <a:miter lim="800000"/>
              <a:headEnd/>
              <a:tailEnd/>
            </a:ln>
          </p:spPr>
          <p:txBody>
            <a:bodyPr anchor="ctr"/>
            <a:lstStyle/>
            <a:p>
              <a:pPr algn="ctr"/>
              <a:r>
                <a:rPr lang="zh-CN"/>
                <a:t>代码本体</a:t>
              </a:r>
            </a:p>
            <a:p>
              <a:endParaRPr lang="zh-CN" altLang="zh-CN"/>
            </a:p>
          </p:txBody>
        </p:sp>
        <p:sp>
          <p:nvSpPr>
            <p:cNvPr id="26641" name="Line 89"/>
            <p:cNvSpPr>
              <a:spLocks noChangeShapeType="1"/>
            </p:cNvSpPr>
            <p:nvPr/>
          </p:nvSpPr>
          <p:spPr bwMode="auto">
            <a:xfrm>
              <a:off x="1080" y="1716"/>
              <a:ext cx="2340" cy="0"/>
            </a:xfrm>
            <a:prstGeom prst="line">
              <a:avLst/>
            </a:prstGeom>
            <a:noFill/>
            <a:ln w="9525">
              <a:solidFill>
                <a:srgbClr val="000000"/>
              </a:solidFill>
              <a:round/>
              <a:headEnd/>
              <a:tailEnd/>
            </a:ln>
          </p:spPr>
          <p:txBody>
            <a:bodyPr/>
            <a:lstStyle/>
            <a:p>
              <a:endParaRPr lang="zh-CN" altLang="en-US"/>
            </a:p>
          </p:txBody>
        </p:sp>
        <p:sp>
          <p:nvSpPr>
            <p:cNvPr id="26642" name="Line 90"/>
            <p:cNvSpPr>
              <a:spLocks noChangeShapeType="1"/>
            </p:cNvSpPr>
            <p:nvPr/>
          </p:nvSpPr>
          <p:spPr bwMode="auto">
            <a:xfrm>
              <a:off x="2147" y="442"/>
              <a:ext cx="0" cy="468"/>
            </a:xfrm>
            <a:prstGeom prst="line">
              <a:avLst/>
            </a:prstGeom>
            <a:noFill/>
            <a:ln w="9525">
              <a:solidFill>
                <a:srgbClr val="000000"/>
              </a:solidFill>
              <a:round/>
              <a:headEnd/>
              <a:tailEnd/>
            </a:ln>
          </p:spPr>
          <p:txBody>
            <a:bodyPr/>
            <a:lstStyle/>
            <a:p>
              <a:endParaRPr lang="zh-CN" altLang="en-US"/>
            </a:p>
          </p:txBody>
        </p:sp>
        <p:sp>
          <p:nvSpPr>
            <p:cNvPr id="26643" name="Line 91"/>
            <p:cNvSpPr>
              <a:spLocks noChangeShapeType="1"/>
            </p:cNvSpPr>
            <p:nvPr/>
          </p:nvSpPr>
          <p:spPr bwMode="auto">
            <a:xfrm>
              <a:off x="2147" y="923"/>
              <a:ext cx="1273" cy="0"/>
            </a:xfrm>
            <a:prstGeom prst="line">
              <a:avLst/>
            </a:prstGeom>
            <a:noFill/>
            <a:ln w="9525">
              <a:solidFill>
                <a:srgbClr val="000000"/>
              </a:solidFill>
              <a:round/>
              <a:headEnd/>
              <a:tailEnd/>
            </a:ln>
          </p:spPr>
          <p:txBody>
            <a:bodyPr/>
            <a:lstStyle/>
            <a:p>
              <a:endParaRPr lang="zh-CN" altLang="en-US"/>
            </a:p>
          </p:txBody>
        </p:sp>
      </p:grpSp>
      <p:sp>
        <p:nvSpPr>
          <p:cNvPr id="26635" name="Text Box 19"/>
          <p:cNvSpPr txBox="1">
            <a:spLocks noChangeArrowheads="1"/>
          </p:cNvSpPr>
          <p:nvPr/>
        </p:nvSpPr>
        <p:spPr bwMode="auto">
          <a:xfrm>
            <a:off x="2571750" y="5429250"/>
            <a:ext cx="3814763" cy="338138"/>
          </a:xfrm>
          <a:prstGeom prst="rect">
            <a:avLst/>
          </a:prstGeom>
          <a:noFill/>
          <a:ln w="9525">
            <a:noFill/>
            <a:miter lim="800000"/>
            <a:headEnd/>
            <a:tailEnd/>
          </a:ln>
        </p:spPr>
        <p:txBody>
          <a:bodyPr>
            <a:spAutoFit/>
          </a:bodyPr>
          <a:lstStyle/>
          <a:p>
            <a:pPr indent="327025" algn="ctr"/>
            <a:r>
              <a:rPr lang="zh-CN" sz="1600" b="1">
                <a:latin typeface="宋体" pitchFamily="2" charset="-122"/>
                <a:sym typeface="宋体" pitchFamily="2" charset="-122"/>
              </a:rPr>
              <a:t>代码本位和校验位示意图</a:t>
            </a:r>
            <a:endParaRPr lang="zh-CN" sz="160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pic>
        <p:nvPicPr>
          <p:cNvPr id="27651" name="Picture 2" descr="D:\网页制作\网站\学校校徽蓝色.png"/>
          <p:cNvPicPr>
            <a:picLocks noChangeAspect="1" noChangeArrowheads="1"/>
          </p:cNvPicPr>
          <p:nvPr/>
        </p:nvPicPr>
        <p:blipFill>
          <a:blip r:embed="rId3"/>
          <a:srcRect/>
          <a:stretch>
            <a:fillRect/>
          </a:stretch>
        </p:blipFill>
        <p:spPr bwMode="auto">
          <a:xfrm>
            <a:off x="127000" y="-23813"/>
            <a:ext cx="771525" cy="769938"/>
          </a:xfrm>
          <a:prstGeom prst="rect">
            <a:avLst/>
          </a:prstGeom>
          <a:noFill/>
          <a:ln w="9525">
            <a:noFill/>
            <a:miter lim="800000"/>
            <a:headEnd/>
            <a:tailEnd/>
          </a:ln>
        </p:spPr>
      </p:pic>
      <p:sp>
        <p:nvSpPr>
          <p:cNvPr id="27652" name="TextBox 13"/>
          <p:cNvSpPr>
            <a:spLocks noChangeArrowheads="1"/>
          </p:cNvSpPr>
          <p:nvPr/>
        </p:nvSpPr>
        <p:spPr bwMode="auto">
          <a:xfrm>
            <a:off x="896938" y="68263"/>
            <a:ext cx="2646362" cy="338137"/>
          </a:xfrm>
          <a:prstGeom prst="rect">
            <a:avLst/>
          </a:prstGeom>
          <a:noFill/>
          <a:ln w="9525">
            <a:noFill/>
            <a:miter lim="800000"/>
            <a:headEnd/>
            <a:tailEnd/>
          </a:ln>
        </p:spPr>
        <p:txBody>
          <a:bodyPr wrap="none">
            <a:spAutoFit/>
          </a:bodyPr>
          <a:lstStyle/>
          <a:p>
            <a:r>
              <a:rPr lang="zh-CN" sz="1600">
                <a:solidFill>
                  <a:srgbClr val="04195E"/>
                </a:solidFill>
                <a:latin typeface="禹卫书法行书简体" pitchFamily="2" charset="-122"/>
                <a:ea typeface="禹卫书法行书简体" pitchFamily="2" charset="-122"/>
                <a:sym typeface="禹卫书法行书简体" pitchFamily="2" charset="-122"/>
              </a:rPr>
              <a:t>河南财政税务高等专科学校</a:t>
            </a:r>
          </a:p>
        </p:txBody>
      </p:sp>
      <p:sp>
        <p:nvSpPr>
          <p:cNvPr id="27653" name="TextBox 14"/>
          <p:cNvSpPr>
            <a:spLocks noChangeArrowheads="1"/>
          </p:cNvSpPr>
          <p:nvPr/>
        </p:nvSpPr>
        <p:spPr bwMode="auto">
          <a:xfrm>
            <a:off x="863600" y="333375"/>
            <a:ext cx="3421063" cy="307975"/>
          </a:xfrm>
          <a:prstGeom prst="rect">
            <a:avLst/>
          </a:prstGeom>
          <a:noFill/>
          <a:ln w="9525">
            <a:noFill/>
            <a:miter lim="800000"/>
            <a:headEnd/>
            <a:tailEnd/>
          </a:ln>
        </p:spPr>
        <p:txBody>
          <a:bodyPr>
            <a:spAutoFit/>
          </a:bodyPr>
          <a:lstStyle/>
          <a:p>
            <a:r>
              <a:rPr lang="zh-CN" altLang="zh-CN" sz="1400">
                <a:solidFill>
                  <a:srgbClr val="04195E"/>
                </a:solidFill>
                <a:latin typeface="Brush Script Std" pitchFamily="66" charset="0"/>
                <a:sym typeface="Brush Script Std" pitchFamily="66" charset="0"/>
              </a:rPr>
              <a:t>Henan College of Finance &amp; Taxation</a:t>
            </a:r>
          </a:p>
        </p:txBody>
      </p:sp>
      <p:pic>
        <p:nvPicPr>
          <p:cNvPr id="27654" name="Picture 3" descr="D:\网络部工作\2014\网络学习空间\201405网络学习空间试点申报\素材\图片2.jpg"/>
          <p:cNvPicPr>
            <a:picLocks noChangeArrowheads="1"/>
          </p:cNvPicPr>
          <p:nvPr/>
        </p:nvPicPr>
        <p:blipFill>
          <a:blip r:embed="rId4"/>
          <a:srcRect/>
          <a:stretch>
            <a:fillRect/>
          </a:stretch>
        </p:blipFill>
        <p:spPr bwMode="auto">
          <a:xfrm>
            <a:off x="-31750" y="5876925"/>
            <a:ext cx="9190038" cy="1012825"/>
          </a:xfrm>
          <a:prstGeom prst="rect">
            <a:avLst/>
          </a:prstGeom>
          <a:noFill/>
          <a:ln w="9525">
            <a:noFill/>
            <a:miter lim="800000"/>
            <a:headEnd/>
            <a:tailEnd/>
          </a:ln>
        </p:spPr>
      </p:pic>
      <p:pic>
        <p:nvPicPr>
          <p:cNvPr id="27655" name="Picture 3" descr="D:\网络部工作\2014\网络学习空间\201405网络学习空间试点申报\素材\1112.png"/>
          <p:cNvPicPr>
            <a:picLocks noChangeArrowheads="1"/>
          </p:cNvPicPr>
          <p:nvPr/>
        </p:nvPicPr>
        <p:blipFill>
          <a:blip r:embed="rId5"/>
          <a:srcRect t="9250" b="9212"/>
          <a:stretch>
            <a:fillRect/>
          </a:stretch>
        </p:blipFill>
        <p:spPr bwMode="auto">
          <a:xfrm>
            <a:off x="6156325" y="5888038"/>
            <a:ext cx="2987675" cy="979487"/>
          </a:xfrm>
          <a:prstGeom prst="rect">
            <a:avLst/>
          </a:prstGeom>
          <a:noFill/>
          <a:ln w="9525">
            <a:noFill/>
            <a:miter lim="800000"/>
            <a:headEnd/>
            <a:tailEnd/>
          </a:ln>
        </p:spPr>
      </p:pic>
      <p:sp>
        <p:nvSpPr>
          <p:cNvPr id="27656" name="内容占位符 2"/>
          <p:cNvSpPr>
            <a:spLocks noGrp="1" noChangeArrowheads="1"/>
          </p:cNvSpPr>
          <p:nvPr>
            <p:ph sz="half" idx="1"/>
          </p:nvPr>
        </p:nvSpPr>
        <p:spPr>
          <a:xfrm>
            <a:off x="428625" y="1285875"/>
            <a:ext cx="8435975" cy="4133850"/>
          </a:xfrm>
        </p:spPr>
        <p:txBody>
          <a:bodyPr/>
          <a:lstStyle/>
          <a:p>
            <a:pPr algn="l"/>
            <a:endParaRPr lang="en-US" altLang="zh-CN" sz="2400" smtClean="0"/>
          </a:p>
          <a:p>
            <a:pPr algn="l"/>
            <a:r>
              <a:rPr lang="en-US" altLang="zh-CN" sz="1800" smtClean="0"/>
              <a:t>2</a:t>
            </a:r>
            <a:r>
              <a:rPr lang="en-US" sz="1800" smtClean="0"/>
              <a:t>．校验位的计算</a:t>
            </a:r>
          </a:p>
          <a:p>
            <a:pPr algn="l"/>
            <a:endParaRPr lang="en-US" altLang="zh-CN" sz="2400" smtClean="0"/>
          </a:p>
          <a:p>
            <a:pPr algn="l"/>
            <a:r>
              <a:rPr lang="en-US" altLang="zh-CN" sz="1600" smtClean="0"/>
              <a:t>    ①</a:t>
            </a:r>
            <a:r>
              <a:rPr lang="en-US" sz="1600" smtClean="0"/>
              <a:t>算术级数法</a:t>
            </a:r>
          </a:p>
          <a:p>
            <a:pPr algn="l"/>
            <a:endParaRPr lang="en-US" altLang="zh-CN" sz="1600" smtClean="0"/>
          </a:p>
          <a:p>
            <a:pPr algn="l"/>
            <a:r>
              <a:rPr lang="en-US" altLang="zh-CN" sz="1600" smtClean="0"/>
              <a:t>    ②</a:t>
            </a:r>
            <a:r>
              <a:rPr lang="en-US" sz="1600" smtClean="0"/>
              <a:t>几何级数法 </a:t>
            </a:r>
          </a:p>
          <a:p>
            <a:pPr algn="l"/>
            <a:endParaRPr lang="en-US" altLang="zh-CN" sz="1600" smtClean="0"/>
          </a:p>
          <a:p>
            <a:pPr algn="l"/>
            <a:r>
              <a:rPr lang="en-US" altLang="zh-CN" sz="1600" smtClean="0"/>
              <a:t>    ③</a:t>
            </a:r>
            <a:r>
              <a:rPr lang="en-US" sz="1600" smtClean="0"/>
              <a:t>质数法 </a:t>
            </a:r>
          </a:p>
          <a:p>
            <a:pPr algn="l"/>
            <a:endParaRPr lang="zh-CN" altLang="en-US" sz="2000" smtClean="0"/>
          </a:p>
        </p:txBody>
      </p:sp>
      <p:sp>
        <p:nvSpPr>
          <p:cNvPr id="27657" name="灯片编号占位符 4"/>
          <p:cNvSpPr>
            <a:spLocks noGrp="1" noChangeArrowheads="1"/>
          </p:cNvSpPr>
          <p:nvPr/>
        </p:nvSpPr>
        <p:spPr bwMode="auto">
          <a:xfrm>
            <a:off x="6553200" y="6245225"/>
            <a:ext cx="2133600" cy="476250"/>
          </a:xfrm>
          <a:prstGeom prst="rect">
            <a:avLst/>
          </a:prstGeom>
          <a:noFill/>
          <a:ln w="9525">
            <a:noFill/>
            <a:miter lim="800000"/>
            <a:headEnd/>
            <a:tailEnd/>
          </a:ln>
        </p:spPr>
        <p:txBody>
          <a:bodyPr/>
          <a:lstStyle/>
          <a:p>
            <a:fld id="{AC8F84FA-DA18-465A-8C13-68AAA7B86150}" type="slidenum">
              <a:rPr lang="zh-CN" altLang="en-US"/>
              <a:pPr/>
              <a:t>164</a:t>
            </a:fld>
            <a:endParaRPr lang="zh-CN" altLang="en-US"/>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
          <p:cNvSpPr>
            <a:spLocks noGrp="1" noChangeArrowheads="1"/>
          </p:cNvSpPr>
          <p:nvPr>
            <p:ph type="body" idx="4294967295"/>
          </p:nvPr>
        </p:nvSpPr>
        <p:spPr>
          <a:xfrm>
            <a:off x="457200" y="1752600"/>
            <a:ext cx="8229600" cy="3886200"/>
          </a:xfrm>
        </p:spPr>
        <p:txBody>
          <a:bodyPr/>
          <a:lstStyle/>
          <a:p>
            <a:pPr algn="ctr">
              <a:buFontTx/>
              <a:buNone/>
            </a:pPr>
            <a:r>
              <a:rPr lang="zh-CN" altLang="en-US" sz="2800" smtClean="0"/>
              <a:t>第三节   功能结构图设计</a:t>
            </a:r>
            <a:endParaRPr lang="en-US" altLang="zh-CN" sz="2800" smtClean="0"/>
          </a:p>
          <a:p>
            <a:pPr algn="ctr">
              <a:buFontTx/>
              <a:buNone/>
            </a:pPr>
            <a:endParaRPr lang="zh-CN" altLang="en-US" sz="2800" smtClean="0"/>
          </a:p>
          <a:p>
            <a:r>
              <a:rPr lang="zh-CN" altLang="en-US" sz="2400" smtClean="0"/>
              <a:t>    功能结构图定义</a:t>
            </a:r>
          </a:p>
          <a:p>
            <a:r>
              <a:rPr lang="zh-CN" altLang="en-US" sz="2400" smtClean="0"/>
              <a:t>    功能结构图过程</a:t>
            </a:r>
          </a:p>
          <a:p>
            <a:pPr>
              <a:buFontTx/>
              <a:buNone/>
            </a:pPr>
            <a:endParaRPr lang="en-US" altLang="zh-CN" sz="2400" smtClean="0"/>
          </a:p>
        </p:txBody>
      </p:sp>
    </p:spTree>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p:cNvPicPr>
            <a:picLocks noChangeAspect="1" noChangeArrowheads="1"/>
          </p:cNvPicPr>
          <p:nvPr/>
        </p:nvPicPr>
        <p:blipFill>
          <a:blip r:embed="rId2"/>
          <a:srcRect/>
          <a:stretch>
            <a:fillRect/>
          </a:stretch>
        </p:blipFill>
        <p:spPr bwMode="auto">
          <a:xfrm>
            <a:off x="457200" y="762000"/>
            <a:ext cx="4114800" cy="2520950"/>
          </a:xfrm>
          <a:prstGeom prst="rect">
            <a:avLst/>
          </a:prstGeom>
          <a:noFill/>
          <a:ln w="9525">
            <a:noFill/>
            <a:miter lim="800000"/>
            <a:headEnd/>
            <a:tailEnd/>
          </a:ln>
        </p:spPr>
      </p:pic>
      <p:grpSp>
        <p:nvGrpSpPr>
          <p:cNvPr id="2" name="Group 6"/>
          <p:cNvGrpSpPr>
            <a:grpSpLocks/>
          </p:cNvGrpSpPr>
          <p:nvPr/>
        </p:nvGrpSpPr>
        <p:grpSpPr bwMode="auto">
          <a:xfrm>
            <a:off x="5715000" y="990600"/>
            <a:ext cx="2133600" cy="2133600"/>
            <a:chOff x="3570" y="8304"/>
            <a:chExt cx="1980" cy="2964"/>
          </a:xfrm>
        </p:grpSpPr>
        <p:sp>
          <p:nvSpPr>
            <p:cNvPr id="29737" name="Rectangle 7"/>
            <p:cNvSpPr>
              <a:spLocks noChangeArrowheads="1"/>
            </p:cNvSpPr>
            <p:nvPr/>
          </p:nvSpPr>
          <p:spPr bwMode="auto">
            <a:xfrm>
              <a:off x="3960" y="8304"/>
              <a:ext cx="1260" cy="468"/>
            </a:xfrm>
            <a:prstGeom prst="rect">
              <a:avLst/>
            </a:prstGeom>
            <a:solidFill>
              <a:srgbClr val="FFFFFF"/>
            </a:solidFill>
            <a:ln w="9525">
              <a:solidFill>
                <a:srgbClr val="000000"/>
              </a:solidFill>
              <a:miter lim="800000"/>
              <a:headEnd/>
              <a:tailEnd/>
            </a:ln>
          </p:spPr>
          <p:txBody>
            <a:bodyPr/>
            <a:lstStyle/>
            <a:p>
              <a:pPr algn="ctr"/>
              <a:r>
                <a:rPr lang="zh-CN" altLang="en-US" sz="1400">
                  <a:latin typeface="Times New Roman" pitchFamily="18" charset="0"/>
                </a:rPr>
                <a:t>商品管理</a:t>
              </a:r>
              <a:endParaRPr lang="zh-CN" altLang="en-US" sz="1400"/>
            </a:p>
          </p:txBody>
        </p:sp>
        <p:sp>
          <p:nvSpPr>
            <p:cNvPr id="29738" name="Text Box 8"/>
            <p:cNvSpPr txBox="1">
              <a:spLocks noChangeArrowheads="1"/>
            </p:cNvSpPr>
            <p:nvPr/>
          </p:nvSpPr>
          <p:spPr bwMode="auto">
            <a:xfrm>
              <a:off x="3570" y="9402"/>
              <a:ext cx="540" cy="1866"/>
            </a:xfrm>
            <a:prstGeom prst="rect">
              <a:avLst/>
            </a:prstGeom>
            <a:solidFill>
              <a:srgbClr val="FFFFFF"/>
            </a:solidFill>
            <a:ln w="9525">
              <a:solidFill>
                <a:srgbClr val="000000"/>
              </a:solidFill>
              <a:miter lim="800000"/>
              <a:headEnd/>
              <a:tailEnd/>
            </a:ln>
          </p:spPr>
          <p:txBody>
            <a:bodyPr vert="eaVert"/>
            <a:lstStyle/>
            <a:p>
              <a:pPr algn="ctr"/>
              <a:r>
                <a:rPr lang="zh-CN" altLang="en-US" sz="1200">
                  <a:latin typeface="Times New Roman" pitchFamily="18" charset="0"/>
                </a:rPr>
                <a:t>车辆基本信息管理</a:t>
              </a:r>
              <a:endParaRPr lang="zh-CN" altLang="en-US" sz="1200"/>
            </a:p>
          </p:txBody>
        </p:sp>
        <p:sp>
          <p:nvSpPr>
            <p:cNvPr id="29739" name="Text Box 9"/>
            <p:cNvSpPr txBox="1">
              <a:spLocks noChangeArrowheads="1"/>
            </p:cNvSpPr>
            <p:nvPr/>
          </p:nvSpPr>
          <p:spPr bwMode="auto">
            <a:xfrm>
              <a:off x="4290" y="9402"/>
              <a:ext cx="540" cy="1866"/>
            </a:xfrm>
            <a:prstGeom prst="rect">
              <a:avLst/>
            </a:prstGeom>
            <a:solidFill>
              <a:srgbClr val="FFFFFF"/>
            </a:solidFill>
            <a:ln w="9525">
              <a:solidFill>
                <a:srgbClr val="000000"/>
              </a:solidFill>
              <a:miter lim="800000"/>
              <a:headEnd/>
              <a:tailEnd/>
            </a:ln>
          </p:spPr>
          <p:txBody>
            <a:bodyPr vert="eaVert"/>
            <a:lstStyle/>
            <a:p>
              <a:pPr algn="ctr"/>
              <a:r>
                <a:rPr lang="zh-CN" altLang="en-US" sz="1200">
                  <a:latin typeface="Times New Roman" pitchFamily="18" charset="0"/>
                </a:rPr>
                <a:t>车辆特殊属性管理</a:t>
              </a:r>
              <a:endParaRPr lang="zh-CN" altLang="en-US" sz="1200"/>
            </a:p>
          </p:txBody>
        </p:sp>
        <p:sp>
          <p:nvSpPr>
            <p:cNvPr id="29740" name="Text Box 10"/>
            <p:cNvSpPr txBox="1">
              <a:spLocks noChangeArrowheads="1"/>
            </p:cNvSpPr>
            <p:nvPr/>
          </p:nvSpPr>
          <p:spPr bwMode="auto">
            <a:xfrm>
              <a:off x="5010" y="9402"/>
              <a:ext cx="540" cy="1866"/>
            </a:xfrm>
            <a:prstGeom prst="rect">
              <a:avLst/>
            </a:prstGeom>
            <a:solidFill>
              <a:srgbClr val="FFFFFF"/>
            </a:solidFill>
            <a:ln w="9525">
              <a:solidFill>
                <a:srgbClr val="000000"/>
              </a:solidFill>
              <a:miter lim="800000"/>
              <a:headEnd/>
              <a:tailEnd/>
            </a:ln>
          </p:spPr>
          <p:txBody>
            <a:bodyPr vert="eaVert"/>
            <a:lstStyle/>
            <a:p>
              <a:pPr algn="ctr"/>
              <a:r>
                <a:rPr lang="zh-CN" altLang="en-US" sz="1200">
                  <a:latin typeface="Times New Roman" pitchFamily="18" charset="0"/>
                </a:rPr>
                <a:t>车辆价格调整管理</a:t>
              </a:r>
              <a:endParaRPr lang="zh-CN" altLang="en-US" sz="1200"/>
            </a:p>
          </p:txBody>
        </p:sp>
        <p:sp>
          <p:nvSpPr>
            <p:cNvPr id="29741" name="Line 11"/>
            <p:cNvSpPr>
              <a:spLocks noChangeShapeType="1"/>
            </p:cNvSpPr>
            <p:nvPr/>
          </p:nvSpPr>
          <p:spPr bwMode="auto">
            <a:xfrm>
              <a:off x="4590" y="8772"/>
              <a:ext cx="0" cy="312"/>
            </a:xfrm>
            <a:prstGeom prst="line">
              <a:avLst/>
            </a:prstGeom>
            <a:noFill/>
            <a:ln w="9525">
              <a:solidFill>
                <a:srgbClr val="000000"/>
              </a:solidFill>
              <a:round/>
              <a:headEnd/>
              <a:tailEnd/>
            </a:ln>
          </p:spPr>
          <p:txBody>
            <a:bodyPr/>
            <a:lstStyle/>
            <a:p>
              <a:endParaRPr lang="zh-CN" altLang="en-US"/>
            </a:p>
          </p:txBody>
        </p:sp>
        <p:sp>
          <p:nvSpPr>
            <p:cNvPr id="29742" name="Line 12"/>
            <p:cNvSpPr>
              <a:spLocks noChangeShapeType="1"/>
            </p:cNvSpPr>
            <p:nvPr/>
          </p:nvSpPr>
          <p:spPr bwMode="auto">
            <a:xfrm>
              <a:off x="3780" y="9084"/>
              <a:ext cx="1497" cy="0"/>
            </a:xfrm>
            <a:prstGeom prst="line">
              <a:avLst/>
            </a:prstGeom>
            <a:noFill/>
            <a:ln w="9525">
              <a:solidFill>
                <a:srgbClr val="000000"/>
              </a:solidFill>
              <a:round/>
              <a:headEnd/>
              <a:tailEnd/>
            </a:ln>
          </p:spPr>
          <p:txBody>
            <a:bodyPr/>
            <a:lstStyle/>
            <a:p>
              <a:endParaRPr lang="zh-CN" altLang="en-US"/>
            </a:p>
          </p:txBody>
        </p:sp>
        <p:sp>
          <p:nvSpPr>
            <p:cNvPr id="29743" name="Line 13"/>
            <p:cNvSpPr>
              <a:spLocks noChangeShapeType="1"/>
            </p:cNvSpPr>
            <p:nvPr/>
          </p:nvSpPr>
          <p:spPr bwMode="auto">
            <a:xfrm>
              <a:off x="3780" y="9084"/>
              <a:ext cx="0" cy="312"/>
            </a:xfrm>
            <a:prstGeom prst="line">
              <a:avLst/>
            </a:prstGeom>
            <a:noFill/>
            <a:ln w="9525">
              <a:solidFill>
                <a:srgbClr val="000000"/>
              </a:solidFill>
              <a:round/>
              <a:headEnd/>
              <a:tailEnd/>
            </a:ln>
          </p:spPr>
          <p:txBody>
            <a:bodyPr/>
            <a:lstStyle/>
            <a:p>
              <a:endParaRPr lang="zh-CN" altLang="en-US"/>
            </a:p>
          </p:txBody>
        </p:sp>
        <p:sp>
          <p:nvSpPr>
            <p:cNvPr id="29744" name="Line 14"/>
            <p:cNvSpPr>
              <a:spLocks noChangeShapeType="1"/>
            </p:cNvSpPr>
            <p:nvPr/>
          </p:nvSpPr>
          <p:spPr bwMode="auto">
            <a:xfrm>
              <a:off x="4590" y="9084"/>
              <a:ext cx="0" cy="312"/>
            </a:xfrm>
            <a:prstGeom prst="line">
              <a:avLst/>
            </a:prstGeom>
            <a:noFill/>
            <a:ln w="9525">
              <a:solidFill>
                <a:srgbClr val="000000"/>
              </a:solidFill>
              <a:round/>
              <a:headEnd/>
              <a:tailEnd/>
            </a:ln>
          </p:spPr>
          <p:txBody>
            <a:bodyPr/>
            <a:lstStyle/>
            <a:p>
              <a:endParaRPr lang="zh-CN" altLang="en-US"/>
            </a:p>
          </p:txBody>
        </p:sp>
        <p:sp>
          <p:nvSpPr>
            <p:cNvPr id="29745" name="Line 15"/>
            <p:cNvSpPr>
              <a:spLocks noChangeShapeType="1"/>
            </p:cNvSpPr>
            <p:nvPr/>
          </p:nvSpPr>
          <p:spPr bwMode="auto">
            <a:xfrm>
              <a:off x="5280" y="9084"/>
              <a:ext cx="0" cy="312"/>
            </a:xfrm>
            <a:prstGeom prst="line">
              <a:avLst/>
            </a:prstGeom>
            <a:noFill/>
            <a:ln w="9525">
              <a:solidFill>
                <a:srgbClr val="000000"/>
              </a:solidFill>
              <a:round/>
              <a:headEnd/>
              <a:tailEnd/>
            </a:ln>
          </p:spPr>
          <p:txBody>
            <a:bodyPr/>
            <a:lstStyle/>
            <a:p>
              <a:endParaRPr lang="zh-CN" altLang="en-US"/>
            </a:p>
          </p:txBody>
        </p:sp>
      </p:grpSp>
      <p:grpSp>
        <p:nvGrpSpPr>
          <p:cNvPr id="3" name="Group 16"/>
          <p:cNvGrpSpPr>
            <a:grpSpLocks/>
          </p:cNvGrpSpPr>
          <p:nvPr/>
        </p:nvGrpSpPr>
        <p:grpSpPr bwMode="auto">
          <a:xfrm>
            <a:off x="914400" y="3352800"/>
            <a:ext cx="3505200" cy="2209800"/>
            <a:chOff x="5040" y="8148"/>
            <a:chExt cx="4140" cy="2652"/>
          </a:xfrm>
        </p:grpSpPr>
        <p:sp>
          <p:nvSpPr>
            <p:cNvPr id="29720" name="Rectangle 17"/>
            <p:cNvSpPr>
              <a:spLocks noChangeArrowheads="1"/>
            </p:cNvSpPr>
            <p:nvPr/>
          </p:nvSpPr>
          <p:spPr bwMode="auto">
            <a:xfrm>
              <a:off x="6480" y="8148"/>
              <a:ext cx="1260" cy="468"/>
            </a:xfrm>
            <a:prstGeom prst="rect">
              <a:avLst/>
            </a:prstGeom>
            <a:solidFill>
              <a:srgbClr val="FFFFFF"/>
            </a:solidFill>
            <a:ln w="9525">
              <a:solidFill>
                <a:srgbClr val="000000"/>
              </a:solidFill>
              <a:miter lim="800000"/>
              <a:headEnd/>
              <a:tailEnd/>
            </a:ln>
          </p:spPr>
          <p:txBody>
            <a:bodyPr/>
            <a:lstStyle/>
            <a:p>
              <a:pPr algn="just"/>
              <a:r>
                <a:rPr lang="zh-CN" altLang="en-US" sz="1400">
                  <a:latin typeface="Times New Roman" pitchFamily="18" charset="0"/>
                </a:rPr>
                <a:t>系统管理</a:t>
              </a:r>
              <a:endParaRPr lang="zh-CN" altLang="en-US" sz="1400"/>
            </a:p>
          </p:txBody>
        </p:sp>
        <p:grpSp>
          <p:nvGrpSpPr>
            <p:cNvPr id="4" name="Group 18"/>
            <p:cNvGrpSpPr>
              <a:grpSpLocks/>
            </p:cNvGrpSpPr>
            <p:nvPr/>
          </p:nvGrpSpPr>
          <p:grpSpPr bwMode="auto">
            <a:xfrm>
              <a:off x="5040" y="9240"/>
              <a:ext cx="4140" cy="1560"/>
              <a:chOff x="5040" y="9552"/>
              <a:chExt cx="4140" cy="1560"/>
            </a:xfrm>
          </p:grpSpPr>
          <p:sp>
            <p:nvSpPr>
              <p:cNvPr id="29731" name="Text Box 19"/>
              <p:cNvSpPr txBox="1">
                <a:spLocks noChangeArrowheads="1"/>
              </p:cNvSpPr>
              <p:nvPr/>
            </p:nvSpPr>
            <p:spPr bwMode="auto">
              <a:xfrm>
                <a:off x="5040" y="9552"/>
                <a:ext cx="540" cy="1560"/>
              </a:xfrm>
              <a:prstGeom prst="rect">
                <a:avLst/>
              </a:prstGeom>
              <a:solidFill>
                <a:srgbClr val="FFFFFF"/>
              </a:solidFill>
              <a:ln w="9525">
                <a:solidFill>
                  <a:srgbClr val="000000"/>
                </a:solidFill>
                <a:miter lim="800000"/>
                <a:headEnd/>
                <a:tailEnd/>
              </a:ln>
            </p:spPr>
            <p:txBody>
              <a:bodyPr vert="eaVert"/>
              <a:lstStyle/>
              <a:p>
                <a:pPr algn="just"/>
                <a:r>
                  <a:rPr lang="zh-CN" altLang="en-US" sz="1400">
                    <a:latin typeface="Times New Roman" pitchFamily="18" charset="0"/>
                  </a:rPr>
                  <a:t>操作日志管理</a:t>
                </a:r>
                <a:endParaRPr lang="zh-CN" altLang="en-US" sz="1400"/>
              </a:p>
            </p:txBody>
          </p:sp>
          <p:sp>
            <p:nvSpPr>
              <p:cNvPr id="29732" name="Text Box 20"/>
              <p:cNvSpPr txBox="1">
                <a:spLocks noChangeArrowheads="1"/>
              </p:cNvSpPr>
              <p:nvPr/>
            </p:nvSpPr>
            <p:spPr bwMode="auto">
              <a:xfrm>
                <a:off x="576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从新登录</a:t>
                </a:r>
                <a:endParaRPr lang="zh-CN" altLang="en-US" sz="1400"/>
              </a:p>
            </p:txBody>
          </p:sp>
          <p:sp>
            <p:nvSpPr>
              <p:cNvPr id="29733" name="Text Box 21"/>
              <p:cNvSpPr txBox="1">
                <a:spLocks noChangeArrowheads="1"/>
              </p:cNvSpPr>
              <p:nvPr/>
            </p:nvSpPr>
            <p:spPr bwMode="auto">
              <a:xfrm>
                <a:off x="648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密码管理</a:t>
                </a:r>
                <a:endParaRPr lang="zh-CN" altLang="en-US" sz="1400"/>
              </a:p>
            </p:txBody>
          </p:sp>
          <p:sp>
            <p:nvSpPr>
              <p:cNvPr id="29734" name="Text Box 22"/>
              <p:cNvSpPr txBox="1">
                <a:spLocks noChangeArrowheads="1"/>
              </p:cNvSpPr>
              <p:nvPr/>
            </p:nvSpPr>
            <p:spPr bwMode="auto">
              <a:xfrm>
                <a:off x="7200" y="9552"/>
                <a:ext cx="540" cy="1560"/>
              </a:xfrm>
              <a:prstGeom prst="rect">
                <a:avLst/>
              </a:prstGeom>
              <a:solidFill>
                <a:srgbClr val="FFFFFF"/>
              </a:solidFill>
              <a:ln w="9525">
                <a:solidFill>
                  <a:srgbClr val="000000"/>
                </a:solidFill>
                <a:miter lim="800000"/>
                <a:headEnd/>
                <a:tailEnd/>
              </a:ln>
            </p:spPr>
            <p:txBody>
              <a:bodyPr vert="eaVert"/>
              <a:lstStyle/>
              <a:p>
                <a:pPr algn="just"/>
                <a:r>
                  <a:rPr lang="zh-CN" altLang="en-US" sz="1400">
                    <a:latin typeface="Times New Roman" pitchFamily="18" charset="0"/>
                  </a:rPr>
                  <a:t>系统用户管理</a:t>
                </a:r>
                <a:endParaRPr lang="zh-CN" altLang="en-US" sz="1400"/>
              </a:p>
            </p:txBody>
          </p:sp>
          <p:sp>
            <p:nvSpPr>
              <p:cNvPr id="29735" name="Text Box 23"/>
              <p:cNvSpPr txBox="1">
                <a:spLocks noChangeArrowheads="1"/>
              </p:cNvSpPr>
              <p:nvPr/>
            </p:nvSpPr>
            <p:spPr bwMode="auto">
              <a:xfrm>
                <a:off x="792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用户权限设计</a:t>
                </a:r>
                <a:endParaRPr lang="zh-CN" altLang="en-US" sz="1400"/>
              </a:p>
            </p:txBody>
          </p:sp>
          <p:sp>
            <p:nvSpPr>
              <p:cNvPr id="29736" name="Text Box 24"/>
              <p:cNvSpPr txBox="1">
                <a:spLocks noChangeArrowheads="1"/>
              </p:cNvSpPr>
              <p:nvPr/>
            </p:nvSpPr>
            <p:spPr bwMode="auto">
              <a:xfrm>
                <a:off x="864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帮助文件管理</a:t>
                </a:r>
                <a:endParaRPr lang="zh-CN" altLang="en-US" sz="1400"/>
              </a:p>
            </p:txBody>
          </p:sp>
        </p:grpSp>
        <p:grpSp>
          <p:nvGrpSpPr>
            <p:cNvPr id="5" name="Group 25"/>
            <p:cNvGrpSpPr>
              <a:grpSpLocks/>
            </p:cNvGrpSpPr>
            <p:nvPr/>
          </p:nvGrpSpPr>
          <p:grpSpPr bwMode="auto">
            <a:xfrm>
              <a:off x="5220" y="8616"/>
              <a:ext cx="3675" cy="624"/>
              <a:chOff x="5220" y="8616"/>
              <a:chExt cx="3675" cy="624"/>
            </a:xfrm>
          </p:grpSpPr>
          <p:sp>
            <p:nvSpPr>
              <p:cNvPr id="29723" name="Line 26"/>
              <p:cNvSpPr>
                <a:spLocks noChangeShapeType="1"/>
              </p:cNvSpPr>
              <p:nvPr/>
            </p:nvSpPr>
            <p:spPr bwMode="auto">
              <a:xfrm>
                <a:off x="7200" y="8616"/>
                <a:ext cx="0" cy="312"/>
              </a:xfrm>
              <a:prstGeom prst="line">
                <a:avLst/>
              </a:prstGeom>
              <a:noFill/>
              <a:ln w="9525">
                <a:solidFill>
                  <a:srgbClr val="000000"/>
                </a:solidFill>
                <a:round/>
                <a:headEnd/>
                <a:tailEnd/>
              </a:ln>
            </p:spPr>
            <p:txBody>
              <a:bodyPr/>
              <a:lstStyle/>
              <a:p>
                <a:endParaRPr lang="zh-CN" altLang="en-US"/>
              </a:p>
            </p:txBody>
          </p:sp>
          <p:sp>
            <p:nvSpPr>
              <p:cNvPr id="29724" name="Line 27"/>
              <p:cNvSpPr>
                <a:spLocks noChangeShapeType="1"/>
              </p:cNvSpPr>
              <p:nvPr/>
            </p:nvSpPr>
            <p:spPr bwMode="auto">
              <a:xfrm>
                <a:off x="5220" y="8928"/>
                <a:ext cx="3668" cy="0"/>
              </a:xfrm>
              <a:prstGeom prst="line">
                <a:avLst/>
              </a:prstGeom>
              <a:noFill/>
              <a:ln w="9525">
                <a:solidFill>
                  <a:srgbClr val="000000"/>
                </a:solidFill>
                <a:round/>
                <a:headEnd/>
                <a:tailEnd/>
              </a:ln>
            </p:spPr>
            <p:txBody>
              <a:bodyPr/>
              <a:lstStyle/>
              <a:p>
                <a:endParaRPr lang="zh-CN" altLang="en-US"/>
              </a:p>
            </p:txBody>
          </p:sp>
          <p:sp>
            <p:nvSpPr>
              <p:cNvPr id="29725" name="Line 28"/>
              <p:cNvSpPr>
                <a:spLocks noChangeShapeType="1"/>
              </p:cNvSpPr>
              <p:nvPr/>
            </p:nvSpPr>
            <p:spPr bwMode="auto">
              <a:xfrm>
                <a:off x="5220" y="8928"/>
                <a:ext cx="0" cy="312"/>
              </a:xfrm>
              <a:prstGeom prst="line">
                <a:avLst/>
              </a:prstGeom>
              <a:noFill/>
              <a:ln w="9525">
                <a:solidFill>
                  <a:srgbClr val="000000"/>
                </a:solidFill>
                <a:round/>
                <a:headEnd/>
                <a:tailEnd/>
              </a:ln>
            </p:spPr>
            <p:txBody>
              <a:bodyPr/>
              <a:lstStyle/>
              <a:p>
                <a:endParaRPr lang="zh-CN" altLang="en-US"/>
              </a:p>
            </p:txBody>
          </p:sp>
          <p:sp>
            <p:nvSpPr>
              <p:cNvPr id="29726" name="Line 29"/>
              <p:cNvSpPr>
                <a:spLocks noChangeShapeType="1"/>
              </p:cNvSpPr>
              <p:nvPr/>
            </p:nvSpPr>
            <p:spPr bwMode="auto">
              <a:xfrm>
                <a:off x="6030" y="8928"/>
                <a:ext cx="0" cy="312"/>
              </a:xfrm>
              <a:prstGeom prst="line">
                <a:avLst/>
              </a:prstGeom>
              <a:noFill/>
              <a:ln w="9525">
                <a:solidFill>
                  <a:srgbClr val="000000"/>
                </a:solidFill>
                <a:round/>
                <a:headEnd/>
                <a:tailEnd/>
              </a:ln>
            </p:spPr>
            <p:txBody>
              <a:bodyPr/>
              <a:lstStyle/>
              <a:p>
                <a:endParaRPr lang="zh-CN" altLang="en-US"/>
              </a:p>
            </p:txBody>
          </p:sp>
          <p:sp>
            <p:nvSpPr>
              <p:cNvPr id="29727" name="Line 30"/>
              <p:cNvSpPr>
                <a:spLocks noChangeShapeType="1"/>
              </p:cNvSpPr>
              <p:nvPr/>
            </p:nvSpPr>
            <p:spPr bwMode="auto">
              <a:xfrm>
                <a:off x="6750" y="8928"/>
                <a:ext cx="0" cy="312"/>
              </a:xfrm>
              <a:prstGeom prst="line">
                <a:avLst/>
              </a:prstGeom>
              <a:noFill/>
              <a:ln w="9525">
                <a:solidFill>
                  <a:srgbClr val="000000"/>
                </a:solidFill>
                <a:round/>
                <a:headEnd/>
                <a:tailEnd/>
              </a:ln>
            </p:spPr>
            <p:txBody>
              <a:bodyPr/>
              <a:lstStyle/>
              <a:p>
                <a:endParaRPr lang="zh-CN" altLang="en-US"/>
              </a:p>
            </p:txBody>
          </p:sp>
          <p:sp>
            <p:nvSpPr>
              <p:cNvPr id="29728" name="Line 31"/>
              <p:cNvSpPr>
                <a:spLocks noChangeShapeType="1"/>
              </p:cNvSpPr>
              <p:nvPr/>
            </p:nvSpPr>
            <p:spPr bwMode="auto">
              <a:xfrm>
                <a:off x="7455" y="8928"/>
                <a:ext cx="0" cy="312"/>
              </a:xfrm>
              <a:prstGeom prst="line">
                <a:avLst/>
              </a:prstGeom>
              <a:noFill/>
              <a:ln w="9525">
                <a:solidFill>
                  <a:srgbClr val="000000"/>
                </a:solidFill>
                <a:round/>
                <a:headEnd/>
                <a:tailEnd/>
              </a:ln>
            </p:spPr>
            <p:txBody>
              <a:bodyPr/>
              <a:lstStyle/>
              <a:p>
                <a:endParaRPr lang="zh-CN" altLang="en-US"/>
              </a:p>
            </p:txBody>
          </p:sp>
          <p:sp>
            <p:nvSpPr>
              <p:cNvPr id="29729" name="Line 32"/>
              <p:cNvSpPr>
                <a:spLocks noChangeShapeType="1"/>
              </p:cNvSpPr>
              <p:nvPr/>
            </p:nvSpPr>
            <p:spPr bwMode="auto">
              <a:xfrm>
                <a:off x="8190" y="8928"/>
                <a:ext cx="0" cy="312"/>
              </a:xfrm>
              <a:prstGeom prst="line">
                <a:avLst/>
              </a:prstGeom>
              <a:noFill/>
              <a:ln w="9525">
                <a:solidFill>
                  <a:srgbClr val="000000"/>
                </a:solidFill>
                <a:round/>
                <a:headEnd/>
                <a:tailEnd/>
              </a:ln>
            </p:spPr>
            <p:txBody>
              <a:bodyPr/>
              <a:lstStyle/>
              <a:p>
                <a:endParaRPr lang="zh-CN" altLang="en-US"/>
              </a:p>
            </p:txBody>
          </p:sp>
          <p:sp>
            <p:nvSpPr>
              <p:cNvPr id="29730" name="Line 33"/>
              <p:cNvSpPr>
                <a:spLocks noChangeShapeType="1"/>
              </p:cNvSpPr>
              <p:nvPr/>
            </p:nvSpPr>
            <p:spPr bwMode="auto">
              <a:xfrm>
                <a:off x="8895" y="8928"/>
                <a:ext cx="0" cy="312"/>
              </a:xfrm>
              <a:prstGeom prst="line">
                <a:avLst/>
              </a:prstGeom>
              <a:noFill/>
              <a:ln w="9525">
                <a:solidFill>
                  <a:srgbClr val="000000"/>
                </a:solidFill>
                <a:round/>
                <a:headEnd/>
                <a:tailEnd/>
              </a:ln>
            </p:spPr>
            <p:txBody>
              <a:bodyPr/>
              <a:lstStyle/>
              <a:p>
                <a:endParaRPr lang="zh-CN" altLang="en-US"/>
              </a:p>
            </p:txBody>
          </p:sp>
        </p:grpSp>
      </p:grpSp>
      <p:grpSp>
        <p:nvGrpSpPr>
          <p:cNvPr id="6" name="Group 34"/>
          <p:cNvGrpSpPr>
            <a:grpSpLocks/>
          </p:cNvGrpSpPr>
          <p:nvPr/>
        </p:nvGrpSpPr>
        <p:grpSpPr bwMode="auto">
          <a:xfrm>
            <a:off x="5334000" y="3200400"/>
            <a:ext cx="3276600" cy="2286000"/>
            <a:chOff x="5040" y="8148"/>
            <a:chExt cx="4140" cy="2652"/>
          </a:xfrm>
        </p:grpSpPr>
        <p:sp>
          <p:nvSpPr>
            <p:cNvPr id="29703" name="Rectangle 35"/>
            <p:cNvSpPr>
              <a:spLocks noChangeArrowheads="1"/>
            </p:cNvSpPr>
            <p:nvPr/>
          </p:nvSpPr>
          <p:spPr bwMode="auto">
            <a:xfrm>
              <a:off x="6480" y="8148"/>
              <a:ext cx="1260" cy="468"/>
            </a:xfrm>
            <a:prstGeom prst="rect">
              <a:avLst/>
            </a:prstGeom>
            <a:solidFill>
              <a:srgbClr val="FFFFFF"/>
            </a:solidFill>
            <a:ln w="9525">
              <a:solidFill>
                <a:srgbClr val="000000"/>
              </a:solidFill>
              <a:miter lim="800000"/>
              <a:headEnd/>
              <a:tailEnd/>
            </a:ln>
          </p:spPr>
          <p:txBody>
            <a:bodyPr/>
            <a:lstStyle/>
            <a:p>
              <a:pPr algn="just"/>
              <a:r>
                <a:rPr lang="zh-CN" altLang="en-US" sz="1400">
                  <a:latin typeface="Times New Roman" pitchFamily="18" charset="0"/>
                </a:rPr>
                <a:t>销售管理</a:t>
              </a:r>
              <a:endParaRPr lang="zh-CN" altLang="en-US" sz="1400"/>
            </a:p>
          </p:txBody>
        </p:sp>
        <p:grpSp>
          <p:nvGrpSpPr>
            <p:cNvPr id="7" name="Group 36"/>
            <p:cNvGrpSpPr>
              <a:grpSpLocks/>
            </p:cNvGrpSpPr>
            <p:nvPr/>
          </p:nvGrpSpPr>
          <p:grpSpPr bwMode="auto">
            <a:xfrm>
              <a:off x="5040" y="9240"/>
              <a:ext cx="4140" cy="1560"/>
              <a:chOff x="5040" y="9552"/>
              <a:chExt cx="4140" cy="1560"/>
            </a:xfrm>
          </p:grpSpPr>
          <p:sp>
            <p:nvSpPr>
              <p:cNvPr id="29714" name="Text Box 37"/>
              <p:cNvSpPr txBox="1">
                <a:spLocks noChangeArrowheads="1"/>
              </p:cNvSpPr>
              <p:nvPr/>
            </p:nvSpPr>
            <p:spPr bwMode="auto">
              <a:xfrm>
                <a:off x="504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车辆销售</a:t>
                </a:r>
                <a:endParaRPr lang="zh-CN" altLang="en-US" sz="1400"/>
              </a:p>
            </p:txBody>
          </p:sp>
          <p:sp>
            <p:nvSpPr>
              <p:cNvPr id="29715" name="Text Box 38"/>
              <p:cNvSpPr txBox="1">
                <a:spLocks noChangeArrowheads="1"/>
              </p:cNvSpPr>
              <p:nvPr/>
            </p:nvSpPr>
            <p:spPr bwMode="auto">
              <a:xfrm>
                <a:off x="576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销售明细</a:t>
                </a:r>
                <a:endParaRPr lang="zh-CN" altLang="en-US" sz="1400"/>
              </a:p>
            </p:txBody>
          </p:sp>
          <p:sp>
            <p:nvSpPr>
              <p:cNvPr id="29716" name="Text Box 39"/>
              <p:cNvSpPr txBox="1">
                <a:spLocks noChangeArrowheads="1"/>
              </p:cNvSpPr>
              <p:nvPr/>
            </p:nvSpPr>
            <p:spPr bwMode="auto">
              <a:xfrm>
                <a:off x="648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销售统计</a:t>
                </a:r>
                <a:endParaRPr lang="zh-CN" altLang="en-US" sz="1400"/>
              </a:p>
            </p:txBody>
          </p:sp>
          <p:sp>
            <p:nvSpPr>
              <p:cNvPr id="29717" name="Text Box 40"/>
              <p:cNvSpPr txBox="1">
                <a:spLocks noChangeArrowheads="1"/>
              </p:cNvSpPr>
              <p:nvPr/>
            </p:nvSpPr>
            <p:spPr bwMode="auto">
              <a:xfrm>
                <a:off x="720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退货录入</a:t>
                </a:r>
                <a:endParaRPr lang="zh-CN" altLang="en-US" sz="1400"/>
              </a:p>
            </p:txBody>
          </p:sp>
          <p:sp>
            <p:nvSpPr>
              <p:cNvPr id="29718" name="Text Box 41"/>
              <p:cNvSpPr txBox="1">
                <a:spLocks noChangeArrowheads="1"/>
              </p:cNvSpPr>
              <p:nvPr/>
            </p:nvSpPr>
            <p:spPr bwMode="auto">
              <a:xfrm>
                <a:off x="792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脱货查询</a:t>
                </a:r>
                <a:endParaRPr lang="zh-CN" altLang="en-US" sz="1400"/>
              </a:p>
            </p:txBody>
          </p:sp>
          <p:sp>
            <p:nvSpPr>
              <p:cNvPr id="29719" name="Text Box 42"/>
              <p:cNvSpPr txBox="1">
                <a:spLocks noChangeArrowheads="1"/>
              </p:cNvSpPr>
              <p:nvPr/>
            </p:nvSpPr>
            <p:spPr bwMode="auto">
              <a:xfrm>
                <a:off x="8640" y="9552"/>
                <a:ext cx="540" cy="1560"/>
              </a:xfrm>
              <a:prstGeom prst="rect">
                <a:avLst/>
              </a:prstGeom>
              <a:solidFill>
                <a:srgbClr val="FFFFFF"/>
              </a:solidFill>
              <a:ln w="9525">
                <a:solidFill>
                  <a:srgbClr val="000000"/>
                </a:solidFill>
                <a:miter lim="800000"/>
                <a:headEnd/>
                <a:tailEnd/>
              </a:ln>
            </p:spPr>
            <p:txBody>
              <a:bodyPr vert="eaVert"/>
              <a:lstStyle/>
              <a:p>
                <a:pPr algn="ctr"/>
                <a:r>
                  <a:rPr lang="zh-CN" altLang="en-US" sz="1400">
                    <a:latin typeface="Times New Roman" pitchFamily="18" charset="0"/>
                  </a:rPr>
                  <a:t>退货统计</a:t>
                </a:r>
                <a:endParaRPr lang="zh-CN" altLang="en-US" sz="1400"/>
              </a:p>
            </p:txBody>
          </p:sp>
        </p:grpSp>
        <p:grpSp>
          <p:nvGrpSpPr>
            <p:cNvPr id="8" name="Group 43"/>
            <p:cNvGrpSpPr>
              <a:grpSpLocks/>
            </p:cNvGrpSpPr>
            <p:nvPr/>
          </p:nvGrpSpPr>
          <p:grpSpPr bwMode="auto">
            <a:xfrm>
              <a:off x="5220" y="8616"/>
              <a:ext cx="3675" cy="624"/>
              <a:chOff x="5220" y="8616"/>
              <a:chExt cx="3675" cy="624"/>
            </a:xfrm>
          </p:grpSpPr>
          <p:sp>
            <p:nvSpPr>
              <p:cNvPr id="29706" name="Line 44"/>
              <p:cNvSpPr>
                <a:spLocks noChangeShapeType="1"/>
              </p:cNvSpPr>
              <p:nvPr/>
            </p:nvSpPr>
            <p:spPr bwMode="auto">
              <a:xfrm>
                <a:off x="7200" y="8616"/>
                <a:ext cx="0" cy="312"/>
              </a:xfrm>
              <a:prstGeom prst="line">
                <a:avLst/>
              </a:prstGeom>
              <a:noFill/>
              <a:ln w="9525">
                <a:solidFill>
                  <a:srgbClr val="000000"/>
                </a:solidFill>
                <a:round/>
                <a:headEnd/>
                <a:tailEnd/>
              </a:ln>
            </p:spPr>
            <p:txBody>
              <a:bodyPr/>
              <a:lstStyle/>
              <a:p>
                <a:endParaRPr lang="zh-CN" altLang="en-US"/>
              </a:p>
            </p:txBody>
          </p:sp>
          <p:sp>
            <p:nvSpPr>
              <p:cNvPr id="29707" name="Line 45"/>
              <p:cNvSpPr>
                <a:spLocks noChangeShapeType="1"/>
              </p:cNvSpPr>
              <p:nvPr/>
            </p:nvSpPr>
            <p:spPr bwMode="auto">
              <a:xfrm>
                <a:off x="5220" y="8928"/>
                <a:ext cx="3668" cy="0"/>
              </a:xfrm>
              <a:prstGeom prst="line">
                <a:avLst/>
              </a:prstGeom>
              <a:noFill/>
              <a:ln w="9525">
                <a:solidFill>
                  <a:srgbClr val="000000"/>
                </a:solidFill>
                <a:round/>
                <a:headEnd/>
                <a:tailEnd/>
              </a:ln>
            </p:spPr>
            <p:txBody>
              <a:bodyPr/>
              <a:lstStyle/>
              <a:p>
                <a:endParaRPr lang="zh-CN" altLang="en-US"/>
              </a:p>
            </p:txBody>
          </p:sp>
          <p:sp>
            <p:nvSpPr>
              <p:cNvPr id="29708" name="Line 46"/>
              <p:cNvSpPr>
                <a:spLocks noChangeShapeType="1"/>
              </p:cNvSpPr>
              <p:nvPr/>
            </p:nvSpPr>
            <p:spPr bwMode="auto">
              <a:xfrm>
                <a:off x="5220" y="8928"/>
                <a:ext cx="0" cy="312"/>
              </a:xfrm>
              <a:prstGeom prst="line">
                <a:avLst/>
              </a:prstGeom>
              <a:noFill/>
              <a:ln w="9525">
                <a:solidFill>
                  <a:srgbClr val="000000"/>
                </a:solidFill>
                <a:round/>
                <a:headEnd/>
                <a:tailEnd/>
              </a:ln>
            </p:spPr>
            <p:txBody>
              <a:bodyPr/>
              <a:lstStyle/>
              <a:p>
                <a:endParaRPr lang="zh-CN" altLang="en-US"/>
              </a:p>
            </p:txBody>
          </p:sp>
          <p:sp>
            <p:nvSpPr>
              <p:cNvPr id="29709" name="Line 47"/>
              <p:cNvSpPr>
                <a:spLocks noChangeShapeType="1"/>
              </p:cNvSpPr>
              <p:nvPr/>
            </p:nvSpPr>
            <p:spPr bwMode="auto">
              <a:xfrm>
                <a:off x="6030" y="8928"/>
                <a:ext cx="0" cy="312"/>
              </a:xfrm>
              <a:prstGeom prst="line">
                <a:avLst/>
              </a:prstGeom>
              <a:noFill/>
              <a:ln w="9525">
                <a:solidFill>
                  <a:srgbClr val="000000"/>
                </a:solidFill>
                <a:round/>
                <a:headEnd/>
                <a:tailEnd/>
              </a:ln>
            </p:spPr>
            <p:txBody>
              <a:bodyPr/>
              <a:lstStyle/>
              <a:p>
                <a:endParaRPr lang="zh-CN" altLang="en-US"/>
              </a:p>
            </p:txBody>
          </p:sp>
          <p:sp>
            <p:nvSpPr>
              <p:cNvPr id="29710" name="Line 48"/>
              <p:cNvSpPr>
                <a:spLocks noChangeShapeType="1"/>
              </p:cNvSpPr>
              <p:nvPr/>
            </p:nvSpPr>
            <p:spPr bwMode="auto">
              <a:xfrm>
                <a:off x="6750" y="8928"/>
                <a:ext cx="0" cy="312"/>
              </a:xfrm>
              <a:prstGeom prst="line">
                <a:avLst/>
              </a:prstGeom>
              <a:noFill/>
              <a:ln w="9525">
                <a:solidFill>
                  <a:srgbClr val="000000"/>
                </a:solidFill>
                <a:round/>
                <a:headEnd/>
                <a:tailEnd/>
              </a:ln>
            </p:spPr>
            <p:txBody>
              <a:bodyPr/>
              <a:lstStyle/>
              <a:p>
                <a:endParaRPr lang="zh-CN" altLang="en-US"/>
              </a:p>
            </p:txBody>
          </p:sp>
          <p:sp>
            <p:nvSpPr>
              <p:cNvPr id="29711" name="Line 49"/>
              <p:cNvSpPr>
                <a:spLocks noChangeShapeType="1"/>
              </p:cNvSpPr>
              <p:nvPr/>
            </p:nvSpPr>
            <p:spPr bwMode="auto">
              <a:xfrm>
                <a:off x="7455" y="8928"/>
                <a:ext cx="0" cy="312"/>
              </a:xfrm>
              <a:prstGeom prst="line">
                <a:avLst/>
              </a:prstGeom>
              <a:noFill/>
              <a:ln w="9525">
                <a:solidFill>
                  <a:srgbClr val="000000"/>
                </a:solidFill>
                <a:round/>
                <a:headEnd/>
                <a:tailEnd/>
              </a:ln>
            </p:spPr>
            <p:txBody>
              <a:bodyPr/>
              <a:lstStyle/>
              <a:p>
                <a:endParaRPr lang="zh-CN" altLang="en-US"/>
              </a:p>
            </p:txBody>
          </p:sp>
          <p:sp>
            <p:nvSpPr>
              <p:cNvPr id="29712" name="Line 50"/>
              <p:cNvSpPr>
                <a:spLocks noChangeShapeType="1"/>
              </p:cNvSpPr>
              <p:nvPr/>
            </p:nvSpPr>
            <p:spPr bwMode="auto">
              <a:xfrm>
                <a:off x="8190" y="8928"/>
                <a:ext cx="0" cy="312"/>
              </a:xfrm>
              <a:prstGeom prst="line">
                <a:avLst/>
              </a:prstGeom>
              <a:noFill/>
              <a:ln w="9525">
                <a:solidFill>
                  <a:srgbClr val="000000"/>
                </a:solidFill>
                <a:round/>
                <a:headEnd/>
                <a:tailEnd/>
              </a:ln>
            </p:spPr>
            <p:txBody>
              <a:bodyPr/>
              <a:lstStyle/>
              <a:p>
                <a:endParaRPr lang="zh-CN" altLang="en-US"/>
              </a:p>
            </p:txBody>
          </p:sp>
          <p:sp>
            <p:nvSpPr>
              <p:cNvPr id="29713" name="Line 51"/>
              <p:cNvSpPr>
                <a:spLocks noChangeShapeType="1"/>
              </p:cNvSpPr>
              <p:nvPr/>
            </p:nvSpPr>
            <p:spPr bwMode="auto">
              <a:xfrm>
                <a:off x="8895" y="8928"/>
                <a:ext cx="0" cy="312"/>
              </a:xfrm>
              <a:prstGeom prst="line">
                <a:avLst/>
              </a:prstGeom>
              <a:noFill/>
              <a:ln w="9525">
                <a:solidFill>
                  <a:srgbClr val="000000"/>
                </a:solidFill>
                <a:round/>
                <a:headEnd/>
                <a:tailEnd/>
              </a:ln>
            </p:spPr>
            <p:txBody>
              <a:bodyPr/>
              <a:lstStyle/>
              <a:p>
                <a:endParaRPr lang="zh-CN" altLang="en-US"/>
              </a:p>
            </p:txBody>
          </p:sp>
        </p:grpSp>
      </p:grpSp>
      <p:sp>
        <p:nvSpPr>
          <p:cNvPr id="29702" name="Text Box 52"/>
          <p:cNvSpPr txBox="1">
            <a:spLocks noChangeArrowheads="1"/>
          </p:cNvSpPr>
          <p:nvPr/>
        </p:nvSpPr>
        <p:spPr bwMode="auto">
          <a:xfrm>
            <a:off x="4022725" y="5562600"/>
            <a:ext cx="1844675" cy="338138"/>
          </a:xfrm>
          <a:prstGeom prst="rect">
            <a:avLst/>
          </a:prstGeom>
          <a:noFill/>
          <a:ln w="9525">
            <a:noFill/>
            <a:miter lim="800000"/>
            <a:headEnd/>
            <a:tailEnd/>
          </a:ln>
        </p:spPr>
        <p:txBody>
          <a:bodyPr>
            <a:spAutoFit/>
          </a:bodyPr>
          <a:lstStyle/>
          <a:p>
            <a:r>
              <a:rPr lang="zh-CN" altLang="en-US" sz="1600"/>
              <a:t>功能结构图示例</a:t>
            </a: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a:xfrm>
            <a:off x="457200" y="609600"/>
            <a:ext cx="8229600" cy="1143000"/>
          </a:xfrm>
        </p:spPr>
        <p:txBody>
          <a:bodyPr/>
          <a:lstStyle/>
          <a:p>
            <a:pPr algn="l"/>
            <a:r>
              <a:rPr lang="zh-CN" altLang="en-US" sz="2400" smtClean="0"/>
              <a:t>一、相关概念</a:t>
            </a:r>
          </a:p>
        </p:txBody>
      </p:sp>
      <p:sp>
        <p:nvSpPr>
          <p:cNvPr id="30723" name="Rectangle 5"/>
          <p:cNvSpPr>
            <a:spLocks noGrp="1" noChangeArrowheads="1"/>
          </p:cNvSpPr>
          <p:nvPr>
            <p:ph type="body" sz="half" idx="1"/>
          </p:nvPr>
        </p:nvSpPr>
        <p:spPr>
          <a:xfrm>
            <a:off x="457200" y="1600200"/>
            <a:ext cx="4040188" cy="4525963"/>
          </a:xfrm>
        </p:spPr>
        <p:txBody>
          <a:bodyPr/>
          <a:lstStyle/>
          <a:p>
            <a:pPr>
              <a:buFontTx/>
              <a:buNone/>
            </a:pPr>
            <a:r>
              <a:rPr lang="en-US" altLang="zh-CN" sz="2000" smtClean="0"/>
              <a:t>1</a:t>
            </a:r>
            <a:r>
              <a:rPr lang="zh-CN" altLang="en-US" sz="2000" smtClean="0"/>
              <a:t>、模块</a:t>
            </a:r>
          </a:p>
          <a:p>
            <a:pPr>
              <a:buFontTx/>
              <a:buNone/>
            </a:pPr>
            <a:r>
              <a:rPr lang="en-US" altLang="zh-CN" sz="2000" smtClean="0"/>
              <a:t>2</a:t>
            </a:r>
            <a:r>
              <a:rPr lang="zh-CN" altLang="en-US" sz="2000" smtClean="0"/>
              <a:t>、模块化</a:t>
            </a:r>
          </a:p>
          <a:p>
            <a:pPr>
              <a:buFontTx/>
              <a:buNone/>
            </a:pPr>
            <a:r>
              <a:rPr lang="en-US" altLang="zh-CN" sz="2000" smtClean="0"/>
              <a:t>3</a:t>
            </a:r>
            <a:r>
              <a:rPr lang="zh-CN" altLang="en-US" sz="2000" smtClean="0"/>
              <a:t>、模块独立性</a:t>
            </a:r>
          </a:p>
          <a:p>
            <a:pPr>
              <a:buFontTx/>
              <a:buNone/>
            </a:pPr>
            <a:r>
              <a:rPr lang="zh-CN" altLang="en-US" sz="2400" smtClean="0"/>
              <a:t> </a:t>
            </a:r>
          </a:p>
          <a:p>
            <a:pPr>
              <a:buFontTx/>
              <a:buNone/>
            </a:pPr>
            <a:endParaRPr lang="en-US" altLang="zh-CN" sz="2400" smtClean="0"/>
          </a:p>
        </p:txBody>
      </p:sp>
      <p:grpSp>
        <p:nvGrpSpPr>
          <p:cNvPr id="2" name="Group 19"/>
          <p:cNvGrpSpPr>
            <a:grpSpLocks/>
          </p:cNvGrpSpPr>
          <p:nvPr/>
        </p:nvGrpSpPr>
        <p:grpSpPr bwMode="auto">
          <a:xfrm>
            <a:off x="1828800" y="3124200"/>
            <a:ext cx="5715000" cy="2057400"/>
            <a:chOff x="1797" y="2952"/>
            <a:chExt cx="8677" cy="2832"/>
          </a:xfrm>
        </p:grpSpPr>
        <p:pic>
          <p:nvPicPr>
            <p:cNvPr id="30726" name="Picture 20"/>
            <p:cNvPicPr>
              <a:picLocks noChangeAspect="1" noChangeArrowheads="1"/>
            </p:cNvPicPr>
            <p:nvPr/>
          </p:nvPicPr>
          <p:blipFill>
            <a:blip r:embed="rId2"/>
            <a:srcRect/>
            <a:stretch>
              <a:fillRect/>
            </a:stretch>
          </p:blipFill>
          <p:spPr bwMode="auto">
            <a:xfrm>
              <a:off x="1797" y="2952"/>
              <a:ext cx="4500" cy="2832"/>
            </a:xfrm>
            <a:prstGeom prst="rect">
              <a:avLst/>
            </a:prstGeom>
            <a:noFill/>
            <a:ln w="9525">
              <a:noFill/>
              <a:miter lim="800000"/>
              <a:headEnd/>
              <a:tailEnd/>
            </a:ln>
          </p:spPr>
        </p:pic>
        <p:pic>
          <p:nvPicPr>
            <p:cNvPr id="30727" name="Picture 21"/>
            <p:cNvPicPr>
              <a:picLocks noChangeAspect="1" noChangeArrowheads="1"/>
            </p:cNvPicPr>
            <p:nvPr/>
          </p:nvPicPr>
          <p:blipFill>
            <a:blip r:embed="rId3"/>
            <a:srcRect/>
            <a:stretch>
              <a:fillRect/>
            </a:stretch>
          </p:blipFill>
          <p:spPr bwMode="auto">
            <a:xfrm>
              <a:off x="6297" y="2952"/>
              <a:ext cx="4177" cy="2808"/>
            </a:xfrm>
            <a:prstGeom prst="rect">
              <a:avLst/>
            </a:prstGeom>
            <a:noFill/>
            <a:ln w="9525">
              <a:noFill/>
              <a:miter lim="800000"/>
              <a:headEnd/>
              <a:tailEnd/>
            </a:ln>
          </p:spPr>
        </p:pic>
      </p:grpSp>
      <p:sp>
        <p:nvSpPr>
          <p:cNvPr id="30725" name="Text Box 22"/>
          <p:cNvSpPr txBox="1">
            <a:spLocks noChangeArrowheads="1"/>
          </p:cNvSpPr>
          <p:nvPr/>
        </p:nvSpPr>
        <p:spPr bwMode="auto">
          <a:xfrm>
            <a:off x="3810000" y="5181600"/>
            <a:ext cx="2133600" cy="581025"/>
          </a:xfrm>
          <a:prstGeom prst="rect">
            <a:avLst/>
          </a:prstGeom>
          <a:noFill/>
          <a:ln w="9525">
            <a:noFill/>
            <a:miter lim="800000"/>
            <a:headEnd/>
            <a:tailEnd/>
          </a:ln>
        </p:spPr>
        <p:txBody>
          <a:bodyPr>
            <a:spAutoFit/>
          </a:bodyPr>
          <a:lstStyle/>
          <a:p>
            <a:pPr>
              <a:spcBef>
                <a:spcPct val="50000"/>
              </a:spcBef>
            </a:pPr>
            <a:r>
              <a:rPr lang="en-US" altLang="zh-CN" sz="1600"/>
              <a:t/>
            </a:r>
            <a:br>
              <a:rPr lang="en-US" altLang="zh-CN" sz="1600"/>
            </a:br>
            <a:r>
              <a:rPr lang="zh-CN" altLang="en-US" sz="1600"/>
              <a:t>模块示意图</a:t>
            </a:r>
          </a:p>
        </p:txBody>
      </p:sp>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457200"/>
            <a:ext cx="8229600" cy="1371600"/>
          </a:xfrm>
        </p:spPr>
        <p:txBody>
          <a:bodyPr/>
          <a:lstStyle/>
          <a:p>
            <a:r>
              <a:rPr lang="zh-CN" altLang="en-US" sz="2400" smtClean="0"/>
              <a:t>模块独立性可用两个定性指标来度量：内聚与耦合</a:t>
            </a:r>
          </a:p>
        </p:txBody>
      </p:sp>
      <p:sp>
        <p:nvSpPr>
          <p:cNvPr id="31747" name="Rectangle 3"/>
          <p:cNvSpPr>
            <a:spLocks noGrp="1" noChangeArrowheads="1"/>
          </p:cNvSpPr>
          <p:nvPr>
            <p:ph type="body" sz="half" idx="1"/>
          </p:nvPr>
        </p:nvSpPr>
        <p:spPr>
          <a:xfrm>
            <a:off x="457200" y="1600200"/>
            <a:ext cx="4038600" cy="3733800"/>
          </a:xfrm>
        </p:spPr>
        <p:txBody>
          <a:bodyPr/>
          <a:lstStyle/>
          <a:p>
            <a:r>
              <a:rPr lang="zh-CN" altLang="en-US" sz="2400" smtClean="0"/>
              <a:t>模块耦合</a:t>
            </a:r>
          </a:p>
          <a:p>
            <a:pPr>
              <a:buFontTx/>
              <a:buNone/>
            </a:pPr>
            <a:r>
              <a:rPr lang="zh-CN" altLang="en-US" sz="2400" smtClean="0"/>
              <a:t>  ①数据耦合</a:t>
            </a:r>
          </a:p>
          <a:p>
            <a:pPr>
              <a:buFontTx/>
              <a:buNone/>
            </a:pPr>
            <a:r>
              <a:rPr lang="zh-CN" altLang="en-US" sz="2400" smtClean="0"/>
              <a:t>  ②控制耦合</a:t>
            </a:r>
          </a:p>
          <a:p>
            <a:pPr>
              <a:buFontTx/>
              <a:buNone/>
            </a:pPr>
            <a:r>
              <a:rPr lang="zh-CN" altLang="en-US" sz="2400" smtClean="0"/>
              <a:t>  ③内容耦合</a:t>
            </a:r>
          </a:p>
          <a:p>
            <a:r>
              <a:rPr lang="zh-CN" altLang="en-US" sz="2400" smtClean="0"/>
              <a:t>模块内聚</a:t>
            </a:r>
          </a:p>
        </p:txBody>
      </p:sp>
    </p:spTree>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p:cNvSpPr>
            <a:spLocks noGrp="1" noChangeArrowheads="1"/>
          </p:cNvSpPr>
          <p:nvPr>
            <p:ph type="body" sz="half" idx="4294967295"/>
          </p:nvPr>
        </p:nvSpPr>
        <p:spPr>
          <a:xfrm>
            <a:off x="0" y="1981200"/>
            <a:ext cx="4040188" cy="3886200"/>
          </a:xfrm>
        </p:spPr>
        <p:txBody>
          <a:bodyPr/>
          <a:lstStyle/>
          <a:p>
            <a:endParaRPr lang="en-US" altLang="zh-CN" sz="2800" smtClean="0"/>
          </a:p>
          <a:p>
            <a:endParaRPr lang="en-US" altLang="zh-CN" sz="2800" smtClean="0"/>
          </a:p>
        </p:txBody>
      </p:sp>
      <p:grpSp>
        <p:nvGrpSpPr>
          <p:cNvPr id="2" name="Group 8"/>
          <p:cNvGrpSpPr>
            <a:grpSpLocks/>
          </p:cNvGrpSpPr>
          <p:nvPr/>
        </p:nvGrpSpPr>
        <p:grpSpPr bwMode="auto">
          <a:xfrm>
            <a:off x="762000" y="1143000"/>
            <a:ext cx="2362200" cy="1981200"/>
            <a:chOff x="4860" y="7992"/>
            <a:chExt cx="2442" cy="1716"/>
          </a:xfrm>
        </p:grpSpPr>
        <p:sp>
          <p:nvSpPr>
            <p:cNvPr id="32792" name="Rectangle 9"/>
            <p:cNvSpPr>
              <a:spLocks noChangeArrowheads="1"/>
            </p:cNvSpPr>
            <p:nvPr/>
          </p:nvSpPr>
          <p:spPr bwMode="auto">
            <a:xfrm>
              <a:off x="5400" y="7992"/>
              <a:ext cx="900" cy="468"/>
            </a:xfrm>
            <a:prstGeom prst="rect">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计算</a:t>
              </a:r>
              <a:endParaRPr lang="zh-CN" altLang="en-US"/>
            </a:p>
          </p:txBody>
        </p:sp>
        <p:sp>
          <p:nvSpPr>
            <p:cNvPr id="32793" name="Line 10"/>
            <p:cNvSpPr>
              <a:spLocks noChangeShapeType="1"/>
            </p:cNvSpPr>
            <p:nvPr/>
          </p:nvSpPr>
          <p:spPr bwMode="auto">
            <a:xfrm>
              <a:off x="6120" y="8460"/>
              <a:ext cx="0" cy="780"/>
            </a:xfrm>
            <a:prstGeom prst="line">
              <a:avLst/>
            </a:prstGeom>
            <a:noFill/>
            <a:ln w="9525">
              <a:solidFill>
                <a:srgbClr val="000000"/>
              </a:solidFill>
              <a:round/>
              <a:headEnd/>
              <a:tailEnd type="triangle" w="med" len="med"/>
            </a:ln>
          </p:spPr>
          <p:txBody>
            <a:bodyPr/>
            <a:lstStyle/>
            <a:p>
              <a:endParaRPr lang="zh-CN" altLang="en-US"/>
            </a:p>
          </p:txBody>
        </p:sp>
        <p:sp>
          <p:nvSpPr>
            <p:cNvPr id="32794" name="Text Box 11"/>
            <p:cNvSpPr txBox="1">
              <a:spLocks noChangeArrowheads="1"/>
            </p:cNvSpPr>
            <p:nvPr/>
          </p:nvSpPr>
          <p:spPr bwMode="auto">
            <a:xfrm>
              <a:off x="6042" y="8460"/>
              <a:ext cx="1260" cy="780"/>
            </a:xfrm>
            <a:prstGeom prst="rect">
              <a:avLst/>
            </a:prstGeom>
            <a:noFill/>
            <a:ln w="9525">
              <a:noFill/>
              <a:miter lim="800000"/>
              <a:headEnd/>
              <a:tailEnd/>
            </a:ln>
          </p:spPr>
          <p:txBody>
            <a:bodyPr/>
            <a:lstStyle/>
            <a:p>
              <a:pPr algn="just"/>
              <a:r>
                <a:rPr lang="zh-CN" altLang="en-US" sz="1400">
                  <a:latin typeface="Times New Roman" pitchFamily="18" charset="0"/>
                </a:rPr>
                <a:t>格式化后的结果</a:t>
              </a:r>
              <a:endParaRPr lang="zh-CN" altLang="en-US" sz="1400"/>
            </a:p>
          </p:txBody>
        </p:sp>
        <p:sp>
          <p:nvSpPr>
            <p:cNvPr id="32795" name="Rectangle 12"/>
            <p:cNvSpPr>
              <a:spLocks noChangeArrowheads="1"/>
            </p:cNvSpPr>
            <p:nvPr/>
          </p:nvSpPr>
          <p:spPr bwMode="auto">
            <a:xfrm>
              <a:off x="4860" y="9240"/>
              <a:ext cx="2160" cy="468"/>
            </a:xfrm>
            <a:prstGeom prst="rect">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编辑成一定的格式</a:t>
              </a:r>
              <a:endParaRPr lang="zh-CN" altLang="en-US"/>
            </a:p>
          </p:txBody>
        </p:sp>
        <p:sp>
          <p:nvSpPr>
            <p:cNvPr id="32796" name="Line 13"/>
            <p:cNvSpPr>
              <a:spLocks noChangeShapeType="1"/>
            </p:cNvSpPr>
            <p:nvPr/>
          </p:nvSpPr>
          <p:spPr bwMode="auto">
            <a:xfrm flipV="1">
              <a:off x="5580" y="8460"/>
              <a:ext cx="0" cy="780"/>
            </a:xfrm>
            <a:prstGeom prst="line">
              <a:avLst/>
            </a:prstGeom>
            <a:noFill/>
            <a:ln w="9525">
              <a:solidFill>
                <a:srgbClr val="000000"/>
              </a:solidFill>
              <a:round/>
              <a:headEnd/>
              <a:tailEnd type="triangle" w="med" len="med"/>
            </a:ln>
          </p:spPr>
          <p:txBody>
            <a:bodyPr/>
            <a:lstStyle/>
            <a:p>
              <a:endParaRPr lang="zh-CN" altLang="en-US"/>
            </a:p>
          </p:txBody>
        </p:sp>
        <p:sp>
          <p:nvSpPr>
            <p:cNvPr id="32797" name="Text Box 14"/>
            <p:cNvSpPr txBox="1">
              <a:spLocks noChangeArrowheads="1"/>
            </p:cNvSpPr>
            <p:nvPr/>
          </p:nvSpPr>
          <p:spPr bwMode="auto">
            <a:xfrm>
              <a:off x="4951" y="8681"/>
              <a:ext cx="720" cy="468"/>
            </a:xfrm>
            <a:prstGeom prst="rect">
              <a:avLst/>
            </a:prstGeom>
            <a:noFill/>
            <a:ln w="9525">
              <a:noFill/>
              <a:miter lim="800000"/>
              <a:headEnd/>
              <a:tailEnd/>
            </a:ln>
          </p:spPr>
          <p:txBody>
            <a:bodyPr/>
            <a:lstStyle/>
            <a:p>
              <a:pPr algn="just"/>
              <a:r>
                <a:rPr lang="zh-CN" altLang="en-US" sz="1600">
                  <a:latin typeface="Times New Roman" pitchFamily="18" charset="0"/>
                </a:rPr>
                <a:t>结果</a:t>
              </a:r>
              <a:endParaRPr lang="zh-CN" altLang="en-US" sz="1600"/>
            </a:p>
          </p:txBody>
        </p:sp>
      </p:grpSp>
      <p:sp>
        <p:nvSpPr>
          <p:cNvPr id="32772" name="Text Box 15"/>
          <p:cNvSpPr txBox="1">
            <a:spLocks noChangeArrowheads="1"/>
          </p:cNvSpPr>
          <p:nvPr/>
        </p:nvSpPr>
        <p:spPr bwMode="auto">
          <a:xfrm>
            <a:off x="685800" y="3276600"/>
            <a:ext cx="2362200" cy="304800"/>
          </a:xfrm>
          <a:prstGeom prst="rect">
            <a:avLst/>
          </a:prstGeom>
          <a:noFill/>
          <a:ln w="9525">
            <a:noFill/>
            <a:miter lim="800000"/>
            <a:headEnd/>
            <a:tailEnd/>
          </a:ln>
        </p:spPr>
        <p:txBody>
          <a:bodyPr>
            <a:spAutoFit/>
          </a:bodyPr>
          <a:lstStyle/>
          <a:p>
            <a:pPr>
              <a:spcBef>
                <a:spcPct val="50000"/>
              </a:spcBef>
            </a:pPr>
            <a:r>
              <a:rPr lang="zh-CN" altLang="en-US" sz="1400"/>
              <a:t>      数据耦合示意图</a:t>
            </a:r>
          </a:p>
        </p:txBody>
      </p:sp>
      <p:grpSp>
        <p:nvGrpSpPr>
          <p:cNvPr id="3" name="Group 16"/>
          <p:cNvGrpSpPr>
            <a:grpSpLocks/>
          </p:cNvGrpSpPr>
          <p:nvPr/>
        </p:nvGrpSpPr>
        <p:grpSpPr bwMode="auto">
          <a:xfrm>
            <a:off x="4495800" y="914400"/>
            <a:ext cx="4473575" cy="2362200"/>
            <a:chOff x="3420" y="10800"/>
            <a:chExt cx="5966" cy="1716"/>
          </a:xfrm>
        </p:grpSpPr>
        <p:sp>
          <p:nvSpPr>
            <p:cNvPr id="32782" name="Text Box 17"/>
            <p:cNvSpPr txBox="1">
              <a:spLocks noChangeArrowheads="1"/>
            </p:cNvSpPr>
            <p:nvPr/>
          </p:nvSpPr>
          <p:spPr bwMode="auto">
            <a:xfrm>
              <a:off x="4320" y="10800"/>
              <a:ext cx="1800" cy="468"/>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A</a:t>
              </a:r>
              <a:r>
                <a:rPr lang="zh-CN" altLang="en-US" sz="1400">
                  <a:latin typeface="Times New Roman" pitchFamily="18" charset="0"/>
                </a:rPr>
                <a:t>各种业务输入</a:t>
              </a:r>
              <a:endParaRPr lang="zh-CN" altLang="en-US" sz="1400"/>
            </a:p>
          </p:txBody>
        </p:sp>
        <p:sp>
          <p:nvSpPr>
            <p:cNvPr id="32783" name="Line 18"/>
            <p:cNvSpPr>
              <a:spLocks noChangeShapeType="1"/>
            </p:cNvSpPr>
            <p:nvPr/>
          </p:nvSpPr>
          <p:spPr bwMode="auto">
            <a:xfrm>
              <a:off x="4500" y="11268"/>
              <a:ext cx="0" cy="780"/>
            </a:xfrm>
            <a:prstGeom prst="line">
              <a:avLst/>
            </a:prstGeom>
            <a:noFill/>
            <a:ln w="9525">
              <a:solidFill>
                <a:srgbClr val="000000"/>
              </a:solidFill>
              <a:round/>
              <a:headEnd/>
              <a:tailEnd type="triangle" w="med" len="med"/>
            </a:ln>
          </p:spPr>
          <p:txBody>
            <a:bodyPr/>
            <a:lstStyle/>
            <a:p>
              <a:endParaRPr lang="zh-CN" altLang="en-US"/>
            </a:p>
          </p:txBody>
        </p:sp>
        <p:sp>
          <p:nvSpPr>
            <p:cNvPr id="32784" name="Line 19"/>
            <p:cNvSpPr>
              <a:spLocks noChangeShapeType="1"/>
            </p:cNvSpPr>
            <p:nvPr/>
          </p:nvSpPr>
          <p:spPr bwMode="auto">
            <a:xfrm>
              <a:off x="5580" y="11268"/>
              <a:ext cx="900" cy="780"/>
            </a:xfrm>
            <a:prstGeom prst="line">
              <a:avLst/>
            </a:prstGeom>
            <a:noFill/>
            <a:ln w="9525">
              <a:solidFill>
                <a:srgbClr val="000000"/>
              </a:solidFill>
              <a:round/>
              <a:headEnd/>
              <a:tailEnd type="triangle" w="med" len="med"/>
            </a:ln>
          </p:spPr>
          <p:txBody>
            <a:bodyPr/>
            <a:lstStyle/>
            <a:p>
              <a:endParaRPr lang="zh-CN" altLang="en-US"/>
            </a:p>
          </p:txBody>
        </p:sp>
        <p:sp>
          <p:nvSpPr>
            <p:cNvPr id="32785" name="Line 20"/>
            <p:cNvSpPr>
              <a:spLocks noChangeShapeType="1"/>
            </p:cNvSpPr>
            <p:nvPr/>
          </p:nvSpPr>
          <p:spPr bwMode="auto">
            <a:xfrm>
              <a:off x="5580" y="11268"/>
              <a:ext cx="2700" cy="780"/>
            </a:xfrm>
            <a:prstGeom prst="line">
              <a:avLst/>
            </a:prstGeom>
            <a:noFill/>
            <a:ln w="9525">
              <a:solidFill>
                <a:srgbClr val="000000"/>
              </a:solidFill>
              <a:round/>
              <a:headEnd/>
              <a:tailEnd type="triangle" w="med" len="med"/>
            </a:ln>
          </p:spPr>
          <p:txBody>
            <a:bodyPr/>
            <a:lstStyle/>
            <a:p>
              <a:endParaRPr lang="zh-CN" altLang="en-US"/>
            </a:p>
          </p:txBody>
        </p:sp>
        <p:sp>
          <p:nvSpPr>
            <p:cNvPr id="32786" name="Rectangle 21"/>
            <p:cNvSpPr>
              <a:spLocks noChangeArrowheads="1"/>
            </p:cNvSpPr>
            <p:nvPr/>
          </p:nvSpPr>
          <p:spPr bwMode="auto">
            <a:xfrm>
              <a:off x="3420" y="12048"/>
              <a:ext cx="1800" cy="468"/>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B</a:t>
              </a:r>
              <a:r>
                <a:rPr lang="zh-CN" altLang="en-US" sz="1400">
                  <a:latin typeface="Times New Roman" pitchFamily="18" charset="0"/>
                </a:rPr>
                <a:t>确定业务类型</a:t>
              </a:r>
              <a:endParaRPr lang="zh-CN" altLang="en-US" sz="1400"/>
            </a:p>
          </p:txBody>
        </p:sp>
        <p:sp>
          <p:nvSpPr>
            <p:cNvPr id="32787" name="Rectangle 22"/>
            <p:cNvSpPr>
              <a:spLocks noChangeArrowheads="1"/>
            </p:cNvSpPr>
            <p:nvPr/>
          </p:nvSpPr>
          <p:spPr bwMode="auto">
            <a:xfrm>
              <a:off x="5335" y="12048"/>
              <a:ext cx="1980" cy="468"/>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C</a:t>
              </a:r>
              <a:r>
                <a:rPr lang="zh-CN" altLang="en-US" sz="1400">
                  <a:latin typeface="Times New Roman" pitchFamily="18" charset="0"/>
                </a:rPr>
                <a:t>输入业务类型</a:t>
              </a:r>
              <a:r>
                <a:rPr lang="en-US" altLang="zh-CN" sz="1400">
                  <a:latin typeface="Times New Roman" pitchFamily="18" charset="0"/>
                </a:rPr>
                <a:t>X</a:t>
              </a:r>
              <a:endParaRPr lang="en-US" altLang="zh-CN" sz="1400"/>
            </a:p>
          </p:txBody>
        </p:sp>
        <p:sp>
          <p:nvSpPr>
            <p:cNvPr id="32788" name="Line 23"/>
            <p:cNvSpPr>
              <a:spLocks noChangeShapeType="1"/>
            </p:cNvSpPr>
            <p:nvPr/>
          </p:nvSpPr>
          <p:spPr bwMode="auto">
            <a:xfrm flipV="1">
              <a:off x="4860" y="11268"/>
              <a:ext cx="0" cy="780"/>
            </a:xfrm>
            <a:prstGeom prst="line">
              <a:avLst/>
            </a:prstGeom>
            <a:noFill/>
            <a:ln w="9525">
              <a:solidFill>
                <a:srgbClr val="000000"/>
              </a:solidFill>
              <a:round/>
              <a:headEnd/>
              <a:tailEnd type="triangle" w="med" len="med"/>
            </a:ln>
          </p:spPr>
          <p:txBody>
            <a:bodyPr/>
            <a:lstStyle/>
            <a:p>
              <a:endParaRPr lang="zh-CN" altLang="en-US"/>
            </a:p>
          </p:txBody>
        </p:sp>
        <p:sp>
          <p:nvSpPr>
            <p:cNvPr id="32789" name="Text Box 24"/>
            <p:cNvSpPr txBox="1">
              <a:spLocks noChangeArrowheads="1"/>
            </p:cNvSpPr>
            <p:nvPr/>
          </p:nvSpPr>
          <p:spPr bwMode="auto">
            <a:xfrm>
              <a:off x="3448" y="11541"/>
              <a:ext cx="1080" cy="312"/>
            </a:xfrm>
            <a:prstGeom prst="rect">
              <a:avLst/>
            </a:prstGeom>
            <a:noFill/>
            <a:ln w="9525">
              <a:noFill/>
              <a:miter lim="800000"/>
              <a:headEnd/>
              <a:tailEnd/>
            </a:ln>
          </p:spPr>
          <p:txBody>
            <a:bodyPr lIns="54000" tIns="10800" rIns="54000" bIns="10800"/>
            <a:lstStyle/>
            <a:p>
              <a:pPr algn="just"/>
              <a:r>
                <a:rPr lang="zh-CN" altLang="en-US" sz="1200">
                  <a:latin typeface="Times New Roman" pitchFamily="18" charset="0"/>
                </a:rPr>
                <a:t>原始数据</a:t>
              </a:r>
              <a:endParaRPr lang="zh-CN" altLang="en-US" sz="1200"/>
            </a:p>
          </p:txBody>
        </p:sp>
        <p:sp>
          <p:nvSpPr>
            <p:cNvPr id="32790" name="Text Box 25"/>
            <p:cNvSpPr txBox="1">
              <a:spLocks noChangeArrowheads="1"/>
            </p:cNvSpPr>
            <p:nvPr/>
          </p:nvSpPr>
          <p:spPr bwMode="auto">
            <a:xfrm>
              <a:off x="4797" y="11398"/>
              <a:ext cx="603" cy="624"/>
            </a:xfrm>
            <a:prstGeom prst="rect">
              <a:avLst/>
            </a:prstGeom>
            <a:noFill/>
            <a:ln w="9525">
              <a:noFill/>
              <a:miter lim="800000"/>
              <a:headEnd/>
              <a:tailEnd/>
            </a:ln>
          </p:spPr>
          <p:txBody>
            <a:bodyPr lIns="54000" tIns="10800" rIns="54000" bIns="10800"/>
            <a:lstStyle/>
            <a:p>
              <a:pPr algn="just"/>
              <a:r>
                <a:rPr lang="zh-CN" altLang="en-US" sz="1400">
                  <a:latin typeface="Times New Roman" pitchFamily="18" charset="0"/>
                </a:rPr>
                <a:t>业务</a:t>
              </a:r>
            </a:p>
            <a:p>
              <a:pPr algn="just"/>
              <a:r>
                <a:rPr lang="zh-CN" altLang="en-US" sz="1400">
                  <a:latin typeface="Times New Roman" pitchFamily="18" charset="0"/>
                </a:rPr>
                <a:t>类型</a:t>
              </a:r>
              <a:endParaRPr lang="zh-CN" altLang="en-US" sz="1400"/>
            </a:p>
          </p:txBody>
        </p:sp>
        <p:sp>
          <p:nvSpPr>
            <p:cNvPr id="32791" name="Rectangle 26"/>
            <p:cNvSpPr>
              <a:spLocks noChangeArrowheads="1"/>
            </p:cNvSpPr>
            <p:nvPr/>
          </p:nvSpPr>
          <p:spPr bwMode="auto">
            <a:xfrm>
              <a:off x="7406" y="12048"/>
              <a:ext cx="1980" cy="468"/>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D</a:t>
              </a:r>
              <a:r>
                <a:rPr lang="zh-CN" altLang="en-US" sz="1400">
                  <a:latin typeface="Times New Roman" pitchFamily="18" charset="0"/>
                </a:rPr>
                <a:t>输入业务类型</a:t>
              </a:r>
              <a:r>
                <a:rPr lang="en-US" altLang="zh-CN" sz="1400">
                  <a:latin typeface="Times New Roman" pitchFamily="18" charset="0"/>
                </a:rPr>
                <a:t>Y</a:t>
              </a:r>
              <a:endParaRPr lang="en-US" altLang="zh-CN" sz="1400"/>
            </a:p>
          </p:txBody>
        </p:sp>
      </p:grpSp>
      <p:sp>
        <p:nvSpPr>
          <p:cNvPr id="32774" name="Text Box 27"/>
          <p:cNvSpPr txBox="1">
            <a:spLocks noChangeArrowheads="1"/>
          </p:cNvSpPr>
          <p:nvPr/>
        </p:nvSpPr>
        <p:spPr bwMode="auto">
          <a:xfrm>
            <a:off x="5562600" y="3429000"/>
            <a:ext cx="2057400" cy="304800"/>
          </a:xfrm>
          <a:prstGeom prst="rect">
            <a:avLst/>
          </a:prstGeom>
          <a:noFill/>
          <a:ln w="9525">
            <a:noFill/>
            <a:miter lim="800000"/>
            <a:headEnd/>
            <a:tailEnd/>
          </a:ln>
        </p:spPr>
        <p:txBody>
          <a:bodyPr>
            <a:spAutoFit/>
          </a:bodyPr>
          <a:lstStyle/>
          <a:p>
            <a:pPr>
              <a:spcBef>
                <a:spcPct val="50000"/>
              </a:spcBef>
            </a:pPr>
            <a:r>
              <a:rPr lang="en-US" altLang="zh-CN" sz="1400"/>
              <a:t>    </a:t>
            </a:r>
            <a:r>
              <a:rPr lang="zh-CN" altLang="en-US" sz="1400"/>
              <a:t>控制耦合示意图</a:t>
            </a:r>
          </a:p>
        </p:txBody>
      </p:sp>
      <p:grpSp>
        <p:nvGrpSpPr>
          <p:cNvPr id="4" name="Group 28"/>
          <p:cNvGrpSpPr>
            <a:grpSpLocks/>
          </p:cNvGrpSpPr>
          <p:nvPr/>
        </p:nvGrpSpPr>
        <p:grpSpPr bwMode="auto">
          <a:xfrm>
            <a:off x="1676400" y="3810000"/>
            <a:ext cx="5029200" cy="1905000"/>
            <a:chOff x="2880" y="2064"/>
            <a:chExt cx="5400" cy="1716"/>
          </a:xfrm>
        </p:grpSpPr>
        <p:sp>
          <p:nvSpPr>
            <p:cNvPr id="32777" name="Rectangle 29"/>
            <p:cNvSpPr>
              <a:spLocks noChangeArrowheads="1"/>
            </p:cNvSpPr>
            <p:nvPr/>
          </p:nvSpPr>
          <p:spPr bwMode="auto">
            <a:xfrm>
              <a:off x="2880" y="2064"/>
              <a:ext cx="2700" cy="1716"/>
            </a:xfrm>
            <a:prstGeom prst="rect">
              <a:avLst/>
            </a:prstGeom>
            <a:solidFill>
              <a:srgbClr val="FFFFFF"/>
            </a:solidFill>
            <a:ln w="9525">
              <a:solidFill>
                <a:srgbClr val="000000"/>
              </a:solidFill>
              <a:miter lim="800000"/>
              <a:headEnd/>
              <a:tailEnd/>
            </a:ln>
          </p:spPr>
          <p:txBody>
            <a:bodyPr/>
            <a:lstStyle/>
            <a:p>
              <a:endParaRPr lang="zh-CN" altLang="en-US"/>
            </a:p>
          </p:txBody>
        </p:sp>
        <p:sp>
          <p:nvSpPr>
            <p:cNvPr id="32778" name="Text Box 30"/>
            <p:cNvSpPr txBox="1">
              <a:spLocks noChangeArrowheads="1"/>
            </p:cNvSpPr>
            <p:nvPr/>
          </p:nvSpPr>
          <p:spPr bwMode="auto">
            <a:xfrm>
              <a:off x="3600" y="2220"/>
              <a:ext cx="1080" cy="468"/>
            </a:xfrm>
            <a:prstGeom prst="rect">
              <a:avLst/>
            </a:prstGeom>
            <a:noFill/>
            <a:ln w="9525">
              <a:noFill/>
              <a:miter lim="800000"/>
              <a:headEnd/>
              <a:tailEnd/>
            </a:ln>
          </p:spPr>
          <p:txBody>
            <a:bodyPr/>
            <a:lstStyle/>
            <a:p>
              <a:pPr algn="just"/>
              <a:r>
                <a:rPr lang="en-US" altLang="zh-CN" sz="1400">
                  <a:latin typeface="Times New Roman" pitchFamily="18" charset="0"/>
                </a:rPr>
                <a:t>A</a:t>
              </a:r>
              <a:r>
                <a:rPr lang="zh-CN" altLang="en-US" sz="1400">
                  <a:latin typeface="Times New Roman" pitchFamily="18" charset="0"/>
                </a:rPr>
                <a:t>模块</a:t>
              </a:r>
              <a:endParaRPr lang="zh-CN" altLang="en-US" sz="1400"/>
            </a:p>
          </p:txBody>
        </p:sp>
        <p:sp>
          <p:nvSpPr>
            <p:cNvPr id="32779" name="AutoShape 31"/>
            <p:cNvSpPr>
              <a:spLocks noChangeArrowheads="1"/>
            </p:cNvSpPr>
            <p:nvPr/>
          </p:nvSpPr>
          <p:spPr bwMode="auto">
            <a:xfrm>
              <a:off x="3600" y="2844"/>
              <a:ext cx="1260" cy="624"/>
            </a:xfrm>
            <a:prstGeom prst="flowChartAlternateProcess">
              <a:avLst/>
            </a:prstGeom>
            <a:solidFill>
              <a:srgbClr val="FFFFFF"/>
            </a:solidFill>
            <a:ln w="9525">
              <a:solidFill>
                <a:srgbClr val="000000"/>
              </a:solidFill>
              <a:miter lim="800000"/>
              <a:headEnd/>
              <a:tailEnd/>
            </a:ln>
          </p:spPr>
          <p:txBody>
            <a:bodyPr/>
            <a:lstStyle/>
            <a:p>
              <a:pPr algn="ctr"/>
              <a:r>
                <a:rPr lang="zh-CN" altLang="en-US" sz="1400">
                  <a:latin typeface="Times New Roman" pitchFamily="18" charset="0"/>
                </a:rPr>
                <a:t>读数据</a:t>
              </a:r>
              <a:endParaRPr lang="zh-CN" altLang="en-US" sz="1400"/>
            </a:p>
          </p:txBody>
        </p:sp>
        <p:sp>
          <p:nvSpPr>
            <p:cNvPr id="32780" name="Freeform 32"/>
            <p:cNvSpPr>
              <a:spLocks/>
            </p:cNvSpPr>
            <p:nvPr/>
          </p:nvSpPr>
          <p:spPr bwMode="auto">
            <a:xfrm>
              <a:off x="4680" y="2711"/>
              <a:ext cx="1800" cy="468"/>
            </a:xfrm>
            <a:custGeom>
              <a:avLst/>
              <a:gdLst>
                <a:gd name="T0" fmla="*/ 0 w 1800"/>
                <a:gd name="T1" fmla="*/ 468 h 468"/>
                <a:gd name="T2" fmla="*/ 720 w 1800"/>
                <a:gd name="T3" fmla="*/ 0 h 468"/>
                <a:gd name="T4" fmla="*/ 1800 w 1800"/>
                <a:gd name="T5" fmla="*/ 468 h 468"/>
                <a:gd name="T6" fmla="*/ 0 60000 65536"/>
                <a:gd name="T7" fmla="*/ 0 60000 65536"/>
                <a:gd name="T8" fmla="*/ 0 60000 65536"/>
                <a:gd name="T9" fmla="*/ 0 w 1800"/>
                <a:gd name="T10" fmla="*/ 0 h 468"/>
                <a:gd name="T11" fmla="*/ 1800 w 1800"/>
                <a:gd name="T12" fmla="*/ 468 h 468"/>
              </a:gdLst>
              <a:ahLst/>
              <a:cxnLst>
                <a:cxn ang="T6">
                  <a:pos x="T0" y="T1"/>
                </a:cxn>
                <a:cxn ang="T7">
                  <a:pos x="T2" y="T3"/>
                </a:cxn>
                <a:cxn ang="T8">
                  <a:pos x="T4" y="T5"/>
                </a:cxn>
              </a:cxnLst>
              <a:rect l="T9" t="T10" r="T11" b="T12"/>
              <a:pathLst>
                <a:path w="1800" h="468">
                  <a:moveTo>
                    <a:pt x="0" y="468"/>
                  </a:moveTo>
                  <a:cubicBezTo>
                    <a:pt x="210" y="234"/>
                    <a:pt x="420" y="0"/>
                    <a:pt x="720" y="0"/>
                  </a:cubicBezTo>
                  <a:cubicBezTo>
                    <a:pt x="1020" y="0"/>
                    <a:pt x="1620" y="390"/>
                    <a:pt x="1800" y="468"/>
                  </a:cubicBezTo>
                </a:path>
              </a:pathLst>
            </a:custGeom>
            <a:noFill/>
            <a:ln w="9525">
              <a:solidFill>
                <a:srgbClr val="000000"/>
              </a:solidFill>
              <a:prstDash val="sysDot"/>
              <a:round/>
              <a:headEnd/>
              <a:tailEnd type="stealth" w="med" len="med"/>
            </a:ln>
          </p:spPr>
          <p:txBody>
            <a:bodyPr/>
            <a:lstStyle/>
            <a:p>
              <a:endParaRPr lang="zh-CN" altLang="en-US"/>
            </a:p>
          </p:txBody>
        </p:sp>
        <p:sp>
          <p:nvSpPr>
            <p:cNvPr id="32781" name="Rectangle 33"/>
            <p:cNvSpPr>
              <a:spLocks noChangeArrowheads="1"/>
            </p:cNvSpPr>
            <p:nvPr/>
          </p:nvSpPr>
          <p:spPr bwMode="auto">
            <a:xfrm>
              <a:off x="6480" y="2844"/>
              <a:ext cx="1800" cy="780"/>
            </a:xfrm>
            <a:prstGeom prst="rect">
              <a:avLst/>
            </a:prstGeom>
            <a:solidFill>
              <a:srgbClr val="FFFFFF"/>
            </a:solidFill>
            <a:ln w="9525">
              <a:solidFill>
                <a:srgbClr val="000000"/>
              </a:solidFill>
              <a:miter lim="800000"/>
              <a:headEnd/>
              <a:tailEnd/>
            </a:ln>
          </p:spPr>
          <p:txBody>
            <a:bodyPr/>
            <a:lstStyle/>
            <a:p>
              <a:pPr algn="ctr"/>
              <a:r>
                <a:rPr lang="en-US" altLang="zh-CN" sz="1400">
                  <a:latin typeface="Times New Roman" pitchFamily="18" charset="0"/>
                </a:rPr>
                <a:t>B</a:t>
              </a:r>
              <a:r>
                <a:rPr lang="zh-CN" altLang="en-US" sz="1400">
                  <a:latin typeface="Times New Roman" pitchFamily="18" charset="0"/>
                </a:rPr>
                <a:t>模块</a:t>
              </a:r>
              <a:endParaRPr lang="zh-CN" altLang="en-US" sz="1400"/>
            </a:p>
          </p:txBody>
        </p:sp>
      </p:grpSp>
      <p:sp>
        <p:nvSpPr>
          <p:cNvPr id="32776" name="Text Box 34"/>
          <p:cNvSpPr txBox="1">
            <a:spLocks noChangeArrowheads="1"/>
          </p:cNvSpPr>
          <p:nvPr/>
        </p:nvSpPr>
        <p:spPr bwMode="auto">
          <a:xfrm>
            <a:off x="7086600" y="5105400"/>
            <a:ext cx="3200400" cy="304800"/>
          </a:xfrm>
          <a:prstGeom prst="rect">
            <a:avLst/>
          </a:prstGeom>
          <a:noFill/>
          <a:ln w="9525">
            <a:noFill/>
            <a:miter lim="800000"/>
            <a:headEnd/>
            <a:tailEnd/>
          </a:ln>
        </p:spPr>
        <p:txBody>
          <a:bodyPr>
            <a:spAutoFit/>
          </a:bodyPr>
          <a:lstStyle/>
          <a:p>
            <a:pPr>
              <a:spcBef>
                <a:spcPct val="50000"/>
              </a:spcBef>
            </a:pPr>
            <a:r>
              <a:rPr lang="en-US" altLang="zh-CN" sz="1400"/>
              <a:t> </a:t>
            </a:r>
            <a:r>
              <a:rPr lang="zh-CN" altLang="en-US" sz="1400"/>
              <a:t>内容耦合示意图</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000108"/>
            <a:ext cx="8229600" cy="4525963"/>
          </a:xfrm>
        </p:spPr>
        <p:txBody>
          <a:bodyPr/>
          <a:lstStyle/>
          <a:p>
            <a:r>
              <a:rPr lang="en-US" dirty="0" smtClean="0"/>
              <a:t>3</a:t>
            </a:r>
            <a:r>
              <a:rPr lang="zh-CN" altLang="en-US" dirty="0" smtClean="0"/>
              <a:t>．管理信息的类型</a:t>
            </a:r>
          </a:p>
          <a:p>
            <a:r>
              <a:rPr lang="zh-CN" altLang="en-US" dirty="0" smtClean="0"/>
              <a:t>（</a:t>
            </a:r>
            <a:r>
              <a:rPr lang="en-US" dirty="0" smtClean="0"/>
              <a:t>1</a:t>
            </a:r>
            <a:r>
              <a:rPr lang="zh-CN" altLang="en-US" dirty="0" smtClean="0"/>
              <a:t>）按管理信息的来源划分</a:t>
            </a:r>
          </a:p>
          <a:p>
            <a:r>
              <a:rPr lang="zh-CN" altLang="en-US" dirty="0" smtClean="0"/>
              <a:t>①内生信息</a:t>
            </a:r>
          </a:p>
          <a:p>
            <a:r>
              <a:rPr lang="zh-CN" altLang="en-US" dirty="0" smtClean="0"/>
              <a:t>②外生信息</a:t>
            </a:r>
          </a:p>
          <a:p>
            <a:r>
              <a:rPr lang="zh-CN" altLang="en-US" dirty="0" smtClean="0"/>
              <a:t>（</a:t>
            </a:r>
            <a:r>
              <a:rPr lang="en-US" dirty="0" smtClean="0"/>
              <a:t>2</a:t>
            </a:r>
            <a:r>
              <a:rPr lang="zh-CN" altLang="en-US" dirty="0" smtClean="0"/>
              <a:t>）按组织不同层次的要求划分</a:t>
            </a:r>
          </a:p>
          <a:p>
            <a:r>
              <a:rPr lang="zh-CN" altLang="en-US" dirty="0" smtClean="0"/>
              <a:t>①计划信息</a:t>
            </a:r>
          </a:p>
          <a:p>
            <a:r>
              <a:rPr lang="zh-CN" altLang="en-US" dirty="0" smtClean="0"/>
              <a:t>②控制信息</a:t>
            </a:r>
          </a:p>
          <a:p>
            <a:r>
              <a:rPr lang="zh-CN" altLang="en-US" dirty="0" smtClean="0"/>
              <a:t>③作业信息</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17</a:t>
            </a:fld>
            <a:endParaRPr lang="zh-CN" altLang="zh-CN"/>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04800" y="914400"/>
            <a:ext cx="8229600" cy="1143000"/>
          </a:xfrm>
        </p:spPr>
        <p:txBody>
          <a:bodyPr/>
          <a:lstStyle/>
          <a:p>
            <a:pPr algn="l"/>
            <a:r>
              <a:rPr lang="zh-CN" altLang="en-US" sz="2400" smtClean="0"/>
              <a:t>二、模块设计准则</a:t>
            </a:r>
          </a:p>
        </p:txBody>
      </p:sp>
      <p:sp>
        <p:nvSpPr>
          <p:cNvPr id="33795" name="Rectangle 3"/>
          <p:cNvSpPr>
            <a:spLocks noGrp="1" noChangeArrowheads="1"/>
          </p:cNvSpPr>
          <p:nvPr>
            <p:ph type="body" idx="1"/>
          </p:nvPr>
        </p:nvSpPr>
        <p:spPr>
          <a:xfrm>
            <a:off x="304800" y="2057400"/>
            <a:ext cx="8229600" cy="4525963"/>
          </a:xfrm>
        </p:spPr>
        <p:txBody>
          <a:bodyPr/>
          <a:lstStyle/>
          <a:p>
            <a:pPr>
              <a:lnSpc>
                <a:spcPct val="90000"/>
              </a:lnSpc>
              <a:buFontTx/>
              <a:buNone/>
            </a:pPr>
            <a:r>
              <a:rPr lang="en-US" altLang="zh-CN" sz="2000" smtClean="0"/>
              <a:t>1</a:t>
            </a:r>
            <a:r>
              <a:rPr lang="zh-CN" altLang="en-US" sz="2000" smtClean="0"/>
              <a:t>、提高模块独立性</a:t>
            </a:r>
          </a:p>
          <a:p>
            <a:pPr>
              <a:lnSpc>
                <a:spcPct val="90000"/>
              </a:lnSpc>
              <a:buFontTx/>
              <a:buNone/>
            </a:pPr>
            <a:r>
              <a:rPr lang="en-US" altLang="zh-CN" sz="2000" smtClean="0"/>
              <a:t>2</a:t>
            </a:r>
            <a:r>
              <a:rPr lang="zh-CN" altLang="en-US" sz="2000" smtClean="0"/>
              <a:t>、模块规模适度</a:t>
            </a:r>
          </a:p>
          <a:p>
            <a:pPr>
              <a:lnSpc>
                <a:spcPct val="90000"/>
              </a:lnSpc>
              <a:buFontTx/>
              <a:buNone/>
            </a:pPr>
            <a:r>
              <a:rPr lang="en-US" altLang="zh-CN" sz="2000" smtClean="0"/>
              <a:t>3</a:t>
            </a:r>
            <a:r>
              <a:rPr lang="zh-CN" altLang="en-US" sz="2000" smtClean="0"/>
              <a:t>、模块的作用域应保持在该控制域范围之内 </a:t>
            </a:r>
          </a:p>
          <a:p>
            <a:pPr>
              <a:lnSpc>
                <a:spcPct val="90000"/>
              </a:lnSpc>
              <a:buFontTx/>
              <a:buNone/>
            </a:pPr>
            <a:r>
              <a:rPr lang="en-US" altLang="zh-CN" sz="2000" smtClean="0"/>
              <a:t>4</a:t>
            </a:r>
            <a:r>
              <a:rPr lang="zh-CN" altLang="en-US" sz="2000" smtClean="0"/>
              <a:t>、降低模块接口的复杂性 </a:t>
            </a:r>
          </a:p>
          <a:p>
            <a:pPr>
              <a:lnSpc>
                <a:spcPct val="90000"/>
              </a:lnSpc>
              <a:buFontTx/>
              <a:buNone/>
            </a:pPr>
            <a:r>
              <a:rPr lang="en-US" altLang="zh-CN" sz="2000" smtClean="0"/>
              <a:t>5</a:t>
            </a:r>
            <a:r>
              <a:rPr lang="zh-CN" altLang="en-US" sz="2000" smtClean="0"/>
              <a:t>、设计成单入口、单出口的模块，避免病态连接 </a:t>
            </a:r>
          </a:p>
        </p:txBody>
      </p:sp>
    </p:spTree>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609600"/>
            <a:ext cx="8229600" cy="1524000"/>
          </a:xfrm>
        </p:spPr>
        <p:txBody>
          <a:bodyPr/>
          <a:lstStyle/>
          <a:p>
            <a:pPr algn="l"/>
            <a:r>
              <a:rPr lang="zh-CN" altLang="en-US" sz="2400" smtClean="0"/>
              <a:t>三、模块的控制范围和影响范围</a:t>
            </a:r>
            <a:br>
              <a:rPr lang="zh-CN" altLang="en-US" sz="2400" smtClean="0"/>
            </a:br>
            <a:endParaRPr lang="zh-CN" altLang="en-US" sz="2400" smtClean="0"/>
          </a:p>
        </p:txBody>
      </p:sp>
      <p:sp>
        <p:nvSpPr>
          <p:cNvPr id="34819" name="Rectangle 3"/>
          <p:cNvSpPr>
            <a:spLocks noGrp="1" noChangeArrowheads="1"/>
          </p:cNvSpPr>
          <p:nvPr>
            <p:ph type="body" sz="half" idx="1"/>
          </p:nvPr>
        </p:nvSpPr>
        <p:spPr>
          <a:xfrm>
            <a:off x="533400" y="1447800"/>
            <a:ext cx="8229600" cy="2185988"/>
          </a:xfrm>
        </p:spPr>
        <p:txBody>
          <a:bodyPr/>
          <a:lstStyle/>
          <a:p>
            <a:pPr>
              <a:lnSpc>
                <a:spcPct val="90000"/>
              </a:lnSpc>
              <a:buFontTx/>
              <a:buNone/>
            </a:pPr>
            <a:r>
              <a:rPr lang="en-US" altLang="zh-CN" sz="2000" smtClean="0"/>
              <a:t>1</a:t>
            </a:r>
            <a:r>
              <a:rPr lang="zh-CN" altLang="en-US" sz="2000" smtClean="0"/>
              <a:t>、概念</a:t>
            </a:r>
          </a:p>
          <a:p>
            <a:pPr>
              <a:lnSpc>
                <a:spcPct val="90000"/>
              </a:lnSpc>
              <a:buFontTx/>
              <a:buNone/>
            </a:pPr>
            <a:r>
              <a:rPr lang="zh-CN" altLang="en-US" sz="2000" smtClean="0"/>
              <a:t>①模块的影响范围 </a:t>
            </a:r>
          </a:p>
          <a:p>
            <a:pPr>
              <a:lnSpc>
                <a:spcPct val="90000"/>
              </a:lnSpc>
              <a:buFontTx/>
              <a:buNone/>
            </a:pPr>
            <a:r>
              <a:rPr lang="zh-CN" altLang="en-US" sz="2000" smtClean="0"/>
              <a:t>②模块的控制范围</a:t>
            </a:r>
          </a:p>
          <a:p>
            <a:pPr>
              <a:lnSpc>
                <a:spcPct val="90000"/>
              </a:lnSpc>
              <a:buFontTx/>
              <a:buNone/>
            </a:pPr>
            <a:r>
              <a:rPr lang="zh-CN" altLang="en-US" sz="1800" smtClean="0"/>
              <a:t>如下图，</a:t>
            </a:r>
            <a:r>
              <a:rPr lang="en-US" altLang="zh-CN" sz="1800" smtClean="0"/>
              <a:t>A</a:t>
            </a:r>
            <a:r>
              <a:rPr lang="zh-CN" altLang="en-US" sz="1800" smtClean="0"/>
              <a:t>模块的控制范围是</a:t>
            </a:r>
            <a:r>
              <a:rPr lang="en-US" altLang="zh-CN" sz="1800" smtClean="0"/>
              <a:t>A</a:t>
            </a:r>
            <a:r>
              <a:rPr lang="zh-CN" altLang="en-US" sz="1800" smtClean="0"/>
              <a:t>，</a:t>
            </a:r>
            <a:r>
              <a:rPr lang="en-US" altLang="zh-CN" sz="1800" smtClean="0"/>
              <a:t>B</a:t>
            </a:r>
            <a:r>
              <a:rPr lang="zh-CN" altLang="en-US" sz="1800" smtClean="0"/>
              <a:t>，</a:t>
            </a:r>
            <a:r>
              <a:rPr lang="en-US" altLang="zh-CN" sz="1800" smtClean="0"/>
              <a:t>C</a:t>
            </a:r>
            <a:r>
              <a:rPr lang="zh-CN" altLang="en-US" sz="1800" smtClean="0"/>
              <a:t>，</a:t>
            </a:r>
            <a:r>
              <a:rPr lang="en-US" altLang="zh-CN" sz="1800" smtClean="0"/>
              <a:t>D</a:t>
            </a:r>
            <a:r>
              <a:rPr lang="zh-CN" altLang="en-US" sz="1800" smtClean="0"/>
              <a:t>四个模块。影响范围是</a:t>
            </a:r>
            <a:r>
              <a:rPr lang="en-US" altLang="zh-CN" sz="1800" smtClean="0"/>
              <a:t>B</a:t>
            </a:r>
            <a:r>
              <a:rPr lang="zh-CN" altLang="en-US" sz="1800" smtClean="0"/>
              <a:t>，</a:t>
            </a:r>
            <a:r>
              <a:rPr lang="en-US" altLang="zh-CN" sz="1800" smtClean="0"/>
              <a:t>C</a:t>
            </a:r>
            <a:r>
              <a:rPr lang="zh-CN" altLang="en-US" sz="1800" smtClean="0"/>
              <a:t>模块。 </a:t>
            </a:r>
          </a:p>
        </p:txBody>
      </p:sp>
      <p:grpSp>
        <p:nvGrpSpPr>
          <p:cNvPr id="2" name="Group 5"/>
          <p:cNvGrpSpPr>
            <a:grpSpLocks/>
          </p:cNvGrpSpPr>
          <p:nvPr/>
        </p:nvGrpSpPr>
        <p:grpSpPr bwMode="auto">
          <a:xfrm>
            <a:off x="1676400" y="2819400"/>
            <a:ext cx="5867400" cy="2667000"/>
            <a:chOff x="1620" y="2748"/>
            <a:chExt cx="8052" cy="3054"/>
          </a:xfrm>
        </p:grpSpPr>
        <p:sp>
          <p:nvSpPr>
            <p:cNvPr id="34822" name="Line 6"/>
            <p:cNvSpPr>
              <a:spLocks noChangeShapeType="1"/>
            </p:cNvSpPr>
            <p:nvPr/>
          </p:nvSpPr>
          <p:spPr bwMode="auto">
            <a:xfrm>
              <a:off x="6012" y="4237"/>
              <a:ext cx="0" cy="624"/>
            </a:xfrm>
            <a:prstGeom prst="line">
              <a:avLst/>
            </a:prstGeom>
            <a:noFill/>
            <a:ln w="9525">
              <a:solidFill>
                <a:srgbClr val="000000"/>
              </a:solidFill>
              <a:round/>
              <a:headEnd/>
              <a:tailEnd type="arrow" w="sm" len="lg"/>
            </a:ln>
          </p:spPr>
          <p:txBody>
            <a:bodyPr/>
            <a:lstStyle/>
            <a:p>
              <a:endParaRPr lang="zh-CN" altLang="en-US"/>
            </a:p>
          </p:txBody>
        </p:sp>
        <p:grpSp>
          <p:nvGrpSpPr>
            <p:cNvPr id="3" name="Group 7"/>
            <p:cNvGrpSpPr>
              <a:grpSpLocks/>
            </p:cNvGrpSpPr>
            <p:nvPr/>
          </p:nvGrpSpPr>
          <p:grpSpPr bwMode="auto">
            <a:xfrm>
              <a:off x="1620" y="2748"/>
              <a:ext cx="8052" cy="3054"/>
              <a:chOff x="1620" y="2718"/>
              <a:chExt cx="8052" cy="3054"/>
            </a:xfrm>
          </p:grpSpPr>
          <p:sp>
            <p:nvSpPr>
              <p:cNvPr id="34824" name="Rectangle 8"/>
              <p:cNvSpPr>
                <a:spLocks noChangeArrowheads="1"/>
              </p:cNvSpPr>
              <p:nvPr/>
            </p:nvSpPr>
            <p:spPr bwMode="auto">
              <a:xfrm>
                <a:off x="5187" y="3376"/>
                <a:ext cx="1620" cy="680"/>
              </a:xfrm>
              <a:prstGeom prst="rect">
                <a:avLst/>
              </a:prstGeom>
              <a:solidFill>
                <a:srgbClr val="FFFFFF"/>
              </a:solidFill>
              <a:ln w="9525">
                <a:solidFill>
                  <a:srgbClr val="000000"/>
                </a:solidFill>
                <a:miter lim="800000"/>
                <a:headEnd/>
                <a:tailEnd/>
              </a:ln>
            </p:spPr>
            <p:txBody>
              <a:bodyPr/>
              <a:lstStyle/>
              <a:p>
                <a:pPr algn="ctr"/>
                <a:r>
                  <a:rPr lang="en-US" altLang="zh-CN" sz="1400">
                    <a:latin typeface="Times New Roman" pitchFamily="18" charset="0"/>
                  </a:rPr>
                  <a:t>A</a:t>
                </a:r>
                <a:r>
                  <a:rPr lang="zh-CN" altLang="en-US" sz="1400">
                    <a:latin typeface="Times New Roman" pitchFamily="18" charset="0"/>
                  </a:rPr>
                  <a:t>计算工资</a:t>
                </a:r>
                <a:endParaRPr lang="zh-CN" altLang="en-US" sz="1400"/>
              </a:p>
            </p:txBody>
          </p:sp>
          <p:sp>
            <p:nvSpPr>
              <p:cNvPr id="34825" name="Rectangle 9"/>
              <p:cNvSpPr>
                <a:spLocks noChangeArrowheads="1"/>
              </p:cNvSpPr>
              <p:nvPr/>
            </p:nvSpPr>
            <p:spPr bwMode="auto">
              <a:xfrm>
                <a:off x="5202" y="4861"/>
                <a:ext cx="1620" cy="836"/>
              </a:xfrm>
              <a:prstGeom prst="rect">
                <a:avLst/>
              </a:prstGeom>
              <a:solidFill>
                <a:srgbClr val="FFFFFF"/>
              </a:solidFill>
              <a:ln w="9525">
                <a:solidFill>
                  <a:srgbClr val="000000"/>
                </a:solidFill>
                <a:miter lim="800000"/>
                <a:headEnd/>
                <a:tailEnd/>
              </a:ln>
            </p:spPr>
            <p:txBody>
              <a:bodyPr/>
              <a:lstStyle/>
              <a:p>
                <a:pPr algn="ctr"/>
                <a:r>
                  <a:rPr lang="en-US" altLang="zh-CN" sz="1400">
                    <a:latin typeface="Times New Roman" pitchFamily="18" charset="0"/>
                  </a:rPr>
                  <a:t>C</a:t>
                </a:r>
                <a:r>
                  <a:rPr lang="zh-CN" altLang="en-US" sz="1400">
                    <a:latin typeface="Times New Roman" pitchFamily="18" charset="0"/>
                  </a:rPr>
                  <a:t>计算干部工资</a:t>
                </a:r>
                <a:endParaRPr lang="zh-CN" altLang="en-US" sz="1400"/>
              </a:p>
            </p:txBody>
          </p:sp>
          <p:sp>
            <p:nvSpPr>
              <p:cNvPr id="34826" name="Rectangle 10"/>
              <p:cNvSpPr>
                <a:spLocks noChangeArrowheads="1"/>
              </p:cNvSpPr>
              <p:nvPr/>
            </p:nvSpPr>
            <p:spPr bwMode="auto">
              <a:xfrm>
                <a:off x="8052" y="4936"/>
                <a:ext cx="1620" cy="836"/>
              </a:xfrm>
              <a:prstGeom prst="rect">
                <a:avLst/>
              </a:prstGeom>
              <a:solidFill>
                <a:srgbClr val="FFFFFF"/>
              </a:solidFill>
              <a:ln w="9525">
                <a:solidFill>
                  <a:srgbClr val="000000"/>
                </a:solidFill>
                <a:miter lim="800000"/>
                <a:headEnd/>
                <a:tailEnd/>
              </a:ln>
            </p:spPr>
            <p:txBody>
              <a:bodyPr/>
              <a:lstStyle/>
              <a:p>
                <a:pPr algn="ctr"/>
                <a:r>
                  <a:rPr lang="en-US" altLang="zh-CN" sz="1400">
                    <a:latin typeface="Times New Roman" pitchFamily="18" charset="0"/>
                  </a:rPr>
                  <a:t>D</a:t>
                </a:r>
                <a:r>
                  <a:rPr lang="zh-CN" altLang="en-US" sz="1400">
                    <a:latin typeface="Times New Roman" pitchFamily="18" charset="0"/>
                  </a:rPr>
                  <a:t>计算月工资总额</a:t>
                </a:r>
                <a:endParaRPr lang="zh-CN" altLang="en-US" sz="1400"/>
              </a:p>
            </p:txBody>
          </p:sp>
          <p:sp>
            <p:nvSpPr>
              <p:cNvPr id="34827" name="Rectangle 11"/>
              <p:cNvSpPr>
                <a:spLocks noChangeArrowheads="1"/>
              </p:cNvSpPr>
              <p:nvPr/>
            </p:nvSpPr>
            <p:spPr bwMode="auto">
              <a:xfrm>
                <a:off x="2277" y="4861"/>
                <a:ext cx="1440" cy="836"/>
              </a:xfrm>
              <a:prstGeom prst="rect">
                <a:avLst/>
              </a:prstGeom>
              <a:solidFill>
                <a:srgbClr val="FFFFFF"/>
              </a:solidFill>
              <a:ln w="9525">
                <a:solidFill>
                  <a:srgbClr val="000000"/>
                </a:solidFill>
                <a:miter lim="800000"/>
                <a:headEnd/>
                <a:tailEnd/>
              </a:ln>
            </p:spPr>
            <p:txBody>
              <a:bodyPr/>
              <a:lstStyle/>
              <a:p>
                <a:pPr algn="ctr"/>
                <a:r>
                  <a:rPr lang="en-US" altLang="zh-CN" sz="1400">
                    <a:latin typeface="Times New Roman" pitchFamily="18" charset="0"/>
                  </a:rPr>
                  <a:t>B</a:t>
                </a:r>
                <a:r>
                  <a:rPr lang="zh-CN" altLang="en-US" sz="1400">
                    <a:latin typeface="Times New Roman" pitchFamily="18" charset="0"/>
                  </a:rPr>
                  <a:t>计算工人工资</a:t>
                </a:r>
                <a:endParaRPr lang="zh-CN" altLang="en-US" sz="1400"/>
              </a:p>
            </p:txBody>
          </p:sp>
          <p:sp>
            <p:nvSpPr>
              <p:cNvPr id="34828" name="Line 12"/>
              <p:cNvSpPr>
                <a:spLocks noChangeShapeType="1"/>
              </p:cNvSpPr>
              <p:nvPr/>
            </p:nvSpPr>
            <p:spPr bwMode="auto">
              <a:xfrm>
                <a:off x="6537" y="4081"/>
                <a:ext cx="2520" cy="780"/>
              </a:xfrm>
              <a:prstGeom prst="line">
                <a:avLst/>
              </a:prstGeom>
              <a:noFill/>
              <a:ln w="9525">
                <a:solidFill>
                  <a:srgbClr val="000000"/>
                </a:solidFill>
                <a:round/>
                <a:headEnd/>
                <a:tailEnd type="triangle" w="sm" len="lg"/>
              </a:ln>
            </p:spPr>
            <p:txBody>
              <a:bodyPr/>
              <a:lstStyle/>
              <a:p>
                <a:endParaRPr lang="zh-CN" altLang="en-US"/>
              </a:p>
            </p:txBody>
          </p:sp>
          <p:sp>
            <p:nvSpPr>
              <p:cNvPr id="34829" name="Line 13"/>
              <p:cNvSpPr>
                <a:spLocks noChangeShapeType="1"/>
              </p:cNvSpPr>
              <p:nvPr/>
            </p:nvSpPr>
            <p:spPr bwMode="auto">
              <a:xfrm flipH="1">
                <a:off x="2847" y="4051"/>
                <a:ext cx="2520" cy="780"/>
              </a:xfrm>
              <a:prstGeom prst="line">
                <a:avLst/>
              </a:prstGeom>
              <a:noFill/>
              <a:ln w="9525">
                <a:solidFill>
                  <a:srgbClr val="000000"/>
                </a:solidFill>
                <a:round/>
                <a:headEnd/>
                <a:tailEnd type="triangle" w="sm" len="lg"/>
              </a:ln>
            </p:spPr>
            <p:txBody>
              <a:bodyPr/>
              <a:lstStyle/>
              <a:p>
                <a:endParaRPr lang="zh-CN" altLang="en-US"/>
              </a:p>
            </p:txBody>
          </p:sp>
          <p:sp>
            <p:nvSpPr>
              <p:cNvPr id="34830" name="Arc 14"/>
              <p:cNvSpPr>
                <a:spLocks/>
              </p:cNvSpPr>
              <p:nvPr/>
            </p:nvSpPr>
            <p:spPr bwMode="auto">
              <a:xfrm rot="9300346">
                <a:off x="3056" y="2964"/>
                <a:ext cx="2689" cy="2017"/>
              </a:xfrm>
              <a:custGeom>
                <a:avLst/>
                <a:gdLst>
                  <a:gd name="T0" fmla="*/ 0 w 24783"/>
                  <a:gd name="T1" fmla="*/ 0 h 21600"/>
                  <a:gd name="T2" fmla="*/ 32 w 24783"/>
                  <a:gd name="T3" fmla="*/ 12 h 21600"/>
                  <a:gd name="T4" fmla="*/ 5 w 24783"/>
                  <a:gd name="T5" fmla="*/ 18 h 21600"/>
                  <a:gd name="T6" fmla="*/ 0 60000 65536"/>
                  <a:gd name="T7" fmla="*/ 0 60000 65536"/>
                  <a:gd name="T8" fmla="*/ 0 60000 65536"/>
                  <a:gd name="T9" fmla="*/ 0 w 24783"/>
                  <a:gd name="T10" fmla="*/ 0 h 21600"/>
                  <a:gd name="T11" fmla="*/ 24783 w 24783"/>
                  <a:gd name="T12" fmla="*/ 21600 h 21600"/>
                </a:gdLst>
                <a:ahLst/>
                <a:cxnLst>
                  <a:cxn ang="T6">
                    <a:pos x="T0" y="T1"/>
                  </a:cxn>
                  <a:cxn ang="T7">
                    <a:pos x="T2" y="T3"/>
                  </a:cxn>
                  <a:cxn ang="T8">
                    <a:pos x="T4" y="T5"/>
                  </a:cxn>
                </a:cxnLst>
                <a:rect l="T9" t="T10" r="T11" b="T12"/>
                <a:pathLst>
                  <a:path w="24783" h="21600" fill="none" extrusionOk="0">
                    <a:moveTo>
                      <a:pt x="0" y="403"/>
                    </a:moveTo>
                    <a:cubicBezTo>
                      <a:pt x="1368" y="135"/>
                      <a:pt x="2759" y="-1"/>
                      <a:pt x="4154" y="0"/>
                    </a:cubicBezTo>
                    <a:cubicBezTo>
                      <a:pt x="13616" y="0"/>
                      <a:pt x="21977" y="6159"/>
                      <a:pt x="24783" y="15196"/>
                    </a:cubicBezTo>
                  </a:path>
                  <a:path w="24783" h="21600" stroke="0" extrusionOk="0">
                    <a:moveTo>
                      <a:pt x="0" y="403"/>
                    </a:moveTo>
                    <a:cubicBezTo>
                      <a:pt x="1368" y="135"/>
                      <a:pt x="2759" y="-1"/>
                      <a:pt x="4154" y="0"/>
                    </a:cubicBezTo>
                    <a:cubicBezTo>
                      <a:pt x="13616" y="0"/>
                      <a:pt x="21977" y="6159"/>
                      <a:pt x="24783" y="15196"/>
                    </a:cubicBezTo>
                    <a:lnTo>
                      <a:pt x="4154" y="21600"/>
                    </a:lnTo>
                    <a:close/>
                  </a:path>
                </a:pathLst>
              </a:custGeom>
              <a:noFill/>
              <a:ln w="12700">
                <a:solidFill>
                  <a:srgbClr val="000000"/>
                </a:solidFill>
                <a:prstDash val="dash"/>
                <a:round/>
                <a:headEnd/>
                <a:tailEnd type="none" w="sm" len="lg"/>
              </a:ln>
            </p:spPr>
            <p:txBody>
              <a:bodyPr/>
              <a:lstStyle/>
              <a:p>
                <a:endParaRPr lang="zh-CN" altLang="en-US"/>
              </a:p>
            </p:txBody>
          </p:sp>
          <p:sp>
            <p:nvSpPr>
              <p:cNvPr id="34831" name="AutoShape 15"/>
              <p:cNvSpPr>
                <a:spLocks noChangeArrowheads="1"/>
              </p:cNvSpPr>
              <p:nvPr/>
            </p:nvSpPr>
            <p:spPr bwMode="auto">
              <a:xfrm>
                <a:off x="5832" y="3921"/>
                <a:ext cx="360" cy="312"/>
              </a:xfrm>
              <a:prstGeom prst="diamond">
                <a:avLst/>
              </a:prstGeom>
              <a:solidFill>
                <a:srgbClr val="FFFFFF"/>
              </a:solidFill>
              <a:ln w="9525">
                <a:solidFill>
                  <a:srgbClr val="000000"/>
                </a:solidFill>
                <a:miter lim="800000"/>
                <a:headEnd/>
                <a:tailEnd/>
              </a:ln>
            </p:spPr>
            <p:txBody>
              <a:bodyPr/>
              <a:lstStyle/>
              <a:p>
                <a:endParaRPr lang="zh-CN" altLang="en-US"/>
              </a:p>
            </p:txBody>
          </p:sp>
          <p:sp>
            <p:nvSpPr>
              <p:cNvPr id="34832" name="Line 16"/>
              <p:cNvSpPr>
                <a:spLocks noChangeShapeType="1"/>
              </p:cNvSpPr>
              <p:nvPr/>
            </p:nvSpPr>
            <p:spPr bwMode="auto">
              <a:xfrm>
                <a:off x="6012" y="2718"/>
                <a:ext cx="0" cy="624"/>
              </a:xfrm>
              <a:prstGeom prst="line">
                <a:avLst/>
              </a:prstGeom>
              <a:noFill/>
              <a:ln w="9525">
                <a:solidFill>
                  <a:srgbClr val="000000"/>
                </a:solidFill>
                <a:round/>
                <a:headEnd/>
                <a:tailEnd type="arrow" w="med" len="med"/>
              </a:ln>
            </p:spPr>
            <p:txBody>
              <a:bodyPr/>
              <a:lstStyle/>
              <a:p>
                <a:endParaRPr lang="zh-CN" altLang="en-US"/>
              </a:p>
            </p:txBody>
          </p:sp>
          <p:sp>
            <p:nvSpPr>
              <p:cNvPr id="34833" name="Text Box 17"/>
              <p:cNvSpPr txBox="1">
                <a:spLocks noChangeArrowheads="1"/>
              </p:cNvSpPr>
              <p:nvPr/>
            </p:nvSpPr>
            <p:spPr bwMode="auto">
              <a:xfrm>
                <a:off x="6015" y="2955"/>
                <a:ext cx="720" cy="468"/>
              </a:xfrm>
              <a:prstGeom prst="rect">
                <a:avLst/>
              </a:prstGeom>
              <a:noFill/>
              <a:ln w="9525">
                <a:noFill/>
                <a:miter lim="800000"/>
                <a:headEnd/>
                <a:tailEnd/>
              </a:ln>
            </p:spPr>
            <p:txBody>
              <a:bodyPr/>
              <a:lstStyle/>
              <a:p>
                <a:pPr algn="just"/>
                <a:r>
                  <a:rPr lang="en-US" altLang="zh-CN" sz="1400">
                    <a:latin typeface="Times New Roman" pitchFamily="18" charset="0"/>
                  </a:rPr>
                  <a:t>IDE</a:t>
                </a:r>
                <a:endParaRPr lang="en-US" altLang="zh-CN" sz="1400"/>
              </a:p>
            </p:txBody>
          </p:sp>
          <p:sp>
            <p:nvSpPr>
              <p:cNvPr id="34834" name="Text Box 18"/>
              <p:cNvSpPr txBox="1">
                <a:spLocks noChangeArrowheads="1"/>
              </p:cNvSpPr>
              <p:nvPr/>
            </p:nvSpPr>
            <p:spPr bwMode="auto">
              <a:xfrm>
                <a:off x="1620" y="3000"/>
                <a:ext cx="2160" cy="1092"/>
              </a:xfrm>
              <a:prstGeom prst="rect">
                <a:avLst/>
              </a:prstGeom>
              <a:noFill/>
              <a:ln w="9525">
                <a:noFill/>
                <a:miter lim="800000"/>
                <a:headEnd/>
                <a:tailEnd/>
              </a:ln>
            </p:spPr>
            <p:txBody>
              <a:bodyPr/>
              <a:lstStyle/>
              <a:p>
                <a:pPr algn="just"/>
                <a:r>
                  <a:rPr lang="en-US" altLang="zh-CN" sz="1400">
                    <a:latin typeface="Times New Roman" pitchFamily="18" charset="0"/>
                  </a:rPr>
                  <a:t>IF IDE=W</a:t>
                </a:r>
              </a:p>
              <a:p>
                <a:pPr algn="just"/>
                <a:r>
                  <a:rPr lang="en-US" altLang="zh-CN" sz="1400">
                    <a:latin typeface="Times New Roman" pitchFamily="18" charset="0"/>
                  </a:rPr>
                  <a:t>   THEN CALL B</a:t>
                </a:r>
              </a:p>
              <a:p>
                <a:pPr algn="just"/>
                <a:r>
                  <a:rPr lang="en-US" altLang="zh-CN" sz="1400">
                    <a:latin typeface="Times New Roman" pitchFamily="18" charset="0"/>
                  </a:rPr>
                  <a:t>   ELSE CALL C</a:t>
                </a:r>
                <a:endParaRPr lang="en-US" altLang="zh-CN" sz="1400"/>
              </a:p>
            </p:txBody>
          </p:sp>
        </p:grpSp>
      </p:grpSp>
      <p:sp>
        <p:nvSpPr>
          <p:cNvPr id="34821" name="Text Box 19"/>
          <p:cNvSpPr txBox="1">
            <a:spLocks noChangeArrowheads="1"/>
          </p:cNvSpPr>
          <p:nvPr/>
        </p:nvSpPr>
        <p:spPr bwMode="auto">
          <a:xfrm>
            <a:off x="3429000" y="5486400"/>
            <a:ext cx="2971800" cy="336550"/>
          </a:xfrm>
          <a:prstGeom prst="rect">
            <a:avLst/>
          </a:prstGeom>
          <a:noFill/>
          <a:ln w="9525">
            <a:noFill/>
            <a:miter lim="800000"/>
            <a:headEnd/>
            <a:tailEnd/>
          </a:ln>
        </p:spPr>
        <p:txBody>
          <a:bodyPr>
            <a:spAutoFit/>
          </a:bodyPr>
          <a:lstStyle/>
          <a:p>
            <a:pPr>
              <a:spcBef>
                <a:spcPct val="50000"/>
              </a:spcBef>
            </a:pPr>
            <a:r>
              <a:rPr lang="en-US" altLang="zh-CN" sz="1600"/>
              <a:t>  </a:t>
            </a:r>
            <a:r>
              <a:rPr lang="zh-CN" altLang="en-US" sz="1600"/>
              <a:t>控制范围示意图</a:t>
            </a:r>
          </a:p>
        </p:txBody>
      </p:sp>
    </p:spTree>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4294967295"/>
          </p:nvPr>
        </p:nvSpPr>
        <p:spPr>
          <a:xfrm>
            <a:off x="533400" y="1524000"/>
            <a:ext cx="8229600" cy="3886200"/>
          </a:xfrm>
        </p:spPr>
        <p:txBody>
          <a:bodyPr/>
          <a:lstStyle/>
          <a:p>
            <a:pPr>
              <a:buFontTx/>
              <a:buNone/>
            </a:pPr>
            <a:r>
              <a:rPr lang="en-US" altLang="zh-CN" sz="2400" smtClean="0"/>
              <a:t>2</a:t>
            </a:r>
            <a:r>
              <a:rPr lang="zh-CN" altLang="en-US" sz="2400" smtClean="0"/>
              <a:t>、二者之间的关系及调整方法   </a:t>
            </a:r>
          </a:p>
          <a:p>
            <a:pPr>
              <a:buFontTx/>
              <a:buNone/>
            </a:pPr>
            <a:r>
              <a:rPr lang="zh-CN" altLang="en-US" sz="2000" smtClean="0"/>
              <a:t>     模块的控制范围和影响范围的关系，直接决定了系统模块关系的复杂性及系统的可修改性和可维护性。</a:t>
            </a:r>
          </a:p>
          <a:p>
            <a:pPr>
              <a:buFontTx/>
              <a:buNone/>
            </a:pPr>
            <a:r>
              <a:rPr lang="zh-CN" altLang="en-US" sz="2000" smtClean="0"/>
              <a:t>      因此，在系统结构设计中，应遵循以下基本原则：对于任意具有判断功能的模块，其影响范围都应当是它的控制范围的一个子集。</a:t>
            </a:r>
          </a:p>
        </p:txBody>
      </p:sp>
    </p:spTree>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914400" y="762000"/>
            <a:ext cx="6324600" cy="2286000"/>
            <a:chOff x="2467" y="8009"/>
            <a:chExt cx="7057" cy="2562"/>
          </a:xfrm>
        </p:grpSpPr>
        <p:pic>
          <p:nvPicPr>
            <p:cNvPr id="36870" name="Picture 5"/>
            <p:cNvPicPr>
              <a:picLocks noChangeAspect="1" noChangeArrowheads="1"/>
            </p:cNvPicPr>
            <p:nvPr/>
          </p:nvPicPr>
          <p:blipFill>
            <a:blip r:embed="rId2"/>
            <a:srcRect/>
            <a:stretch>
              <a:fillRect/>
            </a:stretch>
          </p:blipFill>
          <p:spPr bwMode="auto">
            <a:xfrm>
              <a:off x="2467" y="8087"/>
              <a:ext cx="3060" cy="2484"/>
            </a:xfrm>
            <a:prstGeom prst="rect">
              <a:avLst/>
            </a:prstGeom>
            <a:noFill/>
            <a:ln w="9525">
              <a:noFill/>
              <a:miter lim="800000"/>
              <a:headEnd/>
              <a:tailEnd/>
            </a:ln>
          </p:spPr>
        </p:pic>
        <p:pic>
          <p:nvPicPr>
            <p:cNvPr id="36871" name="Picture 6"/>
            <p:cNvPicPr>
              <a:picLocks noChangeAspect="1" noChangeArrowheads="1"/>
            </p:cNvPicPr>
            <p:nvPr/>
          </p:nvPicPr>
          <p:blipFill>
            <a:blip r:embed="rId3"/>
            <a:srcRect/>
            <a:stretch>
              <a:fillRect/>
            </a:stretch>
          </p:blipFill>
          <p:spPr bwMode="auto">
            <a:xfrm>
              <a:off x="6290" y="8009"/>
              <a:ext cx="3234" cy="2475"/>
            </a:xfrm>
            <a:prstGeom prst="rect">
              <a:avLst/>
            </a:prstGeom>
            <a:noFill/>
            <a:ln w="9525">
              <a:noFill/>
              <a:miter lim="800000"/>
              <a:headEnd/>
              <a:tailEnd/>
            </a:ln>
          </p:spPr>
        </p:pic>
      </p:grpSp>
      <p:pic>
        <p:nvPicPr>
          <p:cNvPr id="36867" name="Picture 7"/>
          <p:cNvPicPr>
            <a:picLocks noChangeAspect="1" noChangeArrowheads="1"/>
          </p:cNvPicPr>
          <p:nvPr/>
        </p:nvPicPr>
        <p:blipFill>
          <a:blip r:embed="rId4"/>
          <a:srcRect/>
          <a:stretch>
            <a:fillRect/>
          </a:stretch>
        </p:blipFill>
        <p:spPr bwMode="auto">
          <a:xfrm>
            <a:off x="2895600" y="3352800"/>
            <a:ext cx="3657600" cy="2205038"/>
          </a:xfrm>
          <a:prstGeom prst="rect">
            <a:avLst/>
          </a:prstGeom>
          <a:noFill/>
          <a:ln w="9525">
            <a:noFill/>
            <a:miter lim="800000"/>
            <a:headEnd/>
            <a:tailEnd/>
          </a:ln>
        </p:spPr>
      </p:pic>
      <p:sp>
        <p:nvSpPr>
          <p:cNvPr id="36868" name="Text Box 8"/>
          <p:cNvSpPr txBox="1">
            <a:spLocks noChangeArrowheads="1"/>
          </p:cNvSpPr>
          <p:nvPr/>
        </p:nvSpPr>
        <p:spPr bwMode="auto">
          <a:xfrm>
            <a:off x="1219200" y="3048000"/>
            <a:ext cx="6629400" cy="304800"/>
          </a:xfrm>
          <a:prstGeom prst="rect">
            <a:avLst/>
          </a:prstGeom>
          <a:noFill/>
          <a:ln w="9525">
            <a:noFill/>
            <a:miter lim="800000"/>
            <a:headEnd/>
            <a:tailEnd/>
          </a:ln>
        </p:spPr>
        <p:txBody>
          <a:bodyPr>
            <a:spAutoFit/>
          </a:bodyPr>
          <a:lstStyle/>
          <a:p>
            <a:pPr>
              <a:spcBef>
                <a:spcPct val="50000"/>
              </a:spcBef>
            </a:pPr>
            <a:r>
              <a:rPr lang="zh-CN" altLang="en-US" sz="1400"/>
              <a:t>图</a:t>
            </a:r>
            <a:r>
              <a:rPr lang="en-US" altLang="zh-CN" sz="1400"/>
              <a:t>5.14 </a:t>
            </a:r>
            <a:r>
              <a:rPr lang="zh-CN" altLang="en-US" sz="1400"/>
              <a:t>控制范围和影响范围示意图（</a:t>
            </a:r>
            <a:r>
              <a:rPr lang="en-US" altLang="zh-CN" sz="1400"/>
              <a:t>a</a:t>
            </a:r>
            <a:r>
              <a:rPr lang="zh-CN" altLang="en-US" sz="1400"/>
              <a:t>）        控制范围和影响范围示意图（</a:t>
            </a:r>
            <a:r>
              <a:rPr lang="en-US" altLang="zh-CN" sz="1400"/>
              <a:t>b</a:t>
            </a:r>
            <a:r>
              <a:rPr lang="zh-CN" altLang="en-US" sz="1400"/>
              <a:t>）</a:t>
            </a:r>
          </a:p>
        </p:txBody>
      </p:sp>
      <p:sp>
        <p:nvSpPr>
          <p:cNvPr id="36869" name="Text Box 9"/>
          <p:cNvSpPr txBox="1">
            <a:spLocks noChangeArrowheads="1"/>
          </p:cNvSpPr>
          <p:nvPr/>
        </p:nvSpPr>
        <p:spPr bwMode="auto">
          <a:xfrm>
            <a:off x="3352800" y="5334000"/>
            <a:ext cx="2667000" cy="517525"/>
          </a:xfrm>
          <a:prstGeom prst="rect">
            <a:avLst/>
          </a:prstGeom>
          <a:noFill/>
          <a:ln w="9525">
            <a:noFill/>
            <a:miter lim="800000"/>
            <a:headEnd/>
            <a:tailEnd/>
          </a:ln>
        </p:spPr>
        <p:txBody>
          <a:bodyPr>
            <a:spAutoFit/>
          </a:bodyPr>
          <a:lstStyle/>
          <a:p>
            <a:pPr>
              <a:spcBef>
                <a:spcPct val="50000"/>
              </a:spcBef>
            </a:pPr>
            <a:r>
              <a:rPr lang="en-US" altLang="zh-CN" sz="1400"/>
              <a:t/>
            </a:r>
            <a:br>
              <a:rPr lang="en-US" altLang="zh-CN" sz="1400"/>
            </a:br>
            <a:r>
              <a:rPr lang="zh-CN" altLang="en-US" sz="1400"/>
              <a:t>控制范围和影响范围示意图（</a:t>
            </a:r>
            <a:r>
              <a:rPr lang="en-US" altLang="zh-CN" sz="1400"/>
              <a:t>c</a:t>
            </a:r>
            <a:r>
              <a:rPr lang="zh-CN" altLang="en-US" sz="1400"/>
              <a:t>）</a:t>
            </a:r>
          </a:p>
        </p:txBody>
      </p:sp>
    </p:spTree>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endParaRPr lang="zh-CN" altLang="zh-CN" smtClean="0"/>
          </a:p>
        </p:txBody>
      </p:sp>
      <p:sp>
        <p:nvSpPr>
          <p:cNvPr id="37891" name="Rectangle 3"/>
          <p:cNvSpPr>
            <a:spLocks noGrp="1" noChangeArrowheads="1"/>
          </p:cNvSpPr>
          <p:nvPr>
            <p:ph type="body" idx="1"/>
          </p:nvPr>
        </p:nvSpPr>
        <p:spPr/>
        <p:txBody>
          <a:bodyPr/>
          <a:lstStyle/>
          <a:p>
            <a:pPr>
              <a:lnSpc>
                <a:spcPct val="90000"/>
              </a:lnSpc>
              <a:buFontTx/>
              <a:buNone/>
            </a:pPr>
            <a:r>
              <a:rPr lang="zh-CN" altLang="en-US" sz="2000" smtClean="0"/>
              <a:t>对于模块的影响范围不在其控制范围之内的情况，可以用以下几种方法加以调整：</a:t>
            </a:r>
          </a:p>
          <a:p>
            <a:pPr>
              <a:lnSpc>
                <a:spcPct val="90000"/>
              </a:lnSpc>
              <a:buFontTx/>
              <a:buNone/>
            </a:pPr>
            <a:r>
              <a:rPr lang="zh-CN" altLang="en-US" sz="2000" smtClean="0"/>
              <a:t>①在系统结构中向上移动判断点的位置，以扩大模块的控制范围；</a:t>
            </a:r>
          </a:p>
          <a:p>
            <a:pPr>
              <a:lnSpc>
                <a:spcPct val="90000"/>
              </a:lnSpc>
              <a:buFontTx/>
              <a:buNone/>
            </a:pPr>
            <a:r>
              <a:rPr lang="zh-CN" altLang="en-US" sz="2000" smtClean="0"/>
              <a:t>②将具有判断功能的模块合并到它的上层调用模块中，从而提高判断点位置；</a:t>
            </a:r>
          </a:p>
          <a:p>
            <a:pPr>
              <a:lnSpc>
                <a:spcPct val="90000"/>
              </a:lnSpc>
              <a:buFontTx/>
              <a:buNone/>
            </a:pPr>
            <a:r>
              <a:rPr lang="zh-CN" altLang="en-US" sz="2000" smtClean="0"/>
              <a:t>③在结构层次中，将受到某判断模块影响的模块下移，使其处于判断模块的控制范围之内。</a:t>
            </a:r>
          </a:p>
        </p:txBody>
      </p:sp>
    </p:spTree>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81000" y="609600"/>
            <a:ext cx="8229600" cy="1143000"/>
          </a:xfrm>
        </p:spPr>
        <p:txBody>
          <a:bodyPr/>
          <a:lstStyle/>
          <a:p>
            <a:pPr algn="l"/>
            <a:r>
              <a:rPr lang="zh-CN" altLang="en-US" sz="2400" smtClean="0"/>
              <a:t>四、建立功能结构图的步骤 </a:t>
            </a:r>
          </a:p>
        </p:txBody>
      </p:sp>
      <p:sp>
        <p:nvSpPr>
          <p:cNvPr id="38915" name="Rectangle 3"/>
          <p:cNvSpPr>
            <a:spLocks noGrp="1" noChangeArrowheads="1"/>
          </p:cNvSpPr>
          <p:nvPr>
            <p:ph type="body" idx="1"/>
          </p:nvPr>
        </p:nvSpPr>
        <p:spPr/>
        <p:txBody>
          <a:bodyPr/>
          <a:lstStyle/>
          <a:p>
            <a:pPr>
              <a:buFontTx/>
              <a:buNone/>
            </a:pPr>
            <a:r>
              <a:rPr lang="zh-CN" altLang="en-US" sz="2000" b="1" smtClean="0"/>
              <a:t>第一步</a:t>
            </a:r>
            <a:r>
              <a:rPr lang="zh-CN" altLang="en-US" sz="2000" smtClean="0"/>
              <a:t>，从数据流程图中，选出一个“功能处理”及其该“功能处理”的输入和输出数据流，作为模块划分的对象。</a:t>
            </a:r>
          </a:p>
          <a:p>
            <a:pPr>
              <a:buFontTx/>
              <a:buNone/>
            </a:pPr>
            <a:endParaRPr lang="en-US" altLang="zh-CN" sz="2400" smtClean="0"/>
          </a:p>
        </p:txBody>
      </p:sp>
      <p:grpSp>
        <p:nvGrpSpPr>
          <p:cNvPr id="2" name="Group 4"/>
          <p:cNvGrpSpPr>
            <a:grpSpLocks/>
          </p:cNvGrpSpPr>
          <p:nvPr/>
        </p:nvGrpSpPr>
        <p:grpSpPr bwMode="auto">
          <a:xfrm>
            <a:off x="1447800" y="2514600"/>
            <a:ext cx="5562600" cy="2590800"/>
            <a:chOff x="3240" y="7498"/>
            <a:chExt cx="5244" cy="1768"/>
          </a:xfrm>
        </p:grpSpPr>
        <p:sp>
          <p:nvSpPr>
            <p:cNvPr id="38918" name="Text Box 5"/>
            <p:cNvSpPr txBox="1">
              <a:spLocks noChangeArrowheads="1"/>
            </p:cNvSpPr>
            <p:nvPr/>
          </p:nvSpPr>
          <p:spPr bwMode="auto">
            <a:xfrm>
              <a:off x="5220" y="7680"/>
              <a:ext cx="1260" cy="468"/>
            </a:xfrm>
            <a:prstGeom prst="rect">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订单处理</a:t>
              </a:r>
              <a:endParaRPr lang="zh-CN" altLang="en-US"/>
            </a:p>
          </p:txBody>
        </p:sp>
        <p:sp>
          <p:nvSpPr>
            <p:cNvPr id="38919" name="Line 6"/>
            <p:cNvSpPr>
              <a:spLocks noChangeShapeType="1"/>
            </p:cNvSpPr>
            <p:nvPr/>
          </p:nvSpPr>
          <p:spPr bwMode="auto">
            <a:xfrm>
              <a:off x="4116" y="7914"/>
              <a:ext cx="1080" cy="0"/>
            </a:xfrm>
            <a:prstGeom prst="line">
              <a:avLst/>
            </a:prstGeom>
            <a:noFill/>
            <a:ln w="9525">
              <a:solidFill>
                <a:srgbClr val="000000"/>
              </a:solidFill>
              <a:round/>
              <a:headEnd/>
              <a:tailEnd type="triangle" w="med" len="med"/>
            </a:ln>
          </p:spPr>
          <p:txBody>
            <a:bodyPr/>
            <a:lstStyle/>
            <a:p>
              <a:endParaRPr lang="zh-CN" altLang="en-US"/>
            </a:p>
          </p:txBody>
        </p:sp>
        <p:sp>
          <p:nvSpPr>
            <p:cNvPr id="38920" name="Line 7"/>
            <p:cNvSpPr>
              <a:spLocks noChangeShapeType="1"/>
            </p:cNvSpPr>
            <p:nvPr/>
          </p:nvSpPr>
          <p:spPr bwMode="auto">
            <a:xfrm>
              <a:off x="6480" y="7901"/>
              <a:ext cx="1080" cy="0"/>
            </a:xfrm>
            <a:prstGeom prst="line">
              <a:avLst/>
            </a:prstGeom>
            <a:noFill/>
            <a:ln w="9525">
              <a:solidFill>
                <a:srgbClr val="000000"/>
              </a:solidFill>
              <a:round/>
              <a:headEnd/>
              <a:tailEnd type="triangle" w="med" len="med"/>
            </a:ln>
          </p:spPr>
          <p:txBody>
            <a:bodyPr/>
            <a:lstStyle/>
            <a:p>
              <a:endParaRPr lang="zh-CN" altLang="en-US"/>
            </a:p>
          </p:txBody>
        </p:sp>
        <p:sp>
          <p:nvSpPr>
            <p:cNvPr id="38921" name="Text Box 8"/>
            <p:cNvSpPr txBox="1">
              <a:spLocks noChangeArrowheads="1"/>
            </p:cNvSpPr>
            <p:nvPr/>
          </p:nvSpPr>
          <p:spPr bwMode="auto">
            <a:xfrm>
              <a:off x="4231" y="7498"/>
              <a:ext cx="900" cy="468"/>
            </a:xfrm>
            <a:prstGeom prst="rect">
              <a:avLst/>
            </a:prstGeom>
            <a:noFill/>
            <a:ln w="9525">
              <a:noFill/>
              <a:miter lim="800000"/>
              <a:headEnd/>
              <a:tailEnd/>
            </a:ln>
          </p:spPr>
          <p:txBody>
            <a:bodyPr/>
            <a:lstStyle/>
            <a:p>
              <a:pPr algn="just"/>
              <a:r>
                <a:rPr lang="zh-CN" altLang="en-US">
                  <a:latin typeface="Times New Roman" pitchFamily="18" charset="0"/>
                </a:rPr>
                <a:t>订单</a:t>
              </a:r>
              <a:endParaRPr lang="zh-CN" altLang="en-US"/>
            </a:p>
          </p:txBody>
        </p:sp>
        <p:sp>
          <p:nvSpPr>
            <p:cNvPr id="38922" name="Text Box 9"/>
            <p:cNvSpPr txBox="1">
              <a:spLocks noChangeArrowheads="1"/>
            </p:cNvSpPr>
            <p:nvPr/>
          </p:nvSpPr>
          <p:spPr bwMode="auto">
            <a:xfrm>
              <a:off x="6569" y="7498"/>
              <a:ext cx="1080" cy="468"/>
            </a:xfrm>
            <a:prstGeom prst="rect">
              <a:avLst/>
            </a:prstGeom>
            <a:noFill/>
            <a:ln w="9525">
              <a:noFill/>
              <a:miter lim="800000"/>
              <a:headEnd/>
              <a:tailEnd/>
            </a:ln>
          </p:spPr>
          <p:txBody>
            <a:bodyPr/>
            <a:lstStyle/>
            <a:p>
              <a:pPr algn="just"/>
              <a:r>
                <a:rPr lang="zh-CN" altLang="en-US">
                  <a:latin typeface="Times New Roman" pitchFamily="18" charset="0"/>
                </a:rPr>
                <a:t>备货单</a:t>
              </a:r>
              <a:endParaRPr lang="zh-CN" altLang="en-US"/>
            </a:p>
          </p:txBody>
        </p:sp>
        <p:sp>
          <p:nvSpPr>
            <p:cNvPr id="38923" name="Line 10"/>
            <p:cNvSpPr>
              <a:spLocks noChangeShapeType="1"/>
            </p:cNvSpPr>
            <p:nvPr/>
          </p:nvSpPr>
          <p:spPr bwMode="auto">
            <a:xfrm flipH="1">
              <a:off x="3780" y="8148"/>
              <a:ext cx="1800" cy="468"/>
            </a:xfrm>
            <a:prstGeom prst="line">
              <a:avLst/>
            </a:prstGeom>
            <a:noFill/>
            <a:ln w="9525">
              <a:solidFill>
                <a:srgbClr val="000000"/>
              </a:solidFill>
              <a:round/>
              <a:headEnd/>
              <a:tailEnd type="triangle" w="med" len="med"/>
            </a:ln>
          </p:spPr>
          <p:txBody>
            <a:bodyPr/>
            <a:lstStyle/>
            <a:p>
              <a:endParaRPr lang="zh-CN" altLang="en-US"/>
            </a:p>
          </p:txBody>
        </p:sp>
        <p:sp>
          <p:nvSpPr>
            <p:cNvPr id="38924" name="Line 11"/>
            <p:cNvSpPr>
              <a:spLocks noChangeShapeType="1"/>
            </p:cNvSpPr>
            <p:nvPr/>
          </p:nvSpPr>
          <p:spPr bwMode="auto">
            <a:xfrm>
              <a:off x="6120" y="8148"/>
              <a:ext cx="1620" cy="468"/>
            </a:xfrm>
            <a:prstGeom prst="line">
              <a:avLst/>
            </a:prstGeom>
            <a:noFill/>
            <a:ln w="9525">
              <a:solidFill>
                <a:srgbClr val="000000"/>
              </a:solidFill>
              <a:round/>
              <a:headEnd/>
              <a:tailEnd type="triangle" w="med" len="med"/>
            </a:ln>
          </p:spPr>
          <p:txBody>
            <a:bodyPr/>
            <a:lstStyle/>
            <a:p>
              <a:endParaRPr lang="zh-CN" altLang="en-US"/>
            </a:p>
          </p:txBody>
        </p:sp>
        <p:cxnSp>
          <p:nvCxnSpPr>
            <p:cNvPr id="38925" name="AutoShape 12"/>
            <p:cNvCxnSpPr>
              <a:cxnSpLocks noChangeShapeType="1"/>
            </p:cNvCxnSpPr>
            <p:nvPr/>
          </p:nvCxnSpPr>
          <p:spPr bwMode="auto">
            <a:xfrm>
              <a:off x="5760" y="8148"/>
              <a:ext cx="0" cy="468"/>
            </a:xfrm>
            <a:prstGeom prst="straightConnector1">
              <a:avLst/>
            </a:prstGeom>
            <a:noFill/>
            <a:ln w="9525">
              <a:solidFill>
                <a:srgbClr val="000000"/>
              </a:solidFill>
              <a:round/>
              <a:headEnd type="triangle" w="med" len="med"/>
              <a:tailEnd type="triangle" w="med" len="med"/>
            </a:ln>
          </p:spPr>
        </p:cxnSp>
        <p:sp>
          <p:nvSpPr>
            <p:cNvPr id="38926" name="AutoShape 13"/>
            <p:cNvSpPr>
              <a:spLocks noChangeArrowheads="1"/>
            </p:cNvSpPr>
            <p:nvPr/>
          </p:nvSpPr>
          <p:spPr bwMode="auto">
            <a:xfrm>
              <a:off x="3240" y="8642"/>
              <a:ext cx="1440" cy="624"/>
            </a:xfrm>
            <a:prstGeom prst="flowChartDocument">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缺货文件</a:t>
              </a:r>
              <a:endParaRPr lang="zh-CN" altLang="en-US"/>
            </a:p>
          </p:txBody>
        </p:sp>
        <p:sp>
          <p:nvSpPr>
            <p:cNvPr id="38927" name="AutoShape 14"/>
            <p:cNvSpPr>
              <a:spLocks noChangeArrowheads="1"/>
            </p:cNvSpPr>
            <p:nvPr/>
          </p:nvSpPr>
          <p:spPr bwMode="auto">
            <a:xfrm>
              <a:off x="5040" y="8616"/>
              <a:ext cx="1440" cy="624"/>
            </a:xfrm>
            <a:prstGeom prst="flowChartDocument">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库存文件</a:t>
              </a:r>
              <a:endParaRPr lang="zh-CN" altLang="en-US"/>
            </a:p>
          </p:txBody>
        </p:sp>
        <p:sp>
          <p:nvSpPr>
            <p:cNvPr id="38928" name="AutoShape 15"/>
            <p:cNvSpPr>
              <a:spLocks noChangeArrowheads="1"/>
            </p:cNvSpPr>
            <p:nvPr/>
          </p:nvSpPr>
          <p:spPr bwMode="auto">
            <a:xfrm>
              <a:off x="7044" y="8629"/>
              <a:ext cx="1440" cy="624"/>
            </a:xfrm>
            <a:prstGeom prst="flowChartPunchedCard">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已处理订单</a:t>
              </a:r>
              <a:endParaRPr lang="zh-CN" altLang="en-US"/>
            </a:p>
          </p:txBody>
        </p:sp>
      </p:grpSp>
      <p:sp>
        <p:nvSpPr>
          <p:cNvPr id="38917" name="Text Box 16"/>
          <p:cNvSpPr txBox="1">
            <a:spLocks noChangeArrowheads="1"/>
          </p:cNvSpPr>
          <p:nvPr/>
        </p:nvSpPr>
        <p:spPr bwMode="auto">
          <a:xfrm>
            <a:off x="3232150" y="5334000"/>
            <a:ext cx="1890713" cy="307975"/>
          </a:xfrm>
          <a:prstGeom prst="rect">
            <a:avLst/>
          </a:prstGeom>
          <a:noFill/>
          <a:ln w="9525">
            <a:noFill/>
            <a:miter lim="800000"/>
            <a:headEnd/>
            <a:tailEnd/>
          </a:ln>
        </p:spPr>
        <p:txBody>
          <a:bodyPr wrap="none">
            <a:spAutoFit/>
          </a:bodyPr>
          <a:lstStyle/>
          <a:p>
            <a:r>
              <a:rPr lang="en-US" altLang="zh-CN" sz="1400"/>
              <a:t>   </a:t>
            </a:r>
            <a:r>
              <a:rPr lang="zh-CN" altLang="en-US" sz="1400"/>
              <a:t>选择模块划分对象</a:t>
            </a:r>
          </a:p>
        </p:txBody>
      </p:sp>
    </p:spTree>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4294967295"/>
          </p:nvPr>
        </p:nvSpPr>
        <p:spPr>
          <a:xfrm>
            <a:off x="533400" y="1143000"/>
            <a:ext cx="8229600" cy="3886200"/>
          </a:xfrm>
        </p:spPr>
        <p:txBody>
          <a:bodyPr/>
          <a:lstStyle/>
          <a:p>
            <a:pPr>
              <a:buFontTx/>
              <a:buNone/>
            </a:pPr>
            <a:r>
              <a:rPr lang="zh-CN" altLang="en-US" sz="2000" b="1" smtClean="0"/>
              <a:t>第二步</a:t>
            </a:r>
            <a:r>
              <a:rPr lang="zh-CN" altLang="en-US" sz="2000" smtClean="0"/>
              <a:t>，因为任何功能模块都是由输入、处理和输出三个基本部分组成</a:t>
            </a:r>
            <a:r>
              <a:rPr lang="en-US" altLang="zh-CN" sz="2000" smtClean="0"/>
              <a:t>,</a:t>
            </a:r>
            <a:r>
              <a:rPr lang="zh-CN" altLang="en-US" sz="2000" smtClean="0"/>
              <a:t>因此，根据数据流程图，可以把“订单处理”模块分解为输入、处理和输出三个功能模块。</a:t>
            </a:r>
          </a:p>
        </p:txBody>
      </p:sp>
      <p:grpSp>
        <p:nvGrpSpPr>
          <p:cNvPr id="2" name="Group 4"/>
          <p:cNvGrpSpPr>
            <a:grpSpLocks/>
          </p:cNvGrpSpPr>
          <p:nvPr/>
        </p:nvGrpSpPr>
        <p:grpSpPr bwMode="auto">
          <a:xfrm>
            <a:off x="1295400" y="3048000"/>
            <a:ext cx="6019800" cy="1295400"/>
            <a:chOff x="2520" y="10488"/>
            <a:chExt cx="6480" cy="1092"/>
          </a:xfrm>
        </p:grpSpPr>
        <p:sp>
          <p:nvSpPr>
            <p:cNvPr id="39941" name="Text Box 5"/>
            <p:cNvSpPr txBox="1">
              <a:spLocks noChangeArrowheads="1"/>
            </p:cNvSpPr>
            <p:nvPr/>
          </p:nvSpPr>
          <p:spPr bwMode="auto">
            <a:xfrm>
              <a:off x="2520" y="10644"/>
              <a:ext cx="1620" cy="780"/>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1</a:t>
              </a:r>
              <a:r>
                <a:rPr lang="zh-CN" altLang="en-US" sz="1400">
                  <a:latin typeface="Times New Roman" pitchFamily="18" charset="0"/>
                </a:rPr>
                <a:t>、输入订单</a:t>
              </a:r>
            </a:p>
            <a:p>
              <a:pPr algn="just"/>
              <a:r>
                <a:rPr lang="en-US" altLang="zh-CN" sz="1400">
                  <a:latin typeface="Times New Roman" pitchFamily="18" charset="0"/>
                </a:rPr>
                <a:t>2</a:t>
              </a:r>
              <a:r>
                <a:rPr lang="zh-CN" altLang="en-US" sz="1400">
                  <a:latin typeface="Times New Roman" pitchFamily="18" charset="0"/>
                </a:rPr>
                <a:t>、读库存文件</a:t>
              </a:r>
            </a:p>
            <a:p>
              <a:endParaRPr lang="en-US" altLang="zh-CN" sz="1400"/>
            </a:p>
          </p:txBody>
        </p:sp>
        <p:sp>
          <p:nvSpPr>
            <p:cNvPr id="39942" name="Line 6"/>
            <p:cNvSpPr>
              <a:spLocks noChangeShapeType="1"/>
            </p:cNvSpPr>
            <p:nvPr/>
          </p:nvSpPr>
          <p:spPr bwMode="auto">
            <a:xfrm>
              <a:off x="4140" y="10800"/>
              <a:ext cx="540" cy="0"/>
            </a:xfrm>
            <a:prstGeom prst="line">
              <a:avLst/>
            </a:prstGeom>
            <a:noFill/>
            <a:ln w="9525">
              <a:solidFill>
                <a:srgbClr val="000000"/>
              </a:solidFill>
              <a:round/>
              <a:headEnd/>
              <a:tailEnd type="triangle" w="med" len="med"/>
            </a:ln>
          </p:spPr>
          <p:txBody>
            <a:bodyPr/>
            <a:lstStyle/>
            <a:p>
              <a:endParaRPr lang="zh-CN" altLang="en-US"/>
            </a:p>
          </p:txBody>
        </p:sp>
        <p:sp>
          <p:nvSpPr>
            <p:cNvPr id="39943" name="Line 7"/>
            <p:cNvSpPr>
              <a:spLocks noChangeShapeType="1"/>
            </p:cNvSpPr>
            <p:nvPr/>
          </p:nvSpPr>
          <p:spPr bwMode="auto">
            <a:xfrm>
              <a:off x="4140" y="11268"/>
              <a:ext cx="540" cy="0"/>
            </a:xfrm>
            <a:prstGeom prst="line">
              <a:avLst/>
            </a:prstGeom>
            <a:noFill/>
            <a:ln w="9525">
              <a:solidFill>
                <a:srgbClr val="000000"/>
              </a:solidFill>
              <a:round/>
              <a:headEnd/>
              <a:tailEnd type="triangle" w="med" len="med"/>
            </a:ln>
          </p:spPr>
          <p:txBody>
            <a:bodyPr/>
            <a:lstStyle/>
            <a:p>
              <a:endParaRPr lang="zh-CN" altLang="en-US"/>
            </a:p>
          </p:txBody>
        </p:sp>
        <p:sp>
          <p:nvSpPr>
            <p:cNvPr id="39944" name="Text Box 8"/>
            <p:cNvSpPr txBox="1">
              <a:spLocks noChangeArrowheads="1"/>
            </p:cNvSpPr>
            <p:nvPr/>
          </p:nvSpPr>
          <p:spPr bwMode="auto">
            <a:xfrm>
              <a:off x="4680" y="10488"/>
              <a:ext cx="2160" cy="1092"/>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1</a:t>
              </a:r>
              <a:r>
                <a:rPr lang="zh-CN" altLang="en-US" sz="1400">
                  <a:latin typeface="Times New Roman" pitchFamily="18" charset="0"/>
                </a:rPr>
                <a:t>、确定能否供货</a:t>
              </a:r>
            </a:p>
            <a:p>
              <a:pPr algn="just"/>
              <a:r>
                <a:rPr lang="en-US" altLang="zh-CN" sz="1400">
                  <a:latin typeface="Times New Roman" pitchFamily="18" charset="0"/>
                </a:rPr>
                <a:t>2</a:t>
              </a:r>
              <a:r>
                <a:rPr lang="zh-CN" altLang="en-US" sz="1400">
                  <a:latin typeface="Times New Roman" pitchFamily="18" charset="0"/>
                </a:rPr>
                <a:t>、处理缺货单</a:t>
              </a:r>
            </a:p>
            <a:p>
              <a:pPr algn="just"/>
              <a:r>
                <a:rPr lang="en-US" altLang="zh-CN" sz="1400">
                  <a:latin typeface="Times New Roman" pitchFamily="18" charset="0"/>
                </a:rPr>
                <a:t>3</a:t>
              </a:r>
              <a:r>
                <a:rPr lang="zh-CN" altLang="en-US" sz="1400">
                  <a:latin typeface="Times New Roman" pitchFamily="18" charset="0"/>
                </a:rPr>
                <a:t>、处理可供货订单</a:t>
              </a:r>
            </a:p>
            <a:p>
              <a:endParaRPr lang="en-US" altLang="zh-CN" sz="1400"/>
            </a:p>
          </p:txBody>
        </p:sp>
        <p:sp>
          <p:nvSpPr>
            <p:cNvPr id="39945" name="Line 9"/>
            <p:cNvSpPr>
              <a:spLocks noChangeShapeType="1"/>
            </p:cNvSpPr>
            <p:nvPr/>
          </p:nvSpPr>
          <p:spPr bwMode="auto">
            <a:xfrm>
              <a:off x="6840" y="10774"/>
              <a:ext cx="540" cy="0"/>
            </a:xfrm>
            <a:prstGeom prst="line">
              <a:avLst/>
            </a:prstGeom>
            <a:noFill/>
            <a:ln w="9525">
              <a:solidFill>
                <a:srgbClr val="000000"/>
              </a:solidFill>
              <a:round/>
              <a:headEnd/>
              <a:tailEnd type="triangle" w="med" len="med"/>
            </a:ln>
          </p:spPr>
          <p:txBody>
            <a:bodyPr/>
            <a:lstStyle/>
            <a:p>
              <a:endParaRPr lang="zh-CN" altLang="en-US"/>
            </a:p>
          </p:txBody>
        </p:sp>
        <p:sp>
          <p:nvSpPr>
            <p:cNvPr id="39946" name="Line 10"/>
            <p:cNvSpPr>
              <a:spLocks noChangeShapeType="1"/>
            </p:cNvSpPr>
            <p:nvPr/>
          </p:nvSpPr>
          <p:spPr bwMode="auto">
            <a:xfrm>
              <a:off x="6840" y="11242"/>
              <a:ext cx="540" cy="0"/>
            </a:xfrm>
            <a:prstGeom prst="line">
              <a:avLst/>
            </a:prstGeom>
            <a:noFill/>
            <a:ln w="9525">
              <a:solidFill>
                <a:srgbClr val="000000"/>
              </a:solidFill>
              <a:round/>
              <a:headEnd/>
              <a:tailEnd type="triangle" w="med" len="med"/>
            </a:ln>
          </p:spPr>
          <p:txBody>
            <a:bodyPr/>
            <a:lstStyle/>
            <a:p>
              <a:endParaRPr lang="zh-CN" altLang="en-US"/>
            </a:p>
          </p:txBody>
        </p:sp>
        <p:sp>
          <p:nvSpPr>
            <p:cNvPr id="39947" name="Text Box 11"/>
            <p:cNvSpPr txBox="1">
              <a:spLocks noChangeArrowheads="1"/>
            </p:cNvSpPr>
            <p:nvPr/>
          </p:nvSpPr>
          <p:spPr bwMode="auto">
            <a:xfrm>
              <a:off x="7380" y="10644"/>
              <a:ext cx="1620" cy="780"/>
            </a:xfrm>
            <a:prstGeom prst="rect">
              <a:avLst/>
            </a:prstGeom>
            <a:solidFill>
              <a:srgbClr val="FFFFFF"/>
            </a:solidFill>
            <a:ln w="9525">
              <a:solidFill>
                <a:srgbClr val="000000"/>
              </a:solidFill>
              <a:miter lim="800000"/>
              <a:headEnd/>
              <a:tailEnd/>
            </a:ln>
          </p:spPr>
          <p:txBody>
            <a:bodyPr/>
            <a:lstStyle/>
            <a:p>
              <a:pPr algn="just"/>
              <a:r>
                <a:rPr lang="en-US" altLang="zh-CN" sz="1400">
                  <a:latin typeface="Times New Roman" pitchFamily="18" charset="0"/>
                </a:rPr>
                <a:t>1</a:t>
              </a:r>
              <a:r>
                <a:rPr lang="zh-CN" altLang="en-US" sz="1400">
                  <a:latin typeface="Times New Roman" pitchFamily="18" charset="0"/>
                </a:rPr>
                <a:t>、编辑备货单</a:t>
              </a:r>
            </a:p>
            <a:p>
              <a:pPr algn="just"/>
              <a:r>
                <a:rPr lang="en-US" altLang="zh-CN" sz="1400">
                  <a:latin typeface="Times New Roman" pitchFamily="18" charset="0"/>
                </a:rPr>
                <a:t>2</a:t>
              </a:r>
              <a:r>
                <a:rPr lang="zh-CN" altLang="en-US" sz="1400">
                  <a:latin typeface="Times New Roman" pitchFamily="18" charset="0"/>
                </a:rPr>
                <a:t>、打印备货单</a:t>
              </a:r>
            </a:p>
            <a:p>
              <a:endParaRPr lang="en-US" altLang="zh-CN" sz="1400"/>
            </a:p>
          </p:txBody>
        </p:sp>
      </p:grpSp>
      <p:sp>
        <p:nvSpPr>
          <p:cNvPr id="39940" name="Text Box 12"/>
          <p:cNvSpPr txBox="1">
            <a:spLocks noChangeArrowheads="1"/>
          </p:cNvSpPr>
          <p:nvPr/>
        </p:nvSpPr>
        <p:spPr bwMode="auto">
          <a:xfrm>
            <a:off x="2590800" y="4800600"/>
            <a:ext cx="3673475" cy="304800"/>
          </a:xfrm>
          <a:prstGeom prst="rect">
            <a:avLst/>
          </a:prstGeom>
          <a:noFill/>
          <a:ln w="9525">
            <a:noFill/>
            <a:miter lim="800000"/>
            <a:headEnd/>
            <a:tailEnd/>
          </a:ln>
        </p:spPr>
        <p:txBody>
          <a:bodyPr>
            <a:spAutoFit/>
          </a:bodyPr>
          <a:lstStyle/>
          <a:p>
            <a:pPr>
              <a:spcBef>
                <a:spcPct val="50000"/>
              </a:spcBef>
            </a:pPr>
            <a:r>
              <a:rPr lang="zh-CN" altLang="en-US" sz="1400"/>
              <a:t>图</a:t>
            </a:r>
            <a:r>
              <a:rPr lang="en-US" altLang="zh-CN" sz="1400"/>
              <a:t>5.16 </a:t>
            </a:r>
            <a:r>
              <a:rPr lang="zh-CN" altLang="en-US" sz="1400"/>
              <a:t>分解成输入、处理、输出三部分</a:t>
            </a:r>
          </a:p>
        </p:txBody>
      </p:sp>
    </p:spTree>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4294967295"/>
          </p:nvPr>
        </p:nvSpPr>
        <p:spPr>
          <a:xfrm>
            <a:off x="381000" y="1143000"/>
            <a:ext cx="8229600" cy="3886200"/>
          </a:xfrm>
        </p:spPr>
        <p:txBody>
          <a:bodyPr/>
          <a:lstStyle/>
          <a:p>
            <a:pPr>
              <a:buFontTx/>
              <a:buNone/>
            </a:pPr>
            <a:r>
              <a:rPr lang="zh-CN" altLang="en-US" sz="2000" b="1" smtClean="0"/>
              <a:t>第三步</a:t>
            </a:r>
            <a:r>
              <a:rPr lang="zh-CN" altLang="en-US" sz="2000" smtClean="0"/>
              <a:t>，将各模块逐层进行功能分解，并绘制“订单处理”的功能结构图。</a:t>
            </a:r>
          </a:p>
        </p:txBody>
      </p:sp>
      <p:grpSp>
        <p:nvGrpSpPr>
          <p:cNvPr id="2" name="Group 4"/>
          <p:cNvGrpSpPr>
            <a:grpSpLocks/>
          </p:cNvGrpSpPr>
          <p:nvPr/>
        </p:nvGrpSpPr>
        <p:grpSpPr bwMode="auto">
          <a:xfrm>
            <a:off x="609600" y="1905000"/>
            <a:ext cx="7391400" cy="3124200"/>
            <a:chOff x="1974" y="10860"/>
            <a:chExt cx="8106" cy="3908"/>
          </a:xfrm>
        </p:grpSpPr>
        <p:sp>
          <p:nvSpPr>
            <p:cNvPr id="40965" name="Rectangle 5"/>
            <p:cNvSpPr>
              <a:spLocks noChangeArrowheads="1"/>
            </p:cNvSpPr>
            <p:nvPr/>
          </p:nvSpPr>
          <p:spPr bwMode="auto">
            <a:xfrm>
              <a:off x="5604" y="10860"/>
              <a:ext cx="1260" cy="468"/>
            </a:xfrm>
            <a:prstGeom prst="rect">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订单处理</a:t>
              </a:r>
              <a:endParaRPr lang="zh-CN" altLang="en-US"/>
            </a:p>
          </p:txBody>
        </p:sp>
        <p:sp>
          <p:nvSpPr>
            <p:cNvPr id="40966" name="Line 6"/>
            <p:cNvSpPr>
              <a:spLocks noChangeShapeType="1"/>
            </p:cNvSpPr>
            <p:nvPr/>
          </p:nvSpPr>
          <p:spPr bwMode="auto">
            <a:xfrm>
              <a:off x="3597" y="11492"/>
              <a:ext cx="5580" cy="0"/>
            </a:xfrm>
            <a:prstGeom prst="line">
              <a:avLst/>
            </a:prstGeom>
            <a:noFill/>
            <a:ln w="9525">
              <a:solidFill>
                <a:srgbClr val="000000"/>
              </a:solidFill>
              <a:round/>
              <a:headEnd/>
              <a:tailEnd/>
            </a:ln>
          </p:spPr>
          <p:txBody>
            <a:bodyPr/>
            <a:lstStyle/>
            <a:p>
              <a:endParaRPr lang="zh-CN" altLang="en-US"/>
            </a:p>
          </p:txBody>
        </p:sp>
        <p:sp>
          <p:nvSpPr>
            <p:cNvPr id="40967" name="Line 7"/>
            <p:cNvSpPr>
              <a:spLocks noChangeShapeType="1"/>
            </p:cNvSpPr>
            <p:nvPr/>
          </p:nvSpPr>
          <p:spPr bwMode="auto">
            <a:xfrm>
              <a:off x="3597" y="11492"/>
              <a:ext cx="0" cy="312"/>
            </a:xfrm>
            <a:prstGeom prst="line">
              <a:avLst/>
            </a:prstGeom>
            <a:noFill/>
            <a:ln w="9525">
              <a:solidFill>
                <a:srgbClr val="000000"/>
              </a:solidFill>
              <a:round/>
              <a:headEnd/>
              <a:tailEnd/>
            </a:ln>
          </p:spPr>
          <p:txBody>
            <a:bodyPr/>
            <a:lstStyle/>
            <a:p>
              <a:endParaRPr lang="zh-CN" altLang="en-US"/>
            </a:p>
          </p:txBody>
        </p:sp>
        <p:sp>
          <p:nvSpPr>
            <p:cNvPr id="40968" name="Line 8"/>
            <p:cNvSpPr>
              <a:spLocks noChangeShapeType="1"/>
            </p:cNvSpPr>
            <p:nvPr/>
          </p:nvSpPr>
          <p:spPr bwMode="auto">
            <a:xfrm>
              <a:off x="9177" y="11492"/>
              <a:ext cx="0" cy="312"/>
            </a:xfrm>
            <a:prstGeom prst="line">
              <a:avLst/>
            </a:prstGeom>
            <a:noFill/>
            <a:ln w="9525">
              <a:solidFill>
                <a:srgbClr val="000000"/>
              </a:solidFill>
              <a:round/>
              <a:headEnd/>
              <a:tailEnd/>
            </a:ln>
          </p:spPr>
          <p:txBody>
            <a:bodyPr/>
            <a:lstStyle/>
            <a:p>
              <a:endParaRPr lang="zh-CN" altLang="en-US"/>
            </a:p>
          </p:txBody>
        </p:sp>
        <p:grpSp>
          <p:nvGrpSpPr>
            <p:cNvPr id="3" name="Group 9"/>
            <p:cNvGrpSpPr>
              <a:grpSpLocks/>
            </p:cNvGrpSpPr>
            <p:nvPr/>
          </p:nvGrpSpPr>
          <p:grpSpPr bwMode="auto">
            <a:xfrm>
              <a:off x="8097" y="11804"/>
              <a:ext cx="1983" cy="1716"/>
              <a:chOff x="8097" y="12352"/>
              <a:chExt cx="1983" cy="1716"/>
            </a:xfrm>
          </p:grpSpPr>
          <p:sp>
            <p:nvSpPr>
              <p:cNvPr id="41008" name="Rectangle 10"/>
              <p:cNvSpPr>
                <a:spLocks noChangeArrowheads="1"/>
              </p:cNvSpPr>
              <p:nvPr/>
            </p:nvSpPr>
            <p:spPr bwMode="auto">
              <a:xfrm>
                <a:off x="8817" y="12352"/>
                <a:ext cx="720" cy="468"/>
              </a:xfrm>
              <a:prstGeom prst="rect">
                <a:avLst/>
              </a:prstGeom>
              <a:solidFill>
                <a:srgbClr val="FFFFFF"/>
              </a:solidFill>
              <a:ln w="9525">
                <a:solidFill>
                  <a:srgbClr val="000000"/>
                </a:solidFill>
                <a:miter lim="800000"/>
                <a:headEnd/>
                <a:tailEnd/>
              </a:ln>
            </p:spPr>
            <p:txBody>
              <a:bodyPr lIns="54000" rIns="54000"/>
              <a:lstStyle/>
              <a:p>
                <a:pPr algn="ctr"/>
                <a:r>
                  <a:rPr lang="zh-CN" altLang="en-US" sz="1600">
                    <a:latin typeface="Times New Roman" pitchFamily="18" charset="0"/>
                  </a:rPr>
                  <a:t>输出</a:t>
                </a:r>
                <a:endParaRPr lang="zh-CN" altLang="en-US" sz="1600"/>
              </a:p>
            </p:txBody>
          </p:sp>
          <p:grpSp>
            <p:nvGrpSpPr>
              <p:cNvPr id="4" name="Group 11"/>
              <p:cNvGrpSpPr>
                <a:grpSpLocks/>
              </p:cNvGrpSpPr>
              <p:nvPr/>
            </p:nvGrpSpPr>
            <p:grpSpPr bwMode="auto">
              <a:xfrm>
                <a:off x="8097" y="12820"/>
                <a:ext cx="1983" cy="1248"/>
                <a:chOff x="2157" y="9396"/>
                <a:chExt cx="1983" cy="1248"/>
              </a:xfrm>
            </p:grpSpPr>
            <p:sp>
              <p:nvSpPr>
                <p:cNvPr id="41010" name="Line 12"/>
                <p:cNvSpPr>
                  <a:spLocks noChangeShapeType="1"/>
                </p:cNvSpPr>
                <p:nvPr/>
              </p:nvSpPr>
              <p:spPr bwMode="auto">
                <a:xfrm>
                  <a:off x="2700" y="9708"/>
                  <a:ext cx="0" cy="312"/>
                </a:xfrm>
                <a:prstGeom prst="line">
                  <a:avLst/>
                </a:prstGeom>
                <a:noFill/>
                <a:ln w="9525">
                  <a:solidFill>
                    <a:srgbClr val="000000"/>
                  </a:solidFill>
                  <a:round/>
                  <a:headEnd/>
                  <a:tailEnd/>
                </a:ln>
              </p:spPr>
              <p:txBody>
                <a:bodyPr/>
                <a:lstStyle/>
                <a:p>
                  <a:endParaRPr lang="zh-CN" altLang="en-US"/>
                </a:p>
              </p:txBody>
            </p:sp>
            <p:sp>
              <p:nvSpPr>
                <p:cNvPr id="41011" name="Text Box 13"/>
                <p:cNvSpPr txBox="1">
                  <a:spLocks noChangeArrowheads="1"/>
                </p:cNvSpPr>
                <p:nvPr/>
              </p:nvSpPr>
              <p:spPr bwMode="auto">
                <a:xfrm>
                  <a:off x="2157" y="10020"/>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编辑备货单</a:t>
                  </a:r>
                  <a:endParaRPr lang="zh-CN" altLang="en-US" sz="1400"/>
                </a:p>
              </p:txBody>
            </p:sp>
            <p:sp>
              <p:nvSpPr>
                <p:cNvPr id="41012" name="Line 14"/>
                <p:cNvSpPr>
                  <a:spLocks noChangeShapeType="1"/>
                </p:cNvSpPr>
                <p:nvPr/>
              </p:nvSpPr>
              <p:spPr bwMode="auto">
                <a:xfrm>
                  <a:off x="2700" y="9708"/>
                  <a:ext cx="1080" cy="0"/>
                </a:xfrm>
                <a:prstGeom prst="line">
                  <a:avLst/>
                </a:prstGeom>
                <a:noFill/>
                <a:ln w="9525">
                  <a:solidFill>
                    <a:srgbClr val="000000"/>
                  </a:solidFill>
                  <a:round/>
                  <a:headEnd/>
                  <a:tailEnd/>
                </a:ln>
              </p:spPr>
              <p:txBody>
                <a:bodyPr/>
                <a:lstStyle/>
                <a:p>
                  <a:endParaRPr lang="zh-CN" altLang="en-US"/>
                </a:p>
              </p:txBody>
            </p:sp>
            <p:sp>
              <p:nvSpPr>
                <p:cNvPr id="41013" name="Line 15"/>
                <p:cNvSpPr>
                  <a:spLocks noChangeShapeType="1"/>
                </p:cNvSpPr>
                <p:nvPr/>
              </p:nvSpPr>
              <p:spPr bwMode="auto">
                <a:xfrm>
                  <a:off x="3780" y="9708"/>
                  <a:ext cx="0" cy="312"/>
                </a:xfrm>
                <a:prstGeom prst="line">
                  <a:avLst/>
                </a:prstGeom>
                <a:noFill/>
                <a:ln w="9525">
                  <a:solidFill>
                    <a:srgbClr val="000000"/>
                  </a:solidFill>
                  <a:round/>
                  <a:headEnd/>
                  <a:tailEnd/>
                </a:ln>
              </p:spPr>
              <p:txBody>
                <a:bodyPr/>
                <a:lstStyle/>
                <a:p>
                  <a:endParaRPr lang="zh-CN" altLang="en-US"/>
                </a:p>
              </p:txBody>
            </p:sp>
            <p:sp>
              <p:nvSpPr>
                <p:cNvPr id="41014" name="Line 16"/>
                <p:cNvSpPr>
                  <a:spLocks noChangeShapeType="1"/>
                </p:cNvSpPr>
                <p:nvPr/>
              </p:nvSpPr>
              <p:spPr bwMode="auto">
                <a:xfrm>
                  <a:off x="3240" y="9396"/>
                  <a:ext cx="0" cy="312"/>
                </a:xfrm>
                <a:prstGeom prst="line">
                  <a:avLst/>
                </a:prstGeom>
                <a:noFill/>
                <a:ln w="9525">
                  <a:solidFill>
                    <a:srgbClr val="000000"/>
                  </a:solidFill>
                  <a:round/>
                  <a:headEnd/>
                  <a:tailEnd/>
                </a:ln>
              </p:spPr>
              <p:txBody>
                <a:bodyPr/>
                <a:lstStyle/>
                <a:p>
                  <a:endParaRPr lang="zh-CN" altLang="en-US"/>
                </a:p>
              </p:txBody>
            </p:sp>
            <p:sp>
              <p:nvSpPr>
                <p:cNvPr id="41015" name="Text Box 17"/>
                <p:cNvSpPr txBox="1">
                  <a:spLocks noChangeArrowheads="1"/>
                </p:cNvSpPr>
                <p:nvPr/>
              </p:nvSpPr>
              <p:spPr bwMode="auto">
                <a:xfrm>
                  <a:off x="3417" y="10020"/>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打印备货单</a:t>
                  </a:r>
                  <a:endParaRPr lang="zh-CN" altLang="en-US" sz="1400"/>
                </a:p>
              </p:txBody>
            </p:sp>
          </p:grpSp>
        </p:grpSp>
        <p:grpSp>
          <p:nvGrpSpPr>
            <p:cNvPr id="5" name="Group 18"/>
            <p:cNvGrpSpPr>
              <a:grpSpLocks/>
            </p:cNvGrpSpPr>
            <p:nvPr/>
          </p:nvGrpSpPr>
          <p:grpSpPr bwMode="auto">
            <a:xfrm>
              <a:off x="1974" y="11804"/>
              <a:ext cx="2526" cy="2964"/>
              <a:chOff x="1974" y="12352"/>
              <a:chExt cx="2526" cy="2964"/>
            </a:xfrm>
          </p:grpSpPr>
          <p:sp>
            <p:nvSpPr>
              <p:cNvPr id="40995" name="Rectangle 19"/>
              <p:cNvSpPr>
                <a:spLocks noChangeArrowheads="1"/>
              </p:cNvSpPr>
              <p:nvPr/>
            </p:nvSpPr>
            <p:spPr bwMode="auto">
              <a:xfrm>
                <a:off x="3237" y="12352"/>
                <a:ext cx="720" cy="468"/>
              </a:xfrm>
              <a:prstGeom prst="rect">
                <a:avLst/>
              </a:prstGeom>
              <a:solidFill>
                <a:srgbClr val="FFFFFF"/>
              </a:solidFill>
              <a:ln w="9525">
                <a:solidFill>
                  <a:srgbClr val="000000"/>
                </a:solidFill>
                <a:miter lim="800000"/>
                <a:headEnd/>
                <a:tailEnd/>
              </a:ln>
            </p:spPr>
            <p:txBody>
              <a:bodyPr lIns="54000" rIns="54000"/>
              <a:lstStyle/>
              <a:p>
                <a:pPr algn="ctr"/>
                <a:r>
                  <a:rPr lang="zh-CN" altLang="en-US" sz="1600">
                    <a:latin typeface="Times New Roman" pitchFamily="18" charset="0"/>
                  </a:rPr>
                  <a:t>输入</a:t>
                </a:r>
                <a:endParaRPr lang="zh-CN" altLang="en-US" sz="1600"/>
              </a:p>
            </p:txBody>
          </p:sp>
          <p:sp>
            <p:nvSpPr>
              <p:cNvPr id="40996" name="Line 20"/>
              <p:cNvSpPr>
                <a:spLocks noChangeShapeType="1"/>
              </p:cNvSpPr>
              <p:nvPr/>
            </p:nvSpPr>
            <p:spPr bwMode="auto">
              <a:xfrm>
                <a:off x="3060" y="13132"/>
                <a:ext cx="0" cy="312"/>
              </a:xfrm>
              <a:prstGeom prst="line">
                <a:avLst/>
              </a:prstGeom>
              <a:noFill/>
              <a:ln w="9525">
                <a:solidFill>
                  <a:srgbClr val="000000"/>
                </a:solidFill>
                <a:round/>
                <a:headEnd/>
                <a:tailEnd/>
              </a:ln>
            </p:spPr>
            <p:txBody>
              <a:bodyPr/>
              <a:lstStyle/>
              <a:p>
                <a:endParaRPr lang="zh-CN" altLang="en-US"/>
              </a:p>
            </p:txBody>
          </p:sp>
          <p:sp>
            <p:nvSpPr>
              <p:cNvPr id="40997" name="Text Box 21"/>
              <p:cNvSpPr txBox="1">
                <a:spLocks noChangeArrowheads="1"/>
              </p:cNvSpPr>
              <p:nvPr/>
            </p:nvSpPr>
            <p:spPr bwMode="auto">
              <a:xfrm>
                <a:off x="2694" y="13444"/>
                <a:ext cx="723" cy="624"/>
              </a:xfrm>
              <a:prstGeom prst="rect">
                <a:avLst/>
              </a:prstGeom>
              <a:solidFill>
                <a:srgbClr val="FFFFFF"/>
              </a:solidFill>
              <a:ln w="9525">
                <a:solidFill>
                  <a:srgbClr val="000000"/>
                </a:solidFill>
                <a:miter lim="800000"/>
                <a:headEnd/>
                <a:tailEnd/>
              </a:ln>
            </p:spPr>
            <p:txBody>
              <a:bodyPr lIns="54000" tIns="10800" rIns="54000" bIns="10800"/>
              <a:lstStyle/>
              <a:p>
                <a:pPr algn="ctr"/>
                <a:r>
                  <a:rPr lang="zh-CN" altLang="en-US" sz="1400">
                    <a:latin typeface="Times New Roman" pitchFamily="18" charset="0"/>
                  </a:rPr>
                  <a:t>输入</a:t>
                </a:r>
              </a:p>
              <a:p>
                <a:pPr algn="ctr"/>
                <a:r>
                  <a:rPr lang="zh-CN" altLang="en-US" sz="1400">
                    <a:latin typeface="Times New Roman" pitchFamily="18" charset="0"/>
                  </a:rPr>
                  <a:t>订单</a:t>
                </a:r>
                <a:endParaRPr lang="zh-CN" altLang="en-US" sz="1400"/>
              </a:p>
            </p:txBody>
          </p:sp>
          <p:sp>
            <p:nvSpPr>
              <p:cNvPr id="40998" name="Line 22"/>
              <p:cNvSpPr>
                <a:spLocks noChangeShapeType="1"/>
              </p:cNvSpPr>
              <p:nvPr/>
            </p:nvSpPr>
            <p:spPr bwMode="auto">
              <a:xfrm>
                <a:off x="3060" y="13132"/>
                <a:ext cx="1080" cy="0"/>
              </a:xfrm>
              <a:prstGeom prst="line">
                <a:avLst/>
              </a:prstGeom>
              <a:noFill/>
              <a:ln w="9525">
                <a:solidFill>
                  <a:srgbClr val="000000"/>
                </a:solidFill>
                <a:round/>
                <a:headEnd/>
                <a:tailEnd/>
              </a:ln>
            </p:spPr>
            <p:txBody>
              <a:bodyPr/>
              <a:lstStyle/>
              <a:p>
                <a:endParaRPr lang="zh-CN" altLang="en-US"/>
              </a:p>
            </p:txBody>
          </p:sp>
          <p:sp>
            <p:nvSpPr>
              <p:cNvPr id="40999" name="Line 23"/>
              <p:cNvSpPr>
                <a:spLocks noChangeShapeType="1"/>
              </p:cNvSpPr>
              <p:nvPr/>
            </p:nvSpPr>
            <p:spPr bwMode="auto">
              <a:xfrm>
                <a:off x="4140" y="13132"/>
                <a:ext cx="0" cy="312"/>
              </a:xfrm>
              <a:prstGeom prst="line">
                <a:avLst/>
              </a:prstGeom>
              <a:noFill/>
              <a:ln w="9525">
                <a:solidFill>
                  <a:srgbClr val="000000"/>
                </a:solidFill>
                <a:round/>
                <a:headEnd/>
                <a:tailEnd/>
              </a:ln>
            </p:spPr>
            <p:txBody>
              <a:bodyPr/>
              <a:lstStyle/>
              <a:p>
                <a:endParaRPr lang="zh-CN" altLang="en-US"/>
              </a:p>
            </p:txBody>
          </p:sp>
          <p:sp>
            <p:nvSpPr>
              <p:cNvPr id="41000" name="Line 24"/>
              <p:cNvSpPr>
                <a:spLocks noChangeShapeType="1"/>
              </p:cNvSpPr>
              <p:nvPr/>
            </p:nvSpPr>
            <p:spPr bwMode="auto">
              <a:xfrm>
                <a:off x="3600" y="12820"/>
                <a:ext cx="0" cy="312"/>
              </a:xfrm>
              <a:prstGeom prst="line">
                <a:avLst/>
              </a:prstGeom>
              <a:noFill/>
              <a:ln w="9525">
                <a:solidFill>
                  <a:srgbClr val="000000"/>
                </a:solidFill>
                <a:round/>
                <a:headEnd/>
                <a:tailEnd/>
              </a:ln>
            </p:spPr>
            <p:txBody>
              <a:bodyPr/>
              <a:lstStyle/>
              <a:p>
                <a:endParaRPr lang="zh-CN" altLang="en-US"/>
              </a:p>
            </p:txBody>
          </p:sp>
          <p:sp>
            <p:nvSpPr>
              <p:cNvPr id="41001" name="Text Box 25"/>
              <p:cNvSpPr txBox="1">
                <a:spLocks noChangeArrowheads="1"/>
              </p:cNvSpPr>
              <p:nvPr/>
            </p:nvSpPr>
            <p:spPr bwMode="auto">
              <a:xfrm>
                <a:off x="3777" y="13444"/>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读库存文件</a:t>
                </a:r>
                <a:endParaRPr lang="zh-CN" altLang="en-US" sz="1400"/>
              </a:p>
            </p:txBody>
          </p:sp>
          <p:sp>
            <p:nvSpPr>
              <p:cNvPr id="41002" name="Line 26"/>
              <p:cNvSpPr>
                <a:spLocks noChangeShapeType="1"/>
              </p:cNvSpPr>
              <p:nvPr/>
            </p:nvSpPr>
            <p:spPr bwMode="auto">
              <a:xfrm>
                <a:off x="2517" y="14380"/>
                <a:ext cx="0" cy="312"/>
              </a:xfrm>
              <a:prstGeom prst="line">
                <a:avLst/>
              </a:prstGeom>
              <a:noFill/>
              <a:ln w="9525">
                <a:solidFill>
                  <a:srgbClr val="000000"/>
                </a:solidFill>
                <a:round/>
                <a:headEnd/>
                <a:tailEnd/>
              </a:ln>
            </p:spPr>
            <p:txBody>
              <a:bodyPr/>
              <a:lstStyle/>
              <a:p>
                <a:endParaRPr lang="zh-CN" altLang="en-US"/>
              </a:p>
            </p:txBody>
          </p:sp>
          <p:sp>
            <p:nvSpPr>
              <p:cNvPr id="41003" name="Text Box 27"/>
              <p:cNvSpPr txBox="1">
                <a:spLocks noChangeArrowheads="1"/>
              </p:cNvSpPr>
              <p:nvPr/>
            </p:nvSpPr>
            <p:spPr bwMode="auto">
              <a:xfrm>
                <a:off x="1974" y="14692"/>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输入订单项目</a:t>
                </a:r>
                <a:endParaRPr lang="zh-CN" altLang="en-US" sz="1400"/>
              </a:p>
            </p:txBody>
          </p:sp>
          <p:sp>
            <p:nvSpPr>
              <p:cNvPr id="41004" name="Line 28"/>
              <p:cNvSpPr>
                <a:spLocks noChangeShapeType="1"/>
              </p:cNvSpPr>
              <p:nvPr/>
            </p:nvSpPr>
            <p:spPr bwMode="auto">
              <a:xfrm>
                <a:off x="2517" y="14380"/>
                <a:ext cx="1080" cy="0"/>
              </a:xfrm>
              <a:prstGeom prst="line">
                <a:avLst/>
              </a:prstGeom>
              <a:noFill/>
              <a:ln w="9525">
                <a:solidFill>
                  <a:srgbClr val="000000"/>
                </a:solidFill>
                <a:round/>
                <a:headEnd/>
                <a:tailEnd/>
              </a:ln>
            </p:spPr>
            <p:txBody>
              <a:bodyPr/>
              <a:lstStyle/>
              <a:p>
                <a:endParaRPr lang="zh-CN" altLang="en-US"/>
              </a:p>
            </p:txBody>
          </p:sp>
          <p:sp>
            <p:nvSpPr>
              <p:cNvPr id="41005" name="Line 29"/>
              <p:cNvSpPr>
                <a:spLocks noChangeShapeType="1"/>
              </p:cNvSpPr>
              <p:nvPr/>
            </p:nvSpPr>
            <p:spPr bwMode="auto">
              <a:xfrm>
                <a:off x="3597" y="14380"/>
                <a:ext cx="0" cy="312"/>
              </a:xfrm>
              <a:prstGeom prst="line">
                <a:avLst/>
              </a:prstGeom>
              <a:noFill/>
              <a:ln w="9525">
                <a:solidFill>
                  <a:srgbClr val="000000"/>
                </a:solidFill>
                <a:round/>
                <a:headEnd/>
                <a:tailEnd/>
              </a:ln>
            </p:spPr>
            <p:txBody>
              <a:bodyPr/>
              <a:lstStyle/>
              <a:p>
                <a:endParaRPr lang="zh-CN" altLang="en-US"/>
              </a:p>
            </p:txBody>
          </p:sp>
          <p:sp>
            <p:nvSpPr>
              <p:cNvPr id="41006" name="Line 30"/>
              <p:cNvSpPr>
                <a:spLocks noChangeShapeType="1"/>
              </p:cNvSpPr>
              <p:nvPr/>
            </p:nvSpPr>
            <p:spPr bwMode="auto">
              <a:xfrm>
                <a:off x="3057" y="14068"/>
                <a:ext cx="0" cy="312"/>
              </a:xfrm>
              <a:prstGeom prst="line">
                <a:avLst/>
              </a:prstGeom>
              <a:noFill/>
              <a:ln w="9525">
                <a:solidFill>
                  <a:srgbClr val="000000"/>
                </a:solidFill>
                <a:round/>
                <a:headEnd/>
                <a:tailEnd/>
              </a:ln>
            </p:spPr>
            <p:txBody>
              <a:bodyPr/>
              <a:lstStyle/>
              <a:p>
                <a:endParaRPr lang="zh-CN" altLang="en-US"/>
              </a:p>
            </p:txBody>
          </p:sp>
          <p:sp>
            <p:nvSpPr>
              <p:cNvPr id="41007" name="Text Box 31"/>
              <p:cNvSpPr txBox="1">
                <a:spLocks noChangeArrowheads="1"/>
              </p:cNvSpPr>
              <p:nvPr/>
            </p:nvSpPr>
            <p:spPr bwMode="auto">
              <a:xfrm>
                <a:off x="3234" y="14692"/>
                <a:ext cx="723" cy="476"/>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校验</a:t>
                </a:r>
                <a:endParaRPr lang="zh-CN" altLang="en-US" sz="1400"/>
              </a:p>
            </p:txBody>
          </p:sp>
        </p:grpSp>
        <p:grpSp>
          <p:nvGrpSpPr>
            <p:cNvPr id="6" name="Group 32"/>
            <p:cNvGrpSpPr>
              <a:grpSpLocks/>
            </p:cNvGrpSpPr>
            <p:nvPr/>
          </p:nvGrpSpPr>
          <p:grpSpPr bwMode="auto">
            <a:xfrm>
              <a:off x="4677" y="11804"/>
              <a:ext cx="3780" cy="2964"/>
              <a:chOff x="4677" y="12352"/>
              <a:chExt cx="3780" cy="2964"/>
            </a:xfrm>
          </p:grpSpPr>
          <p:sp>
            <p:nvSpPr>
              <p:cNvPr id="40973" name="Rectangle 33"/>
              <p:cNvSpPr>
                <a:spLocks noChangeArrowheads="1"/>
              </p:cNvSpPr>
              <p:nvPr/>
            </p:nvSpPr>
            <p:spPr bwMode="auto">
              <a:xfrm>
                <a:off x="5862" y="12352"/>
                <a:ext cx="720" cy="468"/>
              </a:xfrm>
              <a:prstGeom prst="rect">
                <a:avLst/>
              </a:prstGeom>
              <a:solidFill>
                <a:srgbClr val="FFFFFF"/>
              </a:solidFill>
              <a:ln w="9525">
                <a:solidFill>
                  <a:srgbClr val="000000"/>
                </a:solidFill>
                <a:miter lim="800000"/>
                <a:headEnd/>
                <a:tailEnd/>
              </a:ln>
            </p:spPr>
            <p:txBody>
              <a:bodyPr lIns="54000" rIns="54000"/>
              <a:lstStyle/>
              <a:p>
                <a:pPr algn="ctr"/>
                <a:r>
                  <a:rPr lang="zh-CN" altLang="en-US" sz="1600">
                    <a:latin typeface="Times New Roman" pitchFamily="18" charset="0"/>
                  </a:rPr>
                  <a:t>处理</a:t>
                </a:r>
                <a:endParaRPr lang="zh-CN" altLang="en-US" sz="1600"/>
              </a:p>
            </p:txBody>
          </p:sp>
          <p:grpSp>
            <p:nvGrpSpPr>
              <p:cNvPr id="7" name="Group 34"/>
              <p:cNvGrpSpPr>
                <a:grpSpLocks/>
              </p:cNvGrpSpPr>
              <p:nvPr/>
            </p:nvGrpSpPr>
            <p:grpSpPr bwMode="auto">
              <a:xfrm>
                <a:off x="4677" y="12820"/>
                <a:ext cx="2985" cy="1248"/>
                <a:chOff x="4500" y="9396"/>
                <a:chExt cx="2985" cy="1248"/>
              </a:xfrm>
            </p:grpSpPr>
            <p:sp>
              <p:nvSpPr>
                <p:cNvPr id="40987" name="Line 35"/>
                <p:cNvSpPr>
                  <a:spLocks noChangeShapeType="1"/>
                </p:cNvSpPr>
                <p:nvPr/>
              </p:nvSpPr>
              <p:spPr bwMode="auto">
                <a:xfrm>
                  <a:off x="4938" y="9708"/>
                  <a:ext cx="0" cy="312"/>
                </a:xfrm>
                <a:prstGeom prst="line">
                  <a:avLst/>
                </a:prstGeom>
                <a:noFill/>
                <a:ln w="9525">
                  <a:solidFill>
                    <a:srgbClr val="000000"/>
                  </a:solidFill>
                  <a:round/>
                  <a:headEnd/>
                  <a:tailEnd/>
                </a:ln>
              </p:spPr>
              <p:txBody>
                <a:bodyPr/>
                <a:lstStyle/>
                <a:p>
                  <a:endParaRPr lang="zh-CN" altLang="en-US"/>
                </a:p>
              </p:txBody>
            </p:sp>
            <p:sp>
              <p:nvSpPr>
                <p:cNvPr id="40988" name="Text Box 36"/>
                <p:cNvSpPr txBox="1">
                  <a:spLocks noChangeArrowheads="1"/>
                </p:cNvSpPr>
                <p:nvPr/>
              </p:nvSpPr>
              <p:spPr bwMode="auto">
                <a:xfrm>
                  <a:off x="4500" y="10020"/>
                  <a:ext cx="723" cy="624"/>
                </a:xfrm>
                <a:prstGeom prst="rect">
                  <a:avLst/>
                </a:prstGeom>
                <a:solidFill>
                  <a:srgbClr val="FFFFFF"/>
                </a:solidFill>
                <a:ln w="9525">
                  <a:solidFill>
                    <a:srgbClr val="000000"/>
                  </a:solidFill>
                  <a:miter lim="800000"/>
                  <a:headEnd/>
                  <a:tailEnd/>
                </a:ln>
              </p:spPr>
              <p:txBody>
                <a:bodyPr lIns="18000" tIns="10800" rIns="18000" bIns="10800"/>
                <a:lstStyle/>
                <a:p>
                  <a:pPr algn="just"/>
                  <a:r>
                    <a:rPr lang="zh-CN" altLang="en-US" sz="1400">
                      <a:latin typeface="Times New Roman" pitchFamily="18" charset="0"/>
                    </a:rPr>
                    <a:t>确定能否供货</a:t>
                  </a:r>
                  <a:endParaRPr lang="zh-CN" altLang="en-US" sz="1400"/>
                </a:p>
              </p:txBody>
            </p:sp>
            <p:sp>
              <p:nvSpPr>
                <p:cNvPr id="40989" name="Line 37"/>
                <p:cNvSpPr>
                  <a:spLocks noChangeShapeType="1"/>
                </p:cNvSpPr>
                <p:nvPr/>
              </p:nvSpPr>
              <p:spPr bwMode="auto">
                <a:xfrm>
                  <a:off x="4950" y="9708"/>
                  <a:ext cx="2160" cy="0"/>
                </a:xfrm>
                <a:prstGeom prst="line">
                  <a:avLst/>
                </a:prstGeom>
                <a:noFill/>
                <a:ln w="9525">
                  <a:solidFill>
                    <a:srgbClr val="000000"/>
                  </a:solidFill>
                  <a:round/>
                  <a:headEnd/>
                  <a:tailEnd/>
                </a:ln>
              </p:spPr>
              <p:txBody>
                <a:bodyPr/>
                <a:lstStyle/>
                <a:p>
                  <a:endParaRPr lang="zh-CN" altLang="en-US"/>
                </a:p>
              </p:txBody>
            </p:sp>
            <p:sp>
              <p:nvSpPr>
                <p:cNvPr id="40990" name="Line 38"/>
                <p:cNvSpPr>
                  <a:spLocks noChangeShapeType="1"/>
                </p:cNvSpPr>
                <p:nvPr/>
              </p:nvSpPr>
              <p:spPr bwMode="auto">
                <a:xfrm>
                  <a:off x="7125" y="9708"/>
                  <a:ext cx="0" cy="312"/>
                </a:xfrm>
                <a:prstGeom prst="line">
                  <a:avLst/>
                </a:prstGeom>
                <a:noFill/>
                <a:ln w="9525">
                  <a:solidFill>
                    <a:srgbClr val="000000"/>
                  </a:solidFill>
                  <a:round/>
                  <a:headEnd/>
                  <a:tailEnd/>
                </a:ln>
              </p:spPr>
              <p:txBody>
                <a:bodyPr/>
                <a:lstStyle/>
                <a:p>
                  <a:endParaRPr lang="zh-CN" altLang="en-US"/>
                </a:p>
              </p:txBody>
            </p:sp>
            <p:sp>
              <p:nvSpPr>
                <p:cNvPr id="40991" name="Line 39"/>
                <p:cNvSpPr>
                  <a:spLocks noChangeShapeType="1"/>
                </p:cNvSpPr>
                <p:nvPr/>
              </p:nvSpPr>
              <p:spPr bwMode="auto">
                <a:xfrm>
                  <a:off x="6060" y="9396"/>
                  <a:ext cx="0" cy="312"/>
                </a:xfrm>
                <a:prstGeom prst="line">
                  <a:avLst/>
                </a:prstGeom>
                <a:noFill/>
                <a:ln w="9525">
                  <a:solidFill>
                    <a:srgbClr val="000000"/>
                  </a:solidFill>
                  <a:round/>
                  <a:headEnd/>
                  <a:tailEnd/>
                </a:ln>
              </p:spPr>
              <p:txBody>
                <a:bodyPr/>
                <a:lstStyle/>
                <a:p>
                  <a:endParaRPr lang="zh-CN" altLang="en-US"/>
                </a:p>
              </p:txBody>
            </p:sp>
            <p:sp>
              <p:nvSpPr>
                <p:cNvPr id="40992" name="Text Box 40"/>
                <p:cNvSpPr txBox="1">
                  <a:spLocks noChangeArrowheads="1"/>
                </p:cNvSpPr>
                <p:nvPr/>
              </p:nvSpPr>
              <p:spPr bwMode="auto">
                <a:xfrm>
                  <a:off x="6762" y="10020"/>
                  <a:ext cx="723" cy="624"/>
                </a:xfrm>
                <a:prstGeom prst="rect">
                  <a:avLst/>
                </a:prstGeom>
                <a:solidFill>
                  <a:srgbClr val="FFFFFF"/>
                </a:solidFill>
                <a:ln w="9525">
                  <a:solidFill>
                    <a:srgbClr val="000000"/>
                  </a:solidFill>
                  <a:miter lim="800000"/>
                  <a:headEnd/>
                  <a:tailEnd/>
                </a:ln>
              </p:spPr>
              <p:txBody>
                <a:bodyPr lIns="18000" tIns="10800" rIns="18000" bIns="10800"/>
                <a:lstStyle/>
                <a:p>
                  <a:pPr algn="just"/>
                  <a:r>
                    <a:rPr lang="zh-CN" altLang="en-US" sz="1400">
                      <a:latin typeface="Times New Roman" pitchFamily="18" charset="0"/>
                    </a:rPr>
                    <a:t>处理供货订单</a:t>
                  </a:r>
                  <a:endParaRPr lang="zh-CN" altLang="en-US" sz="1400"/>
                </a:p>
              </p:txBody>
            </p:sp>
            <p:sp>
              <p:nvSpPr>
                <p:cNvPr id="40993" name="Line 41"/>
                <p:cNvSpPr>
                  <a:spLocks noChangeShapeType="1"/>
                </p:cNvSpPr>
                <p:nvPr/>
              </p:nvSpPr>
              <p:spPr bwMode="auto">
                <a:xfrm>
                  <a:off x="6063" y="9708"/>
                  <a:ext cx="0" cy="312"/>
                </a:xfrm>
                <a:prstGeom prst="line">
                  <a:avLst/>
                </a:prstGeom>
                <a:noFill/>
                <a:ln w="9525">
                  <a:solidFill>
                    <a:srgbClr val="000000"/>
                  </a:solidFill>
                  <a:round/>
                  <a:headEnd/>
                  <a:tailEnd/>
                </a:ln>
              </p:spPr>
              <p:txBody>
                <a:bodyPr/>
                <a:lstStyle/>
                <a:p>
                  <a:endParaRPr lang="zh-CN" altLang="en-US"/>
                </a:p>
              </p:txBody>
            </p:sp>
            <p:sp>
              <p:nvSpPr>
                <p:cNvPr id="40994" name="Text Box 42"/>
                <p:cNvSpPr txBox="1">
                  <a:spLocks noChangeArrowheads="1"/>
                </p:cNvSpPr>
                <p:nvPr/>
              </p:nvSpPr>
              <p:spPr bwMode="auto">
                <a:xfrm>
                  <a:off x="5700" y="10020"/>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处理缺货订单</a:t>
                  </a:r>
                  <a:endParaRPr lang="zh-CN" altLang="en-US" sz="1400"/>
                </a:p>
              </p:txBody>
            </p:sp>
          </p:grpSp>
          <p:grpSp>
            <p:nvGrpSpPr>
              <p:cNvPr id="8" name="Group 43"/>
              <p:cNvGrpSpPr>
                <a:grpSpLocks/>
              </p:cNvGrpSpPr>
              <p:nvPr/>
            </p:nvGrpSpPr>
            <p:grpSpPr bwMode="auto">
              <a:xfrm>
                <a:off x="5019" y="14068"/>
                <a:ext cx="1638" cy="1248"/>
                <a:chOff x="4320" y="10644"/>
                <a:chExt cx="1638" cy="1248"/>
              </a:xfrm>
            </p:grpSpPr>
            <p:sp>
              <p:nvSpPr>
                <p:cNvPr id="40982" name="Text Box 44"/>
                <p:cNvSpPr txBox="1">
                  <a:spLocks noChangeArrowheads="1"/>
                </p:cNvSpPr>
                <p:nvPr/>
              </p:nvSpPr>
              <p:spPr bwMode="auto">
                <a:xfrm>
                  <a:off x="4320" y="11268"/>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记录缺货项目</a:t>
                  </a:r>
                  <a:endParaRPr lang="zh-CN" altLang="en-US" sz="1400"/>
                </a:p>
              </p:txBody>
            </p:sp>
            <p:sp>
              <p:nvSpPr>
                <p:cNvPr id="40983" name="Line 45"/>
                <p:cNvSpPr>
                  <a:spLocks noChangeShapeType="1"/>
                </p:cNvSpPr>
                <p:nvPr/>
              </p:nvSpPr>
              <p:spPr bwMode="auto">
                <a:xfrm>
                  <a:off x="4863" y="10956"/>
                  <a:ext cx="717" cy="0"/>
                </a:xfrm>
                <a:prstGeom prst="line">
                  <a:avLst/>
                </a:prstGeom>
                <a:noFill/>
                <a:ln w="9525">
                  <a:solidFill>
                    <a:srgbClr val="000000"/>
                  </a:solidFill>
                  <a:round/>
                  <a:headEnd/>
                  <a:tailEnd/>
                </a:ln>
              </p:spPr>
              <p:txBody>
                <a:bodyPr/>
                <a:lstStyle/>
                <a:p>
                  <a:endParaRPr lang="zh-CN" altLang="en-US"/>
                </a:p>
              </p:txBody>
            </p:sp>
            <p:sp>
              <p:nvSpPr>
                <p:cNvPr id="40984" name="Line 46"/>
                <p:cNvSpPr>
                  <a:spLocks noChangeShapeType="1"/>
                </p:cNvSpPr>
                <p:nvPr/>
              </p:nvSpPr>
              <p:spPr bwMode="auto">
                <a:xfrm>
                  <a:off x="4860" y="10956"/>
                  <a:ext cx="0" cy="312"/>
                </a:xfrm>
                <a:prstGeom prst="line">
                  <a:avLst/>
                </a:prstGeom>
                <a:noFill/>
                <a:ln w="9525">
                  <a:solidFill>
                    <a:srgbClr val="000000"/>
                  </a:solidFill>
                  <a:round/>
                  <a:headEnd/>
                  <a:tailEnd/>
                </a:ln>
              </p:spPr>
              <p:txBody>
                <a:bodyPr/>
                <a:lstStyle/>
                <a:p>
                  <a:endParaRPr lang="zh-CN" altLang="en-US"/>
                </a:p>
              </p:txBody>
            </p:sp>
            <p:sp>
              <p:nvSpPr>
                <p:cNvPr id="40985" name="Line 47"/>
                <p:cNvSpPr>
                  <a:spLocks noChangeShapeType="1"/>
                </p:cNvSpPr>
                <p:nvPr/>
              </p:nvSpPr>
              <p:spPr bwMode="auto">
                <a:xfrm>
                  <a:off x="5580" y="10644"/>
                  <a:ext cx="0" cy="624"/>
                </a:xfrm>
                <a:prstGeom prst="line">
                  <a:avLst/>
                </a:prstGeom>
                <a:noFill/>
                <a:ln w="9525">
                  <a:solidFill>
                    <a:srgbClr val="000000"/>
                  </a:solidFill>
                  <a:round/>
                  <a:headEnd/>
                  <a:tailEnd/>
                </a:ln>
              </p:spPr>
              <p:txBody>
                <a:bodyPr/>
                <a:lstStyle/>
                <a:p>
                  <a:endParaRPr lang="zh-CN" altLang="en-US"/>
                </a:p>
              </p:txBody>
            </p:sp>
            <p:sp>
              <p:nvSpPr>
                <p:cNvPr id="40986" name="Text Box 48"/>
                <p:cNvSpPr txBox="1">
                  <a:spLocks noChangeArrowheads="1"/>
                </p:cNvSpPr>
                <p:nvPr/>
              </p:nvSpPr>
              <p:spPr bwMode="auto">
                <a:xfrm>
                  <a:off x="5235" y="11268"/>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储存缺货项目</a:t>
                  </a:r>
                  <a:endParaRPr lang="zh-CN" altLang="en-US" sz="1400"/>
                </a:p>
              </p:txBody>
            </p:sp>
          </p:grpSp>
          <p:grpSp>
            <p:nvGrpSpPr>
              <p:cNvPr id="9" name="Group 49"/>
              <p:cNvGrpSpPr>
                <a:grpSpLocks/>
              </p:cNvGrpSpPr>
              <p:nvPr/>
            </p:nvGrpSpPr>
            <p:grpSpPr bwMode="auto">
              <a:xfrm>
                <a:off x="6819" y="14068"/>
                <a:ext cx="1638" cy="1248"/>
                <a:chOff x="6642" y="10644"/>
                <a:chExt cx="1638" cy="1248"/>
              </a:xfrm>
            </p:grpSpPr>
            <p:sp>
              <p:nvSpPr>
                <p:cNvPr id="40977" name="Text Box 50"/>
                <p:cNvSpPr txBox="1">
                  <a:spLocks noChangeArrowheads="1"/>
                </p:cNvSpPr>
                <p:nvPr/>
              </p:nvSpPr>
              <p:spPr bwMode="auto">
                <a:xfrm>
                  <a:off x="6642" y="11268"/>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400">
                      <a:latin typeface="Times New Roman" pitchFamily="18" charset="0"/>
                    </a:rPr>
                    <a:t>修改库存量</a:t>
                  </a:r>
                  <a:endParaRPr lang="zh-CN" altLang="en-US" sz="1400"/>
                </a:p>
              </p:txBody>
            </p:sp>
            <p:sp>
              <p:nvSpPr>
                <p:cNvPr id="40978" name="Line 51"/>
                <p:cNvSpPr>
                  <a:spLocks noChangeShapeType="1"/>
                </p:cNvSpPr>
                <p:nvPr/>
              </p:nvSpPr>
              <p:spPr bwMode="auto">
                <a:xfrm>
                  <a:off x="7185" y="10956"/>
                  <a:ext cx="717" cy="0"/>
                </a:xfrm>
                <a:prstGeom prst="line">
                  <a:avLst/>
                </a:prstGeom>
                <a:noFill/>
                <a:ln w="9525">
                  <a:solidFill>
                    <a:srgbClr val="000000"/>
                  </a:solidFill>
                  <a:round/>
                  <a:headEnd/>
                  <a:tailEnd/>
                </a:ln>
              </p:spPr>
              <p:txBody>
                <a:bodyPr/>
                <a:lstStyle/>
                <a:p>
                  <a:endParaRPr lang="zh-CN" altLang="en-US"/>
                </a:p>
              </p:txBody>
            </p:sp>
            <p:sp>
              <p:nvSpPr>
                <p:cNvPr id="40979" name="Line 52"/>
                <p:cNvSpPr>
                  <a:spLocks noChangeShapeType="1"/>
                </p:cNvSpPr>
                <p:nvPr/>
              </p:nvSpPr>
              <p:spPr bwMode="auto">
                <a:xfrm>
                  <a:off x="7890" y="10956"/>
                  <a:ext cx="0" cy="312"/>
                </a:xfrm>
                <a:prstGeom prst="line">
                  <a:avLst/>
                </a:prstGeom>
                <a:noFill/>
                <a:ln w="9525">
                  <a:solidFill>
                    <a:srgbClr val="000000"/>
                  </a:solidFill>
                  <a:round/>
                  <a:headEnd/>
                  <a:tailEnd/>
                </a:ln>
              </p:spPr>
              <p:txBody>
                <a:bodyPr/>
                <a:lstStyle/>
                <a:p>
                  <a:endParaRPr lang="zh-CN" altLang="en-US"/>
                </a:p>
              </p:txBody>
            </p:sp>
            <p:sp>
              <p:nvSpPr>
                <p:cNvPr id="40980" name="Line 53"/>
                <p:cNvSpPr>
                  <a:spLocks noChangeShapeType="1"/>
                </p:cNvSpPr>
                <p:nvPr/>
              </p:nvSpPr>
              <p:spPr bwMode="auto">
                <a:xfrm>
                  <a:off x="7185" y="10644"/>
                  <a:ext cx="0" cy="624"/>
                </a:xfrm>
                <a:prstGeom prst="line">
                  <a:avLst/>
                </a:prstGeom>
                <a:noFill/>
                <a:ln w="9525">
                  <a:solidFill>
                    <a:srgbClr val="000000"/>
                  </a:solidFill>
                  <a:round/>
                  <a:headEnd/>
                  <a:tailEnd/>
                </a:ln>
              </p:spPr>
              <p:txBody>
                <a:bodyPr/>
                <a:lstStyle/>
                <a:p>
                  <a:endParaRPr lang="zh-CN" altLang="en-US"/>
                </a:p>
              </p:txBody>
            </p:sp>
            <p:sp>
              <p:nvSpPr>
                <p:cNvPr id="40981" name="Text Box 54"/>
                <p:cNvSpPr txBox="1">
                  <a:spLocks noChangeArrowheads="1"/>
                </p:cNvSpPr>
                <p:nvPr/>
              </p:nvSpPr>
              <p:spPr bwMode="auto">
                <a:xfrm>
                  <a:off x="7557" y="11268"/>
                  <a:ext cx="723" cy="624"/>
                </a:xfrm>
                <a:prstGeom prst="rect">
                  <a:avLst/>
                </a:prstGeom>
                <a:solidFill>
                  <a:srgbClr val="FFFFFF"/>
                </a:solidFill>
                <a:ln w="9525">
                  <a:solidFill>
                    <a:srgbClr val="000000"/>
                  </a:solidFill>
                  <a:miter lim="800000"/>
                  <a:headEnd/>
                  <a:tailEnd/>
                </a:ln>
              </p:spPr>
              <p:txBody>
                <a:bodyPr lIns="18000" tIns="10800" rIns="18000" bIns="10800"/>
                <a:lstStyle/>
                <a:p>
                  <a:pPr algn="ctr"/>
                  <a:r>
                    <a:rPr lang="zh-CN" altLang="en-US" sz="1200">
                      <a:latin typeface="Times New Roman" pitchFamily="18" charset="0"/>
                    </a:rPr>
                    <a:t>记录可供货项目</a:t>
                  </a:r>
                  <a:endParaRPr lang="zh-CN" altLang="en-US" sz="1200"/>
                </a:p>
              </p:txBody>
            </p:sp>
          </p:grpSp>
        </p:grpSp>
        <p:sp>
          <p:nvSpPr>
            <p:cNvPr id="40972" name="Line 55"/>
            <p:cNvSpPr>
              <a:spLocks noChangeShapeType="1"/>
            </p:cNvSpPr>
            <p:nvPr/>
          </p:nvSpPr>
          <p:spPr bwMode="auto">
            <a:xfrm>
              <a:off x="6222" y="11336"/>
              <a:ext cx="0" cy="468"/>
            </a:xfrm>
            <a:prstGeom prst="line">
              <a:avLst/>
            </a:prstGeom>
            <a:noFill/>
            <a:ln w="9525">
              <a:solidFill>
                <a:srgbClr val="000000"/>
              </a:solidFill>
              <a:round/>
              <a:headEnd/>
              <a:tailEnd/>
            </a:ln>
          </p:spPr>
          <p:txBody>
            <a:bodyPr/>
            <a:lstStyle/>
            <a:p>
              <a:endParaRPr lang="zh-CN" altLang="en-US"/>
            </a:p>
          </p:txBody>
        </p:sp>
      </p:grpSp>
      <p:sp>
        <p:nvSpPr>
          <p:cNvPr id="40964" name="Text Box 56"/>
          <p:cNvSpPr txBox="1">
            <a:spLocks noChangeArrowheads="1"/>
          </p:cNvSpPr>
          <p:nvPr/>
        </p:nvSpPr>
        <p:spPr bwMode="auto">
          <a:xfrm>
            <a:off x="3733800" y="5334000"/>
            <a:ext cx="1981200" cy="304800"/>
          </a:xfrm>
          <a:prstGeom prst="rect">
            <a:avLst/>
          </a:prstGeom>
          <a:noFill/>
          <a:ln w="9525">
            <a:noFill/>
            <a:miter lim="800000"/>
            <a:headEnd/>
            <a:tailEnd/>
          </a:ln>
        </p:spPr>
        <p:txBody>
          <a:bodyPr>
            <a:spAutoFit/>
          </a:bodyPr>
          <a:lstStyle/>
          <a:p>
            <a:r>
              <a:rPr lang="zh-CN" altLang="en-US" sz="1400"/>
              <a:t>图</a:t>
            </a:r>
            <a:r>
              <a:rPr lang="en-US" altLang="zh-CN" sz="1400"/>
              <a:t>5.17 </a:t>
            </a:r>
            <a:r>
              <a:rPr lang="zh-CN" altLang="en-US" sz="1400"/>
              <a:t>得到的结果</a:t>
            </a:r>
          </a:p>
        </p:txBody>
      </p:sp>
    </p:spTree>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1"/>
          </p:nvPr>
        </p:nvSpPr>
        <p:spPr>
          <a:xfrm>
            <a:off x="533400" y="1676400"/>
            <a:ext cx="8229600" cy="3962400"/>
          </a:xfrm>
        </p:spPr>
        <p:txBody>
          <a:bodyPr/>
          <a:lstStyle/>
          <a:p>
            <a:pPr algn="ctr">
              <a:buFontTx/>
              <a:buNone/>
            </a:pPr>
            <a:r>
              <a:rPr lang="zh-CN" altLang="en-US" sz="2800" smtClean="0"/>
              <a:t>第四节 信息系统流程图设计</a:t>
            </a:r>
            <a:endParaRPr lang="en-US" altLang="zh-CN" sz="2800" smtClean="0"/>
          </a:p>
          <a:p>
            <a:pPr algn="ctr">
              <a:buFontTx/>
              <a:buNone/>
            </a:pPr>
            <a:endParaRPr lang="zh-CN" altLang="en-US" sz="2800" smtClean="0"/>
          </a:p>
          <a:p>
            <a:pPr>
              <a:buFontTx/>
              <a:buNone/>
            </a:pPr>
            <a:r>
              <a:rPr lang="zh-CN" altLang="en-US" sz="2400" smtClean="0"/>
              <a:t>一、 信息系统流程图的概念</a:t>
            </a:r>
          </a:p>
          <a:p>
            <a:pPr>
              <a:buFontTx/>
              <a:buNone/>
            </a:pPr>
            <a:r>
              <a:rPr lang="zh-CN" altLang="en-US" sz="2400" smtClean="0"/>
              <a:t>    </a:t>
            </a:r>
            <a:r>
              <a:rPr lang="zh-CN" altLang="en-US" sz="2000" smtClean="0"/>
              <a:t>信息系统流程图是以新系统的数据流程图为基础绘制的。</a:t>
            </a:r>
          </a:p>
        </p:txBody>
      </p:sp>
      <p:sp>
        <p:nvSpPr>
          <p:cNvPr id="4198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4038600" y="1752600"/>
            <a:ext cx="5410200" cy="2895600"/>
            <a:chOff x="1620" y="1830"/>
            <a:chExt cx="7380" cy="3006"/>
          </a:xfrm>
        </p:grpSpPr>
        <p:sp>
          <p:nvSpPr>
            <p:cNvPr id="43013" name="Text Box 5"/>
            <p:cNvSpPr txBox="1">
              <a:spLocks noChangeArrowheads="1"/>
            </p:cNvSpPr>
            <p:nvPr/>
          </p:nvSpPr>
          <p:spPr bwMode="auto">
            <a:xfrm>
              <a:off x="2592" y="1830"/>
              <a:ext cx="1440" cy="468"/>
            </a:xfrm>
            <a:prstGeom prst="rect">
              <a:avLst/>
            </a:prstGeom>
            <a:solidFill>
              <a:srgbClr val="FFFFFF"/>
            </a:solidFill>
            <a:ln w="9525">
              <a:solidFill>
                <a:srgbClr val="000000"/>
              </a:solidFill>
              <a:miter lim="800000"/>
              <a:headEnd/>
              <a:tailEnd/>
            </a:ln>
          </p:spPr>
          <p:txBody>
            <a:bodyPr/>
            <a:lstStyle/>
            <a:p>
              <a:pPr algn="just"/>
              <a:r>
                <a:rPr lang="zh-CN" altLang="en-US" sz="1200">
                  <a:latin typeface="Times New Roman" pitchFamily="18" charset="0"/>
                </a:rPr>
                <a:t>输入数据</a:t>
              </a:r>
              <a:r>
                <a:rPr lang="en-US" altLang="zh-CN" sz="1200">
                  <a:latin typeface="Times New Roman" pitchFamily="18" charset="0"/>
                </a:rPr>
                <a:t>A</a:t>
              </a:r>
              <a:endParaRPr lang="en-US" altLang="zh-CN" sz="1200"/>
            </a:p>
          </p:txBody>
        </p:sp>
        <p:sp>
          <p:nvSpPr>
            <p:cNvPr id="43014" name="Text Box 6"/>
            <p:cNvSpPr txBox="1">
              <a:spLocks noChangeArrowheads="1"/>
            </p:cNvSpPr>
            <p:nvPr/>
          </p:nvSpPr>
          <p:spPr bwMode="auto">
            <a:xfrm>
              <a:off x="5292" y="1830"/>
              <a:ext cx="1440" cy="468"/>
            </a:xfrm>
            <a:prstGeom prst="rect">
              <a:avLst/>
            </a:prstGeom>
            <a:solidFill>
              <a:srgbClr val="FFFFFF"/>
            </a:solidFill>
            <a:ln w="9525">
              <a:solidFill>
                <a:srgbClr val="000000"/>
              </a:solidFill>
              <a:miter lim="800000"/>
              <a:headEnd/>
              <a:tailEnd/>
            </a:ln>
          </p:spPr>
          <p:txBody>
            <a:bodyPr/>
            <a:lstStyle/>
            <a:p>
              <a:pPr algn="just"/>
              <a:r>
                <a:rPr lang="zh-CN" altLang="en-US" sz="1200">
                  <a:latin typeface="Times New Roman" pitchFamily="18" charset="0"/>
                </a:rPr>
                <a:t>输入数据</a:t>
              </a:r>
              <a:r>
                <a:rPr lang="en-US" altLang="zh-CN" sz="1200">
                  <a:latin typeface="Times New Roman" pitchFamily="18" charset="0"/>
                </a:rPr>
                <a:t>B</a:t>
              </a:r>
              <a:endParaRPr lang="en-US" altLang="zh-CN" sz="1200"/>
            </a:p>
          </p:txBody>
        </p:sp>
        <p:sp>
          <p:nvSpPr>
            <p:cNvPr id="43015" name="Text Box 7"/>
            <p:cNvSpPr txBox="1">
              <a:spLocks noChangeArrowheads="1"/>
            </p:cNvSpPr>
            <p:nvPr/>
          </p:nvSpPr>
          <p:spPr bwMode="auto">
            <a:xfrm>
              <a:off x="3852" y="2952"/>
              <a:ext cx="1800" cy="468"/>
            </a:xfrm>
            <a:prstGeom prst="rect">
              <a:avLst/>
            </a:prstGeom>
            <a:solidFill>
              <a:srgbClr val="FFFFFF"/>
            </a:solidFill>
            <a:ln w="9525">
              <a:solidFill>
                <a:srgbClr val="000000"/>
              </a:solidFill>
              <a:miter lim="800000"/>
              <a:headEnd/>
              <a:tailEnd/>
            </a:ln>
          </p:spPr>
          <p:txBody>
            <a:bodyPr/>
            <a:lstStyle/>
            <a:p>
              <a:pPr algn="ctr"/>
              <a:r>
                <a:rPr lang="zh-CN" altLang="en-US" sz="1200">
                  <a:latin typeface="Times New Roman" pitchFamily="18" charset="0"/>
                </a:rPr>
                <a:t>处理功能</a:t>
              </a:r>
              <a:endParaRPr lang="zh-CN" altLang="en-US" sz="1200"/>
            </a:p>
          </p:txBody>
        </p:sp>
        <p:sp>
          <p:nvSpPr>
            <p:cNvPr id="43016" name="AutoShape 8"/>
            <p:cNvSpPr>
              <a:spLocks noChangeArrowheads="1"/>
            </p:cNvSpPr>
            <p:nvPr/>
          </p:nvSpPr>
          <p:spPr bwMode="auto">
            <a:xfrm>
              <a:off x="6372" y="2808"/>
              <a:ext cx="1080" cy="780"/>
            </a:xfrm>
            <a:prstGeom prst="flowChartMagneticDisk">
              <a:avLst/>
            </a:prstGeom>
            <a:solidFill>
              <a:srgbClr val="FFFFFF"/>
            </a:solidFill>
            <a:ln w="9525">
              <a:solidFill>
                <a:srgbClr val="000000"/>
              </a:solidFill>
              <a:round/>
              <a:headEnd/>
              <a:tailEnd/>
            </a:ln>
          </p:spPr>
          <p:txBody>
            <a:bodyPr/>
            <a:lstStyle/>
            <a:p>
              <a:endParaRPr lang="zh-CN" altLang="en-US"/>
            </a:p>
          </p:txBody>
        </p:sp>
        <p:sp>
          <p:nvSpPr>
            <p:cNvPr id="43017" name="AutoShape 9"/>
            <p:cNvSpPr>
              <a:spLocks noChangeArrowheads="1"/>
            </p:cNvSpPr>
            <p:nvPr/>
          </p:nvSpPr>
          <p:spPr bwMode="auto">
            <a:xfrm>
              <a:off x="5292" y="4056"/>
              <a:ext cx="1080" cy="780"/>
            </a:xfrm>
            <a:prstGeom prst="flowChartMagneticDisk">
              <a:avLst/>
            </a:prstGeom>
            <a:solidFill>
              <a:srgbClr val="FFFFFF"/>
            </a:solidFill>
            <a:ln w="9525">
              <a:solidFill>
                <a:srgbClr val="000000"/>
              </a:solidFill>
              <a:round/>
              <a:headEnd/>
              <a:tailEnd/>
            </a:ln>
          </p:spPr>
          <p:txBody>
            <a:bodyPr/>
            <a:lstStyle/>
            <a:p>
              <a:endParaRPr lang="zh-CN" altLang="en-US"/>
            </a:p>
          </p:txBody>
        </p:sp>
        <p:sp>
          <p:nvSpPr>
            <p:cNvPr id="43018" name="Text Box 10"/>
            <p:cNvSpPr txBox="1">
              <a:spLocks noChangeArrowheads="1"/>
            </p:cNvSpPr>
            <p:nvPr/>
          </p:nvSpPr>
          <p:spPr bwMode="auto">
            <a:xfrm>
              <a:off x="2386" y="4086"/>
              <a:ext cx="1440" cy="468"/>
            </a:xfrm>
            <a:prstGeom prst="rect">
              <a:avLst/>
            </a:prstGeom>
            <a:solidFill>
              <a:srgbClr val="FFFFFF"/>
            </a:solidFill>
            <a:ln w="9525">
              <a:solidFill>
                <a:srgbClr val="000000"/>
              </a:solidFill>
              <a:miter lim="800000"/>
              <a:headEnd/>
              <a:tailEnd/>
            </a:ln>
          </p:spPr>
          <p:txBody>
            <a:bodyPr/>
            <a:lstStyle/>
            <a:p>
              <a:pPr algn="just"/>
              <a:r>
                <a:rPr lang="en-US" altLang="zh-CN" sz="1200">
                  <a:latin typeface="Times New Roman" pitchFamily="18" charset="0"/>
                </a:rPr>
                <a:t> </a:t>
              </a:r>
              <a:r>
                <a:rPr lang="zh-CN" altLang="en-US" sz="1200">
                  <a:latin typeface="Times New Roman" pitchFamily="18" charset="0"/>
                </a:rPr>
                <a:t>输入文件</a:t>
              </a:r>
              <a:r>
                <a:rPr lang="en-US" altLang="zh-CN" sz="1200">
                  <a:latin typeface="Times New Roman" pitchFamily="18" charset="0"/>
                </a:rPr>
                <a:t>E</a:t>
              </a:r>
              <a:endParaRPr lang="en-US" altLang="zh-CN" sz="1200"/>
            </a:p>
          </p:txBody>
        </p:sp>
        <p:sp>
          <p:nvSpPr>
            <p:cNvPr id="43019" name="Line 11"/>
            <p:cNvSpPr>
              <a:spLocks noChangeShapeType="1"/>
            </p:cNvSpPr>
            <p:nvPr/>
          </p:nvSpPr>
          <p:spPr bwMode="auto">
            <a:xfrm>
              <a:off x="2910" y="3178"/>
              <a:ext cx="900" cy="0"/>
            </a:xfrm>
            <a:prstGeom prst="line">
              <a:avLst/>
            </a:prstGeom>
            <a:noFill/>
            <a:ln w="9525">
              <a:solidFill>
                <a:srgbClr val="000000"/>
              </a:solidFill>
              <a:round/>
              <a:headEnd/>
              <a:tailEnd type="triangle" w="med" len="med"/>
            </a:ln>
          </p:spPr>
          <p:txBody>
            <a:bodyPr/>
            <a:lstStyle/>
            <a:p>
              <a:endParaRPr lang="zh-CN" altLang="en-US"/>
            </a:p>
          </p:txBody>
        </p:sp>
        <p:sp>
          <p:nvSpPr>
            <p:cNvPr id="43020" name="Line 12"/>
            <p:cNvSpPr>
              <a:spLocks noChangeShapeType="1"/>
            </p:cNvSpPr>
            <p:nvPr/>
          </p:nvSpPr>
          <p:spPr bwMode="auto">
            <a:xfrm flipH="1">
              <a:off x="3132" y="3432"/>
              <a:ext cx="1260" cy="624"/>
            </a:xfrm>
            <a:prstGeom prst="line">
              <a:avLst/>
            </a:prstGeom>
            <a:noFill/>
            <a:ln w="9525">
              <a:solidFill>
                <a:srgbClr val="000000"/>
              </a:solidFill>
              <a:round/>
              <a:headEnd/>
              <a:tailEnd type="triangle" w="med" len="med"/>
            </a:ln>
          </p:spPr>
          <p:txBody>
            <a:bodyPr/>
            <a:lstStyle/>
            <a:p>
              <a:endParaRPr lang="zh-CN" altLang="en-US"/>
            </a:p>
          </p:txBody>
        </p:sp>
        <p:sp>
          <p:nvSpPr>
            <p:cNvPr id="43021" name="Line 13"/>
            <p:cNvSpPr>
              <a:spLocks noChangeShapeType="1"/>
            </p:cNvSpPr>
            <p:nvPr/>
          </p:nvSpPr>
          <p:spPr bwMode="auto">
            <a:xfrm>
              <a:off x="3284" y="2312"/>
              <a:ext cx="1260" cy="624"/>
            </a:xfrm>
            <a:prstGeom prst="line">
              <a:avLst/>
            </a:prstGeom>
            <a:noFill/>
            <a:ln w="9525">
              <a:solidFill>
                <a:srgbClr val="000000"/>
              </a:solidFill>
              <a:round/>
              <a:headEnd/>
              <a:tailEnd type="triangle" w="med" len="med"/>
            </a:ln>
          </p:spPr>
          <p:txBody>
            <a:bodyPr/>
            <a:lstStyle/>
            <a:p>
              <a:endParaRPr lang="zh-CN" altLang="en-US"/>
            </a:p>
          </p:txBody>
        </p:sp>
        <p:sp>
          <p:nvSpPr>
            <p:cNvPr id="43022" name="Line 14"/>
            <p:cNvSpPr>
              <a:spLocks noChangeShapeType="1"/>
            </p:cNvSpPr>
            <p:nvPr/>
          </p:nvSpPr>
          <p:spPr bwMode="auto">
            <a:xfrm flipH="1">
              <a:off x="4960" y="2312"/>
              <a:ext cx="900" cy="624"/>
            </a:xfrm>
            <a:prstGeom prst="line">
              <a:avLst/>
            </a:prstGeom>
            <a:noFill/>
            <a:ln w="9525">
              <a:solidFill>
                <a:srgbClr val="000000"/>
              </a:solidFill>
              <a:round/>
              <a:headEnd/>
              <a:tailEnd type="triangle" w="med" len="med"/>
            </a:ln>
          </p:spPr>
          <p:txBody>
            <a:bodyPr/>
            <a:lstStyle/>
            <a:p>
              <a:endParaRPr lang="zh-CN" altLang="en-US"/>
            </a:p>
          </p:txBody>
        </p:sp>
        <p:sp>
          <p:nvSpPr>
            <p:cNvPr id="43023" name="Line 15"/>
            <p:cNvSpPr>
              <a:spLocks noChangeShapeType="1"/>
            </p:cNvSpPr>
            <p:nvPr/>
          </p:nvSpPr>
          <p:spPr bwMode="auto">
            <a:xfrm>
              <a:off x="5652" y="3120"/>
              <a:ext cx="720" cy="0"/>
            </a:xfrm>
            <a:prstGeom prst="line">
              <a:avLst/>
            </a:prstGeom>
            <a:noFill/>
            <a:ln w="9525">
              <a:solidFill>
                <a:srgbClr val="000000"/>
              </a:solidFill>
              <a:round/>
              <a:headEnd/>
              <a:tailEnd type="triangle" w="med" len="med"/>
            </a:ln>
          </p:spPr>
          <p:txBody>
            <a:bodyPr/>
            <a:lstStyle/>
            <a:p>
              <a:endParaRPr lang="zh-CN" altLang="en-US"/>
            </a:p>
          </p:txBody>
        </p:sp>
        <p:sp>
          <p:nvSpPr>
            <p:cNvPr id="43024" name="Line 16"/>
            <p:cNvSpPr>
              <a:spLocks noChangeShapeType="1"/>
            </p:cNvSpPr>
            <p:nvPr/>
          </p:nvSpPr>
          <p:spPr bwMode="auto">
            <a:xfrm flipH="1">
              <a:off x="5652" y="3276"/>
              <a:ext cx="720" cy="0"/>
            </a:xfrm>
            <a:prstGeom prst="line">
              <a:avLst/>
            </a:prstGeom>
            <a:noFill/>
            <a:ln w="9525">
              <a:solidFill>
                <a:srgbClr val="000000"/>
              </a:solidFill>
              <a:round/>
              <a:headEnd/>
              <a:tailEnd type="triangle" w="med" len="med"/>
            </a:ln>
          </p:spPr>
          <p:txBody>
            <a:bodyPr/>
            <a:lstStyle/>
            <a:p>
              <a:endParaRPr lang="zh-CN" altLang="en-US"/>
            </a:p>
          </p:txBody>
        </p:sp>
        <p:sp>
          <p:nvSpPr>
            <p:cNvPr id="43025" name="Line 17"/>
            <p:cNvSpPr>
              <a:spLocks noChangeShapeType="1"/>
            </p:cNvSpPr>
            <p:nvPr/>
          </p:nvSpPr>
          <p:spPr bwMode="auto">
            <a:xfrm>
              <a:off x="4932" y="3432"/>
              <a:ext cx="720" cy="624"/>
            </a:xfrm>
            <a:prstGeom prst="line">
              <a:avLst/>
            </a:prstGeom>
            <a:noFill/>
            <a:ln w="9525">
              <a:solidFill>
                <a:srgbClr val="000000"/>
              </a:solidFill>
              <a:round/>
              <a:headEnd/>
              <a:tailEnd type="triangle" w="med" len="med"/>
            </a:ln>
          </p:spPr>
          <p:txBody>
            <a:bodyPr/>
            <a:lstStyle/>
            <a:p>
              <a:endParaRPr lang="zh-CN" altLang="en-US"/>
            </a:p>
          </p:txBody>
        </p:sp>
        <p:sp>
          <p:nvSpPr>
            <p:cNvPr id="43026" name="Text Box 18"/>
            <p:cNvSpPr txBox="1">
              <a:spLocks noChangeArrowheads="1"/>
            </p:cNvSpPr>
            <p:nvPr/>
          </p:nvSpPr>
          <p:spPr bwMode="auto">
            <a:xfrm>
              <a:off x="1620" y="2930"/>
              <a:ext cx="1386" cy="468"/>
            </a:xfrm>
            <a:prstGeom prst="rect">
              <a:avLst/>
            </a:prstGeom>
            <a:noFill/>
            <a:ln w="9525">
              <a:noFill/>
              <a:miter lim="800000"/>
              <a:headEnd/>
              <a:tailEnd/>
            </a:ln>
          </p:spPr>
          <p:txBody>
            <a:bodyPr/>
            <a:lstStyle/>
            <a:p>
              <a:pPr algn="just"/>
              <a:r>
                <a:rPr lang="zh-CN" altLang="en-US" sz="1200">
                  <a:latin typeface="Times New Roman" pitchFamily="18" charset="0"/>
                </a:rPr>
                <a:t>输入文件</a:t>
              </a:r>
              <a:r>
                <a:rPr lang="en-US" altLang="zh-CN" sz="1200">
                  <a:latin typeface="Times New Roman" pitchFamily="18" charset="0"/>
                </a:rPr>
                <a:t>C</a:t>
              </a:r>
              <a:endParaRPr lang="en-US" altLang="zh-CN" sz="1200"/>
            </a:p>
          </p:txBody>
        </p:sp>
        <p:sp>
          <p:nvSpPr>
            <p:cNvPr id="43027" name="Text Box 19"/>
            <p:cNvSpPr txBox="1">
              <a:spLocks noChangeArrowheads="1"/>
            </p:cNvSpPr>
            <p:nvPr/>
          </p:nvSpPr>
          <p:spPr bwMode="auto">
            <a:xfrm>
              <a:off x="7476" y="3000"/>
              <a:ext cx="1524" cy="468"/>
            </a:xfrm>
            <a:prstGeom prst="rect">
              <a:avLst/>
            </a:prstGeom>
            <a:noFill/>
            <a:ln w="9525">
              <a:noFill/>
              <a:miter lim="800000"/>
              <a:headEnd/>
              <a:tailEnd/>
            </a:ln>
          </p:spPr>
          <p:txBody>
            <a:bodyPr/>
            <a:lstStyle/>
            <a:p>
              <a:pPr algn="just"/>
              <a:r>
                <a:rPr lang="zh-CN" altLang="en-US" sz="1200">
                  <a:latin typeface="Times New Roman" pitchFamily="18" charset="0"/>
                </a:rPr>
                <a:t>中间文件</a:t>
              </a:r>
              <a:r>
                <a:rPr lang="en-US" altLang="zh-CN" sz="1200">
                  <a:latin typeface="Times New Roman" pitchFamily="18" charset="0"/>
                </a:rPr>
                <a:t>D</a:t>
              </a:r>
              <a:endParaRPr lang="en-US" altLang="zh-CN" sz="1200"/>
            </a:p>
          </p:txBody>
        </p:sp>
        <p:sp>
          <p:nvSpPr>
            <p:cNvPr id="43028" name="Text Box 20"/>
            <p:cNvSpPr txBox="1">
              <a:spLocks noChangeArrowheads="1"/>
            </p:cNvSpPr>
            <p:nvPr/>
          </p:nvSpPr>
          <p:spPr bwMode="auto">
            <a:xfrm>
              <a:off x="6480" y="4248"/>
              <a:ext cx="1440" cy="468"/>
            </a:xfrm>
            <a:prstGeom prst="rect">
              <a:avLst/>
            </a:prstGeom>
            <a:noFill/>
            <a:ln w="9525">
              <a:noFill/>
              <a:miter lim="800000"/>
              <a:headEnd/>
              <a:tailEnd/>
            </a:ln>
          </p:spPr>
          <p:txBody>
            <a:bodyPr/>
            <a:lstStyle/>
            <a:p>
              <a:pPr algn="just"/>
              <a:r>
                <a:rPr lang="zh-CN" altLang="en-US" sz="1200">
                  <a:latin typeface="Times New Roman" pitchFamily="18" charset="0"/>
                </a:rPr>
                <a:t>输出文件</a:t>
              </a:r>
              <a:r>
                <a:rPr lang="en-US" altLang="zh-CN" sz="1200">
                  <a:latin typeface="Times New Roman" pitchFamily="18" charset="0"/>
                </a:rPr>
                <a:t>F</a:t>
              </a:r>
              <a:endParaRPr lang="en-US" altLang="zh-CN" sz="1200"/>
            </a:p>
          </p:txBody>
        </p:sp>
      </p:grpSp>
      <p:sp>
        <p:nvSpPr>
          <p:cNvPr id="43011" name="Text Box 21"/>
          <p:cNvSpPr txBox="1">
            <a:spLocks noChangeArrowheads="1"/>
          </p:cNvSpPr>
          <p:nvPr/>
        </p:nvSpPr>
        <p:spPr bwMode="auto">
          <a:xfrm>
            <a:off x="5334000" y="5105400"/>
            <a:ext cx="2070100" cy="307975"/>
          </a:xfrm>
          <a:prstGeom prst="rect">
            <a:avLst/>
          </a:prstGeom>
          <a:noFill/>
          <a:ln w="9525">
            <a:noFill/>
            <a:miter lim="800000"/>
            <a:headEnd/>
            <a:tailEnd/>
          </a:ln>
        </p:spPr>
        <p:txBody>
          <a:bodyPr wrap="none">
            <a:spAutoFit/>
          </a:bodyPr>
          <a:lstStyle/>
          <a:p>
            <a:r>
              <a:rPr lang="en-US" altLang="zh-CN" sz="1400"/>
              <a:t>   </a:t>
            </a:r>
            <a:r>
              <a:rPr lang="zh-CN" altLang="en-US" sz="1400"/>
              <a:t>数据关系的一般形式</a:t>
            </a:r>
          </a:p>
        </p:txBody>
      </p:sp>
      <p:sp>
        <p:nvSpPr>
          <p:cNvPr id="43012" name="Rectangle 29"/>
          <p:cNvSpPr>
            <a:spLocks noGrp="1" noChangeArrowheads="1"/>
          </p:cNvSpPr>
          <p:nvPr>
            <p:ph type="body" sz="half" idx="4294967295"/>
          </p:nvPr>
        </p:nvSpPr>
        <p:spPr>
          <a:xfrm>
            <a:off x="152400" y="1371600"/>
            <a:ext cx="3962400" cy="4267200"/>
          </a:xfrm>
        </p:spPr>
        <p:txBody>
          <a:bodyPr/>
          <a:lstStyle/>
          <a:p>
            <a:pPr>
              <a:buFontTx/>
              <a:buNone/>
            </a:pPr>
            <a:r>
              <a:rPr lang="en-US" altLang="zh-CN" sz="2000" smtClean="0"/>
              <a:t>      </a:t>
            </a:r>
            <a:r>
              <a:rPr lang="zh-CN" altLang="en-US" sz="2000" smtClean="0"/>
              <a:t>可以按下述思路来绘制信息系统流程图</a:t>
            </a:r>
            <a:r>
              <a:rPr lang="en-US" altLang="zh-CN" sz="2000" smtClean="0"/>
              <a:t>:</a:t>
            </a:r>
            <a:r>
              <a:rPr lang="zh-CN" altLang="en-US" sz="2000" smtClean="0"/>
              <a:t>首先为数据流程图中的处理功能画出数据关系图。              </a:t>
            </a:r>
          </a:p>
          <a:p>
            <a:pPr>
              <a:buFontTx/>
              <a:buNone/>
            </a:pPr>
            <a:r>
              <a:rPr lang="zh-CN" altLang="en-US" sz="2000" smtClean="0"/>
              <a:t>      下图是数据关系图的一般形式，它反映了数据之间的关系，即输入数据、中间数据和输出数据之间的关系。</a:t>
            </a:r>
          </a:p>
          <a:p>
            <a:pPr>
              <a:buFontTx/>
              <a:buNone/>
            </a:pPr>
            <a:r>
              <a:rPr lang="zh-CN" altLang="en-US" sz="2000" smtClean="0"/>
              <a:t>      最后，把各个处理功能的数据关系图综合起来，形成整个系统的数据关系图，即信息系统流程图。</a:t>
            </a:r>
          </a:p>
          <a:p>
            <a:endParaRPr lang="zh-CN" altLang="en-US" sz="2000" smtClean="0"/>
          </a:p>
          <a:p>
            <a:endParaRPr lang="en-US" altLang="zh-CN" sz="280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85794"/>
            <a:ext cx="8229600" cy="4525963"/>
          </a:xfrm>
        </p:spPr>
        <p:txBody>
          <a:bodyPr/>
          <a:lstStyle/>
          <a:p>
            <a:r>
              <a:rPr lang="zh-CN" altLang="en-US" dirty="0" smtClean="0"/>
              <a:t>（</a:t>
            </a:r>
            <a:r>
              <a:rPr lang="en-US" dirty="0" smtClean="0"/>
              <a:t>3</a:t>
            </a:r>
            <a:r>
              <a:rPr lang="zh-CN" altLang="en-US" dirty="0" smtClean="0"/>
              <a:t>）按产生时间的不同划分</a:t>
            </a:r>
          </a:p>
          <a:p>
            <a:r>
              <a:rPr lang="zh-CN" altLang="en-US" dirty="0" smtClean="0"/>
              <a:t>①历史性信息</a:t>
            </a:r>
          </a:p>
          <a:p>
            <a:r>
              <a:rPr lang="zh-CN" altLang="en-US" dirty="0" smtClean="0"/>
              <a:t>② 实时性信息</a:t>
            </a:r>
          </a:p>
          <a:p>
            <a:r>
              <a:rPr lang="zh-CN" altLang="en-US" dirty="0" smtClean="0"/>
              <a:t>③预测性信息</a:t>
            </a:r>
          </a:p>
          <a:p>
            <a:r>
              <a:rPr lang="zh-CN" altLang="en-US" dirty="0" smtClean="0"/>
              <a:t>（</a:t>
            </a:r>
            <a:r>
              <a:rPr lang="en-US" dirty="0" smtClean="0"/>
              <a:t>4</a:t>
            </a:r>
            <a:r>
              <a:rPr lang="zh-CN" altLang="en-US" dirty="0" smtClean="0"/>
              <a:t>）按管理信息的稳定性划分</a:t>
            </a:r>
          </a:p>
          <a:p>
            <a:r>
              <a:rPr lang="zh-CN" altLang="en-US" dirty="0" smtClean="0"/>
              <a:t>①固定信息</a:t>
            </a:r>
          </a:p>
          <a:p>
            <a:r>
              <a:rPr lang="zh-CN" altLang="en-US" dirty="0" smtClean="0"/>
              <a:t>②流动信息</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18</a:t>
            </a:fld>
            <a:endParaRPr lang="zh-CN" altLang="zh-CN"/>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xfrm>
            <a:off x="228600" y="838200"/>
            <a:ext cx="8229600" cy="1371600"/>
          </a:xfrm>
        </p:spPr>
        <p:txBody>
          <a:bodyPr/>
          <a:lstStyle/>
          <a:p>
            <a:pPr algn="l"/>
            <a:r>
              <a:rPr lang="zh-CN" altLang="en-US" sz="2400" smtClean="0"/>
              <a:t>二、信息系统流程图的符号</a:t>
            </a:r>
            <a:br>
              <a:rPr lang="zh-CN" altLang="en-US" sz="2400" smtClean="0"/>
            </a:br>
            <a:endParaRPr lang="zh-CN" altLang="en-US" sz="2400" smtClean="0"/>
          </a:p>
        </p:txBody>
      </p:sp>
      <p:sp>
        <p:nvSpPr>
          <p:cNvPr id="44035" name="Rectangle 31"/>
          <p:cNvSpPr>
            <a:spLocks noGrp="1" noChangeArrowheads="1"/>
          </p:cNvSpPr>
          <p:nvPr>
            <p:ph type="body" sz="half" idx="4294967295"/>
          </p:nvPr>
        </p:nvSpPr>
        <p:spPr>
          <a:xfrm>
            <a:off x="5103813" y="1981200"/>
            <a:ext cx="3811587" cy="3352800"/>
          </a:xfrm>
        </p:spPr>
        <p:txBody>
          <a:bodyPr/>
          <a:lstStyle/>
          <a:p>
            <a:r>
              <a:rPr lang="zh-CN" altLang="en-US" sz="2000" smtClean="0"/>
              <a:t>绘制信息系统流程图应当使用统一符号。目前国际上所用的符号日趋统一，我国国家</a:t>
            </a:r>
          </a:p>
          <a:p>
            <a:r>
              <a:rPr lang="zh-CN" altLang="en-US" sz="2000" smtClean="0"/>
              <a:t>标准</a:t>
            </a:r>
            <a:r>
              <a:rPr lang="en-US" altLang="zh-CN" sz="2000" smtClean="0"/>
              <a:t>GB15-79</a:t>
            </a:r>
            <a:r>
              <a:rPr lang="zh-CN" altLang="en-US" sz="2000" smtClean="0"/>
              <a:t>信息处理流程图图形符号和国际标准化组织标准</a:t>
            </a:r>
            <a:r>
              <a:rPr lang="en-US" altLang="zh-CN" sz="2000" smtClean="0"/>
              <a:t>ISO1028</a:t>
            </a:r>
            <a:r>
              <a:rPr lang="zh-CN" altLang="en-US" sz="2000" smtClean="0"/>
              <a:t>、</a:t>
            </a:r>
            <a:r>
              <a:rPr lang="en-US" altLang="zh-CN" sz="2000" smtClean="0"/>
              <a:t>2636</a:t>
            </a:r>
            <a:r>
              <a:rPr lang="zh-CN" altLang="en-US" sz="2000" smtClean="0"/>
              <a:t>以及美国国家标准协会</a:t>
            </a:r>
            <a:r>
              <a:rPr lang="en-US" altLang="zh-CN" sz="2000" smtClean="0"/>
              <a:t>ANSI</a:t>
            </a:r>
            <a:r>
              <a:rPr lang="zh-CN" altLang="en-US" sz="2000" smtClean="0"/>
              <a:t>的图形符号大致相同。</a:t>
            </a:r>
          </a:p>
        </p:txBody>
      </p:sp>
      <p:grpSp>
        <p:nvGrpSpPr>
          <p:cNvPr id="2" name="Group 4"/>
          <p:cNvGrpSpPr>
            <a:grpSpLocks/>
          </p:cNvGrpSpPr>
          <p:nvPr/>
        </p:nvGrpSpPr>
        <p:grpSpPr bwMode="auto">
          <a:xfrm>
            <a:off x="609600" y="1981200"/>
            <a:ext cx="4114800" cy="2895600"/>
            <a:chOff x="2520" y="8772"/>
            <a:chExt cx="6300" cy="2808"/>
          </a:xfrm>
        </p:grpSpPr>
        <p:sp>
          <p:nvSpPr>
            <p:cNvPr id="44038" name="AutoShape 5"/>
            <p:cNvSpPr>
              <a:spLocks noChangeArrowheads="1"/>
            </p:cNvSpPr>
            <p:nvPr/>
          </p:nvSpPr>
          <p:spPr bwMode="auto">
            <a:xfrm>
              <a:off x="2700" y="8772"/>
              <a:ext cx="720" cy="468"/>
            </a:xfrm>
            <a:prstGeom prst="flowChartManualInput">
              <a:avLst/>
            </a:prstGeom>
            <a:solidFill>
              <a:srgbClr val="FFFFFF"/>
            </a:solidFill>
            <a:ln w="9525">
              <a:solidFill>
                <a:srgbClr val="000000"/>
              </a:solidFill>
              <a:miter lim="800000"/>
              <a:headEnd/>
              <a:tailEnd/>
            </a:ln>
          </p:spPr>
          <p:txBody>
            <a:bodyPr/>
            <a:lstStyle/>
            <a:p>
              <a:endParaRPr lang="zh-CN" altLang="en-US"/>
            </a:p>
          </p:txBody>
        </p:sp>
        <p:sp>
          <p:nvSpPr>
            <p:cNvPr id="44039" name="Text Box 6"/>
            <p:cNvSpPr txBox="1">
              <a:spLocks noChangeArrowheads="1"/>
            </p:cNvSpPr>
            <p:nvPr/>
          </p:nvSpPr>
          <p:spPr bwMode="auto">
            <a:xfrm>
              <a:off x="3420" y="8772"/>
              <a:ext cx="1260" cy="468"/>
            </a:xfrm>
            <a:prstGeom prst="rect">
              <a:avLst/>
            </a:prstGeom>
            <a:noFill/>
            <a:ln w="9525">
              <a:noFill/>
              <a:miter lim="800000"/>
              <a:headEnd/>
              <a:tailEnd/>
            </a:ln>
          </p:spPr>
          <p:txBody>
            <a:bodyPr/>
            <a:lstStyle/>
            <a:p>
              <a:pPr algn="just"/>
              <a:r>
                <a:rPr lang="zh-CN" altLang="en-US" sz="1000">
                  <a:latin typeface="Times New Roman" pitchFamily="18" charset="0"/>
                </a:rPr>
                <a:t>手工输入</a:t>
              </a:r>
              <a:endParaRPr lang="zh-CN" altLang="en-US"/>
            </a:p>
          </p:txBody>
        </p:sp>
        <p:sp>
          <p:nvSpPr>
            <p:cNvPr id="44040" name="AutoShape 7"/>
            <p:cNvSpPr>
              <a:spLocks noChangeArrowheads="1"/>
            </p:cNvSpPr>
            <p:nvPr/>
          </p:nvSpPr>
          <p:spPr bwMode="auto">
            <a:xfrm>
              <a:off x="4680" y="8772"/>
              <a:ext cx="720" cy="468"/>
            </a:xfrm>
            <a:prstGeom prst="flowChartManualOperation">
              <a:avLst/>
            </a:prstGeom>
            <a:solidFill>
              <a:srgbClr val="FFFFFF"/>
            </a:solidFill>
            <a:ln w="9525">
              <a:solidFill>
                <a:srgbClr val="000000"/>
              </a:solidFill>
              <a:miter lim="800000"/>
              <a:headEnd/>
              <a:tailEnd/>
            </a:ln>
          </p:spPr>
          <p:txBody>
            <a:bodyPr/>
            <a:lstStyle/>
            <a:p>
              <a:endParaRPr lang="zh-CN" altLang="en-US"/>
            </a:p>
          </p:txBody>
        </p:sp>
        <p:sp>
          <p:nvSpPr>
            <p:cNvPr id="44041" name="AutoShape 8"/>
            <p:cNvSpPr>
              <a:spLocks noChangeArrowheads="1"/>
            </p:cNvSpPr>
            <p:nvPr/>
          </p:nvSpPr>
          <p:spPr bwMode="auto">
            <a:xfrm>
              <a:off x="6660" y="8772"/>
              <a:ext cx="900" cy="468"/>
            </a:xfrm>
            <a:prstGeom prst="parallelogram">
              <a:avLst>
                <a:gd name="adj" fmla="val 48077"/>
              </a:avLst>
            </a:prstGeom>
            <a:solidFill>
              <a:srgbClr val="FFFFFF"/>
            </a:solidFill>
            <a:ln w="9525">
              <a:solidFill>
                <a:srgbClr val="000000"/>
              </a:solidFill>
              <a:miter lim="800000"/>
              <a:headEnd/>
              <a:tailEnd/>
            </a:ln>
          </p:spPr>
          <p:txBody>
            <a:bodyPr/>
            <a:lstStyle/>
            <a:p>
              <a:endParaRPr lang="zh-CN" altLang="en-US"/>
            </a:p>
          </p:txBody>
        </p:sp>
        <p:sp>
          <p:nvSpPr>
            <p:cNvPr id="44042" name="AutoShape 9"/>
            <p:cNvSpPr>
              <a:spLocks noChangeArrowheads="1"/>
            </p:cNvSpPr>
            <p:nvPr/>
          </p:nvSpPr>
          <p:spPr bwMode="auto">
            <a:xfrm>
              <a:off x="2655" y="9498"/>
              <a:ext cx="720" cy="624"/>
            </a:xfrm>
            <a:prstGeom prst="flowChartMagneticTape">
              <a:avLst/>
            </a:prstGeom>
            <a:solidFill>
              <a:srgbClr val="FFFFFF"/>
            </a:solidFill>
            <a:ln w="9525">
              <a:solidFill>
                <a:srgbClr val="000000"/>
              </a:solidFill>
              <a:miter lim="800000"/>
              <a:headEnd/>
              <a:tailEnd/>
            </a:ln>
          </p:spPr>
          <p:txBody>
            <a:bodyPr/>
            <a:lstStyle/>
            <a:p>
              <a:endParaRPr lang="zh-CN" altLang="en-US"/>
            </a:p>
          </p:txBody>
        </p:sp>
        <p:sp>
          <p:nvSpPr>
            <p:cNvPr id="44043" name="AutoShape 10"/>
            <p:cNvSpPr>
              <a:spLocks noChangeArrowheads="1"/>
            </p:cNvSpPr>
            <p:nvPr/>
          </p:nvSpPr>
          <p:spPr bwMode="auto">
            <a:xfrm>
              <a:off x="4665" y="9552"/>
              <a:ext cx="720" cy="468"/>
            </a:xfrm>
            <a:prstGeom prst="flowChartMagneticDisk">
              <a:avLst/>
            </a:prstGeom>
            <a:solidFill>
              <a:srgbClr val="FFFFFF"/>
            </a:solidFill>
            <a:ln w="9525">
              <a:solidFill>
                <a:srgbClr val="000000"/>
              </a:solidFill>
              <a:round/>
              <a:headEnd/>
              <a:tailEnd/>
            </a:ln>
          </p:spPr>
          <p:txBody>
            <a:bodyPr/>
            <a:lstStyle/>
            <a:p>
              <a:endParaRPr lang="zh-CN" altLang="en-US"/>
            </a:p>
          </p:txBody>
        </p:sp>
        <p:sp>
          <p:nvSpPr>
            <p:cNvPr id="44044" name="AutoShape 11"/>
            <p:cNvSpPr>
              <a:spLocks noChangeArrowheads="1"/>
            </p:cNvSpPr>
            <p:nvPr/>
          </p:nvSpPr>
          <p:spPr bwMode="auto">
            <a:xfrm>
              <a:off x="6570" y="9552"/>
              <a:ext cx="900" cy="468"/>
            </a:xfrm>
            <a:prstGeom prst="flowChartOnlineStorage">
              <a:avLst/>
            </a:prstGeom>
            <a:solidFill>
              <a:srgbClr val="FFFFFF"/>
            </a:solidFill>
            <a:ln w="9525">
              <a:solidFill>
                <a:srgbClr val="000000"/>
              </a:solidFill>
              <a:miter lim="800000"/>
              <a:headEnd/>
              <a:tailEnd/>
            </a:ln>
          </p:spPr>
          <p:txBody>
            <a:bodyPr/>
            <a:lstStyle/>
            <a:p>
              <a:endParaRPr lang="zh-CN" altLang="en-US"/>
            </a:p>
          </p:txBody>
        </p:sp>
        <p:sp>
          <p:nvSpPr>
            <p:cNvPr id="44045" name="AutoShape 12"/>
            <p:cNvSpPr>
              <a:spLocks noChangeArrowheads="1"/>
            </p:cNvSpPr>
            <p:nvPr/>
          </p:nvSpPr>
          <p:spPr bwMode="auto">
            <a:xfrm>
              <a:off x="2700" y="10392"/>
              <a:ext cx="720" cy="624"/>
            </a:xfrm>
            <a:prstGeom prst="flowChartMerge">
              <a:avLst/>
            </a:prstGeom>
            <a:solidFill>
              <a:srgbClr val="FFFFFF"/>
            </a:solidFill>
            <a:ln w="9525">
              <a:solidFill>
                <a:srgbClr val="000000"/>
              </a:solidFill>
              <a:miter lim="800000"/>
              <a:headEnd/>
              <a:tailEnd/>
            </a:ln>
          </p:spPr>
          <p:txBody>
            <a:bodyPr/>
            <a:lstStyle/>
            <a:p>
              <a:endParaRPr lang="zh-CN" altLang="en-US"/>
            </a:p>
          </p:txBody>
        </p:sp>
        <p:sp>
          <p:nvSpPr>
            <p:cNvPr id="44046" name="AutoShape 13"/>
            <p:cNvSpPr>
              <a:spLocks noChangeArrowheads="1"/>
            </p:cNvSpPr>
            <p:nvPr/>
          </p:nvSpPr>
          <p:spPr bwMode="auto">
            <a:xfrm>
              <a:off x="4500" y="10332"/>
              <a:ext cx="900" cy="468"/>
            </a:xfrm>
            <a:prstGeom prst="flowChartDisplay">
              <a:avLst/>
            </a:prstGeom>
            <a:solidFill>
              <a:srgbClr val="FFFFFF"/>
            </a:solidFill>
            <a:ln w="9525">
              <a:solidFill>
                <a:srgbClr val="000000"/>
              </a:solidFill>
              <a:miter lim="800000"/>
              <a:headEnd/>
              <a:tailEnd/>
            </a:ln>
          </p:spPr>
          <p:txBody>
            <a:bodyPr/>
            <a:lstStyle/>
            <a:p>
              <a:endParaRPr lang="zh-CN" altLang="en-US"/>
            </a:p>
          </p:txBody>
        </p:sp>
        <p:sp>
          <p:nvSpPr>
            <p:cNvPr id="44047" name="AutoShape 14"/>
            <p:cNvSpPr>
              <a:spLocks noChangeArrowheads="1"/>
            </p:cNvSpPr>
            <p:nvPr/>
          </p:nvSpPr>
          <p:spPr bwMode="auto">
            <a:xfrm>
              <a:off x="6555" y="10332"/>
              <a:ext cx="900" cy="468"/>
            </a:xfrm>
            <a:prstGeom prst="flowChartProcess">
              <a:avLst/>
            </a:prstGeom>
            <a:solidFill>
              <a:srgbClr val="FFFFFF"/>
            </a:solidFill>
            <a:ln w="9525">
              <a:solidFill>
                <a:srgbClr val="000000"/>
              </a:solidFill>
              <a:miter lim="800000"/>
              <a:headEnd/>
              <a:tailEnd/>
            </a:ln>
          </p:spPr>
          <p:txBody>
            <a:bodyPr/>
            <a:lstStyle/>
            <a:p>
              <a:endParaRPr lang="zh-CN" altLang="en-US"/>
            </a:p>
          </p:txBody>
        </p:sp>
        <p:sp>
          <p:nvSpPr>
            <p:cNvPr id="44048" name="AutoShape 15"/>
            <p:cNvSpPr>
              <a:spLocks noChangeArrowheads="1"/>
            </p:cNvSpPr>
            <p:nvPr/>
          </p:nvSpPr>
          <p:spPr bwMode="auto">
            <a:xfrm>
              <a:off x="2520" y="11112"/>
              <a:ext cx="900" cy="468"/>
            </a:xfrm>
            <a:prstGeom prst="flowChartDocument">
              <a:avLst/>
            </a:prstGeom>
            <a:solidFill>
              <a:srgbClr val="FFFFFF"/>
            </a:solidFill>
            <a:ln w="9525">
              <a:solidFill>
                <a:srgbClr val="000000"/>
              </a:solidFill>
              <a:miter lim="800000"/>
              <a:headEnd/>
              <a:tailEnd/>
            </a:ln>
          </p:spPr>
          <p:txBody>
            <a:bodyPr/>
            <a:lstStyle/>
            <a:p>
              <a:endParaRPr lang="zh-CN" altLang="en-US"/>
            </a:p>
          </p:txBody>
        </p:sp>
        <p:sp>
          <p:nvSpPr>
            <p:cNvPr id="44049" name="AutoShape 16"/>
            <p:cNvSpPr>
              <a:spLocks noChangeArrowheads="1"/>
            </p:cNvSpPr>
            <p:nvPr/>
          </p:nvSpPr>
          <p:spPr bwMode="auto">
            <a:xfrm>
              <a:off x="4500" y="11112"/>
              <a:ext cx="900" cy="468"/>
            </a:xfrm>
            <a:prstGeom prst="flowChartPunchedCard">
              <a:avLst/>
            </a:prstGeom>
            <a:solidFill>
              <a:srgbClr val="FFFFFF"/>
            </a:solidFill>
            <a:ln w="9525">
              <a:solidFill>
                <a:srgbClr val="000000"/>
              </a:solidFill>
              <a:miter lim="800000"/>
              <a:headEnd/>
              <a:tailEnd/>
            </a:ln>
          </p:spPr>
          <p:txBody>
            <a:bodyPr/>
            <a:lstStyle/>
            <a:p>
              <a:endParaRPr lang="zh-CN" altLang="en-US"/>
            </a:p>
          </p:txBody>
        </p:sp>
        <p:sp>
          <p:nvSpPr>
            <p:cNvPr id="44050" name="Freeform 17"/>
            <p:cNvSpPr>
              <a:spLocks/>
            </p:cNvSpPr>
            <p:nvPr/>
          </p:nvSpPr>
          <p:spPr bwMode="auto">
            <a:xfrm>
              <a:off x="6540" y="11112"/>
              <a:ext cx="900" cy="468"/>
            </a:xfrm>
            <a:custGeom>
              <a:avLst/>
              <a:gdLst>
                <a:gd name="T0" fmla="*/ 0 w 1260"/>
                <a:gd name="T1" fmla="*/ 0 h 676"/>
                <a:gd name="T2" fmla="*/ 184 w 1260"/>
                <a:gd name="T3" fmla="*/ 299 h 676"/>
                <a:gd name="T4" fmla="*/ 459 w 1260"/>
                <a:gd name="T5" fmla="*/ 150 h 676"/>
                <a:gd name="T6" fmla="*/ 643 w 1260"/>
                <a:gd name="T7" fmla="*/ 299 h 676"/>
                <a:gd name="T8" fmla="*/ 0 60000 65536"/>
                <a:gd name="T9" fmla="*/ 0 60000 65536"/>
                <a:gd name="T10" fmla="*/ 0 60000 65536"/>
                <a:gd name="T11" fmla="*/ 0 60000 65536"/>
                <a:gd name="T12" fmla="*/ 0 w 1260"/>
                <a:gd name="T13" fmla="*/ 0 h 676"/>
                <a:gd name="T14" fmla="*/ 1260 w 1260"/>
                <a:gd name="T15" fmla="*/ 676 h 676"/>
              </a:gdLst>
              <a:ahLst/>
              <a:cxnLst>
                <a:cxn ang="T8">
                  <a:pos x="T0" y="T1"/>
                </a:cxn>
                <a:cxn ang="T9">
                  <a:pos x="T2" y="T3"/>
                </a:cxn>
                <a:cxn ang="T10">
                  <a:pos x="T4" y="T5"/>
                </a:cxn>
                <a:cxn ang="T11">
                  <a:pos x="T6" y="T7"/>
                </a:cxn>
              </a:cxnLst>
              <a:rect l="T12" t="T13" r="T14" b="T15"/>
              <a:pathLst>
                <a:path w="1260" h="676">
                  <a:moveTo>
                    <a:pt x="0" y="0"/>
                  </a:moveTo>
                  <a:cubicBezTo>
                    <a:pt x="105" y="286"/>
                    <a:pt x="210" y="572"/>
                    <a:pt x="360" y="624"/>
                  </a:cubicBezTo>
                  <a:cubicBezTo>
                    <a:pt x="510" y="676"/>
                    <a:pt x="750" y="312"/>
                    <a:pt x="900" y="312"/>
                  </a:cubicBezTo>
                  <a:cubicBezTo>
                    <a:pt x="1050" y="312"/>
                    <a:pt x="1200" y="572"/>
                    <a:pt x="1260" y="624"/>
                  </a:cubicBezTo>
                </a:path>
              </a:pathLst>
            </a:custGeom>
            <a:noFill/>
            <a:ln w="9525">
              <a:solidFill>
                <a:srgbClr val="000000"/>
              </a:solidFill>
              <a:round/>
              <a:headEnd/>
              <a:tailEnd/>
            </a:ln>
          </p:spPr>
          <p:txBody>
            <a:bodyPr/>
            <a:lstStyle/>
            <a:p>
              <a:endParaRPr lang="zh-CN" altLang="en-US"/>
            </a:p>
          </p:txBody>
        </p:sp>
        <p:sp>
          <p:nvSpPr>
            <p:cNvPr id="44051" name="Text Box 18"/>
            <p:cNvSpPr txBox="1">
              <a:spLocks noChangeArrowheads="1"/>
            </p:cNvSpPr>
            <p:nvPr/>
          </p:nvSpPr>
          <p:spPr bwMode="auto">
            <a:xfrm>
              <a:off x="5400" y="8772"/>
              <a:ext cx="1260" cy="468"/>
            </a:xfrm>
            <a:prstGeom prst="rect">
              <a:avLst/>
            </a:prstGeom>
            <a:noFill/>
            <a:ln w="9525">
              <a:noFill/>
              <a:miter lim="800000"/>
              <a:headEnd/>
              <a:tailEnd/>
            </a:ln>
          </p:spPr>
          <p:txBody>
            <a:bodyPr/>
            <a:lstStyle/>
            <a:p>
              <a:pPr algn="just"/>
              <a:r>
                <a:rPr lang="zh-CN" altLang="en-US" sz="1000">
                  <a:latin typeface="Times New Roman" pitchFamily="18" charset="0"/>
                </a:rPr>
                <a:t>人工操作</a:t>
              </a:r>
              <a:endParaRPr lang="zh-CN" altLang="en-US"/>
            </a:p>
          </p:txBody>
        </p:sp>
        <p:sp>
          <p:nvSpPr>
            <p:cNvPr id="44052" name="Text Box 19"/>
            <p:cNvSpPr txBox="1">
              <a:spLocks noChangeArrowheads="1"/>
            </p:cNvSpPr>
            <p:nvPr/>
          </p:nvSpPr>
          <p:spPr bwMode="auto">
            <a:xfrm>
              <a:off x="7380" y="8772"/>
              <a:ext cx="1260" cy="468"/>
            </a:xfrm>
            <a:prstGeom prst="rect">
              <a:avLst/>
            </a:prstGeom>
            <a:noFill/>
            <a:ln w="9525">
              <a:noFill/>
              <a:miter lim="800000"/>
              <a:headEnd/>
              <a:tailEnd/>
            </a:ln>
          </p:spPr>
          <p:txBody>
            <a:bodyPr/>
            <a:lstStyle/>
            <a:p>
              <a:pPr algn="just"/>
              <a:r>
                <a:rPr lang="zh-CN" altLang="en-US" sz="1000">
                  <a:latin typeface="Times New Roman" pitchFamily="18" charset="0"/>
                </a:rPr>
                <a:t>脱机操作</a:t>
              </a:r>
              <a:endParaRPr lang="zh-CN" altLang="en-US"/>
            </a:p>
          </p:txBody>
        </p:sp>
        <p:sp>
          <p:nvSpPr>
            <p:cNvPr id="44053" name="Text Box 20"/>
            <p:cNvSpPr txBox="1">
              <a:spLocks noChangeArrowheads="1"/>
            </p:cNvSpPr>
            <p:nvPr/>
          </p:nvSpPr>
          <p:spPr bwMode="auto">
            <a:xfrm>
              <a:off x="3375" y="9552"/>
              <a:ext cx="1260" cy="468"/>
            </a:xfrm>
            <a:prstGeom prst="rect">
              <a:avLst/>
            </a:prstGeom>
            <a:noFill/>
            <a:ln w="9525">
              <a:noFill/>
              <a:miter lim="800000"/>
              <a:headEnd/>
              <a:tailEnd/>
            </a:ln>
          </p:spPr>
          <p:txBody>
            <a:bodyPr/>
            <a:lstStyle/>
            <a:p>
              <a:pPr algn="just"/>
              <a:r>
                <a:rPr lang="zh-CN" altLang="en-US" sz="1000">
                  <a:latin typeface="Times New Roman" pitchFamily="18" charset="0"/>
                </a:rPr>
                <a:t>磁带</a:t>
              </a:r>
              <a:endParaRPr lang="zh-CN" altLang="en-US"/>
            </a:p>
          </p:txBody>
        </p:sp>
        <p:sp>
          <p:nvSpPr>
            <p:cNvPr id="44054" name="Text Box 21"/>
            <p:cNvSpPr txBox="1">
              <a:spLocks noChangeArrowheads="1"/>
            </p:cNvSpPr>
            <p:nvPr/>
          </p:nvSpPr>
          <p:spPr bwMode="auto">
            <a:xfrm>
              <a:off x="5400" y="9552"/>
              <a:ext cx="1260" cy="468"/>
            </a:xfrm>
            <a:prstGeom prst="rect">
              <a:avLst/>
            </a:prstGeom>
            <a:noFill/>
            <a:ln w="9525">
              <a:noFill/>
              <a:miter lim="800000"/>
              <a:headEnd/>
              <a:tailEnd/>
            </a:ln>
          </p:spPr>
          <p:txBody>
            <a:bodyPr/>
            <a:lstStyle/>
            <a:p>
              <a:pPr algn="just"/>
              <a:r>
                <a:rPr lang="zh-CN" altLang="en-US" sz="1000">
                  <a:latin typeface="Times New Roman" pitchFamily="18" charset="0"/>
                </a:rPr>
                <a:t>磁盘</a:t>
              </a:r>
              <a:endParaRPr lang="zh-CN" altLang="en-US"/>
            </a:p>
          </p:txBody>
        </p:sp>
        <p:sp>
          <p:nvSpPr>
            <p:cNvPr id="44055" name="Text Box 22"/>
            <p:cNvSpPr txBox="1">
              <a:spLocks noChangeArrowheads="1"/>
            </p:cNvSpPr>
            <p:nvPr/>
          </p:nvSpPr>
          <p:spPr bwMode="auto">
            <a:xfrm>
              <a:off x="7380" y="9552"/>
              <a:ext cx="1440" cy="468"/>
            </a:xfrm>
            <a:prstGeom prst="rect">
              <a:avLst/>
            </a:prstGeom>
            <a:noFill/>
            <a:ln w="9525">
              <a:noFill/>
              <a:miter lim="800000"/>
              <a:headEnd/>
              <a:tailEnd/>
            </a:ln>
          </p:spPr>
          <p:txBody>
            <a:bodyPr/>
            <a:lstStyle/>
            <a:p>
              <a:pPr algn="just"/>
              <a:r>
                <a:rPr lang="zh-CN" altLang="en-US" sz="1000">
                  <a:latin typeface="Times New Roman" pitchFamily="18" charset="0"/>
                </a:rPr>
                <a:t>联机存储器</a:t>
              </a:r>
              <a:endParaRPr lang="zh-CN" altLang="en-US"/>
            </a:p>
          </p:txBody>
        </p:sp>
        <p:sp>
          <p:nvSpPr>
            <p:cNvPr id="44056" name="Text Box 23"/>
            <p:cNvSpPr txBox="1">
              <a:spLocks noChangeArrowheads="1"/>
            </p:cNvSpPr>
            <p:nvPr/>
          </p:nvSpPr>
          <p:spPr bwMode="auto">
            <a:xfrm>
              <a:off x="3420" y="10488"/>
              <a:ext cx="1260" cy="468"/>
            </a:xfrm>
            <a:prstGeom prst="rect">
              <a:avLst/>
            </a:prstGeom>
            <a:noFill/>
            <a:ln w="9525">
              <a:noFill/>
              <a:miter lim="800000"/>
              <a:headEnd/>
              <a:tailEnd/>
            </a:ln>
          </p:spPr>
          <p:txBody>
            <a:bodyPr/>
            <a:lstStyle/>
            <a:p>
              <a:pPr algn="just"/>
              <a:r>
                <a:rPr lang="zh-CN" altLang="en-US" sz="1000">
                  <a:latin typeface="Times New Roman" pitchFamily="18" charset="0"/>
                </a:rPr>
                <a:t>脱机存储</a:t>
              </a:r>
              <a:endParaRPr lang="zh-CN" altLang="en-US"/>
            </a:p>
          </p:txBody>
        </p:sp>
        <p:sp>
          <p:nvSpPr>
            <p:cNvPr id="44057" name="Text Box 24"/>
            <p:cNvSpPr txBox="1">
              <a:spLocks noChangeArrowheads="1"/>
            </p:cNvSpPr>
            <p:nvPr/>
          </p:nvSpPr>
          <p:spPr bwMode="auto">
            <a:xfrm>
              <a:off x="5385" y="10332"/>
              <a:ext cx="1260" cy="468"/>
            </a:xfrm>
            <a:prstGeom prst="rect">
              <a:avLst/>
            </a:prstGeom>
            <a:noFill/>
            <a:ln w="9525">
              <a:noFill/>
              <a:miter lim="800000"/>
              <a:headEnd/>
              <a:tailEnd/>
            </a:ln>
          </p:spPr>
          <p:txBody>
            <a:bodyPr/>
            <a:lstStyle/>
            <a:p>
              <a:pPr algn="just"/>
              <a:r>
                <a:rPr lang="zh-CN" altLang="en-US" sz="1000">
                  <a:latin typeface="Times New Roman" pitchFamily="18" charset="0"/>
                </a:rPr>
                <a:t>显示器</a:t>
              </a:r>
              <a:endParaRPr lang="zh-CN" altLang="en-US"/>
            </a:p>
          </p:txBody>
        </p:sp>
        <p:sp>
          <p:nvSpPr>
            <p:cNvPr id="44058" name="Text Box 25"/>
            <p:cNvSpPr txBox="1">
              <a:spLocks noChangeArrowheads="1"/>
            </p:cNvSpPr>
            <p:nvPr/>
          </p:nvSpPr>
          <p:spPr bwMode="auto">
            <a:xfrm>
              <a:off x="7560" y="10332"/>
              <a:ext cx="1260" cy="468"/>
            </a:xfrm>
            <a:prstGeom prst="rect">
              <a:avLst/>
            </a:prstGeom>
            <a:noFill/>
            <a:ln w="9525">
              <a:noFill/>
              <a:miter lim="800000"/>
              <a:headEnd/>
              <a:tailEnd/>
            </a:ln>
          </p:spPr>
          <p:txBody>
            <a:bodyPr/>
            <a:lstStyle/>
            <a:p>
              <a:pPr algn="just"/>
              <a:r>
                <a:rPr lang="zh-CN" altLang="en-US" sz="1000">
                  <a:latin typeface="Times New Roman" pitchFamily="18" charset="0"/>
                </a:rPr>
                <a:t>处理</a:t>
              </a:r>
              <a:endParaRPr lang="zh-CN" altLang="en-US"/>
            </a:p>
          </p:txBody>
        </p:sp>
        <p:sp>
          <p:nvSpPr>
            <p:cNvPr id="44059" name="Text Box 26"/>
            <p:cNvSpPr txBox="1">
              <a:spLocks noChangeArrowheads="1"/>
            </p:cNvSpPr>
            <p:nvPr/>
          </p:nvSpPr>
          <p:spPr bwMode="auto">
            <a:xfrm>
              <a:off x="3420" y="11112"/>
              <a:ext cx="1260" cy="468"/>
            </a:xfrm>
            <a:prstGeom prst="rect">
              <a:avLst/>
            </a:prstGeom>
            <a:noFill/>
            <a:ln w="9525">
              <a:noFill/>
              <a:miter lim="800000"/>
              <a:headEnd/>
              <a:tailEnd/>
            </a:ln>
          </p:spPr>
          <p:txBody>
            <a:bodyPr/>
            <a:lstStyle/>
            <a:p>
              <a:pPr algn="just"/>
              <a:r>
                <a:rPr lang="zh-CN" altLang="en-US" sz="1000">
                  <a:latin typeface="Times New Roman" pitchFamily="18" charset="0"/>
                </a:rPr>
                <a:t>打印报告</a:t>
              </a:r>
              <a:endParaRPr lang="zh-CN" altLang="en-US"/>
            </a:p>
          </p:txBody>
        </p:sp>
        <p:sp>
          <p:nvSpPr>
            <p:cNvPr id="44060" name="Text Box 27"/>
            <p:cNvSpPr txBox="1">
              <a:spLocks noChangeArrowheads="1"/>
            </p:cNvSpPr>
            <p:nvPr/>
          </p:nvSpPr>
          <p:spPr bwMode="auto">
            <a:xfrm>
              <a:off x="5400" y="11112"/>
              <a:ext cx="1260" cy="468"/>
            </a:xfrm>
            <a:prstGeom prst="rect">
              <a:avLst/>
            </a:prstGeom>
            <a:noFill/>
            <a:ln w="9525">
              <a:noFill/>
              <a:miter lim="800000"/>
              <a:headEnd/>
              <a:tailEnd/>
            </a:ln>
          </p:spPr>
          <p:txBody>
            <a:bodyPr/>
            <a:lstStyle/>
            <a:p>
              <a:pPr algn="just"/>
              <a:r>
                <a:rPr lang="zh-CN" altLang="en-US" sz="1000">
                  <a:latin typeface="Times New Roman" pitchFamily="18" charset="0"/>
                </a:rPr>
                <a:t>通讯连接</a:t>
              </a:r>
              <a:endParaRPr lang="zh-CN" altLang="en-US"/>
            </a:p>
          </p:txBody>
        </p:sp>
        <p:sp>
          <p:nvSpPr>
            <p:cNvPr id="44061" name="Text Box 28"/>
            <p:cNvSpPr txBox="1">
              <a:spLocks noChangeArrowheads="1"/>
            </p:cNvSpPr>
            <p:nvPr/>
          </p:nvSpPr>
          <p:spPr bwMode="auto">
            <a:xfrm>
              <a:off x="7560" y="11112"/>
              <a:ext cx="1260" cy="468"/>
            </a:xfrm>
            <a:prstGeom prst="rect">
              <a:avLst/>
            </a:prstGeom>
            <a:noFill/>
            <a:ln w="9525">
              <a:noFill/>
              <a:miter lim="800000"/>
              <a:headEnd/>
              <a:tailEnd/>
            </a:ln>
          </p:spPr>
          <p:txBody>
            <a:bodyPr/>
            <a:lstStyle/>
            <a:p>
              <a:pPr algn="just"/>
              <a:r>
                <a:rPr lang="zh-CN" altLang="en-US" sz="1000">
                  <a:latin typeface="Times New Roman" pitchFamily="18" charset="0"/>
                </a:rPr>
                <a:t>穿孔卡片</a:t>
              </a:r>
              <a:endParaRPr lang="zh-CN" altLang="en-US"/>
            </a:p>
          </p:txBody>
        </p:sp>
      </p:grpSp>
      <p:sp>
        <p:nvSpPr>
          <p:cNvPr id="44037" name="Text Box 29"/>
          <p:cNvSpPr txBox="1">
            <a:spLocks noChangeArrowheads="1"/>
          </p:cNvSpPr>
          <p:nvPr/>
        </p:nvSpPr>
        <p:spPr bwMode="auto">
          <a:xfrm>
            <a:off x="1325563" y="5181600"/>
            <a:ext cx="2070100" cy="307975"/>
          </a:xfrm>
          <a:prstGeom prst="rect">
            <a:avLst/>
          </a:prstGeom>
          <a:noFill/>
          <a:ln w="9525">
            <a:noFill/>
            <a:miter lim="800000"/>
            <a:headEnd/>
            <a:tailEnd/>
          </a:ln>
        </p:spPr>
        <p:txBody>
          <a:bodyPr wrap="none">
            <a:spAutoFit/>
          </a:bodyPr>
          <a:lstStyle/>
          <a:p>
            <a:r>
              <a:rPr lang="en-US" altLang="zh-CN" sz="1400"/>
              <a:t> </a:t>
            </a:r>
            <a:r>
              <a:rPr lang="zh-CN" altLang="en-US" sz="1400"/>
              <a:t>常用的系统流程图符号</a:t>
            </a:r>
          </a:p>
        </p:txBody>
      </p:sp>
    </p:spTree>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762000"/>
            <a:ext cx="8229600" cy="1143000"/>
          </a:xfrm>
        </p:spPr>
        <p:txBody>
          <a:bodyPr/>
          <a:lstStyle/>
          <a:p>
            <a:pPr algn="l"/>
            <a:r>
              <a:rPr lang="zh-CN" altLang="en-US" sz="2400" smtClean="0"/>
              <a:t>三、数据流程图到信息流程图的转换</a:t>
            </a:r>
            <a:br>
              <a:rPr lang="zh-CN" altLang="en-US" sz="2400" smtClean="0"/>
            </a:br>
            <a:endParaRPr lang="zh-CN" altLang="en-US" sz="2400" smtClean="0"/>
          </a:p>
        </p:txBody>
      </p:sp>
      <p:sp>
        <p:nvSpPr>
          <p:cNvPr id="45059" name="Rectangle 3"/>
          <p:cNvSpPr>
            <a:spLocks noGrp="1" noChangeArrowheads="1"/>
          </p:cNvSpPr>
          <p:nvPr>
            <p:ph type="body" idx="1"/>
          </p:nvPr>
        </p:nvSpPr>
        <p:spPr/>
        <p:txBody>
          <a:bodyPr/>
          <a:lstStyle/>
          <a:p>
            <a:pPr>
              <a:lnSpc>
                <a:spcPct val="90000"/>
              </a:lnSpc>
            </a:pPr>
            <a:r>
              <a:rPr lang="zh-CN" altLang="en-US" sz="2000" smtClean="0"/>
              <a:t>从数据流程图变换成信息系统流程图并不是单纯的符号改换，信息系统流程图中仅表示的是计算机的处理流程，而并不像数据流程图那样还反映了人工操作那一部分。</a:t>
            </a:r>
          </a:p>
          <a:p>
            <a:pPr>
              <a:lnSpc>
                <a:spcPct val="90000"/>
              </a:lnSpc>
            </a:pPr>
            <a:r>
              <a:rPr lang="zh-CN" altLang="en-US" sz="2000" smtClean="0"/>
              <a:t>因此绘制信息系统流程图的前提是已经确定了系统的边界、人机接口和数据处理方式。 从数据流程图到信息系统流程图还应考虑哪些处理功能可以合并，或进一步分解，然后把有关的处理看成是系统流程图中的一个处理功能。</a:t>
            </a:r>
          </a:p>
        </p:txBody>
      </p:sp>
    </p:spTree>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457325" y="1295400"/>
            <a:ext cx="5705475" cy="3276600"/>
            <a:chOff x="1452" y="5399"/>
            <a:chExt cx="8985" cy="5160"/>
          </a:xfrm>
        </p:grpSpPr>
        <p:grpSp>
          <p:nvGrpSpPr>
            <p:cNvPr id="3" name="Group 5"/>
            <p:cNvGrpSpPr>
              <a:grpSpLocks/>
            </p:cNvGrpSpPr>
            <p:nvPr/>
          </p:nvGrpSpPr>
          <p:grpSpPr bwMode="auto">
            <a:xfrm>
              <a:off x="1797" y="5444"/>
              <a:ext cx="4140" cy="5115"/>
              <a:chOff x="2520" y="4593"/>
              <a:chExt cx="4140" cy="5115"/>
            </a:xfrm>
          </p:grpSpPr>
          <p:sp>
            <p:nvSpPr>
              <p:cNvPr id="46107" name="Text Box 6"/>
              <p:cNvSpPr txBox="1">
                <a:spLocks noChangeArrowheads="1"/>
              </p:cNvSpPr>
              <p:nvPr/>
            </p:nvSpPr>
            <p:spPr bwMode="auto">
              <a:xfrm>
                <a:off x="2520" y="459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实体</a:t>
                </a:r>
                <a:r>
                  <a:rPr lang="en-US" altLang="zh-CN" sz="1000">
                    <a:latin typeface="Times New Roman" pitchFamily="18" charset="0"/>
                  </a:rPr>
                  <a:t>1</a:t>
                </a:r>
                <a:endParaRPr lang="en-US" altLang="zh-CN"/>
              </a:p>
            </p:txBody>
          </p:sp>
          <p:sp>
            <p:nvSpPr>
              <p:cNvPr id="46108" name="Text Box 7"/>
              <p:cNvSpPr txBox="1">
                <a:spLocks noChangeArrowheads="1"/>
              </p:cNvSpPr>
              <p:nvPr/>
            </p:nvSpPr>
            <p:spPr bwMode="auto">
              <a:xfrm>
                <a:off x="2700" y="537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输入</a:t>
                </a:r>
                <a:r>
                  <a:rPr lang="en-US" altLang="zh-CN" sz="1000">
                    <a:latin typeface="Times New Roman" pitchFamily="18" charset="0"/>
                  </a:rPr>
                  <a:t>1</a:t>
                </a:r>
                <a:endParaRPr lang="en-US" altLang="zh-CN"/>
              </a:p>
            </p:txBody>
          </p:sp>
          <p:sp>
            <p:nvSpPr>
              <p:cNvPr id="46109" name="Text Box 8"/>
              <p:cNvSpPr txBox="1">
                <a:spLocks noChangeArrowheads="1"/>
              </p:cNvSpPr>
              <p:nvPr/>
            </p:nvSpPr>
            <p:spPr bwMode="auto">
              <a:xfrm>
                <a:off x="3420" y="615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1</a:t>
                </a:r>
                <a:endParaRPr lang="en-US" altLang="zh-CN"/>
              </a:p>
            </p:txBody>
          </p:sp>
          <p:sp>
            <p:nvSpPr>
              <p:cNvPr id="46110" name="Text Box 9"/>
              <p:cNvSpPr txBox="1">
                <a:spLocks noChangeArrowheads="1"/>
              </p:cNvSpPr>
              <p:nvPr/>
            </p:nvSpPr>
            <p:spPr bwMode="auto">
              <a:xfrm>
                <a:off x="3450" y="693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2</a:t>
                </a:r>
                <a:endParaRPr lang="en-US" altLang="zh-CN"/>
              </a:p>
            </p:txBody>
          </p:sp>
          <p:sp>
            <p:nvSpPr>
              <p:cNvPr id="46111" name="Text Box 10"/>
              <p:cNvSpPr txBox="1">
                <a:spLocks noChangeArrowheads="1"/>
              </p:cNvSpPr>
              <p:nvPr/>
            </p:nvSpPr>
            <p:spPr bwMode="auto">
              <a:xfrm>
                <a:off x="2520" y="771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3</a:t>
                </a:r>
                <a:endParaRPr lang="en-US" altLang="zh-CN"/>
              </a:p>
            </p:txBody>
          </p:sp>
          <p:sp>
            <p:nvSpPr>
              <p:cNvPr id="46112" name="Text Box 11"/>
              <p:cNvSpPr txBox="1">
                <a:spLocks noChangeArrowheads="1"/>
              </p:cNvSpPr>
              <p:nvPr/>
            </p:nvSpPr>
            <p:spPr bwMode="auto">
              <a:xfrm>
                <a:off x="4500" y="771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4</a:t>
                </a:r>
                <a:endParaRPr lang="en-US" altLang="zh-CN"/>
              </a:p>
            </p:txBody>
          </p:sp>
          <p:sp>
            <p:nvSpPr>
              <p:cNvPr id="46113" name="AutoShape 12"/>
              <p:cNvSpPr>
                <a:spLocks noChangeArrowheads="1"/>
              </p:cNvSpPr>
              <p:nvPr/>
            </p:nvSpPr>
            <p:spPr bwMode="auto">
              <a:xfrm>
                <a:off x="4320" y="4905"/>
                <a:ext cx="1800" cy="624"/>
              </a:xfrm>
              <a:prstGeom prst="flowChartInternalStorage">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数据存储</a:t>
                </a:r>
                <a:r>
                  <a:rPr lang="en-US" altLang="zh-CN" sz="1000">
                    <a:latin typeface="Times New Roman" pitchFamily="18" charset="0"/>
                  </a:rPr>
                  <a:t>#1</a:t>
                </a:r>
                <a:endParaRPr lang="en-US" altLang="zh-CN"/>
              </a:p>
            </p:txBody>
          </p:sp>
          <p:sp>
            <p:nvSpPr>
              <p:cNvPr id="46114" name="AutoShape 13"/>
              <p:cNvSpPr>
                <a:spLocks noChangeArrowheads="1"/>
              </p:cNvSpPr>
              <p:nvPr/>
            </p:nvSpPr>
            <p:spPr bwMode="auto">
              <a:xfrm>
                <a:off x="4860" y="6465"/>
                <a:ext cx="1800" cy="624"/>
              </a:xfrm>
              <a:prstGeom prst="flowChartInternalStorage">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数据存储</a:t>
                </a:r>
                <a:r>
                  <a:rPr lang="en-US" altLang="zh-CN" sz="1000">
                    <a:latin typeface="Times New Roman" pitchFamily="18" charset="0"/>
                  </a:rPr>
                  <a:t>#2</a:t>
                </a:r>
                <a:endParaRPr lang="en-US" altLang="zh-CN"/>
              </a:p>
            </p:txBody>
          </p:sp>
          <p:sp>
            <p:nvSpPr>
              <p:cNvPr id="46115" name="Text Box 14"/>
              <p:cNvSpPr txBox="1">
                <a:spLocks noChangeArrowheads="1"/>
              </p:cNvSpPr>
              <p:nvPr/>
            </p:nvSpPr>
            <p:spPr bwMode="auto">
              <a:xfrm>
                <a:off x="2880" y="849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输出</a:t>
                </a:r>
                <a:r>
                  <a:rPr lang="en-US" altLang="zh-CN" sz="1000">
                    <a:latin typeface="Times New Roman" pitchFamily="18" charset="0"/>
                  </a:rPr>
                  <a:t>1</a:t>
                </a:r>
                <a:endParaRPr lang="en-US" altLang="zh-CN"/>
              </a:p>
            </p:txBody>
          </p:sp>
          <p:sp>
            <p:nvSpPr>
              <p:cNvPr id="46116" name="Text Box 15"/>
              <p:cNvSpPr txBox="1">
                <a:spLocks noChangeArrowheads="1"/>
              </p:cNvSpPr>
              <p:nvPr/>
            </p:nvSpPr>
            <p:spPr bwMode="auto">
              <a:xfrm>
                <a:off x="4860" y="8493"/>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输出</a:t>
                </a:r>
                <a:r>
                  <a:rPr lang="en-US" altLang="zh-CN" sz="1000">
                    <a:latin typeface="Times New Roman" pitchFamily="18" charset="0"/>
                  </a:rPr>
                  <a:t>2</a:t>
                </a:r>
                <a:endParaRPr lang="en-US" altLang="zh-CN"/>
              </a:p>
            </p:txBody>
          </p:sp>
          <p:sp>
            <p:nvSpPr>
              <p:cNvPr id="46117" name="Line 16"/>
              <p:cNvSpPr>
                <a:spLocks noChangeShapeType="1"/>
              </p:cNvSpPr>
              <p:nvPr/>
            </p:nvSpPr>
            <p:spPr bwMode="auto">
              <a:xfrm>
                <a:off x="3060" y="5061"/>
                <a:ext cx="360" cy="312"/>
              </a:xfrm>
              <a:prstGeom prst="line">
                <a:avLst/>
              </a:prstGeom>
              <a:noFill/>
              <a:ln w="9525">
                <a:solidFill>
                  <a:srgbClr val="000000"/>
                </a:solidFill>
                <a:round/>
                <a:headEnd/>
                <a:tailEnd type="triangle" w="med" len="med"/>
              </a:ln>
            </p:spPr>
            <p:txBody>
              <a:bodyPr/>
              <a:lstStyle/>
              <a:p>
                <a:endParaRPr lang="zh-CN" altLang="en-US"/>
              </a:p>
            </p:txBody>
          </p:sp>
          <p:sp>
            <p:nvSpPr>
              <p:cNvPr id="46118" name="Line 17"/>
              <p:cNvSpPr>
                <a:spLocks noChangeShapeType="1"/>
              </p:cNvSpPr>
              <p:nvPr/>
            </p:nvSpPr>
            <p:spPr bwMode="auto">
              <a:xfrm>
                <a:off x="3300" y="5841"/>
                <a:ext cx="360" cy="312"/>
              </a:xfrm>
              <a:prstGeom prst="line">
                <a:avLst/>
              </a:prstGeom>
              <a:noFill/>
              <a:ln w="9525">
                <a:solidFill>
                  <a:srgbClr val="000000"/>
                </a:solidFill>
                <a:round/>
                <a:headEnd/>
                <a:tailEnd type="triangle" w="med" len="med"/>
              </a:ln>
            </p:spPr>
            <p:txBody>
              <a:bodyPr/>
              <a:lstStyle/>
              <a:p>
                <a:endParaRPr lang="zh-CN" altLang="en-US"/>
              </a:p>
            </p:txBody>
          </p:sp>
          <p:sp>
            <p:nvSpPr>
              <p:cNvPr id="46119" name="Line 18"/>
              <p:cNvSpPr>
                <a:spLocks noChangeShapeType="1"/>
              </p:cNvSpPr>
              <p:nvPr/>
            </p:nvSpPr>
            <p:spPr bwMode="auto">
              <a:xfrm>
                <a:off x="3960" y="6621"/>
                <a:ext cx="0" cy="312"/>
              </a:xfrm>
              <a:prstGeom prst="line">
                <a:avLst/>
              </a:prstGeom>
              <a:noFill/>
              <a:ln w="9525">
                <a:solidFill>
                  <a:srgbClr val="000000"/>
                </a:solidFill>
                <a:round/>
                <a:headEnd/>
                <a:tailEnd type="triangle" w="med" len="med"/>
              </a:ln>
            </p:spPr>
            <p:txBody>
              <a:bodyPr/>
              <a:lstStyle/>
              <a:p>
                <a:endParaRPr lang="zh-CN" altLang="en-US"/>
              </a:p>
            </p:txBody>
          </p:sp>
          <p:sp>
            <p:nvSpPr>
              <p:cNvPr id="46120" name="Line 19"/>
              <p:cNvSpPr>
                <a:spLocks noChangeShapeType="1"/>
              </p:cNvSpPr>
              <p:nvPr/>
            </p:nvSpPr>
            <p:spPr bwMode="auto">
              <a:xfrm flipH="1">
                <a:off x="3060" y="7401"/>
                <a:ext cx="720" cy="312"/>
              </a:xfrm>
              <a:prstGeom prst="line">
                <a:avLst/>
              </a:prstGeom>
              <a:noFill/>
              <a:ln w="9525">
                <a:solidFill>
                  <a:srgbClr val="000000"/>
                </a:solidFill>
                <a:round/>
                <a:headEnd/>
                <a:tailEnd type="triangle" w="med" len="med"/>
              </a:ln>
            </p:spPr>
            <p:txBody>
              <a:bodyPr/>
              <a:lstStyle/>
              <a:p>
                <a:endParaRPr lang="zh-CN" altLang="en-US"/>
              </a:p>
            </p:txBody>
          </p:sp>
          <p:sp>
            <p:nvSpPr>
              <p:cNvPr id="46121" name="Line 20"/>
              <p:cNvSpPr>
                <a:spLocks noChangeShapeType="1"/>
              </p:cNvSpPr>
              <p:nvPr/>
            </p:nvSpPr>
            <p:spPr bwMode="auto">
              <a:xfrm>
                <a:off x="4140" y="7401"/>
                <a:ext cx="540" cy="312"/>
              </a:xfrm>
              <a:prstGeom prst="line">
                <a:avLst/>
              </a:prstGeom>
              <a:noFill/>
              <a:ln w="9525">
                <a:solidFill>
                  <a:srgbClr val="000000"/>
                </a:solidFill>
                <a:round/>
                <a:headEnd/>
                <a:tailEnd type="triangle" w="med" len="med"/>
              </a:ln>
            </p:spPr>
            <p:txBody>
              <a:bodyPr/>
              <a:lstStyle/>
              <a:p>
                <a:endParaRPr lang="zh-CN" altLang="en-US"/>
              </a:p>
            </p:txBody>
          </p:sp>
          <p:sp>
            <p:nvSpPr>
              <p:cNvPr id="46122" name="Line 21"/>
              <p:cNvSpPr>
                <a:spLocks noChangeShapeType="1"/>
              </p:cNvSpPr>
              <p:nvPr/>
            </p:nvSpPr>
            <p:spPr bwMode="auto">
              <a:xfrm>
                <a:off x="3240" y="8181"/>
                <a:ext cx="180" cy="312"/>
              </a:xfrm>
              <a:prstGeom prst="line">
                <a:avLst/>
              </a:prstGeom>
              <a:noFill/>
              <a:ln w="9525">
                <a:solidFill>
                  <a:srgbClr val="000000"/>
                </a:solidFill>
                <a:round/>
                <a:headEnd/>
                <a:tailEnd type="triangle" w="med" len="med"/>
              </a:ln>
            </p:spPr>
            <p:txBody>
              <a:bodyPr/>
              <a:lstStyle/>
              <a:p>
                <a:endParaRPr lang="zh-CN" altLang="en-US"/>
              </a:p>
            </p:txBody>
          </p:sp>
          <p:sp>
            <p:nvSpPr>
              <p:cNvPr id="46123" name="Text Box 22"/>
              <p:cNvSpPr txBox="1">
                <a:spLocks noChangeArrowheads="1"/>
              </p:cNvSpPr>
              <p:nvPr/>
            </p:nvSpPr>
            <p:spPr bwMode="auto">
              <a:xfrm>
                <a:off x="3960" y="9240"/>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实体</a:t>
                </a:r>
                <a:r>
                  <a:rPr lang="en-US" altLang="zh-CN" sz="1000">
                    <a:latin typeface="Times New Roman" pitchFamily="18" charset="0"/>
                  </a:rPr>
                  <a:t>2</a:t>
                </a:r>
                <a:endParaRPr lang="en-US" altLang="zh-CN"/>
              </a:p>
            </p:txBody>
          </p:sp>
          <p:sp>
            <p:nvSpPr>
              <p:cNvPr id="46124" name="Line 23"/>
              <p:cNvSpPr>
                <a:spLocks noChangeShapeType="1"/>
              </p:cNvSpPr>
              <p:nvPr/>
            </p:nvSpPr>
            <p:spPr bwMode="auto">
              <a:xfrm>
                <a:off x="4680" y="8181"/>
                <a:ext cx="0" cy="1092"/>
              </a:xfrm>
              <a:prstGeom prst="line">
                <a:avLst/>
              </a:prstGeom>
              <a:noFill/>
              <a:ln w="9525">
                <a:solidFill>
                  <a:srgbClr val="000000"/>
                </a:solidFill>
                <a:round/>
                <a:headEnd/>
                <a:tailEnd type="triangle" w="med" len="med"/>
              </a:ln>
            </p:spPr>
            <p:txBody>
              <a:bodyPr/>
              <a:lstStyle/>
              <a:p>
                <a:endParaRPr lang="zh-CN" altLang="en-US"/>
              </a:p>
            </p:txBody>
          </p:sp>
          <p:sp>
            <p:nvSpPr>
              <p:cNvPr id="46125" name="Line 24"/>
              <p:cNvSpPr>
                <a:spLocks noChangeShapeType="1"/>
              </p:cNvSpPr>
              <p:nvPr/>
            </p:nvSpPr>
            <p:spPr bwMode="auto">
              <a:xfrm>
                <a:off x="5040" y="8181"/>
                <a:ext cx="180" cy="312"/>
              </a:xfrm>
              <a:prstGeom prst="line">
                <a:avLst/>
              </a:prstGeom>
              <a:noFill/>
              <a:ln w="9525">
                <a:solidFill>
                  <a:srgbClr val="000000"/>
                </a:solidFill>
                <a:round/>
                <a:headEnd/>
                <a:tailEnd type="triangle" w="med" len="med"/>
              </a:ln>
            </p:spPr>
            <p:txBody>
              <a:bodyPr/>
              <a:lstStyle/>
              <a:p>
                <a:endParaRPr lang="zh-CN" altLang="en-US"/>
              </a:p>
            </p:txBody>
          </p:sp>
          <p:sp>
            <p:nvSpPr>
              <p:cNvPr id="46126" name="Line 25"/>
              <p:cNvSpPr>
                <a:spLocks noChangeShapeType="1"/>
              </p:cNvSpPr>
              <p:nvPr/>
            </p:nvSpPr>
            <p:spPr bwMode="auto">
              <a:xfrm>
                <a:off x="3600" y="8961"/>
                <a:ext cx="540" cy="312"/>
              </a:xfrm>
              <a:prstGeom prst="line">
                <a:avLst/>
              </a:prstGeom>
              <a:noFill/>
              <a:ln w="9525">
                <a:solidFill>
                  <a:srgbClr val="000000"/>
                </a:solidFill>
                <a:round/>
                <a:headEnd/>
                <a:tailEnd type="triangle" w="med" len="med"/>
              </a:ln>
            </p:spPr>
            <p:txBody>
              <a:bodyPr/>
              <a:lstStyle/>
              <a:p>
                <a:endParaRPr lang="zh-CN" altLang="en-US"/>
              </a:p>
            </p:txBody>
          </p:sp>
          <p:sp>
            <p:nvSpPr>
              <p:cNvPr id="46127" name="Line 26"/>
              <p:cNvSpPr>
                <a:spLocks noChangeShapeType="1"/>
              </p:cNvSpPr>
              <p:nvPr/>
            </p:nvSpPr>
            <p:spPr bwMode="auto">
              <a:xfrm flipH="1">
                <a:off x="4140" y="5529"/>
                <a:ext cx="1080" cy="624"/>
              </a:xfrm>
              <a:prstGeom prst="line">
                <a:avLst/>
              </a:prstGeom>
              <a:noFill/>
              <a:ln w="9525">
                <a:solidFill>
                  <a:srgbClr val="000000"/>
                </a:solidFill>
                <a:round/>
                <a:headEnd/>
                <a:tailEnd type="triangle" w="med" len="med"/>
              </a:ln>
            </p:spPr>
            <p:txBody>
              <a:bodyPr/>
              <a:lstStyle/>
              <a:p>
                <a:endParaRPr lang="zh-CN" altLang="en-US"/>
              </a:p>
            </p:txBody>
          </p:sp>
          <p:sp>
            <p:nvSpPr>
              <p:cNvPr id="46128" name="Line 27"/>
              <p:cNvSpPr>
                <a:spLocks noChangeShapeType="1"/>
              </p:cNvSpPr>
              <p:nvPr/>
            </p:nvSpPr>
            <p:spPr bwMode="auto">
              <a:xfrm flipH="1">
                <a:off x="5220" y="7089"/>
                <a:ext cx="540" cy="624"/>
              </a:xfrm>
              <a:prstGeom prst="line">
                <a:avLst/>
              </a:prstGeom>
              <a:noFill/>
              <a:ln w="9525">
                <a:solidFill>
                  <a:srgbClr val="000000"/>
                </a:solidFill>
                <a:round/>
                <a:headEnd/>
                <a:tailEnd type="triangle" w="med" len="med"/>
              </a:ln>
            </p:spPr>
            <p:txBody>
              <a:bodyPr/>
              <a:lstStyle/>
              <a:p>
                <a:endParaRPr lang="zh-CN" altLang="en-US"/>
              </a:p>
            </p:txBody>
          </p:sp>
        </p:grpSp>
        <p:sp>
          <p:nvSpPr>
            <p:cNvPr id="46085" name="Line 28"/>
            <p:cNvSpPr>
              <a:spLocks noChangeShapeType="1"/>
            </p:cNvSpPr>
            <p:nvPr/>
          </p:nvSpPr>
          <p:spPr bwMode="auto">
            <a:xfrm>
              <a:off x="5937" y="8252"/>
              <a:ext cx="900" cy="0"/>
            </a:xfrm>
            <a:prstGeom prst="line">
              <a:avLst/>
            </a:prstGeom>
            <a:noFill/>
            <a:ln w="9525">
              <a:solidFill>
                <a:srgbClr val="000000"/>
              </a:solidFill>
              <a:round/>
              <a:headEnd/>
              <a:tailEnd type="triangle" w="med" len="med"/>
            </a:ln>
          </p:spPr>
          <p:txBody>
            <a:bodyPr/>
            <a:lstStyle/>
            <a:p>
              <a:endParaRPr lang="zh-CN" altLang="en-US"/>
            </a:p>
          </p:txBody>
        </p:sp>
        <p:sp>
          <p:nvSpPr>
            <p:cNvPr id="46086" name="Freeform 29"/>
            <p:cNvSpPr>
              <a:spLocks/>
            </p:cNvSpPr>
            <p:nvPr/>
          </p:nvSpPr>
          <p:spPr bwMode="auto">
            <a:xfrm>
              <a:off x="1452" y="5399"/>
              <a:ext cx="4710" cy="3888"/>
            </a:xfrm>
            <a:custGeom>
              <a:avLst/>
              <a:gdLst>
                <a:gd name="T0" fmla="*/ 1800 w 4710"/>
                <a:gd name="T1" fmla="*/ 135 h 3888"/>
                <a:gd name="T2" fmla="*/ 1785 w 4710"/>
                <a:gd name="T3" fmla="*/ 345 h 3888"/>
                <a:gd name="T4" fmla="*/ 1740 w 4710"/>
                <a:gd name="T5" fmla="*/ 525 h 3888"/>
                <a:gd name="T6" fmla="*/ 1710 w 4710"/>
                <a:gd name="T7" fmla="*/ 705 h 3888"/>
                <a:gd name="T8" fmla="*/ 1695 w 4710"/>
                <a:gd name="T9" fmla="*/ 1020 h 3888"/>
                <a:gd name="T10" fmla="*/ 1560 w 4710"/>
                <a:gd name="T11" fmla="*/ 1335 h 3888"/>
                <a:gd name="T12" fmla="*/ 1485 w 4710"/>
                <a:gd name="T13" fmla="*/ 1470 h 3888"/>
                <a:gd name="T14" fmla="*/ 1140 w 4710"/>
                <a:gd name="T15" fmla="*/ 1500 h 3888"/>
                <a:gd name="T16" fmla="*/ 705 w 4710"/>
                <a:gd name="T17" fmla="*/ 1560 h 3888"/>
                <a:gd name="T18" fmla="*/ 615 w 4710"/>
                <a:gd name="T19" fmla="*/ 1605 h 3888"/>
                <a:gd name="T20" fmla="*/ 450 w 4710"/>
                <a:gd name="T21" fmla="*/ 1665 h 3888"/>
                <a:gd name="T22" fmla="*/ 300 w 4710"/>
                <a:gd name="T23" fmla="*/ 1770 h 3888"/>
                <a:gd name="T24" fmla="*/ 270 w 4710"/>
                <a:gd name="T25" fmla="*/ 1815 h 3888"/>
                <a:gd name="T26" fmla="*/ 225 w 4710"/>
                <a:gd name="T27" fmla="*/ 1845 h 3888"/>
                <a:gd name="T28" fmla="*/ 195 w 4710"/>
                <a:gd name="T29" fmla="*/ 1935 h 3888"/>
                <a:gd name="T30" fmla="*/ 120 w 4710"/>
                <a:gd name="T31" fmla="*/ 2025 h 3888"/>
                <a:gd name="T32" fmla="*/ 30 w 4710"/>
                <a:gd name="T33" fmla="*/ 2205 h 3888"/>
                <a:gd name="T34" fmla="*/ 0 w 4710"/>
                <a:gd name="T35" fmla="*/ 2295 h 3888"/>
                <a:gd name="T36" fmla="*/ 105 w 4710"/>
                <a:gd name="T37" fmla="*/ 3750 h 3888"/>
                <a:gd name="T38" fmla="*/ 360 w 4710"/>
                <a:gd name="T39" fmla="*/ 3765 h 3888"/>
                <a:gd name="T40" fmla="*/ 510 w 4710"/>
                <a:gd name="T41" fmla="*/ 3780 h 3888"/>
                <a:gd name="T42" fmla="*/ 1500 w 4710"/>
                <a:gd name="T43" fmla="*/ 3840 h 3888"/>
                <a:gd name="T44" fmla="*/ 2895 w 4710"/>
                <a:gd name="T45" fmla="*/ 3855 h 3888"/>
                <a:gd name="T46" fmla="*/ 3420 w 4710"/>
                <a:gd name="T47" fmla="*/ 3795 h 3888"/>
                <a:gd name="T48" fmla="*/ 3435 w 4710"/>
                <a:gd name="T49" fmla="*/ 3750 h 3888"/>
                <a:gd name="T50" fmla="*/ 3480 w 4710"/>
                <a:gd name="T51" fmla="*/ 3735 h 3888"/>
                <a:gd name="T52" fmla="*/ 3525 w 4710"/>
                <a:gd name="T53" fmla="*/ 3690 h 3888"/>
                <a:gd name="T54" fmla="*/ 3615 w 4710"/>
                <a:gd name="T55" fmla="*/ 3570 h 3888"/>
                <a:gd name="T56" fmla="*/ 3810 w 4710"/>
                <a:gd name="T57" fmla="*/ 3315 h 3888"/>
                <a:gd name="T58" fmla="*/ 3885 w 4710"/>
                <a:gd name="T59" fmla="*/ 3255 h 3888"/>
                <a:gd name="T60" fmla="*/ 3915 w 4710"/>
                <a:gd name="T61" fmla="*/ 3210 h 3888"/>
                <a:gd name="T62" fmla="*/ 4140 w 4710"/>
                <a:gd name="T63" fmla="*/ 3060 h 3888"/>
                <a:gd name="T64" fmla="*/ 4230 w 4710"/>
                <a:gd name="T65" fmla="*/ 3030 h 3888"/>
                <a:gd name="T66" fmla="*/ 4320 w 4710"/>
                <a:gd name="T67" fmla="*/ 2970 h 3888"/>
                <a:gd name="T68" fmla="*/ 4350 w 4710"/>
                <a:gd name="T69" fmla="*/ 2925 h 3888"/>
                <a:gd name="T70" fmla="*/ 4395 w 4710"/>
                <a:gd name="T71" fmla="*/ 2895 h 3888"/>
                <a:gd name="T72" fmla="*/ 4410 w 4710"/>
                <a:gd name="T73" fmla="*/ 2850 h 3888"/>
                <a:gd name="T74" fmla="*/ 4500 w 4710"/>
                <a:gd name="T75" fmla="*/ 2790 h 3888"/>
                <a:gd name="T76" fmla="*/ 4530 w 4710"/>
                <a:gd name="T77" fmla="*/ 2745 h 3888"/>
                <a:gd name="T78" fmla="*/ 4575 w 4710"/>
                <a:gd name="T79" fmla="*/ 2715 h 3888"/>
                <a:gd name="T80" fmla="*/ 4650 w 4710"/>
                <a:gd name="T81" fmla="*/ 2475 h 3888"/>
                <a:gd name="T82" fmla="*/ 4710 w 4710"/>
                <a:gd name="T83" fmla="*/ 1890 h 3888"/>
                <a:gd name="T84" fmla="*/ 4605 w 4710"/>
                <a:gd name="T85" fmla="*/ 1050 h 3888"/>
                <a:gd name="T86" fmla="*/ 4455 w 4710"/>
                <a:gd name="T87" fmla="*/ 825 h 3888"/>
                <a:gd name="T88" fmla="*/ 4320 w 4710"/>
                <a:gd name="T89" fmla="*/ 660 h 3888"/>
                <a:gd name="T90" fmla="*/ 4245 w 4710"/>
                <a:gd name="T91" fmla="*/ 570 h 3888"/>
                <a:gd name="T92" fmla="*/ 4155 w 4710"/>
                <a:gd name="T93" fmla="*/ 495 h 3888"/>
                <a:gd name="T94" fmla="*/ 3975 w 4710"/>
                <a:gd name="T95" fmla="*/ 285 h 3888"/>
                <a:gd name="T96" fmla="*/ 3855 w 4710"/>
                <a:gd name="T97" fmla="*/ 180 h 3888"/>
                <a:gd name="T98" fmla="*/ 3810 w 4710"/>
                <a:gd name="T99" fmla="*/ 150 h 3888"/>
                <a:gd name="T100" fmla="*/ 3675 w 4710"/>
                <a:gd name="T101" fmla="*/ 105 h 3888"/>
                <a:gd name="T102" fmla="*/ 3480 w 4710"/>
                <a:gd name="T103" fmla="*/ 15 h 3888"/>
                <a:gd name="T104" fmla="*/ 2445 w 4710"/>
                <a:gd name="T105" fmla="*/ 30 h 3888"/>
                <a:gd name="T106" fmla="*/ 1785 w 4710"/>
                <a:gd name="T107" fmla="*/ 75 h 3888"/>
                <a:gd name="T108" fmla="*/ 1800 w 4710"/>
                <a:gd name="T109" fmla="*/ 135 h 3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710"/>
                <a:gd name="T166" fmla="*/ 0 h 3888"/>
                <a:gd name="T167" fmla="*/ 4710 w 4710"/>
                <a:gd name="T168" fmla="*/ 3888 h 3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710" h="3888">
                  <a:moveTo>
                    <a:pt x="1800" y="135"/>
                  </a:moveTo>
                  <a:cubicBezTo>
                    <a:pt x="1795" y="205"/>
                    <a:pt x="1794" y="275"/>
                    <a:pt x="1785" y="345"/>
                  </a:cubicBezTo>
                  <a:cubicBezTo>
                    <a:pt x="1763" y="510"/>
                    <a:pt x="1759" y="413"/>
                    <a:pt x="1740" y="525"/>
                  </a:cubicBezTo>
                  <a:cubicBezTo>
                    <a:pt x="1730" y="585"/>
                    <a:pt x="1710" y="705"/>
                    <a:pt x="1710" y="705"/>
                  </a:cubicBezTo>
                  <a:cubicBezTo>
                    <a:pt x="1705" y="810"/>
                    <a:pt x="1707" y="916"/>
                    <a:pt x="1695" y="1020"/>
                  </a:cubicBezTo>
                  <a:cubicBezTo>
                    <a:pt x="1682" y="1133"/>
                    <a:pt x="1609" y="1238"/>
                    <a:pt x="1560" y="1335"/>
                  </a:cubicBezTo>
                  <a:cubicBezTo>
                    <a:pt x="1541" y="1374"/>
                    <a:pt x="1538" y="1459"/>
                    <a:pt x="1485" y="1470"/>
                  </a:cubicBezTo>
                  <a:cubicBezTo>
                    <a:pt x="1322" y="1503"/>
                    <a:pt x="1435" y="1484"/>
                    <a:pt x="1140" y="1500"/>
                  </a:cubicBezTo>
                  <a:cubicBezTo>
                    <a:pt x="995" y="1529"/>
                    <a:pt x="849" y="1528"/>
                    <a:pt x="705" y="1560"/>
                  </a:cubicBezTo>
                  <a:cubicBezTo>
                    <a:pt x="637" y="1575"/>
                    <a:pt x="680" y="1573"/>
                    <a:pt x="615" y="1605"/>
                  </a:cubicBezTo>
                  <a:cubicBezTo>
                    <a:pt x="559" y="1633"/>
                    <a:pt x="512" y="1653"/>
                    <a:pt x="450" y="1665"/>
                  </a:cubicBezTo>
                  <a:cubicBezTo>
                    <a:pt x="391" y="1694"/>
                    <a:pt x="354" y="1734"/>
                    <a:pt x="300" y="1770"/>
                  </a:cubicBezTo>
                  <a:cubicBezTo>
                    <a:pt x="290" y="1785"/>
                    <a:pt x="283" y="1802"/>
                    <a:pt x="270" y="1815"/>
                  </a:cubicBezTo>
                  <a:cubicBezTo>
                    <a:pt x="257" y="1828"/>
                    <a:pt x="235" y="1830"/>
                    <a:pt x="225" y="1845"/>
                  </a:cubicBezTo>
                  <a:cubicBezTo>
                    <a:pt x="208" y="1872"/>
                    <a:pt x="205" y="1905"/>
                    <a:pt x="195" y="1935"/>
                  </a:cubicBezTo>
                  <a:cubicBezTo>
                    <a:pt x="185" y="1966"/>
                    <a:pt x="141" y="2004"/>
                    <a:pt x="120" y="2025"/>
                  </a:cubicBezTo>
                  <a:cubicBezTo>
                    <a:pt x="98" y="2090"/>
                    <a:pt x="57" y="2143"/>
                    <a:pt x="30" y="2205"/>
                  </a:cubicBezTo>
                  <a:cubicBezTo>
                    <a:pt x="17" y="2234"/>
                    <a:pt x="0" y="2295"/>
                    <a:pt x="0" y="2295"/>
                  </a:cubicBezTo>
                  <a:cubicBezTo>
                    <a:pt x="30" y="2781"/>
                    <a:pt x="57" y="3266"/>
                    <a:pt x="105" y="3750"/>
                  </a:cubicBezTo>
                  <a:cubicBezTo>
                    <a:pt x="113" y="3835"/>
                    <a:pt x="275" y="3759"/>
                    <a:pt x="360" y="3765"/>
                  </a:cubicBezTo>
                  <a:cubicBezTo>
                    <a:pt x="410" y="3769"/>
                    <a:pt x="460" y="3775"/>
                    <a:pt x="510" y="3780"/>
                  </a:cubicBezTo>
                  <a:cubicBezTo>
                    <a:pt x="833" y="3888"/>
                    <a:pt x="1137" y="3833"/>
                    <a:pt x="1500" y="3840"/>
                  </a:cubicBezTo>
                  <a:cubicBezTo>
                    <a:pt x="2094" y="3882"/>
                    <a:pt x="1788" y="3870"/>
                    <a:pt x="2895" y="3855"/>
                  </a:cubicBezTo>
                  <a:cubicBezTo>
                    <a:pt x="3070" y="3839"/>
                    <a:pt x="3252" y="3851"/>
                    <a:pt x="3420" y="3795"/>
                  </a:cubicBezTo>
                  <a:cubicBezTo>
                    <a:pt x="3425" y="3780"/>
                    <a:pt x="3424" y="3761"/>
                    <a:pt x="3435" y="3750"/>
                  </a:cubicBezTo>
                  <a:cubicBezTo>
                    <a:pt x="3446" y="3739"/>
                    <a:pt x="3467" y="3744"/>
                    <a:pt x="3480" y="3735"/>
                  </a:cubicBezTo>
                  <a:cubicBezTo>
                    <a:pt x="3498" y="3723"/>
                    <a:pt x="3510" y="3705"/>
                    <a:pt x="3525" y="3690"/>
                  </a:cubicBezTo>
                  <a:cubicBezTo>
                    <a:pt x="3545" y="3631"/>
                    <a:pt x="3563" y="3605"/>
                    <a:pt x="3615" y="3570"/>
                  </a:cubicBezTo>
                  <a:cubicBezTo>
                    <a:pt x="3673" y="3484"/>
                    <a:pt x="3722" y="3374"/>
                    <a:pt x="3810" y="3315"/>
                  </a:cubicBezTo>
                  <a:cubicBezTo>
                    <a:pt x="3896" y="3186"/>
                    <a:pt x="3781" y="3338"/>
                    <a:pt x="3885" y="3255"/>
                  </a:cubicBezTo>
                  <a:cubicBezTo>
                    <a:pt x="3899" y="3244"/>
                    <a:pt x="3901" y="3222"/>
                    <a:pt x="3915" y="3210"/>
                  </a:cubicBezTo>
                  <a:cubicBezTo>
                    <a:pt x="3980" y="3153"/>
                    <a:pt x="4068" y="3108"/>
                    <a:pt x="4140" y="3060"/>
                  </a:cubicBezTo>
                  <a:cubicBezTo>
                    <a:pt x="4166" y="3042"/>
                    <a:pt x="4200" y="3040"/>
                    <a:pt x="4230" y="3030"/>
                  </a:cubicBezTo>
                  <a:cubicBezTo>
                    <a:pt x="4264" y="3019"/>
                    <a:pt x="4320" y="2970"/>
                    <a:pt x="4320" y="2970"/>
                  </a:cubicBezTo>
                  <a:cubicBezTo>
                    <a:pt x="4330" y="2955"/>
                    <a:pt x="4337" y="2938"/>
                    <a:pt x="4350" y="2925"/>
                  </a:cubicBezTo>
                  <a:cubicBezTo>
                    <a:pt x="4363" y="2912"/>
                    <a:pt x="4384" y="2909"/>
                    <a:pt x="4395" y="2895"/>
                  </a:cubicBezTo>
                  <a:cubicBezTo>
                    <a:pt x="4405" y="2883"/>
                    <a:pt x="4399" y="2861"/>
                    <a:pt x="4410" y="2850"/>
                  </a:cubicBezTo>
                  <a:cubicBezTo>
                    <a:pt x="4435" y="2825"/>
                    <a:pt x="4500" y="2790"/>
                    <a:pt x="4500" y="2790"/>
                  </a:cubicBezTo>
                  <a:cubicBezTo>
                    <a:pt x="4510" y="2775"/>
                    <a:pt x="4517" y="2758"/>
                    <a:pt x="4530" y="2745"/>
                  </a:cubicBezTo>
                  <a:cubicBezTo>
                    <a:pt x="4543" y="2732"/>
                    <a:pt x="4565" y="2730"/>
                    <a:pt x="4575" y="2715"/>
                  </a:cubicBezTo>
                  <a:cubicBezTo>
                    <a:pt x="4609" y="2661"/>
                    <a:pt x="4628" y="2540"/>
                    <a:pt x="4650" y="2475"/>
                  </a:cubicBezTo>
                  <a:cubicBezTo>
                    <a:pt x="4663" y="2280"/>
                    <a:pt x="4682" y="2084"/>
                    <a:pt x="4710" y="1890"/>
                  </a:cubicBezTo>
                  <a:cubicBezTo>
                    <a:pt x="4698" y="1605"/>
                    <a:pt x="4696" y="1322"/>
                    <a:pt x="4605" y="1050"/>
                  </a:cubicBezTo>
                  <a:cubicBezTo>
                    <a:pt x="4587" y="997"/>
                    <a:pt x="4490" y="870"/>
                    <a:pt x="4455" y="825"/>
                  </a:cubicBezTo>
                  <a:cubicBezTo>
                    <a:pt x="4401" y="756"/>
                    <a:pt x="4389" y="706"/>
                    <a:pt x="4320" y="660"/>
                  </a:cubicBezTo>
                  <a:cubicBezTo>
                    <a:pt x="4291" y="616"/>
                    <a:pt x="4288" y="606"/>
                    <a:pt x="4245" y="570"/>
                  </a:cubicBezTo>
                  <a:cubicBezTo>
                    <a:pt x="4190" y="524"/>
                    <a:pt x="4203" y="557"/>
                    <a:pt x="4155" y="495"/>
                  </a:cubicBezTo>
                  <a:cubicBezTo>
                    <a:pt x="4097" y="420"/>
                    <a:pt x="4055" y="338"/>
                    <a:pt x="3975" y="285"/>
                  </a:cubicBezTo>
                  <a:cubicBezTo>
                    <a:pt x="3925" y="210"/>
                    <a:pt x="3960" y="250"/>
                    <a:pt x="3855" y="180"/>
                  </a:cubicBezTo>
                  <a:cubicBezTo>
                    <a:pt x="3840" y="170"/>
                    <a:pt x="3827" y="156"/>
                    <a:pt x="3810" y="150"/>
                  </a:cubicBezTo>
                  <a:cubicBezTo>
                    <a:pt x="3765" y="135"/>
                    <a:pt x="3714" y="131"/>
                    <a:pt x="3675" y="105"/>
                  </a:cubicBezTo>
                  <a:cubicBezTo>
                    <a:pt x="3616" y="66"/>
                    <a:pt x="3549" y="32"/>
                    <a:pt x="3480" y="15"/>
                  </a:cubicBezTo>
                  <a:cubicBezTo>
                    <a:pt x="3135" y="20"/>
                    <a:pt x="2790" y="23"/>
                    <a:pt x="2445" y="30"/>
                  </a:cubicBezTo>
                  <a:cubicBezTo>
                    <a:pt x="2149" y="36"/>
                    <a:pt x="2009" y="0"/>
                    <a:pt x="1785" y="75"/>
                  </a:cubicBezTo>
                  <a:cubicBezTo>
                    <a:pt x="1766" y="131"/>
                    <a:pt x="1756" y="113"/>
                    <a:pt x="1800" y="135"/>
                  </a:cubicBezTo>
                  <a:close/>
                </a:path>
              </a:pathLst>
            </a:custGeom>
            <a:noFill/>
            <a:ln w="9525">
              <a:solidFill>
                <a:srgbClr val="000000"/>
              </a:solidFill>
              <a:prstDash val="dash"/>
              <a:round/>
              <a:headEnd/>
              <a:tailEnd/>
            </a:ln>
          </p:spPr>
          <p:txBody>
            <a:bodyPr/>
            <a:lstStyle/>
            <a:p>
              <a:endParaRPr lang="zh-CN" altLang="en-US"/>
            </a:p>
          </p:txBody>
        </p:sp>
        <p:grpSp>
          <p:nvGrpSpPr>
            <p:cNvPr id="4" name="Group 30"/>
            <p:cNvGrpSpPr>
              <a:grpSpLocks/>
            </p:cNvGrpSpPr>
            <p:nvPr/>
          </p:nvGrpSpPr>
          <p:grpSpPr bwMode="auto">
            <a:xfrm>
              <a:off x="6297" y="5808"/>
              <a:ext cx="4140" cy="4680"/>
              <a:chOff x="5040" y="8928"/>
              <a:chExt cx="4140" cy="4680"/>
            </a:xfrm>
          </p:grpSpPr>
          <p:sp>
            <p:nvSpPr>
              <p:cNvPr id="46088" name="Text Box 31"/>
              <p:cNvSpPr txBox="1">
                <a:spLocks noChangeArrowheads="1"/>
              </p:cNvSpPr>
              <p:nvPr/>
            </p:nvSpPr>
            <p:spPr bwMode="auto">
              <a:xfrm>
                <a:off x="5040" y="9396"/>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1</a:t>
                </a:r>
                <a:endParaRPr lang="en-US" altLang="zh-CN"/>
              </a:p>
            </p:txBody>
          </p:sp>
          <p:sp>
            <p:nvSpPr>
              <p:cNvPr id="46089" name="Text Box 32"/>
              <p:cNvSpPr txBox="1">
                <a:spLocks noChangeArrowheads="1"/>
              </p:cNvSpPr>
              <p:nvPr/>
            </p:nvSpPr>
            <p:spPr bwMode="auto">
              <a:xfrm>
                <a:off x="5580" y="10176"/>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1</a:t>
                </a:r>
                <a:endParaRPr lang="en-US" altLang="zh-CN"/>
              </a:p>
            </p:txBody>
          </p:sp>
          <p:sp>
            <p:nvSpPr>
              <p:cNvPr id="46090" name="AutoShape 33"/>
              <p:cNvSpPr>
                <a:spLocks noChangeArrowheads="1"/>
              </p:cNvSpPr>
              <p:nvPr/>
            </p:nvSpPr>
            <p:spPr bwMode="auto">
              <a:xfrm>
                <a:off x="5580" y="10956"/>
                <a:ext cx="900" cy="1092"/>
              </a:xfrm>
              <a:prstGeom prst="can">
                <a:avLst>
                  <a:gd name="adj" fmla="val 30333"/>
                </a:avLst>
              </a:prstGeom>
              <a:solidFill>
                <a:srgbClr val="FFFFFF"/>
              </a:solidFill>
              <a:ln w="9525">
                <a:solidFill>
                  <a:srgbClr val="000000"/>
                </a:solidFill>
                <a:round/>
                <a:headEnd/>
                <a:tailEnd/>
              </a:ln>
            </p:spPr>
            <p:txBody>
              <a:bodyPr/>
              <a:lstStyle/>
              <a:p>
                <a:pPr algn="just"/>
                <a:r>
                  <a:rPr lang="zh-CN" altLang="en-US" sz="1000">
                    <a:latin typeface="Times New Roman" pitchFamily="18" charset="0"/>
                  </a:rPr>
                  <a:t>中间文 件</a:t>
                </a:r>
                <a:endParaRPr lang="zh-CN" altLang="en-US"/>
              </a:p>
            </p:txBody>
          </p:sp>
          <p:sp>
            <p:nvSpPr>
              <p:cNvPr id="46091" name="AutoShape 34"/>
              <p:cNvSpPr>
                <a:spLocks noChangeArrowheads="1"/>
              </p:cNvSpPr>
              <p:nvPr/>
            </p:nvSpPr>
            <p:spPr bwMode="auto">
              <a:xfrm>
                <a:off x="7380" y="10956"/>
                <a:ext cx="900" cy="1092"/>
              </a:xfrm>
              <a:prstGeom prst="can">
                <a:avLst>
                  <a:gd name="adj" fmla="val 30333"/>
                </a:avLst>
              </a:prstGeom>
              <a:solidFill>
                <a:srgbClr val="FFFFFF"/>
              </a:solidFill>
              <a:ln w="9525">
                <a:solidFill>
                  <a:srgbClr val="000000"/>
                </a:solidFill>
                <a:round/>
                <a:headEnd/>
                <a:tailEnd/>
              </a:ln>
            </p:spPr>
            <p:txBody>
              <a:bodyPr/>
              <a:lstStyle/>
              <a:p>
                <a:endParaRPr lang="zh-CN" altLang="zh-CN"/>
              </a:p>
            </p:txBody>
          </p:sp>
          <p:sp>
            <p:nvSpPr>
              <p:cNvPr id="46092" name="Text Box 35"/>
              <p:cNvSpPr txBox="1">
                <a:spLocks noChangeArrowheads="1"/>
              </p:cNvSpPr>
              <p:nvPr/>
            </p:nvSpPr>
            <p:spPr bwMode="auto">
              <a:xfrm>
                <a:off x="7020" y="8928"/>
                <a:ext cx="1980" cy="312"/>
              </a:xfrm>
              <a:prstGeom prst="rect">
                <a:avLst/>
              </a:prstGeom>
              <a:noFill/>
              <a:ln w="9525">
                <a:noFill/>
                <a:miter lim="800000"/>
                <a:headEnd/>
                <a:tailEnd/>
              </a:ln>
            </p:spPr>
            <p:txBody>
              <a:bodyPr tIns="10800" bIns="10800"/>
              <a:lstStyle/>
              <a:p>
                <a:pPr algn="just"/>
                <a:r>
                  <a:rPr lang="zh-CN" altLang="en-US" sz="1000">
                    <a:latin typeface="Times New Roman" pitchFamily="18" charset="0"/>
                  </a:rPr>
                  <a:t>数据存储文件</a:t>
                </a:r>
                <a:r>
                  <a:rPr lang="en-US" altLang="zh-CN" sz="1000">
                    <a:latin typeface="Times New Roman" pitchFamily="18" charset="0"/>
                  </a:rPr>
                  <a:t>#1</a:t>
                </a:r>
                <a:endParaRPr lang="en-US" altLang="zh-CN"/>
              </a:p>
            </p:txBody>
          </p:sp>
          <p:sp>
            <p:nvSpPr>
              <p:cNvPr id="46093" name="AutoShape 36"/>
              <p:cNvSpPr>
                <a:spLocks noChangeArrowheads="1"/>
              </p:cNvSpPr>
              <p:nvPr/>
            </p:nvSpPr>
            <p:spPr bwMode="auto">
              <a:xfrm>
                <a:off x="7380" y="9240"/>
                <a:ext cx="900" cy="1092"/>
              </a:xfrm>
              <a:prstGeom prst="can">
                <a:avLst>
                  <a:gd name="adj" fmla="val 30333"/>
                </a:avLst>
              </a:prstGeom>
              <a:solidFill>
                <a:srgbClr val="FFFFFF"/>
              </a:solidFill>
              <a:ln w="9525">
                <a:solidFill>
                  <a:srgbClr val="000000"/>
                </a:solidFill>
                <a:round/>
                <a:headEnd/>
                <a:tailEnd/>
              </a:ln>
            </p:spPr>
            <p:txBody>
              <a:bodyPr/>
              <a:lstStyle/>
              <a:p>
                <a:endParaRPr lang="zh-CN" altLang="zh-CN"/>
              </a:p>
            </p:txBody>
          </p:sp>
          <p:sp>
            <p:nvSpPr>
              <p:cNvPr id="46094" name="Text Box 37"/>
              <p:cNvSpPr txBox="1">
                <a:spLocks noChangeArrowheads="1"/>
              </p:cNvSpPr>
              <p:nvPr/>
            </p:nvSpPr>
            <p:spPr bwMode="auto">
              <a:xfrm>
                <a:off x="7200" y="10488"/>
                <a:ext cx="1980" cy="312"/>
              </a:xfrm>
              <a:prstGeom prst="rect">
                <a:avLst/>
              </a:prstGeom>
              <a:noFill/>
              <a:ln w="9525">
                <a:noFill/>
                <a:miter lim="800000"/>
                <a:headEnd/>
                <a:tailEnd/>
              </a:ln>
            </p:spPr>
            <p:txBody>
              <a:bodyPr tIns="10800" bIns="10800"/>
              <a:lstStyle/>
              <a:p>
                <a:pPr algn="just"/>
                <a:r>
                  <a:rPr lang="zh-CN" altLang="en-US" sz="1000">
                    <a:latin typeface="Times New Roman" pitchFamily="18" charset="0"/>
                  </a:rPr>
                  <a:t>数据存储文件</a:t>
                </a:r>
                <a:r>
                  <a:rPr lang="en-US" altLang="zh-CN" sz="1000">
                    <a:latin typeface="Times New Roman" pitchFamily="18" charset="0"/>
                  </a:rPr>
                  <a:t>#2</a:t>
                </a:r>
                <a:endParaRPr lang="en-US" altLang="zh-CN"/>
              </a:p>
            </p:txBody>
          </p:sp>
          <p:sp>
            <p:nvSpPr>
              <p:cNvPr id="46095" name="Text Box 38"/>
              <p:cNvSpPr txBox="1">
                <a:spLocks noChangeArrowheads="1"/>
              </p:cNvSpPr>
              <p:nvPr/>
            </p:nvSpPr>
            <p:spPr bwMode="auto">
              <a:xfrm>
                <a:off x="5580" y="12360"/>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2</a:t>
                </a:r>
                <a:endParaRPr lang="en-US" altLang="zh-CN"/>
              </a:p>
            </p:txBody>
          </p:sp>
          <p:sp>
            <p:nvSpPr>
              <p:cNvPr id="46096" name="Text Box 39"/>
              <p:cNvSpPr txBox="1">
                <a:spLocks noChangeArrowheads="1"/>
              </p:cNvSpPr>
              <p:nvPr/>
            </p:nvSpPr>
            <p:spPr bwMode="auto">
              <a:xfrm>
                <a:off x="7380" y="12360"/>
                <a:ext cx="1080" cy="468"/>
              </a:xfrm>
              <a:prstGeom prst="rec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处理</a:t>
                </a:r>
                <a:r>
                  <a:rPr lang="en-US" altLang="zh-CN" sz="1000">
                    <a:latin typeface="Times New Roman" pitchFamily="18" charset="0"/>
                  </a:rPr>
                  <a:t>3</a:t>
                </a:r>
                <a:endParaRPr lang="en-US" altLang="zh-CN"/>
              </a:p>
            </p:txBody>
          </p:sp>
          <p:sp>
            <p:nvSpPr>
              <p:cNvPr id="46097" name="AutoShape 40"/>
              <p:cNvSpPr>
                <a:spLocks noChangeArrowheads="1"/>
              </p:cNvSpPr>
              <p:nvPr/>
            </p:nvSpPr>
            <p:spPr bwMode="auto">
              <a:xfrm>
                <a:off x="5580" y="13140"/>
                <a:ext cx="900" cy="468"/>
              </a:xfrm>
              <a:prstGeom prst="flowChartDocumen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报告</a:t>
                </a:r>
                <a:r>
                  <a:rPr lang="en-US" altLang="zh-CN" sz="1000">
                    <a:latin typeface="Times New Roman" pitchFamily="18" charset="0"/>
                  </a:rPr>
                  <a:t>1</a:t>
                </a:r>
                <a:endParaRPr lang="en-US" altLang="zh-CN"/>
              </a:p>
            </p:txBody>
          </p:sp>
          <p:sp>
            <p:nvSpPr>
              <p:cNvPr id="46098" name="AutoShape 41"/>
              <p:cNvSpPr>
                <a:spLocks noChangeArrowheads="1"/>
              </p:cNvSpPr>
              <p:nvPr/>
            </p:nvSpPr>
            <p:spPr bwMode="auto">
              <a:xfrm>
                <a:off x="7560" y="13110"/>
                <a:ext cx="900" cy="468"/>
              </a:xfrm>
              <a:prstGeom prst="flowChartDocument">
                <a:avLst/>
              </a:prstGeom>
              <a:solidFill>
                <a:srgbClr val="FFFFFF"/>
              </a:solidFill>
              <a:ln w="9525">
                <a:solidFill>
                  <a:srgbClr val="000000"/>
                </a:solidFill>
                <a:miter lim="800000"/>
                <a:headEnd/>
                <a:tailEnd/>
              </a:ln>
            </p:spPr>
            <p:txBody>
              <a:bodyPr/>
              <a:lstStyle/>
              <a:p>
                <a:pPr algn="just"/>
                <a:r>
                  <a:rPr lang="zh-CN" altLang="en-US" sz="1000">
                    <a:latin typeface="Times New Roman" pitchFamily="18" charset="0"/>
                  </a:rPr>
                  <a:t>报告</a:t>
                </a:r>
                <a:r>
                  <a:rPr lang="en-US" altLang="zh-CN" sz="1000">
                    <a:latin typeface="Times New Roman" pitchFamily="18" charset="0"/>
                  </a:rPr>
                  <a:t>2</a:t>
                </a:r>
                <a:endParaRPr lang="en-US" altLang="zh-CN"/>
              </a:p>
            </p:txBody>
          </p:sp>
          <p:sp>
            <p:nvSpPr>
              <p:cNvPr id="46099" name="Line 42"/>
              <p:cNvSpPr>
                <a:spLocks noChangeShapeType="1"/>
              </p:cNvSpPr>
              <p:nvPr/>
            </p:nvSpPr>
            <p:spPr bwMode="auto">
              <a:xfrm>
                <a:off x="5760" y="9864"/>
                <a:ext cx="360" cy="312"/>
              </a:xfrm>
              <a:prstGeom prst="line">
                <a:avLst/>
              </a:prstGeom>
              <a:noFill/>
              <a:ln w="9525">
                <a:solidFill>
                  <a:srgbClr val="000000"/>
                </a:solidFill>
                <a:round/>
                <a:headEnd/>
                <a:tailEnd type="triangle" w="med" len="med"/>
              </a:ln>
            </p:spPr>
            <p:txBody>
              <a:bodyPr/>
              <a:lstStyle/>
              <a:p>
                <a:endParaRPr lang="zh-CN" altLang="en-US"/>
              </a:p>
            </p:txBody>
          </p:sp>
          <p:sp>
            <p:nvSpPr>
              <p:cNvPr id="46100" name="Line 43"/>
              <p:cNvSpPr>
                <a:spLocks noChangeShapeType="1"/>
              </p:cNvSpPr>
              <p:nvPr/>
            </p:nvSpPr>
            <p:spPr bwMode="auto">
              <a:xfrm>
                <a:off x="6120" y="10644"/>
                <a:ext cx="0" cy="312"/>
              </a:xfrm>
              <a:prstGeom prst="line">
                <a:avLst/>
              </a:prstGeom>
              <a:noFill/>
              <a:ln w="9525">
                <a:solidFill>
                  <a:srgbClr val="000000"/>
                </a:solidFill>
                <a:round/>
                <a:headEnd/>
                <a:tailEnd type="triangle" w="med" len="med"/>
              </a:ln>
            </p:spPr>
            <p:txBody>
              <a:bodyPr/>
              <a:lstStyle/>
              <a:p>
                <a:endParaRPr lang="zh-CN" altLang="en-US"/>
              </a:p>
            </p:txBody>
          </p:sp>
          <p:sp>
            <p:nvSpPr>
              <p:cNvPr id="46101" name="Line 44"/>
              <p:cNvSpPr>
                <a:spLocks noChangeShapeType="1"/>
              </p:cNvSpPr>
              <p:nvPr/>
            </p:nvSpPr>
            <p:spPr bwMode="auto">
              <a:xfrm flipH="1">
                <a:off x="6660" y="10176"/>
                <a:ext cx="540" cy="156"/>
              </a:xfrm>
              <a:prstGeom prst="line">
                <a:avLst/>
              </a:prstGeom>
              <a:noFill/>
              <a:ln w="9525">
                <a:solidFill>
                  <a:srgbClr val="000000"/>
                </a:solidFill>
                <a:round/>
                <a:headEnd/>
                <a:tailEnd type="triangle" w="med" len="med"/>
              </a:ln>
            </p:spPr>
            <p:txBody>
              <a:bodyPr/>
              <a:lstStyle/>
              <a:p>
                <a:endParaRPr lang="zh-CN" altLang="en-US"/>
              </a:p>
            </p:txBody>
          </p:sp>
          <p:sp>
            <p:nvSpPr>
              <p:cNvPr id="46102" name="Line 45"/>
              <p:cNvSpPr>
                <a:spLocks noChangeShapeType="1"/>
              </p:cNvSpPr>
              <p:nvPr/>
            </p:nvSpPr>
            <p:spPr bwMode="auto">
              <a:xfrm>
                <a:off x="6120" y="12048"/>
                <a:ext cx="0" cy="312"/>
              </a:xfrm>
              <a:prstGeom prst="line">
                <a:avLst/>
              </a:prstGeom>
              <a:noFill/>
              <a:ln w="9525">
                <a:solidFill>
                  <a:srgbClr val="000000"/>
                </a:solidFill>
                <a:round/>
                <a:headEnd/>
                <a:tailEnd type="triangle" w="med" len="med"/>
              </a:ln>
            </p:spPr>
            <p:txBody>
              <a:bodyPr/>
              <a:lstStyle/>
              <a:p>
                <a:endParaRPr lang="zh-CN" altLang="en-US"/>
              </a:p>
            </p:txBody>
          </p:sp>
          <p:sp>
            <p:nvSpPr>
              <p:cNvPr id="46103" name="Line 46"/>
              <p:cNvSpPr>
                <a:spLocks noChangeShapeType="1"/>
              </p:cNvSpPr>
              <p:nvPr/>
            </p:nvSpPr>
            <p:spPr bwMode="auto">
              <a:xfrm>
                <a:off x="6480" y="11892"/>
                <a:ext cx="1080" cy="468"/>
              </a:xfrm>
              <a:prstGeom prst="line">
                <a:avLst/>
              </a:prstGeom>
              <a:noFill/>
              <a:ln w="9525">
                <a:solidFill>
                  <a:srgbClr val="000000"/>
                </a:solidFill>
                <a:round/>
                <a:headEnd/>
                <a:tailEnd type="triangle" w="med" len="med"/>
              </a:ln>
            </p:spPr>
            <p:txBody>
              <a:bodyPr/>
              <a:lstStyle/>
              <a:p>
                <a:endParaRPr lang="zh-CN" altLang="en-US"/>
              </a:p>
            </p:txBody>
          </p:sp>
          <p:sp>
            <p:nvSpPr>
              <p:cNvPr id="46104" name="Line 47"/>
              <p:cNvSpPr>
                <a:spLocks noChangeShapeType="1"/>
              </p:cNvSpPr>
              <p:nvPr/>
            </p:nvSpPr>
            <p:spPr bwMode="auto">
              <a:xfrm>
                <a:off x="7920" y="12048"/>
                <a:ext cx="0" cy="312"/>
              </a:xfrm>
              <a:prstGeom prst="line">
                <a:avLst/>
              </a:prstGeom>
              <a:noFill/>
              <a:ln w="9525">
                <a:solidFill>
                  <a:srgbClr val="000000"/>
                </a:solidFill>
                <a:round/>
                <a:headEnd/>
                <a:tailEnd type="triangle" w="med" len="med"/>
              </a:ln>
            </p:spPr>
            <p:txBody>
              <a:bodyPr/>
              <a:lstStyle/>
              <a:p>
                <a:endParaRPr lang="zh-CN" altLang="en-US"/>
              </a:p>
            </p:txBody>
          </p:sp>
          <p:sp>
            <p:nvSpPr>
              <p:cNvPr id="46105" name="Line 48"/>
              <p:cNvSpPr>
                <a:spLocks noChangeShapeType="1"/>
              </p:cNvSpPr>
              <p:nvPr/>
            </p:nvSpPr>
            <p:spPr bwMode="auto">
              <a:xfrm>
                <a:off x="6120" y="12828"/>
                <a:ext cx="0" cy="312"/>
              </a:xfrm>
              <a:prstGeom prst="line">
                <a:avLst/>
              </a:prstGeom>
              <a:noFill/>
              <a:ln w="9525">
                <a:solidFill>
                  <a:srgbClr val="000000"/>
                </a:solidFill>
                <a:round/>
                <a:headEnd/>
                <a:tailEnd type="triangle" w="med" len="med"/>
              </a:ln>
            </p:spPr>
            <p:txBody>
              <a:bodyPr/>
              <a:lstStyle/>
              <a:p>
                <a:endParaRPr lang="zh-CN" altLang="en-US"/>
              </a:p>
            </p:txBody>
          </p:sp>
          <p:sp>
            <p:nvSpPr>
              <p:cNvPr id="46106" name="Line 49"/>
              <p:cNvSpPr>
                <a:spLocks noChangeShapeType="1"/>
              </p:cNvSpPr>
              <p:nvPr/>
            </p:nvSpPr>
            <p:spPr bwMode="auto">
              <a:xfrm>
                <a:off x="7920" y="12828"/>
                <a:ext cx="0" cy="312"/>
              </a:xfrm>
              <a:prstGeom prst="line">
                <a:avLst/>
              </a:prstGeom>
              <a:noFill/>
              <a:ln w="9525">
                <a:solidFill>
                  <a:srgbClr val="000000"/>
                </a:solidFill>
                <a:round/>
                <a:headEnd/>
                <a:tailEnd type="triangle" w="med" len="med"/>
              </a:ln>
            </p:spPr>
            <p:txBody>
              <a:bodyPr/>
              <a:lstStyle/>
              <a:p>
                <a:endParaRPr lang="zh-CN" altLang="en-US"/>
              </a:p>
            </p:txBody>
          </p:sp>
        </p:grpSp>
      </p:grpSp>
      <p:sp>
        <p:nvSpPr>
          <p:cNvPr id="46083" name="Text Box 54"/>
          <p:cNvSpPr txBox="1">
            <a:spLocks noChangeArrowheads="1"/>
          </p:cNvSpPr>
          <p:nvPr/>
        </p:nvSpPr>
        <p:spPr bwMode="auto">
          <a:xfrm>
            <a:off x="2874963" y="4953000"/>
            <a:ext cx="3146425" cy="307975"/>
          </a:xfrm>
          <a:prstGeom prst="rect">
            <a:avLst/>
          </a:prstGeom>
          <a:noFill/>
          <a:ln w="9525">
            <a:noFill/>
            <a:miter lim="800000"/>
            <a:headEnd/>
            <a:tailEnd/>
          </a:ln>
        </p:spPr>
        <p:txBody>
          <a:bodyPr wrap="none">
            <a:spAutoFit/>
          </a:bodyPr>
          <a:lstStyle/>
          <a:p>
            <a:r>
              <a:rPr lang="en-US" altLang="zh-CN" sz="1400"/>
              <a:t>   </a:t>
            </a:r>
            <a:r>
              <a:rPr lang="zh-CN" altLang="en-US" sz="1400"/>
              <a:t>新系统逻辑模型转换为系统流程图</a:t>
            </a:r>
          </a:p>
        </p:txBody>
      </p:sp>
    </p:spTree>
  </p:cSld>
  <p:clrMapOvr>
    <a:masterClrMapping/>
  </p:clrMapOv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body" sz="half" idx="4294967295"/>
          </p:nvPr>
        </p:nvSpPr>
        <p:spPr>
          <a:xfrm>
            <a:off x="685800" y="990600"/>
            <a:ext cx="7467600" cy="1524000"/>
          </a:xfrm>
        </p:spPr>
        <p:txBody>
          <a:bodyPr/>
          <a:lstStyle/>
          <a:p>
            <a:r>
              <a:rPr lang="zh-CN" altLang="en-US" sz="2400" smtClean="0"/>
              <a:t>下图是工资管理子系统的信息系统流程图。</a:t>
            </a:r>
          </a:p>
        </p:txBody>
      </p:sp>
      <p:pic>
        <p:nvPicPr>
          <p:cNvPr id="47107" name="Picture 7"/>
          <p:cNvPicPr>
            <a:picLocks noChangeAspect="1" noChangeArrowheads="1"/>
          </p:cNvPicPr>
          <p:nvPr>
            <p:ph sz="half" idx="4294967295"/>
          </p:nvPr>
        </p:nvPicPr>
        <p:blipFill>
          <a:blip r:embed="rId2"/>
          <a:srcRect/>
          <a:stretch>
            <a:fillRect/>
          </a:stretch>
        </p:blipFill>
        <p:spPr>
          <a:xfrm>
            <a:off x="1600200" y="1524000"/>
            <a:ext cx="6096000" cy="3328988"/>
          </a:xfrm>
          <a:noFill/>
        </p:spPr>
      </p:pic>
      <p:sp>
        <p:nvSpPr>
          <p:cNvPr id="47108" name="Text Box 8"/>
          <p:cNvSpPr txBox="1">
            <a:spLocks noChangeArrowheads="1"/>
          </p:cNvSpPr>
          <p:nvPr/>
        </p:nvSpPr>
        <p:spPr bwMode="auto">
          <a:xfrm>
            <a:off x="3509963" y="4876800"/>
            <a:ext cx="2787650" cy="523875"/>
          </a:xfrm>
          <a:prstGeom prst="rect">
            <a:avLst/>
          </a:prstGeom>
          <a:noFill/>
          <a:ln w="9525">
            <a:noFill/>
            <a:miter lim="800000"/>
            <a:headEnd/>
            <a:tailEnd/>
          </a:ln>
        </p:spPr>
        <p:txBody>
          <a:bodyPr wrap="none">
            <a:spAutoFit/>
          </a:bodyPr>
          <a:lstStyle/>
          <a:p>
            <a:r>
              <a:rPr lang="en-US" altLang="zh-CN" sz="1400"/>
              <a:t/>
            </a:r>
            <a:br>
              <a:rPr lang="en-US" altLang="zh-CN" sz="1400"/>
            </a:br>
            <a:r>
              <a:rPr lang="en-US" altLang="zh-CN" sz="1400"/>
              <a:t> </a:t>
            </a:r>
            <a:r>
              <a:rPr lang="zh-CN" altLang="en-US" sz="1400"/>
              <a:t>工资管理系统的信息系统流程图</a:t>
            </a:r>
          </a:p>
        </p:txBody>
      </p:sp>
    </p:spTree>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lgn="ctr">
              <a:buFontTx/>
              <a:buNone/>
              <a:defRPr/>
            </a:pPr>
            <a:r>
              <a:rPr lang="zh-CN" altLang="en-US" sz="2000" dirty="0" smtClean="0"/>
              <a:t>第五节 数据库设计</a:t>
            </a:r>
            <a:endParaRPr lang="en-US" altLang="zh-CN" sz="2000" dirty="0" smtClean="0"/>
          </a:p>
          <a:p>
            <a:pPr algn="ctr">
              <a:buFontTx/>
              <a:buNone/>
              <a:defRPr/>
            </a:pPr>
            <a:endParaRPr lang="zh-CN" altLang="en-US" sz="2000" dirty="0" smtClean="0"/>
          </a:p>
          <a:p>
            <a:pPr>
              <a:buFontTx/>
              <a:buNone/>
              <a:defRPr/>
            </a:pPr>
            <a:r>
              <a:rPr lang="zh-CN" sz="2000" dirty="0" smtClean="0"/>
              <a:t>一、数据库设计的概念</a:t>
            </a:r>
            <a:endParaRPr lang="zh-CN" altLang="en-US" sz="2000" dirty="0" smtClean="0"/>
          </a:p>
          <a:p>
            <a:pPr>
              <a:buFontTx/>
              <a:buNone/>
              <a:defRPr/>
            </a:pPr>
            <a:r>
              <a:rPr lang="zh-CN" altLang="en-US" sz="2000" kern="1200" dirty="0" smtClean="0"/>
              <a:t>        </a:t>
            </a:r>
            <a:r>
              <a:rPr lang="zh-CN" altLang="en-US" sz="2000" dirty="0" smtClean="0"/>
              <a:t>数据库设计</a:t>
            </a:r>
            <a:r>
              <a:rPr lang="en-US" altLang="en-US" sz="2000" dirty="0" smtClean="0"/>
              <a:t>(Database Design)</a:t>
            </a:r>
            <a:r>
              <a:rPr lang="zh-CN" altLang="en-US" sz="2000" dirty="0" smtClean="0"/>
              <a:t>是指根据用户的</a:t>
            </a:r>
            <a:r>
              <a:rPr lang="en-US" altLang="en-US" sz="2000" dirty="0" smtClean="0"/>
              <a:t>需</a:t>
            </a:r>
            <a:r>
              <a:rPr lang="zh-CN" altLang="en-US" sz="2000" dirty="0" smtClean="0"/>
              <a:t>求，在某一具体的</a:t>
            </a:r>
            <a:r>
              <a:rPr lang="en-US" altLang="en-US" sz="2000" dirty="0" smtClean="0"/>
              <a:t>数</a:t>
            </a:r>
            <a:r>
              <a:rPr lang="zh-CN" altLang="en-US" sz="2000" dirty="0" smtClean="0"/>
              <a:t>据库管理系统上，设计数据库的结构和建立数据库的过程。 </a:t>
            </a:r>
            <a:endParaRPr lang="en-US" altLang="zh-CN" sz="2000" dirty="0" smtClean="0"/>
          </a:p>
          <a:p>
            <a:pPr>
              <a:buFontTx/>
              <a:buNone/>
              <a:defRPr/>
            </a:pPr>
            <a:r>
              <a:rPr lang="en-US" altLang="en-US" sz="2000" dirty="0" smtClean="0"/>
              <a:t>        数</a:t>
            </a:r>
            <a:r>
              <a:rPr lang="zh-CN" altLang="en-US" sz="2000" dirty="0" smtClean="0"/>
              <a:t>据库设计是建立</a:t>
            </a:r>
            <a:r>
              <a:rPr lang="en-US" altLang="en-US" sz="2000" dirty="0" smtClean="0"/>
              <a:t>数</a:t>
            </a:r>
            <a:r>
              <a:rPr lang="zh-CN" altLang="en-US" sz="2000" dirty="0" smtClean="0"/>
              <a:t>据库及其应用系统的技术，是信息系统开发和建议中的核心技术。</a:t>
            </a:r>
          </a:p>
        </p:txBody>
      </p:sp>
      <p:sp>
        <p:nvSpPr>
          <p:cNvPr id="48131"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altLang="en-US" sz="2000" dirty="0" smtClean="0"/>
              <a:t>二</a:t>
            </a:r>
            <a:r>
              <a:rPr lang="zh-CN" sz="2000" dirty="0" smtClean="0"/>
              <a:t>、传统（关系型）数据库设计</a:t>
            </a:r>
            <a:endParaRPr lang="zh-CN" altLang="en-US" sz="2000" dirty="0" smtClean="0"/>
          </a:p>
          <a:p>
            <a:pPr>
              <a:buFontTx/>
              <a:buNone/>
              <a:defRPr/>
            </a:pPr>
            <a:r>
              <a:rPr lang="zh-CN" altLang="en-US" sz="2000" kern="1200" dirty="0" smtClean="0"/>
              <a:t> </a:t>
            </a:r>
            <a:r>
              <a:rPr lang="en-US" sz="2000" dirty="0" smtClean="0"/>
              <a:t>1</a:t>
            </a:r>
            <a:r>
              <a:rPr lang="zh-CN" sz="2000" dirty="0" smtClean="0"/>
              <a:t>．传统数据库设计一般都要经历</a:t>
            </a:r>
            <a:r>
              <a:rPr lang="zh-CN" altLang="en-US" sz="2000" dirty="0" smtClean="0"/>
              <a:t>以下</a:t>
            </a:r>
            <a:r>
              <a:rPr lang="zh-CN" sz="2000" dirty="0" smtClean="0"/>
              <a:t>步骤：需求分析</a:t>
            </a:r>
            <a:r>
              <a:rPr lang="zh-CN" altLang="en-US" sz="2000" dirty="0" smtClean="0"/>
              <a:t>、</a:t>
            </a:r>
            <a:r>
              <a:rPr lang="zh-CN" sz="2000" dirty="0" smtClean="0"/>
              <a:t>概念设计</a:t>
            </a:r>
            <a:r>
              <a:rPr lang="zh-CN" altLang="en-US" sz="2000" dirty="0" smtClean="0"/>
              <a:t>、</a:t>
            </a:r>
            <a:r>
              <a:rPr lang="zh-CN" sz="2000" dirty="0" smtClean="0"/>
              <a:t>逻辑设计</a:t>
            </a:r>
            <a:r>
              <a:rPr lang="zh-CN" altLang="en-US" sz="2000" dirty="0" smtClean="0"/>
              <a:t>、</a:t>
            </a:r>
            <a:r>
              <a:rPr lang="zh-CN" sz="2000" dirty="0" smtClean="0"/>
              <a:t>物理设计</a:t>
            </a:r>
            <a:r>
              <a:rPr lang="zh-CN" altLang="en-US" sz="2000" dirty="0" smtClean="0"/>
              <a:t>、</a:t>
            </a:r>
            <a:r>
              <a:rPr lang="zh-CN" sz="2000" dirty="0" smtClean="0"/>
              <a:t>验证设计</a:t>
            </a:r>
            <a:r>
              <a:rPr lang="zh-CN" altLang="en-US" sz="2000" dirty="0" smtClean="0"/>
              <a:t>、</a:t>
            </a:r>
            <a:r>
              <a:rPr lang="zh-CN" sz="2000" dirty="0" smtClean="0"/>
              <a:t>运行与维护设计</a:t>
            </a:r>
            <a:r>
              <a:rPr lang="zh-CN" altLang="en-US" sz="2000" dirty="0" smtClean="0"/>
              <a:t>。</a:t>
            </a:r>
            <a:endParaRPr lang="en-US" altLang="zh-CN" sz="2000" dirty="0" smtClean="0"/>
          </a:p>
          <a:p>
            <a:pPr>
              <a:buFontTx/>
              <a:buNone/>
              <a:defRPr/>
            </a:pPr>
            <a:r>
              <a:rPr lang="en-US" sz="2000" dirty="0" smtClean="0"/>
              <a:t> 2</a:t>
            </a:r>
            <a:r>
              <a:rPr lang="zh-CN" sz="2000" dirty="0" smtClean="0"/>
              <a:t>．设计步骤分析</a:t>
            </a:r>
            <a:endParaRPr lang="en-US" altLang="zh-CN" sz="2000" dirty="0" smtClean="0"/>
          </a:p>
          <a:p>
            <a:pPr lvl="1">
              <a:buFontTx/>
              <a:buNone/>
              <a:defRPr/>
            </a:pPr>
            <a:r>
              <a:rPr lang="zh-CN" sz="1800" dirty="0" smtClean="0">
                <a:cs typeface="+mn-cs"/>
              </a:rPr>
              <a:t>①需求分析的任务</a:t>
            </a:r>
            <a:endParaRPr lang="en-US" altLang="zh-CN" sz="1800" dirty="0" smtClean="0">
              <a:cs typeface="+mn-cs"/>
            </a:endParaRPr>
          </a:p>
          <a:p>
            <a:pPr lvl="1">
              <a:buFontTx/>
              <a:buNone/>
              <a:defRPr/>
            </a:pPr>
            <a:r>
              <a:rPr lang="zh-CN" sz="1800" dirty="0" smtClean="0">
                <a:cs typeface="+mn-cs"/>
              </a:rPr>
              <a:t>②概念结构设计</a:t>
            </a:r>
            <a:endParaRPr lang="en-US" altLang="zh-CN" sz="1800" dirty="0" smtClean="0">
              <a:cs typeface="+mn-cs"/>
            </a:endParaRPr>
          </a:p>
          <a:p>
            <a:pPr lvl="1">
              <a:buFontTx/>
              <a:buNone/>
              <a:defRPr/>
            </a:pPr>
            <a:r>
              <a:rPr lang="zh-CN" sz="1800" dirty="0" smtClean="0">
                <a:cs typeface="+mn-cs"/>
              </a:rPr>
              <a:t>③逻辑结构的设计</a:t>
            </a:r>
            <a:endParaRPr lang="en-US" altLang="zh-CN" sz="1800" dirty="0" smtClean="0">
              <a:cs typeface="+mn-cs"/>
            </a:endParaRPr>
          </a:p>
          <a:p>
            <a:pPr lvl="1">
              <a:buFontTx/>
              <a:buNone/>
              <a:defRPr/>
            </a:pPr>
            <a:r>
              <a:rPr lang="zh-CN" sz="1800" dirty="0" smtClean="0">
                <a:cs typeface="+mn-cs"/>
              </a:rPr>
              <a:t>④物理结构设计</a:t>
            </a:r>
            <a:endParaRPr lang="en-US" altLang="zh-CN" sz="1800" dirty="0" smtClean="0">
              <a:cs typeface="+mn-cs"/>
            </a:endParaRPr>
          </a:p>
          <a:p>
            <a:pPr lvl="1">
              <a:buFontTx/>
              <a:buNone/>
              <a:defRPr/>
            </a:pPr>
            <a:r>
              <a:rPr lang="zh-CN" sz="1800" dirty="0" smtClean="0">
                <a:cs typeface="+mn-cs"/>
              </a:rPr>
              <a:t>⑤数据库的实施和维护阶段</a:t>
            </a:r>
          </a:p>
          <a:p>
            <a:pPr>
              <a:buFontTx/>
              <a:buNone/>
              <a:defRPr/>
            </a:pPr>
            <a:endParaRPr lang="zh-CN" altLang="en-US" sz="2000" dirty="0" smtClean="0"/>
          </a:p>
        </p:txBody>
      </p:sp>
      <p:sp>
        <p:nvSpPr>
          <p:cNvPr id="49155"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1"/>
          </p:nvPr>
        </p:nvSpPr>
        <p:spPr>
          <a:xfrm>
            <a:off x="533400" y="1676400"/>
            <a:ext cx="8229600" cy="3962400"/>
          </a:xfrm>
        </p:spPr>
        <p:txBody>
          <a:bodyPr/>
          <a:lstStyle/>
          <a:p>
            <a:pPr>
              <a:buFontTx/>
              <a:buNone/>
            </a:pPr>
            <a:r>
              <a:rPr lang="zh-CN" sz="2000" smtClean="0"/>
              <a:t>三、分布式数据库设计</a:t>
            </a:r>
          </a:p>
          <a:p>
            <a:pPr>
              <a:buFontTx/>
              <a:buNone/>
            </a:pPr>
            <a:r>
              <a:rPr lang="en-US" altLang="zh-CN" sz="2000" smtClean="0"/>
              <a:t>        </a:t>
            </a:r>
            <a:r>
              <a:rPr lang="zh-CN" sz="2000" smtClean="0"/>
              <a:t>分布式数据库系统是分布式数据库和分布式数据库管理系统的和，即：</a:t>
            </a:r>
            <a:r>
              <a:rPr lang="en-US" altLang="zh-CN" sz="2000" smtClean="0"/>
              <a:t>DDBS=DDB+DDBMS</a:t>
            </a:r>
            <a:endParaRPr lang="zh-CN" altLang="en-US" sz="2000" smtClean="0"/>
          </a:p>
        </p:txBody>
      </p:sp>
      <p:sp>
        <p:nvSpPr>
          <p:cNvPr id="50179"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dirty="0" smtClean="0"/>
              <a:t>四、管理信息系统中</a:t>
            </a:r>
            <a:r>
              <a:rPr lang="en-US" sz="2000" dirty="0" smtClean="0"/>
              <a:t>DBMS</a:t>
            </a:r>
            <a:r>
              <a:rPr lang="zh-CN" sz="2000" dirty="0" smtClean="0"/>
              <a:t>用户选择方案</a:t>
            </a:r>
            <a:endParaRPr lang="zh-CN" altLang="en-US" sz="2000" dirty="0" smtClean="0"/>
          </a:p>
          <a:p>
            <a:pPr lvl="1">
              <a:buFontTx/>
              <a:buNone/>
              <a:defRPr/>
            </a:pPr>
            <a:r>
              <a:rPr lang="en-US" sz="1800" dirty="0" smtClean="0">
                <a:cs typeface="+mn-cs"/>
              </a:rPr>
              <a:t>1</a:t>
            </a:r>
            <a:r>
              <a:rPr lang="zh-CN" sz="1800" dirty="0" smtClean="0">
                <a:cs typeface="+mn-cs"/>
              </a:rPr>
              <a:t>．</a:t>
            </a:r>
            <a:r>
              <a:rPr lang="en-US" sz="1800" dirty="0" smtClean="0">
                <a:cs typeface="+mn-cs"/>
              </a:rPr>
              <a:t>DBMS</a:t>
            </a:r>
            <a:r>
              <a:rPr lang="zh-CN" sz="1800" dirty="0" smtClean="0">
                <a:cs typeface="+mn-cs"/>
              </a:rPr>
              <a:t>软件的选择</a:t>
            </a:r>
            <a:endParaRPr lang="en-US" altLang="zh-CN" sz="1800" dirty="0" smtClean="0">
              <a:cs typeface="+mn-cs"/>
            </a:endParaRPr>
          </a:p>
          <a:p>
            <a:pPr lvl="1">
              <a:buFontTx/>
              <a:buNone/>
              <a:defRPr/>
            </a:pPr>
            <a:r>
              <a:rPr lang="en-US" sz="1800" dirty="0" smtClean="0">
                <a:cs typeface="+mn-cs"/>
              </a:rPr>
              <a:t>2</a:t>
            </a:r>
            <a:r>
              <a:rPr lang="zh-CN" sz="1800" dirty="0" smtClean="0">
                <a:cs typeface="+mn-cs"/>
              </a:rPr>
              <a:t>．软、硬件平台</a:t>
            </a:r>
          </a:p>
          <a:p>
            <a:pPr lvl="1">
              <a:buFontTx/>
              <a:buNone/>
              <a:defRPr/>
            </a:pPr>
            <a:r>
              <a:rPr lang="en-US" sz="1800" dirty="0" smtClean="0">
                <a:cs typeface="+mn-cs"/>
              </a:rPr>
              <a:t>3</a:t>
            </a:r>
            <a:r>
              <a:rPr lang="zh-CN" sz="1800" dirty="0" smtClean="0">
                <a:cs typeface="+mn-cs"/>
              </a:rPr>
              <a:t>．管理客户连接</a:t>
            </a:r>
            <a:endParaRPr lang="en-US" altLang="zh-CN" sz="1800" dirty="0" smtClean="0">
              <a:cs typeface="+mn-cs"/>
            </a:endParaRPr>
          </a:p>
          <a:p>
            <a:pPr lvl="1">
              <a:buFontTx/>
              <a:buNone/>
              <a:defRPr/>
            </a:pPr>
            <a:r>
              <a:rPr lang="en-US" sz="1800" dirty="0" smtClean="0">
                <a:cs typeface="+mn-cs"/>
              </a:rPr>
              <a:t>4</a:t>
            </a:r>
            <a:r>
              <a:rPr lang="zh-CN" sz="1800" dirty="0" smtClean="0">
                <a:cs typeface="+mn-cs"/>
              </a:rPr>
              <a:t>．并行查询处理</a:t>
            </a:r>
            <a:endParaRPr lang="en-US" altLang="zh-CN" sz="1800" dirty="0" smtClean="0">
              <a:cs typeface="+mn-cs"/>
            </a:endParaRPr>
          </a:p>
          <a:p>
            <a:pPr lvl="1">
              <a:buFontTx/>
              <a:buNone/>
              <a:defRPr/>
            </a:pPr>
            <a:r>
              <a:rPr lang="en-US" sz="1800" dirty="0" smtClean="0">
                <a:cs typeface="+mn-cs"/>
              </a:rPr>
              <a:t>5</a:t>
            </a:r>
            <a:r>
              <a:rPr lang="zh-CN" sz="1800" dirty="0" smtClean="0">
                <a:cs typeface="+mn-cs"/>
              </a:rPr>
              <a:t>．数据库管理和监视工具</a:t>
            </a:r>
            <a:endParaRPr lang="en-US" altLang="zh-CN" sz="1800" dirty="0" smtClean="0">
              <a:cs typeface="+mn-cs"/>
            </a:endParaRPr>
          </a:p>
          <a:p>
            <a:pPr lvl="1">
              <a:buFontTx/>
              <a:buNone/>
              <a:defRPr/>
            </a:pPr>
            <a:r>
              <a:rPr lang="en-US" sz="1800" dirty="0" smtClean="0">
                <a:cs typeface="+mn-cs"/>
              </a:rPr>
              <a:t>6</a:t>
            </a:r>
            <a:r>
              <a:rPr lang="zh-CN" sz="1800" dirty="0" smtClean="0">
                <a:cs typeface="+mn-cs"/>
              </a:rPr>
              <a:t>．安全性</a:t>
            </a:r>
            <a:endParaRPr lang="zh-CN" altLang="en-US" sz="1800" dirty="0"/>
          </a:p>
        </p:txBody>
      </p:sp>
      <p:sp>
        <p:nvSpPr>
          <p:cNvPr id="51203"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1"/>
          </p:nvPr>
        </p:nvSpPr>
        <p:spPr>
          <a:xfrm>
            <a:off x="533400" y="1676400"/>
            <a:ext cx="8229600" cy="3962400"/>
          </a:xfrm>
        </p:spPr>
        <p:txBody>
          <a:bodyPr/>
          <a:lstStyle/>
          <a:p>
            <a:pPr algn="ctr">
              <a:buFontTx/>
              <a:buNone/>
            </a:pPr>
            <a:r>
              <a:rPr lang="zh-CN" altLang="en-US" sz="2000" smtClean="0"/>
              <a:t>第六节 </a:t>
            </a:r>
            <a:r>
              <a:rPr lang="zh-CN" sz="2000" smtClean="0"/>
              <a:t>系统物理配置方案设计</a:t>
            </a:r>
            <a:endParaRPr lang="en-US" altLang="zh-CN" sz="2000" smtClean="0"/>
          </a:p>
          <a:p>
            <a:pPr algn="ctr">
              <a:buFontTx/>
              <a:buNone/>
            </a:pPr>
            <a:endParaRPr lang="zh-CN" altLang="en-US" sz="2000" smtClean="0"/>
          </a:p>
          <a:p>
            <a:pPr>
              <a:buFontTx/>
              <a:buNone/>
            </a:pPr>
            <a:r>
              <a:rPr lang="en-US" altLang="zh-CN" sz="2000" smtClean="0"/>
              <a:t>       </a:t>
            </a:r>
            <a:r>
              <a:rPr lang="zh-CN" sz="2000" smtClean="0"/>
              <a:t>系统物理配置方案是指系统运行所依赖的硬、软件环境和网络环境，因此系统物理配置方案的设计就是针对系统的目标，构建能够支持新系统运行的软硬件环境，以满足新系统功能和技术的需求。</a:t>
            </a:r>
            <a:endParaRPr lang="zh-CN" altLang="en-US" sz="2000" smtClean="0"/>
          </a:p>
        </p:txBody>
      </p:sp>
      <p:sp>
        <p:nvSpPr>
          <p:cNvPr id="5222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dirty="0" smtClean="0"/>
              <a:t>一、 设计的原则及应考虑的因素</a:t>
            </a:r>
            <a:endParaRPr lang="en-US" altLang="zh-CN" sz="2000" dirty="0" smtClean="0"/>
          </a:p>
          <a:p>
            <a:pPr>
              <a:buFontTx/>
              <a:buNone/>
              <a:defRPr/>
            </a:pPr>
            <a:endParaRPr lang="en-US" altLang="zh-CN" sz="2000" dirty="0" smtClean="0"/>
          </a:p>
          <a:p>
            <a:pPr>
              <a:buFontTx/>
              <a:buNone/>
              <a:defRPr/>
            </a:pPr>
            <a:r>
              <a:rPr lang="en-US" sz="1800" dirty="0" smtClean="0"/>
              <a:t>   1</a:t>
            </a:r>
            <a:r>
              <a:rPr lang="zh-CN" sz="1800" dirty="0" smtClean="0"/>
              <a:t>．设计原则</a:t>
            </a:r>
            <a:endParaRPr lang="en-US" altLang="zh-CN" sz="1800" dirty="0" smtClean="0"/>
          </a:p>
          <a:p>
            <a:pPr lvl="1">
              <a:buFontTx/>
              <a:buNone/>
              <a:defRPr/>
            </a:pPr>
            <a:r>
              <a:rPr lang="en-US" altLang="zh-CN" sz="1400" dirty="0" smtClean="0">
                <a:cs typeface="+mn-cs"/>
              </a:rPr>
              <a:t>     </a:t>
            </a:r>
            <a:r>
              <a:rPr lang="zh-CN" sz="1600" dirty="0" smtClean="0">
                <a:cs typeface="+mn-cs"/>
              </a:rPr>
              <a:t>①功能性</a:t>
            </a:r>
          </a:p>
          <a:p>
            <a:pPr lvl="2">
              <a:buFontTx/>
              <a:buNone/>
              <a:defRPr/>
            </a:pPr>
            <a:r>
              <a:rPr lang="zh-CN" sz="1600" dirty="0" smtClean="0"/>
              <a:t>②可靠性、安全性</a:t>
            </a:r>
          </a:p>
          <a:p>
            <a:pPr lvl="2">
              <a:buFontTx/>
              <a:buNone/>
              <a:defRPr/>
            </a:pPr>
            <a:r>
              <a:rPr lang="zh-CN" sz="1600" dirty="0" smtClean="0"/>
              <a:t>③先进性</a:t>
            </a:r>
          </a:p>
          <a:p>
            <a:pPr lvl="2">
              <a:buFontTx/>
              <a:buNone/>
              <a:defRPr/>
            </a:pPr>
            <a:r>
              <a:rPr lang="zh-CN" sz="1600" dirty="0" smtClean="0"/>
              <a:t>④经济性</a:t>
            </a:r>
          </a:p>
        </p:txBody>
      </p:sp>
      <p:sp>
        <p:nvSpPr>
          <p:cNvPr id="53251"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19</a:t>
            </a:fld>
            <a:endParaRPr lang="zh-CN" altLang="zh-CN"/>
          </a:p>
        </p:txBody>
      </p:sp>
      <p:pic>
        <p:nvPicPr>
          <p:cNvPr id="1026" name="Picture 2"/>
          <p:cNvPicPr>
            <a:picLocks noGrp="1" noChangeAspect="1" noChangeArrowheads="1"/>
          </p:cNvPicPr>
          <p:nvPr>
            <p:ph idx="1"/>
          </p:nvPr>
        </p:nvPicPr>
        <p:blipFill>
          <a:blip r:embed="rId2"/>
          <a:srcRect/>
          <a:stretch>
            <a:fillRect/>
          </a:stretch>
        </p:blipFill>
        <p:spPr bwMode="auto">
          <a:xfrm>
            <a:off x="1643042" y="2357430"/>
            <a:ext cx="4611973" cy="2504290"/>
          </a:xfrm>
          <a:prstGeom prst="rect">
            <a:avLst/>
          </a:prstGeom>
          <a:noFill/>
          <a:ln w="9525">
            <a:noFill/>
            <a:miter lim="800000"/>
            <a:headEnd/>
            <a:tailEnd/>
          </a:ln>
          <a:effectLst/>
        </p:spPr>
      </p:pic>
      <p:sp>
        <p:nvSpPr>
          <p:cNvPr id="8" name="TextBox 7"/>
          <p:cNvSpPr txBox="1"/>
          <p:nvPr/>
        </p:nvSpPr>
        <p:spPr>
          <a:xfrm>
            <a:off x="714348" y="1214422"/>
            <a:ext cx="4786346" cy="584775"/>
          </a:xfrm>
          <a:prstGeom prst="rect">
            <a:avLst/>
          </a:prstGeom>
          <a:noFill/>
        </p:spPr>
        <p:txBody>
          <a:bodyPr wrap="square" rtlCol="0">
            <a:spAutoFit/>
          </a:bodyPr>
          <a:lstStyle/>
          <a:p>
            <a:r>
              <a:rPr lang="en-US" altLang="zh-CN" sz="3200" dirty="0" smtClean="0"/>
              <a:t>1</a:t>
            </a:r>
            <a:r>
              <a:rPr lang="zh-CN" altLang="en-US" sz="3200" dirty="0" smtClean="0"/>
              <a:t>、系统的概念</a:t>
            </a:r>
            <a:endParaRPr lang="zh-CN" altLang="en-US" sz="3200" dirty="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body" idx="1"/>
          </p:nvPr>
        </p:nvSpPr>
        <p:spPr>
          <a:xfrm>
            <a:off x="533400" y="1676400"/>
            <a:ext cx="8229600" cy="3962400"/>
          </a:xfrm>
        </p:spPr>
        <p:txBody>
          <a:bodyPr/>
          <a:lstStyle/>
          <a:p>
            <a:pPr>
              <a:buFontTx/>
              <a:buNone/>
            </a:pPr>
            <a:r>
              <a:rPr lang="en-US" altLang="zh-CN" sz="2000" smtClean="0"/>
              <a:t>2</a:t>
            </a:r>
            <a:r>
              <a:rPr lang="zh-CN" sz="2000" smtClean="0"/>
              <a:t>．设计时应考虑的因素</a:t>
            </a:r>
          </a:p>
          <a:p>
            <a:pPr lvl="1">
              <a:buFontTx/>
              <a:buNone/>
            </a:pPr>
            <a:r>
              <a:rPr lang="zh-CN" altLang="zh-CN" sz="1800" smtClean="0"/>
              <a:t>①</a:t>
            </a:r>
            <a:r>
              <a:rPr lang="zh-CN" sz="1800" smtClean="0"/>
              <a:t>系统的吞吐量</a:t>
            </a:r>
            <a:endParaRPr lang="en-US" altLang="zh-CN" sz="1800" smtClean="0"/>
          </a:p>
          <a:p>
            <a:pPr lvl="1">
              <a:buFontTx/>
              <a:buNone/>
            </a:pPr>
            <a:r>
              <a:rPr lang="zh-CN" sz="1800" smtClean="0"/>
              <a:t>②系统的响应时间。 </a:t>
            </a:r>
            <a:endParaRPr lang="en-US" altLang="zh-CN" sz="1800" smtClean="0"/>
          </a:p>
          <a:p>
            <a:pPr lvl="1">
              <a:buFontTx/>
              <a:buNone/>
            </a:pPr>
            <a:r>
              <a:rPr lang="zh-CN" sz="1800" smtClean="0"/>
              <a:t>③系统的可靠性</a:t>
            </a:r>
            <a:endParaRPr lang="en-US" altLang="zh-CN" sz="1800" smtClean="0"/>
          </a:p>
          <a:p>
            <a:pPr lvl="1">
              <a:buFontTx/>
              <a:buNone/>
            </a:pPr>
            <a:r>
              <a:rPr lang="zh-CN" sz="1800" smtClean="0"/>
              <a:t>④系统的处理方式</a:t>
            </a:r>
            <a:endParaRPr lang="en-US" altLang="zh-CN" sz="1800" smtClean="0"/>
          </a:p>
          <a:p>
            <a:pPr lvl="1">
              <a:buFontTx/>
              <a:buNone/>
            </a:pPr>
            <a:r>
              <a:rPr lang="zh-CN" sz="1800" smtClean="0"/>
              <a:t>⑤地域范围</a:t>
            </a:r>
            <a:endParaRPr lang="en-US" altLang="zh-CN" sz="1800" smtClean="0"/>
          </a:p>
          <a:p>
            <a:pPr lvl="1">
              <a:buFontTx/>
              <a:buNone/>
            </a:pPr>
            <a:r>
              <a:rPr lang="zh-CN" sz="1800" smtClean="0"/>
              <a:t>⑥单机系统还是多机系统</a:t>
            </a:r>
            <a:endParaRPr lang="en-US" altLang="zh-CN" sz="1800" smtClean="0"/>
          </a:p>
          <a:p>
            <a:pPr lvl="1">
              <a:buFontTx/>
              <a:buNone/>
            </a:pPr>
            <a:r>
              <a:rPr lang="zh-CN" sz="1800" smtClean="0"/>
              <a:t>⑦数据管理方式</a:t>
            </a:r>
            <a:endParaRPr lang="zh-CN" altLang="en-US" sz="1800" smtClean="0"/>
          </a:p>
        </p:txBody>
      </p:sp>
      <p:sp>
        <p:nvSpPr>
          <p:cNvPr id="54275"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body" idx="1"/>
          </p:nvPr>
        </p:nvSpPr>
        <p:spPr>
          <a:xfrm>
            <a:off x="533400" y="1676400"/>
            <a:ext cx="8229600" cy="3962400"/>
          </a:xfrm>
        </p:spPr>
        <p:txBody>
          <a:bodyPr/>
          <a:lstStyle/>
          <a:p>
            <a:pPr>
              <a:buFontTx/>
              <a:buNone/>
            </a:pPr>
            <a:r>
              <a:rPr lang="zh-CN" sz="2000" smtClean="0"/>
              <a:t>二、计算机硬件配置</a:t>
            </a:r>
            <a:endParaRPr lang="zh-CN" altLang="en-US" sz="2000" smtClean="0"/>
          </a:p>
          <a:p>
            <a:pPr lvl="1">
              <a:buFontTx/>
              <a:buNone/>
            </a:pPr>
            <a:r>
              <a:rPr lang="en-US" altLang="zh-CN" sz="1800" smtClean="0"/>
              <a:t>1</a:t>
            </a:r>
            <a:r>
              <a:rPr lang="zh-CN" sz="1800" smtClean="0"/>
              <a:t>．配置硬件需要考虑的因素</a:t>
            </a:r>
            <a:endParaRPr lang="en-US" altLang="zh-CN" sz="1800" smtClean="0"/>
          </a:p>
          <a:p>
            <a:pPr lvl="1">
              <a:buFontTx/>
              <a:buNone/>
            </a:pPr>
            <a:r>
              <a:rPr lang="zh-CN" sz="1800" smtClean="0"/>
              <a:t>① 计算机的处理能力</a:t>
            </a:r>
            <a:endParaRPr lang="en-US" altLang="zh-CN" sz="1800" smtClean="0"/>
          </a:p>
          <a:p>
            <a:pPr lvl="1">
              <a:buFontTx/>
              <a:buNone/>
            </a:pPr>
            <a:r>
              <a:rPr lang="zh-CN" sz="1800" smtClean="0"/>
              <a:t>② 存储容量</a:t>
            </a:r>
          </a:p>
          <a:p>
            <a:pPr lvl="1">
              <a:buFontTx/>
              <a:buNone/>
            </a:pPr>
            <a:r>
              <a:rPr lang="zh-CN" sz="1800" smtClean="0"/>
              <a:t>③ 输入输出设备</a:t>
            </a:r>
          </a:p>
          <a:p>
            <a:pPr lvl="1">
              <a:buFontTx/>
              <a:buNone/>
            </a:pPr>
            <a:r>
              <a:rPr lang="zh-CN" sz="1800" smtClean="0"/>
              <a:t>④ 提高利用效率问题</a:t>
            </a:r>
          </a:p>
          <a:p>
            <a:pPr lvl="1">
              <a:buFontTx/>
              <a:buNone/>
            </a:pPr>
            <a:r>
              <a:rPr lang="zh-CN" sz="1800" smtClean="0"/>
              <a:t>⑤ 环境的要求</a:t>
            </a:r>
          </a:p>
          <a:p>
            <a:pPr lvl="1">
              <a:buFontTx/>
              <a:buNone/>
            </a:pPr>
            <a:r>
              <a:rPr lang="zh-CN" sz="1800" smtClean="0"/>
              <a:t>⑥ 联机用户</a:t>
            </a:r>
          </a:p>
        </p:txBody>
      </p:sp>
      <p:sp>
        <p:nvSpPr>
          <p:cNvPr id="55299"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body" idx="1"/>
          </p:nvPr>
        </p:nvSpPr>
        <p:spPr>
          <a:xfrm>
            <a:off x="533400" y="1676400"/>
            <a:ext cx="8229600" cy="3962400"/>
          </a:xfrm>
        </p:spPr>
        <p:txBody>
          <a:bodyPr/>
          <a:lstStyle/>
          <a:p>
            <a:pPr>
              <a:buFontTx/>
              <a:buNone/>
            </a:pPr>
            <a:r>
              <a:rPr lang="en-US" altLang="zh-CN" sz="1800" smtClean="0"/>
              <a:t>2</a:t>
            </a:r>
            <a:r>
              <a:rPr lang="zh-CN" sz="1800" smtClean="0"/>
              <a:t>．配置硬件时需要考虑的技术指标</a:t>
            </a:r>
          </a:p>
          <a:p>
            <a:pPr lvl="1">
              <a:buFontTx/>
              <a:buNone/>
            </a:pPr>
            <a:r>
              <a:rPr lang="zh-CN" altLang="zh-CN" sz="1800" smtClean="0"/>
              <a:t>① </a:t>
            </a:r>
            <a:r>
              <a:rPr lang="en-US" altLang="zh-CN" sz="1800" smtClean="0"/>
              <a:t>CPU</a:t>
            </a:r>
            <a:r>
              <a:rPr lang="zh-CN" altLang="zh-CN" sz="1800" smtClean="0"/>
              <a:t> </a:t>
            </a:r>
            <a:endParaRPr lang="en-US" altLang="zh-CN" sz="1800" smtClean="0"/>
          </a:p>
          <a:p>
            <a:pPr lvl="1">
              <a:buFontTx/>
              <a:buNone/>
            </a:pPr>
            <a:r>
              <a:rPr lang="zh-CN" altLang="zh-CN" sz="1800" smtClean="0"/>
              <a:t>② </a:t>
            </a:r>
            <a:r>
              <a:rPr lang="zh-CN" sz="1800" smtClean="0"/>
              <a:t>字长</a:t>
            </a:r>
            <a:endParaRPr lang="en-US" altLang="zh-CN" sz="1800" smtClean="0"/>
          </a:p>
          <a:p>
            <a:pPr lvl="1">
              <a:buFontTx/>
              <a:buNone/>
            </a:pPr>
            <a:r>
              <a:rPr lang="zh-CN" sz="1800" smtClean="0"/>
              <a:t>③ 内存储器的容量</a:t>
            </a:r>
            <a:endParaRPr lang="en-US" altLang="zh-CN" sz="1800" smtClean="0"/>
          </a:p>
          <a:p>
            <a:pPr lvl="1">
              <a:buFontTx/>
              <a:buNone/>
            </a:pPr>
            <a:r>
              <a:rPr lang="zh-CN" sz="1800" smtClean="0"/>
              <a:t>④ 外存储器的容量</a:t>
            </a:r>
            <a:endParaRPr lang="en-US" altLang="zh-CN" sz="1800" smtClean="0"/>
          </a:p>
          <a:p>
            <a:pPr lvl="1">
              <a:buFontTx/>
              <a:buNone/>
            </a:pPr>
            <a:r>
              <a:rPr lang="zh-CN" sz="1800" smtClean="0"/>
              <a:t>⑤ 输入、输出设备</a:t>
            </a:r>
          </a:p>
          <a:p>
            <a:pPr lvl="1">
              <a:buFontTx/>
              <a:buNone/>
            </a:pPr>
            <a:r>
              <a:rPr lang="zh-CN" sz="1800" smtClean="0"/>
              <a:t>⑥ 其他外设</a:t>
            </a:r>
          </a:p>
          <a:p>
            <a:pPr lvl="1">
              <a:buFontTx/>
              <a:buNone/>
            </a:pPr>
            <a:endParaRPr lang="zh-CN" altLang="en-US" sz="1800" smtClean="0"/>
          </a:p>
        </p:txBody>
      </p:sp>
      <p:sp>
        <p:nvSpPr>
          <p:cNvPr id="56323"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1"/>
          </p:nvPr>
        </p:nvSpPr>
        <p:spPr>
          <a:xfrm>
            <a:off x="533400" y="1676400"/>
            <a:ext cx="8229600" cy="3962400"/>
          </a:xfrm>
        </p:spPr>
        <p:txBody>
          <a:bodyPr/>
          <a:lstStyle/>
          <a:p>
            <a:pPr>
              <a:buFontTx/>
              <a:buNone/>
            </a:pPr>
            <a:r>
              <a:rPr lang="zh-CN" sz="2000" smtClean="0"/>
              <a:t>三、计算机软件的配置</a:t>
            </a:r>
          </a:p>
          <a:p>
            <a:pPr>
              <a:buFontTx/>
              <a:buNone/>
            </a:pPr>
            <a:r>
              <a:rPr lang="en-US" altLang="zh-CN" sz="2000" smtClean="0"/>
              <a:t>       </a:t>
            </a:r>
            <a:r>
              <a:rPr lang="zh-CN" sz="2000" smtClean="0"/>
              <a:t>软件通常可分为系统软件和应用软件两大类。</a:t>
            </a:r>
            <a:endParaRPr lang="en-US" altLang="zh-CN" sz="2000" smtClean="0"/>
          </a:p>
          <a:p>
            <a:pPr>
              <a:buFontTx/>
              <a:buNone/>
            </a:pPr>
            <a:r>
              <a:rPr lang="en-US" altLang="zh-CN" sz="2000" smtClean="0"/>
              <a:t>       </a:t>
            </a:r>
            <a:r>
              <a:rPr lang="zh-CN" sz="2000" smtClean="0"/>
              <a:t>系统软件是用于计算机的管理、维护、控制和运行以及对运行程序进行翻译、注解、装卸等服务工作的程序的总称。</a:t>
            </a:r>
            <a:endParaRPr lang="en-US" altLang="zh-CN" sz="2000" smtClean="0"/>
          </a:p>
          <a:p>
            <a:pPr>
              <a:buFontTx/>
              <a:buNone/>
            </a:pPr>
            <a:r>
              <a:rPr lang="en-US" altLang="zh-CN" sz="2000" smtClean="0"/>
              <a:t>       </a:t>
            </a:r>
            <a:r>
              <a:rPr lang="zh-CN" sz="2000" smtClean="0"/>
              <a:t>应用软件是计算机所有应用程序的总称。应用软件根据其应用范围，可分为公用软件和专用软件。</a:t>
            </a:r>
            <a:endParaRPr lang="zh-CN" altLang="en-US" sz="2000" smtClean="0"/>
          </a:p>
          <a:p>
            <a:pPr lvl="1">
              <a:buFontTx/>
              <a:buNone/>
            </a:pPr>
            <a:endParaRPr lang="zh-CN" altLang="en-US" sz="1800" smtClean="0"/>
          </a:p>
        </p:txBody>
      </p:sp>
      <p:sp>
        <p:nvSpPr>
          <p:cNvPr id="5734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p:cNvSpPr>
            <a:spLocks noGrp="1"/>
          </p:cNvSpPr>
          <p:nvPr>
            <p:ph type="title"/>
          </p:nvPr>
        </p:nvSpPr>
        <p:spPr/>
        <p:txBody>
          <a:bodyPr/>
          <a:lstStyle/>
          <a:p>
            <a:endParaRPr lang="zh-CN" altLang="en-US" smtClean="0"/>
          </a:p>
        </p:txBody>
      </p:sp>
      <p:sp>
        <p:nvSpPr>
          <p:cNvPr id="58371" name="内容占位符 2"/>
          <p:cNvSpPr>
            <a:spLocks noGrp="1"/>
          </p:cNvSpPr>
          <p:nvPr>
            <p:ph idx="1"/>
          </p:nvPr>
        </p:nvSpPr>
        <p:spPr/>
        <p:txBody>
          <a:bodyPr/>
          <a:lstStyle/>
          <a:p>
            <a:pPr>
              <a:buFontTx/>
              <a:buNone/>
            </a:pPr>
            <a:r>
              <a:rPr lang="zh-CN" sz="2000" smtClean="0"/>
              <a:t>四、计算机网络的选择</a:t>
            </a:r>
            <a:endParaRPr lang="en-US" altLang="zh-CN" sz="2000" smtClean="0"/>
          </a:p>
          <a:p>
            <a:pPr>
              <a:buFontTx/>
              <a:buNone/>
            </a:pPr>
            <a:endParaRPr lang="en-US" altLang="zh-CN" sz="2000" smtClean="0"/>
          </a:p>
          <a:p>
            <a:pPr>
              <a:buFontTx/>
              <a:buNone/>
            </a:pPr>
            <a:r>
              <a:rPr lang="en-US" sz="2000" smtClean="0"/>
              <a:t>    </a:t>
            </a:r>
            <a:r>
              <a:rPr lang="en-US" altLang="zh-CN" sz="2000" smtClean="0"/>
              <a:t>1</a:t>
            </a:r>
            <a:r>
              <a:rPr lang="zh-CN" sz="2000" smtClean="0"/>
              <a:t>．网络拓扑结构的选择。</a:t>
            </a:r>
            <a:endParaRPr lang="en-US" altLang="zh-CN" sz="2000" smtClean="0"/>
          </a:p>
          <a:p>
            <a:pPr>
              <a:buFontTx/>
              <a:buNone/>
            </a:pPr>
            <a:r>
              <a:rPr lang="en-US" sz="2000" smtClean="0"/>
              <a:t>    </a:t>
            </a:r>
            <a:r>
              <a:rPr lang="en-US" altLang="zh-CN" sz="2000" smtClean="0"/>
              <a:t>2</a:t>
            </a:r>
            <a:r>
              <a:rPr lang="zh-CN" sz="2000" smtClean="0"/>
              <a:t>．网络的逻辑设计。</a:t>
            </a:r>
            <a:endParaRPr lang="en-US" altLang="zh-CN" sz="2000" smtClean="0"/>
          </a:p>
          <a:p>
            <a:pPr>
              <a:buFontTx/>
              <a:buNone/>
            </a:pPr>
            <a:r>
              <a:rPr lang="en-US" sz="2000" smtClean="0"/>
              <a:t>    </a:t>
            </a:r>
            <a:r>
              <a:rPr lang="en-US" altLang="zh-CN" sz="2000" smtClean="0"/>
              <a:t>3</a:t>
            </a:r>
            <a:r>
              <a:rPr lang="zh-CN" sz="2000" smtClean="0"/>
              <a:t>．网络操作系统。</a:t>
            </a:r>
            <a:endParaRPr lang="zh-CN" altLang="en-US" sz="2000" smtClean="0"/>
          </a:p>
        </p:txBody>
      </p:sp>
      <p:sp>
        <p:nvSpPr>
          <p:cNvPr id="4" name="灯片编号占位符 3"/>
          <p:cNvSpPr>
            <a:spLocks noGrp="1"/>
          </p:cNvSpPr>
          <p:nvPr>
            <p:ph type="sldNum" sz="quarter" idx="12"/>
          </p:nvPr>
        </p:nvSpPr>
        <p:spPr/>
        <p:txBody>
          <a:bodyPr/>
          <a:lstStyle/>
          <a:p>
            <a:pPr>
              <a:defRPr/>
            </a:pPr>
            <a:fld id="{7AFC7431-E284-436E-B0E4-413EC58FFD38}" type="slidenum">
              <a:rPr lang="zh-CN" altLang="zh-CN" smtClean="0"/>
              <a:pPr>
                <a:defRPr/>
              </a:pPr>
              <a:t>194</a:t>
            </a:fld>
            <a:endParaRPr lang="zh-CN" altLang="zh-CN"/>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1"/>
          </p:nvPr>
        </p:nvSpPr>
        <p:spPr>
          <a:xfrm>
            <a:off x="533400" y="1676400"/>
            <a:ext cx="8229600" cy="3962400"/>
          </a:xfrm>
        </p:spPr>
        <p:txBody>
          <a:bodyPr/>
          <a:lstStyle/>
          <a:p>
            <a:pPr algn="ctr">
              <a:buFontTx/>
              <a:buNone/>
            </a:pPr>
            <a:r>
              <a:rPr lang="zh-CN" altLang="en-US" sz="2000" smtClean="0"/>
              <a:t>第七节 系统输入</a:t>
            </a:r>
            <a:r>
              <a:rPr lang="zh-CN" sz="2000" smtClean="0"/>
              <a:t>设计</a:t>
            </a:r>
            <a:endParaRPr lang="en-US" altLang="zh-CN" sz="2000" smtClean="0"/>
          </a:p>
          <a:p>
            <a:pPr algn="ctr">
              <a:buFontTx/>
              <a:buNone/>
            </a:pPr>
            <a:endParaRPr lang="zh-CN" altLang="en-US" sz="2000" smtClean="0"/>
          </a:p>
          <a:p>
            <a:pPr>
              <a:buFontTx/>
              <a:buNone/>
            </a:pPr>
            <a:r>
              <a:rPr lang="en-US" altLang="zh-CN" sz="2000" smtClean="0"/>
              <a:t>      </a:t>
            </a:r>
            <a:r>
              <a:rPr lang="zh-CN" sz="2000" smtClean="0"/>
              <a:t>输入设计是</a:t>
            </a:r>
            <a:r>
              <a:rPr lang="en-US" altLang="zh-CN" sz="2000" smtClean="0"/>
              <a:t>MIS</a:t>
            </a:r>
            <a:r>
              <a:rPr lang="zh-CN" sz="2000" smtClean="0"/>
              <a:t>系统与用户之间交互的纽带，决定着人机交互的效率。</a:t>
            </a:r>
            <a:endParaRPr lang="en-US" altLang="zh-CN" sz="2000" smtClean="0"/>
          </a:p>
          <a:p>
            <a:pPr>
              <a:buFontTx/>
              <a:buNone/>
            </a:pPr>
            <a:endParaRPr lang="zh-CN" altLang="en-US" sz="2000" smtClean="0"/>
          </a:p>
        </p:txBody>
      </p:sp>
      <p:sp>
        <p:nvSpPr>
          <p:cNvPr id="59395"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一、输入设计的原则</a:t>
            </a:r>
          </a:p>
          <a:p>
            <a:pPr algn="ctr">
              <a:buFontTx/>
              <a:buNone/>
              <a:defRPr/>
            </a:pPr>
            <a:endParaRPr lang="zh-CN" altLang="en-US" sz="2000" dirty="0" smtClean="0"/>
          </a:p>
          <a:p>
            <a:pPr lvl="1">
              <a:buFontTx/>
              <a:buNone/>
              <a:defRPr/>
            </a:pPr>
            <a:r>
              <a:rPr lang="en-US" sz="2000" dirty="0" smtClean="0">
                <a:cs typeface="+mn-cs"/>
              </a:rPr>
              <a:t>l</a:t>
            </a:r>
            <a:r>
              <a:rPr lang="zh-CN" sz="2000" dirty="0" smtClean="0">
                <a:cs typeface="+mn-cs"/>
              </a:rPr>
              <a:t>．控制输入量。</a:t>
            </a:r>
          </a:p>
          <a:p>
            <a:pPr lvl="1">
              <a:buFontTx/>
              <a:buNone/>
              <a:defRPr/>
            </a:pPr>
            <a:r>
              <a:rPr lang="en-US" sz="2000" dirty="0" smtClean="0">
                <a:cs typeface="+mn-cs"/>
              </a:rPr>
              <a:t>2</a:t>
            </a:r>
            <a:r>
              <a:rPr lang="zh-CN" sz="2000" dirty="0" smtClean="0">
                <a:cs typeface="+mn-cs"/>
              </a:rPr>
              <a:t>．减少输入延迟。</a:t>
            </a:r>
          </a:p>
          <a:p>
            <a:pPr lvl="1">
              <a:buFontTx/>
              <a:buNone/>
              <a:defRPr/>
            </a:pPr>
            <a:r>
              <a:rPr lang="en-US" sz="2000" dirty="0" smtClean="0">
                <a:cs typeface="+mn-cs"/>
              </a:rPr>
              <a:t>3</a:t>
            </a:r>
            <a:r>
              <a:rPr lang="zh-CN" sz="2000" dirty="0" smtClean="0">
                <a:cs typeface="+mn-cs"/>
              </a:rPr>
              <a:t>．减少输入错误。</a:t>
            </a:r>
          </a:p>
          <a:p>
            <a:pPr lvl="1">
              <a:buFontTx/>
              <a:buNone/>
              <a:defRPr/>
            </a:pPr>
            <a:r>
              <a:rPr lang="en-US" sz="2000" dirty="0" smtClean="0">
                <a:cs typeface="+mn-cs"/>
              </a:rPr>
              <a:t>4</a:t>
            </a:r>
            <a:r>
              <a:rPr lang="zh-CN" sz="2000" dirty="0" smtClean="0">
                <a:cs typeface="+mn-cs"/>
              </a:rPr>
              <a:t>．避免额外步骤。</a:t>
            </a:r>
          </a:p>
          <a:p>
            <a:pPr lvl="1">
              <a:buFontTx/>
              <a:buNone/>
              <a:defRPr/>
            </a:pPr>
            <a:r>
              <a:rPr lang="en-US" sz="2000" dirty="0" smtClean="0">
                <a:cs typeface="+mn-cs"/>
              </a:rPr>
              <a:t>5</a:t>
            </a:r>
            <a:r>
              <a:rPr lang="zh-CN" sz="2000" dirty="0" smtClean="0">
                <a:cs typeface="+mn-cs"/>
              </a:rPr>
              <a:t>．输入过程应尽量简化。</a:t>
            </a:r>
            <a:endParaRPr lang="zh-CN" altLang="en-US" sz="2000" dirty="0" smtClean="0"/>
          </a:p>
        </p:txBody>
      </p:sp>
      <p:sp>
        <p:nvSpPr>
          <p:cNvPr id="60419"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二、 输入设计的内容</a:t>
            </a:r>
          </a:p>
          <a:p>
            <a:pPr algn="ctr">
              <a:buFontTx/>
              <a:buNone/>
              <a:defRPr/>
            </a:pPr>
            <a:endParaRPr lang="zh-CN" altLang="en-US" sz="2000" dirty="0" smtClean="0"/>
          </a:p>
          <a:p>
            <a:pPr lvl="1">
              <a:buFontTx/>
              <a:buNone/>
              <a:defRPr/>
            </a:pPr>
            <a:r>
              <a:rPr lang="en-US" sz="2000" dirty="0" smtClean="0">
                <a:cs typeface="+mn-cs"/>
              </a:rPr>
              <a:t>1</a:t>
            </a:r>
            <a:r>
              <a:rPr lang="zh-CN" sz="2000" dirty="0" smtClean="0">
                <a:cs typeface="+mn-cs"/>
              </a:rPr>
              <a:t>．确定输入数据内容。</a:t>
            </a:r>
          </a:p>
          <a:p>
            <a:pPr lvl="1">
              <a:buFontTx/>
              <a:buNone/>
              <a:defRPr/>
            </a:pPr>
            <a:r>
              <a:rPr lang="en-US" sz="2000" dirty="0" smtClean="0">
                <a:cs typeface="+mn-cs"/>
              </a:rPr>
              <a:t>2</a:t>
            </a:r>
            <a:r>
              <a:rPr lang="zh-CN" sz="2000" dirty="0" smtClean="0">
                <a:cs typeface="+mn-cs"/>
              </a:rPr>
              <a:t>．确定数据的输入方式。</a:t>
            </a:r>
          </a:p>
          <a:p>
            <a:pPr lvl="1">
              <a:buFontTx/>
              <a:buNone/>
              <a:defRPr/>
            </a:pPr>
            <a:r>
              <a:rPr lang="en-US" sz="2000" dirty="0" smtClean="0">
                <a:cs typeface="+mn-cs"/>
              </a:rPr>
              <a:t>3</a:t>
            </a:r>
            <a:r>
              <a:rPr lang="zh-CN" sz="2000" dirty="0" smtClean="0">
                <a:cs typeface="+mn-cs"/>
              </a:rPr>
              <a:t>．确定输入数据的记录格式。</a:t>
            </a:r>
          </a:p>
          <a:p>
            <a:pPr lvl="1">
              <a:buFontTx/>
              <a:buNone/>
              <a:defRPr/>
            </a:pPr>
            <a:r>
              <a:rPr lang="en-US" sz="2000" dirty="0" smtClean="0">
                <a:cs typeface="+mn-cs"/>
              </a:rPr>
              <a:t>4</a:t>
            </a:r>
            <a:r>
              <a:rPr lang="zh-CN" sz="2000" dirty="0" smtClean="0">
                <a:cs typeface="+mn-cs"/>
              </a:rPr>
              <a:t>．确定输入设备。</a:t>
            </a:r>
            <a:endParaRPr lang="zh-CN" altLang="en-US" sz="2000" dirty="0"/>
          </a:p>
        </p:txBody>
      </p:sp>
      <p:sp>
        <p:nvSpPr>
          <p:cNvPr id="61443"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三、输入检验</a:t>
            </a:r>
          </a:p>
          <a:p>
            <a:pPr algn="ctr">
              <a:buFontTx/>
              <a:buNone/>
              <a:defRPr/>
            </a:pPr>
            <a:endParaRPr lang="zh-CN" altLang="en-US" sz="2000" dirty="0" smtClean="0"/>
          </a:p>
          <a:p>
            <a:pPr>
              <a:buFontTx/>
              <a:buNone/>
              <a:defRPr/>
            </a:pPr>
            <a:r>
              <a:rPr lang="en-US" altLang="zh-CN" sz="2000" dirty="0" smtClean="0"/>
              <a:t>      </a:t>
            </a:r>
            <a:r>
              <a:rPr lang="zh-CN" sz="2000" dirty="0" smtClean="0"/>
              <a:t>输入设计的目标是要尽可能减少数据输入中的错误，在输入设计中，要对全部输入数据设想其可能发生的错误，对其进行校验。</a:t>
            </a:r>
          </a:p>
          <a:p>
            <a:pPr lvl="1">
              <a:buFontTx/>
              <a:buNone/>
              <a:defRPr/>
            </a:pPr>
            <a:r>
              <a:rPr lang="en-US" sz="2000" dirty="0" smtClean="0">
                <a:cs typeface="+mn-cs"/>
              </a:rPr>
              <a:t>1</a:t>
            </a:r>
            <a:r>
              <a:rPr lang="zh-CN" sz="2000" dirty="0" smtClean="0">
                <a:cs typeface="+mn-cs"/>
              </a:rPr>
              <a:t>．输入错误的种类。</a:t>
            </a:r>
            <a:endParaRPr lang="en-US" altLang="zh-CN" sz="2000" dirty="0" smtClean="0">
              <a:cs typeface="+mn-cs"/>
            </a:endParaRPr>
          </a:p>
          <a:p>
            <a:pPr lvl="1">
              <a:buFontTx/>
              <a:buNone/>
              <a:defRPr/>
            </a:pPr>
            <a:r>
              <a:rPr lang="en-US" sz="2000" dirty="0" smtClean="0">
                <a:cs typeface="+mn-cs"/>
              </a:rPr>
              <a:t>2</a:t>
            </a:r>
            <a:r>
              <a:rPr lang="zh-CN" sz="2000" dirty="0" smtClean="0">
                <a:cs typeface="+mn-cs"/>
              </a:rPr>
              <a:t>．数据的校验方法。</a:t>
            </a:r>
            <a:endParaRPr lang="en-US" altLang="zh-CN" sz="2000" dirty="0" smtClean="0">
              <a:cs typeface="+mn-cs"/>
            </a:endParaRPr>
          </a:p>
          <a:p>
            <a:pPr lvl="1">
              <a:buFontTx/>
              <a:buNone/>
              <a:defRPr/>
            </a:pPr>
            <a:r>
              <a:rPr lang="en-US" sz="2000" dirty="0" smtClean="0">
                <a:cs typeface="+mn-cs"/>
              </a:rPr>
              <a:t>3</a:t>
            </a:r>
            <a:r>
              <a:rPr lang="zh-CN" sz="2000" dirty="0" smtClean="0">
                <a:cs typeface="+mn-cs"/>
              </a:rPr>
              <a:t>．出错表的设计。</a:t>
            </a:r>
            <a:endParaRPr lang="zh-CN" altLang="en-US" sz="2000" dirty="0"/>
          </a:p>
        </p:txBody>
      </p:sp>
      <p:sp>
        <p:nvSpPr>
          <p:cNvPr id="6246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body" idx="1"/>
          </p:nvPr>
        </p:nvSpPr>
        <p:spPr>
          <a:xfrm>
            <a:off x="533400" y="1676400"/>
            <a:ext cx="8229600" cy="3962400"/>
          </a:xfrm>
        </p:spPr>
        <p:txBody>
          <a:bodyPr/>
          <a:lstStyle/>
          <a:p>
            <a:r>
              <a:rPr lang="zh-CN" sz="2000" b="1" smtClean="0"/>
              <a:t>四、原始单据的格式设计</a:t>
            </a:r>
          </a:p>
          <a:p>
            <a:pPr algn="ctr">
              <a:buFontTx/>
              <a:buNone/>
            </a:pPr>
            <a:endParaRPr lang="zh-CN" altLang="en-US" sz="2000" smtClean="0"/>
          </a:p>
          <a:p>
            <a:pPr>
              <a:buFontTx/>
              <a:buNone/>
            </a:pPr>
            <a:r>
              <a:rPr lang="en-US" altLang="zh-CN" sz="2000" smtClean="0"/>
              <a:t>       </a:t>
            </a:r>
            <a:r>
              <a:rPr lang="zh-CN" sz="2000" smtClean="0"/>
              <a:t>输入设计的重要内容之一是设计好原始单据的格式。有简列式、表格式和全屏幕编辑等几种形式。</a:t>
            </a:r>
          </a:p>
          <a:p>
            <a:pPr>
              <a:buFontTx/>
              <a:buNone/>
            </a:pPr>
            <a:endParaRPr lang="zh-CN" altLang="en-US" sz="2000" smtClean="0"/>
          </a:p>
        </p:txBody>
      </p:sp>
      <p:sp>
        <p:nvSpPr>
          <p:cNvPr id="63491"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57158" y="928670"/>
            <a:ext cx="8115328" cy="4857784"/>
          </a:xfrm>
        </p:spPr>
        <p:txBody>
          <a:bodyPr/>
          <a:lstStyle/>
          <a:p>
            <a:r>
              <a:rPr lang="zh-CN" altLang="en-US" sz="3200" dirty="0" smtClean="0"/>
              <a:t>第一节  信息和信息化</a:t>
            </a:r>
            <a:endParaRPr lang="en-US" altLang="zh-CN" sz="3200" dirty="0" smtClean="0"/>
          </a:p>
          <a:p>
            <a:r>
              <a:rPr lang="zh-CN" altLang="en-US" dirty="0" smtClean="0"/>
              <a:t>一、信息</a:t>
            </a:r>
            <a:endParaRPr lang="en-US" altLang="zh-CN" dirty="0" smtClean="0"/>
          </a:p>
          <a:p>
            <a:pPr marL="0" indent="0">
              <a:buNone/>
            </a:pPr>
            <a:r>
              <a:rPr lang="en-US" altLang="zh-CN" dirty="0" smtClean="0"/>
              <a:t>1</a:t>
            </a:r>
            <a:r>
              <a:rPr lang="zh-CN" altLang="en-US" dirty="0" smtClean="0"/>
              <a:t>、信息的概念</a:t>
            </a:r>
            <a:endParaRPr lang="en-US" altLang="zh-CN" dirty="0" smtClean="0"/>
          </a:p>
          <a:p>
            <a:r>
              <a:rPr lang="en-US" altLang="zh-CN" dirty="0" smtClean="0"/>
              <a:t>        </a:t>
            </a:r>
            <a:r>
              <a:rPr lang="zh-CN" altLang="en-US" dirty="0" smtClean="0"/>
              <a:t>信息是经过加工的，能对接收者的行为和决策产生影响的数据。而数据则是一组表示数量、行动和目标的非随机的可鉴别符号，它是根据检测给出事实，是未经组织的数字、词语、声音或图像。</a:t>
            </a:r>
          </a:p>
          <a:p>
            <a:pPr marL="0" indent="0">
              <a:buNone/>
            </a:pPr>
            <a:endParaRPr lang="en-US" altLang="zh-CN" sz="2400" dirty="0" smtClean="0"/>
          </a:p>
          <a:p>
            <a:pPr marL="0" indent="0">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a:t>
            </a:fld>
            <a:endParaRPr lang="zh-CN" altLang="zh-CN"/>
          </a:p>
        </p:txBody>
      </p:sp>
    </p:spTree>
    <p:extLst>
      <p:ext uri="{BB962C8B-B14F-4D97-AF65-F5344CB8AC3E}">
        <p14:creationId xmlns:p14="http://schemas.microsoft.com/office/powerpoint/2010/main" xmlns="" val="37063764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20</a:t>
            </a:fld>
            <a:endParaRPr lang="zh-CN" altLang="zh-CN"/>
          </a:p>
        </p:txBody>
      </p:sp>
      <p:pic>
        <p:nvPicPr>
          <p:cNvPr id="37890" name="Picture 2"/>
          <p:cNvPicPr>
            <a:picLocks noGrp="1" noChangeAspect="1" noChangeArrowheads="1"/>
          </p:cNvPicPr>
          <p:nvPr>
            <p:ph idx="1"/>
          </p:nvPr>
        </p:nvPicPr>
        <p:blipFill>
          <a:blip r:embed="rId2"/>
          <a:srcRect/>
          <a:stretch>
            <a:fillRect/>
          </a:stretch>
        </p:blipFill>
        <p:spPr bwMode="auto">
          <a:xfrm>
            <a:off x="1142976" y="2786058"/>
            <a:ext cx="6578818" cy="2804335"/>
          </a:xfrm>
          <a:prstGeom prst="rect">
            <a:avLst/>
          </a:prstGeom>
          <a:noFill/>
          <a:ln w="9525">
            <a:noFill/>
            <a:miter lim="800000"/>
            <a:headEnd/>
            <a:tailEnd/>
          </a:ln>
          <a:effectLst/>
        </p:spPr>
      </p:pic>
      <p:sp>
        <p:nvSpPr>
          <p:cNvPr id="6" name="TextBox 5"/>
          <p:cNvSpPr txBox="1"/>
          <p:nvPr/>
        </p:nvSpPr>
        <p:spPr>
          <a:xfrm>
            <a:off x="714348" y="1357298"/>
            <a:ext cx="4786346" cy="584775"/>
          </a:xfrm>
          <a:prstGeom prst="rect">
            <a:avLst/>
          </a:prstGeom>
          <a:noFill/>
        </p:spPr>
        <p:txBody>
          <a:bodyPr wrap="square" rtlCol="0">
            <a:spAutoFit/>
          </a:bodyPr>
          <a:lstStyle/>
          <a:p>
            <a:r>
              <a:rPr lang="en-US" altLang="zh-CN" sz="3200" dirty="0" smtClean="0"/>
              <a:t>2</a:t>
            </a:r>
            <a:r>
              <a:rPr lang="zh-CN" altLang="en-US" sz="3200" dirty="0" smtClean="0"/>
              <a:t>、信息系统的概念</a:t>
            </a:r>
            <a:endParaRPr lang="zh-CN" altLang="en-US" sz="3200" dirty="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body" idx="1"/>
          </p:nvPr>
        </p:nvSpPr>
        <p:spPr>
          <a:xfrm>
            <a:off x="533400" y="1676400"/>
            <a:ext cx="8229600" cy="3962400"/>
          </a:xfrm>
        </p:spPr>
        <p:txBody>
          <a:bodyPr/>
          <a:lstStyle/>
          <a:p>
            <a:pPr>
              <a:buFontTx/>
              <a:buNone/>
            </a:pPr>
            <a:r>
              <a:rPr lang="en-US" altLang="zh-CN" sz="2000" smtClean="0"/>
              <a:t>1</a:t>
            </a:r>
            <a:r>
              <a:rPr lang="zh-CN" sz="2000" smtClean="0"/>
              <a:t>．简列式</a:t>
            </a:r>
            <a:r>
              <a:rPr lang="zh-CN" altLang="en-US" sz="2000" smtClean="0"/>
              <a:t>：</a:t>
            </a:r>
            <a:r>
              <a:rPr lang="zh-CN" sz="2000" smtClean="0"/>
              <a:t>把一组相关的数据项</a:t>
            </a:r>
            <a:r>
              <a:rPr lang="en-US" altLang="zh-CN" sz="2000" smtClean="0"/>
              <a:t>,</a:t>
            </a:r>
            <a:r>
              <a:rPr lang="zh-CN" sz="2000" smtClean="0"/>
              <a:t>按顺序排成几列</a:t>
            </a:r>
            <a:r>
              <a:rPr lang="en-US" altLang="zh-CN" sz="2000" smtClean="0"/>
              <a:t>,</a:t>
            </a:r>
            <a:r>
              <a:rPr lang="zh-CN" sz="2000" smtClean="0"/>
              <a:t>输入时只要按顺序逐个地键入数据</a:t>
            </a:r>
            <a:r>
              <a:rPr lang="en-US" altLang="zh-CN" sz="2000" smtClean="0"/>
              <a:t>,</a:t>
            </a:r>
            <a:r>
              <a:rPr lang="zh-CN" sz="2000" smtClean="0"/>
              <a:t>完成一组数据的输入。</a:t>
            </a:r>
            <a:endParaRPr lang="zh-CN" altLang="en-US" sz="2000" smtClean="0"/>
          </a:p>
        </p:txBody>
      </p:sp>
      <p:sp>
        <p:nvSpPr>
          <p:cNvPr id="64515" name="标题 5"/>
          <p:cNvSpPr>
            <a:spLocks noGrp="1"/>
          </p:cNvSpPr>
          <p:nvPr>
            <p:ph type="title"/>
          </p:nvPr>
        </p:nvSpPr>
        <p:spPr/>
        <p:txBody>
          <a:bodyPr/>
          <a:lstStyle/>
          <a:p>
            <a:endParaRPr lang="zh-CN" altLang="en-US" smtClean="0"/>
          </a:p>
        </p:txBody>
      </p:sp>
      <p:grpSp>
        <p:nvGrpSpPr>
          <p:cNvPr id="2" name="Group 55"/>
          <p:cNvGrpSpPr>
            <a:grpSpLocks/>
          </p:cNvGrpSpPr>
          <p:nvPr/>
        </p:nvGrpSpPr>
        <p:grpSpPr bwMode="auto">
          <a:xfrm>
            <a:off x="2133600" y="2538413"/>
            <a:ext cx="4800600" cy="2871787"/>
            <a:chOff x="2520" y="1596"/>
            <a:chExt cx="7560" cy="4524"/>
          </a:xfrm>
        </p:grpSpPr>
        <p:sp>
          <p:nvSpPr>
            <p:cNvPr id="64517" name="Text Box 56"/>
            <p:cNvSpPr txBox="1">
              <a:spLocks noChangeArrowheads="1"/>
            </p:cNvSpPr>
            <p:nvPr/>
          </p:nvSpPr>
          <p:spPr bwMode="auto">
            <a:xfrm>
              <a:off x="3600" y="1596"/>
              <a:ext cx="3420" cy="624"/>
            </a:xfrm>
            <a:prstGeom prst="rect">
              <a:avLst/>
            </a:prstGeom>
            <a:solidFill>
              <a:srgbClr val="FFFFFF"/>
            </a:solidFill>
            <a:ln w="9525">
              <a:solidFill>
                <a:srgbClr val="FFFFFF"/>
              </a:solidFill>
              <a:miter lim="800000"/>
              <a:headEnd/>
              <a:tailEnd/>
            </a:ln>
          </p:spPr>
          <p:txBody>
            <a:bodyPr/>
            <a:lstStyle/>
            <a:p>
              <a:pPr algn="ctr"/>
              <a:r>
                <a:rPr lang="en-US" altLang="zh-CN" sz="1600" b="1">
                  <a:latin typeface="楷体_GB2312"/>
                </a:rPr>
                <a:t>  </a:t>
              </a:r>
              <a:r>
                <a:rPr lang="zh-CN" altLang="en-US" sz="1600" b="1">
                  <a:latin typeface="楷体_GB2312"/>
                </a:rPr>
                <a:t>请输入入库单数据</a:t>
              </a:r>
              <a:endParaRPr lang="zh-CN"/>
            </a:p>
          </p:txBody>
        </p:sp>
        <p:sp>
          <p:nvSpPr>
            <p:cNvPr id="64518" name="Text Box 57"/>
            <p:cNvSpPr txBox="1">
              <a:spLocks noChangeArrowheads="1"/>
            </p:cNvSpPr>
            <p:nvPr/>
          </p:nvSpPr>
          <p:spPr bwMode="auto">
            <a:xfrm>
              <a:off x="2520" y="3156"/>
              <a:ext cx="1980" cy="624"/>
            </a:xfrm>
            <a:prstGeom prst="rect">
              <a:avLst/>
            </a:prstGeom>
            <a:solidFill>
              <a:srgbClr val="FFFFFF"/>
            </a:solidFill>
            <a:ln w="9525">
              <a:solidFill>
                <a:srgbClr val="FFFFFF"/>
              </a:solidFill>
              <a:miter lim="800000"/>
              <a:headEnd/>
              <a:tailEnd/>
            </a:ln>
          </p:spPr>
          <p:txBody>
            <a:bodyPr/>
            <a:lstStyle/>
            <a:p>
              <a:pPr algn="just"/>
              <a:r>
                <a:rPr lang="zh-CN" altLang="en-US" sz="1600" b="1">
                  <a:latin typeface="楷体_GB2312"/>
                </a:rPr>
                <a:t>入库日期：</a:t>
              </a:r>
            </a:p>
            <a:p>
              <a:pPr algn="just"/>
              <a:r>
                <a:rPr lang="zh-CN" altLang="en-US" sz="1600" b="1">
                  <a:latin typeface="楷体_GB2312"/>
                </a:rPr>
                <a:t>；</a:t>
              </a:r>
              <a:endParaRPr lang="zh-CN"/>
            </a:p>
          </p:txBody>
        </p:sp>
        <p:sp>
          <p:nvSpPr>
            <p:cNvPr id="64519" name="Text Box 58"/>
            <p:cNvSpPr txBox="1">
              <a:spLocks noChangeArrowheads="1"/>
            </p:cNvSpPr>
            <p:nvPr/>
          </p:nvSpPr>
          <p:spPr bwMode="auto">
            <a:xfrm>
              <a:off x="2520" y="3936"/>
              <a:ext cx="2340" cy="624"/>
            </a:xfrm>
            <a:prstGeom prst="rect">
              <a:avLst/>
            </a:prstGeom>
            <a:solidFill>
              <a:srgbClr val="FFFFFF"/>
            </a:solidFill>
            <a:ln w="9525">
              <a:solidFill>
                <a:srgbClr val="FFFFFF"/>
              </a:solidFill>
              <a:miter lim="800000"/>
              <a:headEnd/>
              <a:tailEnd/>
            </a:ln>
          </p:spPr>
          <p:txBody>
            <a:bodyPr/>
            <a:lstStyle/>
            <a:p>
              <a:pPr algn="just"/>
              <a:r>
                <a:rPr lang="zh-CN" altLang="en-US" sz="1600" b="1">
                  <a:latin typeface="楷体_GB2312"/>
                </a:rPr>
                <a:t>原材料代码：</a:t>
              </a:r>
            </a:p>
            <a:p>
              <a:pPr algn="just"/>
              <a:r>
                <a:rPr lang="zh-CN" altLang="en-US" sz="1600" b="1">
                  <a:latin typeface="楷体_GB2312"/>
                </a:rPr>
                <a:t>；</a:t>
              </a:r>
              <a:endParaRPr lang="zh-CN"/>
            </a:p>
          </p:txBody>
        </p:sp>
        <p:sp>
          <p:nvSpPr>
            <p:cNvPr id="64520" name="Text Box 59"/>
            <p:cNvSpPr txBox="1">
              <a:spLocks noChangeArrowheads="1"/>
            </p:cNvSpPr>
            <p:nvPr/>
          </p:nvSpPr>
          <p:spPr bwMode="auto">
            <a:xfrm>
              <a:off x="2520" y="4716"/>
              <a:ext cx="1980" cy="624"/>
            </a:xfrm>
            <a:prstGeom prst="rect">
              <a:avLst/>
            </a:prstGeom>
            <a:solidFill>
              <a:srgbClr val="FFFFFF"/>
            </a:solidFill>
            <a:ln w="9525">
              <a:solidFill>
                <a:srgbClr val="FFFFFF"/>
              </a:solidFill>
              <a:miter lim="800000"/>
              <a:headEnd/>
              <a:tailEnd/>
            </a:ln>
          </p:spPr>
          <p:txBody>
            <a:bodyPr/>
            <a:lstStyle/>
            <a:p>
              <a:pPr algn="just"/>
              <a:r>
                <a:rPr lang="zh-CN" altLang="en-US" sz="1600" b="1">
                  <a:latin typeface="楷体_GB2312"/>
                </a:rPr>
                <a:t>入库单价：</a:t>
              </a:r>
            </a:p>
            <a:p>
              <a:pPr algn="just"/>
              <a:r>
                <a:rPr lang="zh-CN" altLang="en-US" sz="1600" b="1">
                  <a:latin typeface="楷体_GB2312"/>
                </a:rPr>
                <a:t>；</a:t>
              </a:r>
              <a:endParaRPr lang="zh-CN"/>
            </a:p>
          </p:txBody>
        </p:sp>
        <p:sp>
          <p:nvSpPr>
            <p:cNvPr id="64521" name="Text Box 60"/>
            <p:cNvSpPr txBox="1">
              <a:spLocks noChangeArrowheads="1"/>
            </p:cNvSpPr>
            <p:nvPr/>
          </p:nvSpPr>
          <p:spPr bwMode="auto">
            <a:xfrm>
              <a:off x="2520" y="5496"/>
              <a:ext cx="1620" cy="624"/>
            </a:xfrm>
            <a:prstGeom prst="rect">
              <a:avLst/>
            </a:prstGeom>
            <a:solidFill>
              <a:srgbClr val="FFFFFF"/>
            </a:solidFill>
            <a:ln w="9525">
              <a:solidFill>
                <a:srgbClr val="FFFFFF"/>
              </a:solidFill>
              <a:miter lim="800000"/>
              <a:headEnd/>
              <a:tailEnd/>
            </a:ln>
          </p:spPr>
          <p:txBody>
            <a:bodyPr/>
            <a:lstStyle/>
            <a:p>
              <a:pPr algn="just"/>
              <a:r>
                <a:rPr lang="zh-CN" altLang="en-US" sz="1600" b="1">
                  <a:latin typeface="楷体_GB2312"/>
                </a:rPr>
                <a:t>入库量：</a:t>
              </a:r>
            </a:p>
            <a:p>
              <a:pPr algn="just"/>
              <a:r>
                <a:rPr lang="zh-CN" altLang="en-US" sz="1600" b="1">
                  <a:latin typeface="楷体_GB2312"/>
                </a:rPr>
                <a:t>；</a:t>
              </a:r>
              <a:endParaRPr lang="zh-CN"/>
            </a:p>
          </p:txBody>
        </p:sp>
        <p:grpSp>
          <p:nvGrpSpPr>
            <p:cNvPr id="3" name="Group 61"/>
            <p:cNvGrpSpPr>
              <a:grpSpLocks/>
            </p:cNvGrpSpPr>
            <p:nvPr/>
          </p:nvGrpSpPr>
          <p:grpSpPr bwMode="auto">
            <a:xfrm>
              <a:off x="5040" y="4716"/>
              <a:ext cx="4320" cy="624"/>
              <a:chOff x="5040" y="6588"/>
              <a:chExt cx="4320" cy="624"/>
            </a:xfrm>
          </p:grpSpPr>
          <p:sp>
            <p:nvSpPr>
              <p:cNvPr id="64561" name="Text Box 62"/>
              <p:cNvSpPr txBox="1">
                <a:spLocks noChangeArrowheads="1"/>
              </p:cNvSpPr>
              <p:nvPr/>
            </p:nvSpPr>
            <p:spPr bwMode="auto">
              <a:xfrm>
                <a:off x="882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2" name="Text Box 63"/>
              <p:cNvSpPr txBox="1">
                <a:spLocks noChangeArrowheads="1"/>
              </p:cNvSpPr>
              <p:nvPr/>
            </p:nvSpPr>
            <p:spPr bwMode="auto">
              <a:xfrm>
                <a:off x="828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3" name="Text Box 64"/>
              <p:cNvSpPr txBox="1">
                <a:spLocks noChangeArrowheads="1"/>
              </p:cNvSpPr>
              <p:nvPr/>
            </p:nvSpPr>
            <p:spPr bwMode="auto">
              <a:xfrm>
                <a:off x="774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4" name="Text Box 65"/>
              <p:cNvSpPr txBox="1">
                <a:spLocks noChangeArrowheads="1"/>
              </p:cNvSpPr>
              <p:nvPr/>
            </p:nvSpPr>
            <p:spPr bwMode="auto">
              <a:xfrm>
                <a:off x="720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5" name="Text Box 66"/>
              <p:cNvSpPr txBox="1">
                <a:spLocks noChangeArrowheads="1"/>
              </p:cNvSpPr>
              <p:nvPr/>
            </p:nvSpPr>
            <p:spPr bwMode="auto">
              <a:xfrm>
                <a:off x="666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6" name="Text Box 67"/>
              <p:cNvSpPr txBox="1">
                <a:spLocks noChangeArrowheads="1"/>
              </p:cNvSpPr>
              <p:nvPr/>
            </p:nvSpPr>
            <p:spPr bwMode="auto">
              <a:xfrm>
                <a:off x="612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7" name="Text Box 68"/>
              <p:cNvSpPr txBox="1">
                <a:spLocks noChangeArrowheads="1"/>
              </p:cNvSpPr>
              <p:nvPr/>
            </p:nvSpPr>
            <p:spPr bwMode="auto">
              <a:xfrm>
                <a:off x="558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8" name="Text Box 69"/>
              <p:cNvSpPr txBox="1">
                <a:spLocks noChangeArrowheads="1"/>
              </p:cNvSpPr>
              <p:nvPr/>
            </p:nvSpPr>
            <p:spPr bwMode="auto">
              <a:xfrm>
                <a:off x="5040" y="6588"/>
                <a:ext cx="540" cy="624"/>
              </a:xfrm>
              <a:prstGeom prst="rect">
                <a:avLst/>
              </a:prstGeom>
              <a:solidFill>
                <a:srgbClr val="FFFFFF"/>
              </a:solidFill>
              <a:ln w="9525">
                <a:solidFill>
                  <a:srgbClr val="000000"/>
                </a:solidFill>
                <a:miter lim="800000"/>
                <a:headEnd/>
                <a:tailEnd/>
              </a:ln>
            </p:spPr>
            <p:txBody>
              <a:bodyPr/>
              <a:lstStyle/>
              <a:p>
                <a:endParaRPr lang="zh-CN" altLang="zh-CN"/>
              </a:p>
            </p:txBody>
          </p:sp>
        </p:grpSp>
        <p:sp>
          <p:nvSpPr>
            <p:cNvPr id="64523" name="Text Box 70"/>
            <p:cNvSpPr txBox="1">
              <a:spLocks noChangeArrowheads="1"/>
            </p:cNvSpPr>
            <p:nvPr/>
          </p:nvSpPr>
          <p:spPr bwMode="auto">
            <a:xfrm>
              <a:off x="2520" y="2376"/>
              <a:ext cx="1980" cy="624"/>
            </a:xfrm>
            <a:prstGeom prst="rect">
              <a:avLst/>
            </a:prstGeom>
            <a:solidFill>
              <a:srgbClr val="FFFFFF"/>
            </a:solidFill>
            <a:ln w="9525">
              <a:solidFill>
                <a:srgbClr val="FFFFFF"/>
              </a:solidFill>
              <a:miter lim="800000"/>
              <a:headEnd/>
              <a:tailEnd/>
            </a:ln>
          </p:spPr>
          <p:txBody>
            <a:bodyPr/>
            <a:lstStyle/>
            <a:p>
              <a:pPr algn="just"/>
              <a:r>
                <a:rPr lang="zh-CN" altLang="en-US" sz="1600" b="1">
                  <a:latin typeface="楷体_GB2312"/>
                </a:rPr>
                <a:t>入库单号：</a:t>
              </a:r>
            </a:p>
            <a:p>
              <a:pPr algn="just"/>
              <a:r>
                <a:rPr lang="zh-CN" altLang="en-US" sz="1600" b="1">
                  <a:latin typeface="楷体_GB2312"/>
                </a:rPr>
                <a:t>；</a:t>
              </a:r>
              <a:endParaRPr lang="zh-CN"/>
            </a:p>
          </p:txBody>
        </p:sp>
        <p:grpSp>
          <p:nvGrpSpPr>
            <p:cNvPr id="4" name="Group 71"/>
            <p:cNvGrpSpPr>
              <a:grpSpLocks/>
            </p:cNvGrpSpPr>
            <p:nvPr/>
          </p:nvGrpSpPr>
          <p:grpSpPr bwMode="auto">
            <a:xfrm>
              <a:off x="5040" y="3936"/>
              <a:ext cx="4320" cy="624"/>
              <a:chOff x="4680" y="6120"/>
              <a:chExt cx="4320" cy="624"/>
            </a:xfrm>
          </p:grpSpPr>
          <p:sp>
            <p:nvSpPr>
              <p:cNvPr id="64553" name="Text Box 72"/>
              <p:cNvSpPr txBox="1">
                <a:spLocks noChangeArrowheads="1"/>
              </p:cNvSpPr>
              <p:nvPr/>
            </p:nvSpPr>
            <p:spPr bwMode="auto">
              <a:xfrm>
                <a:off x="468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4" name="Text Box 73"/>
              <p:cNvSpPr txBox="1">
                <a:spLocks noChangeArrowheads="1"/>
              </p:cNvSpPr>
              <p:nvPr/>
            </p:nvSpPr>
            <p:spPr bwMode="auto">
              <a:xfrm>
                <a:off x="792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5" name="Text Box 74"/>
              <p:cNvSpPr txBox="1">
                <a:spLocks noChangeArrowheads="1"/>
              </p:cNvSpPr>
              <p:nvPr/>
            </p:nvSpPr>
            <p:spPr bwMode="auto">
              <a:xfrm>
                <a:off x="738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6" name="Text Box 75"/>
              <p:cNvSpPr txBox="1">
                <a:spLocks noChangeArrowheads="1"/>
              </p:cNvSpPr>
              <p:nvPr/>
            </p:nvSpPr>
            <p:spPr bwMode="auto">
              <a:xfrm>
                <a:off x="684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7" name="Text Box 76"/>
              <p:cNvSpPr txBox="1">
                <a:spLocks noChangeArrowheads="1"/>
              </p:cNvSpPr>
              <p:nvPr/>
            </p:nvSpPr>
            <p:spPr bwMode="auto">
              <a:xfrm>
                <a:off x="630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8" name="Text Box 77"/>
              <p:cNvSpPr txBox="1">
                <a:spLocks noChangeArrowheads="1"/>
              </p:cNvSpPr>
              <p:nvPr/>
            </p:nvSpPr>
            <p:spPr bwMode="auto">
              <a:xfrm>
                <a:off x="522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9" name="Text Box 78"/>
              <p:cNvSpPr txBox="1">
                <a:spLocks noChangeArrowheads="1"/>
              </p:cNvSpPr>
              <p:nvPr/>
            </p:nvSpPr>
            <p:spPr bwMode="auto">
              <a:xfrm>
                <a:off x="576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60" name="Text Box 79"/>
              <p:cNvSpPr txBox="1">
                <a:spLocks noChangeArrowheads="1"/>
              </p:cNvSpPr>
              <p:nvPr/>
            </p:nvSpPr>
            <p:spPr bwMode="auto">
              <a:xfrm>
                <a:off x="8460" y="6120"/>
                <a:ext cx="540" cy="624"/>
              </a:xfrm>
              <a:prstGeom prst="rect">
                <a:avLst/>
              </a:prstGeom>
              <a:solidFill>
                <a:srgbClr val="FFFFFF"/>
              </a:solidFill>
              <a:ln w="9525">
                <a:solidFill>
                  <a:srgbClr val="000000"/>
                </a:solidFill>
                <a:miter lim="800000"/>
                <a:headEnd/>
                <a:tailEnd/>
              </a:ln>
            </p:spPr>
            <p:txBody>
              <a:bodyPr/>
              <a:lstStyle/>
              <a:p>
                <a:endParaRPr lang="zh-CN" altLang="zh-CN"/>
              </a:p>
            </p:txBody>
          </p:sp>
        </p:grpSp>
        <p:grpSp>
          <p:nvGrpSpPr>
            <p:cNvPr id="5" name="Group 80"/>
            <p:cNvGrpSpPr>
              <a:grpSpLocks/>
            </p:cNvGrpSpPr>
            <p:nvPr/>
          </p:nvGrpSpPr>
          <p:grpSpPr bwMode="auto">
            <a:xfrm>
              <a:off x="5040" y="5496"/>
              <a:ext cx="4320" cy="624"/>
              <a:chOff x="5040" y="5340"/>
              <a:chExt cx="4320" cy="624"/>
            </a:xfrm>
          </p:grpSpPr>
          <p:sp>
            <p:nvSpPr>
              <p:cNvPr id="64545" name="Text Box 81"/>
              <p:cNvSpPr txBox="1">
                <a:spLocks noChangeArrowheads="1"/>
              </p:cNvSpPr>
              <p:nvPr/>
            </p:nvSpPr>
            <p:spPr bwMode="auto">
              <a:xfrm>
                <a:off x="504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6" name="Text Box 82"/>
              <p:cNvSpPr txBox="1">
                <a:spLocks noChangeArrowheads="1"/>
              </p:cNvSpPr>
              <p:nvPr/>
            </p:nvSpPr>
            <p:spPr bwMode="auto">
              <a:xfrm>
                <a:off x="558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7" name="Text Box 83"/>
              <p:cNvSpPr txBox="1">
                <a:spLocks noChangeArrowheads="1"/>
              </p:cNvSpPr>
              <p:nvPr/>
            </p:nvSpPr>
            <p:spPr bwMode="auto">
              <a:xfrm>
                <a:off x="612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8" name="Text Box 84"/>
              <p:cNvSpPr txBox="1">
                <a:spLocks noChangeArrowheads="1"/>
              </p:cNvSpPr>
              <p:nvPr/>
            </p:nvSpPr>
            <p:spPr bwMode="auto">
              <a:xfrm>
                <a:off x="666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9" name="Text Box 85"/>
              <p:cNvSpPr txBox="1">
                <a:spLocks noChangeArrowheads="1"/>
              </p:cNvSpPr>
              <p:nvPr/>
            </p:nvSpPr>
            <p:spPr bwMode="auto">
              <a:xfrm>
                <a:off x="720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0" name="Text Box 86"/>
              <p:cNvSpPr txBox="1">
                <a:spLocks noChangeArrowheads="1"/>
              </p:cNvSpPr>
              <p:nvPr/>
            </p:nvSpPr>
            <p:spPr bwMode="auto">
              <a:xfrm>
                <a:off x="774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1" name="Text Box 87"/>
              <p:cNvSpPr txBox="1">
                <a:spLocks noChangeArrowheads="1"/>
              </p:cNvSpPr>
              <p:nvPr/>
            </p:nvSpPr>
            <p:spPr bwMode="auto">
              <a:xfrm>
                <a:off x="828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52" name="Text Box 88"/>
              <p:cNvSpPr txBox="1">
                <a:spLocks noChangeArrowheads="1"/>
              </p:cNvSpPr>
              <p:nvPr/>
            </p:nvSpPr>
            <p:spPr bwMode="auto">
              <a:xfrm>
                <a:off x="8820" y="5340"/>
                <a:ext cx="540" cy="624"/>
              </a:xfrm>
              <a:prstGeom prst="rect">
                <a:avLst/>
              </a:prstGeom>
              <a:solidFill>
                <a:srgbClr val="FFFFFF"/>
              </a:solidFill>
              <a:ln w="9525">
                <a:solidFill>
                  <a:srgbClr val="000000"/>
                </a:solidFill>
                <a:miter lim="800000"/>
                <a:headEnd/>
                <a:tailEnd/>
              </a:ln>
            </p:spPr>
            <p:txBody>
              <a:bodyPr/>
              <a:lstStyle/>
              <a:p>
                <a:endParaRPr lang="zh-CN" altLang="zh-CN"/>
              </a:p>
            </p:txBody>
          </p:sp>
        </p:grpSp>
        <p:grpSp>
          <p:nvGrpSpPr>
            <p:cNvPr id="6" name="Group 89"/>
            <p:cNvGrpSpPr>
              <a:grpSpLocks/>
            </p:cNvGrpSpPr>
            <p:nvPr/>
          </p:nvGrpSpPr>
          <p:grpSpPr bwMode="auto">
            <a:xfrm>
              <a:off x="5040" y="3156"/>
              <a:ext cx="3240" cy="624"/>
              <a:chOff x="5220" y="5340"/>
              <a:chExt cx="3240" cy="624"/>
            </a:xfrm>
          </p:grpSpPr>
          <p:sp>
            <p:nvSpPr>
              <p:cNvPr id="64537" name="Text Box 90"/>
              <p:cNvSpPr txBox="1">
                <a:spLocks noChangeArrowheads="1"/>
              </p:cNvSpPr>
              <p:nvPr/>
            </p:nvSpPr>
            <p:spPr bwMode="auto">
              <a:xfrm>
                <a:off x="5220" y="5340"/>
                <a:ext cx="36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8" name="Text Box 91"/>
              <p:cNvSpPr txBox="1">
                <a:spLocks noChangeArrowheads="1"/>
              </p:cNvSpPr>
              <p:nvPr/>
            </p:nvSpPr>
            <p:spPr bwMode="auto">
              <a:xfrm>
                <a:off x="5580" y="5340"/>
                <a:ext cx="36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9" name="Text Box 92"/>
              <p:cNvSpPr txBox="1">
                <a:spLocks noChangeArrowheads="1"/>
              </p:cNvSpPr>
              <p:nvPr/>
            </p:nvSpPr>
            <p:spPr bwMode="auto">
              <a:xfrm>
                <a:off x="6480" y="5340"/>
                <a:ext cx="36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0" name="Text Box 93"/>
              <p:cNvSpPr txBox="1">
                <a:spLocks noChangeArrowheads="1"/>
              </p:cNvSpPr>
              <p:nvPr/>
            </p:nvSpPr>
            <p:spPr bwMode="auto">
              <a:xfrm>
                <a:off x="6840" y="5340"/>
                <a:ext cx="36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1" name="Text Box 94"/>
              <p:cNvSpPr txBox="1">
                <a:spLocks noChangeArrowheads="1"/>
              </p:cNvSpPr>
              <p:nvPr/>
            </p:nvSpPr>
            <p:spPr bwMode="auto">
              <a:xfrm>
                <a:off x="7740" y="5340"/>
                <a:ext cx="36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2" name="Text Box 95"/>
              <p:cNvSpPr txBox="1">
                <a:spLocks noChangeArrowheads="1"/>
              </p:cNvSpPr>
              <p:nvPr/>
            </p:nvSpPr>
            <p:spPr bwMode="auto">
              <a:xfrm>
                <a:off x="8100" y="5340"/>
                <a:ext cx="36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43" name="Line 96"/>
              <p:cNvSpPr>
                <a:spLocks noChangeShapeType="1"/>
              </p:cNvSpPr>
              <p:nvPr/>
            </p:nvSpPr>
            <p:spPr bwMode="auto">
              <a:xfrm flipH="1">
                <a:off x="6030" y="5436"/>
                <a:ext cx="360" cy="468"/>
              </a:xfrm>
              <a:prstGeom prst="line">
                <a:avLst/>
              </a:prstGeom>
              <a:noFill/>
              <a:ln w="9525">
                <a:solidFill>
                  <a:srgbClr val="000000"/>
                </a:solidFill>
                <a:round/>
                <a:headEnd/>
                <a:tailEnd/>
              </a:ln>
            </p:spPr>
            <p:txBody>
              <a:bodyPr/>
              <a:lstStyle/>
              <a:p>
                <a:endParaRPr lang="zh-CN" altLang="en-US"/>
              </a:p>
            </p:txBody>
          </p:sp>
          <p:sp>
            <p:nvSpPr>
              <p:cNvPr id="64544" name="Line 97"/>
              <p:cNvSpPr>
                <a:spLocks noChangeShapeType="1"/>
              </p:cNvSpPr>
              <p:nvPr/>
            </p:nvSpPr>
            <p:spPr bwMode="auto">
              <a:xfrm flipH="1">
                <a:off x="7290" y="5445"/>
                <a:ext cx="360" cy="468"/>
              </a:xfrm>
              <a:prstGeom prst="line">
                <a:avLst/>
              </a:prstGeom>
              <a:noFill/>
              <a:ln w="9525">
                <a:solidFill>
                  <a:srgbClr val="000000"/>
                </a:solidFill>
                <a:round/>
                <a:headEnd/>
                <a:tailEnd/>
              </a:ln>
            </p:spPr>
            <p:txBody>
              <a:bodyPr/>
              <a:lstStyle/>
              <a:p>
                <a:endParaRPr lang="zh-CN" altLang="en-US"/>
              </a:p>
            </p:txBody>
          </p:sp>
        </p:grpSp>
        <p:grpSp>
          <p:nvGrpSpPr>
            <p:cNvPr id="7" name="Group 98"/>
            <p:cNvGrpSpPr>
              <a:grpSpLocks/>
            </p:cNvGrpSpPr>
            <p:nvPr/>
          </p:nvGrpSpPr>
          <p:grpSpPr bwMode="auto">
            <a:xfrm>
              <a:off x="5040" y="2376"/>
              <a:ext cx="5040" cy="624"/>
              <a:chOff x="5040" y="4560"/>
              <a:chExt cx="6480" cy="624"/>
            </a:xfrm>
          </p:grpSpPr>
          <p:sp>
            <p:nvSpPr>
              <p:cNvPr id="64528" name="Text Box 99"/>
              <p:cNvSpPr txBox="1">
                <a:spLocks noChangeArrowheads="1"/>
              </p:cNvSpPr>
              <p:nvPr/>
            </p:nvSpPr>
            <p:spPr bwMode="auto">
              <a:xfrm>
                <a:off x="504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29" name="Text Box 100"/>
              <p:cNvSpPr txBox="1">
                <a:spLocks noChangeArrowheads="1"/>
              </p:cNvSpPr>
              <p:nvPr/>
            </p:nvSpPr>
            <p:spPr bwMode="auto">
              <a:xfrm>
                <a:off x="576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0" name="Text Box 101"/>
              <p:cNvSpPr txBox="1">
                <a:spLocks noChangeArrowheads="1"/>
              </p:cNvSpPr>
              <p:nvPr/>
            </p:nvSpPr>
            <p:spPr bwMode="auto">
              <a:xfrm>
                <a:off x="648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1" name="Text Box 102"/>
              <p:cNvSpPr txBox="1">
                <a:spLocks noChangeArrowheads="1"/>
              </p:cNvSpPr>
              <p:nvPr/>
            </p:nvSpPr>
            <p:spPr bwMode="auto">
              <a:xfrm>
                <a:off x="720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2" name="Text Box 103"/>
              <p:cNvSpPr txBox="1">
                <a:spLocks noChangeArrowheads="1"/>
              </p:cNvSpPr>
              <p:nvPr/>
            </p:nvSpPr>
            <p:spPr bwMode="auto">
              <a:xfrm>
                <a:off x="792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3" name="Text Box 104"/>
              <p:cNvSpPr txBox="1">
                <a:spLocks noChangeArrowheads="1"/>
              </p:cNvSpPr>
              <p:nvPr/>
            </p:nvSpPr>
            <p:spPr bwMode="auto">
              <a:xfrm>
                <a:off x="864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4" name="Text Box 105"/>
              <p:cNvSpPr txBox="1">
                <a:spLocks noChangeArrowheads="1"/>
              </p:cNvSpPr>
              <p:nvPr/>
            </p:nvSpPr>
            <p:spPr bwMode="auto">
              <a:xfrm>
                <a:off x="936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5" name="Text Box 106"/>
              <p:cNvSpPr txBox="1">
                <a:spLocks noChangeArrowheads="1"/>
              </p:cNvSpPr>
              <p:nvPr/>
            </p:nvSpPr>
            <p:spPr bwMode="auto">
              <a:xfrm>
                <a:off x="1080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sp>
            <p:nvSpPr>
              <p:cNvPr id="64536" name="Text Box 107"/>
              <p:cNvSpPr txBox="1">
                <a:spLocks noChangeArrowheads="1"/>
              </p:cNvSpPr>
              <p:nvPr/>
            </p:nvSpPr>
            <p:spPr bwMode="auto">
              <a:xfrm>
                <a:off x="10080" y="4560"/>
                <a:ext cx="720" cy="624"/>
              </a:xfrm>
              <a:prstGeom prst="rect">
                <a:avLst/>
              </a:prstGeom>
              <a:solidFill>
                <a:srgbClr val="FFFFFF"/>
              </a:solidFill>
              <a:ln w="9525">
                <a:solidFill>
                  <a:srgbClr val="000000"/>
                </a:solidFill>
                <a:miter lim="800000"/>
                <a:headEnd/>
                <a:tailEnd/>
              </a:ln>
            </p:spPr>
            <p:txBody>
              <a:bodyPr/>
              <a:lstStyle/>
              <a:p>
                <a:endParaRPr lang="zh-CN" altLang="zh-CN"/>
              </a:p>
            </p:txBody>
          </p:sp>
        </p:grpSp>
      </p:grpSp>
    </p:spTree>
  </p:cSld>
  <p:clrMapOvr>
    <a:masterClrMapping/>
  </p:clrMapOv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body" idx="1"/>
          </p:nvPr>
        </p:nvSpPr>
        <p:spPr>
          <a:xfrm>
            <a:off x="533400" y="1676400"/>
            <a:ext cx="8229600" cy="3962400"/>
          </a:xfrm>
        </p:spPr>
        <p:txBody>
          <a:bodyPr/>
          <a:lstStyle/>
          <a:p>
            <a:pPr>
              <a:buFontTx/>
              <a:buNone/>
            </a:pPr>
            <a:r>
              <a:rPr lang="en-US" altLang="zh-CN" sz="2000" smtClean="0"/>
              <a:t>2</a:t>
            </a:r>
            <a:r>
              <a:rPr lang="zh-CN" sz="2000" smtClean="0"/>
              <a:t>．表格式</a:t>
            </a:r>
            <a:r>
              <a:rPr lang="zh-CN" altLang="en-US" sz="2000" smtClean="0"/>
              <a:t>：</a:t>
            </a:r>
            <a:r>
              <a:rPr lang="zh-CN" sz="2000" smtClean="0"/>
              <a:t>把一组输入的数据项排列成一张空白表的格式，操作员</a:t>
            </a:r>
            <a:r>
              <a:rPr lang="zh-CN" altLang="en-US" sz="2000" smtClean="0"/>
              <a:t>像</a:t>
            </a:r>
            <a:r>
              <a:rPr lang="zh-CN" sz="2000" smtClean="0"/>
              <a:t>填表一样输入数据。</a:t>
            </a:r>
            <a:endParaRPr lang="zh-CN" altLang="en-US" sz="2000" smtClean="0"/>
          </a:p>
        </p:txBody>
      </p:sp>
      <p:sp>
        <p:nvSpPr>
          <p:cNvPr id="65539" name="标题 5"/>
          <p:cNvSpPr>
            <a:spLocks noGrp="1"/>
          </p:cNvSpPr>
          <p:nvPr>
            <p:ph type="title"/>
          </p:nvPr>
        </p:nvSpPr>
        <p:spPr/>
        <p:txBody>
          <a:bodyPr/>
          <a:lstStyle/>
          <a:p>
            <a:endParaRPr lang="zh-CN" altLang="en-US" smtClean="0"/>
          </a:p>
        </p:txBody>
      </p:sp>
      <p:grpSp>
        <p:nvGrpSpPr>
          <p:cNvPr id="2" name="Group 2"/>
          <p:cNvGrpSpPr>
            <a:grpSpLocks/>
          </p:cNvGrpSpPr>
          <p:nvPr/>
        </p:nvGrpSpPr>
        <p:grpSpPr bwMode="auto">
          <a:xfrm>
            <a:off x="1905000" y="2895600"/>
            <a:ext cx="5029200" cy="1981200"/>
            <a:chOff x="2340" y="3000"/>
            <a:chExt cx="7920" cy="3120"/>
          </a:xfrm>
        </p:grpSpPr>
        <p:sp>
          <p:nvSpPr>
            <p:cNvPr id="65541" name="Text Box 3"/>
            <p:cNvSpPr txBox="1">
              <a:spLocks noChangeArrowheads="1"/>
            </p:cNvSpPr>
            <p:nvPr/>
          </p:nvSpPr>
          <p:spPr bwMode="auto">
            <a:xfrm>
              <a:off x="5220" y="3000"/>
              <a:ext cx="2520" cy="780"/>
            </a:xfrm>
            <a:prstGeom prst="rect">
              <a:avLst/>
            </a:prstGeom>
            <a:noFill/>
            <a:ln w="9525">
              <a:noFill/>
              <a:miter lim="800000"/>
              <a:headEnd/>
              <a:tailEnd/>
            </a:ln>
          </p:spPr>
          <p:txBody>
            <a:bodyPr/>
            <a:lstStyle/>
            <a:p>
              <a:pPr algn="just"/>
              <a:r>
                <a:rPr lang="zh-CN" altLang="en-US" sz="1600" b="1">
                  <a:latin typeface="楷体_GB2312"/>
                </a:rPr>
                <a:t>职工人事信息卡</a:t>
              </a:r>
              <a:endParaRPr lang="zh-CN"/>
            </a:p>
          </p:txBody>
        </p:sp>
        <p:sp>
          <p:nvSpPr>
            <p:cNvPr id="65542" name="Text Box 4"/>
            <p:cNvSpPr txBox="1">
              <a:spLocks noChangeArrowheads="1"/>
            </p:cNvSpPr>
            <p:nvPr/>
          </p:nvSpPr>
          <p:spPr bwMode="auto">
            <a:xfrm>
              <a:off x="2340" y="3624"/>
              <a:ext cx="7920" cy="624"/>
            </a:xfrm>
            <a:prstGeom prst="rect">
              <a:avLst/>
            </a:prstGeom>
            <a:solidFill>
              <a:srgbClr val="FFFFFF"/>
            </a:solidFill>
            <a:ln w="9525">
              <a:solidFill>
                <a:srgbClr val="000000"/>
              </a:solidFill>
              <a:miter lim="800000"/>
              <a:headEnd/>
              <a:tailEnd/>
            </a:ln>
          </p:spPr>
          <p:txBody>
            <a:bodyPr lIns="18000" tIns="10800" rIns="18000" bIns="10800"/>
            <a:lstStyle/>
            <a:p>
              <a:pPr algn="just"/>
              <a:r>
                <a:rPr lang="zh-CN" altLang="en-US" sz="1400" b="1">
                  <a:latin typeface="楷体_GB2312"/>
                </a:rPr>
                <a:t>代码                  姓名                性别</a:t>
              </a:r>
              <a:endParaRPr lang="zh-CN"/>
            </a:p>
          </p:txBody>
        </p:sp>
        <p:sp>
          <p:nvSpPr>
            <p:cNvPr id="65543" name="Text Box 5"/>
            <p:cNvSpPr txBox="1">
              <a:spLocks noChangeArrowheads="1"/>
            </p:cNvSpPr>
            <p:nvPr/>
          </p:nvSpPr>
          <p:spPr bwMode="auto">
            <a:xfrm>
              <a:off x="2340" y="4248"/>
              <a:ext cx="7920" cy="624"/>
            </a:xfrm>
            <a:prstGeom prst="rect">
              <a:avLst/>
            </a:prstGeom>
            <a:solidFill>
              <a:srgbClr val="FFFFFF"/>
            </a:solidFill>
            <a:ln w="9525">
              <a:solidFill>
                <a:srgbClr val="000000"/>
              </a:solidFill>
              <a:miter lim="800000"/>
              <a:headEnd/>
              <a:tailEnd/>
            </a:ln>
          </p:spPr>
          <p:txBody>
            <a:bodyPr lIns="18000" tIns="10800" rIns="18000" bIns="10800"/>
            <a:lstStyle/>
            <a:p>
              <a:pPr algn="just"/>
              <a:r>
                <a:rPr lang="zh-CN" altLang="en-US" sz="1400" b="1">
                  <a:latin typeface="楷体_GB2312"/>
                </a:rPr>
                <a:t>出生年月             政治面貌            文化程度</a:t>
              </a:r>
              <a:endParaRPr lang="zh-CN"/>
            </a:p>
          </p:txBody>
        </p:sp>
        <p:sp>
          <p:nvSpPr>
            <p:cNvPr id="65544" name="Text Box 6"/>
            <p:cNvSpPr txBox="1">
              <a:spLocks noChangeArrowheads="1"/>
            </p:cNvSpPr>
            <p:nvPr/>
          </p:nvSpPr>
          <p:spPr bwMode="auto">
            <a:xfrm>
              <a:off x="2340" y="4872"/>
              <a:ext cx="7920" cy="624"/>
            </a:xfrm>
            <a:prstGeom prst="rect">
              <a:avLst/>
            </a:prstGeom>
            <a:solidFill>
              <a:srgbClr val="FFFFFF"/>
            </a:solidFill>
            <a:ln w="9525">
              <a:solidFill>
                <a:srgbClr val="000000"/>
              </a:solidFill>
              <a:miter lim="800000"/>
              <a:headEnd/>
              <a:tailEnd/>
            </a:ln>
          </p:spPr>
          <p:txBody>
            <a:bodyPr lIns="18000" tIns="10800" rIns="18000" bIns="10800"/>
            <a:lstStyle/>
            <a:p>
              <a:pPr algn="just"/>
              <a:r>
                <a:rPr lang="zh-CN" altLang="en-US" sz="1400" b="1">
                  <a:latin typeface="楷体_GB2312"/>
                </a:rPr>
                <a:t>部门                   职称                职务</a:t>
              </a:r>
              <a:endParaRPr lang="zh-CN"/>
            </a:p>
          </p:txBody>
        </p:sp>
        <p:sp>
          <p:nvSpPr>
            <p:cNvPr id="65545" name="Text Box 7"/>
            <p:cNvSpPr txBox="1">
              <a:spLocks noChangeArrowheads="1"/>
            </p:cNvSpPr>
            <p:nvPr/>
          </p:nvSpPr>
          <p:spPr bwMode="auto">
            <a:xfrm>
              <a:off x="2340" y="5496"/>
              <a:ext cx="7920" cy="624"/>
            </a:xfrm>
            <a:prstGeom prst="rect">
              <a:avLst/>
            </a:prstGeom>
            <a:solidFill>
              <a:srgbClr val="FFFFFF"/>
            </a:solidFill>
            <a:ln w="9525">
              <a:solidFill>
                <a:srgbClr val="000000"/>
              </a:solidFill>
              <a:miter lim="800000"/>
              <a:headEnd/>
              <a:tailEnd/>
            </a:ln>
          </p:spPr>
          <p:txBody>
            <a:bodyPr lIns="18000" tIns="10800" rIns="18000" bIns="10800"/>
            <a:lstStyle/>
            <a:p>
              <a:pPr algn="just"/>
              <a:r>
                <a:rPr lang="zh-CN" altLang="en-US" sz="1400" b="1">
                  <a:latin typeface="楷体_GB2312"/>
                </a:rPr>
                <a:t>工资                   籍贯               电话</a:t>
              </a:r>
              <a:endParaRPr lang="zh-CN"/>
            </a:p>
          </p:txBody>
        </p:sp>
        <p:sp>
          <p:nvSpPr>
            <p:cNvPr id="65546" name="Line 8"/>
            <p:cNvSpPr>
              <a:spLocks noChangeShapeType="1"/>
            </p:cNvSpPr>
            <p:nvPr/>
          </p:nvSpPr>
          <p:spPr bwMode="auto">
            <a:xfrm>
              <a:off x="3600" y="3624"/>
              <a:ext cx="0" cy="2496"/>
            </a:xfrm>
            <a:prstGeom prst="line">
              <a:avLst/>
            </a:prstGeom>
            <a:noFill/>
            <a:ln w="9525">
              <a:solidFill>
                <a:srgbClr val="000000"/>
              </a:solidFill>
              <a:round/>
              <a:headEnd/>
              <a:tailEnd/>
            </a:ln>
          </p:spPr>
          <p:txBody>
            <a:bodyPr/>
            <a:lstStyle/>
            <a:p>
              <a:endParaRPr lang="zh-CN" altLang="en-US"/>
            </a:p>
          </p:txBody>
        </p:sp>
        <p:sp>
          <p:nvSpPr>
            <p:cNvPr id="65547" name="Line 9"/>
            <p:cNvSpPr>
              <a:spLocks noChangeShapeType="1"/>
            </p:cNvSpPr>
            <p:nvPr/>
          </p:nvSpPr>
          <p:spPr bwMode="auto">
            <a:xfrm>
              <a:off x="5220" y="3624"/>
              <a:ext cx="0" cy="2496"/>
            </a:xfrm>
            <a:prstGeom prst="line">
              <a:avLst/>
            </a:prstGeom>
            <a:noFill/>
            <a:ln w="9525">
              <a:solidFill>
                <a:srgbClr val="000000"/>
              </a:solidFill>
              <a:round/>
              <a:headEnd/>
              <a:tailEnd/>
            </a:ln>
          </p:spPr>
          <p:txBody>
            <a:bodyPr/>
            <a:lstStyle/>
            <a:p>
              <a:endParaRPr lang="zh-CN" altLang="en-US"/>
            </a:p>
          </p:txBody>
        </p:sp>
        <p:sp>
          <p:nvSpPr>
            <p:cNvPr id="65548" name="Line 10"/>
            <p:cNvSpPr>
              <a:spLocks noChangeShapeType="1"/>
            </p:cNvSpPr>
            <p:nvPr/>
          </p:nvSpPr>
          <p:spPr bwMode="auto">
            <a:xfrm>
              <a:off x="6480" y="3624"/>
              <a:ext cx="0" cy="2496"/>
            </a:xfrm>
            <a:prstGeom prst="line">
              <a:avLst/>
            </a:prstGeom>
            <a:noFill/>
            <a:ln w="9525">
              <a:solidFill>
                <a:srgbClr val="000000"/>
              </a:solidFill>
              <a:round/>
              <a:headEnd/>
              <a:tailEnd/>
            </a:ln>
          </p:spPr>
          <p:txBody>
            <a:bodyPr/>
            <a:lstStyle/>
            <a:p>
              <a:endParaRPr lang="zh-CN" altLang="en-US"/>
            </a:p>
          </p:txBody>
        </p:sp>
        <p:sp>
          <p:nvSpPr>
            <p:cNvPr id="65549" name="Line 11"/>
            <p:cNvSpPr>
              <a:spLocks noChangeShapeType="1"/>
            </p:cNvSpPr>
            <p:nvPr/>
          </p:nvSpPr>
          <p:spPr bwMode="auto">
            <a:xfrm>
              <a:off x="8100" y="3624"/>
              <a:ext cx="0" cy="2496"/>
            </a:xfrm>
            <a:prstGeom prst="line">
              <a:avLst/>
            </a:prstGeom>
            <a:noFill/>
            <a:ln w="9525">
              <a:solidFill>
                <a:srgbClr val="000000"/>
              </a:solidFill>
              <a:round/>
              <a:headEnd/>
              <a:tailEnd/>
            </a:ln>
          </p:spPr>
          <p:txBody>
            <a:bodyPr/>
            <a:lstStyle/>
            <a:p>
              <a:endParaRPr lang="zh-CN" altLang="en-US"/>
            </a:p>
          </p:txBody>
        </p:sp>
        <p:sp>
          <p:nvSpPr>
            <p:cNvPr id="65550" name="Line 12"/>
            <p:cNvSpPr>
              <a:spLocks noChangeShapeType="1"/>
            </p:cNvSpPr>
            <p:nvPr/>
          </p:nvSpPr>
          <p:spPr bwMode="auto">
            <a:xfrm>
              <a:off x="9360" y="3624"/>
              <a:ext cx="0" cy="2496"/>
            </a:xfrm>
            <a:prstGeom prst="line">
              <a:avLst/>
            </a:prstGeom>
            <a:noFill/>
            <a:ln w="9525">
              <a:solidFill>
                <a:srgbClr val="000000"/>
              </a:solidFill>
              <a:round/>
              <a:headEnd/>
              <a:tailEnd/>
            </a:ln>
          </p:spPr>
          <p:txBody>
            <a:bodyPr/>
            <a:lstStyle/>
            <a:p>
              <a:endParaRPr lang="zh-CN" altLang="en-US"/>
            </a:p>
          </p:txBody>
        </p:sp>
      </p:grpSp>
    </p:spTree>
  </p:cSld>
  <p:clrMapOvr>
    <a:masterClrMapping/>
  </p:clrMapOv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1"/>
          </p:nvPr>
        </p:nvSpPr>
        <p:spPr>
          <a:xfrm>
            <a:off x="533400" y="1676400"/>
            <a:ext cx="8229600" cy="3962400"/>
          </a:xfrm>
        </p:spPr>
        <p:txBody>
          <a:bodyPr/>
          <a:lstStyle/>
          <a:p>
            <a:pPr>
              <a:buFontTx/>
              <a:buNone/>
            </a:pPr>
            <a:r>
              <a:rPr lang="en-US" altLang="zh-CN" sz="2000" smtClean="0"/>
              <a:t>3</a:t>
            </a:r>
            <a:r>
              <a:rPr lang="zh-CN" sz="2000" smtClean="0"/>
              <a:t>．全屏幕编辑方式。利用数据库语言系统本身提供的全屏幕编辑功能，可以在屏幕上造出一张与数据库文件相一致的二维关系表。</a:t>
            </a:r>
            <a:endParaRPr lang="zh-CN" altLang="en-US" sz="2000" smtClean="0"/>
          </a:p>
        </p:txBody>
      </p:sp>
      <p:sp>
        <p:nvSpPr>
          <p:cNvPr id="66563" name="标题 5"/>
          <p:cNvSpPr>
            <a:spLocks noGrp="1"/>
          </p:cNvSpPr>
          <p:nvPr>
            <p:ph type="title"/>
          </p:nvPr>
        </p:nvSpPr>
        <p:spPr/>
        <p:txBody>
          <a:bodyPr/>
          <a:lstStyle/>
          <a:p>
            <a:endParaRPr lang="zh-CN" altLang="en-US" smtClean="0"/>
          </a:p>
        </p:txBody>
      </p:sp>
      <p:grpSp>
        <p:nvGrpSpPr>
          <p:cNvPr id="2" name="Group 2"/>
          <p:cNvGrpSpPr>
            <a:grpSpLocks/>
          </p:cNvGrpSpPr>
          <p:nvPr/>
        </p:nvGrpSpPr>
        <p:grpSpPr bwMode="auto">
          <a:xfrm>
            <a:off x="2705100" y="2895600"/>
            <a:ext cx="3771900" cy="2081213"/>
            <a:chOff x="2520" y="8304"/>
            <a:chExt cx="5940" cy="3276"/>
          </a:xfrm>
        </p:grpSpPr>
        <p:sp>
          <p:nvSpPr>
            <p:cNvPr id="66565" name="Rectangle 3"/>
            <p:cNvSpPr>
              <a:spLocks noChangeArrowheads="1"/>
            </p:cNvSpPr>
            <p:nvPr/>
          </p:nvSpPr>
          <p:spPr bwMode="auto">
            <a:xfrm>
              <a:off x="2520" y="8304"/>
              <a:ext cx="5940" cy="3276"/>
            </a:xfrm>
            <a:prstGeom prst="rect">
              <a:avLst/>
            </a:prstGeom>
            <a:solidFill>
              <a:srgbClr val="FFFFFF"/>
            </a:solidFill>
            <a:ln w="9525">
              <a:solidFill>
                <a:srgbClr val="000000"/>
              </a:solidFill>
              <a:miter lim="800000"/>
              <a:headEnd/>
              <a:tailEnd/>
            </a:ln>
          </p:spPr>
          <p:txBody>
            <a:bodyPr/>
            <a:lstStyle/>
            <a:p>
              <a:endParaRPr lang="zh-CN" altLang="en-US"/>
            </a:p>
          </p:txBody>
        </p:sp>
        <p:sp>
          <p:nvSpPr>
            <p:cNvPr id="66566" name="Text Box 4"/>
            <p:cNvSpPr txBox="1">
              <a:spLocks noChangeArrowheads="1"/>
            </p:cNvSpPr>
            <p:nvPr/>
          </p:nvSpPr>
          <p:spPr bwMode="auto">
            <a:xfrm>
              <a:off x="2700" y="8460"/>
              <a:ext cx="720" cy="468"/>
            </a:xfrm>
            <a:prstGeom prst="rect">
              <a:avLst/>
            </a:prstGeom>
            <a:noFill/>
            <a:ln w="9525">
              <a:noFill/>
              <a:miter lim="800000"/>
              <a:headEnd/>
              <a:tailEnd/>
            </a:ln>
          </p:spPr>
          <p:txBody>
            <a:bodyPr/>
            <a:lstStyle/>
            <a:p>
              <a:pPr algn="just"/>
              <a:r>
                <a:rPr lang="en-US" altLang="zh-CN" sz="1000">
                  <a:latin typeface="Calibri" pitchFamily="34" charset="0"/>
                </a:rPr>
                <a:t>XH</a:t>
              </a:r>
              <a:endParaRPr lang="zh-CN" altLang="zh-CN"/>
            </a:p>
          </p:txBody>
        </p:sp>
        <p:sp>
          <p:nvSpPr>
            <p:cNvPr id="66567" name="Text Box 5"/>
            <p:cNvSpPr txBox="1">
              <a:spLocks noChangeArrowheads="1"/>
            </p:cNvSpPr>
            <p:nvPr/>
          </p:nvSpPr>
          <p:spPr bwMode="auto">
            <a:xfrm>
              <a:off x="3960" y="8460"/>
              <a:ext cx="720" cy="468"/>
            </a:xfrm>
            <a:prstGeom prst="rect">
              <a:avLst/>
            </a:prstGeom>
            <a:noFill/>
            <a:ln w="9525">
              <a:noFill/>
              <a:miter lim="800000"/>
              <a:headEnd/>
              <a:tailEnd/>
            </a:ln>
          </p:spPr>
          <p:txBody>
            <a:bodyPr/>
            <a:lstStyle/>
            <a:p>
              <a:pPr algn="just"/>
              <a:r>
                <a:rPr lang="en-US" altLang="zh-CN" sz="1000">
                  <a:latin typeface="Calibri" pitchFamily="34" charset="0"/>
                </a:rPr>
                <a:t>XH</a:t>
              </a:r>
              <a:endParaRPr lang="zh-CN" altLang="zh-CN"/>
            </a:p>
          </p:txBody>
        </p:sp>
        <p:sp>
          <p:nvSpPr>
            <p:cNvPr id="66568" name="Text Box 6"/>
            <p:cNvSpPr txBox="1">
              <a:spLocks noChangeArrowheads="1"/>
            </p:cNvSpPr>
            <p:nvPr/>
          </p:nvSpPr>
          <p:spPr bwMode="auto">
            <a:xfrm>
              <a:off x="5220" y="8460"/>
              <a:ext cx="720" cy="468"/>
            </a:xfrm>
            <a:prstGeom prst="rect">
              <a:avLst/>
            </a:prstGeom>
            <a:noFill/>
            <a:ln w="9525">
              <a:noFill/>
              <a:miter lim="800000"/>
              <a:headEnd/>
              <a:tailEnd/>
            </a:ln>
          </p:spPr>
          <p:txBody>
            <a:bodyPr/>
            <a:lstStyle/>
            <a:p>
              <a:pPr algn="just"/>
              <a:r>
                <a:rPr lang="en-US" altLang="zh-CN" sz="1000">
                  <a:latin typeface="Calibri" pitchFamily="34" charset="0"/>
                </a:rPr>
                <a:t>XH</a:t>
              </a:r>
              <a:endParaRPr lang="zh-CN" altLang="zh-CN"/>
            </a:p>
          </p:txBody>
        </p:sp>
        <p:sp>
          <p:nvSpPr>
            <p:cNvPr id="66569" name="Text Box 7"/>
            <p:cNvSpPr txBox="1">
              <a:spLocks noChangeArrowheads="1"/>
            </p:cNvSpPr>
            <p:nvPr/>
          </p:nvSpPr>
          <p:spPr bwMode="auto">
            <a:xfrm>
              <a:off x="7560" y="8460"/>
              <a:ext cx="720" cy="468"/>
            </a:xfrm>
            <a:prstGeom prst="rect">
              <a:avLst/>
            </a:prstGeom>
            <a:noFill/>
            <a:ln w="9525">
              <a:noFill/>
              <a:miter lim="800000"/>
              <a:headEnd/>
              <a:tailEnd/>
            </a:ln>
          </p:spPr>
          <p:txBody>
            <a:bodyPr/>
            <a:lstStyle/>
            <a:p>
              <a:pPr algn="just"/>
              <a:r>
                <a:rPr lang="en-US" altLang="zh-CN" sz="1000">
                  <a:latin typeface="Calibri" pitchFamily="34" charset="0"/>
                </a:rPr>
                <a:t>XH</a:t>
              </a:r>
              <a:endParaRPr lang="zh-CN" altLang="zh-CN"/>
            </a:p>
          </p:txBody>
        </p:sp>
        <p:sp>
          <p:nvSpPr>
            <p:cNvPr id="66570" name="Text Box 8"/>
            <p:cNvSpPr txBox="1">
              <a:spLocks noChangeArrowheads="1"/>
            </p:cNvSpPr>
            <p:nvPr/>
          </p:nvSpPr>
          <p:spPr bwMode="auto">
            <a:xfrm>
              <a:off x="2700" y="8928"/>
              <a:ext cx="720" cy="468"/>
            </a:xfrm>
            <a:prstGeom prst="rect">
              <a:avLst/>
            </a:prstGeom>
            <a:noFill/>
            <a:ln w="9525">
              <a:noFill/>
              <a:miter lim="800000"/>
              <a:headEnd/>
              <a:tailEnd/>
            </a:ln>
          </p:spPr>
          <p:txBody>
            <a:bodyPr/>
            <a:lstStyle/>
            <a:p>
              <a:pPr algn="just"/>
              <a:r>
                <a:rPr lang="en-US" altLang="zh-CN" sz="1000">
                  <a:latin typeface="Calibri" pitchFamily="34" charset="0"/>
                </a:rPr>
                <a:t>9801</a:t>
              </a:r>
              <a:endParaRPr lang="zh-CN" altLang="zh-CN"/>
            </a:p>
          </p:txBody>
        </p:sp>
        <p:sp>
          <p:nvSpPr>
            <p:cNvPr id="66571" name="Text Box 9"/>
            <p:cNvSpPr txBox="1">
              <a:spLocks noChangeArrowheads="1"/>
            </p:cNvSpPr>
            <p:nvPr/>
          </p:nvSpPr>
          <p:spPr bwMode="auto">
            <a:xfrm>
              <a:off x="3960" y="8928"/>
              <a:ext cx="720" cy="468"/>
            </a:xfrm>
            <a:prstGeom prst="rect">
              <a:avLst/>
            </a:prstGeom>
            <a:noFill/>
            <a:ln w="9525">
              <a:noFill/>
              <a:miter lim="800000"/>
              <a:headEnd/>
              <a:tailEnd/>
            </a:ln>
          </p:spPr>
          <p:txBody>
            <a:bodyPr/>
            <a:lstStyle/>
            <a:p>
              <a:pPr algn="just"/>
              <a:r>
                <a:rPr lang="en-US" altLang="zh-CN" sz="1000">
                  <a:latin typeface="Calibri" pitchFamily="34" charset="0"/>
                </a:rPr>
                <a:t>89</a:t>
              </a:r>
              <a:endParaRPr lang="zh-CN" altLang="zh-CN"/>
            </a:p>
          </p:txBody>
        </p:sp>
        <p:sp>
          <p:nvSpPr>
            <p:cNvPr id="66572" name="Text Box 10"/>
            <p:cNvSpPr txBox="1">
              <a:spLocks noChangeArrowheads="1"/>
            </p:cNvSpPr>
            <p:nvPr/>
          </p:nvSpPr>
          <p:spPr bwMode="auto">
            <a:xfrm>
              <a:off x="5220" y="8928"/>
              <a:ext cx="720" cy="468"/>
            </a:xfrm>
            <a:prstGeom prst="rect">
              <a:avLst/>
            </a:prstGeom>
            <a:noFill/>
            <a:ln w="9525">
              <a:noFill/>
              <a:miter lim="800000"/>
              <a:headEnd/>
              <a:tailEnd/>
            </a:ln>
          </p:spPr>
          <p:txBody>
            <a:bodyPr/>
            <a:lstStyle/>
            <a:p>
              <a:pPr algn="just"/>
              <a:r>
                <a:rPr lang="en-US" altLang="zh-CN" sz="1000">
                  <a:latin typeface="Calibri" pitchFamily="34" charset="0"/>
                </a:rPr>
                <a:t>90</a:t>
              </a:r>
              <a:endParaRPr lang="zh-CN" altLang="zh-CN"/>
            </a:p>
          </p:txBody>
        </p:sp>
        <p:sp>
          <p:nvSpPr>
            <p:cNvPr id="66573" name="Text Box 11"/>
            <p:cNvSpPr txBox="1">
              <a:spLocks noChangeArrowheads="1"/>
            </p:cNvSpPr>
            <p:nvPr/>
          </p:nvSpPr>
          <p:spPr bwMode="auto">
            <a:xfrm>
              <a:off x="6300" y="8928"/>
              <a:ext cx="720" cy="468"/>
            </a:xfrm>
            <a:prstGeom prst="rect">
              <a:avLst/>
            </a:prstGeom>
            <a:noFill/>
            <a:ln w="9525">
              <a:noFill/>
              <a:miter lim="800000"/>
              <a:headEnd/>
              <a:tailEnd/>
            </a:ln>
          </p:spPr>
          <p:txBody>
            <a:bodyPr/>
            <a:lstStyle/>
            <a:p>
              <a:pPr algn="just"/>
              <a:r>
                <a:rPr lang="en-US" altLang="zh-CN" sz="1000">
                  <a:latin typeface="Calibri" pitchFamily="34" charset="0"/>
                </a:rPr>
                <a:t>80</a:t>
              </a:r>
              <a:endParaRPr lang="zh-CN" altLang="zh-CN"/>
            </a:p>
          </p:txBody>
        </p:sp>
        <p:sp>
          <p:nvSpPr>
            <p:cNvPr id="66574" name="Text Box 12"/>
            <p:cNvSpPr txBox="1">
              <a:spLocks noChangeArrowheads="1"/>
            </p:cNvSpPr>
            <p:nvPr/>
          </p:nvSpPr>
          <p:spPr bwMode="auto">
            <a:xfrm>
              <a:off x="6300" y="8460"/>
              <a:ext cx="720" cy="468"/>
            </a:xfrm>
            <a:prstGeom prst="rect">
              <a:avLst/>
            </a:prstGeom>
            <a:noFill/>
            <a:ln w="9525">
              <a:noFill/>
              <a:miter lim="800000"/>
              <a:headEnd/>
              <a:tailEnd/>
            </a:ln>
          </p:spPr>
          <p:txBody>
            <a:bodyPr/>
            <a:lstStyle/>
            <a:p>
              <a:pPr algn="just"/>
              <a:r>
                <a:rPr lang="en-US" altLang="zh-CN" sz="1000">
                  <a:latin typeface="Calibri" pitchFamily="34" charset="0"/>
                </a:rPr>
                <a:t>XH</a:t>
              </a:r>
              <a:endParaRPr lang="zh-CN" altLang="zh-CN"/>
            </a:p>
          </p:txBody>
        </p:sp>
        <p:sp>
          <p:nvSpPr>
            <p:cNvPr id="66575" name="Text Box 13"/>
            <p:cNvSpPr txBox="1">
              <a:spLocks noChangeArrowheads="1"/>
            </p:cNvSpPr>
            <p:nvPr/>
          </p:nvSpPr>
          <p:spPr bwMode="auto">
            <a:xfrm>
              <a:off x="7560" y="8928"/>
              <a:ext cx="720" cy="468"/>
            </a:xfrm>
            <a:prstGeom prst="rect">
              <a:avLst/>
            </a:prstGeom>
            <a:noFill/>
            <a:ln w="9525">
              <a:noFill/>
              <a:miter lim="800000"/>
              <a:headEnd/>
              <a:tailEnd/>
            </a:ln>
          </p:spPr>
          <p:txBody>
            <a:bodyPr/>
            <a:lstStyle/>
            <a:p>
              <a:pPr algn="just"/>
              <a:r>
                <a:rPr lang="en-US" altLang="zh-CN" sz="1000">
                  <a:latin typeface="Calibri" pitchFamily="34" charset="0"/>
                </a:rPr>
                <a:t>95</a:t>
              </a:r>
              <a:endParaRPr lang="zh-CN" altLang="zh-CN"/>
            </a:p>
          </p:txBody>
        </p:sp>
        <p:sp>
          <p:nvSpPr>
            <p:cNvPr id="66576" name="Text Box 14"/>
            <p:cNvSpPr txBox="1">
              <a:spLocks noChangeArrowheads="1"/>
            </p:cNvSpPr>
            <p:nvPr/>
          </p:nvSpPr>
          <p:spPr bwMode="auto">
            <a:xfrm>
              <a:off x="2700" y="9396"/>
              <a:ext cx="720" cy="468"/>
            </a:xfrm>
            <a:prstGeom prst="rect">
              <a:avLst/>
            </a:prstGeom>
            <a:noFill/>
            <a:ln w="9525">
              <a:noFill/>
              <a:miter lim="800000"/>
              <a:headEnd/>
              <a:tailEnd/>
            </a:ln>
          </p:spPr>
          <p:txBody>
            <a:bodyPr/>
            <a:lstStyle/>
            <a:p>
              <a:pPr algn="just"/>
              <a:r>
                <a:rPr lang="en-US" altLang="zh-CN" sz="1000">
                  <a:latin typeface="Calibri" pitchFamily="34" charset="0"/>
                </a:rPr>
                <a:t>9802</a:t>
              </a:r>
              <a:endParaRPr lang="zh-CN" altLang="zh-CN"/>
            </a:p>
          </p:txBody>
        </p:sp>
        <p:sp>
          <p:nvSpPr>
            <p:cNvPr id="66577" name="Text Box 15"/>
            <p:cNvSpPr txBox="1">
              <a:spLocks noChangeArrowheads="1"/>
            </p:cNvSpPr>
            <p:nvPr/>
          </p:nvSpPr>
          <p:spPr bwMode="auto">
            <a:xfrm>
              <a:off x="3960" y="9396"/>
              <a:ext cx="720" cy="468"/>
            </a:xfrm>
            <a:prstGeom prst="rect">
              <a:avLst/>
            </a:prstGeom>
            <a:noFill/>
            <a:ln w="9525">
              <a:noFill/>
              <a:miter lim="800000"/>
              <a:headEnd/>
              <a:tailEnd/>
            </a:ln>
          </p:spPr>
          <p:txBody>
            <a:bodyPr/>
            <a:lstStyle/>
            <a:p>
              <a:pPr algn="just"/>
              <a:r>
                <a:rPr lang="en-US" altLang="zh-CN" sz="1000">
                  <a:latin typeface="Calibri" pitchFamily="34" charset="0"/>
                </a:rPr>
                <a:t>90</a:t>
              </a:r>
              <a:endParaRPr lang="zh-CN" altLang="zh-CN"/>
            </a:p>
          </p:txBody>
        </p:sp>
        <p:sp>
          <p:nvSpPr>
            <p:cNvPr id="66578" name="Text Box 16"/>
            <p:cNvSpPr txBox="1">
              <a:spLocks noChangeArrowheads="1"/>
            </p:cNvSpPr>
            <p:nvPr/>
          </p:nvSpPr>
          <p:spPr bwMode="auto">
            <a:xfrm>
              <a:off x="5220" y="9396"/>
              <a:ext cx="720" cy="468"/>
            </a:xfrm>
            <a:prstGeom prst="rect">
              <a:avLst/>
            </a:prstGeom>
            <a:noFill/>
            <a:ln w="9525">
              <a:noFill/>
              <a:miter lim="800000"/>
              <a:headEnd/>
              <a:tailEnd/>
            </a:ln>
          </p:spPr>
          <p:txBody>
            <a:bodyPr/>
            <a:lstStyle/>
            <a:p>
              <a:pPr algn="just"/>
              <a:r>
                <a:rPr lang="en-US" altLang="zh-CN" sz="1000">
                  <a:latin typeface="Calibri" pitchFamily="34" charset="0"/>
                </a:rPr>
                <a:t>80</a:t>
              </a:r>
              <a:endParaRPr lang="zh-CN" altLang="zh-CN"/>
            </a:p>
          </p:txBody>
        </p:sp>
        <p:sp>
          <p:nvSpPr>
            <p:cNvPr id="66579" name="Text Box 17"/>
            <p:cNvSpPr txBox="1">
              <a:spLocks noChangeArrowheads="1"/>
            </p:cNvSpPr>
            <p:nvPr/>
          </p:nvSpPr>
          <p:spPr bwMode="auto">
            <a:xfrm>
              <a:off x="6300" y="9396"/>
              <a:ext cx="720" cy="468"/>
            </a:xfrm>
            <a:prstGeom prst="rect">
              <a:avLst/>
            </a:prstGeom>
            <a:noFill/>
            <a:ln w="9525">
              <a:noFill/>
              <a:miter lim="800000"/>
              <a:headEnd/>
              <a:tailEnd/>
            </a:ln>
          </p:spPr>
          <p:txBody>
            <a:bodyPr/>
            <a:lstStyle/>
            <a:p>
              <a:pPr algn="just"/>
              <a:r>
                <a:rPr lang="en-US" altLang="zh-CN" sz="1000">
                  <a:latin typeface="Calibri" pitchFamily="34" charset="0"/>
                </a:rPr>
                <a:t>80</a:t>
              </a:r>
              <a:endParaRPr lang="zh-CN" altLang="zh-CN"/>
            </a:p>
          </p:txBody>
        </p:sp>
        <p:sp>
          <p:nvSpPr>
            <p:cNvPr id="66580" name="Text Box 18"/>
            <p:cNvSpPr txBox="1">
              <a:spLocks noChangeArrowheads="1"/>
            </p:cNvSpPr>
            <p:nvPr/>
          </p:nvSpPr>
          <p:spPr bwMode="auto">
            <a:xfrm>
              <a:off x="7560" y="9396"/>
              <a:ext cx="720" cy="468"/>
            </a:xfrm>
            <a:prstGeom prst="rect">
              <a:avLst/>
            </a:prstGeom>
            <a:noFill/>
            <a:ln w="9525">
              <a:noFill/>
              <a:miter lim="800000"/>
              <a:headEnd/>
              <a:tailEnd/>
            </a:ln>
          </p:spPr>
          <p:txBody>
            <a:bodyPr/>
            <a:lstStyle/>
            <a:p>
              <a:pPr algn="just"/>
              <a:r>
                <a:rPr lang="en-US" altLang="zh-CN" sz="1000">
                  <a:latin typeface="Calibri" pitchFamily="34" charset="0"/>
                </a:rPr>
                <a:t>80</a:t>
              </a:r>
              <a:endParaRPr lang="zh-CN" altLang="zh-CN"/>
            </a:p>
          </p:txBody>
        </p:sp>
        <p:sp>
          <p:nvSpPr>
            <p:cNvPr id="66581" name="Text Box 19"/>
            <p:cNvSpPr txBox="1">
              <a:spLocks noChangeArrowheads="1"/>
            </p:cNvSpPr>
            <p:nvPr/>
          </p:nvSpPr>
          <p:spPr bwMode="auto">
            <a:xfrm>
              <a:off x="2700" y="9864"/>
              <a:ext cx="720" cy="468"/>
            </a:xfrm>
            <a:prstGeom prst="rect">
              <a:avLst/>
            </a:prstGeom>
            <a:noFill/>
            <a:ln w="9525">
              <a:noFill/>
              <a:miter lim="800000"/>
              <a:headEnd/>
              <a:tailEnd/>
            </a:ln>
          </p:spPr>
          <p:txBody>
            <a:bodyPr/>
            <a:lstStyle/>
            <a:p>
              <a:pPr algn="just"/>
              <a:r>
                <a:rPr lang="en-US" altLang="zh-CN" sz="1000">
                  <a:latin typeface="Calibri" pitchFamily="34" charset="0"/>
                </a:rPr>
                <a:t>9803</a:t>
              </a:r>
              <a:endParaRPr lang="zh-CN" altLang="zh-CN"/>
            </a:p>
          </p:txBody>
        </p:sp>
        <p:sp>
          <p:nvSpPr>
            <p:cNvPr id="66582" name="Text Box 20"/>
            <p:cNvSpPr txBox="1">
              <a:spLocks noChangeArrowheads="1"/>
            </p:cNvSpPr>
            <p:nvPr/>
          </p:nvSpPr>
          <p:spPr bwMode="auto">
            <a:xfrm>
              <a:off x="3960" y="9864"/>
              <a:ext cx="720" cy="468"/>
            </a:xfrm>
            <a:prstGeom prst="rect">
              <a:avLst/>
            </a:prstGeom>
            <a:noFill/>
            <a:ln w="9525">
              <a:noFill/>
              <a:miter lim="800000"/>
              <a:headEnd/>
              <a:tailEnd/>
            </a:ln>
          </p:spPr>
          <p:txBody>
            <a:bodyPr/>
            <a:lstStyle/>
            <a:p>
              <a:pPr algn="just"/>
              <a:r>
                <a:rPr lang="en-US" altLang="zh-CN" sz="1000">
                  <a:latin typeface="Calibri" pitchFamily="34" charset="0"/>
                </a:rPr>
                <a:t>89</a:t>
              </a:r>
              <a:endParaRPr lang="zh-CN" altLang="zh-CN"/>
            </a:p>
          </p:txBody>
        </p:sp>
        <p:sp>
          <p:nvSpPr>
            <p:cNvPr id="66583" name="Text Box 21"/>
            <p:cNvSpPr txBox="1">
              <a:spLocks noChangeArrowheads="1"/>
            </p:cNvSpPr>
            <p:nvPr/>
          </p:nvSpPr>
          <p:spPr bwMode="auto">
            <a:xfrm>
              <a:off x="5220" y="9864"/>
              <a:ext cx="720" cy="468"/>
            </a:xfrm>
            <a:prstGeom prst="rect">
              <a:avLst/>
            </a:prstGeom>
            <a:noFill/>
            <a:ln w="9525">
              <a:noFill/>
              <a:miter lim="800000"/>
              <a:headEnd/>
              <a:tailEnd/>
            </a:ln>
          </p:spPr>
          <p:txBody>
            <a:bodyPr/>
            <a:lstStyle/>
            <a:p>
              <a:pPr algn="just"/>
              <a:r>
                <a:rPr lang="en-US" altLang="zh-CN" sz="1000">
                  <a:latin typeface="Calibri" pitchFamily="34" charset="0"/>
                </a:rPr>
                <a:t>86</a:t>
              </a:r>
              <a:endParaRPr lang="zh-CN" altLang="zh-CN"/>
            </a:p>
          </p:txBody>
        </p:sp>
        <p:sp>
          <p:nvSpPr>
            <p:cNvPr id="66584" name="Text Box 22"/>
            <p:cNvSpPr txBox="1">
              <a:spLocks noChangeArrowheads="1"/>
            </p:cNvSpPr>
            <p:nvPr/>
          </p:nvSpPr>
          <p:spPr bwMode="auto">
            <a:xfrm>
              <a:off x="6300" y="9864"/>
              <a:ext cx="720" cy="468"/>
            </a:xfrm>
            <a:prstGeom prst="rect">
              <a:avLst/>
            </a:prstGeom>
            <a:noFill/>
            <a:ln w="9525">
              <a:noFill/>
              <a:miter lim="800000"/>
              <a:headEnd/>
              <a:tailEnd/>
            </a:ln>
          </p:spPr>
          <p:txBody>
            <a:bodyPr/>
            <a:lstStyle/>
            <a:p>
              <a:pPr algn="just"/>
              <a:r>
                <a:rPr lang="en-US" altLang="zh-CN" sz="1000">
                  <a:latin typeface="Calibri" pitchFamily="34" charset="0"/>
                </a:rPr>
                <a:t>90</a:t>
              </a:r>
              <a:endParaRPr lang="zh-CN" altLang="zh-CN"/>
            </a:p>
          </p:txBody>
        </p:sp>
        <p:sp>
          <p:nvSpPr>
            <p:cNvPr id="66585" name="Text Box 23"/>
            <p:cNvSpPr txBox="1">
              <a:spLocks noChangeArrowheads="1"/>
            </p:cNvSpPr>
            <p:nvPr/>
          </p:nvSpPr>
          <p:spPr bwMode="auto">
            <a:xfrm>
              <a:off x="7560" y="9864"/>
              <a:ext cx="720" cy="468"/>
            </a:xfrm>
            <a:prstGeom prst="rect">
              <a:avLst/>
            </a:prstGeom>
            <a:noFill/>
            <a:ln w="9525">
              <a:noFill/>
              <a:miter lim="800000"/>
              <a:headEnd/>
              <a:tailEnd/>
            </a:ln>
          </p:spPr>
          <p:txBody>
            <a:bodyPr/>
            <a:lstStyle/>
            <a:p>
              <a:pPr algn="just"/>
              <a:r>
                <a:rPr lang="en-US" altLang="zh-CN" sz="1000">
                  <a:latin typeface="Calibri" pitchFamily="34" charset="0"/>
                </a:rPr>
                <a:t>80</a:t>
              </a:r>
              <a:endParaRPr lang="zh-CN" altLang="zh-CN"/>
            </a:p>
          </p:txBody>
        </p:sp>
        <p:sp>
          <p:nvSpPr>
            <p:cNvPr id="66586" name="Text Box 24"/>
            <p:cNvSpPr txBox="1">
              <a:spLocks noChangeArrowheads="1"/>
            </p:cNvSpPr>
            <p:nvPr/>
          </p:nvSpPr>
          <p:spPr bwMode="auto">
            <a:xfrm>
              <a:off x="2700" y="10332"/>
              <a:ext cx="720" cy="468"/>
            </a:xfrm>
            <a:prstGeom prst="rect">
              <a:avLst/>
            </a:prstGeom>
            <a:noFill/>
            <a:ln w="9525">
              <a:noFill/>
              <a:miter lim="800000"/>
              <a:headEnd/>
              <a:tailEnd/>
            </a:ln>
          </p:spPr>
          <p:txBody>
            <a:bodyPr/>
            <a:lstStyle/>
            <a:p>
              <a:pPr algn="just"/>
              <a:r>
                <a:rPr lang="en-US" altLang="zh-CN" sz="1000">
                  <a:latin typeface="Calibri" pitchFamily="34" charset="0"/>
                </a:rPr>
                <a:t>9804</a:t>
              </a:r>
              <a:endParaRPr lang="zh-CN" altLang="zh-CN"/>
            </a:p>
          </p:txBody>
        </p:sp>
        <p:sp>
          <p:nvSpPr>
            <p:cNvPr id="66587" name="Text Box 25"/>
            <p:cNvSpPr txBox="1">
              <a:spLocks noChangeArrowheads="1"/>
            </p:cNvSpPr>
            <p:nvPr/>
          </p:nvSpPr>
          <p:spPr bwMode="auto">
            <a:xfrm>
              <a:off x="3960" y="10332"/>
              <a:ext cx="720" cy="468"/>
            </a:xfrm>
            <a:prstGeom prst="rect">
              <a:avLst/>
            </a:prstGeom>
            <a:noFill/>
            <a:ln w="9525">
              <a:noFill/>
              <a:miter lim="800000"/>
              <a:headEnd/>
              <a:tailEnd/>
            </a:ln>
          </p:spPr>
          <p:txBody>
            <a:bodyPr/>
            <a:lstStyle/>
            <a:p>
              <a:pPr algn="just"/>
              <a:r>
                <a:rPr lang="en-US" altLang="zh-CN" sz="1000">
                  <a:latin typeface="Calibri" pitchFamily="34" charset="0"/>
                </a:rPr>
                <a:t>70</a:t>
              </a:r>
              <a:endParaRPr lang="zh-CN" altLang="zh-CN"/>
            </a:p>
          </p:txBody>
        </p:sp>
        <p:sp>
          <p:nvSpPr>
            <p:cNvPr id="66588" name="Text Box 26"/>
            <p:cNvSpPr txBox="1">
              <a:spLocks noChangeArrowheads="1"/>
            </p:cNvSpPr>
            <p:nvPr/>
          </p:nvSpPr>
          <p:spPr bwMode="auto">
            <a:xfrm>
              <a:off x="5220" y="10332"/>
              <a:ext cx="720" cy="468"/>
            </a:xfrm>
            <a:prstGeom prst="rect">
              <a:avLst/>
            </a:prstGeom>
            <a:noFill/>
            <a:ln w="9525">
              <a:noFill/>
              <a:miter lim="800000"/>
              <a:headEnd/>
              <a:tailEnd/>
            </a:ln>
          </p:spPr>
          <p:txBody>
            <a:bodyPr/>
            <a:lstStyle/>
            <a:p>
              <a:pPr algn="just"/>
              <a:r>
                <a:rPr lang="en-US" altLang="zh-CN" sz="1000">
                  <a:latin typeface="Calibri" pitchFamily="34" charset="0"/>
                </a:rPr>
                <a:t>78</a:t>
              </a:r>
              <a:endParaRPr lang="zh-CN" altLang="zh-CN"/>
            </a:p>
          </p:txBody>
        </p:sp>
        <p:sp>
          <p:nvSpPr>
            <p:cNvPr id="66589" name="Text Box 27"/>
            <p:cNvSpPr txBox="1">
              <a:spLocks noChangeArrowheads="1"/>
            </p:cNvSpPr>
            <p:nvPr/>
          </p:nvSpPr>
          <p:spPr bwMode="auto">
            <a:xfrm>
              <a:off x="6300" y="10332"/>
              <a:ext cx="720" cy="468"/>
            </a:xfrm>
            <a:prstGeom prst="rect">
              <a:avLst/>
            </a:prstGeom>
            <a:noFill/>
            <a:ln w="9525">
              <a:noFill/>
              <a:miter lim="800000"/>
              <a:headEnd/>
              <a:tailEnd/>
            </a:ln>
          </p:spPr>
          <p:txBody>
            <a:bodyPr/>
            <a:lstStyle/>
            <a:p>
              <a:pPr algn="just"/>
              <a:r>
                <a:rPr lang="en-US" altLang="zh-CN" sz="1000">
                  <a:latin typeface="Calibri" pitchFamily="34" charset="0"/>
                </a:rPr>
                <a:t>89</a:t>
              </a:r>
              <a:endParaRPr lang="zh-CN" altLang="zh-CN"/>
            </a:p>
          </p:txBody>
        </p:sp>
        <p:sp>
          <p:nvSpPr>
            <p:cNvPr id="66590" name="Text Box 28"/>
            <p:cNvSpPr txBox="1">
              <a:spLocks noChangeArrowheads="1"/>
            </p:cNvSpPr>
            <p:nvPr/>
          </p:nvSpPr>
          <p:spPr bwMode="auto">
            <a:xfrm>
              <a:off x="7560" y="10332"/>
              <a:ext cx="720" cy="468"/>
            </a:xfrm>
            <a:prstGeom prst="rect">
              <a:avLst/>
            </a:prstGeom>
            <a:noFill/>
            <a:ln w="9525">
              <a:noFill/>
              <a:miter lim="800000"/>
              <a:headEnd/>
              <a:tailEnd/>
            </a:ln>
          </p:spPr>
          <p:txBody>
            <a:bodyPr/>
            <a:lstStyle/>
            <a:p>
              <a:pPr algn="just"/>
              <a:r>
                <a:rPr lang="en-US" altLang="zh-CN" sz="1000">
                  <a:latin typeface="Calibri" pitchFamily="34" charset="0"/>
                </a:rPr>
                <a:t>86</a:t>
              </a:r>
              <a:endParaRPr lang="zh-CN" altLang="zh-CN"/>
            </a:p>
          </p:txBody>
        </p:sp>
        <p:sp>
          <p:nvSpPr>
            <p:cNvPr id="66591" name="Rectangle 29"/>
            <p:cNvSpPr>
              <a:spLocks noChangeArrowheads="1"/>
            </p:cNvSpPr>
            <p:nvPr/>
          </p:nvSpPr>
          <p:spPr bwMode="auto">
            <a:xfrm>
              <a:off x="2700" y="10956"/>
              <a:ext cx="900" cy="468"/>
            </a:xfrm>
            <a:prstGeom prst="rect">
              <a:avLst/>
            </a:prstGeom>
            <a:solidFill>
              <a:srgbClr val="FFFFFF"/>
            </a:solidFill>
            <a:ln w="9525">
              <a:solidFill>
                <a:srgbClr val="000000"/>
              </a:solidFill>
              <a:miter lim="800000"/>
              <a:headEnd/>
              <a:tailEnd/>
            </a:ln>
          </p:spPr>
          <p:txBody>
            <a:bodyPr/>
            <a:lstStyle/>
            <a:p>
              <a:endParaRPr lang="zh-CN" altLang="en-US"/>
            </a:p>
          </p:txBody>
        </p:sp>
        <p:sp>
          <p:nvSpPr>
            <p:cNvPr id="66592" name="Rectangle 30"/>
            <p:cNvSpPr>
              <a:spLocks noChangeArrowheads="1"/>
            </p:cNvSpPr>
            <p:nvPr/>
          </p:nvSpPr>
          <p:spPr bwMode="auto">
            <a:xfrm>
              <a:off x="3855" y="10956"/>
              <a:ext cx="900" cy="468"/>
            </a:xfrm>
            <a:prstGeom prst="rect">
              <a:avLst/>
            </a:prstGeom>
            <a:solidFill>
              <a:srgbClr val="FFFFFF"/>
            </a:solidFill>
            <a:ln w="9525">
              <a:solidFill>
                <a:srgbClr val="000000"/>
              </a:solidFill>
              <a:miter lim="800000"/>
              <a:headEnd/>
              <a:tailEnd/>
            </a:ln>
          </p:spPr>
          <p:txBody>
            <a:bodyPr/>
            <a:lstStyle/>
            <a:p>
              <a:endParaRPr lang="zh-CN" altLang="en-US"/>
            </a:p>
          </p:txBody>
        </p:sp>
        <p:sp>
          <p:nvSpPr>
            <p:cNvPr id="66593" name="Rectangle 31"/>
            <p:cNvSpPr>
              <a:spLocks noChangeArrowheads="1"/>
            </p:cNvSpPr>
            <p:nvPr/>
          </p:nvSpPr>
          <p:spPr bwMode="auto">
            <a:xfrm>
              <a:off x="5040" y="10956"/>
              <a:ext cx="900" cy="468"/>
            </a:xfrm>
            <a:prstGeom prst="rect">
              <a:avLst/>
            </a:prstGeom>
            <a:solidFill>
              <a:srgbClr val="FFFFFF"/>
            </a:solidFill>
            <a:ln w="9525">
              <a:solidFill>
                <a:srgbClr val="000000"/>
              </a:solidFill>
              <a:miter lim="800000"/>
              <a:headEnd/>
              <a:tailEnd/>
            </a:ln>
          </p:spPr>
          <p:txBody>
            <a:bodyPr/>
            <a:lstStyle/>
            <a:p>
              <a:endParaRPr lang="zh-CN" altLang="en-US"/>
            </a:p>
          </p:txBody>
        </p:sp>
        <p:sp>
          <p:nvSpPr>
            <p:cNvPr id="66594" name="Rectangle 32"/>
            <p:cNvSpPr>
              <a:spLocks noChangeArrowheads="1"/>
            </p:cNvSpPr>
            <p:nvPr/>
          </p:nvSpPr>
          <p:spPr bwMode="auto">
            <a:xfrm>
              <a:off x="6180" y="10956"/>
              <a:ext cx="900" cy="468"/>
            </a:xfrm>
            <a:prstGeom prst="rect">
              <a:avLst/>
            </a:prstGeom>
            <a:solidFill>
              <a:srgbClr val="FFFFFF"/>
            </a:solidFill>
            <a:ln w="9525">
              <a:solidFill>
                <a:srgbClr val="000000"/>
              </a:solidFill>
              <a:miter lim="800000"/>
              <a:headEnd/>
              <a:tailEnd/>
            </a:ln>
          </p:spPr>
          <p:txBody>
            <a:bodyPr/>
            <a:lstStyle/>
            <a:p>
              <a:endParaRPr lang="zh-CN" altLang="en-US"/>
            </a:p>
          </p:txBody>
        </p:sp>
        <p:sp>
          <p:nvSpPr>
            <p:cNvPr id="66595" name="Rectangle 33"/>
            <p:cNvSpPr>
              <a:spLocks noChangeArrowheads="1"/>
            </p:cNvSpPr>
            <p:nvPr/>
          </p:nvSpPr>
          <p:spPr bwMode="auto">
            <a:xfrm>
              <a:off x="7380" y="10956"/>
              <a:ext cx="900" cy="468"/>
            </a:xfrm>
            <a:prstGeom prst="rect">
              <a:avLst/>
            </a:prstGeom>
            <a:solidFill>
              <a:srgbClr val="FFFFFF"/>
            </a:solidFill>
            <a:ln w="9525">
              <a:solidFill>
                <a:srgbClr val="000000"/>
              </a:solidFill>
              <a:miter lim="800000"/>
              <a:headEnd/>
              <a:tailEnd/>
            </a:ln>
          </p:spPr>
          <p:txBody>
            <a:bodyPr/>
            <a:lstStyle/>
            <a:p>
              <a:endParaRPr lang="zh-CN" altLang="en-US"/>
            </a:p>
          </p:txBody>
        </p:sp>
      </p:grpSp>
    </p:spTree>
  </p:cSld>
  <p:clrMapOvr>
    <a:masterClrMapping/>
  </p:clrMapOv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type="body" idx="1"/>
          </p:nvPr>
        </p:nvSpPr>
        <p:spPr>
          <a:xfrm>
            <a:off x="533400" y="1676400"/>
            <a:ext cx="8229600" cy="3962400"/>
          </a:xfrm>
        </p:spPr>
        <p:txBody>
          <a:bodyPr/>
          <a:lstStyle/>
          <a:p>
            <a:pPr>
              <a:buFontTx/>
              <a:buNone/>
            </a:pPr>
            <a:r>
              <a:rPr lang="zh-CN" sz="2000" smtClean="0"/>
              <a:t>五、系统人机对话设计</a:t>
            </a:r>
            <a:endParaRPr lang="en-US" altLang="zh-CN" sz="2000" smtClean="0"/>
          </a:p>
          <a:p>
            <a:pPr>
              <a:buFontTx/>
              <a:buNone/>
            </a:pPr>
            <a:r>
              <a:rPr lang="en-US" altLang="zh-CN" sz="2000" smtClean="0"/>
              <a:t>       </a:t>
            </a:r>
            <a:r>
              <a:rPr lang="zh-CN" sz="2000" smtClean="0"/>
              <a:t>人机对话主要是指在计算机程序运行中，使用者与计算机系统之间通过终端屏幕或其他装置进行的一系列交替的询问与回答。</a:t>
            </a:r>
            <a:endParaRPr lang="en-US" altLang="zh-CN" sz="2000" smtClean="0"/>
          </a:p>
          <a:p>
            <a:endParaRPr lang="en-US" sz="2000" smtClean="0"/>
          </a:p>
          <a:p>
            <a:pPr>
              <a:buFontTx/>
              <a:buNone/>
            </a:pPr>
            <a:r>
              <a:rPr lang="en-US" altLang="zh-CN" sz="2000" smtClean="0"/>
              <a:t>1</a:t>
            </a:r>
            <a:r>
              <a:rPr lang="zh-CN" sz="2000" smtClean="0"/>
              <a:t>．人机对话方式</a:t>
            </a:r>
          </a:p>
          <a:p>
            <a:pPr>
              <a:buFontTx/>
              <a:buNone/>
            </a:pPr>
            <a:r>
              <a:rPr lang="en-US" altLang="zh-CN" sz="2000" smtClean="0"/>
              <a:t>       </a:t>
            </a:r>
            <a:r>
              <a:rPr lang="zh-CN" sz="2000" smtClean="0"/>
              <a:t>人机对话的方式有很多种，如光笔屏幕方式、键盘一屏幕方式和声音对话方式等。其中键盘一屏幕方式是主要的方式。</a:t>
            </a:r>
            <a:endParaRPr lang="zh-CN" altLang="en-US" sz="2000" smtClean="0"/>
          </a:p>
        </p:txBody>
      </p:sp>
      <p:sp>
        <p:nvSpPr>
          <p:cNvPr id="6758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type="body" idx="1"/>
          </p:nvPr>
        </p:nvSpPr>
        <p:spPr>
          <a:xfrm>
            <a:off x="533400" y="1676400"/>
            <a:ext cx="8229600" cy="3962400"/>
          </a:xfrm>
        </p:spPr>
        <p:txBody>
          <a:bodyPr/>
          <a:lstStyle/>
          <a:p>
            <a:pPr>
              <a:buFontTx/>
              <a:buNone/>
            </a:pPr>
            <a:r>
              <a:rPr lang="en-US" altLang="zh-CN" sz="2000" smtClean="0"/>
              <a:t>2</a:t>
            </a:r>
            <a:r>
              <a:rPr lang="zh-CN" sz="2000" smtClean="0"/>
              <a:t>．人机对话设计的原则</a:t>
            </a:r>
          </a:p>
          <a:p>
            <a:pPr>
              <a:buFontTx/>
              <a:buNone/>
            </a:pPr>
            <a:endParaRPr lang="zh-CN" altLang="zh-CN" sz="2000" smtClean="0"/>
          </a:p>
          <a:p>
            <a:pPr>
              <a:buFontTx/>
              <a:buNone/>
            </a:pPr>
            <a:r>
              <a:rPr lang="zh-CN" altLang="zh-CN" sz="2000" smtClean="0"/>
              <a:t>①</a:t>
            </a:r>
            <a:r>
              <a:rPr lang="zh-CN" sz="2000" smtClean="0"/>
              <a:t>对话要清晰简单</a:t>
            </a:r>
          </a:p>
          <a:p>
            <a:pPr>
              <a:buFontTx/>
              <a:buNone/>
            </a:pPr>
            <a:r>
              <a:rPr lang="zh-CN" altLang="zh-CN" sz="2000" smtClean="0"/>
              <a:t>②</a:t>
            </a:r>
            <a:r>
              <a:rPr lang="zh-CN" sz="2000" smtClean="0"/>
              <a:t>对话要适合操作人员的水平</a:t>
            </a:r>
          </a:p>
          <a:p>
            <a:pPr>
              <a:buFontTx/>
              <a:buNone/>
            </a:pPr>
            <a:r>
              <a:rPr lang="zh-CN" altLang="zh-CN" sz="2000" smtClean="0"/>
              <a:t>③</a:t>
            </a:r>
            <a:r>
              <a:rPr lang="zh-CN" sz="2000" smtClean="0"/>
              <a:t>对话本身应具有指导用户如何操作的能力</a:t>
            </a:r>
          </a:p>
          <a:p>
            <a:pPr>
              <a:buFontTx/>
              <a:buNone/>
            </a:pPr>
            <a:r>
              <a:rPr lang="zh-CN" altLang="zh-CN" sz="2000" smtClean="0"/>
              <a:t>④</a:t>
            </a:r>
            <a:r>
              <a:rPr lang="zh-CN" sz="2000" smtClean="0"/>
              <a:t>对话应反映用户的观点、业务和习惯等</a:t>
            </a:r>
          </a:p>
          <a:p>
            <a:pPr>
              <a:buFontTx/>
              <a:buNone/>
            </a:pPr>
            <a:r>
              <a:rPr lang="zh-CN" altLang="zh-CN" sz="2000" smtClean="0"/>
              <a:t>⑤</a:t>
            </a:r>
            <a:r>
              <a:rPr lang="zh-CN" sz="2000" smtClean="0"/>
              <a:t>不能让用户等待的时间太久</a:t>
            </a:r>
          </a:p>
          <a:p>
            <a:pPr>
              <a:buFontTx/>
              <a:buNone/>
            </a:pPr>
            <a:r>
              <a:rPr lang="zh-CN" altLang="zh-CN" sz="2000" smtClean="0"/>
              <a:t>⑥</a:t>
            </a:r>
            <a:r>
              <a:rPr lang="zh-CN" sz="2000" smtClean="0"/>
              <a:t>对话设计应采用多媒体技术</a:t>
            </a:r>
            <a:endParaRPr lang="zh-CN" altLang="en-US" sz="2000" smtClean="0"/>
          </a:p>
        </p:txBody>
      </p:sp>
      <p:sp>
        <p:nvSpPr>
          <p:cNvPr id="68611"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en-US" sz="2000" dirty="0" smtClean="0"/>
              <a:t>3</a:t>
            </a:r>
            <a:r>
              <a:rPr lang="zh-CN" sz="2000" dirty="0" smtClean="0"/>
              <a:t>．图形用户界面</a:t>
            </a:r>
          </a:p>
          <a:p>
            <a:pPr>
              <a:buFontTx/>
              <a:buNone/>
              <a:defRPr/>
            </a:pPr>
            <a:r>
              <a:rPr lang="en-US" altLang="zh-CN" sz="2000" dirty="0" smtClean="0"/>
              <a:t>   </a:t>
            </a:r>
            <a:r>
              <a:rPr lang="zh-CN" sz="2000" dirty="0" smtClean="0"/>
              <a:t>设计图形用户界面需要注意以下原则：</a:t>
            </a:r>
          </a:p>
          <a:p>
            <a:pPr lvl="1">
              <a:buFontTx/>
              <a:buNone/>
              <a:defRPr/>
            </a:pPr>
            <a:r>
              <a:rPr lang="en-US" altLang="zh-CN" sz="1600" dirty="0" smtClean="0">
                <a:cs typeface="+mn-cs"/>
              </a:rPr>
              <a:t>   </a:t>
            </a:r>
            <a:r>
              <a:rPr lang="zh-CN" sz="1600" dirty="0" smtClean="0">
                <a:cs typeface="+mn-cs"/>
              </a:rPr>
              <a:t>①图形对象一般占用系统资源较多，且处理速度较慢，因此，在对时间要求较高且硬件资源短缺的环境中，不宜采用图形界面。</a:t>
            </a:r>
          </a:p>
          <a:p>
            <a:pPr lvl="1">
              <a:buFontTx/>
              <a:buNone/>
              <a:defRPr/>
            </a:pPr>
            <a:r>
              <a:rPr lang="en-US" altLang="zh-CN" sz="1600" dirty="0" smtClean="0">
                <a:cs typeface="+mn-cs"/>
              </a:rPr>
              <a:t>   </a:t>
            </a:r>
            <a:r>
              <a:rPr lang="zh-CN" sz="1600" dirty="0" smtClean="0">
                <a:cs typeface="+mn-cs"/>
              </a:rPr>
              <a:t>②设计的图形界面应便于用户的操作与使用。</a:t>
            </a:r>
          </a:p>
          <a:p>
            <a:pPr lvl="1">
              <a:buFontTx/>
              <a:buNone/>
              <a:defRPr/>
            </a:pPr>
            <a:r>
              <a:rPr lang="en-US" altLang="zh-CN" sz="1600" dirty="0" smtClean="0">
                <a:cs typeface="+mn-cs"/>
              </a:rPr>
              <a:t>   </a:t>
            </a:r>
            <a:r>
              <a:rPr lang="zh-CN" sz="1600" dirty="0" smtClean="0">
                <a:cs typeface="+mn-cs"/>
              </a:rPr>
              <a:t>③图形对象的选择和设计应尽可能利用系统本身提供的图形工具软件或是通过继承方式重用类库中已有的图形对象，以提高现有资源的利用卒。</a:t>
            </a:r>
          </a:p>
          <a:p>
            <a:pPr lvl="1">
              <a:buFontTx/>
              <a:buNone/>
              <a:defRPr/>
            </a:pPr>
            <a:r>
              <a:rPr lang="en-US" altLang="zh-CN" sz="1600" dirty="0" smtClean="0">
                <a:cs typeface="+mn-cs"/>
              </a:rPr>
              <a:t>   </a:t>
            </a:r>
            <a:r>
              <a:rPr lang="zh-CN" sz="1600" dirty="0" smtClean="0">
                <a:cs typeface="+mn-cs"/>
              </a:rPr>
              <a:t>④用户界面的各个画面设计在整体上应保持相同或相似的外观，使用的词汇、图示、颜色、选取方式、交流顺序，其意义与效果应前后一致。</a:t>
            </a:r>
            <a:endParaRPr lang="zh-CN" altLang="en-US" sz="1600" dirty="0"/>
          </a:p>
        </p:txBody>
      </p:sp>
      <p:sp>
        <p:nvSpPr>
          <p:cNvPr id="69635"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idx="1"/>
          </p:nvPr>
        </p:nvSpPr>
        <p:spPr>
          <a:xfrm>
            <a:off x="533400" y="1676400"/>
            <a:ext cx="8229600" cy="3962400"/>
          </a:xfrm>
        </p:spPr>
        <p:txBody>
          <a:bodyPr/>
          <a:lstStyle/>
          <a:p>
            <a:pPr algn="ctr">
              <a:buFontTx/>
              <a:buNone/>
            </a:pPr>
            <a:r>
              <a:rPr lang="zh-CN" sz="2000" smtClean="0"/>
              <a:t>第八节</a:t>
            </a:r>
            <a:r>
              <a:rPr lang="en-US" sz="2000" smtClean="0"/>
              <a:t>  </a:t>
            </a:r>
            <a:r>
              <a:rPr lang="zh-CN" sz="2000" smtClean="0"/>
              <a:t>系统输出设计</a:t>
            </a:r>
          </a:p>
          <a:p>
            <a:pPr>
              <a:buFontTx/>
              <a:buNone/>
            </a:pPr>
            <a:endParaRPr lang="en-US" altLang="zh-CN" sz="2000" smtClean="0"/>
          </a:p>
          <a:p>
            <a:pPr>
              <a:buFontTx/>
              <a:buNone/>
            </a:pPr>
            <a:r>
              <a:rPr lang="en-US" altLang="zh-CN" sz="2000" smtClean="0"/>
              <a:t>       </a:t>
            </a:r>
            <a:r>
              <a:rPr lang="zh-CN" sz="2000" smtClean="0"/>
              <a:t>输出设计是系统实现业务、管理功能所不可或缺的部分，能否为用户提供准确、及时、适用的信息是评价信息系统优劣的标准之一。</a:t>
            </a:r>
            <a:endParaRPr lang="zh-CN" altLang="en-US" sz="2000" smtClean="0"/>
          </a:p>
        </p:txBody>
      </p:sp>
      <p:sp>
        <p:nvSpPr>
          <p:cNvPr id="70659"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一、输出类型设计</a:t>
            </a:r>
          </a:p>
          <a:p>
            <a:pPr>
              <a:buFontTx/>
              <a:buNone/>
              <a:defRPr/>
            </a:pPr>
            <a:r>
              <a:rPr lang="en-US" altLang="zh-CN" sz="2000" dirty="0" smtClean="0"/>
              <a:t>   </a:t>
            </a:r>
            <a:r>
              <a:rPr lang="zh-CN" sz="2000" dirty="0" smtClean="0"/>
              <a:t>输出类型包括以下几种：</a:t>
            </a:r>
          </a:p>
          <a:p>
            <a:pPr lvl="1">
              <a:buFontTx/>
              <a:buNone/>
              <a:defRPr/>
            </a:pPr>
            <a:r>
              <a:rPr lang="en-US" sz="1600" dirty="0" smtClean="0">
                <a:cs typeface="+mn-cs"/>
              </a:rPr>
              <a:t>1</a:t>
            </a:r>
            <a:r>
              <a:rPr lang="zh-CN" sz="1600" dirty="0" smtClean="0">
                <a:cs typeface="+mn-cs"/>
              </a:rPr>
              <a:t>．外部输出。</a:t>
            </a:r>
          </a:p>
          <a:p>
            <a:pPr lvl="1">
              <a:buFontTx/>
              <a:buNone/>
              <a:defRPr/>
            </a:pPr>
            <a:r>
              <a:rPr lang="en-US" sz="1600" dirty="0" smtClean="0">
                <a:cs typeface="+mn-cs"/>
              </a:rPr>
              <a:t>2</a:t>
            </a:r>
            <a:r>
              <a:rPr lang="zh-CN" sz="1600" dirty="0" smtClean="0">
                <a:cs typeface="+mn-cs"/>
              </a:rPr>
              <a:t>．内部输出。</a:t>
            </a:r>
          </a:p>
          <a:p>
            <a:pPr lvl="1">
              <a:buFontTx/>
              <a:buNone/>
              <a:defRPr/>
            </a:pPr>
            <a:r>
              <a:rPr lang="en-US" sz="1600" dirty="0" smtClean="0">
                <a:cs typeface="+mn-cs"/>
              </a:rPr>
              <a:t>3</a:t>
            </a:r>
            <a:r>
              <a:rPr lang="zh-CN" sz="1600" dirty="0" smtClean="0">
                <a:cs typeface="+mn-cs"/>
              </a:rPr>
              <a:t>．中间输出。</a:t>
            </a:r>
          </a:p>
          <a:p>
            <a:pPr lvl="1">
              <a:buFontTx/>
              <a:buNone/>
              <a:defRPr/>
            </a:pPr>
            <a:r>
              <a:rPr lang="en-US" sz="1600" dirty="0" smtClean="0">
                <a:cs typeface="+mn-cs"/>
              </a:rPr>
              <a:t>4</a:t>
            </a:r>
            <a:r>
              <a:rPr lang="zh-CN" sz="1600" dirty="0" smtClean="0">
                <a:cs typeface="+mn-cs"/>
              </a:rPr>
              <a:t>．交互输出。</a:t>
            </a:r>
          </a:p>
          <a:p>
            <a:pPr lvl="1">
              <a:buFontTx/>
              <a:buNone/>
              <a:defRPr/>
            </a:pPr>
            <a:r>
              <a:rPr lang="en-US" sz="1600" dirty="0" smtClean="0">
                <a:cs typeface="+mn-cs"/>
              </a:rPr>
              <a:t>5</a:t>
            </a:r>
            <a:r>
              <a:rPr lang="zh-CN" sz="1600" dirty="0" smtClean="0">
                <a:cs typeface="+mn-cs"/>
              </a:rPr>
              <a:t>．操作输出。</a:t>
            </a:r>
            <a:endParaRPr lang="zh-CN" altLang="en-US" sz="1600" dirty="0"/>
          </a:p>
        </p:txBody>
      </p:sp>
      <p:sp>
        <p:nvSpPr>
          <p:cNvPr id="71683"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body" idx="1"/>
          </p:nvPr>
        </p:nvSpPr>
        <p:spPr>
          <a:xfrm>
            <a:off x="533400" y="1676400"/>
            <a:ext cx="8229600" cy="3962400"/>
          </a:xfrm>
        </p:spPr>
        <p:txBody>
          <a:bodyPr/>
          <a:lstStyle/>
          <a:p>
            <a:pPr>
              <a:buFontTx/>
              <a:buNone/>
            </a:pPr>
            <a:r>
              <a:rPr lang="zh-CN" sz="2000" b="1" smtClean="0"/>
              <a:t>二、输出内容设计</a:t>
            </a:r>
          </a:p>
          <a:p>
            <a:pPr>
              <a:buFontTx/>
              <a:buNone/>
            </a:pPr>
            <a:r>
              <a:rPr lang="en-US" altLang="zh-CN" sz="2000" smtClean="0"/>
              <a:t>    </a:t>
            </a:r>
            <a:r>
              <a:rPr lang="zh-CN" sz="2000" smtClean="0"/>
              <a:t>输出内容的基本要求是准确、及时、适用。</a:t>
            </a:r>
            <a:endParaRPr lang="en-US" altLang="zh-CN" sz="2000" smtClean="0"/>
          </a:p>
          <a:p>
            <a:pPr>
              <a:buFontTx/>
              <a:buNone/>
            </a:pPr>
            <a:r>
              <a:rPr lang="en-US" altLang="zh-CN" sz="2000" smtClean="0"/>
              <a:t>    </a:t>
            </a:r>
            <a:r>
              <a:rPr lang="zh-CN" sz="2000" smtClean="0"/>
              <a:t>输出信息的内容主要包括两个方面：</a:t>
            </a:r>
            <a:endParaRPr lang="en-US" altLang="zh-CN" sz="2000" smtClean="0"/>
          </a:p>
          <a:p>
            <a:pPr>
              <a:buFontTx/>
              <a:buNone/>
            </a:pPr>
            <a:r>
              <a:rPr lang="en-US" altLang="zh-CN" sz="2000" smtClean="0"/>
              <a:t>        1</a:t>
            </a:r>
            <a:r>
              <a:rPr lang="zh-CN" altLang="en-US" sz="2000" smtClean="0"/>
              <a:t>、</a:t>
            </a:r>
            <a:r>
              <a:rPr lang="zh-CN" sz="2000" smtClean="0"/>
              <a:t>有关输出信息使用方面的内容</a:t>
            </a:r>
            <a:endParaRPr lang="en-US" altLang="zh-CN" sz="2000" smtClean="0"/>
          </a:p>
          <a:p>
            <a:pPr>
              <a:buFontTx/>
              <a:buNone/>
            </a:pPr>
            <a:r>
              <a:rPr lang="en-US" altLang="zh-CN" sz="2000" smtClean="0"/>
              <a:t>        2</a:t>
            </a:r>
            <a:r>
              <a:rPr lang="zh-CN" altLang="en-US" sz="2000" smtClean="0"/>
              <a:t>、</a:t>
            </a:r>
            <a:r>
              <a:rPr lang="zh-CN" sz="2000" smtClean="0"/>
              <a:t>输出信息的内容</a:t>
            </a:r>
            <a:endParaRPr lang="en-US" altLang="zh-CN" sz="2000" smtClean="0"/>
          </a:p>
          <a:p>
            <a:endParaRPr lang="zh-CN" altLang="en-US" sz="2000" smtClean="0"/>
          </a:p>
        </p:txBody>
      </p:sp>
      <p:sp>
        <p:nvSpPr>
          <p:cNvPr id="7270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body" idx="1"/>
          </p:nvPr>
        </p:nvSpPr>
        <p:spPr>
          <a:xfrm>
            <a:off x="533400" y="1676400"/>
            <a:ext cx="8229600" cy="3962400"/>
          </a:xfrm>
        </p:spPr>
        <p:txBody>
          <a:bodyPr/>
          <a:lstStyle/>
          <a:p>
            <a:pPr>
              <a:buFontTx/>
              <a:buNone/>
            </a:pPr>
            <a:r>
              <a:rPr lang="zh-CN" sz="2000" b="1" smtClean="0"/>
              <a:t>三、输出格式设计</a:t>
            </a:r>
          </a:p>
          <a:p>
            <a:r>
              <a:rPr lang="zh-CN" sz="2000" smtClean="0"/>
              <a:t>输出格式要满足使用者的要求和习惯，做到格式标准化，术语统一化，不仅清晰、美观，而且易于阅读、理解和用计算机实现。</a:t>
            </a:r>
            <a:endParaRPr lang="en-US" altLang="zh-CN" sz="2000" smtClean="0"/>
          </a:p>
          <a:p>
            <a:r>
              <a:rPr lang="zh-CN" sz="2000" smtClean="0"/>
              <a:t>报表是较常用的输出格式之一。</a:t>
            </a:r>
            <a:endParaRPr lang="zh-CN" altLang="en-US" sz="2000" smtClean="0"/>
          </a:p>
        </p:txBody>
      </p:sp>
      <p:sp>
        <p:nvSpPr>
          <p:cNvPr id="73731"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21</a:t>
            </a:fld>
            <a:endParaRPr lang="zh-CN" altLang="zh-CN"/>
          </a:p>
        </p:txBody>
      </p:sp>
      <p:pic>
        <p:nvPicPr>
          <p:cNvPr id="38914" name="Picture 2"/>
          <p:cNvPicPr>
            <a:picLocks noGrp="1" noChangeAspect="1" noChangeArrowheads="1"/>
          </p:cNvPicPr>
          <p:nvPr>
            <p:ph idx="1"/>
          </p:nvPr>
        </p:nvPicPr>
        <p:blipFill>
          <a:blip r:embed="rId2"/>
          <a:srcRect/>
          <a:stretch>
            <a:fillRect/>
          </a:stretch>
        </p:blipFill>
        <p:spPr bwMode="auto">
          <a:xfrm>
            <a:off x="1714480" y="1357298"/>
            <a:ext cx="6072230" cy="4500594"/>
          </a:xfrm>
          <a:prstGeom prst="rect">
            <a:avLst/>
          </a:prstGeom>
          <a:noFill/>
          <a:ln w="9525">
            <a:noFill/>
            <a:miter lim="800000"/>
            <a:headEnd/>
            <a:tailEnd/>
          </a:ln>
          <a:effectLst/>
        </p:spPr>
      </p:pic>
      <p:sp>
        <p:nvSpPr>
          <p:cNvPr id="6" name="TextBox 5"/>
          <p:cNvSpPr txBox="1"/>
          <p:nvPr/>
        </p:nvSpPr>
        <p:spPr>
          <a:xfrm>
            <a:off x="571472" y="785794"/>
            <a:ext cx="4786346" cy="584775"/>
          </a:xfrm>
          <a:prstGeom prst="rect">
            <a:avLst/>
          </a:prstGeom>
          <a:noFill/>
        </p:spPr>
        <p:txBody>
          <a:bodyPr wrap="square" rtlCol="0">
            <a:spAutoFit/>
          </a:bodyPr>
          <a:lstStyle/>
          <a:p>
            <a:r>
              <a:rPr lang="en-US" altLang="zh-CN" sz="3200" dirty="0" smtClean="0"/>
              <a:t>3</a:t>
            </a:r>
            <a:r>
              <a:rPr lang="zh-CN" altLang="en-US" sz="3200" dirty="0" smtClean="0"/>
              <a:t>、管理信息系统的概念</a:t>
            </a:r>
            <a:endParaRPr lang="zh-CN" altLang="en-US" sz="3200" dirty="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body" idx="1"/>
          </p:nvPr>
        </p:nvSpPr>
        <p:spPr>
          <a:xfrm>
            <a:off x="533400" y="1676400"/>
            <a:ext cx="8229600" cy="3962400"/>
          </a:xfrm>
        </p:spPr>
        <p:txBody>
          <a:bodyPr/>
          <a:lstStyle/>
          <a:p>
            <a:pPr>
              <a:buFontTx/>
              <a:buNone/>
            </a:pPr>
            <a:r>
              <a:rPr lang="zh-CN" sz="2000" b="1" smtClean="0"/>
              <a:t>四、输出方式选择</a:t>
            </a:r>
            <a:endParaRPr lang="en-US" altLang="zh-CN" sz="2000" b="1" smtClean="0"/>
          </a:p>
          <a:p>
            <a:r>
              <a:rPr lang="zh-CN" sz="2000" smtClean="0"/>
              <a:t>输出方式应根据输出的内容、格式特点、用户需求情况等因素来决定。</a:t>
            </a:r>
            <a:endParaRPr lang="en-US" altLang="zh-CN" sz="2000" smtClean="0"/>
          </a:p>
          <a:p>
            <a:r>
              <a:rPr lang="zh-CN" sz="2000" smtClean="0"/>
              <a:t>常用的输出设备有显示器、打印机、磁带机、缩微胶卷输出器、多媒体设备等。</a:t>
            </a:r>
            <a:endParaRPr lang="en-US" altLang="zh-CN" sz="2000" smtClean="0"/>
          </a:p>
          <a:p>
            <a:r>
              <a:rPr lang="zh-CN" sz="2000" smtClean="0"/>
              <a:t>输出介质有纸张、磁带、磁盘、光盘、多媒体介质等。</a:t>
            </a:r>
            <a:endParaRPr lang="zh-CN" altLang="en-US" sz="2000" smtClean="0"/>
          </a:p>
        </p:txBody>
      </p:sp>
      <p:sp>
        <p:nvSpPr>
          <p:cNvPr id="74755"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body" idx="1"/>
          </p:nvPr>
        </p:nvSpPr>
        <p:spPr>
          <a:xfrm>
            <a:off x="533400" y="1676400"/>
            <a:ext cx="8229600" cy="3962400"/>
          </a:xfrm>
        </p:spPr>
        <p:txBody>
          <a:bodyPr/>
          <a:lstStyle/>
          <a:p>
            <a:pPr>
              <a:buFontTx/>
              <a:buNone/>
            </a:pPr>
            <a:r>
              <a:rPr lang="zh-CN" sz="2000" b="1" smtClean="0"/>
              <a:t>五、 输出报告</a:t>
            </a:r>
          </a:p>
          <a:p>
            <a:pPr>
              <a:buFontTx/>
              <a:buNone/>
            </a:pPr>
            <a:r>
              <a:rPr lang="zh-CN" sz="2000" smtClean="0"/>
              <a:t>输出报告定义了系统的输出。设计输出报告时要注意以下几点：</a:t>
            </a:r>
          </a:p>
          <a:p>
            <a:pPr>
              <a:buFontTx/>
              <a:buNone/>
            </a:pPr>
            <a:r>
              <a:rPr lang="en-US" altLang="zh-CN" sz="2000" smtClean="0"/>
              <a:t>1</a:t>
            </a:r>
            <a:r>
              <a:rPr lang="zh-CN" sz="2000" smtClean="0"/>
              <a:t>．方便使用者。</a:t>
            </a:r>
          </a:p>
          <a:p>
            <a:pPr>
              <a:buFontTx/>
              <a:buNone/>
            </a:pPr>
            <a:r>
              <a:rPr lang="en-US" altLang="zh-CN" sz="2000" smtClean="0"/>
              <a:t>2</a:t>
            </a:r>
            <a:r>
              <a:rPr lang="zh-CN" sz="2000" smtClean="0"/>
              <a:t>．要考虑系统的硬件性能。</a:t>
            </a:r>
          </a:p>
          <a:p>
            <a:pPr>
              <a:buFontTx/>
              <a:buNone/>
            </a:pPr>
            <a:r>
              <a:rPr lang="en-US" altLang="zh-CN" sz="2000" smtClean="0"/>
              <a:t>3</a:t>
            </a:r>
            <a:r>
              <a:rPr lang="zh-CN" sz="2000" smtClean="0"/>
              <a:t>．尽量利用原系统的输出格式。</a:t>
            </a:r>
          </a:p>
          <a:p>
            <a:pPr>
              <a:buFontTx/>
              <a:buNone/>
            </a:pPr>
            <a:r>
              <a:rPr lang="en-US" altLang="zh-CN" sz="2000" smtClean="0"/>
              <a:t>4</a:t>
            </a:r>
            <a:r>
              <a:rPr lang="zh-CN" sz="2000" smtClean="0"/>
              <a:t>．输出表格要考虑系统发展的需要。</a:t>
            </a:r>
          </a:p>
          <a:p>
            <a:pPr>
              <a:buFontTx/>
              <a:buNone/>
            </a:pPr>
            <a:r>
              <a:rPr lang="en-US" altLang="zh-CN" sz="2000" smtClean="0"/>
              <a:t>5</a:t>
            </a:r>
            <a:r>
              <a:rPr lang="zh-CN" sz="2000" smtClean="0"/>
              <a:t>．输出的格式和大小要根据硬件能力，试制输出样品，经用户同意后才正式使用。</a:t>
            </a:r>
          </a:p>
          <a:p>
            <a:endParaRPr lang="zh-CN" altLang="en-US" sz="2000" smtClean="0"/>
          </a:p>
        </p:txBody>
      </p:sp>
      <p:sp>
        <p:nvSpPr>
          <p:cNvPr id="75779"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六、报表设计</a:t>
            </a:r>
          </a:p>
          <a:p>
            <a:pPr>
              <a:buFontTx/>
              <a:buNone/>
              <a:defRPr/>
            </a:pPr>
            <a:r>
              <a:rPr lang="zh-CN" sz="2000" dirty="0" smtClean="0"/>
              <a:t>报表是将系统内部数据处理后具体表现的一种方式，它必须包含用户所要得到的信息，而且以简单明了、美观、易于了解的形式出现。</a:t>
            </a:r>
            <a:endParaRPr lang="en-US" altLang="zh-CN" sz="2000" dirty="0" smtClean="0"/>
          </a:p>
          <a:p>
            <a:pPr>
              <a:buFontTx/>
              <a:buNone/>
              <a:defRPr/>
            </a:pPr>
            <a:r>
              <a:rPr lang="zh-CN" sz="2000" dirty="0" smtClean="0"/>
              <a:t>设计报表应采用以下规则：</a:t>
            </a:r>
            <a:endParaRPr lang="en-US" altLang="zh-CN" sz="2000" dirty="0" smtClean="0"/>
          </a:p>
          <a:p>
            <a:pPr lvl="1">
              <a:buFontTx/>
              <a:buNone/>
              <a:defRPr/>
            </a:pPr>
            <a:r>
              <a:rPr lang="en-US" sz="1600" dirty="0" smtClean="0">
                <a:cs typeface="+mn-cs"/>
              </a:rPr>
              <a:t>1</a:t>
            </a:r>
            <a:r>
              <a:rPr lang="zh-CN" sz="1600" dirty="0" smtClean="0">
                <a:cs typeface="+mn-cs"/>
              </a:rPr>
              <a:t>．页标题行——报表程序必须生成主题和标题行</a:t>
            </a:r>
            <a:endParaRPr lang="en-US" altLang="zh-CN" sz="1600" dirty="0" smtClean="0">
              <a:cs typeface="+mn-cs"/>
            </a:endParaRPr>
          </a:p>
          <a:p>
            <a:pPr lvl="1">
              <a:buFontTx/>
              <a:buNone/>
              <a:defRPr/>
            </a:pPr>
            <a:r>
              <a:rPr lang="en-US" sz="1600" dirty="0" smtClean="0">
                <a:cs typeface="+mn-cs"/>
              </a:rPr>
              <a:t>2</a:t>
            </a:r>
            <a:r>
              <a:rPr lang="zh-CN" sz="1600" dirty="0" smtClean="0">
                <a:cs typeface="+mn-cs"/>
              </a:rPr>
              <a:t>．列标题行——列标题区分了每一列的数据</a:t>
            </a:r>
            <a:endParaRPr lang="en-US" altLang="zh-CN" sz="1600" dirty="0" smtClean="0">
              <a:cs typeface="+mn-cs"/>
            </a:endParaRPr>
          </a:p>
          <a:p>
            <a:pPr lvl="1">
              <a:buFontTx/>
              <a:buNone/>
              <a:defRPr/>
            </a:pPr>
            <a:r>
              <a:rPr lang="en-US" sz="1600" dirty="0" smtClean="0">
                <a:cs typeface="+mn-cs"/>
              </a:rPr>
              <a:t>3</a:t>
            </a:r>
            <a:r>
              <a:rPr lang="zh-CN" sz="1600" dirty="0" smtClean="0">
                <a:cs typeface="+mn-cs"/>
              </a:rPr>
              <a:t>．列间距——每列信息应该分隔开来</a:t>
            </a:r>
            <a:endParaRPr lang="en-US" altLang="zh-CN" sz="1600" dirty="0" smtClean="0">
              <a:cs typeface="+mn-cs"/>
            </a:endParaRPr>
          </a:p>
          <a:p>
            <a:pPr lvl="1">
              <a:buFontTx/>
              <a:buNone/>
              <a:defRPr/>
            </a:pPr>
            <a:r>
              <a:rPr lang="en-US" sz="1600" dirty="0" smtClean="0">
                <a:cs typeface="+mn-cs"/>
              </a:rPr>
              <a:t>4</a:t>
            </a:r>
            <a:r>
              <a:rPr lang="zh-CN" sz="1600" dirty="0" smtClean="0">
                <a:cs typeface="+mn-cs"/>
              </a:rPr>
              <a:t>．明细行上数据项目的排列——习惯上报表是从左向右看</a:t>
            </a:r>
            <a:endParaRPr lang="en-US" altLang="zh-CN" sz="1600" dirty="0" smtClean="0">
              <a:cs typeface="+mn-cs"/>
            </a:endParaRPr>
          </a:p>
          <a:p>
            <a:pPr lvl="1">
              <a:buFontTx/>
              <a:buNone/>
              <a:defRPr/>
            </a:pPr>
            <a:r>
              <a:rPr lang="en-US" sz="1600" dirty="0" smtClean="0">
                <a:cs typeface="+mn-cs"/>
              </a:rPr>
              <a:t>5</a:t>
            </a:r>
            <a:r>
              <a:rPr lang="zh-CN" sz="1600" dirty="0" smtClean="0">
                <a:cs typeface="+mn-cs"/>
              </a:rPr>
              <a:t>．组合明细行——如果细节组是有意义的，它们应该以某种方式表示</a:t>
            </a:r>
            <a:endParaRPr lang="en-US" altLang="zh-CN" sz="1600" dirty="0" smtClean="0">
              <a:cs typeface="+mn-cs"/>
            </a:endParaRPr>
          </a:p>
          <a:p>
            <a:pPr lvl="1">
              <a:buFontTx/>
              <a:buNone/>
              <a:defRPr/>
            </a:pPr>
            <a:r>
              <a:rPr lang="en-US" sz="1600" dirty="0" smtClean="0"/>
              <a:t>6</a:t>
            </a:r>
            <a:r>
              <a:rPr lang="zh-CN" sz="1600" dirty="0" smtClean="0"/>
              <a:t>．报表注脚——每一张报表应该有一个报表注脚来表示报表的结束</a:t>
            </a:r>
            <a:endParaRPr lang="en-US" altLang="zh-CN" sz="1600" dirty="0" smtClean="0"/>
          </a:p>
          <a:p>
            <a:pPr lvl="1">
              <a:buFontTx/>
              <a:buNone/>
              <a:defRPr/>
            </a:pPr>
            <a:r>
              <a:rPr lang="en-US" sz="1600" dirty="0" smtClean="0"/>
              <a:t>7</a:t>
            </a:r>
            <a:r>
              <a:rPr lang="zh-CN" sz="1600" dirty="0" smtClean="0"/>
              <a:t>．设计的一致性——好的设计标准产生的报表是统一的、一致的</a:t>
            </a:r>
            <a:endParaRPr lang="en-US" altLang="zh-CN" sz="1600" dirty="0" smtClean="0"/>
          </a:p>
          <a:p>
            <a:pPr lvl="1">
              <a:buFontTx/>
              <a:buNone/>
              <a:defRPr/>
            </a:pPr>
            <a:r>
              <a:rPr lang="en-US" sz="1600" dirty="0" smtClean="0"/>
              <a:t>8</a:t>
            </a:r>
            <a:r>
              <a:rPr lang="zh-CN" sz="1600" dirty="0" smtClean="0"/>
              <a:t>．报表简明化——报表应力求简明化</a:t>
            </a:r>
            <a:endParaRPr lang="zh-CN" altLang="en-US" sz="1600" dirty="0"/>
          </a:p>
        </p:txBody>
      </p:sp>
      <p:sp>
        <p:nvSpPr>
          <p:cNvPr id="76803"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七、输出的正确性、完整性</a:t>
            </a:r>
            <a:endParaRPr lang="en-US" altLang="zh-CN" sz="2000" b="1" dirty="0" smtClean="0"/>
          </a:p>
          <a:p>
            <a:pPr>
              <a:buFontTx/>
              <a:buNone/>
              <a:defRPr/>
            </a:pPr>
            <a:r>
              <a:rPr lang="zh-CN" sz="2000" dirty="0" smtClean="0"/>
              <a:t>输出设计必须保证输出的正确性和完整性。应该采取如下几个步骤来保证输出的正确和完整：</a:t>
            </a:r>
          </a:p>
          <a:p>
            <a:pPr lvl="1">
              <a:buFontTx/>
              <a:buNone/>
              <a:defRPr/>
            </a:pPr>
            <a:r>
              <a:rPr lang="en-US" sz="1600" dirty="0" smtClean="0">
                <a:cs typeface="+mn-cs"/>
              </a:rPr>
              <a:t>1</a:t>
            </a:r>
            <a:r>
              <a:rPr lang="zh-CN" sz="1600" dirty="0" smtClean="0">
                <a:cs typeface="+mn-cs"/>
              </a:rPr>
              <a:t>．确保每个报表都应该有一个合适的标题、打印日期和报表中数据发生的时段；</a:t>
            </a:r>
          </a:p>
          <a:p>
            <a:pPr lvl="1">
              <a:buFontTx/>
              <a:buNone/>
              <a:defRPr/>
            </a:pPr>
            <a:r>
              <a:rPr lang="en-US" sz="1600" dirty="0" smtClean="0">
                <a:cs typeface="+mn-cs"/>
              </a:rPr>
              <a:t>2</a:t>
            </a:r>
            <a:r>
              <a:rPr lang="zh-CN" sz="1600" dirty="0" smtClean="0">
                <a:cs typeface="+mn-cs"/>
              </a:rPr>
              <a:t>．报表的页数应按次序编号；</a:t>
            </a:r>
          </a:p>
          <a:p>
            <a:pPr lvl="1">
              <a:buFontTx/>
              <a:buNone/>
              <a:defRPr/>
            </a:pPr>
            <a:r>
              <a:rPr lang="en-US" sz="1600" dirty="0" smtClean="0">
                <a:cs typeface="+mn-cs"/>
              </a:rPr>
              <a:t>3</a:t>
            </a:r>
            <a:r>
              <a:rPr lang="zh-CN" sz="1600" dirty="0" smtClean="0">
                <a:cs typeface="+mn-cs"/>
              </a:rPr>
              <a:t>．报表的结尾应该标示；</a:t>
            </a:r>
          </a:p>
          <a:p>
            <a:pPr lvl="1">
              <a:buFontTx/>
              <a:buNone/>
              <a:defRPr/>
            </a:pPr>
            <a:r>
              <a:rPr lang="en-US" sz="1600" dirty="0" smtClean="0">
                <a:cs typeface="+mn-cs"/>
              </a:rPr>
              <a:t>4</a:t>
            </a:r>
            <a:r>
              <a:rPr lang="zh-CN" sz="1600" dirty="0" smtClean="0">
                <a:cs typeface="+mn-cs"/>
              </a:rPr>
              <a:t>．记录所有的处理错误和中断，以便分析和修正。</a:t>
            </a:r>
          </a:p>
          <a:p>
            <a:pPr>
              <a:defRPr/>
            </a:pPr>
            <a:endParaRPr lang="zh-CN" altLang="en-US" sz="2000" dirty="0"/>
          </a:p>
        </p:txBody>
      </p:sp>
      <p:sp>
        <p:nvSpPr>
          <p:cNvPr id="77827"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533400" y="1676400"/>
            <a:ext cx="8229600" cy="3962400"/>
          </a:xfrm>
        </p:spPr>
        <p:txBody>
          <a:bodyPr/>
          <a:lstStyle/>
          <a:p>
            <a:pPr>
              <a:buFontTx/>
              <a:buNone/>
              <a:defRPr/>
            </a:pPr>
            <a:r>
              <a:rPr lang="zh-CN" sz="2000" b="1" dirty="0" smtClean="0"/>
              <a:t>八、输出的安全性</a:t>
            </a:r>
          </a:p>
          <a:p>
            <a:pPr>
              <a:buFontTx/>
              <a:buNone/>
              <a:defRPr/>
            </a:pPr>
            <a:r>
              <a:rPr lang="en-US" altLang="zh-CN" sz="2000" dirty="0" smtClean="0"/>
              <a:t>   </a:t>
            </a:r>
            <a:r>
              <a:rPr lang="zh-CN" sz="2000" dirty="0" smtClean="0"/>
              <a:t>输出安全可以保护个人或组织机构的隐私，并且保护组织的数据财产以免被窃或被非法获取。为了保证输出安全，必须执行以下几个重要的措施：</a:t>
            </a:r>
          </a:p>
          <a:p>
            <a:pPr lvl="1">
              <a:buFontTx/>
              <a:buNone/>
              <a:defRPr/>
            </a:pPr>
            <a:r>
              <a:rPr lang="en-US" sz="1600" dirty="0" smtClean="0">
                <a:cs typeface="+mn-cs"/>
              </a:rPr>
              <a:t>1</a:t>
            </a:r>
            <a:r>
              <a:rPr lang="zh-CN" sz="1600" dirty="0" smtClean="0">
                <a:cs typeface="+mn-cs"/>
              </a:rPr>
              <a:t>．保证系统仅生成报表所需信息；</a:t>
            </a:r>
          </a:p>
          <a:p>
            <a:pPr lvl="1">
              <a:buFontTx/>
              <a:buNone/>
              <a:defRPr/>
            </a:pPr>
            <a:r>
              <a:rPr lang="en-US" sz="1600" dirty="0" smtClean="0">
                <a:cs typeface="+mn-cs"/>
              </a:rPr>
              <a:t>2</a:t>
            </a:r>
            <a:r>
              <a:rPr lang="zh-CN" sz="1600" dirty="0" smtClean="0">
                <a:cs typeface="+mn-cs"/>
              </a:rPr>
              <a:t>．报表应该分发到已或授权的人手中；</a:t>
            </a:r>
          </a:p>
          <a:p>
            <a:pPr lvl="1">
              <a:buFontTx/>
              <a:buNone/>
              <a:defRPr/>
            </a:pPr>
            <a:r>
              <a:rPr lang="en-US" sz="1600" dirty="0" smtClean="0">
                <a:cs typeface="+mn-cs"/>
              </a:rPr>
              <a:t>3</a:t>
            </a:r>
            <a:r>
              <a:rPr lang="zh-CN" sz="1600" dirty="0" smtClean="0">
                <a:cs typeface="+mn-cs"/>
              </a:rPr>
              <a:t>．所有的机密报表每页都应该贴上标签，定期销毁过期报表。</a:t>
            </a:r>
          </a:p>
          <a:p>
            <a:pPr>
              <a:defRPr/>
            </a:pPr>
            <a:endParaRPr lang="zh-CN" altLang="en-US" sz="2000" dirty="0"/>
          </a:p>
        </p:txBody>
      </p:sp>
      <p:sp>
        <p:nvSpPr>
          <p:cNvPr id="78851" name="标题 5"/>
          <p:cNvSpPr>
            <a:spLocks noGrp="1"/>
          </p:cNvSpPr>
          <p:nvPr>
            <p:ph type="title"/>
          </p:nvPr>
        </p:nvSpPr>
        <p:spPr/>
        <p:txBody>
          <a:bodyPr/>
          <a:lstStyle/>
          <a:p>
            <a:endParaRPr lang="zh-CN" altLang="en-US" smtClean="0"/>
          </a:p>
        </p:txBody>
      </p:sp>
    </p:spTree>
  </p:cSld>
  <p:clrMapOvr>
    <a:masterClrMapping/>
  </p:clrMapOvr>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sp>
        <p:nvSpPr>
          <p:cNvPr id="79875" name="标题 1"/>
          <p:cNvSpPr>
            <a:spLocks noGrp="1" noChangeArrowheads="1"/>
          </p:cNvSpPr>
          <p:nvPr>
            <p:ph type="title" idx="4294967295"/>
          </p:nvPr>
        </p:nvSpPr>
        <p:spPr>
          <a:xfrm>
            <a:off x="457200" y="692150"/>
            <a:ext cx="8229600" cy="700088"/>
          </a:xfrm>
        </p:spPr>
        <p:txBody>
          <a:bodyPr/>
          <a:lstStyle/>
          <a:p>
            <a:endParaRPr lang="zh-CN" altLang="zh-CN" sz="4000" smtClean="0"/>
          </a:p>
        </p:txBody>
      </p:sp>
      <p:sp>
        <p:nvSpPr>
          <p:cNvPr id="3081" name="内容占位符 2"/>
          <p:cNvSpPr>
            <a:spLocks noGrp="1" noChangeArrowheads="1"/>
          </p:cNvSpPr>
          <p:nvPr>
            <p:ph sz="half" idx="1"/>
          </p:nvPr>
        </p:nvSpPr>
        <p:spPr>
          <a:xfrm>
            <a:off x="458788" y="1600200"/>
            <a:ext cx="8075612" cy="4525963"/>
          </a:xfrm>
        </p:spPr>
        <p:txBody>
          <a:bodyPr/>
          <a:lstStyle/>
          <a:p>
            <a:r>
              <a:rPr lang="zh-CN" altLang="en-US" sz="2400" b="1" smtClean="0"/>
              <a:t>第九节   人机对话设计</a:t>
            </a:r>
          </a:p>
          <a:p>
            <a:pPr algn="l"/>
            <a:endParaRPr lang="zh-CN" altLang="en-US" sz="2800" smtClean="0"/>
          </a:p>
          <a:p>
            <a:pPr algn="l"/>
            <a:r>
              <a:rPr lang="zh-CN" altLang="en-US" sz="2000" smtClean="0"/>
              <a:t>    </a:t>
            </a:r>
            <a:r>
              <a:rPr lang="en-US" sz="2000" smtClean="0">
                <a:solidFill>
                  <a:srgbClr val="FF0000"/>
                </a:solidFill>
              </a:rPr>
              <a:t>人机对话</a:t>
            </a:r>
            <a:r>
              <a:rPr lang="en-US" sz="2000" smtClean="0"/>
              <a:t>是计算机的一种工作方式，即计算机操作员或用户与计算机之间，通过控制台或终端显示屏幕，以对话方式进行工作。操作员可用命令或命令过程告诉计算机执行某一任务。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81">
                                            <p:txEl>
                                              <p:pRg st="0" end="0"/>
                                            </p:txEl>
                                          </p:spTgt>
                                        </p:tgtEl>
                                        <p:attrNameLst>
                                          <p:attrName>style.visibility</p:attrName>
                                        </p:attrNameLst>
                                      </p:cBhvr>
                                      <p:to>
                                        <p:strVal val="visible"/>
                                      </p:to>
                                    </p:set>
                                    <p:animEffect transition="in" filter="fade">
                                      <p:cBhvr>
                                        <p:cTn id="7" dur="2000"/>
                                        <p:tgtEl>
                                          <p:spTgt spid="30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081">
                                            <p:txEl>
                                              <p:pRg st="2" end="2"/>
                                            </p:txEl>
                                          </p:spTgt>
                                        </p:tgtEl>
                                        <p:attrNameLst>
                                          <p:attrName>style.visibility</p:attrName>
                                        </p:attrNameLst>
                                      </p:cBhvr>
                                      <p:to>
                                        <p:strVal val="visible"/>
                                      </p:to>
                                    </p:set>
                                    <p:anim calcmode="discrete" valueType="clr">
                                      <p:cBhvr override="childStyle">
                                        <p:cTn id="12" dur="80"/>
                                        <p:tgtEl>
                                          <p:spTgt spid="308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081">
                                            <p:txEl>
                                              <p:pRg st="2" end="2"/>
                                            </p:txEl>
                                          </p:spTgt>
                                        </p:tgtEl>
                                        <p:attrNameLst>
                                          <p:attrName>fillcolor</p:attrName>
                                        </p:attrNameLst>
                                      </p:cBhvr>
                                      <p:tavLst>
                                        <p:tav tm="0">
                                          <p:val>
                                            <p:clrVal>
                                              <a:schemeClr val="accent2"/>
                                            </p:clrVal>
                                          </p:val>
                                        </p:tav>
                                        <p:tav tm="50000">
                                          <p:val>
                                            <p:clrVal>
                                              <a:schemeClr val="hlink"/>
                                            </p:clrVal>
                                          </p:val>
                                        </p:tav>
                                      </p:tavLst>
                                    </p:anim>
                                    <p:set>
                                      <p:cBhvr>
                                        <p:cTn id="14" dur="80"/>
                                        <p:tgtEl>
                                          <p:spTgt spid="308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53b24f618800e"/>
          <p:cNvPicPr>
            <a:picLocks noChangeAspect="1" noChangeArrowheads="1"/>
          </p:cNvPicPr>
          <p:nvPr/>
        </p:nvPicPr>
        <p:blipFill>
          <a:blip r:embed="rId2"/>
          <a:srcRect/>
          <a:stretch>
            <a:fillRect/>
          </a:stretch>
        </p:blipFill>
        <p:spPr bwMode="auto">
          <a:xfrm>
            <a:off x="1403350" y="909638"/>
            <a:ext cx="6232525" cy="4897437"/>
          </a:xfrm>
          <a:prstGeom prst="rect">
            <a:avLst/>
          </a:prstGeom>
          <a:noFill/>
          <a:ln w="9525">
            <a:noFill/>
            <a:miter lim="800000"/>
            <a:headEnd/>
            <a:tailEnd/>
          </a:ln>
        </p:spPr>
      </p:pic>
      <p:pic>
        <p:nvPicPr>
          <p:cNvPr id="80899" name="Picture 1" descr="D:\网络部工作\2014\网络学习空间\201405网络学习空间试点申报\素材\图片33.png"/>
          <p:cNvPicPr>
            <a:picLocks noChangeArrowheads="1"/>
          </p:cNvPicPr>
          <p:nvPr/>
        </p:nvPicPr>
        <p:blipFill>
          <a:blip r:embed="rId3"/>
          <a:srcRect/>
          <a:stretch>
            <a:fillRect/>
          </a:stretch>
        </p:blipFill>
        <p:spPr bwMode="auto">
          <a:xfrm>
            <a:off x="0" y="692150"/>
            <a:ext cx="9144000" cy="73025"/>
          </a:xfrm>
          <a:prstGeom prst="rect">
            <a:avLst/>
          </a:prstGeom>
          <a:noFill/>
          <a:ln w="9525">
            <a:noFill/>
            <a:miter lim="800000"/>
            <a:headEnd/>
            <a:tailEnd/>
          </a:ln>
        </p:spPr>
      </p:pic>
      <p:sp>
        <p:nvSpPr>
          <p:cNvPr id="4105" name="Text Box 9"/>
          <p:cNvSpPr txBox="1">
            <a:spLocks noChangeArrowheads="1"/>
          </p:cNvSpPr>
          <p:nvPr/>
        </p:nvSpPr>
        <p:spPr bwMode="auto">
          <a:xfrm>
            <a:off x="1979613" y="1557338"/>
            <a:ext cx="4968875" cy="2955925"/>
          </a:xfrm>
          <a:prstGeom prst="rect">
            <a:avLst/>
          </a:prstGeom>
          <a:noFill/>
          <a:ln w="9525">
            <a:noFill/>
            <a:miter lim="800000"/>
            <a:headEnd/>
            <a:tailEnd/>
          </a:ln>
        </p:spPr>
        <p:txBody>
          <a:bodyPr>
            <a:spAutoFit/>
          </a:bodyPr>
          <a:lstStyle/>
          <a:p>
            <a:r>
              <a:rPr lang="zh-CN" altLang="en-US" sz="4400" b="1">
                <a:solidFill>
                  <a:srgbClr val="FF0000"/>
                </a:solidFill>
              </a:rPr>
              <a:t>作用：</a:t>
            </a:r>
            <a:r>
              <a:rPr lang="zh-CN" altLang="en-US" sz="3600"/>
              <a:t>有利于将人的意图、判断和经验，纳入计算机工作过程，增强计算机应用的灵活性，也便于软件编写。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ppt_w</p:attrName>
                                        </p:attrNameLst>
                                      </p:cBhvr>
                                      <p:tavLst>
                                        <p:tav tm="0">
                                          <p:val>
                                            <p:strVal val="#ppt_w*0.70"/>
                                          </p:val>
                                        </p:tav>
                                        <p:tav tm="100000">
                                          <p:val>
                                            <p:strVal val="#ppt_w"/>
                                          </p:val>
                                        </p:tav>
                                      </p:tavLst>
                                    </p:anim>
                                    <p:anim calcmode="lin" valueType="num">
                                      <p:cBhvr>
                                        <p:cTn id="8" dur="1000" fill="hold"/>
                                        <p:tgtEl>
                                          <p:spTgt spid="4098"/>
                                        </p:tgtEl>
                                        <p:attrNameLst>
                                          <p:attrName>ppt_h</p:attrName>
                                        </p:attrNameLst>
                                      </p:cBhvr>
                                      <p:tavLst>
                                        <p:tav tm="0">
                                          <p:val>
                                            <p:strVal val="#ppt_h"/>
                                          </p:val>
                                        </p:tav>
                                        <p:tav tm="100000">
                                          <p:val>
                                            <p:strVal val="#ppt_h"/>
                                          </p:val>
                                        </p:tav>
                                      </p:tavLst>
                                    </p:anim>
                                    <p:animEffect transition="in" filter="fade">
                                      <p:cBhvr>
                                        <p:cTn id="9" dur="1000"/>
                                        <p:tgtEl>
                                          <p:spTgt spid="4098"/>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4105">
                                            <p:txEl>
                                              <p:pRg st="0" end="0"/>
                                            </p:txEl>
                                          </p:spTgt>
                                        </p:tgtEl>
                                        <p:attrNameLst>
                                          <p:attrName>style.visibility</p:attrName>
                                        </p:attrNameLst>
                                      </p:cBhvr>
                                      <p:to>
                                        <p:strVal val="visible"/>
                                      </p:to>
                                    </p:set>
                                    <p:anim calcmode="discrete" valueType="clr">
                                      <p:cBhvr override="childStyle">
                                        <p:cTn id="13" dur="80"/>
                                        <p:tgtEl>
                                          <p:spTgt spid="410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105">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410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sp>
        <p:nvSpPr>
          <p:cNvPr id="5128" name="AutoShape 8" descr="colored_paper1"/>
          <p:cNvSpPr>
            <a:spLocks noChangeArrowheads="1"/>
          </p:cNvSpPr>
          <p:nvPr/>
        </p:nvSpPr>
        <p:spPr bwMode="auto">
          <a:xfrm>
            <a:off x="3419475" y="2060575"/>
            <a:ext cx="2159000" cy="2378075"/>
          </a:xfrm>
          <a:prstGeom prst="leftRightArrowCallout">
            <a:avLst>
              <a:gd name="adj1" fmla="val 27537"/>
              <a:gd name="adj2" fmla="val 27537"/>
              <a:gd name="adj3" fmla="val 12500"/>
              <a:gd name="adj4" fmla="val 50000"/>
            </a:avLst>
          </a:prstGeom>
          <a:blipFill dpi="0" rotWithShape="0">
            <a:blip r:embed="rId3"/>
            <a:srcRect/>
            <a:tile tx="0" ty="0" sx="100000" sy="100000" flip="none" algn="tl"/>
          </a:blipFill>
          <a:ln w="9525">
            <a:solidFill>
              <a:schemeClr val="tx1"/>
            </a:solidFill>
            <a:miter lim="800000"/>
            <a:headEnd/>
            <a:tailEnd/>
          </a:ln>
        </p:spPr>
        <p:txBody>
          <a:bodyPr anchor="ctr"/>
          <a:lstStyle/>
          <a:p>
            <a:endParaRPr lang="zh-CN" altLang="en-US"/>
          </a:p>
        </p:txBody>
      </p:sp>
      <p:sp>
        <p:nvSpPr>
          <p:cNvPr id="5129" name="Text Box 9"/>
          <p:cNvSpPr txBox="1">
            <a:spLocks noChangeArrowheads="1"/>
          </p:cNvSpPr>
          <p:nvPr/>
        </p:nvSpPr>
        <p:spPr bwMode="auto">
          <a:xfrm>
            <a:off x="1835150" y="2492375"/>
            <a:ext cx="1773238" cy="1433513"/>
          </a:xfrm>
          <a:prstGeom prst="rect">
            <a:avLst/>
          </a:prstGeom>
          <a:noFill/>
          <a:ln w="9525">
            <a:noFill/>
            <a:miter lim="800000"/>
            <a:headEnd/>
            <a:tailEnd/>
          </a:ln>
        </p:spPr>
        <p:txBody>
          <a:bodyPr>
            <a:spAutoFit/>
          </a:bodyPr>
          <a:lstStyle/>
          <a:p>
            <a:r>
              <a:rPr lang="zh-CN" altLang="en-US" sz="4400" b="1">
                <a:solidFill>
                  <a:srgbClr val="FF0000"/>
                </a:solidFill>
              </a:rPr>
              <a:t>人机对话</a:t>
            </a:r>
          </a:p>
        </p:txBody>
      </p:sp>
      <p:sp>
        <p:nvSpPr>
          <p:cNvPr id="5130" name="Text Box 10"/>
          <p:cNvSpPr txBox="1">
            <a:spLocks noChangeArrowheads="1"/>
          </p:cNvSpPr>
          <p:nvPr/>
        </p:nvSpPr>
        <p:spPr bwMode="auto">
          <a:xfrm>
            <a:off x="6011863" y="2565400"/>
            <a:ext cx="2303462" cy="1431925"/>
          </a:xfrm>
          <a:prstGeom prst="rect">
            <a:avLst/>
          </a:prstGeom>
          <a:noFill/>
          <a:ln w="9525">
            <a:noFill/>
            <a:miter lim="800000"/>
            <a:headEnd/>
            <a:tailEnd/>
          </a:ln>
        </p:spPr>
        <p:txBody>
          <a:bodyPr>
            <a:spAutoFit/>
          </a:bodyPr>
          <a:lstStyle/>
          <a:p>
            <a:r>
              <a:rPr lang="zh-CN" altLang="en-US" sz="4400" b="1">
                <a:solidFill>
                  <a:srgbClr val="FF0000"/>
                </a:solidFill>
              </a:rPr>
              <a:t>批处理</a:t>
            </a:r>
          </a:p>
          <a:p>
            <a:r>
              <a:rPr lang="zh-CN" altLang="en-US" sz="4400" b="1">
                <a:solidFill>
                  <a:srgbClr val="FF0000"/>
                </a:solidFill>
              </a:rPr>
              <a:t>方式 </a:t>
            </a:r>
            <a:endParaRPr lang="zh-CN" altLang="en-US" sz="2800"/>
          </a:p>
        </p:txBody>
      </p:sp>
      <p:sp>
        <p:nvSpPr>
          <p:cNvPr id="5131" name="Text Box 11"/>
          <p:cNvSpPr txBox="1">
            <a:spLocks noChangeArrowheads="1"/>
          </p:cNvSpPr>
          <p:nvPr/>
        </p:nvSpPr>
        <p:spPr bwMode="auto">
          <a:xfrm>
            <a:off x="4068763" y="2276475"/>
            <a:ext cx="792162" cy="2051050"/>
          </a:xfrm>
          <a:prstGeom prst="rect">
            <a:avLst/>
          </a:prstGeom>
          <a:noFill/>
          <a:ln w="9525">
            <a:noFill/>
            <a:miter lim="800000"/>
            <a:headEnd/>
            <a:tailEnd/>
          </a:ln>
        </p:spPr>
        <p:txBody>
          <a:bodyPr vert="eaVert">
            <a:spAutoFit/>
          </a:bodyPr>
          <a:lstStyle/>
          <a:p>
            <a:r>
              <a:rPr lang="zh-CN" altLang="en-US" sz="4000" b="1">
                <a:solidFill>
                  <a:srgbClr val="9900FF"/>
                </a:solidFill>
              </a:rPr>
              <a:t>相   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129">
                                            <p:txEl>
                                              <p:pRg st="0" end="0"/>
                                            </p:txEl>
                                          </p:spTgt>
                                        </p:tgtEl>
                                        <p:attrNameLst>
                                          <p:attrName>style.visibility</p:attrName>
                                        </p:attrNameLst>
                                      </p:cBhvr>
                                      <p:to>
                                        <p:strVal val="visible"/>
                                      </p:to>
                                    </p:set>
                                    <p:anim calcmode="lin" valueType="num">
                                      <p:cBhvr>
                                        <p:cTn id="7" dur="1000" fill="hold"/>
                                        <p:tgtEl>
                                          <p:spTgt spid="512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12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12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5" presetClass="entr" presetSubtype="0" fill="hold" grpId="0" nodeType="afterEffect">
                                  <p:stCondLst>
                                    <p:cond delay="0"/>
                                  </p:stCondLst>
                                  <p:childTnLst>
                                    <p:set>
                                      <p:cBhvr>
                                        <p:cTn id="13" dur="1" fill="hold">
                                          <p:stCondLst>
                                            <p:cond delay="0"/>
                                          </p:stCondLst>
                                        </p:cTn>
                                        <p:tgtEl>
                                          <p:spTgt spid="5128"/>
                                        </p:tgtEl>
                                        <p:attrNameLst>
                                          <p:attrName>style.visibility</p:attrName>
                                        </p:attrNameLst>
                                      </p:cBhvr>
                                      <p:to>
                                        <p:strVal val="visible"/>
                                      </p:to>
                                    </p:set>
                                    <p:anim calcmode="lin" valueType="num">
                                      <p:cBhvr>
                                        <p:cTn id="14" dur="1000" fill="hold"/>
                                        <p:tgtEl>
                                          <p:spTgt spid="5128"/>
                                        </p:tgtEl>
                                        <p:attrNameLst>
                                          <p:attrName>ppt_w</p:attrName>
                                        </p:attrNameLst>
                                      </p:cBhvr>
                                      <p:tavLst>
                                        <p:tav tm="0">
                                          <p:val>
                                            <p:strVal val="#ppt_w*0.70"/>
                                          </p:val>
                                        </p:tav>
                                        <p:tav tm="100000">
                                          <p:val>
                                            <p:strVal val="#ppt_w"/>
                                          </p:val>
                                        </p:tav>
                                      </p:tavLst>
                                    </p:anim>
                                    <p:anim calcmode="lin" valueType="num">
                                      <p:cBhvr>
                                        <p:cTn id="15" dur="1000" fill="hold"/>
                                        <p:tgtEl>
                                          <p:spTgt spid="5128"/>
                                        </p:tgtEl>
                                        <p:attrNameLst>
                                          <p:attrName>ppt_h</p:attrName>
                                        </p:attrNameLst>
                                      </p:cBhvr>
                                      <p:tavLst>
                                        <p:tav tm="0">
                                          <p:val>
                                            <p:strVal val="#ppt_h"/>
                                          </p:val>
                                        </p:tav>
                                        <p:tav tm="100000">
                                          <p:val>
                                            <p:strVal val="#ppt_h"/>
                                          </p:val>
                                        </p:tav>
                                      </p:tavLst>
                                    </p:anim>
                                    <p:animEffect transition="in" filter="fade">
                                      <p:cBhvr>
                                        <p:cTn id="16" dur="1000"/>
                                        <p:tgtEl>
                                          <p:spTgt spid="5128"/>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5131">
                                            <p:txEl>
                                              <p:pRg st="0" end="0"/>
                                            </p:txEl>
                                          </p:spTgt>
                                        </p:tgtEl>
                                        <p:attrNameLst>
                                          <p:attrName>style.visibility</p:attrName>
                                        </p:attrNameLst>
                                      </p:cBhvr>
                                      <p:to>
                                        <p:strVal val="visible"/>
                                      </p:to>
                                    </p:set>
                                    <p:animEffect transition="in" filter="dissolve">
                                      <p:cBhvr>
                                        <p:cTn id="20" dur="500"/>
                                        <p:tgtEl>
                                          <p:spTgt spid="5131">
                                            <p:txEl>
                                              <p:pRg st="0" end="0"/>
                                            </p:txEl>
                                          </p:spTgt>
                                        </p:tgtEl>
                                      </p:cBhvr>
                                    </p:animEffect>
                                  </p:childTnLst>
                                </p:cTn>
                              </p:par>
                            </p:childTnLst>
                          </p:cTn>
                        </p:par>
                        <p:par>
                          <p:cTn id="21" fill="hold">
                            <p:stCondLst>
                              <p:cond delay="2500"/>
                            </p:stCondLst>
                            <p:childTnLst>
                              <p:par>
                                <p:cTn id="22" presetID="15" presetClass="entr" presetSubtype="0" fill="hold" nodeType="afterEffect">
                                  <p:stCondLst>
                                    <p:cond delay="0"/>
                                  </p:stCondLst>
                                  <p:childTnLst>
                                    <p:set>
                                      <p:cBhvr>
                                        <p:cTn id="23" dur="1" fill="hold">
                                          <p:stCondLst>
                                            <p:cond delay="0"/>
                                          </p:stCondLst>
                                        </p:cTn>
                                        <p:tgtEl>
                                          <p:spTgt spid="5130">
                                            <p:txEl>
                                              <p:pRg st="0" end="0"/>
                                            </p:txEl>
                                          </p:spTgt>
                                        </p:tgtEl>
                                        <p:attrNameLst>
                                          <p:attrName>style.visibility</p:attrName>
                                        </p:attrNameLst>
                                      </p:cBhvr>
                                      <p:to>
                                        <p:strVal val="visible"/>
                                      </p:to>
                                    </p:set>
                                    <p:anim calcmode="lin" valueType="num">
                                      <p:cBhvr>
                                        <p:cTn id="24" dur="1000" fill="hold"/>
                                        <p:tgtEl>
                                          <p:spTgt spid="5130">
                                            <p:txEl>
                                              <p:pRg st="0" end="0"/>
                                            </p:txEl>
                                          </p:spTgt>
                                        </p:tgtEl>
                                        <p:attrNameLst>
                                          <p:attrName>ppt_w</p:attrName>
                                        </p:attrNameLst>
                                      </p:cBhvr>
                                      <p:tavLst>
                                        <p:tav tm="0">
                                          <p:val>
                                            <p:fltVal val="0"/>
                                          </p:val>
                                        </p:tav>
                                        <p:tav tm="100000">
                                          <p:val>
                                            <p:strVal val="#ppt_w"/>
                                          </p:val>
                                        </p:tav>
                                      </p:tavLst>
                                    </p:anim>
                                    <p:anim calcmode="lin" valueType="num">
                                      <p:cBhvr>
                                        <p:cTn id="25" dur="1000" fill="hold"/>
                                        <p:tgtEl>
                                          <p:spTgt spid="5130">
                                            <p:txEl>
                                              <p:pRg st="0" end="0"/>
                                            </p:txEl>
                                          </p:spTgt>
                                        </p:tgtEl>
                                        <p:attrNameLst>
                                          <p:attrName>ppt_h</p:attrName>
                                        </p:attrNameLst>
                                      </p:cBhvr>
                                      <p:tavLst>
                                        <p:tav tm="0">
                                          <p:val>
                                            <p:fltVal val="0"/>
                                          </p:val>
                                        </p:tav>
                                        <p:tav tm="100000">
                                          <p:val>
                                            <p:strVal val="#ppt_h"/>
                                          </p:val>
                                        </p:tav>
                                      </p:tavLst>
                                    </p:anim>
                                    <p:anim calcmode="lin" valueType="num">
                                      <p:cBhvr>
                                        <p:cTn id="26" dur="1000" fill="hold"/>
                                        <p:tgtEl>
                                          <p:spTgt spid="513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513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3500"/>
                            </p:stCondLst>
                            <p:childTnLst>
                              <p:par>
                                <p:cTn id="29" presetID="15" presetClass="entr" presetSubtype="0" fill="hold" nodeType="afterEffect">
                                  <p:stCondLst>
                                    <p:cond delay="0"/>
                                  </p:stCondLst>
                                  <p:childTnLst>
                                    <p:set>
                                      <p:cBhvr>
                                        <p:cTn id="30" dur="1" fill="hold">
                                          <p:stCondLst>
                                            <p:cond delay="0"/>
                                          </p:stCondLst>
                                        </p:cTn>
                                        <p:tgtEl>
                                          <p:spTgt spid="5130">
                                            <p:txEl>
                                              <p:pRg st="1" end="1"/>
                                            </p:txEl>
                                          </p:spTgt>
                                        </p:tgtEl>
                                        <p:attrNameLst>
                                          <p:attrName>style.visibility</p:attrName>
                                        </p:attrNameLst>
                                      </p:cBhvr>
                                      <p:to>
                                        <p:strVal val="visible"/>
                                      </p:to>
                                    </p:set>
                                    <p:anim calcmode="lin" valueType="num">
                                      <p:cBhvr>
                                        <p:cTn id="31" dur="1000" fill="hold"/>
                                        <p:tgtEl>
                                          <p:spTgt spid="5130">
                                            <p:txEl>
                                              <p:pRg st="1" end="1"/>
                                            </p:txEl>
                                          </p:spTgt>
                                        </p:tgtEl>
                                        <p:attrNameLst>
                                          <p:attrName>ppt_w</p:attrName>
                                        </p:attrNameLst>
                                      </p:cBhvr>
                                      <p:tavLst>
                                        <p:tav tm="0">
                                          <p:val>
                                            <p:fltVal val="0"/>
                                          </p:val>
                                        </p:tav>
                                        <p:tav tm="100000">
                                          <p:val>
                                            <p:strVal val="#ppt_w"/>
                                          </p:val>
                                        </p:tav>
                                      </p:tavLst>
                                    </p:anim>
                                    <p:anim calcmode="lin" valueType="num">
                                      <p:cBhvr>
                                        <p:cTn id="32" dur="1000" fill="hold"/>
                                        <p:tgtEl>
                                          <p:spTgt spid="5130">
                                            <p:txEl>
                                              <p:pRg st="1" end="1"/>
                                            </p:txEl>
                                          </p:spTgt>
                                        </p:tgtEl>
                                        <p:attrNameLst>
                                          <p:attrName>ppt_h</p:attrName>
                                        </p:attrNameLst>
                                      </p:cBhvr>
                                      <p:tavLst>
                                        <p:tav tm="0">
                                          <p:val>
                                            <p:fltVal val="0"/>
                                          </p:val>
                                        </p:tav>
                                        <p:tav tm="100000">
                                          <p:val>
                                            <p:strVal val="#ppt_h"/>
                                          </p:val>
                                        </p:tav>
                                      </p:tavLst>
                                    </p:anim>
                                    <p:anim calcmode="lin" valueType="num">
                                      <p:cBhvr>
                                        <p:cTn id="33" dur="1000" fill="hold"/>
                                        <p:tgtEl>
                                          <p:spTgt spid="5130">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130">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任意多边形 20"/>
          <p:cNvSpPr>
            <a:spLocks noChangeArrowheads="1"/>
          </p:cNvSpPr>
          <p:nvPr/>
        </p:nvSpPr>
        <p:spPr bwMode="auto">
          <a:xfrm>
            <a:off x="757238" y="1847850"/>
            <a:ext cx="7704137" cy="863600"/>
          </a:xfrm>
          <a:custGeom>
            <a:avLst/>
            <a:gdLst>
              <a:gd name="T0" fmla="*/ 309259 w 5016918"/>
              <a:gd name="T1" fmla="*/ 0 h 723600"/>
              <a:gd name="T2" fmla="*/ 4643289 w 5016918"/>
              <a:gd name="T3" fmla="*/ 0 h 723600"/>
              <a:gd name="T4" fmla="*/ 4643289 w 5016918"/>
              <a:gd name="T5" fmla="*/ 539 h 723600"/>
              <a:gd name="T6" fmla="*/ 4835884 w 5016918"/>
              <a:gd name="T7" fmla="*/ 539 h 723600"/>
              <a:gd name="T8" fmla="*/ 5016500 w 5016918"/>
              <a:gd name="T9" fmla="*/ 361951 h 723600"/>
              <a:gd name="T10" fmla="*/ 4835884 w 5016918"/>
              <a:gd name="T11" fmla="*/ 723362 h 723600"/>
              <a:gd name="T12" fmla="*/ 4643289 w 5016918"/>
              <a:gd name="T13" fmla="*/ 723362 h 723600"/>
              <a:gd name="T14" fmla="*/ 4643289 w 5016918"/>
              <a:gd name="T15" fmla="*/ 723900 h 723600"/>
              <a:gd name="T16" fmla="*/ 309259 w 5016918"/>
              <a:gd name="T17" fmla="*/ 723900 h 723600"/>
              <a:gd name="T18" fmla="*/ 309259 w 5016918"/>
              <a:gd name="T19" fmla="*/ 723362 h 723600"/>
              <a:gd name="T20" fmla="*/ 180616 w 5016918"/>
              <a:gd name="T21" fmla="*/ 723362 h 723600"/>
              <a:gd name="T22" fmla="*/ 0 w 5016918"/>
              <a:gd name="T23" fmla="*/ 361951 h 723600"/>
              <a:gd name="T24" fmla="*/ 180616 w 5016918"/>
              <a:gd name="T25" fmla="*/ 539 h 723600"/>
              <a:gd name="T26" fmla="*/ 309259 w 5016918"/>
              <a:gd name="T27" fmla="*/ 539 h 723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6918"/>
              <a:gd name="T43" fmla="*/ 0 h 723600"/>
              <a:gd name="T44" fmla="*/ 5016918 w 5016918"/>
              <a:gd name="T45" fmla="*/ 723600 h 723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lnTo>
                  <a:pt x="309285" y="0"/>
                </a:lnTo>
                <a:close/>
              </a:path>
            </a:pathLst>
          </a:custGeom>
          <a:solidFill>
            <a:srgbClr val="4A66AC"/>
          </a:solidFill>
          <a:ln w="9525">
            <a:noFill/>
            <a:miter lim="800000"/>
            <a:headEnd/>
            <a:tailEnd/>
          </a:ln>
          <a:effectLst>
            <a:outerShdw dist="38100" dir="5400000" algn="ctr" rotWithShape="0">
              <a:srgbClr val="7F7F7F">
                <a:alpha val="37999"/>
              </a:srgbClr>
            </a:outerShdw>
          </a:effectLst>
        </p:spPr>
        <p:txBody>
          <a:bodyPr lIns="900000" anchor="ctr"/>
          <a:lstStyle/>
          <a:p>
            <a:pPr algn="just">
              <a:defRPr/>
            </a:pPr>
            <a:r>
              <a:rPr lang="zh-CN" altLang="en-US" sz="2800">
                <a:solidFill>
                  <a:srgbClr val="FFFFFF"/>
                </a:solidFill>
                <a:latin typeface="微软雅黑" pitchFamily="34" charset="-122"/>
                <a:ea typeface="微软雅黑" pitchFamily="34" charset="-122"/>
              </a:rPr>
              <a:t>对话要清楚、简单，用词要符合用户</a:t>
            </a:r>
          </a:p>
          <a:p>
            <a:pPr algn="just">
              <a:defRPr/>
            </a:pPr>
            <a:r>
              <a:rPr lang="zh-CN" altLang="en-US" sz="2800">
                <a:solidFill>
                  <a:srgbClr val="FFFFFF"/>
                </a:solidFill>
                <a:latin typeface="微软雅黑" pitchFamily="34" charset="-122"/>
                <a:ea typeface="微软雅黑" pitchFamily="34" charset="-122"/>
              </a:rPr>
              <a:t>观点和习惯</a:t>
            </a:r>
          </a:p>
        </p:txBody>
      </p:sp>
      <p:grpSp>
        <p:nvGrpSpPr>
          <p:cNvPr id="2" name="六边形 21"/>
          <p:cNvGrpSpPr>
            <a:grpSpLocks/>
          </p:cNvGrpSpPr>
          <p:nvPr/>
        </p:nvGrpSpPr>
        <p:grpSpPr bwMode="auto">
          <a:xfrm>
            <a:off x="901700" y="1917700"/>
            <a:ext cx="736600" cy="631825"/>
            <a:chOff x="0" y="0"/>
            <a:chExt cx="464" cy="399"/>
          </a:xfrm>
        </p:grpSpPr>
        <p:pic>
          <p:nvPicPr>
            <p:cNvPr id="82962" name="六边形 21"/>
            <p:cNvPicPr>
              <a:picLocks noChangeArrowheads="1"/>
            </p:cNvPicPr>
            <p:nvPr/>
          </p:nvPicPr>
          <p:blipFill>
            <a:blip r:embed="rId3"/>
            <a:srcRect/>
            <a:stretch>
              <a:fillRect/>
            </a:stretch>
          </p:blipFill>
          <p:spPr bwMode="auto">
            <a:xfrm>
              <a:off x="0" y="0"/>
              <a:ext cx="464" cy="399"/>
            </a:xfrm>
            <a:prstGeom prst="rect">
              <a:avLst/>
            </a:prstGeom>
            <a:noFill/>
            <a:ln w="9525">
              <a:noFill/>
              <a:miter lim="800000"/>
              <a:headEnd/>
              <a:tailEnd/>
            </a:ln>
          </p:spPr>
        </p:pic>
        <p:sp>
          <p:nvSpPr>
            <p:cNvPr id="82963" name="Text Box 5"/>
            <p:cNvSpPr txBox="1">
              <a:spLocks noChangeArrowheads="1"/>
            </p:cNvSpPr>
            <p:nvPr/>
          </p:nvSpPr>
          <p:spPr bwMode="auto">
            <a:xfrm>
              <a:off x="71" y="62"/>
              <a:ext cx="320" cy="276"/>
            </a:xfrm>
            <a:prstGeom prst="rect">
              <a:avLst/>
            </a:prstGeom>
            <a:noFill/>
            <a:ln w="9525">
              <a:noFill/>
              <a:miter lim="800000"/>
              <a:headEnd/>
              <a:tailEnd/>
            </a:ln>
          </p:spPr>
          <p:txBody>
            <a:bodyPr lIns="0" tIns="0" rIns="0" bIns="0" anchor="ctr"/>
            <a:lstStyle/>
            <a:p>
              <a:pPr algn="ctr"/>
              <a:r>
                <a:rPr lang="en-US" altLang="zh-CN" sz="2000">
                  <a:solidFill>
                    <a:srgbClr val="595959"/>
                  </a:solidFill>
                  <a:latin typeface="Arial Rounded MT Bold" pitchFamily="34" charset="0"/>
                </a:rPr>
                <a:t>01</a:t>
              </a:r>
              <a:endParaRPr lang="zh-CN" altLang="en-US" sz="2000">
                <a:solidFill>
                  <a:srgbClr val="595959"/>
                </a:solidFill>
                <a:latin typeface="Arial Rounded MT Bold" pitchFamily="34" charset="0"/>
              </a:endParaRPr>
            </a:p>
          </p:txBody>
        </p:sp>
      </p:grpSp>
      <p:sp>
        <p:nvSpPr>
          <p:cNvPr id="6150" name="任意多边形 22"/>
          <p:cNvSpPr>
            <a:spLocks noChangeArrowheads="1"/>
          </p:cNvSpPr>
          <p:nvPr/>
        </p:nvSpPr>
        <p:spPr bwMode="auto">
          <a:xfrm>
            <a:off x="971550" y="2863850"/>
            <a:ext cx="7273925" cy="927100"/>
          </a:xfrm>
          <a:custGeom>
            <a:avLst/>
            <a:gdLst>
              <a:gd name="T0" fmla="*/ 309259 w 5016918"/>
              <a:gd name="T1" fmla="*/ 0 h 723600"/>
              <a:gd name="T2" fmla="*/ 4643289 w 5016918"/>
              <a:gd name="T3" fmla="*/ 0 h 723600"/>
              <a:gd name="T4" fmla="*/ 4643289 w 5016918"/>
              <a:gd name="T5" fmla="*/ 539 h 723600"/>
              <a:gd name="T6" fmla="*/ 4835884 w 5016918"/>
              <a:gd name="T7" fmla="*/ 539 h 723600"/>
              <a:gd name="T8" fmla="*/ 5016500 w 5016918"/>
              <a:gd name="T9" fmla="*/ 361951 h 723600"/>
              <a:gd name="T10" fmla="*/ 4835884 w 5016918"/>
              <a:gd name="T11" fmla="*/ 723362 h 723600"/>
              <a:gd name="T12" fmla="*/ 4643289 w 5016918"/>
              <a:gd name="T13" fmla="*/ 723362 h 723600"/>
              <a:gd name="T14" fmla="*/ 4643289 w 5016918"/>
              <a:gd name="T15" fmla="*/ 723900 h 723600"/>
              <a:gd name="T16" fmla="*/ 309259 w 5016918"/>
              <a:gd name="T17" fmla="*/ 723900 h 723600"/>
              <a:gd name="T18" fmla="*/ 309259 w 5016918"/>
              <a:gd name="T19" fmla="*/ 723362 h 723600"/>
              <a:gd name="T20" fmla="*/ 180616 w 5016918"/>
              <a:gd name="T21" fmla="*/ 723362 h 723600"/>
              <a:gd name="T22" fmla="*/ 0 w 5016918"/>
              <a:gd name="T23" fmla="*/ 361951 h 723600"/>
              <a:gd name="T24" fmla="*/ 180616 w 5016918"/>
              <a:gd name="T25" fmla="*/ 539 h 723600"/>
              <a:gd name="T26" fmla="*/ 309259 w 5016918"/>
              <a:gd name="T27" fmla="*/ 539 h 723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6918"/>
              <a:gd name="T43" fmla="*/ 0 h 723600"/>
              <a:gd name="T44" fmla="*/ 5016918 w 5016918"/>
              <a:gd name="T45" fmla="*/ 723600 h 723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lnTo>
                  <a:pt x="309285" y="0"/>
                </a:lnTo>
                <a:close/>
              </a:path>
            </a:pathLst>
          </a:custGeom>
          <a:solidFill>
            <a:srgbClr val="629DD1"/>
          </a:solidFill>
          <a:ln w="9525">
            <a:noFill/>
            <a:miter lim="800000"/>
            <a:headEnd/>
            <a:tailEnd/>
          </a:ln>
          <a:effectLst>
            <a:outerShdw dist="38100" dir="5400000" algn="ctr" rotWithShape="0">
              <a:srgbClr val="7F7F7F">
                <a:alpha val="37999"/>
              </a:srgbClr>
            </a:outerShdw>
          </a:effectLst>
        </p:spPr>
        <p:txBody>
          <a:bodyPr lIns="900000" anchor="ctr"/>
          <a:lstStyle/>
          <a:p>
            <a:pPr algn="just">
              <a:defRPr/>
            </a:pPr>
            <a:r>
              <a:rPr lang="zh-CN" altLang="en-US" sz="2800">
                <a:solidFill>
                  <a:srgbClr val="FFFFFF"/>
                </a:solidFill>
                <a:latin typeface="微软雅黑" pitchFamily="34" charset="-122"/>
                <a:ea typeface="微软雅黑" pitchFamily="34" charset="-122"/>
              </a:rPr>
              <a:t>对话要适应不同操作水平的用户，</a:t>
            </a:r>
          </a:p>
          <a:p>
            <a:pPr algn="just">
              <a:defRPr/>
            </a:pPr>
            <a:r>
              <a:rPr lang="zh-CN" altLang="en-US" sz="2800">
                <a:solidFill>
                  <a:srgbClr val="FFFFFF"/>
                </a:solidFill>
                <a:latin typeface="微软雅黑" pitchFamily="34" charset="-122"/>
                <a:ea typeface="微软雅黑" pitchFamily="34" charset="-122"/>
              </a:rPr>
              <a:t>便于维护和修改</a:t>
            </a:r>
          </a:p>
        </p:txBody>
      </p:sp>
      <p:grpSp>
        <p:nvGrpSpPr>
          <p:cNvPr id="3" name="六边形 23"/>
          <p:cNvGrpSpPr>
            <a:grpSpLocks/>
          </p:cNvGrpSpPr>
          <p:nvPr/>
        </p:nvGrpSpPr>
        <p:grpSpPr bwMode="auto">
          <a:xfrm>
            <a:off x="1054100" y="2979738"/>
            <a:ext cx="736600" cy="633412"/>
            <a:chOff x="0" y="0"/>
            <a:chExt cx="464" cy="399"/>
          </a:xfrm>
        </p:grpSpPr>
        <p:pic>
          <p:nvPicPr>
            <p:cNvPr id="82960" name="六边形 23"/>
            <p:cNvPicPr>
              <a:picLocks noChangeArrowheads="1"/>
            </p:cNvPicPr>
            <p:nvPr/>
          </p:nvPicPr>
          <p:blipFill>
            <a:blip r:embed="rId3"/>
            <a:srcRect/>
            <a:stretch>
              <a:fillRect/>
            </a:stretch>
          </p:blipFill>
          <p:spPr bwMode="auto">
            <a:xfrm>
              <a:off x="0" y="0"/>
              <a:ext cx="464" cy="399"/>
            </a:xfrm>
            <a:prstGeom prst="rect">
              <a:avLst/>
            </a:prstGeom>
            <a:noFill/>
            <a:ln w="9525">
              <a:noFill/>
              <a:miter lim="800000"/>
              <a:headEnd/>
              <a:tailEnd/>
            </a:ln>
          </p:spPr>
        </p:pic>
        <p:sp>
          <p:nvSpPr>
            <p:cNvPr id="82961" name="Text Box 9"/>
            <p:cNvSpPr txBox="1">
              <a:spLocks noChangeArrowheads="1"/>
            </p:cNvSpPr>
            <p:nvPr/>
          </p:nvSpPr>
          <p:spPr bwMode="auto">
            <a:xfrm>
              <a:off x="71" y="63"/>
              <a:ext cx="320" cy="275"/>
            </a:xfrm>
            <a:prstGeom prst="rect">
              <a:avLst/>
            </a:prstGeom>
            <a:noFill/>
            <a:ln w="9525">
              <a:noFill/>
              <a:miter lim="800000"/>
              <a:headEnd/>
              <a:tailEnd/>
            </a:ln>
          </p:spPr>
          <p:txBody>
            <a:bodyPr lIns="0" tIns="0" rIns="0" bIns="0" anchor="ctr"/>
            <a:lstStyle/>
            <a:p>
              <a:pPr algn="ctr"/>
              <a:r>
                <a:rPr lang="en-US" altLang="zh-CN" sz="2000">
                  <a:solidFill>
                    <a:srgbClr val="595959"/>
                  </a:solidFill>
                  <a:latin typeface="Arial Rounded MT Bold" pitchFamily="34" charset="0"/>
                </a:rPr>
                <a:t>02</a:t>
              </a:r>
              <a:endParaRPr lang="zh-CN" altLang="en-US" sz="2000">
                <a:solidFill>
                  <a:srgbClr val="595959"/>
                </a:solidFill>
                <a:latin typeface="Arial Rounded MT Bold" pitchFamily="34" charset="0"/>
              </a:endParaRPr>
            </a:p>
          </p:txBody>
        </p:sp>
      </p:grpSp>
      <p:sp>
        <p:nvSpPr>
          <p:cNvPr id="6154" name="任意多边形 24"/>
          <p:cNvSpPr>
            <a:spLocks noChangeArrowheads="1"/>
          </p:cNvSpPr>
          <p:nvPr/>
        </p:nvSpPr>
        <p:spPr bwMode="auto">
          <a:xfrm>
            <a:off x="1189038" y="3933825"/>
            <a:ext cx="6840537" cy="723900"/>
          </a:xfrm>
          <a:custGeom>
            <a:avLst/>
            <a:gdLst>
              <a:gd name="T0" fmla="*/ 309259 w 5016918"/>
              <a:gd name="T1" fmla="*/ 0 h 723600"/>
              <a:gd name="T2" fmla="*/ 4643289 w 5016918"/>
              <a:gd name="T3" fmla="*/ 0 h 723600"/>
              <a:gd name="T4" fmla="*/ 4643289 w 5016918"/>
              <a:gd name="T5" fmla="*/ 539 h 723600"/>
              <a:gd name="T6" fmla="*/ 4835884 w 5016918"/>
              <a:gd name="T7" fmla="*/ 539 h 723600"/>
              <a:gd name="T8" fmla="*/ 5016500 w 5016918"/>
              <a:gd name="T9" fmla="*/ 361951 h 723600"/>
              <a:gd name="T10" fmla="*/ 4835884 w 5016918"/>
              <a:gd name="T11" fmla="*/ 723362 h 723600"/>
              <a:gd name="T12" fmla="*/ 4643289 w 5016918"/>
              <a:gd name="T13" fmla="*/ 723362 h 723600"/>
              <a:gd name="T14" fmla="*/ 4643289 w 5016918"/>
              <a:gd name="T15" fmla="*/ 723900 h 723600"/>
              <a:gd name="T16" fmla="*/ 309259 w 5016918"/>
              <a:gd name="T17" fmla="*/ 723900 h 723600"/>
              <a:gd name="T18" fmla="*/ 309259 w 5016918"/>
              <a:gd name="T19" fmla="*/ 723362 h 723600"/>
              <a:gd name="T20" fmla="*/ 180616 w 5016918"/>
              <a:gd name="T21" fmla="*/ 723362 h 723600"/>
              <a:gd name="T22" fmla="*/ 0 w 5016918"/>
              <a:gd name="T23" fmla="*/ 361951 h 723600"/>
              <a:gd name="T24" fmla="*/ 180616 w 5016918"/>
              <a:gd name="T25" fmla="*/ 539 h 723600"/>
              <a:gd name="T26" fmla="*/ 309259 w 5016918"/>
              <a:gd name="T27" fmla="*/ 539 h 723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6918"/>
              <a:gd name="T43" fmla="*/ 0 h 723600"/>
              <a:gd name="T44" fmla="*/ 5016918 w 5016918"/>
              <a:gd name="T45" fmla="*/ 723600 h 723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lnTo>
                  <a:pt x="309285" y="0"/>
                </a:lnTo>
                <a:close/>
              </a:path>
            </a:pathLst>
          </a:custGeom>
          <a:solidFill>
            <a:srgbClr val="4A66AC"/>
          </a:solidFill>
          <a:ln w="9525">
            <a:noFill/>
            <a:miter lim="800000"/>
            <a:headEnd/>
            <a:tailEnd/>
          </a:ln>
          <a:effectLst>
            <a:outerShdw dist="38100" dir="5400000" algn="ctr" rotWithShape="0">
              <a:srgbClr val="7F7F7F">
                <a:alpha val="37999"/>
              </a:srgbClr>
            </a:outerShdw>
          </a:effectLst>
        </p:spPr>
        <p:txBody>
          <a:bodyPr lIns="900000" anchor="ctr"/>
          <a:lstStyle/>
          <a:p>
            <a:pPr algn="just">
              <a:defRPr/>
            </a:pPr>
            <a:r>
              <a:rPr lang="zh-CN" altLang="en-US" sz="2800">
                <a:solidFill>
                  <a:srgbClr val="FFFFFF"/>
                </a:solidFill>
                <a:latin typeface="微软雅黑" pitchFamily="34" charset="-122"/>
                <a:ea typeface="微软雅黑" pitchFamily="34" charset="-122"/>
              </a:rPr>
              <a:t>错误信息设计要有建设性</a:t>
            </a:r>
          </a:p>
        </p:txBody>
      </p:sp>
      <p:grpSp>
        <p:nvGrpSpPr>
          <p:cNvPr id="4" name="六边形 25"/>
          <p:cNvGrpSpPr>
            <a:grpSpLocks/>
          </p:cNvGrpSpPr>
          <p:nvPr/>
        </p:nvGrpSpPr>
        <p:grpSpPr bwMode="auto">
          <a:xfrm>
            <a:off x="1341438" y="3967163"/>
            <a:ext cx="736600" cy="633412"/>
            <a:chOff x="0" y="0"/>
            <a:chExt cx="464" cy="399"/>
          </a:xfrm>
        </p:grpSpPr>
        <p:pic>
          <p:nvPicPr>
            <p:cNvPr id="82958" name="六边形 25"/>
            <p:cNvPicPr>
              <a:picLocks noChangeArrowheads="1"/>
            </p:cNvPicPr>
            <p:nvPr/>
          </p:nvPicPr>
          <p:blipFill>
            <a:blip r:embed="rId3"/>
            <a:srcRect/>
            <a:stretch>
              <a:fillRect/>
            </a:stretch>
          </p:blipFill>
          <p:spPr bwMode="auto">
            <a:xfrm>
              <a:off x="0" y="0"/>
              <a:ext cx="464" cy="399"/>
            </a:xfrm>
            <a:prstGeom prst="rect">
              <a:avLst/>
            </a:prstGeom>
            <a:noFill/>
            <a:ln w="9525">
              <a:noFill/>
              <a:miter lim="800000"/>
              <a:headEnd/>
              <a:tailEnd/>
            </a:ln>
          </p:spPr>
        </p:pic>
        <p:sp>
          <p:nvSpPr>
            <p:cNvPr id="82959" name="Text Box 13"/>
            <p:cNvSpPr txBox="1">
              <a:spLocks noChangeArrowheads="1"/>
            </p:cNvSpPr>
            <p:nvPr/>
          </p:nvSpPr>
          <p:spPr bwMode="auto">
            <a:xfrm>
              <a:off x="71" y="63"/>
              <a:ext cx="320" cy="275"/>
            </a:xfrm>
            <a:prstGeom prst="rect">
              <a:avLst/>
            </a:prstGeom>
            <a:noFill/>
            <a:ln w="9525">
              <a:noFill/>
              <a:miter lim="800000"/>
              <a:headEnd/>
              <a:tailEnd/>
            </a:ln>
          </p:spPr>
          <p:txBody>
            <a:bodyPr lIns="0" tIns="0" rIns="0" bIns="0" anchor="ctr"/>
            <a:lstStyle/>
            <a:p>
              <a:pPr algn="ctr"/>
              <a:r>
                <a:rPr lang="en-US" altLang="zh-CN" sz="2000">
                  <a:solidFill>
                    <a:srgbClr val="595959"/>
                  </a:solidFill>
                  <a:latin typeface="Arial Rounded MT Bold" pitchFamily="34" charset="0"/>
                </a:rPr>
                <a:t>03</a:t>
              </a:r>
              <a:endParaRPr lang="zh-CN" altLang="en-US" sz="2000">
                <a:solidFill>
                  <a:srgbClr val="595959"/>
                </a:solidFill>
                <a:latin typeface="Arial Rounded MT Bold" pitchFamily="34" charset="0"/>
              </a:endParaRPr>
            </a:p>
          </p:txBody>
        </p:sp>
      </p:grpSp>
      <p:sp>
        <p:nvSpPr>
          <p:cNvPr id="6158" name="任意多边形 26"/>
          <p:cNvSpPr>
            <a:spLocks noChangeArrowheads="1"/>
          </p:cNvSpPr>
          <p:nvPr/>
        </p:nvSpPr>
        <p:spPr bwMode="auto">
          <a:xfrm>
            <a:off x="1403350" y="4838700"/>
            <a:ext cx="6337300" cy="723900"/>
          </a:xfrm>
          <a:custGeom>
            <a:avLst/>
            <a:gdLst>
              <a:gd name="T0" fmla="*/ 309259 w 5016918"/>
              <a:gd name="T1" fmla="*/ 0 h 723600"/>
              <a:gd name="T2" fmla="*/ 4643289 w 5016918"/>
              <a:gd name="T3" fmla="*/ 0 h 723600"/>
              <a:gd name="T4" fmla="*/ 4643289 w 5016918"/>
              <a:gd name="T5" fmla="*/ 539 h 723600"/>
              <a:gd name="T6" fmla="*/ 4835884 w 5016918"/>
              <a:gd name="T7" fmla="*/ 539 h 723600"/>
              <a:gd name="T8" fmla="*/ 5016500 w 5016918"/>
              <a:gd name="T9" fmla="*/ 361951 h 723600"/>
              <a:gd name="T10" fmla="*/ 4835884 w 5016918"/>
              <a:gd name="T11" fmla="*/ 723362 h 723600"/>
              <a:gd name="T12" fmla="*/ 4643289 w 5016918"/>
              <a:gd name="T13" fmla="*/ 723362 h 723600"/>
              <a:gd name="T14" fmla="*/ 4643289 w 5016918"/>
              <a:gd name="T15" fmla="*/ 723900 h 723600"/>
              <a:gd name="T16" fmla="*/ 309259 w 5016918"/>
              <a:gd name="T17" fmla="*/ 723900 h 723600"/>
              <a:gd name="T18" fmla="*/ 309259 w 5016918"/>
              <a:gd name="T19" fmla="*/ 723362 h 723600"/>
              <a:gd name="T20" fmla="*/ 180616 w 5016918"/>
              <a:gd name="T21" fmla="*/ 723362 h 723600"/>
              <a:gd name="T22" fmla="*/ 0 w 5016918"/>
              <a:gd name="T23" fmla="*/ 361951 h 723600"/>
              <a:gd name="T24" fmla="*/ 180616 w 5016918"/>
              <a:gd name="T25" fmla="*/ 539 h 723600"/>
              <a:gd name="T26" fmla="*/ 309259 w 5016918"/>
              <a:gd name="T27" fmla="*/ 539 h 723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16918"/>
              <a:gd name="T43" fmla="*/ 0 h 723600"/>
              <a:gd name="T44" fmla="*/ 5016918 w 5016918"/>
              <a:gd name="T45" fmla="*/ 723600 h 723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lnTo>
                  <a:pt x="309285" y="0"/>
                </a:lnTo>
                <a:close/>
              </a:path>
            </a:pathLst>
          </a:custGeom>
          <a:solidFill>
            <a:srgbClr val="629DD1"/>
          </a:solidFill>
          <a:ln w="9525">
            <a:noFill/>
            <a:miter lim="800000"/>
            <a:headEnd/>
            <a:tailEnd/>
          </a:ln>
          <a:effectLst>
            <a:outerShdw dist="38100" dir="5400000" algn="ctr" rotWithShape="0">
              <a:srgbClr val="7F7F7F">
                <a:alpha val="37999"/>
              </a:srgbClr>
            </a:outerShdw>
          </a:effectLst>
        </p:spPr>
        <p:txBody>
          <a:bodyPr lIns="900000" anchor="ctr"/>
          <a:lstStyle/>
          <a:p>
            <a:pPr algn="just">
              <a:defRPr/>
            </a:pPr>
            <a:r>
              <a:rPr lang="zh-CN" altLang="en-US" sz="2800">
                <a:solidFill>
                  <a:srgbClr val="FFFFFF"/>
                </a:solidFill>
                <a:latin typeface="微软雅黑" pitchFamily="34" charset="-122"/>
                <a:ea typeface="微软雅黑" pitchFamily="34" charset="-122"/>
              </a:rPr>
              <a:t>关键操作要有强调和警告</a:t>
            </a:r>
          </a:p>
        </p:txBody>
      </p:sp>
      <p:grpSp>
        <p:nvGrpSpPr>
          <p:cNvPr id="5" name="六边形 27"/>
          <p:cNvGrpSpPr>
            <a:grpSpLocks/>
          </p:cNvGrpSpPr>
          <p:nvPr/>
        </p:nvGrpSpPr>
        <p:grpSpPr bwMode="auto">
          <a:xfrm>
            <a:off x="1557338" y="4883150"/>
            <a:ext cx="736600" cy="631825"/>
            <a:chOff x="0" y="0"/>
            <a:chExt cx="464" cy="399"/>
          </a:xfrm>
        </p:grpSpPr>
        <p:pic>
          <p:nvPicPr>
            <p:cNvPr id="82956" name="六边形 27"/>
            <p:cNvPicPr>
              <a:picLocks noChangeArrowheads="1"/>
            </p:cNvPicPr>
            <p:nvPr/>
          </p:nvPicPr>
          <p:blipFill>
            <a:blip r:embed="rId3"/>
            <a:srcRect/>
            <a:stretch>
              <a:fillRect/>
            </a:stretch>
          </p:blipFill>
          <p:spPr bwMode="auto">
            <a:xfrm>
              <a:off x="0" y="0"/>
              <a:ext cx="464" cy="399"/>
            </a:xfrm>
            <a:prstGeom prst="rect">
              <a:avLst/>
            </a:prstGeom>
            <a:noFill/>
            <a:ln w="9525">
              <a:noFill/>
              <a:miter lim="800000"/>
              <a:headEnd/>
              <a:tailEnd/>
            </a:ln>
          </p:spPr>
        </p:pic>
        <p:sp>
          <p:nvSpPr>
            <p:cNvPr id="82957" name="Text Box 17"/>
            <p:cNvSpPr txBox="1">
              <a:spLocks noChangeArrowheads="1"/>
            </p:cNvSpPr>
            <p:nvPr/>
          </p:nvSpPr>
          <p:spPr bwMode="auto">
            <a:xfrm>
              <a:off x="71" y="63"/>
              <a:ext cx="320" cy="276"/>
            </a:xfrm>
            <a:prstGeom prst="rect">
              <a:avLst/>
            </a:prstGeom>
            <a:noFill/>
            <a:ln w="9525">
              <a:noFill/>
              <a:miter lim="800000"/>
              <a:headEnd/>
              <a:tailEnd/>
            </a:ln>
          </p:spPr>
          <p:txBody>
            <a:bodyPr lIns="0" tIns="0" rIns="0" bIns="0" anchor="ctr"/>
            <a:lstStyle/>
            <a:p>
              <a:pPr algn="ctr"/>
              <a:r>
                <a:rPr lang="en-US" altLang="zh-CN" sz="2000">
                  <a:solidFill>
                    <a:srgbClr val="595959"/>
                  </a:solidFill>
                  <a:latin typeface="Arial Rounded MT Bold" pitchFamily="34" charset="0"/>
                </a:rPr>
                <a:t>04</a:t>
              </a:r>
              <a:endParaRPr lang="zh-CN" altLang="en-US" sz="2000">
                <a:solidFill>
                  <a:srgbClr val="595959"/>
                </a:solidFill>
                <a:latin typeface="Arial Rounded MT Bold" pitchFamily="34" charset="0"/>
              </a:endParaRPr>
            </a:p>
          </p:txBody>
        </p:sp>
      </p:grpSp>
      <p:sp>
        <p:nvSpPr>
          <p:cNvPr id="6162" name="文本框 1"/>
          <p:cNvSpPr txBox="1">
            <a:spLocks noChangeArrowheads="1"/>
          </p:cNvSpPr>
          <p:nvPr/>
        </p:nvSpPr>
        <p:spPr bwMode="auto">
          <a:xfrm>
            <a:off x="1763713" y="981075"/>
            <a:ext cx="5976937" cy="639763"/>
          </a:xfrm>
          <a:prstGeom prst="rect">
            <a:avLst/>
          </a:prstGeom>
          <a:noFill/>
          <a:ln w="9525">
            <a:noFill/>
            <a:miter lim="800000"/>
            <a:headEnd/>
            <a:tailEnd/>
          </a:ln>
        </p:spPr>
        <p:txBody>
          <a:bodyPr>
            <a:spAutoFit/>
          </a:bodyPr>
          <a:lstStyle/>
          <a:p>
            <a:pPr algn="ctr" defTabSz="0"/>
            <a:r>
              <a:rPr lang="zh-CN" altLang="zh-CN" sz="3600" b="1">
                <a:solidFill>
                  <a:srgbClr val="9900FF"/>
                </a:solidFill>
                <a:latin typeface="微软雅黑" pitchFamily="34" charset="-122"/>
                <a:sym typeface="Arial" pitchFamily="34" charset="0"/>
              </a:rPr>
              <a:t>1</a:t>
            </a:r>
            <a:r>
              <a:rPr lang="zh-CN" sz="3600" b="1">
                <a:solidFill>
                  <a:srgbClr val="9900FF"/>
                </a:solidFill>
                <a:latin typeface="微软雅黑" pitchFamily="34" charset="-122"/>
                <a:sym typeface="Arial" pitchFamily="34" charset="0"/>
              </a:rPr>
              <a:t>、人机对话设计的原则</a:t>
            </a:r>
          </a:p>
        </p:txBody>
      </p:sp>
      <p:pic>
        <p:nvPicPr>
          <p:cNvPr id="82955" name="Picture 1" descr="D:\网络部工作\2014\网络学习空间\201405网络学习空间试点申报\素材\图片33.png"/>
          <p:cNvPicPr>
            <a:picLocks noChangeArrowheads="1"/>
          </p:cNvPicPr>
          <p:nvPr/>
        </p:nvPicPr>
        <p:blipFill>
          <a:blip r:embed="rId4"/>
          <a:srcRect/>
          <a:stretch>
            <a:fillRect/>
          </a:stretch>
        </p:blipFill>
        <p:spPr bwMode="auto">
          <a:xfrm>
            <a:off x="0" y="692150"/>
            <a:ext cx="9144000" cy="7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162">
                                            <p:txEl>
                                              <p:pRg st="0" end="0"/>
                                            </p:txEl>
                                          </p:spTgt>
                                        </p:tgtEl>
                                        <p:attrNameLst>
                                          <p:attrName>style.visibility</p:attrName>
                                        </p:attrNameLst>
                                      </p:cBhvr>
                                      <p:to>
                                        <p:strVal val="visible"/>
                                      </p:to>
                                    </p:set>
                                    <p:animEffect transition="in" filter="slide(fromBottom)">
                                      <p:cBhvr>
                                        <p:cTn id="7" dur="500"/>
                                        <p:tgtEl>
                                          <p:spTgt spid="61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slide(fromLeft)">
                                      <p:cBhvr>
                                        <p:cTn id="19" dur="500"/>
                                        <p:tgtEl>
                                          <p:spTgt spid="6146"/>
                                        </p:tgtEl>
                                      </p:cBhvr>
                                    </p:animEffect>
                                  </p:childTnLst>
                                </p:cTn>
                              </p:par>
                            </p:childTnLst>
                          </p:cTn>
                        </p:par>
                      </p:childTnLst>
                    </p:cTn>
                  </p:par>
                  <p:par>
                    <p:cTn id="20" fill="hold">
                      <p:stCondLst>
                        <p:cond delay="indefinite"/>
                      </p:stCondLst>
                      <p:childTnLst>
                        <p:par>
                          <p:cTn id="21" fill="hold">
                            <p:stCondLst>
                              <p:cond delay="0"/>
                            </p:stCondLst>
                            <p:childTnLst>
                              <p:par>
                                <p:cTn id="22" presetID="15"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1000"/>
                            </p:stCondLst>
                            <p:childTnLst>
                              <p:par>
                                <p:cTn id="29" presetID="12" presetClass="entr" presetSubtype="8" fill="hold" grpId="0" nodeType="afterEffect">
                                  <p:stCondLst>
                                    <p:cond delay="0"/>
                                  </p:stCondLst>
                                  <p:childTnLst>
                                    <p:set>
                                      <p:cBhvr>
                                        <p:cTn id="30" dur="1" fill="hold">
                                          <p:stCondLst>
                                            <p:cond delay="0"/>
                                          </p:stCondLst>
                                        </p:cTn>
                                        <p:tgtEl>
                                          <p:spTgt spid="6150"/>
                                        </p:tgtEl>
                                        <p:attrNameLst>
                                          <p:attrName>style.visibility</p:attrName>
                                        </p:attrNameLst>
                                      </p:cBhvr>
                                      <p:to>
                                        <p:strVal val="visible"/>
                                      </p:to>
                                    </p:set>
                                    <p:animEffect transition="in" filter="slide(fromLeft)">
                                      <p:cBhvr>
                                        <p:cTn id="31" dur="500"/>
                                        <p:tgtEl>
                                          <p:spTgt spid="6150"/>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1000"/>
                            </p:stCondLst>
                            <p:childTnLst>
                              <p:par>
                                <p:cTn id="41" presetID="12" presetClass="entr" presetSubtype="8" fill="hold" grpId="0" nodeType="afterEffect">
                                  <p:stCondLst>
                                    <p:cond delay="0"/>
                                  </p:stCondLst>
                                  <p:childTnLst>
                                    <p:set>
                                      <p:cBhvr>
                                        <p:cTn id="42" dur="1" fill="hold">
                                          <p:stCondLst>
                                            <p:cond delay="0"/>
                                          </p:stCondLst>
                                        </p:cTn>
                                        <p:tgtEl>
                                          <p:spTgt spid="6154"/>
                                        </p:tgtEl>
                                        <p:attrNameLst>
                                          <p:attrName>style.visibility</p:attrName>
                                        </p:attrNameLst>
                                      </p:cBhvr>
                                      <p:to>
                                        <p:strVal val="visible"/>
                                      </p:to>
                                    </p:set>
                                    <p:animEffect transition="in" filter="slide(fromLeft)">
                                      <p:cBhvr>
                                        <p:cTn id="43" dur="500"/>
                                        <p:tgtEl>
                                          <p:spTgt spid="6154"/>
                                        </p:tgtEl>
                                      </p:cBhvr>
                                    </p:animEffect>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1000" fill="hold"/>
                                        <p:tgtEl>
                                          <p:spTgt spid="5"/>
                                        </p:tgtEl>
                                        <p:attrNameLst>
                                          <p:attrName>ppt_w</p:attrName>
                                        </p:attrNameLst>
                                      </p:cBhvr>
                                      <p:tavLst>
                                        <p:tav tm="0">
                                          <p:val>
                                            <p:fltVal val="0"/>
                                          </p:val>
                                        </p:tav>
                                        <p:tav tm="100000">
                                          <p:val>
                                            <p:strVal val="#ppt_w"/>
                                          </p:val>
                                        </p:tav>
                                      </p:tavLst>
                                    </p:anim>
                                    <p:anim calcmode="lin" valueType="num">
                                      <p:cBhvr>
                                        <p:cTn id="49" dur="1000" fill="hold"/>
                                        <p:tgtEl>
                                          <p:spTgt spid="5"/>
                                        </p:tgtEl>
                                        <p:attrNameLst>
                                          <p:attrName>ppt_h</p:attrName>
                                        </p:attrNameLst>
                                      </p:cBhvr>
                                      <p:tavLst>
                                        <p:tav tm="0">
                                          <p:val>
                                            <p:fltVal val="0"/>
                                          </p:val>
                                        </p:tav>
                                        <p:tav tm="100000">
                                          <p:val>
                                            <p:strVal val="#ppt_h"/>
                                          </p:val>
                                        </p:tav>
                                      </p:tavLst>
                                    </p:anim>
                                    <p:anim calcmode="lin" valueType="num">
                                      <p:cBhvr>
                                        <p:cTn id="5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1000"/>
                            </p:stCondLst>
                            <p:childTnLst>
                              <p:par>
                                <p:cTn id="53" presetID="12" presetClass="entr" presetSubtype="8" fill="hold" grpId="0" nodeType="afterEffect">
                                  <p:stCondLst>
                                    <p:cond delay="0"/>
                                  </p:stCondLst>
                                  <p:childTnLst>
                                    <p:set>
                                      <p:cBhvr>
                                        <p:cTn id="54" dur="1" fill="hold">
                                          <p:stCondLst>
                                            <p:cond delay="0"/>
                                          </p:stCondLst>
                                        </p:cTn>
                                        <p:tgtEl>
                                          <p:spTgt spid="6158"/>
                                        </p:tgtEl>
                                        <p:attrNameLst>
                                          <p:attrName>style.visibility</p:attrName>
                                        </p:attrNameLst>
                                      </p:cBhvr>
                                      <p:to>
                                        <p:strVal val="visible"/>
                                      </p:to>
                                    </p:set>
                                    <p:animEffect transition="in" filter="slide(fromLeft)">
                                      <p:cBhvr>
                                        <p:cTn id="55" dur="500"/>
                                        <p:tgtEl>
                                          <p:spTgt spid="6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ldLvl="0" animBg="1" autoUpdateAnimBg="0"/>
      <p:bldP spid="6150" grpId="0" bldLvl="0" animBg="1" autoUpdateAnimBg="0"/>
      <p:bldP spid="6154" grpId="0" bldLvl="0" animBg="1" autoUpdateAnimBg="0"/>
      <p:bldP spid="6158" grpId="0" bldLvl="0" animBg="1" autoUpdateAnimBg="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椭圆 47"/>
          <p:cNvSpPr>
            <a:spLocks noChangeArrowheads="1"/>
          </p:cNvSpPr>
          <p:nvPr/>
        </p:nvSpPr>
        <p:spPr bwMode="auto">
          <a:xfrm>
            <a:off x="2628900" y="3819525"/>
            <a:ext cx="3189288" cy="1797050"/>
          </a:xfrm>
          <a:prstGeom prst="ellipse">
            <a:avLst/>
          </a:prstGeom>
          <a:solidFill>
            <a:srgbClr val="E7F7FD"/>
          </a:solidFill>
          <a:ln w="25400">
            <a:solidFill>
              <a:schemeClr val="bg1"/>
            </a:solidFill>
            <a:round/>
            <a:headEnd/>
            <a:tailEnd/>
          </a:ln>
        </p:spPr>
        <p:txBody>
          <a:bodyPr lIns="0" tIns="0" rIns="432000" bIns="0" anchor="ctr"/>
          <a:lstStyle/>
          <a:p>
            <a:pPr>
              <a:lnSpc>
                <a:spcPct val="130000"/>
              </a:lnSpc>
            </a:pPr>
            <a:r>
              <a:rPr lang="zh-CN" altLang="en-US" sz="4800" b="1">
                <a:solidFill>
                  <a:srgbClr val="7F7F7F"/>
                </a:solidFill>
                <a:ea typeface="微软雅黑" pitchFamily="34" charset="-122"/>
              </a:rPr>
              <a:t>提问法</a:t>
            </a:r>
          </a:p>
        </p:txBody>
      </p:sp>
      <p:sp>
        <p:nvSpPr>
          <p:cNvPr id="8195" name="椭圆 32"/>
          <p:cNvSpPr>
            <a:spLocks noChangeArrowheads="1"/>
          </p:cNvSpPr>
          <p:nvPr/>
        </p:nvSpPr>
        <p:spPr bwMode="auto">
          <a:xfrm>
            <a:off x="4422775" y="1187450"/>
            <a:ext cx="2073275" cy="1166813"/>
          </a:xfrm>
          <a:prstGeom prst="ellipse">
            <a:avLst/>
          </a:prstGeom>
          <a:solidFill>
            <a:srgbClr val="E7F7FD"/>
          </a:solidFill>
          <a:ln w="25400">
            <a:solidFill>
              <a:schemeClr val="bg1"/>
            </a:solidFill>
            <a:round/>
            <a:headEnd/>
            <a:tailEnd/>
          </a:ln>
        </p:spPr>
        <p:txBody>
          <a:bodyPr lIns="0" tIns="0" rIns="252000" bIns="0" anchor="ctr"/>
          <a:lstStyle/>
          <a:p>
            <a:pPr>
              <a:lnSpc>
                <a:spcPct val="130000"/>
              </a:lnSpc>
            </a:pPr>
            <a:r>
              <a:rPr lang="en-US" sz="2800" b="1">
                <a:solidFill>
                  <a:srgbClr val="7F7F7F"/>
                </a:solidFill>
                <a:ea typeface="微软雅黑" pitchFamily="34" charset="-122"/>
              </a:rPr>
              <a:t>菜单式</a:t>
            </a:r>
          </a:p>
        </p:txBody>
      </p:sp>
      <p:sp>
        <p:nvSpPr>
          <p:cNvPr id="83972" name="椭圆 33"/>
          <p:cNvSpPr>
            <a:spLocks noChangeArrowheads="1"/>
          </p:cNvSpPr>
          <p:nvPr/>
        </p:nvSpPr>
        <p:spPr bwMode="auto">
          <a:xfrm>
            <a:off x="5924550" y="1528763"/>
            <a:ext cx="484188" cy="484187"/>
          </a:xfrm>
          <a:prstGeom prst="ellipse">
            <a:avLst/>
          </a:prstGeom>
          <a:solidFill>
            <a:srgbClr val="55C5EF"/>
          </a:solidFill>
          <a:ln w="9525">
            <a:noFill/>
            <a:round/>
            <a:headEnd/>
            <a:tailEnd/>
          </a:ln>
        </p:spPr>
        <p:txBody>
          <a:bodyPr lIns="0" tIns="108000" rIns="0" bIns="0" anchor="ctr"/>
          <a:lstStyle/>
          <a:p>
            <a:pPr algn="ctr">
              <a:lnSpc>
                <a:spcPct val="80000"/>
              </a:lnSpc>
            </a:pPr>
            <a:r>
              <a:rPr lang="en-US" altLang="zh-CN" sz="4000" b="1">
                <a:solidFill>
                  <a:srgbClr val="FFFFFF"/>
                </a:solidFill>
                <a:latin typeface="Arial Rounded MT Bold" pitchFamily="34" charset="0"/>
                <a:ea typeface="微软雅黑" pitchFamily="34" charset="-122"/>
              </a:rPr>
              <a:t>1 </a:t>
            </a:r>
          </a:p>
        </p:txBody>
      </p:sp>
      <p:sp>
        <p:nvSpPr>
          <p:cNvPr id="8197" name="椭圆 37"/>
          <p:cNvSpPr>
            <a:spLocks noChangeArrowheads="1"/>
          </p:cNvSpPr>
          <p:nvPr/>
        </p:nvSpPr>
        <p:spPr bwMode="auto">
          <a:xfrm>
            <a:off x="2306638" y="1603375"/>
            <a:ext cx="2538412" cy="1428750"/>
          </a:xfrm>
          <a:prstGeom prst="ellipse">
            <a:avLst/>
          </a:prstGeom>
          <a:solidFill>
            <a:srgbClr val="E7F7FD"/>
          </a:solidFill>
          <a:ln w="25400">
            <a:solidFill>
              <a:schemeClr val="bg1"/>
            </a:solidFill>
            <a:round/>
            <a:headEnd/>
            <a:tailEnd/>
          </a:ln>
        </p:spPr>
        <p:txBody>
          <a:bodyPr lIns="0" tIns="0" rIns="360000" bIns="0" anchor="ctr"/>
          <a:lstStyle/>
          <a:p>
            <a:pPr>
              <a:lnSpc>
                <a:spcPct val="130000"/>
              </a:lnSpc>
            </a:pPr>
            <a:r>
              <a:rPr lang="en-US" sz="3600" b="1">
                <a:solidFill>
                  <a:srgbClr val="7F7F7F"/>
                </a:solidFill>
                <a:ea typeface="微软雅黑" pitchFamily="34" charset="-122"/>
              </a:rPr>
              <a:t>填表法</a:t>
            </a:r>
          </a:p>
        </p:txBody>
      </p:sp>
      <p:sp>
        <p:nvSpPr>
          <p:cNvPr id="83974" name="椭圆 38"/>
          <p:cNvSpPr>
            <a:spLocks noChangeArrowheads="1"/>
          </p:cNvSpPr>
          <p:nvPr/>
        </p:nvSpPr>
        <p:spPr bwMode="auto">
          <a:xfrm>
            <a:off x="4171950" y="2020888"/>
            <a:ext cx="592138" cy="592137"/>
          </a:xfrm>
          <a:prstGeom prst="ellipse">
            <a:avLst/>
          </a:prstGeom>
          <a:solidFill>
            <a:srgbClr val="55C5EF"/>
          </a:solidFill>
          <a:ln w="9525">
            <a:noFill/>
            <a:round/>
            <a:headEnd/>
            <a:tailEnd/>
          </a:ln>
        </p:spPr>
        <p:txBody>
          <a:bodyPr lIns="0" tIns="108000" rIns="0" bIns="0" anchor="ctr"/>
          <a:lstStyle/>
          <a:p>
            <a:pPr algn="ctr">
              <a:lnSpc>
                <a:spcPct val="80000"/>
              </a:lnSpc>
            </a:pPr>
            <a:r>
              <a:rPr lang="en-US" altLang="zh-CN" sz="4400" b="1">
                <a:solidFill>
                  <a:srgbClr val="FFFFFF"/>
                </a:solidFill>
                <a:latin typeface="Arial Rounded MT Bold" pitchFamily="34" charset="0"/>
                <a:ea typeface="微软雅黑" pitchFamily="34" charset="-122"/>
              </a:rPr>
              <a:t>2</a:t>
            </a:r>
          </a:p>
        </p:txBody>
      </p:sp>
      <p:sp>
        <p:nvSpPr>
          <p:cNvPr id="8199" name="椭圆 42"/>
          <p:cNvSpPr>
            <a:spLocks noChangeArrowheads="1"/>
          </p:cNvSpPr>
          <p:nvPr/>
        </p:nvSpPr>
        <p:spPr bwMode="auto">
          <a:xfrm>
            <a:off x="550863" y="2722563"/>
            <a:ext cx="3024187" cy="1703387"/>
          </a:xfrm>
          <a:prstGeom prst="ellipse">
            <a:avLst/>
          </a:prstGeom>
          <a:solidFill>
            <a:srgbClr val="E7F7FD"/>
          </a:solidFill>
          <a:ln w="25400">
            <a:solidFill>
              <a:schemeClr val="bg1"/>
            </a:solidFill>
            <a:round/>
            <a:headEnd/>
            <a:tailEnd/>
          </a:ln>
        </p:spPr>
        <p:txBody>
          <a:bodyPr lIns="0" tIns="0" rIns="396000" bIns="0" anchor="ctr"/>
          <a:lstStyle/>
          <a:p>
            <a:pPr>
              <a:lnSpc>
                <a:spcPct val="130000"/>
              </a:lnSpc>
            </a:pPr>
            <a:r>
              <a:rPr lang="zh-CN" altLang="en-US" sz="4800" b="1">
                <a:solidFill>
                  <a:srgbClr val="7F7F7F"/>
                </a:solidFill>
                <a:ea typeface="微软雅黑" pitchFamily="34" charset="-122"/>
              </a:rPr>
              <a:t>回答法</a:t>
            </a:r>
          </a:p>
        </p:txBody>
      </p:sp>
      <p:sp>
        <p:nvSpPr>
          <p:cNvPr id="83976" name="椭圆 43"/>
          <p:cNvSpPr>
            <a:spLocks noChangeArrowheads="1"/>
          </p:cNvSpPr>
          <p:nvPr/>
        </p:nvSpPr>
        <p:spPr bwMode="auto">
          <a:xfrm>
            <a:off x="2779713" y="3292475"/>
            <a:ext cx="704850" cy="706438"/>
          </a:xfrm>
          <a:prstGeom prst="ellipse">
            <a:avLst/>
          </a:prstGeom>
          <a:solidFill>
            <a:srgbClr val="55C5EF"/>
          </a:solidFill>
          <a:ln w="9525">
            <a:noFill/>
            <a:round/>
            <a:headEnd/>
            <a:tailEnd/>
          </a:ln>
        </p:spPr>
        <p:txBody>
          <a:bodyPr lIns="0" tIns="144000" rIns="0" bIns="0" anchor="ctr"/>
          <a:lstStyle/>
          <a:p>
            <a:pPr algn="ctr">
              <a:lnSpc>
                <a:spcPct val="80000"/>
              </a:lnSpc>
            </a:pPr>
            <a:r>
              <a:rPr lang="en-US" altLang="zh-CN" sz="4400" b="1">
                <a:solidFill>
                  <a:srgbClr val="FFFFFF"/>
                </a:solidFill>
                <a:latin typeface="Arial Rounded MT Bold" pitchFamily="34" charset="0"/>
                <a:ea typeface="微软雅黑" pitchFamily="34" charset="-122"/>
              </a:rPr>
              <a:t>3</a:t>
            </a:r>
          </a:p>
        </p:txBody>
      </p:sp>
      <p:sp>
        <p:nvSpPr>
          <p:cNvPr id="83977" name="椭圆 48"/>
          <p:cNvSpPr>
            <a:spLocks noChangeArrowheads="1"/>
          </p:cNvSpPr>
          <p:nvPr/>
        </p:nvSpPr>
        <p:spPr bwMode="auto">
          <a:xfrm>
            <a:off x="4991100" y="4346575"/>
            <a:ext cx="742950" cy="742950"/>
          </a:xfrm>
          <a:prstGeom prst="ellipse">
            <a:avLst/>
          </a:prstGeom>
          <a:solidFill>
            <a:srgbClr val="55C5EF"/>
          </a:solidFill>
          <a:ln w="9525">
            <a:noFill/>
            <a:round/>
            <a:headEnd/>
            <a:tailEnd/>
          </a:ln>
        </p:spPr>
        <p:txBody>
          <a:bodyPr lIns="0" tIns="144000" rIns="36000" bIns="0" anchor="ctr"/>
          <a:lstStyle/>
          <a:p>
            <a:pPr algn="ctr">
              <a:lnSpc>
                <a:spcPct val="80000"/>
              </a:lnSpc>
            </a:pPr>
            <a:r>
              <a:rPr lang="en-US" altLang="zh-CN" sz="4400" b="1">
                <a:solidFill>
                  <a:srgbClr val="FFFFFF"/>
                </a:solidFill>
                <a:latin typeface="Arial Rounded MT Bold" pitchFamily="34" charset="0"/>
                <a:ea typeface="微软雅黑" pitchFamily="34" charset="-122"/>
              </a:rPr>
              <a:t>4</a:t>
            </a:r>
          </a:p>
        </p:txBody>
      </p:sp>
      <p:sp>
        <p:nvSpPr>
          <p:cNvPr id="8202" name="文本框 1"/>
          <p:cNvSpPr txBox="1">
            <a:spLocks noChangeArrowheads="1"/>
          </p:cNvSpPr>
          <p:nvPr/>
        </p:nvSpPr>
        <p:spPr bwMode="auto">
          <a:xfrm>
            <a:off x="6372225" y="1989138"/>
            <a:ext cx="1584325" cy="3140075"/>
          </a:xfrm>
          <a:prstGeom prst="rect">
            <a:avLst/>
          </a:prstGeom>
          <a:noFill/>
          <a:ln w="9525">
            <a:noFill/>
            <a:miter lim="800000"/>
            <a:headEnd/>
            <a:tailEnd/>
          </a:ln>
        </p:spPr>
        <p:txBody>
          <a:bodyPr>
            <a:spAutoFit/>
          </a:bodyPr>
          <a:lstStyle/>
          <a:p>
            <a:pPr algn="ctr" defTabSz="0"/>
            <a:r>
              <a:rPr lang="zh-CN" altLang="zh-CN" sz="4000" b="1">
                <a:solidFill>
                  <a:srgbClr val="9900FF"/>
                </a:solidFill>
                <a:latin typeface="微软雅黑" pitchFamily="34" charset="-122"/>
                <a:sym typeface="Arial" pitchFamily="34" charset="0"/>
              </a:rPr>
              <a:t> 2.   </a:t>
            </a:r>
            <a:r>
              <a:rPr lang="zh-CN" sz="4000" b="1">
                <a:solidFill>
                  <a:srgbClr val="9900FF"/>
                </a:solidFill>
                <a:latin typeface="微软雅黑" pitchFamily="34" charset="-122"/>
                <a:sym typeface="Arial" pitchFamily="34" charset="0"/>
              </a:rPr>
              <a:t>人机对话的方法</a:t>
            </a:r>
          </a:p>
        </p:txBody>
      </p:sp>
      <p:pic>
        <p:nvPicPr>
          <p:cNvPr id="83979" name="Picture 1" descr="D:\网络部工作\2014\网络学习空间\201405网络学习空间试点申报\素材\图片33.png"/>
          <p:cNvPicPr>
            <a:picLocks noChangeArrowheads="1"/>
          </p:cNvPicPr>
          <p:nvPr/>
        </p:nvPicPr>
        <p:blipFill>
          <a:blip r:embed="rId3"/>
          <a:srcRect/>
          <a:stretch>
            <a:fillRect/>
          </a:stretch>
        </p:blipFill>
        <p:spPr bwMode="auto">
          <a:xfrm>
            <a:off x="0" y="692150"/>
            <a:ext cx="9144000" cy="7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ppt_w</p:attrName>
                                        </p:attrNameLst>
                                      </p:cBhvr>
                                      <p:tavLst>
                                        <p:tav tm="0">
                                          <p:val>
                                            <p:fltVal val="0"/>
                                          </p:val>
                                        </p:tav>
                                        <p:tav tm="100000">
                                          <p:val>
                                            <p:strVal val="#ppt_w"/>
                                          </p:val>
                                        </p:tav>
                                      </p:tavLst>
                                    </p:anim>
                                    <p:anim calcmode="lin" valueType="num">
                                      <p:cBhvr>
                                        <p:cTn id="8" dur="1000" fill="hold"/>
                                        <p:tgtEl>
                                          <p:spTgt spid="8202"/>
                                        </p:tgtEl>
                                        <p:attrNameLst>
                                          <p:attrName>ppt_h</p:attrName>
                                        </p:attrNameLst>
                                      </p:cBhvr>
                                      <p:tavLst>
                                        <p:tav tm="0">
                                          <p:val>
                                            <p:fltVal val="0"/>
                                          </p:val>
                                        </p:tav>
                                        <p:tav tm="100000">
                                          <p:val>
                                            <p:strVal val="#ppt_h"/>
                                          </p:val>
                                        </p:tav>
                                      </p:tavLst>
                                    </p:anim>
                                    <p:anim calcmode="lin" valueType="num">
                                      <p:cBhvr>
                                        <p:cTn id="9" dur="1000" fill="hold"/>
                                        <p:tgtEl>
                                          <p:spTgt spid="820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20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8195"/>
                                        </p:tgtEl>
                                        <p:attrNameLst>
                                          <p:attrName>style.visibility</p:attrName>
                                        </p:attrNameLst>
                                      </p:cBhvr>
                                      <p:to>
                                        <p:strVal val="visible"/>
                                      </p:to>
                                    </p:set>
                                    <p:anim calcmode="lin" valueType="num">
                                      <p:cBhvr>
                                        <p:cTn id="15" dur="500" fill="hold"/>
                                        <p:tgtEl>
                                          <p:spTgt spid="8195"/>
                                        </p:tgtEl>
                                        <p:attrNameLst>
                                          <p:attrName>ppt_w</p:attrName>
                                        </p:attrNameLst>
                                      </p:cBhvr>
                                      <p:tavLst>
                                        <p:tav tm="0">
                                          <p:val>
                                            <p:fltVal val="0"/>
                                          </p:val>
                                        </p:tav>
                                        <p:tav tm="100000">
                                          <p:val>
                                            <p:strVal val="#ppt_w"/>
                                          </p:val>
                                        </p:tav>
                                      </p:tavLst>
                                    </p:anim>
                                    <p:anim calcmode="lin" valueType="num">
                                      <p:cBhvr>
                                        <p:cTn id="16" dur="500" fill="hold"/>
                                        <p:tgtEl>
                                          <p:spTgt spid="8195"/>
                                        </p:tgtEl>
                                        <p:attrNameLst>
                                          <p:attrName>ppt_h</p:attrName>
                                        </p:attrNameLst>
                                      </p:cBhvr>
                                      <p:tavLst>
                                        <p:tav tm="0">
                                          <p:val>
                                            <p:fltVal val="0"/>
                                          </p:val>
                                        </p:tav>
                                        <p:tav tm="100000">
                                          <p:val>
                                            <p:strVal val="#ppt_h"/>
                                          </p:val>
                                        </p:tav>
                                      </p:tavLst>
                                    </p:anim>
                                    <p:anim calcmode="lin" valueType="num">
                                      <p:cBhvr>
                                        <p:cTn id="17" dur="500" fill="hold"/>
                                        <p:tgtEl>
                                          <p:spTgt spid="8195"/>
                                        </p:tgtEl>
                                        <p:attrNameLst>
                                          <p:attrName>style.rotation</p:attrName>
                                        </p:attrNameLst>
                                      </p:cBhvr>
                                      <p:tavLst>
                                        <p:tav tm="0">
                                          <p:val>
                                            <p:fltVal val="360"/>
                                          </p:val>
                                        </p:tav>
                                        <p:tav tm="100000">
                                          <p:val>
                                            <p:fltVal val="0"/>
                                          </p:val>
                                        </p:tav>
                                      </p:tavLst>
                                    </p:anim>
                                    <p:animEffect transition="in" filter="fade">
                                      <p:cBhvr>
                                        <p:cTn id="18" dur="500"/>
                                        <p:tgtEl>
                                          <p:spTgt spid="819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8197"/>
                                        </p:tgtEl>
                                        <p:attrNameLst>
                                          <p:attrName>style.visibility</p:attrName>
                                        </p:attrNameLst>
                                      </p:cBhvr>
                                      <p:to>
                                        <p:strVal val="visible"/>
                                      </p:to>
                                    </p:set>
                                    <p:anim calcmode="lin" valueType="num">
                                      <p:cBhvr>
                                        <p:cTn id="23" dur="500" fill="hold"/>
                                        <p:tgtEl>
                                          <p:spTgt spid="8197"/>
                                        </p:tgtEl>
                                        <p:attrNameLst>
                                          <p:attrName>ppt_w</p:attrName>
                                        </p:attrNameLst>
                                      </p:cBhvr>
                                      <p:tavLst>
                                        <p:tav tm="0">
                                          <p:val>
                                            <p:fltVal val="0"/>
                                          </p:val>
                                        </p:tav>
                                        <p:tav tm="100000">
                                          <p:val>
                                            <p:strVal val="#ppt_w"/>
                                          </p:val>
                                        </p:tav>
                                      </p:tavLst>
                                    </p:anim>
                                    <p:anim calcmode="lin" valueType="num">
                                      <p:cBhvr>
                                        <p:cTn id="24" dur="500" fill="hold"/>
                                        <p:tgtEl>
                                          <p:spTgt spid="8197"/>
                                        </p:tgtEl>
                                        <p:attrNameLst>
                                          <p:attrName>ppt_h</p:attrName>
                                        </p:attrNameLst>
                                      </p:cBhvr>
                                      <p:tavLst>
                                        <p:tav tm="0">
                                          <p:val>
                                            <p:fltVal val="0"/>
                                          </p:val>
                                        </p:tav>
                                        <p:tav tm="100000">
                                          <p:val>
                                            <p:strVal val="#ppt_h"/>
                                          </p:val>
                                        </p:tav>
                                      </p:tavLst>
                                    </p:anim>
                                    <p:anim calcmode="lin" valueType="num">
                                      <p:cBhvr>
                                        <p:cTn id="25" dur="500" fill="hold"/>
                                        <p:tgtEl>
                                          <p:spTgt spid="8197"/>
                                        </p:tgtEl>
                                        <p:attrNameLst>
                                          <p:attrName>style.rotation</p:attrName>
                                        </p:attrNameLst>
                                      </p:cBhvr>
                                      <p:tavLst>
                                        <p:tav tm="0">
                                          <p:val>
                                            <p:fltVal val="360"/>
                                          </p:val>
                                        </p:tav>
                                        <p:tav tm="100000">
                                          <p:val>
                                            <p:fltVal val="0"/>
                                          </p:val>
                                        </p:tav>
                                      </p:tavLst>
                                    </p:anim>
                                    <p:animEffect transition="in" filter="fade">
                                      <p:cBhvr>
                                        <p:cTn id="26" dur="500"/>
                                        <p:tgtEl>
                                          <p:spTgt spid="8197"/>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8199"/>
                                        </p:tgtEl>
                                        <p:attrNameLst>
                                          <p:attrName>style.visibility</p:attrName>
                                        </p:attrNameLst>
                                      </p:cBhvr>
                                      <p:to>
                                        <p:strVal val="visible"/>
                                      </p:to>
                                    </p:set>
                                    <p:anim calcmode="lin" valueType="num">
                                      <p:cBhvr>
                                        <p:cTn id="31" dur="500" fill="hold"/>
                                        <p:tgtEl>
                                          <p:spTgt spid="8199"/>
                                        </p:tgtEl>
                                        <p:attrNameLst>
                                          <p:attrName>ppt_w</p:attrName>
                                        </p:attrNameLst>
                                      </p:cBhvr>
                                      <p:tavLst>
                                        <p:tav tm="0">
                                          <p:val>
                                            <p:fltVal val="0"/>
                                          </p:val>
                                        </p:tav>
                                        <p:tav tm="100000">
                                          <p:val>
                                            <p:strVal val="#ppt_w"/>
                                          </p:val>
                                        </p:tav>
                                      </p:tavLst>
                                    </p:anim>
                                    <p:anim calcmode="lin" valueType="num">
                                      <p:cBhvr>
                                        <p:cTn id="32" dur="500" fill="hold"/>
                                        <p:tgtEl>
                                          <p:spTgt spid="8199"/>
                                        </p:tgtEl>
                                        <p:attrNameLst>
                                          <p:attrName>ppt_h</p:attrName>
                                        </p:attrNameLst>
                                      </p:cBhvr>
                                      <p:tavLst>
                                        <p:tav tm="0">
                                          <p:val>
                                            <p:fltVal val="0"/>
                                          </p:val>
                                        </p:tav>
                                        <p:tav tm="100000">
                                          <p:val>
                                            <p:strVal val="#ppt_h"/>
                                          </p:val>
                                        </p:tav>
                                      </p:tavLst>
                                    </p:anim>
                                    <p:anim calcmode="lin" valueType="num">
                                      <p:cBhvr>
                                        <p:cTn id="33" dur="500" fill="hold"/>
                                        <p:tgtEl>
                                          <p:spTgt spid="8199"/>
                                        </p:tgtEl>
                                        <p:attrNameLst>
                                          <p:attrName>style.rotation</p:attrName>
                                        </p:attrNameLst>
                                      </p:cBhvr>
                                      <p:tavLst>
                                        <p:tav tm="0">
                                          <p:val>
                                            <p:fltVal val="360"/>
                                          </p:val>
                                        </p:tav>
                                        <p:tav tm="100000">
                                          <p:val>
                                            <p:fltVal val="0"/>
                                          </p:val>
                                        </p:tav>
                                      </p:tavLst>
                                    </p:anim>
                                    <p:animEffect transition="in" filter="fade">
                                      <p:cBhvr>
                                        <p:cTn id="34" dur="500"/>
                                        <p:tgtEl>
                                          <p:spTgt spid="819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8194"/>
                                        </p:tgtEl>
                                        <p:attrNameLst>
                                          <p:attrName>style.visibility</p:attrName>
                                        </p:attrNameLst>
                                      </p:cBhvr>
                                      <p:to>
                                        <p:strVal val="visible"/>
                                      </p:to>
                                    </p:set>
                                    <p:anim calcmode="lin" valueType="num">
                                      <p:cBhvr>
                                        <p:cTn id="39" dur="500" fill="hold"/>
                                        <p:tgtEl>
                                          <p:spTgt spid="8194"/>
                                        </p:tgtEl>
                                        <p:attrNameLst>
                                          <p:attrName>ppt_w</p:attrName>
                                        </p:attrNameLst>
                                      </p:cBhvr>
                                      <p:tavLst>
                                        <p:tav tm="0">
                                          <p:val>
                                            <p:fltVal val="0"/>
                                          </p:val>
                                        </p:tav>
                                        <p:tav tm="100000">
                                          <p:val>
                                            <p:strVal val="#ppt_w"/>
                                          </p:val>
                                        </p:tav>
                                      </p:tavLst>
                                    </p:anim>
                                    <p:anim calcmode="lin" valueType="num">
                                      <p:cBhvr>
                                        <p:cTn id="40" dur="500" fill="hold"/>
                                        <p:tgtEl>
                                          <p:spTgt spid="8194"/>
                                        </p:tgtEl>
                                        <p:attrNameLst>
                                          <p:attrName>ppt_h</p:attrName>
                                        </p:attrNameLst>
                                      </p:cBhvr>
                                      <p:tavLst>
                                        <p:tav tm="0">
                                          <p:val>
                                            <p:fltVal val="0"/>
                                          </p:val>
                                        </p:tav>
                                        <p:tav tm="100000">
                                          <p:val>
                                            <p:strVal val="#ppt_h"/>
                                          </p:val>
                                        </p:tav>
                                      </p:tavLst>
                                    </p:anim>
                                    <p:anim calcmode="lin" valueType="num">
                                      <p:cBhvr>
                                        <p:cTn id="41" dur="500" fill="hold"/>
                                        <p:tgtEl>
                                          <p:spTgt spid="8194"/>
                                        </p:tgtEl>
                                        <p:attrNameLst>
                                          <p:attrName>style.rotation</p:attrName>
                                        </p:attrNameLst>
                                      </p:cBhvr>
                                      <p:tavLst>
                                        <p:tav tm="0">
                                          <p:val>
                                            <p:fltVal val="360"/>
                                          </p:val>
                                        </p:tav>
                                        <p:tav tm="100000">
                                          <p:val>
                                            <p:fltVal val="0"/>
                                          </p:val>
                                        </p:tav>
                                      </p:tavLst>
                                    </p:anim>
                                    <p:animEffect transition="in" filter="fade">
                                      <p:cBhvr>
                                        <p:cTn id="4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autoUpdateAnimBg="0"/>
      <p:bldP spid="8195" grpId="0" bldLvl="0" animBg="1" autoUpdateAnimBg="0"/>
      <p:bldP spid="8197" grpId="0" bldLvl="0" animBg="1" autoUpdateAnimBg="0"/>
      <p:bldP spid="8199" grpId="0" bldLvl="0" animBg="1" autoUpdateAnimBg="0"/>
      <p:bldP spid="820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928670"/>
            <a:ext cx="8229600" cy="4525963"/>
          </a:xfrm>
        </p:spPr>
        <p:txBody>
          <a:bodyPr/>
          <a:lstStyle/>
          <a:p>
            <a:r>
              <a:rPr lang="zh-CN" altLang="en-US" b="1" dirty="0" smtClean="0"/>
              <a:t>第四节 管理信息系统的建设</a:t>
            </a:r>
            <a:endParaRPr lang="en-US" altLang="zh-CN" b="1" dirty="0" smtClean="0"/>
          </a:p>
          <a:p>
            <a:r>
              <a:rPr lang="zh-CN" altLang="en-US" b="1" dirty="0" smtClean="0"/>
              <a:t>一、管理信息系统的生命周期</a:t>
            </a:r>
          </a:p>
          <a:p>
            <a:r>
              <a:rPr lang="en-US" dirty="0" smtClean="0"/>
              <a:t>1</a:t>
            </a:r>
            <a:r>
              <a:rPr lang="zh-CN" altLang="en-US" dirty="0" smtClean="0"/>
              <a:t>．规划阶段</a:t>
            </a:r>
          </a:p>
          <a:p>
            <a:r>
              <a:rPr lang="en-US" dirty="0" smtClean="0"/>
              <a:t>2</a:t>
            </a:r>
            <a:r>
              <a:rPr lang="zh-CN" altLang="en-US" dirty="0" smtClean="0"/>
              <a:t>．开发阶段</a:t>
            </a:r>
          </a:p>
          <a:p>
            <a:r>
              <a:rPr lang="en-US" dirty="0" smtClean="0"/>
              <a:t>3</a:t>
            </a:r>
            <a:r>
              <a:rPr lang="zh-CN" altLang="en-US" dirty="0" smtClean="0"/>
              <a:t>．系统运行与维护阶段</a:t>
            </a:r>
          </a:p>
          <a:p>
            <a:r>
              <a:rPr lang="en-US" dirty="0" smtClean="0"/>
              <a:t>4</a:t>
            </a:r>
            <a:r>
              <a:rPr lang="zh-CN" altLang="en-US" dirty="0" smtClean="0"/>
              <a:t>．系统更新阶段</a:t>
            </a:r>
          </a:p>
          <a:p>
            <a:endParaRPr lang="zh-CN" altLang="en-US" dirty="0" smtClean="0"/>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22</a:t>
            </a:fld>
            <a:endParaRPr lang="zh-CN" altLang="zh-CN"/>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836613"/>
            <a:ext cx="8229600" cy="868362"/>
          </a:xfrm>
        </p:spPr>
        <p:txBody>
          <a:bodyPr/>
          <a:lstStyle/>
          <a:p>
            <a:r>
              <a:rPr lang="zh-CN" altLang="zh-CN" b="1" smtClean="0">
                <a:solidFill>
                  <a:srgbClr val="9900FF"/>
                </a:solidFill>
              </a:rPr>
              <a:t>3. </a:t>
            </a:r>
            <a:r>
              <a:rPr lang="zh-CN" b="1" smtClean="0">
                <a:solidFill>
                  <a:srgbClr val="9900FF"/>
                </a:solidFill>
              </a:rPr>
              <a:t>图形用户界面设计</a:t>
            </a:r>
          </a:p>
        </p:txBody>
      </p:sp>
      <p:sp>
        <p:nvSpPr>
          <p:cNvPr id="10243" name="Rectangle 3"/>
          <p:cNvSpPr>
            <a:spLocks noGrp="1" noChangeArrowheads="1"/>
          </p:cNvSpPr>
          <p:nvPr>
            <p:ph type="body" idx="1"/>
          </p:nvPr>
        </p:nvSpPr>
        <p:spPr>
          <a:xfrm>
            <a:off x="468313" y="1701800"/>
            <a:ext cx="8640762" cy="4064000"/>
          </a:xfrm>
        </p:spPr>
        <p:txBody>
          <a:bodyPr/>
          <a:lstStyle/>
          <a:p>
            <a:pPr>
              <a:lnSpc>
                <a:spcPct val="80000"/>
              </a:lnSpc>
              <a:buFontTx/>
              <a:buNone/>
            </a:pPr>
            <a:r>
              <a:rPr lang="zh-CN" altLang="zh-CN" sz="2800" smtClean="0"/>
              <a:t>①</a:t>
            </a:r>
            <a:r>
              <a:rPr lang="zh-CN" sz="2000" smtClean="0"/>
              <a:t>用户界面的各个画面设计在整体上应保持相同或相似的外观；</a:t>
            </a:r>
          </a:p>
          <a:p>
            <a:pPr>
              <a:lnSpc>
                <a:spcPct val="80000"/>
              </a:lnSpc>
              <a:buFontTx/>
              <a:buNone/>
            </a:pPr>
            <a:endParaRPr lang="zh-CN" altLang="zh-CN" sz="2000" smtClean="0"/>
          </a:p>
          <a:p>
            <a:pPr>
              <a:lnSpc>
                <a:spcPct val="80000"/>
              </a:lnSpc>
              <a:buFontTx/>
              <a:buNone/>
            </a:pPr>
            <a:r>
              <a:rPr lang="zh-CN" altLang="zh-CN" sz="2000" smtClean="0"/>
              <a:t>②</a:t>
            </a:r>
            <a:r>
              <a:rPr lang="zh-CN" sz="2000" smtClean="0"/>
              <a:t>用户界面使用的词汇、图示、颜色、选取方式 、   交流顺序</a:t>
            </a:r>
            <a:r>
              <a:rPr lang="zh-CN" altLang="zh-CN" sz="2000" smtClean="0"/>
              <a:t>,</a:t>
            </a:r>
            <a:r>
              <a:rPr lang="zh-CN" sz="2000" smtClean="0"/>
              <a:t>其意义与效果应前后一致；</a:t>
            </a:r>
          </a:p>
          <a:p>
            <a:pPr>
              <a:lnSpc>
                <a:spcPct val="80000"/>
              </a:lnSpc>
              <a:buFontTx/>
              <a:buNone/>
            </a:pPr>
            <a:endParaRPr lang="zh-CN" altLang="zh-CN" sz="2000" smtClean="0"/>
          </a:p>
          <a:p>
            <a:pPr>
              <a:lnSpc>
                <a:spcPct val="80000"/>
              </a:lnSpc>
              <a:buFontTx/>
              <a:buNone/>
            </a:pPr>
            <a:r>
              <a:rPr lang="zh-CN" altLang="zh-CN" sz="2000" smtClean="0"/>
              <a:t>③</a:t>
            </a:r>
            <a:r>
              <a:rPr lang="zh-CN" sz="2000" smtClean="0"/>
              <a:t>正确使用图形的表达能力；</a:t>
            </a:r>
          </a:p>
          <a:p>
            <a:pPr>
              <a:lnSpc>
                <a:spcPct val="80000"/>
              </a:lnSpc>
              <a:buFontTx/>
              <a:buNone/>
            </a:pPr>
            <a:endParaRPr lang="zh-CN" altLang="zh-CN" sz="2000" smtClean="0"/>
          </a:p>
          <a:p>
            <a:pPr>
              <a:lnSpc>
                <a:spcPct val="80000"/>
              </a:lnSpc>
              <a:buFontTx/>
              <a:buNone/>
            </a:pPr>
            <a:r>
              <a:rPr lang="zh-CN" altLang="zh-CN" sz="2000" smtClean="0"/>
              <a:t>④</a:t>
            </a:r>
            <a:r>
              <a:rPr lang="zh-CN" sz="2000" smtClean="0"/>
              <a:t>占用系统资源多</a:t>
            </a:r>
            <a:r>
              <a:rPr lang="zh-CN" altLang="zh-CN" sz="2000" smtClean="0"/>
              <a:t>,</a:t>
            </a:r>
            <a:r>
              <a:rPr lang="zh-CN" sz="2000" smtClean="0"/>
              <a:t>处理速度慢</a:t>
            </a:r>
            <a:r>
              <a:rPr lang="zh-CN" altLang="zh-CN" sz="2000" smtClean="0"/>
              <a:t>,</a:t>
            </a:r>
            <a:r>
              <a:rPr lang="zh-CN" sz="2000" smtClean="0"/>
              <a:t>因此在时间响应要求高、硬件资源档次较低的环境中不易使用。</a:t>
            </a:r>
          </a:p>
        </p:txBody>
      </p:sp>
      <p:pic>
        <p:nvPicPr>
          <p:cNvPr id="84996" name="Picture 1" descr="D:\网络部工作\2014\网络学习空间\201405网络学习空间试点申报\素材\图片33.png"/>
          <p:cNvPicPr>
            <a:picLocks noChangeArrowheads="1"/>
          </p:cNvPicPr>
          <p:nvPr>
            <p:ph idx="4294967295"/>
          </p:nvPr>
        </p:nvPicPr>
        <p:blipFill>
          <a:blip r:embed="rId2"/>
          <a:srcRect/>
          <a:stretch>
            <a:fillRect/>
          </a:stretch>
        </p:blipFill>
        <p:spPr>
          <a:xfrm>
            <a:off x="0" y="692150"/>
            <a:ext cx="9144000" cy="730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animEffect transition="in" filter="fade">
                                      <p:cBhvr>
                                        <p:cTn id="9" dur="500"/>
                                        <p:tgtEl>
                                          <p:spTgt spid="10242"/>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nodeType="clickEffect">
                                  <p:stCondLst>
                                    <p:cond delay="0"/>
                                  </p:stCondLst>
                                  <p:childTnLst>
                                    <p:set>
                                      <p:cBhvr>
                                        <p:cTn id="13" dur="1" fill="hold">
                                          <p:stCondLst>
                                            <p:cond delay="0"/>
                                          </p:stCondLst>
                                        </p:cTn>
                                        <p:tgtEl>
                                          <p:spTgt spid="10243">
                                            <p:txEl>
                                              <p:pRg st="0" end="0"/>
                                            </p:txEl>
                                          </p:spTgt>
                                        </p:tgtEl>
                                        <p:attrNameLst>
                                          <p:attrName>style.visibility</p:attrName>
                                        </p:attrNameLst>
                                      </p:cBhvr>
                                      <p:to>
                                        <p:strVal val="visible"/>
                                      </p:to>
                                    </p:set>
                                    <p:animEffect transition="in" filter="slide(fromLeft)">
                                      <p:cBhvr>
                                        <p:cTn id="14" dur="1000"/>
                                        <p:tgtEl>
                                          <p:spTgt spid="1024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Effect transition="in" filter="slide(fromLeft)">
                                      <p:cBhvr>
                                        <p:cTn id="19" dur="1000"/>
                                        <p:tgtEl>
                                          <p:spTgt spid="1024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0243">
                                            <p:txEl>
                                              <p:pRg st="4" end="4"/>
                                            </p:txEl>
                                          </p:spTgt>
                                        </p:tgtEl>
                                        <p:attrNameLst>
                                          <p:attrName>style.visibility</p:attrName>
                                        </p:attrNameLst>
                                      </p:cBhvr>
                                      <p:to>
                                        <p:strVal val="visible"/>
                                      </p:to>
                                    </p:set>
                                    <p:animEffect transition="in" filter="slide(fromLeft)">
                                      <p:cBhvr>
                                        <p:cTn id="24" dur="1000"/>
                                        <p:tgtEl>
                                          <p:spTgt spid="1024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10243">
                                            <p:txEl>
                                              <p:pRg st="6" end="6"/>
                                            </p:txEl>
                                          </p:spTgt>
                                        </p:tgtEl>
                                        <p:attrNameLst>
                                          <p:attrName>style.visibility</p:attrName>
                                        </p:attrNameLst>
                                      </p:cBhvr>
                                      <p:to>
                                        <p:strVal val="visible"/>
                                      </p:to>
                                    </p:set>
                                    <p:animEffect transition="in" filter="slide(fromLeft)">
                                      <p:cBhvr>
                                        <p:cTn id="29" dur="1000"/>
                                        <p:tgtEl>
                                          <p:spTgt spid="102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utoUpdateAnimBg="0"/>
    </p:bldLst>
  </p:timing>
</p:sld>
</file>

<file path=ppt/slides/slide2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6018"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sp>
        <p:nvSpPr>
          <p:cNvPr id="3081" name="内容占位符 2"/>
          <p:cNvSpPr>
            <a:spLocks noGrp="1" noChangeArrowheads="1"/>
          </p:cNvSpPr>
          <p:nvPr>
            <p:ph sz="half" idx="4294967295"/>
          </p:nvPr>
        </p:nvSpPr>
        <p:spPr>
          <a:xfrm>
            <a:off x="457200" y="1071563"/>
            <a:ext cx="7788275" cy="4525962"/>
          </a:xfrm>
        </p:spPr>
        <p:txBody>
          <a:bodyPr/>
          <a:lstStyle/>
          <a:p>
            <a:pPr marL="0" indent="0">
              <a:buFontTx/>
              <a:buNone/>
            </a:pPr>
            <a:r>
              <a:rPr lang="zh-CN" altLang="zh-CN" sz="2800" smtClean="0"/>
              <a:t>     </a:t>
            </a:r>
            <a:r>
              <a:rPr lang="zh-CN" sz="2800" b="1" smtClean="0"/>
              <a:t>第十节   编写程序说明书和系统设计报告</a:t>
            </a:r>
          </a:p>
          <a:p>
            <a:pPr marL="0" indent="0">
              <a:buFontTx/>
              <a:buNone/>
            </a:pPr>
            <a:r>
              <a:rPr lang="zh-CN" sz="2400" b="1" smtClean="0">
                <a:solidFill>
                  <a:srgbClr val="9900CC"/>
                </a:solidFill>
              </a:rPr>
              <a:t>一、程序说明书的概念及举例</a:t>
            </a:r>
            <a:endParaRPr lang="zh-CN" sz="2400" smtClean="0">
              <a:solidFill>
                <a:srgbClr val="FF0000"/>
              </a:solidFill>
            </a:endParaRPr>
          </a:p>
          <a:p>
            <a:pPr marL="0" indent="0">
              <a:buFontTx/>
              <a:buNone/>
            </a:pPr>
            <a:r>
              <a:rPr lang="en-US" altLang="zh-CN" sz="2000" smtClean="0">
                <a:solidFill>
                  <a:srgbClr val="FF0000"/>
                </a:solidFill>
              </a:rPr>
              <a:t>    </a:t>
            </a:r>
            <a:r>
              <a:rPr lang="zh-CN" sz="2000" smtClean="0">
                <a:solidFill>
                  <a:srgbClr val="FF0000"/>
                </a:solidFill>
              </a:rPr>
              <a:t>程序设计说明书</a:t>
            </a:r>
            <a:r>
              <a:rPr lang="zh-CN" sz="2000" smtClean="0"/>
              <a:t>由系统设计员编写，交</a:t>
            </a:r>
          </a:p>
          <a:p>
            <a:pPr marL="0" indent="0">
              <a:buFontTx/>
              <a:buNone/>
            </a:pPr>
            <a:r>
              <a:rPr lang="zh-CN" sz="2000" smtClean="0"/>
              <a:t>给程序员使用程序员根据说明书指示内容</a:t>
            </a:r>
          </a:p>
          <a:p>
            <a:pPr marL="0" indent="0">
              <a:buFontTx/>
              <a:buNone/>
            </a:pPr>
            <a:r>
              <a:rPr lang="zh-CN" sz="2000" smtClean="0"/>
              <a:t>进行程序设计。它是对处理流程图中的每</a:t>
            </a:r>
          </a:p>
          <a:p>
            <a:pPr marL="0" indent="0">
              <a:buFontTx/>
              <a:buNone/>
            </a:pPr>
            <a:r>
              <a:rPr lang="zh-CN" sz="2000" smtClean="0"/>
              <a:t>一个处理程序的具体文字说明，比处理流</a:t>
            </a:r>
          </a:p>
          <a:p>
            <a:pPr marL="0" indent="0">
              <a:buFontTx/>
              <a:buNone/>
            </a:pPr>
            <a:r>
              <a:rPr lang="zh-CN" sz="2000" smtClean="0"/>
              <a:t>程图更详细，是编写程序的主要依据。</a:t>
            </a:r>
          </a:p>
        </p:txBody>
      </p:sp>
      <p:pic>
        <p:nvPicPr>
          <p:cNvPr id="86020" name="Picture 11" descr="53b24f45f224d"/>
          <p:cNvPicPr>
            <a:picLocks noChangeAspect="1" noChangeArrowheads="1"/>
          </p:cNvPicPr>
          <p:nvPr/>
        </p:nvPicPr>
        <p:blipFill>
          <a:blip r:embed="rId3"/>
          <a:srcRect/>
          <a:stretch>
            <a:fillRect/>
          </a:stretch>
        </p:blipFill>
        <p:spPr bwMode="auto">
          <a:xfrm>
            <a:off x="5867400" y="2565400"/>
            <a:ext cx="3240088" cy="2676525"/>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081">
                                            <p:txEl>
                                              <p:pRg st="0" end="0"/>
                                            </p:txEl>
                                          </p:spTgt>
                                        </p:tgtEl>
                                        <p:attrNameLst>
                                          <p:attrName>style.visibility</p:attrName>
                                        </p:attrNameLst>
                                      </p:cBhvr>
                                      <p:to>
                                        <p:strVal val="visible"/>
                                      </p:to>
                                    </p:set>
                                    <p:animEffect transition="in" filter="slide(fromBottom)">
                                      <p:cBhvr>
                                        <p:cTn id="7" dur="500"/>
                                        <p:tgtEl>
                                          <p:spTgt spid="30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081">
                                            <p:txEl>
                                              <p:pRg st="1" end="1"/>
                                            </p:txEl>
                                          </p:spTgt>
                                        </p:tgtEl>
                                        <p:attrNameLst>
                                          <p:attrName>style.visibility</p:attrName>
                                        </p:attrNameLst>
                                      </p:cBhvr>
                                      <p:to>
                                        <p:strVal val="visible"/>
                                      </p:to>
                                    </p:set>
                                    <p:animEffect transition="in" filter="fade">
                                      <p:cBhvr>
                                        <p:cTn id="12" dur="1000"/>
                                        <p:tgtEl>
                                          <p:spTgt spid="3081">
                                            <p:txEl>
                                              <p:pRg st="1" end="1"/>
                                            </p:txEl>
                                          </p:spTgt>
                                        </p:tgtEl>
                                      </p:cBhvr>
                                    </p:animEffect>
                                    <p:anim calcmode="lin" valueType="num">
                                      <p:cBhvr>
                                        <p:cTn id="13" dur="1000" fill="hold"/>
                                        <p:tgtEl>
                                          <p:spTgt spid="308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08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3081">
                                            <p:txEl>
                                              <p:pRg st="2" end="2"/>
                                            </p:txEl>
                                          </p:spTgt>
                                        </p:tgtEl>
                                        <p:attrNameLst>
                                          <p:attrName>style.visibility</p:attrName>
                                        </p:attrNameLst>
                                      </p:cBhvr>
                                      <p:to>
                                        <p:strVal val="visible"/>
                                      </p:to>
                                    </p:set>
                                    <p:anim calcmode="discrete" valueType="clr">
                                      <p:cBhvr override="childStyle">
                                        <p:cTn id="19" dur="80"/>
                                        <p:tgtEl>
                                          <p:spTgt spid="308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081">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3081">
                                            <p:txEl>
                                              <p:pRg st="2" end="2"/>
                                            </p:txEl>
                                          </p:spTgt>
                                        </p:tgtEl>
                                        <p:attrNameLst>
                                          <p:attrName>fill.type</p:attrName>
                                        </p:attrNameLst>
                                      </p:cBhvr>
                                      <p:to>
                                        <p:strVal val="solid"/>
                                      </p:to>
                                    </p:set>
                                  </p:childTnLst>
                                </p:cTn>
                              </p:par>
                              <p:par>
                                <p:cTn id="22" presetID="27" presetClass="entr" presetSubtype="0" fill="hold" nodeType="withEffect">
                                  <p:stCondLst>
                                    <p:cond delay="0"/>
                                  </p:stCondLst>
                                  <p:iterate type="lt">
                                    <p:tmPct val="50000"/>
                                  </p:iterate>
                                  <p:childTnLst>
                                    <p:set>
                                      <p:cBhvr>
                                        <p:cTn id="23" dur="1" fill="hold">
                                          <p:stCondLst>
                                            <p:cond delay="0"/>
                                          </p:stCondLst>
                                        </p:cTn>
                                        <p:tgtEl>
                                          <p:spTgt spid="3081">
                                            <p:txEl>
                                              <p:pRg st="3" end="3"/>
                                            </p:txEl>
                                          </p:spTgt>
                                        </p:tgtEl>
                                        <p:attrNameLst>
                                          <p:attrName>style.visibility</p:attrName>
                                        </p:attrNameLst>
                                      </p:cBhvr>
                                      <p:to>
                                        <p:strVal val="visible"/>
                                      </p:to>
                                    </p:set>
                                    <p:anim calcmode="discrete" valueType="clr">
                                      <p:cBhvr override="childStyle">
                                        <p:cTn id="24" dur="80"/>
                                        <p:tgtEl>
                                          <p:spTgt spid="308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081">
                                            <p:txEl>
                                              <p:pRg st="3" end="3"/>
                                            </p:txEl>
                                          </p:spTgt>
                                        </p:tgtEl>
                                        <p:attrNameLst>
                                          <p:attrName>fillcolor</p:attrName>
                                        </p:attrNameLst>
                                      </p:cBhvr>
                                      <p:tavLst>
                                        <p:tav tm="0">
                                          <p:val>
                                            <p:clrVal>
                                              <a:schemeClr val="accent2"/>
                                            </p:clrVal>
                                          </p:val>
                                        </p:tav>
                                        <p:tav tm="50000">
                                          <p:val>
                                            <p:clrVal>
                                              <a:schemeClr val="hlink"/>
                                            </p:clrVal>
                                          </p:val>
                                        </p:tav>
                                      </p:tavLst>
                                    </p:anim>
                                    <p:set>
                                      <p:cBhvr>
                                        <p:cTn id="26" dur="80"/>
                                        <p:tgtEl>
                                          <p:spTgt spid="3081">
                                            <p:txEl>
                                              <p:pRg st="3" end="3"/>
                                            </p:txEl>
                                          </p:spTgt>
                                        </p:tgtEl>
                                        <p:attrNameLst>
                                          <p:attrName>fill.type</p:attrName>
                                        </p:attrNameLst>
                                      </p:cBhvr>
                                      <p:to>
                                        <p:strVal val="solid"/>
                                      </p:to>
                                    </p:set>
                                  </p:childTnLst>
                                </p:cTn>
                              </p:par>
                              <p:par>
                                <p:cTn id="27" presetID="27" presetClass="entr" presetSubtype="0" fill="hold" nodeType="withEffect">
                                  <p:stCondLst>
                                    <p:cond delay="0"/>
                                  </p:stCondLst>
                                  <p:iterate type="lt">
                                    <p:tmPct val="50000"/>
                                  </p:iterate>
                                  <p:childTnLst>
                                    <p:set>
                                      <p:cBhvr>
                                        <p:cTn id="28" dur="1" fill="hold">
                                          <p:stCondLst>
                                            <p:cond delay="0"/>
                                          </p:stCondLst>
                                        </p:cTn>
                                        <p:tgtEl>
                                          <p:spTgt spid="3081">
                                            <p:txEl>
                                              <p:pRg st="4" end="4"/>
                                            </p:txEl>
                                          </p:spTgt>
                                        </p:tgtEl>
                                        <p:attrNameLst>
                                          <p:attrName>style.visibility</p:attrName>
                                        </p:attrNameLst>
                                      </p:cBhvr>
                                      <p:to>
                                        <p:strVal val="visible"/>
                                      </p:to>
                                    </p:set>
                                    <p:anim calcmode="discrete" valueType="clr">
                                      <p:cBhvr override="childStyle">
                                        <p:cTn id="29" dur="80"/>
                                        <p:tgtEl>
                                          <p:spTgt spid="3081">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3081">
                                            <p:txEl>
                                              <p:pRg st="4" end="4"/>
                                            </p:txEl>
                                          </p:spTgt>
                                        </p:tgtEl>
                                        <p:attrNameLst>
                                          <p:attrName>fillcolor</p:attrName>
                                        </p:attrNameLst>
                                      </p:cBhvr>
                                      <p:tavLst>
                                        <p:tav tm="0">
                                          <p:val>
                                            <p:clrVal>
                                              <a:schemeClr val="accent2"/>
                                            </p:clrVal>
                                          </p:val>
                                        </p:tav>
                                        <p:tav tm="50000">
                                          <p:val>
                                            <p:clrVal>
                                              <a:schemeClr val="hlink"/>
                                            </p:clrVal>
                                          </p:val>
                                        </p:tav>
                                      </p:tavLst>
                                    </p:anim>
                                    <p:set>
                                      <p:cBhvr>
                                        <p:cTn id="31" dur="80"/>
                                        <p:tgtEl>
                                          <p:spTgt spid="3081">
                                            <p:txEl>
                                              <p:pRg st="4" end="4"/>
                                            </p:txEl>
                                          </p:spTgt>
                                        </p:tgtEl>
                                        <p:attrNameLst>
                                          <p:attrName>fill.type</p:attrName>
                                        </p:attrNameLst>
                                      </p:cBhvr>
                                      <p:to>
                                        <p:strVal val="solid"/>
                                      </p:to>
                                    </p:set>
                                  </p:childTnLst>
                                </p:cTn>
                              </p:par>
                              <p:par>
                                <p:cTn id="32" presetID="27" presetClass="entr" presetSubtype="0" fill="hold" nodeType="withEffect">
                                  <p:stCondLst>
                                    <p:cond delay="0"/>
                                  </p:stCondLst>
                                  <p:iterate type="lt">
                                    <p:tmPct val="50000"/>
                                  </p:iterate>
                                  <p:childTnLst>
                                    <p:set>
                                      <p:cBhvr>
                                        <p:cTn id="33" dur="1" fill="hold">
                                          <p:stCondLst>
                                            <p:cond delay="0"/>
                                          </p:stCondLst>
                                        </p:cTn>
                                        <p:tgtEl>
                                          <p:spTgt spid="3081">
                                            <p:txEl>
                                              <p:pRg st="5" end="5"/>
                                            </p:txEl>
                                          </p:spTgt>
                                        </p:tgtEl>
                                        <p:attrNameLst>
                                          <p:attrName>style.visibility</p:attrName>
                                        </p:attrNameLst>
                                      </p:cBhvr>
                                      <p:to>
                                        <p:strVal val="visible"/>
                                      </p:to>
                                    </p:set>
                                    <p:anim calcmode="discrete" valueType="clr">
                                      <p:cBhvr override="childStyle">
                                        <p:cTn id="34" dur="80"/>
                                        <p:tgtEl>
                                          <p:spTgt spid="3081">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081">
                                            <p:txEl>
                                              <p:pRg st="5" end="5"/>
                                            </p:txEl>
                                          </p:spTgt>
                                        </p:tgtEl>
                                        <p:attrNameLst>
                                          <p:attrName>fillcolor</p:attrName>
                                        </p:attrNameLst>
                                      </p:cBhvr>
                                      <p:tavLst>
                                        <p:tav tm="0">
                                          <p:val>
                                            <p:clrVal>
                                              <a:schemeClr val="accent2"/>
                                            </p:clrVal>
                                          </p:val>
                                        </p:tav>
                                        <p:tav tm="50000">
                                          <p:val>
                                            <p:clrVal>
                                              <a:schemeClr val="hlink"/>
                                            </p:clrVal>
                                          </p:val>
                                        </p:tav>
                                      </p:tavLst>
                                    </p:anim>
                                    <p:set>
                                      <p:cBhvr>
                                        <p:cTn id="36" dur="80"/>
                                        <p:tgtEl>
                                          <p:spTgt spid="3081">
                                            <p:txEl>
                                              <p:pRg st="5" end="5"/>
                                            </p:txEl>
                                          </p:spTgt>
                                        </p:tgtEl>
                                        <p:attrNameLst>
                                          <p:attrName>fill.type</p:attrName>
                                        </p:attrNameLst>
                                      </p:cBhvr>
                                      <p:to>
                                        <p:strVal val="solid"/>
                                      </p:to>
                                    </p:set>
                                  </p:childTnLst>
                                </p:cTn>
                              </p:par>
                              <p:par>
                                <p:cTn id="37" presetID="27" presetClass="entr" presetSubtype="0" fill="hold" nodeType="withEffect">
                                  <p:stCondLst>
                                    <p:cond delay="0"/>
                                  </p:stCondLst>
                                  <p:iterate type="lt">
                                    <p:tmPct val="50000"/>
                                  </p:iterate>
                                  <p:childTnLst>
                                    <p:set>
                                      <p:cBhvr>
                                        <p:cTn id="38" dur="1" fill="hold">
                                          <p:stCondLst>
                                            <p:cond delay="0"/>
                                          </p:stCondLst>
                                        </p:cTn>
                                        <p:tgtEl>
                                          <p:spTgt spid="3081">
                                            <p:txEl>
                                              <p:pRg st="6" end="6"/>
                                            </p:txEl>
                                          </p:spTgt>
                                        </p:tgtEl>
                                        <p:attrNameLst>
                                          <p:attrName>style.visibility</p:attrName>
                                        </p:attrNameLst>
                                      </p:cBhvr>
                                      <p:to>
                                        <p:strVal val="visible"/>
                                      </p:to>
                                    </p:set>
                                    <p:anim calcmode="discrete" valueType="clr">
                                      <p:cBhvr override="childStyle">
                                        <p:cTn id="39" dur="80"/>
                                        <p:tgtEl>
                                          <p:spTgt spid="3081">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3081">
                                            <p:txEl>
                                              <p:pRg st="6" end="6"/>
                                            </p:txEl>
                                          </p:spTgt>
                                        </p:tgtEl>
                                        <p:attrNameLst>
                                          <p:attrName>fillcolor</p:attrName>
                                        </p:attrNameLst>
                                      </p:cBhvr>
                                      <p:tavLst>
                                        <p:tav tm="0">
                                          <p:val>
                                            <p:clrVal>
                                              <a:schemeClr val="accent2"/>
                                            </p:clrVal>
                                          </p:val>
                                        </p:tav>
                                        <p:tav tm="50000">
                                          <p:val>
                                            <p:clrVal>
                                              <a:schemeClr val="hlink"/>
                                            </p:clrVal>
                                          </p:val>
                                        </p:tav>
                                      </p:tavLst>
                                    </p:anim>
                                    <p:set>
                                      <p:cBhvr>
                                        <p:cTn id="41" dur="80"/>
                                        <p:tgtEl>
                                          <p:spTgt spid="3081">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0" y="1414463"/>
            <a:ext cx="8750300" cy="457200"/>
          </a:xfrm>
          <a:prstGeom prst="rect">
            <a:avLst/>
          </a:prstGeom>
          <a:noFill/>
          <a:ln w="9525">
            <a:noFill/>
            <a:miter lim="800000"/>
            <a:headEnd/>
            <a:tailEnd/>
          </a:ln>
        </p:spPr>
        <p:txBody>
          <a:bodyPr>
            <a:spAutoFit/>
          </a:bodyPr>
          <a:lstStyle/>
          <a:p>
            <a:pPr indent="533400"/>
            <a:r>
              <a:rPr lang="zh-CN" altLang="zh-CN" sz="2400" b="1">
                <a:latin typeface="宋体" pitchFamily="2" charset="-122"/>
                <a:sym typeface="宋体" pitchFamily="2" charset="-122"/>
              </a:rPr>
              <a:t>    </a:t>
            </a:r>
            <a:endParaRPr lang="zh-CN" altLang="zh-CN" sz="2400" b="1">
              <a:latin typeface="Times New Roman" pitchFamily="18" charset="0"/>
              <a:cs typeface="Times New Roman" pitchFamily="18" charset="0"/>
              <a:sym typeface="Times New Roman" pitchFamily="18" charset="0"/>
            </a:endParaRPr>
          </a:p>
        </p:txBody>
      </p:sp>
      <p:pic>
        <p:nvPicPr>
          <p:cNvPr id="87043"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bevel/>
            <a:headEnd/>
            <a:tailEnd/>
          </a:ln>
        </p:spPr>
      </p:pic>
      <p:sp>
        <p:nvSpPr>
          <p:cNvPr id="4105" name="AutoShape 9"/>
          <p:cNvSpPr>
            <a:spLocks noChangeArrowheads="1"/>
          </p:cNvSpPr>
          <p:nvPr/>
        </p:nvSpPr>
        <p:spPr bwMode="auto">
          <a:xfrm>
            <a:off x="252413" y="2854325"/>
            <a:ext cx="4032250" cy="1079500"/>
          </a:xfrm>
          <a:prstGeom prst="roundRect">
            <a:avLst>
              <a:gd name="adj" fmla="val 16667"/>
            </a:avLst>
          </a:prstGeom>
          <a:solidFill>
            <a:schemeClr val="accent1"/>
          </a:solidFill>
          <a:ln w="9525">
            <a:solidFill>
              <a:schemeClr val="tx1"/>
            </a:solidFill>
            <a:round/>
            <a:headEnd/>
            <a:tailEnd/>
          </a:ln>
        </p:spPr>
        <p:txBody>
          <a:bodyPr anchor="ctr"/>
          <a:lstStyle/>
          <a:p>
            <a:endParaRPr lang="zh-CN" altLang="en-US"/>
          </a:p>
        </p:txBody>
      </p:sp>
      <p:sp>
        <p:nvSpPr>
          <p:cNvPr id="4106" name="AutoShape 10"/>
          <p:cNvSpPr>
            <a:spLocks noChangeArrowheads="1"/>
          </p:cNvSpPr>
          <p:nvPr/>
        </p:nvSpPr>
        <p:spPr bwMode="auto">
          <a:xfrm>
            <a:off x="252413" y="4221163"/>
            <a:ext cx="4032250" cy="1081087"/>
          </a:xfrm>
          <a:prstGeom prst="roundRect">
            <a:avLst>
              <a:gd name="adj" fmla="val 16667"/>
            </a:avLst>
          </a:prstGeom>
          <a:solidFill>
            <a:schemeClr val="accent1"/>
          </a:solidFill>
          <a:ln w="9525">
            <a:solidFill>
              <a:schemeClr val="tx1"/>
            </a:solidFill>
            <a:bevel/>
            <a:headEnd/>
            <a:tailEnd/>
          </a:ln>
        </p:spPr>
        <p:txBody>
          <a:bodyPr anchor="ctr"/>
          <a:lstStyle/>
          <a:p>
            <a:endParaRPr lang="zh-CN" altLang="en-US"/>
          </a:p>
        </p:txBody>
      </p:sp>
      <p:sp>
        <p:nvSpPr>
          <p:cNvPr id="4107" name="AutoShape 11"/>
          <p:cNvSpPr>
            <a:spLocks noChangeArrowheads="1"/>
          </p:cNvSpPr>
          <p:nvPr/>
        </p:nvSpPr>
        <p:spPr bwMode="auto">
          <a:xfrm>
            <a:off x="5003800" y="4149725"/>
            <a:ext cx="3887788" cy="1079500"/>
          </a:xfrm>
          <a:prstGeom prst="roundRect">
            <a:avLst>
              <a:gd name="adj" fmla="val 16667"/>
            </a:avLst>
          </a:prstGeom>
          <a:solidFill>
            <a:schemeClr val="accent1"/>
          </a:solidFill>
          <a:ln w="9525">
            <a:solidFill>
              <a:schemeClr val="tx1"/>
            </a:solidFill>
            <a:bevel/>
            <a:headEnd/>
            <a:tailEnd/>
          </a:ln>
        </p:spPr>
        <p:txBody>
          <a:bodyPr anchor="ctr"/>
          <a:lstStyle/>
          <a:p>
            <a:endParaRPr lang="zh-CN" altLang="en-US"/>
          </a:p>
        </p:txBody>
      </p:sp>
      <p:sp>
        <p:nvSpPr>
          <p:cNvPr id="4108" name="AutoShape 12"/>
          <p:cNvSpPr>
            <a:spLocks noChangeArrowheads="1"/>
          </p:cNvSpPr>
          <p:nvPr/>
        </p:nvSpPr>
        <p:spPr bwMode="auto">
          <a:xfrm>
            <a:off x="5003800" y="2781300"/>
            <a:ext cx="3887788" cy="1081088"/>
          </a:xfrm>
          <a:prstGeom prst="roundRect">
            <a:avLst>
              <a:gd name="adj" fmla="val 16667"/>
            </a:avLst>
          </a:prstGeom>
          <a:solidFill>
            <a:schemeClr val="accent1"/>
          </a:solidFill>
          <a:ln w="9525">
            <a:solidFill>
              <a:schemeClr val="tx1"/>
            </a:solidFill>
            <a:bevel/>
            <a:headEnd/>
            <a:tailEnd/>
          </a:ln>
        </p:spPr>
        <p:txBody>
          <a:bodyPr anchor="ctr"/>
          <a:lstStyle/>
          <a:p>
            <a:endParaRPr lang="zh-CN" altLang="en-US"/>
          </a:p>
        </p:txBody>
      </p:sp>
      <p:sp>
        <p:nvSpPr>
          <p:cNvPr id="4109" name="AutoShape 13"/>
          <p:cNvSpPr>
            <a:spLocks noChangeArrowheads="1"/>
          </p:cNvSpPr>
          <p:nvPr/>
        </p:nvSpPr>
        <p:spPr bwMode="auto">
          <a:xfrm>
            <a:off x="5076825" y="1414463"/>
            <a:ext cx="3816350" cy="1079500"/>
          </a:xfrm>
          <a:prstGeom prst="roundRect">
            <a:avLst>
              <a:gd name="adj" fmla="val 16667"/>
            </a:avLst>
          </a:prstGeom>
          <a:solidFill>
            <a:schemeClr val="accent1"/>
          </a:solidFill>
          <a:ln w="9525">
            <a:solidFill>
              <a:schemeClr val="tx1"/>
            </a:solidFill>
            <a:bevel/>
            <a:headEnd/>
            <a:tailEnd/>
          </a:ln>
        </p:spPr>
        <p:txBody>
          <a:bodyPr anchor="ctr"/>
          <a:lstStyle/>
          <a:p>
            <a:endParaRPr lang="zh-CN" altLang="en-US"/>
          </a:p>
        </p:txBody>
      </p:sp>
      <p:sp>
        <p:nvSpPr>
          <p:cNvPr id="4110" name="AutoShape 14"/>
          <p:cNvSpPr>
            <a:spLocks noChangeArrowheads="1"/>
          </p:cNvSpPr>
          <p:nvPr/>
        </p:nvSpPr>
        <p:spPr bwMode="auto">
          <a:xfrm>
            <a:off x="250825" y="1414463"/>
            <a:ext cx="3962400" cy="1079500"/>
          </a:xfrm>
          <a:prstGeom prst="roundRect">
            <a:avLst>
              <a:gd name="adj" fmla="val 16667"/>
            </a:avLst>
          </a:prstGeom>
          <a:solidFill>
            <a:schemeClr val="accent1"/>
          </a:solidFill>
          <a:ln w="9525">
            <a:solidFill>
              <a:schemeClr val="tx1"/>
            </a:solidFill>
            <a:bevel/>
            <a:headEnd/>
            <a:tailEnd/>
          </a:ln>
        </p:spPr>
        <p:txBody>
          <a:bodyPr anchor="ctr"/>
          <a:lstStyle/>
          <a:p>
            <a:endParaRPr lang="zh-CN" altLang="en-US"/>
          </a:p>
        </p:txBody>
      </p:sp>
      <p:sp>
        <p:nvSpPr>
          <p:cNvPr id="4111" name="Text Box 15"/>
          <p:cNvSpPr txBox="1">
            <a:spLocks noChangeArrowheads="1"/>
          </p:cNvSpPr>
          <p:nvPr/>
        </p:nvSpPr>
        <p:spPr bwMode="auto">
          <a:xfrm>
            <a:off x="468313" y="1628775"/>
            <a:ext cx="3311525" cy="519113"/>
          </a:xfrm>
          <a:prstGeom prst="rect">
            <a:avLst/>
          </a:prstGeom>
          <a:noFill/>
          <a:ln w="9525">
            <a:noFill/>
            <a:miter lim="800000"/>
            <a:headEnd/>
            <a:tailEnd/>
          </a:ln>
        </p:spPr>
        <p:txBody>
          <a:bodyPr>
            <a:spAutoFit/>
          </a:bodyPr>
          <a:lstStyle/>
          <a:p>
            <a:r>
              <a:rPr lang="zh-CN" sz="2800" b="1">
                <a:solidFill>
                  <a:srgbClr val="3333FF"/>
                </a:solidFill>
                <a:latin typeface="宋体" pitchFamily="2" charset="-122"/>
                <a:sym typeface="宋体" pitchFamily="2" charset="-122"/>
              </a:rPr>
              <a:t>系统名：财务系统</a:t>
            </a:r>
            <a:r>
              <a:rPr lang="zh-CN" sz="2800" b="1">
                <a:solidFill>
                  <a:srgbClr val="9900FF"/>
                </a:solidFill>
                <a:latin typeface="宋体" pitchFamily="2" charset="-122"/>
                <a:sym typeface="宋体" pitchFamily="2" charset="-122"/>
              </a:rPr>
              <a:t> </a:t>
            </a:r>
          </a:p>
        </p:txBody>
      </p:sp>
      <p:sp>
        <p:nvSpPr>
          <p:cNvPr id="4112" name="Text Box 16"/>
          <p:cNvSpPr txBox="1">
            <a:spLocks noChangeArrowheads="1"/>
          </p:cNvSpPr>
          <p:nvPr/>
        </p:nvSpPr>
        <p:spPr bwMode="auto">
          <a:xfrm>
            <a:off x="5076825" y="1701800"/>
            <a:ext cx="4248150" cy="517525"/>
          </a:xfrm>
          <a:prstGeom prst="rect">
            <a:avLst/>
          </a:prstGeom>
          <a:noFill/>
          <a:ln w="9525">
            <a:noFill/>
            <a:miter lim="800000"/>
            <a:headEnd/>
            <a:tailEnd/>
          </a:ln>
        </p:spPr>
        <p:txBody>
          <a:bodyPr>
            <a:spAutoFit/>
          </a:bodyPr>
          <a:lstStyle/>
          <a:p>
            <a:r>
              <a:rPr lang="zh-CN" sz="2800" b="1">
                <a:solidFill>
                  <a:srgbClr val="3333FF"/>
                </a:solidFill>
              </a:rPr>
              <a:t>子系统名：工资子系统</a:t>
            </a:r>
          </a:p>
        </p:txBody>
      </p:sp>
      <p:sp>
        <p:nvSpPr>
          <p:cNvPr id="4113" name="Text Box 17"/>
          <p:cNvSpPr txBox="1">
            <a:spLocks noChangeArrowheads="1"/>
          </p:cNvSpPr>
          <p:nvPr/>
        </p:nvSpPr>
        <p:spPr bwMode="auto">
          <a:xfrm>
            <a:off x="34925" y="3141663"/>
            <a:ext cx="4413250" cy="517525"/>
          </a:xfrm>
          <a:prstGeom prst="rect">
            <a:avLst/>
          </a:prstGeom>
          <a:noFill/>
          <a:ln w="9525">
            <a:noFill/>
            <a:miter lim="800000"/>
            <a:headEnd/>
            <a:tailEnd/>
          </a:ln>
        </p:spPr>
        <p:txBody>
          <a:bodyPr>
            <a:spAutoFit/>
          </a:bodyPr>
          <a:lstStyle/>
          <a:p>
            <a:r>
              <a:rPr lang="zh-CN" altLang="zh-CN" sz="2800" b="1">
                <a:solidFill>
                  <a:srgbClr val="3333FF"/>
                </a:solidFill>
              </a:rPr>
              <a:t> </a:t>
            </a:r>
            <a:r>
              <a:rPr lang="zh-CN" sz="2800" b="1">
                <a:solidFill>
                  <a:srgbClr val="3333FF"/>
                </a:solidFill>
              </a:rPr>
              <a:t>程序名：更新工资主文件 </a:t>
            </a:r>
            <a:r>
              <a:rPr lang="zh-CN"/>
              <a:t>  </a:t>
            </a:r>
          </a:p>
        </p:txBody>
      </p:sp>
      <p:sp>
        <p:nvSpPr>
          <p:cNvPr id="4114" name="Text Box 18"/>
          <p:cNvSpPr txBox="1">
            <a:spLocks noChangeArrowheads="1"/>
          </p:cNvSpPr>
          <p:nvPr/>
        </p:nvSpPr>
        <p:spPr bwMode="auto">
          <a:xfrm>
            <a:off x="5122863" y="3084513"/>
            <a:ext cx="5354637" cy="517525"/>
          </a:xfrm>
          <a:prstGeom prst="rect">
            <a:avLst/>
          </a:prstGeom>
          <a:noFill/>
          <a:ln w="9525">
            <a:noFill/>
            <a:miter lim="800000"/>
            <a:headEnd/>
            <a:tailEnd/>
          </a:ln>
        </p:spPr>
        <p:txBody>
          <a:bodyPr>
            <a:spAutoFit/>
          </a:bodyPr>
          <a:lstStyle/>
          <a:p>
            <a:r>
              <a:rPr lang="zh-CN" sz="2800" b="1">
                <a:solidFill>
                  <a:srgbClr val="3333FF"/>
                </a:solidFill>
              </a:rPr>
              <a:t>程序标识：</a:t>
            </a:r>
            <a:r>
              <a:rPr lang="zh-CN" altLang="zh-CN" sz="2800" b="1">
                <a:solidFill>
                  <a:srgbClr val="3333FF"/>
                </a:solidFill>
              </a:rPr>
              <a:t>GZCL.PRG</a:t>
            </a:r>
          </a:p>
        </p:txBody>
      </p:sp>
      <p:sp>
        <p:nvSpPr>
          <p:cNvPr id="4115" name="Text Box 19"/>
          <p:cNvSpPr txBox="1">
            <a:spLocks noChangeArrowheads="1"/>
          </p:cNvSpPr>
          <p:nvPr/>
        </p:nvSpPr>
        <p:spPr bwMode="auto">
          <a:xfrm>
            <a:off x="315913" y="4445000"/>
            <a:ext cx="3897312" cy="577850"/>
          </a:xfrm>
          <a:prstGeom prst="rect">
            <a:avLst/>
          </a:prstGeom>
          <a:noFill/>
          <a:ln w="9525">
            <a:noFill/>
            <a:miter lim="800000"/>
            <a:headEnd/>
            <a:tailEnd/>
          </a:ln>
        </p:spPr>
        <p:txBody>
          <a:bodyPr>
            <a:spAutoFit/>
          </a:bodyPr>
          <a:lstStyle/>
          <a:p>
            <a:r>
              <a:rPr lang="zh-CN" sz="3200" b="1">
                <a:solidFill>
                  <a:srgbClr val="3333FF"/>
                </a:solidFill>
              </a:rPr>
              <a:t>语  言：</a:t>
            </a:r>
            <a:r>
              <a:rPr lang="zh-CN" altLang="zh-CN" sz="3200" b="1">
                <a:solidFill>
                  <a:srgbClr val="3333FF"/>
                </a:solidFill>
              </a:rPr>
              <a:t>FOXBASE</a:t>
            </a:r>
          </a:p>
        </p:txBody>
      </p:sp>
      <p:sp>
        <p:nvSpPr>
          <p:cNvPr id="4116" name="Text Box 20"/>
          <p:cNvSpPr txBox="1">
            <a:spLocks noChangeArrowheads="1"/>
          </p:cNvSpPr>
          <p:nvPr/>
        </p:nvSpPr>
        <p:spPr bwMode="auto">
          <a:xfrm>
            <a:off x="5060950" y="4445000"/>
            <a:ext cx="4479925" cy="517525"/>
          </a:xfrm>
          <a:prstGeom prst="rect">
            <a:avLst/>
          </a:prstGeom>
          <a:noFill/>
          <a:ln w="9525">
            <a:noFill/>
            <a:miter lim="800000"/>
            <a:headEnd/>
            <a:tailEnd/>
          </a:ln>
        </p:spPr>
        <p:txBody>
          <a:bodyPr>
            <a:spAutoFit/>
          </a:bodyPr>
          <a:lstStyle/>
          <a:p>
            <a:r>
              <a:rPr lang="zh-CN" sz="2800" b="1">
                <a:solidFill>
                  <a:srgbClr val="3333FF"/>
                </a:solidFill>
              </a:rPr>
              <a:t>编写日期：</a:t>
            </a:r>
            <a:r>
              <a:rPr lang="zh-CN" altLang="zh-CN" sz="2800" b="1">
                <a:solidFill>
                  <a:srgbClr val="3333FF"/>
                </a:solidFill>
              </a:rPr>
              <a:t>2005-01-01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110"/>
                                        </p:tgtEl>
                                        <p:attrNameLst>
                                          <p:attrName>style.visibility</p:attrName>
                                        </p:attrNameLst>
                                      </p:cBhvr>
                                      <p:to>
                                        <p:strVal val="visible"/>
                                      </p:to>
                                    </p:set>
                                    <p:animEffect transition="in" filter="barn(inHorizontal)">
                                      <p:cBhvr>
                                        <p:cTn id="7" dur="500"/>
                                        <p:tgtEl>
                                          <p:spTgt spid="411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111">
                                            <p:txEl>
                                              <p:pRg st="0" end="0"/>
                                            </p:txEl>
                                          </p:spTgt>
                                        </p:tgtEl>
                                        <p:attrNameLst>
                                          <p:attrName>style.visibility</p:attrName>
                                        </p:attrNameLst>
                                      </p:cBhvr>
                                      <p:to>
                                        <p:strVal val="visible"/>
                                      </p:to>
                                    </p:set>
                                    <p:animEffect transition="in" filter="slide(fromBottom)">
                                      <p:cBhvr>
                                        <p:cTn id="11" dur="500"/>
                                        <p:tgtEl>
                                          <p:spTgt spid="4111">
                                            <p:txEl>
                                              <p:pRg st="0" end="0"/>
                                            </p:txEl>
                                          </p:spTgt>
                                        </p:tgtEl>
                                      </p:cBhvr>
                                    </p:animEffect>
                                  </p:childTnLst>
                                </p:cTn>
                              </p:par>
                            </p:childTnLst>
                          </p:cTn>
                        </p:par>
                        <p:par>
                          <p:cTn id="12" fill="hold">
                            <p:stCondLst>
                              <p:cond delay="1000"/>
                            </p:stCondLst>
                            <p:childTnLst>
                              <p:par>
                                <p:cTn id="13" presetID="16" presetClass="entr" presetSubtype="26" fill="hold" grpId="0" nodeType="afterEffect">
                                  <p:stCondLst>
                                    <p:cond delay="0"/>
                                  </p:stCondLst>
                                  <p:childTnLst>
                                    <p:set>
                                      <p:cBhvr>
                                        <p:cTn id="14" dur="1" fill="hold">
                                          <p:stCondLst>
                                            <p:cond delay="0"/>
                                          </p:stCondLst>
                                        </p:cTn>
                                        <p:tgtEl>
                                          <p:spTgt spid="4109"/>
                                        </p:tgtEl>
                                        <p:attrNameLst>
                                          <p:attrName>style.visibility</p:attrName>
                                        </p:attrNameLst>
                                      </p:cBhvr>
                                      <p:to>
                                        <p:strVal val="visible"/>
                                      </p:to>
                                    </p:set>
                                    <p:animEffect transition="in" filter="barn(inHorizontal)">
                                      <p:cBhvr>
                                        <p:cTn id="15" dur="500"/>
                                        <p:tgtEl>
                                          <p:spTgt spid="4109"/>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4112">
                                            <p:txEl>
                                              <p:pRg st="0" end="0"/>
                                            </p:txEl>
                                          </p:spTgt>
                                        </p:tgtEl>
                                        <p:attrNameLst>
                                          <p:attrName>style.visibility</p:attrName>
                                        </p:attrNameLst>
                                      </p:cBhvr>
                                      <p:to>
                                        <p:strVal val="visible"/>
                                      </p:to>
                                    </p:set>
                                    <p:animEffect transition="in" filter="slide(fromBottom)">
                                      <p:cBhvr>
                                        <p:cTn id="19" dur="500"/>
                                        <p:tgtEl>
                                          <p:spTgt spid="4112">
                                            <p:txEl>
                                              <p:pRg st="0" end="0"/>
                                            </p:txEl>
                                          </p:spTgt>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4105"/>
                                        </p:tgtEl>
                                        <p:attrNameLst>
                                          <p:attrName>style.visibility</p:attrName>
                                        </p:attrNameLst>
                                      </p:cBhvr>
                                      <p:to>
                                        <p:strVal val="visible"/>
                                      </p:to>
                                    </p:set>
                                    <p:animEffect transition="in" filter="barn(inHorizontal)">
                                      <p:cBhvr>
                                        <p:cTn id="23" dur="500"/>
                                        <p:tgtEl>
                                          <p:spTgt spid="4105"/>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4113">
                                            <p:txEl>
                                              <p:pRg st="0" end="0"/>
                                            </p:txEl>
                                          </p:spTgt>
                                        </p:tgtEl>
                                        <p:attrNameLst>
                                          <p:attrName>style.visibility</p:attrName>
                                        </p:attrNameLst>
                                      </p:cBhvr>
                                      <p:to>
                                        <p:strVal val="visible"/>
                                      </p:to>
                                    </p:set>
                                    <p:animEffect transition="in" filter="slide(fromBottom)">
                                      <p:cBhvr>
                                        <p:cTn id="27" dur="500"/>
                                        <p:tgtEl>
                                          <p:spTgt spid="4113">
                                            <p:txEl>
                                              <p:pRg st="0" end="0"/>
                                            </p:txEl>
                                          </p:spTgt>
                                        </p:tgtEl>
                                      </p:cBhvr>
                                    </p:animEffect>
                                  </p:childTnLst>
                                </p:cTn>
                              </p:par>
                            </p:childTnLst>
                          </p:cTn>
                        </p:par>
                        <p:par>
                          <p:cTn id="28" fill="hold">
                            <p:stCondLst>
                              <p:cond delay="3000"/>
                            </p:stCondLst>
                            <p:childTnLst>
                              <p:par>
                                <p:cTn id="29" presetID="16" presetClass="entr" presetSubtype="26" fill="hold" grpId="0" nodeType="afterEffect">
                                  <p:stCondLst>
                                    <p:cond delay="0"/>
                                  </p:stCondLst>
                                  <p:childTnLst>
                                    <p:set>
                                      <p:cBhvr>
                                        <p:cTn id="30" dur="1" fill="hold">
                                          <p:stCondLst>
                                            <p:cond delay="0"/>
                                          </p:stCondLst>
                                        </p:cTn>
                                        <p:tgtEl>
                                          <p:spTgt spid="4108"/>
                                        </p:tgtEl>
                                        <p:attrNameLst>
                                          <p:attrName>style.visibility</p:attrName>
                                        </p:attrNameLst>
                                      </p:cBhvr>
                                      <p:to>
                                        <p:strVal val="visible"/>
                                      </p:to>
                                    </p:set>
                                    <p:animEffect transition="in" filter="barn(inHorizontal)">
                                      <p:cBhvr>
                                        <p:cTn id="31" dur="500"/>
                                        <p:tgtEl>
                                          <p:spTgt spid="4108"/>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4114">
                                            <p:txEl>
                                              <p:pRg st="0" end="0"/>
                                            </p:txEl>
                                          </p:spTgt>
                                        </p:tgtEl>
                                        <p:attrNameLst>
                                          <p:attrName>style.visibility</p:attrName>
                                        </p:attrNameLst>
                                      </p:cBhvr>
                                      <p:to>
                                        <p:strVal val="visible"/>
                                      </p:to>
                                    </p:set>
                                    <p:animEffect transition="in" filter="slide(fromBottom)">
                                      <p:cBhvr>
                                        <p:cTn id="35" dur="500"/>
                                        <p:tgtEl>
                                          <p:spTgt spid="4114">
                                            <p:txEl>
                                              <p:pRg st="0" end="0"/>
                                            </p:txEl>
                                          </p:spTgt>
                                        </p:tgtEl>
                                      </p:cBhvr>
                                    </p:animEffect>
                                  </p:childTnLst>
                                </p:cTn>
                              </p:par>
                            </p:childTnLst>
                          </p:cTn>
                        </p:par>
                        <p:par>
                          <p:cTn id="36" fill="hold">
                            <p:stCondLst>
                              <p:cond delay="4000"/>
                            </p:stCondLst>
                            <p:childTnLst>
                              <p:par>
                                <p:cTn id="37" presetID="16" presetClass="entr" presetSubtype="26" fill="hold" grpId="0" nodeType="afterEffect">
                                  <p:stCondLst>
                                    <p:cond delay="0"/>
                                  </p:stCondLst>
                                  <p:childTnLst>
                                    <p:set>
                                      <p:cBhvr>
                                        <p:cTn id="38" dur="1" fill="hold">
                                          <p:stCondLst>
                                            <p:cond delay="0"/>
                                          </p:stCondLst>
                                        </p:cTn>
                                        <p:tgtEl>
                                          <p:spTgt spid="4106"/>
                                        </p:tgtEl>
                                        <p:attrNameLst>
                                          <p:attrName>style.visibility</p:attrName>
                                        </p:attrNameLst>
                                      </p:cBhvr>
                                      <p:to>
                                        <p:strVal val="visible"/>
                                      </p:to>
                                    </p:set>
                                    <p:animEffect transition="in" filter="barn(inHorizontal)">
                                      <p:cBhvr>
                                        <p:cTn id="39" dur="500"/>
                                        <p:tgtEl>
                                          <p:spTgt spid="4106"/>
                                        </p:tgtEl>
                                      </p:cBhvr>
                                    </p:animEffect>
                                  </p:childTnLst>
                                </p:cTn>
                              </p:par>
                            </p:childTnLst>
                          </p:cTn>
                        </p:par>
                        <p:par>
                          <p:cTn id="40" fill="hold">
                            <p:stCondLst>
                              <p:cond delay="4500"/>
                            </p:stCondLst>
                            <p:childTnLst>
                              <p:par>
                                <p:cTn id="41" presetID="12" presetClass="entr" presetSubtype="4" fill="hold" nodeType="afterEffect">
                                  <p:stCondLst>
                                    <p:cond delay="0"/>
                                  </p:stCondLst>
                                  <p:childTnLst>
                                    <p:set>
                                      <p:cBhvr>
                                        <p:cTn id="42" dur="1" fill="hold">
                                          <p:stCondLst>
                                            <p:cond delay="0"/>
                                          </p:stCondLst>
                                        </p:cTn>
                                        <p:tgtEl>
                                          <p:spTgt spid="4115">
                                            <p:txEl>
                                              <p:pRg st="0" end="0"/>
                                            </p:txEl>
                                          </p:spTgt>
                                        </p:tgtEl>
                                        <p:attrNameLst>
                                          <p:attrName>style.visibility</p:attrName>
                                        </p:attrNameLst>
                                      </p:cBhvr>
                                      <p:to>
                                        <p:strVal val="visible"/>
                                      </p:to>
                                    </p:set>
                                    <p:animEffect transition="in" filter="slide(fromBottom)">
                                      <p:cBhvr>
                                        <p:cTn id="43" dur="500"/>
                                        <p:tgtEl>
                                          <p:spTgt spid="4115">
                                            <p:txEl>
                                              <p:pRg st="0" end="0"/>
                                            </p:txEl>
                                          </p:spTgt>
                                        </p:tgtEl>
                                      </p:cBhvr>
                                    </p:animEffect>
                                  </p:childTnLst>
                                </p:cTn>
                              </p:par>
                            </p:childTnLst>
                          </p:cTn>
                        </p:par>
                        <p:par>
                          <p:cTn id="44" fill="hold">
                            <p:stCondLst>
                              <p:cond delay="5000"/>
                            </p:stCondLst>
                            <p:childTnLst>
                              <p:par>
                                <p:cTn id="45" presetID="16" presetClass="entr" presetSubtype="26" fill="hold" grpId="0" nodeType="afterEffect">
                                  <p:stCondLst>
                                    <p:cond delay="0"/>
                                  </p:stCondLst>
                                  <p:childTnLst>
                                    <p:set>
                                      <p:cBhvr>
                                        <p:cTn id="46" dur="1" fill="hold">
                                          <p:stCondLst>
                                            <p:cond delay="0"/>
                                          </p:stCondLst>
                                        </p:cTn>
                                        <p:tgtEl>
                                          <p:spTgt spid="4107"/>
                                        </p:tgtEl>
                                        <p:attrNameLst>
                                          <p:attrName>style.visibility</p:attrName>
                                        </p:attrNameLst>
                                      </p:cBhvr>
                                      <p:to>
                                        <p:strVal val="visible"/>
                                      </p:to>
                                    </p:set>
                                    <p:animEffect transition="in" filter="barn(inHorizontal)">
                                      <p:cBhvr>
                                        <p:cTn id="47" dur="500"/>
                                        <p:tgtEl>
                                          <p:spTgt spid="4107"/>
                                        </p:tgtEl>
                                      </p:cBhvr>
                                    </p:animEffect>
                                  </p:childTnLst>
                                </p:cTn>
                              </p:par>
                            </p:childTnLst>
                          </p:cTn>
                        </p:par>
                        <p:par>
                          <p:cTn id="48" fill="hold">
                            <p:stCondLst>
                              <p:cond delay="5500"/>
                            </p:stCondLst>
                            <p:childTnLst>
                              <p:par>
                                <p:cTn id="49" presetID="12" presetClass="entr" presetSubtype="4" fill="hold" nodeType="afterEffect">
                                  <p:stCondLst>
                                    <p:cond delay="0"/>
                                  </p:stCondLst>
                                  <p:childTnLst>
                                    <p:set>
                                      <p:cBhvr>
                                        <p:cTn id="50" dur="1" fill="hold">
                                          <p:stCondLst>
                                            <p:cond delay="0"/>
                                          </p:stCondLst>
                                        </p:cTn>
                                        <p:tgtEl>
                                          <p:spTgt spid="4116">
                                            <p:txEl>
                                              <p:pRg st="0" end="0"/>
                                            </p:txEl>
                                          </p:spTgt>
                                        </p:tgtEl>
                                        <p:attrNameLst>
                                          <p:attrName>style.visibility</p:attrName>
                                        </p:attrNameLst>
                                      </p:cBhvr>
                                      <p:to>
                                        <p:strVal val="visible"/>
                                      </p:to>
                                    </p:set>
                                    <p:animEffect transition="in" filter="slide(fromBottom)">
                                      <p:cBhvr>
                                        <p:cTn id="51" dur="500"/>
                                        <p:tgtEl>
                                          <p:spTgt spid="41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 grpId="0" animBg="1"/>
      <p:bldP spid="4106" grpId="0" animBg="1"/>
      <p:bldP spid="4107" grpId="0" animBg="1"/>
      <p:bldP spid="4108" grpId="0" animBg="1"/>
      <p:bldP spid="4109" grpId="0" animBg="1"/>
      <p:bldP spid="4110" grpId="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sp>
        <p:nvSpPr>
          <p:cNvPr id="5128" name="Text Box 8"/>
          <p:cNvSpPr txBox="1">
            <a:spLocks noChangeArrowheads="1"/>
          </p:cNvSpPr>
          <p:nvPr/>
        </p:nvSpPr>
        <p:spPr bwMode="auto">
          <a:xfrm>
            <a:off x="34925" y="836613"/>
            <a:ext cx="5080000" cy="523875"/>
          </a:xfrm>
          <a:prstGeom prst="rect">
            <a:avLst/>
          </a:prstGeom>
          <a:noFill/>
          <a:ln w="9525">
            <a:noFill/>
            <a:miter lim="800000"/>
            <a:headEnd/>
            <a:tailEnd/>
          </a:ln>
        </p:spPr>
        <p:txBody>
          <a:bodyPr>
            <a:spAutoFit/>
          </a:bodyPr>
          <a:lstStyle/>
          <a:p>
            <a:pPr indent="266700"/>
            <a:r>
              <a:rPr lang="zh-CN" altLang="zh-CN" sz="2800" b="1">
                <a:latin typeface="宋体" pitchFamily="2" charset="-122"/>
                <a:sym typeface="宋体" pitchFamily="2" charset="-122"/>
              </a:rPr>
              <a:t>1</a:t>
            </a:r>
            <a:r>
              <a:rPr lang="zh-CN" sz="2800" b="1">
                <a:latin typeface="宋体" pitchFamily="2" charset="-122"/>
                <a:sym typeface="宋体" pitchFamily="2" charset="-122"/>
              </a:rPr>
              <a:t>．输入</a:t>
            </a:r>
          </a:p>
        </p:txBody>
      </p:sp>
      <p:graphicFrame>
        <p:nvGraphicFramePr>
          <p:cNvPr id="5129" name="Group 9"/>
          <p:cNvGraphicFramePr>
            <a:graphicFrameLocks noGrp="1"/>
          </p:cNvGraphicFramePr>
          <p:nvPr/>
        </p:nvGraphicFramePr>
        <p:xfrm>
          <a:off x="466725" y="2279650"/>
          <a:ext cx="8424863" cy="2322513"/>
        </p:xfrm>
        <a:graphic>
          <a:graphicData uri="http://schemas.openxmlformats.org/drawingml/2006/table">
            <a:tbl>
              <a:tblPr/>
              <a:tblGrid>
                <a:gridCol w="2270125"/>
                <a:gridCol w="2559050"/>
                <a:gridCol w="1909763"/>
                <a:gridCol w="1685925"/>
              </a:tblGrid>
              <a:tr h="512763">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文件名</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BE0E3"/>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文件标示</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设备</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备注</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r>
              <a:tr h="1225550">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上月主文件</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BE0E3"/>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GZ1.DBF</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D1</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000" b="1" i="0" u="none" strike="noStrike" cap="none" normalizeH="0" baseline="0" smtClean="0">
                          <a:ln>
                            <a:noFill/>
                          </a:ln>
                          <a:solidFill>
                            <a:schemeClr val="tx1"/>
                          </a:solidFill>
                          <a:effectLst/>
                          <a:latin typeface="宋体" pitchFamily="2" charset="-122"/>
                          <a:ea typeface="宋体" pitchFamily="2" charset="-122"/>
                          <a:sym typeface="宋体" pitchFamily="2" charset="-122"/>
                        </a:rPr>
                        <a:t> </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r>
              <a:tr h="579438">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主处理文件</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BE0E3"/>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GZCL.DBF</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D2</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000" b="1" i="0" u="none" strike="noStrike" cap="none" normalizeH="0" baseline="0" smtClean="0">
                          <a:ln>
                            <a:noFill/>
                          </a:ln>
                          <a:solidFill>
                            <a:schemeClr val="tx1"/>
                          </a:solidFill>
                          <a:effectLst/>
                          <a:latin typeface="宋体" pitchFamily="2" charset="-122"/>
                          <a:ea typeface="宋体" pitchFamily="2" charset="-122"/>
                          <a:sym typeface="宋体" pitchFamily="2" charset="-122"/>
                        </a:rPr>
                        <a:t> </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anim calcmode="lin" valueType="num">
                                      <p:cBhvr>
                                        <p:cTn id="7" dur="500" fill="hold"/>
                                        <p:tgtEl>
                                          <p:spTgt spid="512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2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12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5129"/>
                                        </p:tgtEl>
                                        <p:attrNameLst>
                                          <p:attrName>style.visibility</p:attrName>
                                        </p:attrNameLst>
                                      </p:cBhvr>
                                      <p:to>
                                        <p:strVal val="visible"/>
                                      </p:to>
                                    </p:set>
                                    <p:animEffect transition="in" filter="wedge">
                                      <p:cBhvr>
                                        <p:cTn id="14" dur="20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sp>
        <p:nvSpPr>
          <p:cNvPr id="6152" name="Text Box 8"/>
          <p:cNvSpPr txBox="1">
            <a:spLocks noChangeArrowheads="1"/>
          </p:cNvSpPr>
          <p:nvPr/>
        </p:nvSpPr>
        <p:spPr bwMode="auto">
          <a:xfrm>
            <a:off x="468313" y="692150"/>
            <a:ext cx="5080000" cy="523875"/>
          </a:xfrm>
          <a:prstGeom prst="rect">
            <a:avLst/>
          </a:prstGeom>
          <a:noFill/>
          <a:ln w="9525">
            <a:noFill/>
            <a:miter lim="800000"/>
            <a:headEnd/>
            <a:tailEnd/>
          </a:ln>
        </p:spPr>
        <p:txBody>
          <a:bodyPr>
            <a:spAutoFit/>
          </a:bodyPr>
          <a:lstStyle/>
          <a:p>
            <a:pPr indent="266700"/>
            <a:r>
              <a:rPr lang="zh-CN" altLang="zh-CN" sz="2800" b="1">
                <a:latin typeface="宋体" pitchFamily="2" charset="-122"/>
                <a:sym typeface="宋体" pitchFamily="2" charset="-122"/>
              </a:rPr>
              <a:t>2</a:t>
            </a:r>
            <a:r>
              <a:rPr lang="zh-CN" sz="2800" b="1">
                <a:latin typeface="宋体" pitchFamily="2" charset="-122"/>
                <a:sym typeface="宋体" pitchFamily="2" charset="-122"/>
              </a:rPr>
              <a:t>．输出</a:t>
            </a:r>
          </a:p>
        </p:txBody>
      </p:sp>
      <p:graphicFrame>
        <p:nvGraphicFramePr>
          <p:cNvPr id="6153" name="Group 9"/>
          <p:cNvGraphicFramePr>
            <a:graphicFrameLocks noGrp="1"/>
          </p:cNvGraphicFramePr>
          <p:nvPr/>
        </p:nvGraphicFramePr>
        <p:xfrm>
          <a:off x="252413" y="1485900"/>
          <a:ext cx="8640762" cy="3095625"/>
        </p:xfrm>
        <a:graphic>
          <a:graphicData uri="http://schemas.openxmlformats.org/drawingml/2006/table">
            <a:tbl>
              <a:tblPr/>
              <a:tblGrid>
                <a:gridCol w="2306637"/>
                <a:gridCol w="2647950"/>
                <a:gridCol w="1957388"/>
                <a:gridCol w="1728787"/>
              </a:tblGrid>
              <a:tr h="1260475">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文件名</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文件标示</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设备</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备注</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r>
              <a:tr h="1835150">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本月主文件</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GZ2.DBF</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rPr>
                        <a:t>D1</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endParaRPr kumimoji="0" lang="zh-CN" altLang="zh-CN" sz="2800" b="1" i="0" u="none" strike="noStrike" cap="none" normalizeH="0" baseline="0" smtClean="0">
                        <a:ln>
                          <a:noFill/>
                        </a:ln>
                        <a:solidFill>
                          <a:schemeClr val="tx1"/>
                        </a:solidFill>
                        <a:effectLst/>
                        <a:latin typeface="宋体" pitchFamily="2" charset="-122"/>
                        <a:ea typeface="宋体" pitchFamily="2" charset="-122"/>
                        <a:sym typeface="宋体" pitchFamily="2" charset="-122"/>
                      </a:endParaRP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CCFFCC"/>
                    </a:solidFill>
                  </a:tcPr>
                </a:tc>
              </a:tr>
            </a:tbl>
          </a:graphicData>
        </a:graphic>
      </p:graphicFrame>
      <p:sp>
        <p:nvSpPr>
          <p:cNvPr id="6184" name="Text Box 40"/>
          <p:cNvSpPr txBox="1">
            <a:spLocks noChangeArrowheads="1"/>
          </p:cNvSpPr>
          <p:nvPr/>
        </p:nvSpPr>
        <p:spPr bwMode="auto">
          <a:xfrm>
            <a:off x="107950" y="4870450"/>
            <a:ext cx="8607425" cy="523875"/>
          </a:xfrm>
          <a:prstGeom prst="rect">
            <a:avLst/>
          </a:prstGeom>
          <a:noFill/>
          <a:ln w="9525">
            <a:noFill/>
            <a:miter lim="800000"/>
            <a:headEnd/>
            <a:tailEnd/>
          </a:ln>
        </p:spPr>
        <p:txBody>
          <a:bodyPr>
            <a:spAutoFit/>
          </a:bodyPr>
          <a:lstStyle/>
          <a:p>
            <a:pPr indent="266700"/>
            <a:r>
              <a:rPr lang="zh-CN" altLang="zh-CN" sz="2800" b="1">
                <a:latin typeface="宋体" pitchFamily="2" charset="-122"/>
                <a:sym typeface="宋体" pitchFamily="2" charset="-122"/>
              </a:rPr>
              <a:t>3</a:t>
            </a:r>
            <a:r>
              <a:rPr lang="zh-CN" sz="2800" b="1">
                <a:latin typeface="宋体" pitchFamily="2" charset="-122"/>
                <a:sym typeface="宋体" pitchFamily="2" charset="-122"/>
              </a:rPr>
              <a:t>．程序功能（文字描述）：更新主文件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152">
                                            <p:txEl>
                                              <p:pRg st="0" end="0"/>
                                            </p:txEl>
                                          </p:spTgt>
                                        </p:tgtEl>
                                        <p:attrNameLst>
                                          <p:attrName>style.visibility</p:attrName>
                                        </p:attrNameLst>
                                      </p:cBhvr>
                                      <p:to>
                                        <p:strVal val="visible"/>
                                      </p:to>
                                    </p:set>
                                    <p:anim calcmode="lin" valueType="num">
                                      <p:cBhvr>
                                        <p:cTn id="7" dur="500" fill="hold"/>
                                        <p:tgtEl>
                                          <p:spTgt spid="615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15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15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6153"/>
                                        </p:tgtEl>
                                        <p:attrNameLst>
                                          <p:attrName>style.visibility</p:attrName>
                                        </p:attrNameLst>
                                      </p:cBhvr>
                                      <p:to>
                                        <p:strVal val="visible"/>
                                      </p:to>
                                    </p:set>
                                    <p:animEffect transition="in" filter="circle(in)">
                                      <p:cBhvr>
                                        <p:cTn id="14" dur="2000"/>
                                        <p:tgtEl>
                                          <p:spTgt spid="615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6184">
                                            <p:txEl>
                                              <p:pRg st="0" end="0"/>
                                            </p:txEl>
                                          </p:spTgt>
                                        </p:tgtEl>
                                        <p:attrNameLst>
                                          <p:attrName>style.visibility</p:attrName>
                                        </p:attrNameLst>
                                      </p:cBhvr>
                                      <p:to>
                                        <p:strVal val="visible"/>
                                      </p:to>
                                    </p:set>
                                    <p:anim calcmode="lin" valueType="num">
                                      <p:cBhvr>
                                        <p:cTn id="19" dur="500" fill="hold"/>
                                        <p:tgtEl>
                                          <p:spTgt spid="618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184">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61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bevel/>
            <a:headEnd/>
            <a:tailEnd/>
          </a:ln>
        </p:spPr>
      </p:pic>
      <p:sp>
        <p:nvSpPr>
          <p:cNvPr id="7176" name="Text Box 8"/>
          <p:cNvSpPr txBox="1">
            <a:spLocks noChangeArrowheads="1"/>
          </p:cNvSpPr>
          <p:nvPr/>
        </p:nvSpPr>
        <p:spPr bwMode="auto">
          <a:xfrm>
            <a:off x="107950" y="909638"/>
            <a:ext cx="6499225" cy="523875"/>
          </a:xfrm>
          <a:prstGeom prst="rect">
            <a:avLst/>
          </a:prstGeom>
          <a:noFill/>
          <a:ln w="9525">
            <a:noFill/>
            <a:miter lim="800000"/>
            <a:headEnd/>
            <a:tailEnd/>
          </a:ln>
        </p:spPr>
        <p:txBody>
          <a:bodyPr>
            <a:spAutoFit/>
          </a:bodyPr>
          <a:lstStyle/>
          <a:p>
            <a:pPr indent="266700"/>
            <a:r>
              <a:rPr lang="zh-CN" altLang="zh-CN" sz="2800" b="1">
                <a:latin typeface="宋体" pitchFamily="2" charset="-122"/>
                <a:sym typeface="宋体" pitchFamily="2" charset="-122"/>
              </a:rPr>
              <a:t>4</a:t>
            </a:r>
            <a:r>
              <a:rPr lang="zh-CN" sz="2800" b="1">
                <a:latin typeface="宋体" pitchFamily="2" charset="-122"/>
                <a:sym typeface="宋体" pitchFamily="2" charset="-122"/>
              </a:rPr>
              <a:t>．程序处理过程说明（图形描述）</a:t>
            </a:r>
          </a:p>
        </p:txBody>
      </p:sp>
      <p:grpSp>
        <p:nvGrpSpPr>
          <p:cNvPr id="2" name="Group 203"/>
          <p:cNvGrpSpPr>
            <a:grpSpLocks/>
          </p:cNvGrpSpPr>
          <p:nvPr/>
        </p:nvGrpSpPr>
        <p:grpSpPr bwMode="auto">
          <a:xfrm>
            <a:off x="755650" y="1701800"/>
            <a:ext cx="8137525" cy="3313113"/>
            <a:chOff x="0" y="0"/>
            <a:chExt cx="7020" cy="1820"/>
          </a:xfrm>
        </p:grpSpPr>
        <p:sp>
          <p:nvSpPr>
            <p:cNvPr id="90118" name="AutoShape 195"/>
            <p:cNvSpPr>
              <a:spLocks noChangeArrowheads="1"/>
            </p:cNvSpPr>
            <p:nvPr/>
          </p:nvSpPr>
          <p:spPr bwMode="auto">
            <a:xfrm>
              <a:off x="1800" y="0"/>
              <a:ext cx="1440" cy="624"/>
            </a:xfrm>
            <a:prstGeom prst="can">
              <a:avLst>
                <a:gd name="adj" fmla="val 25000"/>
              </a:avLst>
            </a:prstGeom>
            <a:solidFill>
              <a:srgbClr val="CCFFFF"/>
            </a:solidFill>
            <a:ln w="9525">
              <a:solidFill>
                <a:srgbClr val="000000"/>
              </a:solidFill>
              <a:round/>
              <a:headEnd/>
              <a:tailEnd/>
            </a:ln>
          </p:spPr>
          <p:txBody>
            <a:bodyPr/>
            <a:lstStyle/>
            <a:p>
              <a:r>
                <a:rPr lang="zh-CN" altLang="en-US" sz="2400" b="1"/>
                <a:t>    上月</a:t>
              </a:r>
            </a:p>
            <a:p>
              <a:r>
                <a:rPr lang="zh-CN" altLang="en-US" sz="2400" b="1"/>
                <a:t>   主文件</a:t>
              </a:r>
            </a:p>
            <a:p>
              <a:endParaRPr lang="zh-CN" altLang="en-US"/>
            </a:p>
          </p:txBody>
        </p:sp>
        <p:sp>
          <p:nvSpPr>
            <p:cNvPr id="90119" name="AutoShape 196"/>
            <p:cNvSpPr>
              <a:spLocks noChangeArrowheads="1"/>
            </p:cNvSpPr>
            <p:nvPr/>
          </p:nvSpPr>
          <p:spPr bwMode="auto">
            <a:xfrm>
              <a:off x="1800" y="1196"/>
              <a:ext cx="1440" cy="624"/>
            </a:xfrm>
            <a:prstGeom prst="can">
              <a:avLst>
                <a:gd name="adj" fmla="val 25000"/>
              </a:avLst>
            </a:prstGeom>
            <a:solidFill>
              <a:srgbClr val="CCFFFF"/>
            </a:solidFill>
            <a:ln w="9525">
              <a:solidFill>
                <a:srgbClr val="000000"/>
              </a:solidFill>
              <a:round/>
              <a:headEnd/>
              <a:tailEnd/>
            </a:ln>
          </p:spPr>
          <p:txBody>
            <a:bodyPr/>
            <a:lstStyle/>
            <a:p>
              <a:r>
                <a:rPr lang="zh-CN" altLang="en-US" sz="2800" b="1"/>
                <a:t>  </a:t>
              </a:r>
              <a:r>
                <a:rPr lang="zh-CN" altLang="en-US" sz="2400" b="1"/>
                <a:t>主处理</a:t>
              </a:r>
            </a:p>
            <a:p>
              <a:r>
                <a:rPr lang="zh-CN" altLang="en-US" sz="2400" b="1"/>
                <a:t>   文件</a:t>
              </a:r>
            </a:p>
            <a:p>
              <a:endParaRPr lang="zh-CN" altLang="en-US" sz="2400" b="1"/>
            </a:p>
          </p:txBody>
        </p:sp>
        <p:sp>
          <p:nvSpPr>
            <p:cNvPr id="90120" name="Line 197"/>
            <p:cNvSpPr>
              <a:spLocks noChangeShapeType="1"/>
            </p:cNvSpPr>
            <p:nvPr/>
          </p:nvSpPr>
          <p:spPr bwMode="auto">
            <a:xfrm>
              <a:off x="3240" y="312"/>
              <a:ext cx="900" cy="624"/>
            </a:xfrm>
            <a:prstGeom prst="line">
              <a:avLst/>
            </a:prstGeom>
            <a:noFill/>
            <a:ln w="9525">
              <a:solidFill>
                <a:srgbClr val="000000"/>
              </a:solidFill>
              <a:round/>
              <a:headEnd/>
              <a:tailEnd type="triangle" w="med" len="med"/>
            </a:ln>
          </p:spPr>
          <p:txBody>
            <a:bodyPr/>
            <a:lstStyle/>
            <a:p>
              <a:endParaRPr lang="zh-CN" altLang="en-US"/>
            </a:p>
          </p:txBody>
        </p:sp>
        <p:sp>
          <p:nvSpPr>
            <p:cNvPr id="90121" name="Line 198"/>
            <p:cNvSpPr>
              <a:spLocks noChangeShapeType="1"/>
            </p:cNvSpPr>
            <p:nvPr/>
          </p:nvSpPr>
          <p:spPr bwMode="auto">
            <a:xfrm flipV="1">
              <a:off x="3240" y="936"/>
              <a:ext cx="900" cy="468"/>
            </a:xfrm>
            <a:prstGeom prst="line">
              <a:avLst/>
            </a:prstGeom>
            <a:noFill/>
            <a:ln w="9525">
              <a:solidFill>
                <a:srgbClr val="000000"/>
              </a:solidFill>
              <a:round/>
              <a:headEnd/>
              <a:tailEnd type="triangle" w="med" len="med"/>
            </a:ln>
          </p:spPr>
          <p:txBody>
            <a:bodyPr/>
            <a:lstStyle/>
            <a:p>
              <a:endParaRPr lang="zh-CN" altLang="en-US"/>
            </a:p>
          </p:txBody>
        </p:sp>
        <p:sp>
          <p:nvSpPr>
            <p:cNvPr id="90122" name="Rectangle 199"/>
            <p:cNvSpPr>
              <a:spLocks noChangeArrowheads="1"/>
            </p:cNvSpPr>
            <p:nvPr/>
          </p:nvSpPr>
          <p:spPr bwMode="auto">
            <a:xfrm>
              <a:off x="4140" y="702"/>
              <a:ext cx="900" cy="468"/>
            </a:xfrm>
            <a:prstGeom prst="rect">
              <a:avLst/>
            </a:prstGeom>
            <a:solidFill>
              <a:srgbClr val="6699FF"/>
            </a:solidFill>
            <a:ln w="9525">
              <a:solidFill>
                <a:srgbClr val="000000"/>
              </a:solidFill>
              <a:miter lim="800000"/>
              <a:headEnd/>
              <a:tailEnd/>
            </a:ln>
          </p:spPr>
          <p:txBody>
            <a:bodyPr/>
            <a:lstStyle/>
            <a:p>
              <a:pPr algn="ctr"/>
              <a:endParaRPr lang="zh-CN" altLang="zh-CN"/>
            </a:p>
            <a:p>
              <a:pPr algn="ctr"/>
              <a:r>
                <a:rPr lang="zh-CN" sz="2400" b="1"/>
                <a:t>更新</a:t>
              </a:r>
            </a:p>
            <a:p>
              <a:endParaRPr lang="zh-CN" altLang="zh-CN"/>
            </a:p>
          </p:txBody>
        </p:sp>
        <p:sp>
          <p:nvSpPr>
            <p:cNvPr id="90123" name="AutoShape 200"/>
            <p:cNvSpPr>
              <a:spLocks noChangeArrowheads="1"/>
            </p:cNvSpPr>
            <p:nvPr/>
          </p:nvSpPr>
          <p:spPr bwMode="auto">
            <a:xfrm>
              <a:off x="5580" y="624"/>
              <a:ext cx="1440" cy="624"/>
            </a:xfrm>
            <a:prstGeom prst="can">
              <a:avLst>
                <a:gd name="adj" fmla="val 25000"/>
              </a:avLst>
            </a:prstGeom>
            <a:solidFill>
              <a:srgbClr val="CCFFFF"/>
            </a:solidFill>
            <a:ln w="9525">
              <a:solidFill>
                <a:srgbClr val="000000"/>
              </a:solidFill>
              <a:round/>
              <a:headEnd/>
              <a:tailEnd/>
            </a:ln>
          </p:spPr>
          <p:txBody>
            <a:bodyPr/>
            <a:lstStyle/>
            <a:p>
              <a:r>
                <a:rPr lang="zh-CN" altLang="en-US" sz="2400" b="1"/>
                <a:t>    本月</a:t>
              </a:r>
            </a:p>
            <a:p>
              <a:r>
                <a:rPr lang="zh-CN" altLang="en-US" sz="2400" b="1"/>
                <a:t>   主文件</a:t>
              </a:r>
            </a:p>
            <a:p>
              <a:endParaRPr lang="zh-CN" altLang="en-US" sz="2400" b="1"/>
            </a:p>
          </p:txBody>
        </p:sp>
        <p:sp>
          <p:nvSpPr>
            <p:cNvPr id="90124" name="Line 201"/>
            <p:cNvSpPr>
              <a:spLocks noChangeShapeType="1"/>
            </p:cNvSpPr>
            <p:nvPr/>
          </p:nvSpPr>
          <p:spPr bwMode="auto">
            <a:xfrm>
              <a:off x="5040" y="936"/>
              <a:ext cx="540" cy="0"/>
            </a:xfrm>
            <a:prstGeom prst="line">
              <a:avLst/>
            </a:prstGeom>
            <a:noFill/>
            <a:ln w="9525">
              <a:solidFill>
                <a:srgbClr val="000000"/>
              </a:solidFill>
              <a:round/>
              <a:headEnd/>
              <a:tailEnd type="triangle" w="med" len="med"/>
            </a:ln>
          </p:spPr>
          <p:txBody>
            <a:bodyPr/>
            <a:lstStyle/>
            <a:p>
              <a:endParaRPr lang="zh-CN" altLang="en-US"/>
            </a:p>
          </p:txBody>
        </p:sp>
        <p:sp>
          <p:nvSpPr>
            <p:cNvPr id="90125" name="AutoShape 202"/>
            <p:cNvSpPr>
              <a:spLocks noChangeArrowheads="1"/>
            </p:cNvSpPr>
            <p:nvPr/>
          </p:nvSpPr>
          <p:spPr bwMode="auto">
            <a:xfrm>
              <a:off x="0" y="780"/>
              <a:ext cx="1440" cy="780"/>
            </a:xfrm>
            <a:prstGeom prst="wedgeRoundRectCallout">
              <a:avLst>
                <a:gd name="adj1" fmla="val 70139"/>
                <a:gd name="adj2" fmla="val 49231"/>
                <a:gd name="adj3" fmla="val 16667"/>
              </a:avLst>
            </a:prstGeom>
            <a:solidFill>
              <a:schemeClr val="accent1"/>
            </a:solidFill>
            <a:ln w="9525">
              <a:solidFill>
                <a:srgbClr val="000000"/>
              </a:solidFill>
              <a:miter lim="800000"/>
              <a:headEnd/>
              <a:tailEnd/>
            </a:ln>
          </p:spPr>
          <p:txBody>
            <a:bodyPr/>
            <a:lstStyle/>
            <a:p>
              <a:r>
                <a:rPr lang="zh-CN" sz="2400" b="1"/>
                <a:t>扣款单及工资变动数据</a:t>
              </a:r>
            </a:p>
            <a:p>
              <a:endParaRPr lang="zh-CN" altLang="zh-CN" sz="2400" b="1"/>
            </a:p>
          </p:txBody>
        </p:sp>
      </p:grpSp>
      <p:sp>
        <p:nvSpPr>
          <p:cNvPr id="7186" name="Text Box 18"/>
          <p:cNvSpPr txBox="1">
            <a:spLocks noChangeArrowheads="1"/>
          </p:cNvSpPr>
          <p:nvPr/>
        </p:nvSpPr>
        <p:spPr bwMode="auto">
          <a:xfrm>
            <a:off x="2484438" y="5157788"/>
            <a:ext cx="4818062" cy="400050"/>
          </a:xfrm>
          <a:prstGeom prst="rect">
            <a:avLst/>
          </a:prstGeom>
          <a:noFill/>
          <a:ln w="9525">
            <a:noFill/>
            <a:miter lim="800000"/>
            <a:headEnd/>
            <a:tailEnd/>
          </a:ln>
        </p:spPr>
        <p:txBody>
          <a:bodyPr>
            <a:spAutoFit/>
          </a:bodyPr>
          <a:lstStyle/>
          <a:p>
            <a:r>
              <a:rPr lang="en-US" altLang="zh-CN" sz="2000" b="1"/>
              <a:t>           </a:t>
            </a:r>
            <a:r>
              <a:rPr lang="zh-CN" sz="2000" b="1"/>
              <a:t>程序处理过程图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7176">
                                            <p:txEl>
                                              <p:pRg st="0" end="0"/>
                                            </p:txEl>
                                          </p:spTgt>
                                        </p:tgtEl>
                                        <p:attrNameLst>
                                          <p:attrName>style.visibility</p:attrName>
                                        </p:attrNameLst>
                                      </p:cBhvr>
                                      <p:to>
                                        <p:strVal val="visible"/>
                                      </p:to>
                                    </p:set>
                                    <p:anim calcmode="lin" valueType="num">
                                      <p:cBhvr>
                                        <p:cTn id="7" dur="500" fill="hold"/>
                                        <p:tgtEl>
                                          <p:spTgt spid="717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7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17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360"/>
                                          </p:val>
                                        </p:tav>
                                        <p:tav tm="100000">
                                          <p:val>
                                            <p:fltVal val="0"/>
                                          </p:val>
                                        </p:tav>
                                      </p:tavLst>
                                    </p:anim>
                                    <p:animEffect transition="in" filter="fade">
                                      <p:cBhvr>
                                        <p:cTn id="17" dur="1000"/>
                                        <p:tgtEl>
                                          <p:spTgt spid="2"/>
                                        </p:tgtEl>
                                      </p:cBhvr>
                                    </p:animEffect>
                                  </p:childTnLst>
                                </p:cTn>
                              </p:par>
                            </p:childTnLst>
                          </p:cTn>
                        </p:par>
                        <p:par>
                          <p:cTn id="18" fill="hold">
                            <p:stCondLst>
                              <p:cond delay="1000"/>
                            </p:stCondLst>
                            <p:childTnLst>
                              <p:par>
                                <p:cTn id="19" presetID="12" presetClass="entr" presetSubtype="4" fill="hold" nodeType="afterEffect">
                                  <p:stCondLst>
                                    <p:cond delay="0"/>
                                  </p:stCondLst>
                                  <p:childTnLst>
                                    <p:set>
                                      <p:cBhvr>
                                        <p:cTn id="20" dur="1" fill="hold">
                                          <p:stCondLst>
                                            <p:cond delay="0"/>
                                          </p:stCondLst>
                                        </p:cTn>
                                        <p:tgtEl>
                                          <p:spTgt spid="7186">
                                            <p:txEl>
                                              <p:pRg st="0" end="0"/>
                                            </p:txEl>
                                          </p:spTgt>
                                        </p:tgtEl>
                                        <p:attrNameLst>
                                          <p:attrName>style.visibility</p:attrName>
                                        </p:attrNameLst>
                                      </p:cBhvr>
                                      <p:to>
                                        <p:strVal val="visible"/>
                                      </p:to>
                                    </p:set>
                                    <p:animEffect transition="in" filter="slide(fromBottom)">
                                      <p:cBhvr>
                                        <p:cTn id="21" dur="500"/>
                                        <p:tgtEl>
                                          <p:spTgt spid="71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6875" y="693738"/>
            <a:ext cx="8289925" cy="863600"/>
          </a:xfrm>
        </p:spPr>
        <p:txBody>
          <a:bodyPr/>
          <a:lstStyle/>
          <a:p>
            <a:r>
              <a:rPr lang="zh-CN" sz="2800" b="1" smtClean="0">
                <a:solidFill>
                  <a:srgbClr val="9900CC"/>
                </a:solidFill>
              </a:rPr>
              <a:t>二、系统设计报告</a:t>
            </a:r>
          </a:p>
        </p:txBody>
      </p:sp>
      <p:sp>
        <p:nvSpPr>
          <p:cNvPr id="8195" name="Rectangle 3"/>
          <p:cNvSpPr>
            <a:spLocks noGrp="1" noChangeArrowheads="1"/>
          </p:cNvSpPr>
          <p:nvPr>
            <p:ph type="body" sz="half" idx="1"/>
          </p:nvPr>
        </p:nvSpPr>
        <p:spPr>
          <a:xfrm>
            <a:off x="457200" y="1600200"/>
            <a:ext cx="4038600" cy="3328988"/>
          </a:xfrm>
        </p:spPr>
        <p:txBody>
          <a:bodyPr/>
          <a:lstStyle/>
          <a:p>
            <a:pPr>
              <a:lnSpc>
                <a:spcPct val="80000"/>
              </a:lnSpc>
              <a:buFontTx/>
              <a:buNone/>
            </a:pPr>
            <a:r>
              <a:rPr lang="zh-CN" altLang="zh-CN" b="1" smtClean="0">
                <a:solidFill>
                  <a:srgbClr val="0000FF"/>
                </a:solidFill>
              </a:rPr>
              <a:t>1</a:t>
            </a:r>
            <a:r>
              <a:rPr lang="zh-CN" b="1" smtClean="0">
                <a:solidFill>
                  <a:srgbClr val="0000FF"/>
                </a:solidFill>
              </a:rPr>
              <a:t>、定义</a:t>
            </a:r>
          </a:p>
          <a:p>
            <a:pPr>
              <a:lnSpc>
                <a:spcPct val="80000"/>
              </a:lnSpc>
            </a:pPr>
            <a:endParaRPr lang="zh-CN" altLang="zh-CN" b="1" smtClean="0">
              <a:solidFill>
                <a:srgbClr val="0000FF"/>
              </a:solidFill>
            </a:endParaRPr>
          </a:p>
          <a:p>
            <a:pPr>
              <a:lnSpc>
                <a:spcPct val="80000"/>
              </a:lnSpc>
            </a:pPr>
            <a:r>
              <a:rPr lang="zh-CN" sz="2000" smtClean="0">
                <a:solidFill>
                  <a:srgbClr val="FF0000"/>
                </a:solidFill>
              </a:rPr>
              <a:t>系统设计报告</a:t>
            </a:r>
            <a:r>
              <a:rPr lang="zh-CN" sz="2000" smtClean="0"/>
              <a:t>是从系统的角度出发对系统建设中各主要技术方面的设计进行说明，</a:t>
            </a:r>
          </a:p>
          <a:p>
            <a:pPr>
              <a:lnSpc>
                <a:spcPct val="80000"/>
              </a:lnSpc>
            </a:pPr>
            <a:r>
              <a:rPr lang="zh-CN" sz="2000" smtClean="0"/>
              <a:t>是系统设计阶段工作的总结，也是系统实施阶段工作的主要依据。</a:t>
            </a:r>
          </a:p>
        </p:txBody>
      </p:sp>
      <p:sp>
        <p:nvSpPr>
          <p:cNvPr id="8196" name="Rectangle 4"/>
          <p:cNvSpPr>
            <a:spLocks noGrp="1" noChangeArrowheads="1"/>
          </p:cNvSpPr>
          <p:nvPr>
            <p:ph type="body" sz="half" idx="2"/>
          </p:nvPr>
        </p:nvSpPr>
        <p:spPr>
          <a:xfrm>
            <a:off x="4648200" y="1600200"/>
            <a:ext cx="4038600" cy="3257550"/>
          </a:xfrm>
        </p:spPr>
        <p:txBody>
          <a:bodyPr/>
          <a:lstStyle/>
          <a:p>
            <a:pPr>
              <a:lnSpc>
                <a:spcPct val="90000"/>
              </a:lnSpc>
              <a:buFontTx/>
              <a:buNone/>
            </a:pPr>
            <a:r>
              <a:rPr lang="zh-CN" altLang="zh-CN" b="1" smtClean="0">
                <a:solidFill>
                  <a:srgbClr val="0000FF"/>
                </a:solidFill>
              </a:rPr>
              <a:t>2</a:t>
            </a:r>
            <a:r>
              <a:rPr lang="zh-CN" b="1" smtClean="0">
                <a:solidFill>
                  <a:srgbClr val="0000FF"/>
                </a:solidFill>
              </a:rPr>
              <a:t>、要求</a:t>
            </a:r>
          </a:p>
          <a:p>
            <a:pPr>
              <a:lnSpc>
                <a:spcPct val="90000"/>
              </a:lnSpc>
            </a:pPr>
            <a:endParaRPr lang="en-US" altLang="zh-CN" sz="2000" smtClean="0">
              <a:solidFill>
                <a:srgbClr val="FF0000"/>
              </a:solidFill>
            </a:endParaRPr>
          </a:p>
          <a:p>
            <a:pPr>
              <a:lnSpc>
                <a:spcPct val="90000"/>
              </a:lnSpc>
            </a:pPr>
            <a:r>
              <a:rPr lang="zh-CN" sz="2000" smtClean="0">
                <a:solidFill>
                  <a:srgbClr val="FF0000"/>
                </a:solidFill>
              </a:rPr>
              <a:t>要求</a:t>
            </a:r>
            <a:r>
              <a:rPr lang="zh-CN" sz="2000" smtClean="0"/>
              <a:t>全面、准确和清晰地阐述系统在实施过程中具体采取的手段、方法和技术标准以及相应的环境要求</a:t>
            </a:r>
          </a:p>
          <a:p>
            <a:pPr>
              <a:lnSpc>
                <a:spcPct val="90000"/>
              </a:lnSpc>
            </a:pPr>
            <a:r>
              <a:rPr lang="zh-CN" sz="2000" smtClean="0"/>
              <a:t>系统建设的标准化问题也是系统设计报告应阐明的一项重要内容。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Effect transition="in" filter="slide(fromBottom)">
                                      <p:cBhvr>
                                        <p:cTn id="12" dur="500"/>
                                        <p:tgtEl>
                                          <p:spTgt spid="8195">
                                            <p:txEl>
                                              <p:pRg st="0" end="0"/>
                                            </p:txEl>
                                          </p:spTgt>
                                        </p:tgtEl>
                                      </p:cBhvr>
                                    </p:animEffect>
                                  </p:childTnLst>
                                </p:cTn>
                              </p:par>
                            </p:childTnLst>
                          </p:cTn>
                        </p:par>
                        <p:par>
                          <p:cTn id="13" fill="hold">
                            <p:stCondLst>
                              <p:cond delay="500"/>
                            </p:stCondLst>
                            <p:childTnLst>
                              <p:par>
                                <p:cTn id="14" presetID="27" presetClass="entr" presetSubtype="0" fill="hold" nodeType="afterEffect">
                                  <p:stCondLst>
                                    <p:cond delay="0"/>
                                  </p:stCondLst>
                                  <p:iterate type="lt">
                                    <p:tmPct val="50000"/>
                                  </p:iterate>
                                  <p:childTnLst>
                                    <p:set>
                                      <p:cBhvr>
                                        <p:cTn id="15" dur="1" fill="hold">
                                          <p:stCondLst>
                                            <p:cond delay="0"/>
                                          </p:stCondLst>
                                        </p:cTn>
                                        <p:tgtEl>
                                          <p:spTgt spid="8195">
                                            <p:txEl>
                                              <p:pRg st="2" end="2"/>
                                            </p:txEl>
                                          </p:spTgt>
                                        </p:tgtEl>
                                        <p:attrNameLst>
                                          <p:attrName>style.visibility</p:attrName>
                                        </p:attrNameLst>
                                      </p:cBhvr>
                                      <p:to>
                                        <p:strVal val="visible"/>
                                      </p:to>
                                    </p:set>
                                    <p:anim calcmode="discrete" valueType="clr">
                                      <p:cBhvr override="childStyle">
                                        <p:cTn id="16" dur="80"/>
                                        <p:tgtEl>
                                          <p:spTgt spid="819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8195">
                                            <p:txEl>
                                              <p:pRg st="2" end="2"/>
                                            </p:txEl>
                                          </p:spTgt>
                                        </p:tgtEl>
                                        <p:attrNameLst>
                                          <p:attrName>fillcolor</p:attrName>
                                        </p:attrNameLst>
                                      </p:cBhvr>
                                      <p:tavLst>
                                        <p:tav tm="0">
                                          <p:val>
                                            <p:clrVal>
                                              <a:schemeClr val="accent2"/>
                                            </p:clrVal>
                                          </p:val>
                                        </p:tav>
                                        <p:tav tm="50000">
                                          <p:val>
                                            <p:clrVal>
                                              <a:schemeClr val="hlink"/>
                                            </p:clrVal>
                                          </p:val>
                                        </p:tav>
                                      </p:tavLst>
                                    </p:anim>
                                    <p:set>
                                      <p:cBhvr>
                                        <p:cTn id="18" dur="80"/>
                                        <p:tgtEl>
                                          <p:spTgt spid="8195">
                                            <p:txEl>
                                              <p:pRg st="2" end="2"/>
                                            </p:txEl>
                                          </p:spTgt>
                                        </p:tgtEl>
                                        <p:attrNameLst>
                                          <p:attrName>fill.type</p:attrName>
                                        </p:attrNameLst>
                                      </p:cBhvr>
                                      <p:to>
                                        <p:strVal val="solid"/>
                                      </p:to>
                                    </p:set>
                                  </p:childTnLst>
                                </p:cTn>
                              </p:par>
                              <p:par>
                                <p:cTn id="19" presetID="27" presetClass="entr" presetSubtype="0" fill="hold" nodeType="withEffect">
                                  <p:stCondLst>
                                    <p:cond delay="0"/>
                                  </p:stCondLst>
                                  <p:iterate type="lt">
                                    <p:tmPct val="50000"/>
                                  </p:iterate>
                                  <p:childTnLst>
                                    <p:set>
                                      <p:cBhvr>
                                        <p:cTn id="20" dur="1" fill="hold">
                                          <p:stCondLst>
                                            <p:cond delay="0"/>
                                          </p:stCondLst>
                                        </p:cTn>
                                        <p:tgtEl>
                                          <p:spTgt spid="8195">
                                            <p:txEl>
                                              <p:pRg st="3" end="3"/>
                                            </p:txEl>
                                          </p:spTgt>
                                        </p:tgtEl>
                                        <p:attrNameLst>
                                          <p:attrName>style.visibility</p:attrName>
                                        </p:attrNameLst>
                                      </p:cBhvr>
                                      <p:to>
                                        <p:strVal val="visible"/>
                                      </p:to>
                                    </p:set>
                                    <p:anim calcmode="discrete" valueType="clr">
                                      <p:cBhvr override="childStyle">
                                        <p:cTn id="21" dur="80"/>
                                        <p:tgtEl>
                                          <p:spTgt spid="819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195">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8195">
                                            <p:txEl>
                                              <p:pRg st="3" end="3"/>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196">
                                            <p:txEl>
                                              <p:pRg st="0" end="0"/>
                                            </p:txEl>
                                          </p:spTgt>
                                        </p:tgtEl>
                                        <p:attrNameLst>
                                          <p:attrName>style.visibility</p:attrName>
                                        </p:attrNameLst>
                                      </p:cBhvr>
                                      <p:to>
                                        <p:strVal val="visible"/>
                                      </p:to>
                                    </p:set>
                                    <p:animEffect transition="in" filter="fade">
                                      <p:cBhvr>
                                        <p:cTn id="28" dur="2000"/>
                                        <p:tgtEl>
                                          <p:spTgt spid="8196">
                                            <p:txEl>
                                              <p:pRg st="0" end="0"/>
                                            </p:txEl>
                                          </p:spTgt>
                                        </p:tgtEl>
                                      </p:cBhvr>
                                    </p:animEffect>
                                  </p:childTnLst>
                                </p:cTn>
                              </p:par>
                            </p:childTnLst>
                          </p:cTn>
                        </p:par>
                        <p:par>
                          <p:cTn id="29" fill="hold">
                            <p:stCondLst>
                              <p:cond delay="2000"/>
                            </p:stCondLst>
                            <p:childTnLst>
                              <p:par>
                                <p:cTn id="30" presetID="27" presetClass="entr" presetSubtype="0" fill="hold" nodeType="afterEffect">
                                  <p:stCondLst>
                                    <p:cond delay="0"/>
                                  </p:stCondLst>
                                  <p:iterate type="lt">
                                    <p:tmPct val="50000"/>
                                  </p:iterate>
                                  <p:childTnLst>
                                    <p:set>
                                      <p:cBhvr>
                                        <p:cTn id="31" dur="1" fill="hold">
                                          <p:stCondLst>
                                            <p:cond delay="0"/>
                                          </p:stCondLst>
                                        </p:cTn>
                                        <p:tgtEl>
                                          <p:spTgt spid="8196">
                                            <p:txEl>
                                              <p:pRg st="2" end="2"/>
                                            </p:txEl>
                                          </p:spTgt>
                                        </p:tgtEl>
                                        <p:attrNameLst>
                                          <p:attrName>style.visibility</p:attrName>
                                        </p:attrNameLst>
                                      </p:cBhvr>
                                      <p:to>
                                        <p:strVal val="visible"/>
                                      </p:to>
                                    </p:set>
                                    <p:anim calcmode="discrete" valueType="clr">
                                      <p:cBhvr override="childStyle">
                                        <p:cTn id="32" dur="80"/>
                                        <p:tgtEl>
                                          <p:spTgt spid="819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8196">
                                            <p:txEl>
                                              <p:pRg st="2" end="2"/>
                                            </p:txEl>
                                          </p:spTgt>
                                        </p:tgtEl>
                                        <p:attrNameLst>
                                          <p:attrName>fillcolor</p:attrName>
                                        </p:attrNameLst>
                                      </p:cBhvr>
                                      <p:tavLst>
                                        <p:tav tm="0">
                                          <p:val>
                                            <p:clrVal>
                                              <a:schemeClr val="accent2"/>
                                            </p:clrVal>
                                          </p:val>
                                        </p:tav>
                                        <p:tav tm="50000">
                                          <p:val>
                                            <p:clrVal>
                                              <a:schemeClr val="hlink"/>
                                            </p:clrVal>
                                          </p:val>
                                        </p:tav>
                                      </p:tavLst>
                                    </p:anim>
                                    <p:set>
                                      <p:cBhvr>
                                        <p:cTn id="34" dur="80"/>
                                        <p:tgtEl>
                                          <p:spTgt spid="8196">
                                            <p:txEl>
                                              <p:pRg st="2" end="2"/>
                                            </p:txEl>
                                          </p:spTgt>
                                        </p:tgtEl>
                                        <p:attrNameLst>
                                          <p:attrName>fill.type</p:attrName>
                                        </p:attrNameLst>
                                      </p:cBhvr>
                                      <p:to>
                                        <p:strVal val="solid"/>
                                      </p:to>
                                    </p:set>
                                  </p:childTnLst>
                                </p:cTn>
                              </p:par>
                            </p:childTnLst>
                          </p:cTn>
                        </p:par>
                        <p:par>
                          <p:cTn id="35" fill="hold">
                            <p:stCondLst>
                              <p:cond delay="3840"/>
                            </p:stCondLst>
                            <p:childTnLst>
                              <p:par>
                                <p:cTn id="36" presetID="27" presetClass="entr" presetSubtype="0" fill="hold" nodeType="afterEffect">
                                  <p:stCondLst>
                                    <p:cond delay="0"/>
                                  </p:stCondLst>
                                  <p:iterate type="lt">
                                    <p:tmPct val="50000"/>
                                  </p:iterate>
                                  <p:childTnLst>
                                    <p:set>
                                      <p:cBhvr>
                                        <p:cTn id="37" dur="1" fill="hold">
                                          <p:stCondLst>
                                            <p:cond delay="0"/>
                                          </p:stCondLst>
                                        </p:cTn>
                                        <p:tgtEl>
                                          <p:spTgt spid="8196">
                                            <p:txEl>
                                              <p:pRg st="3" end="3"/>
                                            </p:txEl>
                                          </p:spTgt>
                                        </p:tgtEl>
                                        <p:attrNameLst>
                                          <p:attrName>style.visibility</p:attrName>
                                        </p:attrNameLst>
                                      </p:cBhvr>
                                      <p:to>
                                        <p:strVal val="visible"/>
                                      </p:to>
                                    </p:set>
                                    <p:anim calcmode="discrete" valueType="clr">
                                      <p:cBhvr override="childStyle">
                                        <p:cTn id="38" dur="80"/>
                                        <p:tgtEl>
                                          <p:spTgt spid="819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196">
                                            <p:txEl>
                                              <p:pRg st="3" end="3"/>
                                            </p:txEl>
                                          </p:spTgt>
                                        </p:tgtEl>
                                        <p:attrNameLst>
                                          <p:attrName>fillcolor</p:attrName>
                                        </p:attrNameLst>
                                      </p:cBhvr>
                                      <p:tavLst>
                                        <p:tav tm="0">
                                          <p:val>
                                            <p:clrVal>
                                              <a:schemeClr val="accent2"/>
                                            </p:clrVal>
                                          </p:val>
                                        </p:tav>
                                        <p:tav tm="50000">
                                          <p:val>
                                            <p:clrVal>
                                              <a:schemeClr val="hlink"/>
                                            </p:clrVal>
                                          </p:val>
                                        </p:tav>
                                      </p:tavLst>
                                    </p:anim>
                                    <p:set>
                                      <p:cBhvr>
                                        <p:cTn id="40" dur="80"/>
                                        <p:tgtEl>
                                          <p:spTgt spid="8196">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utoUpdateAnimBg="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4" name="Text Box 8"/>
          <p:cNvSpPr txBox="1">
            <a:spLocks noChangeArrowheads="1"/>
          </p:cNvSpPr>
          <p:nvPr/>
        </p:nvSpPr>
        <p:spPr bwMode="auto">
          <a:xfrm>
            <a:off x="468313" y="909638"/>
            <a:ext cx="7675562" cy="579437"/>
          </a:xfrm>
          <a:prstGeom prst="rect">
            <a:avLst/>
          </a:prstGeom>
          <a:noFill/>
          <a:ln w="9525">
            <a:noFill/>
            <a:miter lim="800000"/>
            <a:headEnd/>
            <a:tailEnd/>
          </a:ln>
        </p:spPr>
        <p:txBody>
          <a:bodyPr>
            <a:spAutoFit/>
          </a:bodyPr>
          <a:lstStyle/>
          <a:p>
            <a:r>
              <a:rPr lang="zh-CN" altLang="en-US" sz="3200" b="1">
                <a:solidFill>
                  <a:srgbClr val="0000FF"/>
                </a:solidFill>
              </a:rPr>
              <a:t>3、主要内容</a:t>
            </a:r>
          </a:p>
        </p:txBody>
      </p:sp>
      <p:sp>
        <p:nvSpPr>
          <p:cNvPr id="9225" name="Text Box 9"/>
          <p:cNvSpPr txBox="1">
            <a:spLocks noChangeArrowheads="1"/>
          </p:cNvSpPr>
          <p:nvPr/>
        </p:nvSpPr>
        <p:spPr bwMode="auto">
          <a:xfrm>
            <a:off x="396875" y="1485900"/>
            <a:ext cx="5040313" cy="2862263"/>
          </a:xfrm>
          <a:prstGeom prst="rect">
            <a:avLst/>
          </a:prstGeom>
          <a:noFill/>
          <a:ln w="9525">
            <a:noFill/>
            <a:miter lim="800000"/>
            <a:headEnd/>
            <a:tailEnd/>
          </a:ln>
        </p:spPr>
        <p:txBody>
          <a:bodyPr>
            <a:spAutoFit/>
          </a:bodyPr>
          <a:lstStyle/>
          <a:p>
            <a:r>
              <a:rPr lang="zh-CN" altLang="zh-CN" sz="2000"/>
              <a:t>①</a:t>
            </a:r>
            <a:r>
              <a:rPr lang="zh-CN" sz="2000"/>
              <a:t>系统开发项目概述；</a:t>
            </a:r>
          </a:p>
          <a:p>
            <a:r>
              <a:rPr lang="zh-CN" altLang="zh-CN" sz="2000"/>
              <a:t>②</a:t>
            </a:r>
            <a:r>
              <a:rPr lang="zh-CN" sz="2000"/>
              <a:t>系统框槊设计说明；</a:t>
            </a:r>
          </a:p>
          <a:p>
            <a:r>
              <a:rPr lang="zh-CN" altLang="zh-CN" sz="2000"/>
              <a:t>③</a:t>
            </a:r>
            <a:r>
              <a:rPr lang="zh-CN" sz="2000"/>
              <a:t>系统代码设计说明；</a:t>
            </a:r>
          </a:p>
          <a:p>
            <a:r>
              <a:rPr lang="zh-CN" altLang="zh-CN" sz="2000"/>
              <a:t>④</a:t>
            </a:r>
            <a:r>
              <a:rPr lang="zh-CN" sz="2000"/>
              <a:t>数据库设计说明；</a:t>
            </a:r>
          </a:p>
          <a:p>
            <a:r>
              <a:rPr lang="zh-CN" altLang="zh-CN" sz="2000"/>
              <a:t>⑤</a:t>
            </a:r>
            <a:r>
              <a:rPr lang="zh-CN" sz="2000"/>
              <a:t>系统人机对话设计说明；</a:t>
            </a:r>
          </a:p>
          <a:p>
            <a:r>
              <a:rPr lang="zh-CN" altLang="zh-CN" sz="2000"/>
              <a:t>⑥</a:t>
            </a:r>
            <a:r>
              <a:rPr lang="zh-CN" sz="2000"/>
              <a:t>输入／输出设计说明。</a:t>
            </a:r>
          </a:p>
          <a:p>
            <a:endParaRPr lang="zh-CN" altLang="zh-CN" sz="2000"/>
          </a:p>
          <a:p>
            <a:r>
              <a:rPr lang="zh-CN" sz="2000"/>
              <a:t>此外，还包括网络环境说明、安全保密说明、系统设计实施方案说明等。</a:t>
            </a:r>
          </a:p>
        </p:txBody>
      </p:sp>
      <p:pic>
        <p:nvPicPr>
          <p:cNvPr id="92164" name="Picture 10" descr="53b24f3458d0e"/>
          <p:cNvPicPr>
            <a:picLocks noChangeAspect="1" noChangeArrowheads="1"/>
          </p:cNvPicPr>
          <p:nvPr/>
        </p:nvPicPr>
        <p:blipFill>
          <a:blip r:embed="rId2"/>
          <a:srcRect/>
          <a:stretch>
            <a:fillRect/>
          </a:stretch>
        </p:blipFill>
        <p:spPr bwMode="auto">
          <a:xfrm>
            <a:off x="4789488" y="1054100"/>
            <a:ext cx="4176712" cy="3241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9224">
                                            <p:txEl>
                                              <p:pRg st="0" end="0"/>
                                            </p:txEl>
                                          </p:spTgt>
                                        </p:tgtEl>
                                        <p:attrNameLst>
                                          <p:attrName>style.visibility</p:attrName>
                                        </p:attrNameLst>
                                      </p:cBhvr>
                                      <p:to>
                                        <p:strVal val="visible"/>
                                      </p:to>
                                    </p:set>
                                    <p:anim calcmode="lin" valueType="num">
                                      <p:cBhvr>
                                        <p:cTn id="7" dur="500" fill="hold"/>
                                        <p:tgtEl>
                                          <p:spTgt spid="922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22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22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9225">
                                            <p:txEl>
                                              <p:pRg st="0" end="0"/>
                                            </p:txEl>
                                          </p:spTgt>
                                        </p:tgtEl>
                                        <p:attrNameLst>
                                          <p:attrName>style.visibility</p:attrName>
                                        </p:attrNameLst>
                                      </p:cBhvr>
                                      <p:to>
                                        <p:strVal val="visible"/>
                                      </p:to>
                                    </p:set>
                                    <p:animEffect transition="in" filter="slide(fromBottom)">
                                      <p:cBhvr>
                                        <p:cTn id="14" dur="500"/>
                                        <p:tgtEl>
                                          <p:spTgt spid="922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225">
                                            <p:txEl>
                                              <p:pRg st="1" end="1"/>
                                            </p:txEl>
                                          </p:spTgt>
                                        </p:tgtEl>
                                        <p:attrNameLst>
                                          <p:attrName>style.visibility</p:attrName>
                                        </p:attrNameLst>
                                      </p:cBhvr>
                                      <p:to>
                                        <p:strVal val="visible"/>
                                      </p:to>
                                    </p:set>
                                    <p:animEffect transition="in" filter="slide(fromBottom)">
                                      <p:cBhvr>
                                        <p:cTn id="19" dur="500"/>
                                        <p:tgtEl>
                                          <p:spTgt spid="922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9225">
                                            <p:txEl>
                                              <p:pRg st="2" end="2"/>
                                            </p:txEl>
                                          </p:spTgt>
                                        </p:tgtEl>
                                        <p:attrNameLst>
                                          <p:attrName>style.visibility</p:attrName>
                                        </p:attrNameLst>
                                      </p:cBhvr>
                                      <p:to>
                                        <p:strVal val="visible"/>
                                      </p:to>
                                    </p:set>
                                    <p:animEffect transition="in" filter="slide(fromBottom)">
                                      <p:cBhvr>
                                        <p:cTn id="24" dur="500"/>
                                        <p:tgtEl>
                                          <p:spTgt spid="922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9225">
                                            <p:txEl>
                                              <p:pRg st="3" end="3"/>
                                            </p:txEl>
                                          </p:spTgt>
                                        </p:tgtEl>
                                        <p:attrNameLst>
                                          <p:attrName>style.visibility</p:attrName>
                                        </p:attrNameLst>
                                      </p:cBhvr>
                                      <p:to>
                                        <p:strVal val="visible"/>
                                      </p:to>
                                    </p:set>
                                    <p:animEffect transition="in" filter="slide(fromBottom)">
                                      <p:cBhvr>
                                        <p:cTn id="29" dur="500"/>
                                        <p:tgtEl>
                                          <p:spTgt spid="9225">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9225">
                                            <p:txEl>
                                              <p:pRg st="4" end="4"/>
                                            </p:txEl>
                                          </p:spTgt>
                                        </p:tgtEl>
                                        <p:attrNameLst>
                                          <p:attrName>style.visibility</p:attrName>
                                        </p:attrNameLst>
                                      </p:cBhvr>
                                      <p:to>
                                        <p:strVal val="visible"/>
                                      </p:to>
                                    </p:set>
                                    <p:animEffect transition="in" filter="slide(fromBottom)">
                                      <p:cBhvr>
                                        <p:cTn id="34" dur="500"/>
                                        <p:tgtEl>
                                          <p:spTgt spid="9225">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9225">
                                            <p:txEl>
                                              <p:pRg st="5" end="5"/>
                                            </p:txEl>
                                          </p:spTgt>
                                        </p:tgtEl>
                                        <p:attrNameLst>
                                          <p:attrName>style.visibility</p:attrName>
                                        </p:attrNameLst>
                                      </p:cBhvr>
                                      <p:to>
                                        <p:strVal val="visible"/>
                                      </p:to>
                                    </p:set>
                                    <p:animEffect transition="in" filter="slide(fromBottom)">
                                      <p:cBhvr>
                                        <p:cTn id="39" dur="500"/>
                                        <p:tgtEl>
                                          <p:spTgt spid="9225">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nodeType="clickEffect">
                                  <p:stCondLst>
                                    <p:cond delay="0"/>
                                  </p:stCondLst>
                                  <p:childTnLst>
                                    <p:set>
                                      <p:cBhvr>
                                        <p:cTn id="43" dur="1" fill="hold">
                                          <p:stCondLst>
                                            <p:cond delay="0"/>
                                          </p:stCondLst>
                                        </p:cTn>
                                        <p:tgtEl>
                                          <p:spTgt spid="9225">
                                            <p:txEl>
                                              <p:pRg st="7" end="7"/>
                                            </p:txEl>
                                          </p:spTgt>
                                        </p:tgtEl>
                                        <p:attrNameLst>
                                          <p:attrName>style.visibility</p:attrName>
                                        </p:attrNameLst>
                                      </p:cBhvr>
                                      <p:to>
                                        <p:strVal val="visible"/>
                                      </p:to>
                                    </p:set>
                                    <p:anim calcmode="lin" valueType="num">
                                      <p:cBhvr>
                                        <p:cTn id="44" dur="1000" fill="hold"/>
                                        <p:tgtEl>
                                          <p:spTgt spid="9225">
                                            <p:txEl>
                                              <p:pRg st="7" end="7"/>
                                            </p:txEl>
                                          </p:spTgt>
                                        </p:tgtEl>
                                        <p:attrNameLst>
                                          <p:attrName>ppt_w</p:attrName>
                                        </p:attrNameLst>
                                      </p:cBhvr>
                                      <p:tavLst>
                                        <p:tav tm="0">
                                          <p:val>
                                            <p:fltVal val="0"/>
                                          </p:val>
                                        </p:tav>
                                        <p:tav tm="100000">
                                          <p:val>
                                            <p:strVal val="#ppt_w"/>
                                          </p:val>
                                        </p:tav>
                                      </p:tavLst>
                                    </p:anim>
                                    <p:anim calcmode="lin" valueType="num">
                                      <p:cBhvr>
                                        <p:cTn id="45" dur="1000" fill="hold"/>
                                        <p:tgtEl>
                                          <p:spTgt spid="9225">
                                            <p:txEl>
                                              <p:pRg st="7" end="7"/>
                                            </p:txEl>
                                          </p:spTgt>
                                        </p:tgtEl>
                                        <p:attrNameLst>
                                          <p:attrName>ppt_h</p:attrName>
                                        </p:attrNameLst>
                                      </p:cBhvr>
                                      <p:tavLst>
                                        <p:tav tm="0">
                                          <p:val>
                                            <p:fltVal val="0"/>
                                          </p:val>
                                        </p:tav>
                                        <p:tav tm="100000">
                                          <p:val>
                                            <p:strVal val="#ppt_h"/>
                                          </p:val>
                                        </p:tav>
                                      </p:tavLst>
                                    </p:anim>
                                    <p:anim calcmode="lin" valueType="num">
                                      <p:cBhvr>
                                        <p:cTn id="46" dur="1000" fill="hold"/>
                                        <p:tgtEl>
                                          <p:spTgt spid="9225">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9225">
                                            <p:txEl>
                                              <p:pRg st="7" end="7"/>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Text Box 8"/>
          <p:cNvSpPr txBox="1">
            <a:spLocks noChangeArrowheads="1"/>
          </p:cNvSpPr>
          <p:nvPr/>
        </p:nvSpPr>
        <p:spPr bwMode="auto">
          <a:xfrm>
            <a:off x="133350" y="1058863"/>
            <a:ext cx="5446713" cy="517525"/>
          </a:xfrm>
          <a:prstGeom prst="rect">
            <a:avLst/>
          </a:prstGeom>
          <a:noFill/>
          <a:ln w="9525">
            <a:noFill/>
            <a:miter lim="800000"/>
            <a:headEnd/>
            <a:tailEnd/>
          </a:ln>
        </p:spPr>
        <p:txBody>
          <a:bodyPr>
            <a:spAutoFit/>
          </a:bodyPr>
          <a:lstStyle/>
          <a:p>
            <a:r>
              <a:rPr lang="zh-CN" altLang="en-US" sz="2800" b="1">
                <a:solidFill>
                  <a:srgbClr val="0000FF"/>
                </a:solidFill>
              </a:rPr>
              <a:t>4、基本格式</a:t>
            </a:r>
          </a:p>
        </p:txBody>
      </p:sp>
      <p:sp>
        <p:nvSpPr>
          <p:cNvPr id="10249" name="Text Box 9"/>
          <p:cNvSpPr txBox="1">
            <a:spLocks noChangeArrowheads="1"/>
          </p:cNvSpPr>
          <p:nvPr/>
        </p:nvSpPr>
        <p:spPr bwMode="auto">
          <a:xfrm>
            <a:off x="307975" y="1766888"/>
            <a:ext cx="5848350" cy="2554287"/>
          </a:xfrm>
          <a:prstGeom prst="rect">
            <a:avLst/>
          </a:prstGeom>
          <a:noFill/>
          <a:ln w="9525">
            <a:noFill/>
            <a:miter lim="800000"/>
            <a:headEnd/>
            <a:tailEnd/>
          </a:ln>
        </p:spPr>
        <p:txBody>
          <a:bodyPr>
            <a:spAutoFit/>
          </a:bodyPr>
          <a:lstStyle/>
          <a:p>
            <a:r>
              <a:rPr lang="zh-CN" altLang="zh-CN" sz="2000" b="1">
                <a:solidFill>
                  <a:srgbClr val="FF0000"/>
                </a:solidFill>
              </a:rPr>
              <a:t>①</a:t>
            </a:r>
            <a:r>
              <a:rPr lang="zh-CN" sz="2000" b="1">
                <a:solidFill>
                  <a:srgbClr val="FF0000"/>
                </a:solidFill>
              </a:rPr>
              <a:t>引言</a:t>
            </a:r>
          </a:p>
          <a:p>
            <a:endParaRPr lang="zh-CN" altLang="zh-CN" sz="2000"/>
          </a:p>
          <a:p>
            <a:r>
              <a:rPr lang="zh-CN" sz="2000"/>
              <a:t>引言包括以下内容：</a:t>
            </a:r>
          </a:p>
          <a:p>
            <a:r>
              <a:rPr lang="zh-CN" altLang="zh-CN" sz="2000"/>
              <a:t></a:t>
            </a:r>
            <a:r>
              <a:rPr lang="zh-CN" sz="2000"/>
              <a:t>摘要；</a:t>
            </a:r>
          </a:p>
          <a:p>
            <a:r>
              <a:rPr lang="zh-CN" altLang="zh-CN" sz="2000"/>
              <a:t></a:t>
            </a:r>
            <a:r>
              <a:rPr lang="zh-CN" sz="2000"/>
              <a:t>背景；</a:t>
            </a:r>
          </a:p>
          <a:p>
            <a:r>
              <a:rPr lang="zh-CN" altLang="zh-CN" sz="2000"/>
              <a:t></a:t>
            </a:r>
            <a:r>
              <a:rPr lang="zh-CN" sz="2000"/>
              <a:t>工作条件；</a:t>
            </a:r>
          </a:p>
          <a:p>
            <a:r>
              <a:rPr lang="zh-CN" altLang="zh-CN" sz="2000"/>
              <a:t></a:t>
            </a:r>
            <a:r>
              <a:rPr lang="zh-CN" sz="2000"/>
              <a:t>参考与引用资料；</a:t>
            </a:r>
          </a:p>
          <a:p>
            <a:r>
              <a:rPr lang="zh-CN" altLang="zh-CN" sz="2000"/>
              <a:t></a:t>
            </a:r>
            <a:r>
              <a:rPr lang="zh-CN" sz="2000"/>
              <a:t>专门术语定义。   </a:t>
            </a:r>
          </a:p>
        </p:txBody>
      </p:sp>
      <p:pic>
        <p:nvPicPr>
          <p:cNvPr id="10250" name="Picture 10" descr="53b236b197916"/>
          <p:cNvPicPr>
            <a:picLocks noChangeAspect="1" noChangeArrowheads="1"/>
          </p:cNvPicPr>
          <p:nvPr/>
        </p:nvPicPr>
        <p:blipFill>
          <a:blip r:embed="rId2"/>
          <a:srcRect/>
          <a:stretch>
            <a:fillRect/>
          </a:stretch>
        </p:blipFill>
        <p:spPr bwMode="auto">
          <a:xfrm>
            <a:off x="4284663" y="1270000"/>
            <a:ext cx="4333875" cy="4032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48">
                                            <p:txEl>
                                              <p:pRg st="0" end="0"/>
                                            </p:txEl>
                                          </p:spTgt>
                                        </p:tgtEl>
                                        <p:attrNameLst>
                                          <p:attrName>style.visibility</p:attrName>
                                        </p:attrNameLst>
                                      </p:cBhvr>
                                      <p:to>
                                        <p:strVal val="visible"/>
                                      </p:to>
                                    </p:set>
                                    <p:anim calcmode="lin" valueType="num">
                                      <p:cBhvr>
                                        <p:cTn id="7" dur="500" fill="hold"/>
                                        <p:tgtEl>
                                          <p:spTgt spid="1024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024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10249">
                                            <p:txEl>
                                              <p:pRg st="0" end="0"/>
                                            </p:txEl>
                                          </p:spTgt>
                                        </p:tgtEl>
                                        <p:attrNameLst>
                                          <p:attrName>style.visibility</p:attrName>
                                        </p:attrNameLst>
                                      </p:cBhvr>
                                      <p:to>
                                        <p:strVal val="visible"/>
                                      </p:to>
                                    </p:set>
                                    <p:anim calcmode="lin" valueType="num">
                                      <p:cBhvr>
                                        <p:cTn id="14" dur="500" fill="hold"/>
                                        <p:tgtEl>
                                          <p:spTgt spid="1024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0249">
                                            <p:txEl>
                                              <p:pRg st="0" end="0"/>
                                            </p:txEl>
                                          </p:spTgt>
                                        </p:tgtEl>
                                        <p:attrNameLst>
                                          <p:attrName>ppt_h</p:attrName>
                                        </p:attrNameLst>
                                      </p:cBhvr>
                                      <p:tavLst>
                                        <p:tav tm="0">
                                          <p:val>
                                            <p:fltVal val="0"/>
                                          </p:val>
                                        </p:tav>
                                        <p:tav tm="100000">
                                          <p:val>
                                            <p:strVal val="#ppt_h"/>
                                          </p:val>
                                        </p:tav>
                                      </p:tavLst>
                                    </p:anim>
                                    <p:anim calcmode="lin" valueType="num">
                                      <p:cBhvr>
                                        <p:cTn id="16" dur="500" fill="hold"/>
                                        <p:tgtEl>
                                          <p:spTgt spid="10249">
                                            <p:txEl>
                                              <p:pRg st="0" end="0"/>
                                            </p:txEl>
                                          </p:spTgt>
                                        </p:tgtEl>
                                        <p:attrNameLst>
                                          <p:attrName>style.rotation</p:attrName>
                                        </p:attrNameLst>
                                      </p:cBhvr>
                                      <p:tavLst>
                                        <p:tav tm="0">
                                          <p:val>
                                            <p:fltVal val="360"/>
                                          </p:val>
                                        </p:tav>
                                        <p:tav tm="100000">
                                          <p:val>
                                            <p:fltVal val="0"/>
                                          </p:val>
                                        </p:tav>
                                      </p:tavLst>
                                    </p:anim>
                                    <p:animEffect transition="in" filter="fade">
                                      <p:cBhvr>
                                        <p:cTn id="17" dur="500"/>
                                        <p:tgtEl>
                                          <p:spTgt spid="10249">
                                            <p:txEl>
                                              <p:pRg st="0" end="0"/>
                                            </p:txEl>
                                          </p:spTgt>
                                        </p:tgtEl>
                                      </p:cBhvr>
                                    </p:animEffect>
                                  </p:childTnLst>
                                </p:cTn>
                              </p:par>
                            </p:childTnLst>
                          </p:cTn>
                        </p:par>
                        <p:par>
                          <p:cTn id="18" fill="hold">
                            <p:stCondLst>
                              <p:cond delay="500"/>
                            </p:stCondLst>
                            <p:childTnLst>
                              <p:par>
                                <p:cTn id="19" presetID="15" presetClass="entr" presetSubtype="0" fill="hold" nodeType="afterEffect">
                                  <p:stCondLst>
                                    <p:cond delay="0"/>
                                  </p:stCondLst>
                                  <p:childTnLst>
                                    <p:set>
                                      <p:cBhvr>
                                        <p:cTn id="20" dur="1" fill="hold">
                                          <p:stCondLst>
                                            <p:cond delay="0"/>
                                          </p:stCondLst>
                                        </p:cTn>
                                        <p:tgtEl>
                                          <p:spTgt spid="10250"/>
                                        </p:tgtEl>
                                        <p:attrNameLst>
                                          <p:attrName>style.visibility</p:attrName>
                                        </p:attrNameLst>
                                      </p:cBhvr>
                                      <p:to>
                                        <p:strVal val="visible"/>
                                      </p:to>
                                    </p:set>
                                    <p:anim calcmode="lin" valueType="num">
                                      <p:cBhvr>
                                        <p:cTn id="21" dur="1000" fill="hold"/>
                                        <p:tgtEl>
                                          <p:spTgt spid="10250"/>
                                        </p:tgtEl>
                                        <p:attrNameLst>
                                          <p:attrName>ppt_w</p:attrName>
                                        </p:attrNameLst>
                                      </p:cBhvr>
                                      <p:tavLst>
                                        <p:tav tm="0">
                                          <p:val>
                                            <p:fltVal val="0"/>
                                          </p:val>
                                        </p:tav>
                                        <p:tav tm="100000">
                                          <p:val>
                                            <p:strVal val="#ppt_w"/>
                                          </p:val>
                                        </p:tav>
                                      </p:tavLst>
                                    </p:anim>
                                    <p:anim calcmode="lin" valueType="num">
                                      <p:cBhvr>
                                        <p:cTn id="22" dur="1000" fill="hold"/>
                                        <p:tgtEl>
                                          <p:spTgt spid="10250"/>
                                        </p:tgtEl>
                                        <p:attrNameLst>
                                          <p:attrName>ppt_h</p:attrName>
                                        </p:attrNameLst>
                                      </p:cBhvr>
                                      <p:tavLst>
                                        <p:tav tm="0">
                                          <p:val>
                                            <p:fltVal val="0"/>
                                          </p:val>
                                        </p:tav>
                                        <p:tav tm="100000">
                                          <p:val>
                                            <p:strVal val="#ppt_h"/>
                                          </p:val>
                                        </p:tav>
                                      </p:tavLst>
                                    </p:anim>
                                    <p:anim calcmode="lin" valueType="num">
                                      <p:cBhvr>
                                        <p:cTn id="23" dur="1000" fill="hold"/>
                                        <p:tgtEl>
                                          <p:spTgt spid="1025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2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0249">
                                            <p:txEl>
                                              <p:pRg st="2" end="2"/>
                                            </p:txEl>
                                          </p:spTgt>
                                        </p:tgtEl>
                                        <p:attrNameLst>
                                          <p:attrName>style.visibility</p:attrName>
                                        </p:attrNameLst>
                                      </p:cBhvr>
                                      <p:to>
                                        <p:strVal val="visible"/>
                                      </p:to>
                                    </p:set>
                                    <p:animEffect transition="in" filter="dissolve">
                                      <p:cBhvr>
                                        <p:cTn id="29" dur="500"/>
                                        <p:tgtEl>
                                          <p:spTgt spid="10249">
                                            <p:txEl>
                                              <p:pRg st="2" end="2"/>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10249">
                                            <p:txEl>
                                              <p:pRg st="3" end="3"/>
                                            </p:txEl>
                                          </p:spTgt>
                                        </p:tgtEl>
                                        <p:attrNameLst>
                                          <p:attrName>style.visibility</p:attrName>
                                        </p:attrNameLst>
                                      </p:cBhvr>
                                      <p:to>
                                        <p:strVal val="visible"/>
                                      </p:to>
                                    </p:set>
                                    <p:animEffect transition="in" filter="dissolve">
                                      <p:cBhvr>
                                        <p:cTn id="32" dur="500"/>
                                        <p:tgtEl>
                                          <p:spTgt spid="10249">
                                            <p:txEl>
                                              <p:pRg st="3" end="3"/>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10249">
                                            <p:txEl>
                                              <p:pRg st="4" end="4"/>
                                            </p:txEl>
                                          </p:spTgt>
                                        </p:tgtEl>
                                        <p:attrNameLst>
                                          <p:attrName>style.visibility</p:attrName>
                                        </p:attrNameLst>
                                      </p:cBhvr>
                                      <p:to>
                                        <p:strVal val="visible"/>
                                      </p:to>
                                    </p:set>
                                    <p:animEffect transition="in" filter="dissolve">
                                      <p:cBhvr>
                                        <p:cTn id="35" dur="500"/>
                                        <p:tgtEl>
                                          <p:spTgt spid="10249">
                                            <p:txEl>
                                              <p:pRg st="4" end="4"/>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10249">
                                            <p:txEl>
                                              <p:pRg st="5" end="5"/>
                                            </p:txEl>
                                          </p:spTgt>
                                        </p:tgtEl>
                                        <p:attrNameLst>
                                          <p:attrName>style.visibility</p:attrName>
                                        </p:attrNameLst>
                                      </p:cBhvr>
                                      <p:to>
                                        <p:strVal val="visible"/>
                                      </p:to>
                                    </p:set>
                                    <p:animEffect transition="in" filter="dissolve">
                                      <p:cBhvr>
                                        <p:cTn id="38" dur="500"/>
                                        <p:tgtEl>
                                          <p:spTgt spid="10249">
                                            <p:txEl>
                                              <p:pRg st="5" end="5"/>
                                            </p:txEl>
                                          </p:spTgt>
                                        </p:tgtEl>
                                      </p:cBhvr>
                                    </p:animEffect>
                                  </p:childTnLst>
                                </p:cTn>
                              </p:par>
                              <p:par>
                                <p:cTn id="39" presetID="9" presetClass="entr" presetSubtype="0" fill="hold" nodeType="withEffect">
                                  <p:stCondLst>
                                    <p:cond delay="0"/>
                                  </p:stCondLst>
                                  <p:childTnLst>
                                    <p:set>
                                      <p:cBhvr>
                                        <p:cTn id="40" dur="1" fill="hold">
                                          <p:stCondLst>
                                            <p:cond delay="0"/>
                                          </p:stCondLst>
                                        </p:cTn>
                                        <p:tgtEl>
                                          <p:spTgt spid="10249">
                                            <p:txEl>
                                              <p:pRg st="6" end="6"/>
                                            </p:txEl>
                                          </p:spTgt>
                                        </p:tgtEl>
                                        <p:attrNameLst>
                                          <p:attrName>style.visibility</p:attrName>
                                        </p:attrNameLst>
                                      </p:cBhvr>
                                      <p:to>
                                        <p:strVal val="visible"/>
                                      </p:to>
                                    </p:set>
                                    <p:animEffect transition="in" filter="dissolve">
                                      <p:cBhvr>
                                        <p:cTn id="41" dur="500"/>
                                        <p:tgtEl>
                                          <p:spTgt spid="10249">
                                            <p:txEl>
                                              <p:pRg st="6" end="6"/>
                                            </p:txEl>
                                          </p:spTgt>
                                        </p:tgtEl>
                                      </p:cBhvr>
                                    </p:animEffect>
                                  </p:childTnLst>
                                </p:cTn>
                              </p:par>
                              <p:par>
                                <p:cTn id="42" presetID="9" presetClass="entr" presetSubtype="0" fill="hold" nodeType="withEffect">
                                  <p:stCondLst>
                                    <p:cond delay="0"/>
                                  </p:stCondLst>
                                  <p:childTnLst>
                                    <p:set>
                                      <p:cBhvr>
                                        <p:cTn id="43" dur="1" fill="hold">
                                          <p:stCondLst>
                                            <p:cond delay="0"/>
                                          </p:stCondLst>
                                        </p:cTn>
                                        <p:tgtEl>
                                          <p:spTgt spid="10249">
                                            <p:txEl>
                                              <p:pRg st="7" end="7"/>
                                            </p:txEl>
                                          </p:spTgt>
                                        </p:tgtEl>
                                        <p:attrNameLst>
                                          <p:attrName>style.visibility</p:attrName>
                                        </p:attrNameLst>
                                      </p:cBhvr>
                                      <p:to>
                                        <p:strVal val="visible"/>
                                      </p:to>
                                    </p:set>
                                    <p:animEffect transition="in" filter="dissolve">
                                      <p:cBhvr>
                                        <p:cTn id="44" dur="500"/>
                                        <p:tgtEl>
                                          <p:spTgt spid="1024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1" descr="D:\网络部工作\2014\网络学习空间\201405网络学习空间试点申报\素材\图片33.png"/>
          <p:cNvPicPr>
            <a:picLocks noChangeArrowheads="1"/>
          </p:cNvPicPr>
          <p:nvPr/>
        </p:nvPicPr>
        <p:blipFill>
          <a:blip r:embed="rId2"/>
          <a:srcRect/>
          <a:stretch>
            <a:fillRect/>
          </a:stretch>
        </p:blipFill>
        <p:spPr bwMode="auto">
          <a:xfrm>
            <a:off x="0" y="692150"/>
            <a:ext cx="9144000" cy="73025"/>
          </a:xfrm>
          <a:prstGeom prst="rect">
            <a:avLst/>
          </a:prstGeom>
          <a:noFill/>
          <a:ln w="9525">
            <a:noFill/>
            <a:miter lim="800000"/>
            <a:headEnd/>
            <a:tailEnd/>
          </a:ln>
        </p:spPr>
      </p:pic>
      <p:sp>
        <p:nvSpPr>
          <p:cNvPr id="11272" name="Text Box 8"/>
          <p:cNvSpPr txBox="1">
            <a:spLocks noChangeArrowheads="1"/>
          </p:cNvSpPr>
          <p:nvPr/>
        </p:nvSpPr>
        <p:spPr bwMode="auto">
          <a:xfrm>
            <a:off x="36513" y="692150"/>
            <a:ext cx="9001125" cy="4968875"/>
          </a:xfrm>
          <a:prstGeom prst="rect">
            <a:avLst/>
          </a:prstGeom>
          <a:noFill/>
          <a:ln w="9525">
            <a:noFill/>
            <a:miter lim="800000"/>
            <a:headEnd/>
            <a:tailEnd/>
          </a:ln>
        </p:spPr>
        <p:txBody>
          <a:bodyPr>
            <a:spAutoFit/>
          </a:bodyPr>
          <a:lstStyle/>
          <a:p>
            <a:r>
              <a:rPr lang="zh-CN" altLang="zh-CN" sz="2000" b="1">
                <a:solidFill>
                  <a:srgbClr val="FF0000"/>
                </a:solidFill>
              </a:rPr>
              <a:t>②</a:t>
            </a:r>
            <a:r>
              <a:rPr lang="zh-CN" sz="2000" b="1">
                <a:solidFill>
                  <a:srgbClr val="FF0000"/>
                </a:solidFill>
              </a:rPr>
              <a:t>系统总体技术实施方案</a:t>
            </a:r>
          </a:p>
          <a:p>
            <a:r>
              <a:rPr lang="zh-CN" altLang="zh-CN" b="1">
                <a:solidFill>
                  <a:srgbClr val="008000"/>
                </a:solidFill>
              </a:rPr>
              <a:t>a.</a:t>
            </a:r>
            <a:r>
              <a:rPr lang="zh-CN" b="1">
                <a:solidFill>
                  <a:srgbClr val="008000"/>
                </a:solidFill>
              </a:rPr>
              <a:t>功能结构设计</a:t>
            </a:r>
          </a:p>
          <a:p>
            <a:r>
              <a:rPr lang="zh-CN" altLang="zh-CN" b="1"/>
              <a:t></a:t>
            </a:r>
            <a:r>
              <a:rPr lang="zh-CN" b="1"/>
              <a:t>系统的模块结构图（或子系统结构图）</a:t>
            </a:r>
          </a:p>
          <a:p>
            <a:r>
              <a:rPr lang="zh-CN" altLang="zh-CN" b="1"/>
              <a:t></a:t>
            </a:r>
            <a:r>
              <a:rPr lang="zh-CN" b="1"/>
              <a:t>模块设计说明书（包括各模块的名称、功能、调用关系</a:t>
            </a:r>
            <a:r>
              <a:rPr lang="zh-CN" altLang="zh-CN" b="1"/>
              <a:t>j</a:t>
            </a:r>
            <a:r>
              <a:rPr lang="zh-CN" b="1"/>
              <a:t>局部数据项和详细的算法说明等）。</a:t>
            </a:r>
          </a:p>
          <a:p>
            <a:r>
              <a:rPr lang="zh-CN" altLang="zh-CN" sz="2000" b="1">
                <a:solidFill>
                  <a:srgbClr val="008000"/>
                </a:solidFill>
              </a:rPr>
              <a:t>b.</a:t>
            </a:r>
            <a:r>
              <a:rPr lang="zh-CN" sz="2000" b="1">
                <a:solidFill>
                  <a:srgbClr val="008000"/>
                </a:solidFill>
              </a:rPr>
              <a:t>代码设计</a:t>
            </a:r>
          </a:p>
          <a:p>
            <a:r>
              <a:rPr lang="zh-CN" b="1"/>
              <a:t>各类代码的编码方案、类型、功能、使用范围和使用要求等。</a:t>
            </a:r>
          </a:p>
          <a:p>
            <a:r>
              <a:rPr lang="zh-CN" altLang="zh-CN" sz="2000" b="1">
                <a:solidFill>
                  <a:srgbClr val="008000"/>
                </a:solidFill>
              </a:rPr>
              <a:t>c.</a:t>
            </a:r>
            <a:r>
              <a:rPr lang="zh-CN" sz="2000" b="1">
                <a:solidFill>
                  <a:srgbClr val="008000"/>
                </a:solidFill>
              </a:rPr>
              <a:t>数据库设计</a:t>
            </a:r>
            <a:r>
              <a:rPr lang="zh-CN" b="1"/>
              <a:t> </a:t>
            </a:r>
          </a:p>
          <a:p>
            <a:r>
              <a:rPr lang="zh-CN" b="1"/>
              <a:t>用户需求分析（设计目标、数据信息需求等）。</a:t>
            </a:r>
          </a:p>
          <a:p>
            <a:r>
              <a:rPr lang="zh-CN" b="1"/>
              <a:t>概念设计（局部</a:t>
            </a:r>
            <a:r>
              <a:rPr lang="zh-CN" altLang="zh-CN" b="1"/>
              <a:t>E-R</a:t>
            </a:r>
            <a:r>
              <a:rPr lang="zh-CN" b="1"/>
              <a:t>图、总体</a:t>
            </a:r>
            <a:r>
              <a:rPr lang="zh-CN" altLang="zh-CN" b="1"/>
              <a:t>E-R</a:t>
            </a:r>
            <a:r>
              <a:rPr lang="zh-CN" b="1"/>
              <a:t>图等）。</a:t>
            </a:r>
          </a:p>
          <a:p>
            <a:r>
              <a:rPr lang="zh-CN" altLang="zh-CN" b="1"/>
              <a:t></a:t>
            </a:r>
            <a:r>
              <a:rPr lang="zh-CN" b="1"/>
              <a:t>逻辑设计（</a:t>
            </a:r>
            <a:r>
              <a:rPr lang="zh-CN" altLang="zh-CN" b="1"/>
              <a:t>E-R</a:t>
            </a:r>
            <a:r>
              <a:rPr lang="zh-CN" b="1"/>
              <a:t>图转换为相应数据模型、数据模型优化等）。④物理设计（物理存储设计、数据存取路径选择、安全性和完整性设计等）。</a:t>
            </a:r>
          </a:p>
          <a:p>
            <a:r>
              <a:rPr lang="zh-CN" altLang="zh-CN" sz="2000" b="1">
                <a:solidFill>
                  <a:srgbClr val="008000"/>
                </a:solidFill>
              </a:rPr>
              <a:t>d.</a:t>
            </a:r>
            <a:r>
              <a:rPr lang="zh-CN" sz="2000" b="1">
                <a:solidFill>
                  <a:srgbClr val="008000"/>
                </a:solidFill>
              </a:rPr>
              <a:t>输出与输入设计</a:t>
            </a:r>
          </a:p>
          <a:p>
            <a:r>
              <a:rPr lang="zh-CN" altLang="zh-CN" b="1"/>
              <a:t></a:t>
            </a:r>
            <a:r>
              <a:rPr lang="zh-CN" b="1"/>
              <a:t>输出界面（输出类型、内容、格式、方式、功能、要求等）。</a:t>
            </a:r>
          </a:p>
          <a:p>
            <a:r>
              <a:rPr lang="zh-CN" altLang="zh-CN" b="1"/>
              <a:t></a:t>
            </a:r>
            <a:r>
              <a:rPr lang="zh-CN" b="1"/>
              <a:t>输入界面（输入内容、格式、方式、人员、功能、校验等）。</a:t>
            </a:r>
          </a:p>
          <a:p>
            <a:r>
              <a:rPr lang="zh-CN" altLang="zh-CN" sz="2000" b="1">
                <a:solidFill>
                  <a:srgbClr val="008000"/>
                </a:solidFill>
              </a:rPr>
              <a:t>e.</a:t>
            </a:r>
            <a:r>
              <a:rPr lang="zh-CN" sz="2000" b="1">
                <a:solidFill>
                  <a:srgbClr val="008000"/>
                </a:solidFill>
              </a:rPr>
              <a:t>系统实施方案及说明</a:t>
            </a:r>
          </a:p>
          <a:p>
            <a:r>
              <a:rPr lang="zh-CN" b="1"/>
              <a:t>包括实施方案、计划、审批等。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272">
                                            <p:txEl>
                                              <p:pRg st="0" end="0"/>
                                            </p:txEl>
                                          </p:spTgt>
                                        </p:tgtEl>
                                        <p:attrNameLst>
                                          <p:attrName>style.visibility</p:attrName>
                                        </p:attrNameLst>
                                      </p:cBhvr>
                                      <p:to>
                                        <p:strVal val="visible"/>
                                      </p:to>
                                    </p:set>
                                    <p:anim calcmode="lin" valueType="num">
                                      <p:cBhvr>
                                        <p:cTn id="7" dur="500" fill="hold"/>
                                        <p:tgtEl>
                                          <p:spTgt spid="1127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27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27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1272">
                                            <p:txEl>
                                              <p:pRg st="1" end="1"/>
                                            </p:txEl>
                                          </p:spTgt>
                                        </p:tgtEl>
                                        <p:attrNameLst>
                                          <p:attrName>style.visibility</p:attrName>
                                        </p:attrNameLst>
                                      </p:cBhvr>
                                      <p:to>
                                        <p:strVal val="visible"/>
                                      </p:to>
                                    </p:set>
                                    <p:animEffect transition="in" filter="slide(fromBottom)">
                                      <p:cBhvr>
                                        <p:cTn id="14" dur="500"/>
                                        <p:tgtEl>
                                          <p:spTgt spid="11272">
                                            <p:txEl>
                                              <p:pRg st="1" end="1"/>
                                            </p:txEl>
                                          </p:spTgt>
                                        </p:tgtEl>
                                      </p:cBhvr>
                                    </p:animEffect>
                                  </p:childTnLst>
                                </p:cTn>
                              </p:par>
                            </p:childTnLst>
                          </p:cTn>
                        </p:par>
                        <p:par>
                          <p:cTn id="15" fill="hold">
                            <p:stCondLst>
                              <p:cond delay="500"/>
                            </p:stCondLst>
                            <p:childTnLst>
                              <p:par>
                                <p:cTn id="16" presetID="47" presetClass="entr" presetSubtype="0" fill="hold" nodeType="afterEffect">
                                  <p:stCondLst>
                                    <p:cond delay="0"/>
                                  </p:stCondLst>
                                  <p:childTnLst>
                                    <p:set>
                                      <p:cBhvr>
                                        <p:cTn id="17" dur="1" fill="hold">
                                          <p:stCondLst>
                                            <p:cond delay="0"/>
                                          </p:stCondLst>
                                        </p:cTn>
                                        <p:tgtEl>
                                          <p:spTgt spid="11272">
                                            <p:txEl>
                                              <p:pRg st="2" end="2"/>
                                            </p:txEl>
                                          </p:spTgt>
                                        </p:tgtEl>
                                        <p:attrNameLst>
                                          <p:attrName>style.visibility</p:attrName>
                                        </p:attrNameLst>
                                      </p:cBhvr>
                                      <p:to>
                                        <p:strVal val="visible"/>
                                      </p:to>
                                    </p:set>
                                    <p:animEffect transition="in" filter="fade">
                                      <p:cBhvr>
                                        <p:cTn id="18" dur="1000"/>
                                        <p:tgtEl>
                                          <p:spTgt spid="11272">
                                            <p:txEl>
                                              <p:pRg st="2" end="2"/>
                                            </p:txEl>
                                          </p:spTgt>
                                        </p:tgtEl>
                                      </p:cBhvr>
                                    </p:animEffect>
                                    <p:anim calcmode="lin" valueType="num">
                                      <p:cBhvr>
                                        <p:cTn id="19" dur="1000" fill="hold"/>
                                        <p:tgtEl>
                                          <p:spTgt spid="11272">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11272">
                                            <p:txEl>
                                              <p:pRg st="2" end="2"/>
                                            </p:txEl>
                                          </p:spTgt>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11272">
                                            <p:txEl>
                                              <p:pRg st="3" end="3"/>
                                            </p:txEl>
                                          </p:spTgt>
                                        </p:tgtEl>
                                        <p:attrNameLst>
                                          <p:attrName>style.visibility</p:attrName>
                                        </p:attrNameLst>
                                      </p:cBhvr>
                                      <p:to>
                                        <p:strVal val="visible"/>
                                      </p:to>
                                    </p:set>
                                    <p:animEffect transition="in" filter="fade">
                                      <p:cBhvr>
                                        <p:cTn id="23" dur="1000"/>
                                        <p:tgtEl>
                                          <p:spTgt spid="11272">
                                            <p:txEl>
                                              <p:pRg st="3" end="3"/>
                                            </p:txEl>
                                          </p:spTgt>
                                        </p:tgtEl>
                                      </p:cBhvr>
                                    </p:animEffect>
                                    <p:anim calcmode="lin" valueType="num">
                                      <p:cBhvr>
                                        <p:cTn id="24" dur="1000" fill="hold"/>
                                        <p:tgtEl>
                                          <p:spTgt spid="11272">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1127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1272">
                                            <p:txEl>
                                              <p:pRg st="4" end="4"/>
                                            </p:txEl>
                                          </p:spTgt>
                                        </p:tgtEl>
                                        <p:attrNameLst>
                                          <p:attrName>style.visibility</p:attrName>
                                        </p:attrNameLst>
                                      </p:cBhvr>
                                      <p:to>
                                        <p:strVal val="visible"/>
                                      </p:to>
                                    </p:set>
                                    <p:animEffect transition="in" filter="slide(fromBottom)">
                                      <p:cBhvr>
                                        <p:cTn id="30" dur="500"/>
                                        <p:tgtEl>
                                          <p:spTgt spid="11272">
                                            <p:txEl>
                                              <p:pRg st="4" end="4"/>
                                            </p:txEl>
                                          </p:spTgt>
                                        </p:tgtEl>
                                      </p:cBhvr>
                                    </p:animEffect>
                                  </p:childTnLst>
                                </p:cTn>
                              </p:par>
                            </p:childTnLst>
                          </p:cTn>
                        </p:par>
                        <p:par>
                          <p:cTn id="31" fill="hold">
                            <p:stCondLst>
                              <p:cond delay="500"/>
                            </p:stCondLst>
                            <p:childTnLst>
                              <p:par>
                                <p:cTn id="32" presetID="47" presetClass="entr" presetSubtype="0" fill="hold" nodeType="afterEffect">
                                  <p:stCondLst>
                                    <p:cond delay="0"/>
                                  </p:stCondLst>
                                  <p:childTnLst>
                                    <p:set>
                                      <p:cBhvr>
                                        <p:cTn id="33" dur="1" fill="hold">
                                          <p:stCondLst>
                                            <p:cond delay="0"/>
                                          </p:stCondLst>
                                        </p:cTn>
                                        <p:tgtEl>
                                          <p:spTgt spid="11272">
                                            <p:txEl>
                                              <p:pRg st="5" end="5"/>
                                            </p:txEl>
                                          </p:spTgt>
                                        </p:tgtEl>
                                        <p:attrNameLst>
                                          <p:attrName>style.visibility</p:attrName>
                                        </p:attrNameLst>
                                      </p:cBhvr>
                                      <p:to>
                                        <p:strVal val="visible"/>
                                      </p:to>
                                    </p:set>
                                    <p:animEffect transition="in" filter="fade">
                                      <p:cBhvr>
                                        <p:cTn id="34" dur="1000"/>
                                        <p:tgtEl>
                                          <p:spTgt spid="11272">
                                            <p:txEl>
                                              <p:pRg st="5" end="5"/>
                                            </p:txEl>
                                          </p:spTgt>
                                        </p:tgtEl>
                                      </p:cBhvr>
                                    </p:animEffect>
                                    <p:anim calcmode="lin" valueType="num">
                                      <p:cBhvr>
                                        <p:cTn id="35" dur="1000" fill="hold"/>
                                        <p:tgtEl>
                                          <p:spTgt spid="11272">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1127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11272">
                                            <p:txEl>
                                              <p:pRg st="6" end="6"/>
                                            </p:txEl>
                                          </p:spTgt>
                                        </p:tgtEl>
                                        <p:attrNameLst>
                                          <p:attrName>style.visibility</p:attrName>
                                        </p:attrNameLst>
                                      </p:cBhvr>
                                      <p:to>
                                        <p:strVal val="visible"/>
                                      </p:to>
                                    </p:set>
                                    <p:animEffect transition="in" filter="slide(fromBottom)">
                                      <p:cBhvr>
                                        <p:cTn id="41" dur="500"/>
                                        <p:tgtEl>
                                          <p:spTgt spid="11272">
                                            <p:txEl>
                                              <p:pRg st="6" end="6"/>
                                            </p:txEl>
                                          </p:spTgt>
                                        </p:tgtEl>
                                      </p:cBhvr>
                                    </p:animEffect>
                                  </p:childTnLst>
                                </p:cTn>
                              </p:par>
                            </p:childTnLst>
                          </p:cTn>
                        </p:par>
                        <p:par>
                          <p:cTn id="42" fill="hold">
                            <p:stCondLst>
                              <p:cond delay="500"/>
                            </p:stCondLst>
                            <p:childTnLst>
                              <p:par>
                                <p:cTn id="43" presetID="47" presetClass="entr" presetSubtype="0" fill="hold" nodeType="afterEffect">
                                  <p:stCondLst>
                                    <p:cond delay="0"/>
                                  </p:stCondLst>
                                  <p:childTnLst>
                                    <p:set>
                                      <p:cBhvr>
                                        <p:cTn id="44" dur="1" fill="hold">
                                          <p:stCondLst>
                                            <p:cond delay="0"/>
                                          </p:stCondLst>
                                        </p:cTn>
                                        <p:tgtEl>
                                          <p:spTgt spid="11272">
                                            <p:txEl>
                                              <p:pRg st="7" end="7"/>
                                            </p:txEl>
                                          </p:spTgt>
                                        </p:tgtEl>
                                        <p:attrNameLst>
                                          <p:attrName>style.visibility</p:attrName>
                                        </p:attrNameLst>
                                      </p:cBhvr>
                                      <p:to>
                                        <p:strVal val="visible"/>
                                      </p:to>
                                    </p:set>
                                    <p:animEffect transition="in" filter="fade">
                                      <p:cBhvr>
                                        <p:cTn id="45" dur="1000"/>
                                        <p:tgtEl>
                                          <p:spTgt spid="11272">
                                            <p:txEl>
                                              <p:pRg st="7" end="7"/>
                                            </p:txEl>
                                          </p:spTgt>
                                        </p:tgtEl>
                                      </p:cBhvr>
                                    </p:animEffect>
                                    <p:anim calcmode="lin" valueType="num">
                                      <p:cBhvr>
                                        <p:cTn id="46" dur="1000" fill="hold"/>
                                        <p:tgtEl>
                                          <p:spTgt spid="11272">
                                            <p:txEl>
                                              <p:pRg st="7" end="7"/>
                                            </p:txEl>
                                          </p:spTgt>
                                        </p:tgtEl>
                                        <p:attrNameLst>
                                          <p:attrName>ppt_x</p:attrName>
                                        </p:attrNameLst>
                                      </p:cBhvr>
                                      <p:tavLst>
                                        <p:tav tm="0">
                                          <p:val>
                                            <p:strVal val="#ppt_x"/>
                                          </p:val>
                                        </p:tav>
                                        <p:tav tm="100000">
                                          <p:val>
                                            <p:strVal val="#ppt_x"/>
                                          </p:val>
                                        </p:tav>
                                      </p:tavLst>
                                    </p:anim>
                                    <p:anim calcmode="lin" valueType="num">
                                      <p:cBhvr>
                                        <p:cTn id="47" dur="1000" fill="hold"/>
                                        <p:tgtEl>
                                          <p:spTgt spid="11272">
                                            <p:txEl>
                                              <p:pRg st="7" end="7"/>
                                            </p:txEl>
                                          </p:spTgt>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47" presetClass="entr" presetSubtype="0" fill="hold" nodeType="afterEffect">
                                  <p:stCondLst>
                                    <p:cond delay="0"/>
                                  </p:stCondLst>
                                  <p:childTnLst>
                                    <p:set>
                                      <p:cBhvr>
                                        <p:cTn id="50" dur="1" fill="hold">
                                          <p:stCondLst>
                                            <p:cond delay="0"/>
                                          </p:stCondLst>
                                        </p:cTn>
                                        <p:tgtEl>
                                          <p:spTgt spid="11272">
                                            <p:txEl>
                                              <p:pRg st="8" end="8"/>
                                            </p:txEl>
                                          </p:spTgt>
                                        </p:tgtEl>
                                        <p:attrNameLst>
                                          <p:attrName>style.visibility</p:attrName>
                                        </p:attrNameLst>
                                      </p:cBhvr>
                                      <p:to>
                                        <p:strVal val="visible"/>
                                      </p:to>
                                    </p:set>
                                    <p:animEffect transition="in" filter="fade">
                                      <p:cBhvr>
                                        <p:cTn id="51" dur="1000"/>
                                        <p:tgtEl>
                                          <p:spTgt spid="11272">
                                            <p:txEl>
                                              <p:pRg st="8" end="8"/>
                                            </p:txEl>
                                          </p:spTgt>
                                        </p:tgtEl>
                                      </p:cBhvr>
                                    </p:animEffect>
                                    <p:anim calcmode="lin" valueType="num">
                                      <p:cBhvr>
                                        <p:cTn id="52" dur="1000" fill="hold"/>
                                        <p:tgtEl>
                                          <p:spTgt spid="11272">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11272">
                                            <p:txEl>
                                              <p:pRg st="8" end="8"/>
                                            </p:txEl>
                                          </p:spTgt>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47" presetClass="entr" presetSubtype="0" fill="hold" nodeType="afterEffect">
                                  <p:stCondLst>
                                    <p:cond delay="0"/>
                                  </p:stCondLst>
                                  <p:childTnLst>
                                    <p:set>
                                      <p:cBhvr>
                                        <p:cTn id="56" dur="1" fill="hold">
                                          <p:stCondLst>
                                            <p:cond delay="0"/>
                                          </p:stCondLst>
                                        </p:cTn>
                                        <p:tgtEl>
                                          <p:spTgt spid="11272">
                                            <p:txEl>
                                              <p:pRg st="9" end="9"/>
                                            </p:txEl>
                                          </p:spTgt>
                                        </p:tgtEl>
                                        <p:attrNameLst>
                                          <p:attrName>style.visibility</p:attrName>
                                        </p:attrNameLst>
                                      </p:cBhvr>
                                      <p:to>
                                        <p:strVal val="visible"/>
                                      </p:to>
                                    </p:set>
                                    <p:animEffect transition="in" filter="fade">
                                      <p:cBhvr>
                                        <p:cTn id="57" dur="1000"/>
                                        <p:tgtEl>
                                          <p:spTgt spid="11272">
                                            <p:txEl>
                                              <p:pRg st="9" end="9"/>
                                            </p:txEl>
                                          </p:spTgt>
                                        </p:tgtEl>
                                      </p:cBhvr>
                                    </p:animEffect>
                                    <p:anim calcmode="lin" valueType="num">
                                      <p:cBhvr>
                                        <p:cTn id="58" dur="1000" fill="hold"/>
                                        <p:tgtEl>
                                          <p:spTgt spid="11272">
                                            <p:txEl>
                                              <p:pRg st="9" end="9"/>
                                            </p:txEl>
                                          </p:spTgt>
                                        </p:tgtEl>
                                        <p:attrNameLst>
                                          <p:attrName>ppt_x</p:attrName>
                                        </p:attrNameLst>
                                      </p:cBhvr>
                                      <p:tavLst>
                                        <p:tav tm="0">
                                          <p:val>
                                            <p:strVal val="#ppt_x"/>
                                          </p:val>
                                        </p:tav>
                                        <p:tav tm="100000">
                                          <p:val>
                                            <p:strVal val="#ppt_x"/>
                                          </p:val>
                                        </p:tav>
                                      </p:tavLst>
                                    </p:anim>
                                    <p:anim calcmode="lin" valueType="num">
                                      <p:cBhvr>
                                        <p:cTn id="59" dur="1000" fill="hold"/>
                                        <p:tgtEl>
                                          <p:spTgt spid="11272">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11272">
                                            <p:txEl>
                                              <p:pRg st="10" end="10"/>
                                            </p:txEl>
                                          </p:spTgt>
                                        </p:tgtEl>
                                        <p:attrNameLst>
                                          <p:attrName>style.visibility</p:attrName>
                                        </p:attrNameLst>
                                      </p:cBhvr>
                                      <p:to>
                                        <p:strVal val="visible"/>
                                      </p:to>
                                    </p:set>
                                    <p:animEffect transition="in" filter="slide(fromBottom)">
                                      <p:cBhvr>
                                        <p:cTn id="64" dur="500"/>
                                        <p:tgtEl>
                                          <p:spTgt spid="11272">
                                            <p:txEl>
                                              <p:pRg st="10" end="10"/>
                                            </p:txEl>
                                          </p:spTgt>
                                        </p:tgtEl>
                                      </p:cBhvr>
                                    </p:animEffect>
                                  </p:childTnLst>
                                </p:cTn>
                              </p:par>
                            </p:childTnLst>
                          </p:cTn>
                        </p:par>
                        <p:par>
                          <p:cTn id="65" fill="hold">
                            <p:stCondLst>
                              <p:cond delay="500"/>
                            </p:stCondLst>
                            <p:childTnLst>
                              <p:par>
                                <p:cTn id="66" presetID="47" presetClass="entr" presetSubtype="0" fill="hold" nodeType="afterEffect">
                                  <p:stCondLst>
                                    <p:cond delay="0"/>
                                  </p:stCondLst>
                                  <p:childTnLst>
                                    <p:set>
                                      <p:cBhvr>
                                        <p:cTn id="67" dur="1" fill="hold">
                                          <p:stCondLst>
                                            <p:cond delay="0"/>
                                          </p:stCondLst>
                                        </p:cTn>
                                        <p:tgtEl>
                                          <p:spTgt spid="11272">
                                            <p:txEl>
                                              <p:pRg st="11" end="11"/>
                                            </p:txEl>
                                          </p:spTgt>
                                        </p:tgtEl>
                                        <p:attrNameLst>
                                          <p:attrName>style.visibility</p:attrName>
                                        </p:attrNameLst>
                                      </p:cBhvr>
                                      <p:to>
                                        <p:strVal val="visible"/>
                                      </p:to>
                                    </p:set>
                                    <p:animEffect transition="in" filter="fade">
                                      <p:cBhvr>
                                        <p:cTn id="68" dur="1000"/>
                                        <p:tgtEl>
                                          <p:spTgt spid="11272">
                                            <p:txEl>
                                              <p:pRg st="11" end="11"/>
                                            </p:txEl>
                                          </p:spTgt>
                                        </p:tgtEl>
                                      </p:cBhvr>
                                    </p:animEffect>
                                    <p:anim calcmode="lin" valueType="num">
                                      <p:cBhvr>
                                        <p:cTn id="69" dur="1000" fill="hold"/>
                                        <p:tgtEl>
                                          <p:spTgt spid="11272">
                                            <p:txEl>
                                              <p:pRg st="11" end="11"/>
                                            </p:txEl>
                                          </p:spTgt>
                                        </p:tgtEl>
                                        <p:attrNameLst>
                                          <p:attrName>ppt_x</p:attrName>
                                        </p:attrNameLst>
                                      </p:cBhvr>
                                      <p:tavLst>
                                        <p:tav tm="0">
                                          <p:val>
                                            <p:strVal val="#ppt_x"/>
                                          </p:val>
                                        </p:tav>
                                        <p:tav tm="100000">
                                          <p:val>
                                            <p:strVal val="#ppt_x"/>
                                          </p:val>
                                        </p:tav>
                                      </p:tavLst>
                                    </p:anim>
                                    <p:anim calcmode="lin" valueType="num">
                                      <p:cBhvr>
                                        <p:cTn id="70" dur="1000" fill="hold"/>
                                        <p:tgtEl>
                                          <p:spTgt spid="11272">
                                            <p:txEl>
                                              <p:pRg st="11" end="11"/>
                                            </p:txEl>
                                          </p:spTgt>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1272">
                                            <p:txEl>
                                              <p:pRg st="12" end="12"/>
                                            </p:txEl>
                                          </p:spTgt>
                                        </p:tgtEl>
                                        <p:attrNameLst>
                                          <p:attrName>style.visibility</p:attrName>
                                        </p:attrNameLst>
                                      </p:cBhvr>
                                      <p:to>
                                        <p:strVal val="visible"/>
                                      </p:to>
                                    </p:set>
                                    <p:animEffect transition="in" filter="fade">
                                      <p:cBhvr>
                                        <p:cTn id="73" dur="1000"/>
                                        <p:tgtEl>
                                          <p:spTgt spid="11272">
                                            <p:txEl>
                                              <p:pRg st="12" end="12"/>
                                            </p:txEl>
                                          </p:spTgt>
                                        </p:tgtEl>
                                      </p:cBhvr>
                                    </p:animEffect>
                                    <p:anim calcmode="lin" valueType="num">
                                      <p:cBhvr>
                                        <p:cTn id="74" dur="1000" fill="hold"/>
                                        <p:tgtEl>
                                          <p:spTgt spid="11272">
                                            <p:txEl>
                                              <p:pRg st="12" end="12"/>
                                            </p:txEl>
                                          </p:spTgt>
                                        </p:tgtEl>
                                        <p:attrNameLst>
                                          <p:attrName>ppt_x</p:attrName>
                                        </p:attrNameLst>
                                      </p:cBhvr>
                                      <p:tavLst>
                                        <p:tav tm="0">
                                          <p:val>
                                            <p:strVal val="#ppt_x"/>
                                          </p:val>
                                        </p:tav>
                                        <p:tav tm="100000">
                                          <p:val>
                                            <p:strVal val="#ppt_x"/>
                                          </p:val>
                                        </p:tav>
                                      </p:tavLst>
                                    </p:anim>
                                    <p:anim calcmode="lin" valueType="num">
                                      <p:cBhvr>
                                        <p:cTn id="75" dur="1000" fill="hold"/>
                                        <p:tgtEl>
                                          <p:spTgt spid="11272">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nodeType="clickEffect">
                                  <p:stCondLst>
                                    <p:cond delay="0"/>
                                  </p:stCondLst>
                                  <p:childTnLst>
                                    <p:set>
                                      <p:cBhvr>
                                        <p:cTn id="79" dur="1" fill="hold">
                                          <p:stCondLst>
                                            <p:cond delay="0"/>
                                          </p:stCondLst>
                                        </p:cTn>
                                        <p:tgtEl>
                                          <p:spTgt spid="11272">
                                            <p:txEl>
                                              <p:pRg st="13" end="13"/>
                                            </p:txEl>
                                          </p:spTgt>
                                        </p:tgtEl>
                                        <p:attrNameLst>
                                          <p:attrName>style.visibility</p:attrName>
                                        </p:attrNameLst>
                                      </p:cBhvr>
                                      <p:to>
                                        <p:strVal val="visible"/>
                                      </p:to>
                                    </p:set>
                                    <p:animEffect transition="in" filter="slide(fromBottom)">
                                      <p:cBhvr>
                                        <p:cTn id="80" dur="500"/>
                                        <p:tgtEl>
                                          <p:spTgt spid="11272">
                                            <p:txEl>
                                              <p:pRg st="13" end="13"/>
                                            </p:txEl>
                                          </p:spTgt>
                                        </p:tgtEl>
                                      </p:cBhvr>
                                    </p:animEffect>
                                  </p:childTnLst>
                                </p:cTn>
                              </p:par>
                            </p:childTnLst>
                          </p:cTn>
                        </p:par>
                        <p:par>
                          <p:cTn id="81" fill="hold">
                            <p:stCondLst>
                              <p:cond delay="500"/>
                            </p:stCondLst>
                            <p:childTnLst>
                              <p:par>
                                <p:cTn id="82" presetID="47" presetClass="entr" presetSubtype="0" fill="hold" nodeType="afterEffect">
                                  <p:stCondLst>
                                    <p:cond delay="0"/>
                                  </p:stCondLst>
                                  <p:childTnLst>
                                    <p:set>
                                      <p:cBhvr>
                                        <p:cTn id="83" dur="1" fill="hold">
                                          <p:stCondLst>
                                            <p:cond delay="0"/>
                                          </p:stCondLst>
                                        </p:cTn>
                                        <p:tgtEl>
                                          <p:spTgt spid="11272">
                                            <p:txEl>
                                              <p:pRg st="14" end="14"/>
                                            </p:txEl>
                                          </p:spTgt>
                                        </p:tgtEl>
                                        <p:attrNameLst>
                                          <p:attrName>style.visibility</p:attrName>
                                        </p:attrNameLst>
                                      </p:cBhvr>
                                      <p:to>
                                        <p:strVal val="visible"/>
                                      </p:to>
                                    </p:set>
                                    <p:animEffect transition="in" filter="fade">
                                      <p:cBhvr>
                                        <p:cTn id="84" dur="1000"/>
                                        <p:tgtEl>
                                          <p:spTgt spid="11272">
                                            <p:txEl>
                                              <p:pRg st="14" end="14"/>
                                            </p:txEl>
                                          </p:spTgt>
                                        </p:tgtEl>
                                      </p:cBhvr>
                                    </p:animEffect>
                                    <p:anim calcmode="lin" valueType="num">
                                      <p:cBhvr>
                                        <p:cTn id="85" dur="1000" fill="hold"/>
                                        <p:tgtEl>
                                          <p:spTgt spid="11272">
                                            <p:txEl>
                                              <p:pRg st="14" end="14"/>
                                            </p:txEl>
                                          </p:spTgt>
                                        </p:tgtEl>
                                        <p:attrNameLst>
                                          <p:attrName>ppt_x</p:attrName>
                                        </p:attrNameLst>
                                      </p:cBhvr>
                                      <p:tavLst>
                                        <p:tav tm="0">
                                          <p:val>
                                            <p:strVal val="#ppt_x"/>
                                          </p:val>
                                        </p:tav>
                                        <p:tav tm="100000">
                                          <p:val>
                                            <p:strVal val="#ppt_x"/>
                                          </p:val>
                                        </p:tav>
                                      </p:tavLst>
                                    </p:anim>
                                    <p:anim calcmode="lin" valueType="num">
                                      <p:cBhvr>
                                        <p:cTn id="86" dur="1000" fill="hold"/>
                                        <p:tgtEl>
                                          <p:spTgt spid="11272">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857232"/>
            <a:ext cx="8229600" cy="4525963"/>
          </a:xfrm>
        </p:spPr>
        <p:txBody>
          <a:bodyPr/>
          <a:lstStyle/>
          <a:p>
            <a:r>
              <a:rPr lang="zh-CN" altLang="en-US" b="1" dirty="0" smtClean="0"/>
              <a:t>二、管理信息系统建设原则</a:t>
            </a:r>
          </a:p>
          <a:p>
            <a:r>
              <a:rPr lang="en-US" dirty="0" smtClean="0"/>
              <a:t>1</a:t>
            </a:r>
            <a:r>
              <a:rPr lang="zh-CN" altLang="en-US" dirty="0" smtClean="0"/>
              <a:t>．高层管理人员介入原则</a:t>
            </a:r>
          </a:p>
          <a:p>
            <a:r>
              <a:rPr lang="en-US" dirty="0" smtClean="0"/>
              <a:t>2</a:t>
            </a:r>
            <a:r>
              <a:rPr lang="zh-CN" altLang="en-US" dirty="0" smtClean="0"/>
              <a:t>．用户参与开发原则</a:t>
            </a:r>
          </a:p>
          <a:p>
            <a:r>
              <a:rPr lang="en-US" dirty="0" smtClean="0"/>
              <a:t>3</a:t>
            </a:r>
            <a:r>
              <a:rPr lang="zh-CN" altLang="en-US" dirty="0" smtClean="0"/>
              <a:t>．自顶向下规划原则</a:t>
            </a:r>
            <a:endParaRPr lang="en-US" altLang="zh-CN" dirty="0" smtClean="0"/>
          </a:p>
          <a:p>
            <a:r>
              <a:rPr lang="en-US" dirty="0" smtClean="0"/>
              <a:t>4</a:t>
            </a:r>
            <a:r>
              <a:rPr lang="zh-CN" altLang="en-US" dirty="0" smtClean="0"/>
              <a:t>．工程化原则</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23</a:t>
            </a:fld>
            <a:endParaRPr lang="zh-CN" altLang="zh-CN"/>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Text Box 8"/>
          <p:cNvSpPr txBox="1">
            <a:spLocks noChangeArrowheads="1"/>
          </p:cNvSpPr>
          <p:nvPr/>
        </p:nvSpPr>
        <p:spPr bwMode="auto">
          <a:xfrm>
            <a:off x="352425" y="896938"/>
            <a:ext cx="8181975" cy="3478212"/>
          </a:xfrm>
          <a:prstGeom prst="rect">
            <a:avLst/>
          </a:prstGeom>
          <a:noFill/>
          <a:ln w="9525">
            <a:noFill/>
            <a:miter lim="800000"/>
            <a:headEnd/>
            <a:tailEnd/>
          </a:ln>
        </p:spPr>
        <p:txBody>
          <a:bodyPr>
            <a:spAutoFit/>
          </a:bodyPr>
          <a:lstStyle/>
          <a:p>
            <a:r>
              <a:rPr lang="zh-CN" altLang="en-US" sz="2000" b="1">
                <a:solidFill>
                  <a:srgbClr val="FF0000"/>
                </a:solidFill>
              </a:rPr>
              <a:t>课后练习</a:t>
            </a:r>
          </a:p>
          <a:p>
            <a:r>
              <a:rPr lang="zh-CN" altLang="en-US" sz="2000" b="1"/>
              <a:t>一、名词解释</a:t>
            </a:r>
          </a:p>
          <a:p>
            <a:r>
              <a:rPr lang="zh-CN" altLang="en-US" sz="2000" b="1"/>
              <a:t>1．模块</a:t>
            </a:r>
          </a:p>
          <a:p>
            <a:r>
              <a:rPr lang="zh-CN" altLang="en-US" sz="2000" b="1"/>
              <a:t>2．模块化</a:t>
            </a:r>
          </a:p>
          <a:p>
            <a:r>
              <a:rPr lang="zh-CN" altLang="en-US" sz="2000" b="1"/>
              <a:t>3．块内联系</a:t>
            </a:r>
          </a:p>
          <a:p>
            <a:r>
              <a:rPr lang="zh-CN" altLang="en-US" sz="2000" b="1"/>
              <a:t>4．信息系统流程图</a:t>
            </a:r>
          </a:p>
          <a:p>
            <a:r>
              <a:rPr lang="zh-CN" altLang="en-US" sz="2000" b="1"/>
              <a:t>5．系统设计说明书</a:t>
            </a:r>
          </a:p>
          <a:p>
            <a:r>
              <a:rPr lang="zh-CN" altLang="en-US" sz="2000" b="1"/>
              <a:t>6．模块结构图</a:t>
            </a:r>
          </a:p>
          <a:p>
            <a:r>
              <a:rPr lang="zh-CN" altLang="en-US" sz="2000" b="1"/>
              <a:t>7．代码</a:t>
            </a:r>
          </a:p>
          <a:p>
            <a:r>
              <a:rPr lang="zh-CN" altLang="en-US" sz="2000" b="1"/>
              <a:t>8．系统总体结构</a:t>
            </a:r>
          </a:p>
          <a:p>
            <a:r>
              <a:rPr lang="zh-CN" altLang="en-US" sz="2000" b="1"/>
              <a:t>9．模块的扇人与扇出</a:t>
            </a:r>
          </a:p>
        </p:txBody>
      </p:sp>
      <p:pic>
        <p:nvPicPr>
          <p:cNvPr id="12297" name="Picture 9" descr="53b39e64c9e55"/>
          <p:cNvPicPr>
            <a:picLocks noChangeAspect="1" noChangeArrowheads="1"/>
          </p:cNvPicPr>
          <p:nvPr/>
        </p:nvPicPr>
        <p:blipFill>
          <a:blip r:embed="rId2"/>
          <a:srcRect/>
          <a:stretch>
            <a:fillRect/>
          </a:stretch>
        </p:blipFill>
        <p:spPr bwMode="auto">
          <a:xfrm>
            <a:off x="4932363" y="1125538"/>
            <a:ext cx="3590925" cy="41481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296">
                                            <p:txEl>
                                              <p:pRg st="0" end="0"/>
                                            </p:txEl>
                                          </p:spTgt>
                                        </p:tgtEl>
                                        <p:attrNameLst>
                                          <p:attrName>style.visibility</p:attrName>
                                        </p:attrNameLst>
                                      </p:cBhvr>
                                      <p:to>
                                        <p:strVal val="visible"/>
                                      </p:to>
                                    </p:set>
                                    <p:animEffect transition="in" filter="dissolve">
                                      <p:cBhvr>
                                        <p:cTn id="7" dur="500"/>
                                        <p:tgtEl>
                                          <p:spTgt spid="12296">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296">
                                            <p:txEl>
                                              <p:pRg st="1" end="1"/>
                                            </p:txEl>
                                          </p:spTgt>
                                        </p:tgtEl>
                                        <p:attrNameLst>
                                          <p:attrName>style.visibility</p:attrName>
                                        </p:attrNameLst>
                                      </p:cBhvr>
                                      <p:to>
                                        <p:strVal val="visible"/>
                                      </p:to>
                                    </p:set>
                                    <p:animEffect transition="in" filter="dissolve">
                                      <p:cBhvr>
                                        <p:cTn id="10" dur="500"/>
                                        <p:tgtEl>
                                          <p:spTgt spid="12296">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296">
                                            <p:txEl>
                                              <p:pRg st="2" end="2"/>
                                            </p:txEl>
                                          </p:spTgt>
                                        </p:tgtEl>
                                        <p:attrNameLst>
                                          <p:attrName>style.visibility</p:attrName>
                                        </p:attrNameLst>
                                      </p:cBhvr>
                                      <p:to>
                                        <p:strVal val="visible"/>
                                      </p:to>
                                    </p:set>
                                    <p:animEffect transition="in" filter="dissolve">
                                      <p:cBhvr>
                                        <p:cTn id="13" dur="500"/>
                                        <p:tgtEl>
                                          <p:spTgt spid="12296">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296">
                                            <p:txEl>
                                              <p:pRg st="3" end="3"/>
                                            </p:txEl>
                                          </p:spTgt>
                                        </p:tgtEl>
                                        <p:attrNameLst>
                                          <p:attrName>style.visibility</p:attrName>
                                        </p:attrNameLst>
                                      </p:cBhvr>
                                      <p:to>
                                        <p:strVal val="visible"/>
                                      </p:to>
                                    </p:set>
                                    <p:animEffect transition="in" filter="dissolve">
                                      <p:cBhvr>
                                        <p:cTn id="16" dur="500"/>
                                        <p:tgtEl>
                                          <p:spTgt spid="12296">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296">
                                            <p:txEl>
                                              <p:pRg st="4" end="4"/>
                                            </p:txEl>
                                          </p:spTgt>
                                        </p:tgtEl>
                                        <p:attrNameLst>
                                          <p:attrName>style.visibility</p:attrName>
                                        </p:attrNameLst>
                                      </p:cBhvr>
                                      <p:to>
                                        <p:strVal val="visible"/>
                                      </p:to>
                                    </p:set>
                                    <p:animEffect transition="in" filter="dissolve">
                                      <p:cBhvr>
                                        <p:cTn id="19" dur="500"/>
                                        <p:tgtEl>
                                          <p:spTgt spid="12296">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296">
                                            <p:txEl>
                                              <p:pRg st="5" end="5"/>
                                            </p:txEl>
                                          </p:spTgt>
                                        </p:tgtEl>
                                        <p:attrNameLst>
                                          <p:attrName>style.visibility</p:attrName>
                                        </p:attrNameLst>
                                      </p:cBhvr>
                                      <p:to>
                                        <p:strVal val="visible"/>
                                      </p:to>
                                    </p:set>
                                    <p:animEffect transition="in" filter="dissolve">
                                      <p:cBhvr>
                                        <p:cTn id="22" dur="500"/>
                                        <p:tgtEl>
                                          <p:spTgt spid="12296">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12296">
                                            <p:txEl>
                                              <p:pRg st="6" end="6"/>
                                            </p:txEl>
                                          </p:spTgt>
                                        </p:tgtEl>
                                        <p:attrNameLst>
                                          <p:attrName>style.visibility</p:attrName>
                                        </p:attrNameLst>
                                      </p:cBhvr>
                                      <p:to>
                                        <p:strVal val="visible"/>
                                      </p:to>
                                    </p:set>
                                    <p:animEffect transition="in" filter="dissolve">
                                      <p:cBhvr>
                                        <p:cTn id="25" dur="500"/>
                                        <p:tgtEl>
                                          <p:spTgt spid="12296">
                                            <p:txEl>
                                              <p:pRg st="6" end="6"/>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12296">
                                            <p:txEl>
                                              <p:pRg st="7" end="7"/>
                                            </p:txEl>
                                          </p:spTgt>
                                        </p:tgtEl>
                                        <p:attrNameLst>
                                          <p:attrName>style.visibility</p:attrName>
                                        </p:attrNameLst>
                                      </p:cBhvr>
                                      <p:to>
                                        <p:strVal val="visible"/>
                                      </p:to>
                                    </p:set>
                                    <p:animEffect transition="in" filter="dissolve">
                                      <p:cBhvr>
                                        <p:cTn id="28" dur="500"/>
                                        <p:tgtEl>
                                          <p:spTgt spid="12296">
                                            <p:txEl>
                                              <p:pRg st="7" end="7"/>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12296">
                                            <p:txEl>
                                              <p:pRg st="8" end="8"/>
                                            </p:txEl>
                                          </p:spTgt>
                                        </p:tgtEl>
                                        <p:attrNameLst>
                                          <p:attrName>style.visibility</p:attrName>
                                        </p:attrNameLst>
                                      </p:cBhvr>
                                      <p:to>
                                        <p:strVal val="visible"/>
                                      </p:to>
                                    </p:set>
                                    <p:animEffect transition="in" filter="dissolve">
                                      <p:cBhvr>
                                        <p:cTn id="31" dur="500"/>
                                        <p:tgtEl>
                                          <p:spTgt spid="12296">
                                            <p:txEl>
                                              <p:pRg st="8" end="8"/>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12296">
                                            <p:txEl>
                                              <p:pRg st="9" end="9"/>
                                            </p:txEl>
                                          </p:spTgt>
                                        </p:tgtEl>
                                        <p:attrNameLst>
                                          <p:attrName>style.visibility</p:attrName>
                                        </p:attrNameLst>
                                      </p:cBhvr>
                                      <p:to>
                                        <p:strVal val="visible"/>
                                      </p:to>
                                    </p:set>
                                    <p:animEffect transition="in" filter="dissolve">
                                      <p:cBhvr>
                                        <p:cTn id="34" dur="500"/>
                                        <p:tgtEl>
                                          <p:spTgt spid="12296">
                                            <p:txEl>
                                              <p:pRg st="9" end="9"/>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12296">
                                            <p:txEl>
                                              <p:pRg st="10" end="10"/>
                                            </p:txEl>
                                          </p:spTgt>
                                        </p:tgtEl>
                                        <p:attrNameLst>
                                          <p:attrName>style.visibility</p:attrName>
                                        </p:attrNameLst>
                                      </p:cBhvr>
                                      <p:to>
                                        <p:strVal val="visible"/>
                                      </p:to>
                                    </p:set>
                                    <p:animEffect transition="in" filter="dissolve">
                                      <p:cBhvr>
                                        <p:cTn id="37" dur="500"/>
                                        <p:tgtEl>
                                          <p:spTgt spid="12296">
                                            <p:txEl>
                                              <p:pRg st="10" end="10"/>
                                            </p:txEl>
                                          </p:spTgt>
                                        </p:tgtEl>
                                      </p:cBhvr>
                                    </p:animEffect>
                                  </p:childTnLst>
                                </p:cTn>
                              </p:par>
                            </p:childTnLst>
                          </p:cTn>
                        </p:par>
                        <p:par>
                          <p:cTn id="38" fill="hold">
                            <p:stCondLst>
                              <p:cond delay="500"/>
                            </p:stCondLst>
                            <p:childTnLst>
                              <p:par>
                                <p:cTn id="39" presetID="6" presetClass="entr" presetSubtype="16" fill="hold" nodeType="afterEffect">
                                  <p:stCondLst>
                                    <p:cond delay="0"/>
                                  </p:stCondLst>
                                  <p:childTnLst>
                                    <p:set>
                                      <p:cBhvr>
                                        <p:cTn id="40" dur="1" fill="hold">
                                          <p:stCondLst>
                                            <p:cond delay="0"/>
                                          </p:stCondLst>
                                        </p:cTn>
                                        <p:tgtEl>
                                          <p:spTgt spid="12297"/>
                                        </p:tgtEl>
                                        <p:attrNameLst>
                                          <p:attrName>style.visibility</p:attrName>
                                        </p:attrNameLst>
                                      </p:cBhvr>
                                      <p:to>
                                        <p:strVal val="visible"/>
                                      </p:to>
                                    </p:set>
                                    <p:animEffect transition="in" filter="circle(in)">
                                      <p:cBhvr>
                                        <p:cTn id="41" dur="1000"/>
                                        <p:tgtEl>
                                          <p:spTgt spid="12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Text Box 8"/>
          <p:cNvSpPr txBox="1">
            <a:spLocks noChangeArrowheads="1"/>
          </p:cNvSpPr>
          <p:nvPr/>
        </p:nvSpPr>
        <p:spPr bwMode="auto">
          <a:xfrm>
            <a:off x="423863" y="896938"/>
            <a:ext cx="8612187" cy="4094162"/>
          </a:xfrm>
          <a:prstGeom prst="rect">
            <a:avLst/>
          </a:prstGeom>
          <a:noFill/>
          <a:ln w="9525">
            <a:noFill/>
            <a:miter lim="800000"/>
            <a:headEnd/>
            <a:tailEnd/>
          </a:ln>
        </p:spPr>
        <p:txBody>
          <a:bodyPr>
            <a:spAutoFit/>
          </a:bodyPr>
          <a:lstStyle/>
          <a:p>
            <a:r>
              <a:rPr lang="zh-CN" sz="2000" b="1"/>
              <a:t>二、简答题</a:t>
            </a:r>
          </a:p>
          <a:p>
            <a:r>
              <a:rPr lang="zh-CN" altLang="zh-CN" sz="2000" b="1"/>
              <a:t>1</a:t>
            </a:r>
            <a:r>
              <a:rPr lang="zh-CN" sz="2000" b="1"/>
              <a:t>．系统设计的主要任务和主要原则是什么？系统设计报告的内容大致包括哪些？</a:t>
            </a:r>
          </a:p>
          <a:p>
            <a:r>
              <a:rPr lang="zh-CN" altLang="zh-CN" sz="2000" b="1"/>
              <a:t>2</a:t>
            </a:r>
            <a:r>
              <a:rPr lang="zh-CN" sz="2000" b="1"/>
              <a:t>．简述系统设计阶段的主要内容。</a:t>
            </a:r>
          </a:p>
          <a:p>
            <a:r>
              <a:rPr lang="zh-CN" altLang="zh-CN" sz="2000" b="1"/>
              <a:t>3</a:t>
            </a:r>
            <a:r>
              <a:rPr lang="zh-CN" sz="2000" b="1"/>
              <a:t>．简述模块的要素殁模块化的基本思想。</a:t>
            </a:r>
          </a:p>
          <a:p>
            <a:r>
              <a:rPr lang="zh-CN" altLang="zh-CN" sz="2000" b="1"/>
              <a:t>4</a:t>
            </a:r>
            <a:r>
              <a:rPr lang="zh-CN" sz="2000" b="1"/>
              <a:t>．系统设计阶段有什么特点？</a:t>
            </a:r>
          </a:p>
          <a:p>
            <a:r>
              <a:rPr lang="zh-CN" altLang="zh-CN" sz="2000" b="1"/>
              <a:t>5</a:t>
            </a:r>
            <a:r>
              <a:rPr lang="zh-CN" sz="2000" b="1"/>
              <a:t>．简述模块结构图的基本符号和绘制原则。</a:t>
            </a:r>
          </a:p>
          <a:p>
            <a:r>
              <a:rPr lang="zh-CN" altLang="zh-CN" sz="2000" b="1"/>
              <a:t>6</a:t>
            </a:r>
            <a:r>
              <a:rPr lang="zh-CN" sz="2000" b="1"/>
              <a:t>．代码设计应遵循哪些基本原则？</a:t>
            </a:r>
          </a:p>
          <a:p>
            <a:r>
              <a:rPr lang="zh-CN" altLang="zh-CN" sz="2000" b="1"/>
              <a:t>7</a:t>
            </a:r>
            <a:r>
              <a:rPr lang="zh-CN" sz="2000" b="1"/>
              <a:t>．简述代码的种类，并举例说明。</a:t>
            </a:r>
          </a:p>
          <a:p>
            <a:r>
              <a:rPr lang="zh-CN" altLang="zh-CN" sz="2000" b="1"/>
              <a:t>8</a:t>
            </a:r>
            <a:r>
              <a:rPr lang="zh-CN" sz="2000" b="1"/>
              <a:t>．数据库设计的基本步骤是什么？请将本章数据库设计举例中未给出部分的概念设计和逻辑设计完成。</a:t>
            </a:r>
          </a:p>
          <a:p>
            <a:r>
              <a:rPr lang="zh-CN" altLang="zh-CN" sz="2000" b="1"/>
              <a:t>9</a:t>
            </a:r>
            <a:r>
              <a:rPr lang="zh-CN" sz="2000" b="1"/>
              <a:t>．如何选择输出方式？</a:t>
            </a:r>
          </a:p>
          <a:p>
            <a:r>
              <a:rPr lang="zh-CN" altLang="zh-CN" sz="2000" b="1"/>
              <a:t>1 0</a:t>
            </a:r>
            <a:r>
              <a:rPr lang="zh-CN" sz="2000" b="1"/>
              <a:t>．输入设计的原则有哪几条？输入数据的校验方法有哪些？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20">
                                            <p:txEl>
                                              <p:pRg st="0" end="0"/>
                                            </p:txEl>
                                          </p:spTgt>
                                        </p:tgtEl>
                                        <p:attrNameLst>
                                          <p:attrName>style.visibility</p:attrName>
                                        </p:attrNameLst>
                                      </p:cBhvr>
                                      <p:to>
                                        <p:strVal val="visible"/>
                                      </p:to>
                                    </p:set>
                                    <p:animEffect transition="in" filter="dissolve">
                                      <p:cBhvr>
                                        <p:cTn id="7" dur="500"/>
                                        <p:tgtEl>
                                          <p:spTgt spid="13320">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3320">
                                            <p:txEl>
                                              <p:pRg st="1" end="1"/>
                                            </p:txEl>
                                          </p:spTgt>
                                        </p:tgtEl>
                                        <p:attrNameLst>
                                          <p:attrName>style.visibility</p:attrName>
                                        </p:attrNameLst>
                                      </p:cBhvr>
                                      <p:to>
                                        <p:strVal val="visible"/>
                                      </p:to>
                                    </p:set>
                                    <p:animEffect transition="in" filter="dissolve">
                                      <p:cBhvr>
                                        <p:cTn id="10" dur="500"/>
                                        <p:tgtEl>
                                          <p:spTgt spid="13320">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3320">
                                            <p:txEl>
                                              <p:pRg st="2" end="2"/>
                                            </p:txEl>
                                          </p:spTgt>
                                        </p:tgtEl>
                                        <p:attrNameLst>
                                          <p:attrName>style.visibility</p:attrName>
                                        </p:attrNameLst>
                                      </p:cBhvr>
                                      <p:to>
                                        <p:strVal val="visible"/>
                                      </p:to>
                                    </p:set>
                                    <p:animEffect transition="in" filter="dissolve">
                                      <p:cBhvr>
                                        <p:cTn id="13" dur="500"/>
                                        <p:tgtEl>
                                          <p:spTgt spid="13320">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3320">
                                            <p:txEl>
                                              <p:pRg st="3" end="3"/>
                                            </p:txEl>
                                          </p:spTgt>
                                        </p:tgtEl>
                                        <p:attrNameLst>
                                          <p:attrName>style.visibility</p:attrName>
                                        </p:attrNameLst>
                                      </p:cBhvr>
                                      <p:to>
                                        <p:strVal val="visible"/>
                                      </p:to>
                                    </p:set>
                                    <p:animEffect transition="in" filter="dissolve">
                                      <p:cBhvr>
                                        <p:cTn id="16" dur="500"/>
                                        <p:tgtEl>
                                          <p:spTgt spid="13320">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3320">
                                            <p:txEl>
                                              <p:pRg st="4" end="4"/>
                                            </p:txEl>
                                          </p:spTgt>
                                        </p:tgtEl>
                                        <p:attrNameLst>
                                          <p:attrName>style.visibility</p:attrName>
                                        </p:attrNameLst>
                                      </p:cBhvr>
                                      <p:to>
                                        <p:strVal val="visible"/>
                                      </p:to>
                                    </p:set>
                                    <p:animEffect transition="in" filter="dissolve">
                                      <p:cBhvr>
                                        <p:cTn id="19" dur="500"/>
                                        <p:tgtEl>
                                          <p:spTgt spid="13320">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3320">
                                            <p:txEl>
                                              <p:pRg st="5" end="5"/>
                                            </p:txEl>
                                          </p:spTgt>
                                        </p:tgtEl>
                                        <p:attrNameLst>
                                          <p:attrName>style.visibility</p:attrName>
                                        </p:attrNameLst>
                                      </p:cBhvr>
                                      <p:to>
                                        <p:strVal val="visible"/>
                                      </p:to>
                                    </p:set>
                                    <p:animEffect transition="in" filter="dissolve">
                                      <p:cBhvr>
                                        <p:cTn id="22" dur="500"/>
                                        <p:tgtEl>
                                          <p:spTgt spid="13320">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13320">
                                            <p:txEl>
                                              <p:pRg st="6" end="6"/>
                                            </p:txEl>
                                          </p:spTgt>
                                        </p:tgtEl>
                                        <p:attrNameLst>
                                          <p:attrName>style.visibility</p:attrName>
                                        </p:attrNameLst>
                                      </p:cBhvr>
                                      <p:to>
                                        <p:strVal val="visible"/>
                                      </p:to>
                                    </p:set>
                                    <p:animEffect transition="in" filter="dissolve">
                                      <p:cBhvr>
                                        <p:cTn id="25" dur="500"/>
                                        <p:tgtEl>
                                          <p:spTgt spid="13320">
                                            <p:txEl>
                                              <p:pRg st="6" end="6"/>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13320">
                                            <p:txEl>
                                              <p:pRg st="7" end="7"/>
                                            </p:txEl>
                                          </p:spTgt>
                                        </p:tgtEl>
                                        <p:attrNameLst>
                                          <p:attrName>style.visibility</p:attrName>
                                        </p:attrNameLst>
                                      </p:cBhvr>
                                      <p:to>
                                        <p:strVal val="visible"/>
                                      </p:to>
                                    </p:set>
                                    <p:animEffect transition="in" filter="dissolve">
                                      <p:cBhvr>
                                        <p:cTn id="28" dur="500"/>
                                        <p:tgtEl>
                                          <p:spTgt spid="13320">
                                            <p:txEl>
                                              <p:pRg st="7" end="7"/>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13320">
                                            <p:txEl>
                                              <p:pRg st="8" end="8"/>
                                            </p:txEl>
                                          </p:spTgt>
                                        </p:tgtEl>
                                        <p:attrNameLst>
                                          <p:attrName>style.visibility</p:attrName>
                                        </p:attrNameLst>
                                      </p:cBhvr>
                                      <p:to>
                                        <p:strVal val="visible"/>
                                      </p:to>
                                    </p:set>
                                    <p:animEffect transition="in" filter="dissolve">
                                      <p:cBhvr>
                                        <p:cTn id="31" dur="500"/>
                                        <p:tgtEl>
                                          <p:spTgt spid="13320">
                                            <p:txEl>
                                              <p:pRg st="8" end="8"/>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13320">
                                            <p:txEl>
                                              <p:pRg st="9" end="9"/>
                                            </p:txEl>
                                          </p:spTgt>
                                        </p:tgtEl>
                                        <p:attrNameLst>
                                          <p:attrName>style.visibility</p:attrName>
                                        </p:attrNameLst>
                                      </p:cBhvr>
                                      <p:to>
                                        <p:strVal val="visible"/>
                                      </p:to>
                                    </p:set>
                                    <p:animEffect transition="in" filter="dissolve">
                                      <p:cBhvr>
                                        <p:cTn id="34" dur="500"/>
                                        <p:tgtEl>
                                          <p:spTgt spid="13320">
                                            <p:txEl>
                                              <p:pRg st="9" end="9"/>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13320">
                                            <p:txEl>
                                              <p:pRg st="10" end="10"/>
                                            </p:txEl>
                                          </p:spTgt>
                                        </p:tgtEl>
                                        <p:attrNameLst>
                                          <p:attrName>style.visibility</p:attrName>
                                        </p:attrNameLst>
                                      </p:cBhvr>
                                      <p:to>
                                        <p:strVal val="visible"/>
                                      </p:to>
                                    </p:set>
                                    <p:animEffect transition="in" filter="dissolve">
                                      <p:cBhvr>
                                        <p:cTn id="37" dur="500"/>
                                        <p:tgtEl>
                                          <p:spTgt spid="1332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00632"/>
            <a:ext cx="8229600" cy="699542"/>
          </a:xfrm>
        </p:spPr>
        <p:txBody>
          <a:bodyPr/>
          <a:lstStyle/>
          <a:p>
            <a:r>
              <a:rPr lang="zh-CN" altLang="zh-CN" dirty="0"/>
              <a:t>第六章</a:t>
            </a:r>
            <a:r>
              <a:rPr lang="en-US" altLang="zh-CN" dirty="0"/>
              <a:t>  </a:t>
            </a:r>
            <a:r>
              <a:rPr lang="zh-CN" altLang="zh-CN" dirty="0"/>
              <a:t>系统实施与评价</a:t>
            </a:r>
            <a:endParaRPr lang="zh-CN" altLang="en-US" dirty="0"/>
          </a:p>
        </p:txBody>
      </p:sp>
      <p:sp>
        <p:nvSpPr>
          <p:cNvPr id="3" name="内容占位符 2"/>
          <p:cNvSpPr>
            <a:spLocks noGrp="1"/>
          </p:cNvSpPr>
          <p:nvPr>
            <p:ph sz="half" idx="1"/>
          </p:nvPr>
        </p:nvSpPr>
        <p:spPr>
          <a:xfrm>
            <a:off x="457200" y="1600200"/>
            <a:ext cx="8229600" cy="4525963"/>
          </a:xfrm>
        </p:spPr>
        <p:txBody>
          <a:bodyPr/>
          <a:lstStyle/>
          <a:p>
            <a:pPr>
              <a:spcAft>
                <a:spcPts val="600"/>
              </a:spcAft>
            </a:pPr>
            <a:r>
              <a:rPr lang="zh-CN" altLang="zh-CN" sz="3200" b="1" dirty="0"/>
              <a:t>第一节</a:t>
            </a:r>
            <a:r>
              <a:rPr lang="en-US" altLang="zh-CN" sz="3200" b="1" dirty="0"/>
              <a:t>  </a:t>
            </a:r>
            <a:r>
              <a:rPr lang="zh-CN" altLang="zh-CN" sz="3200" b="1" dirty="0"/>
              <a:t>系统实施阶段的任务、计划和</a:t>
            </a:r>
            <a:r>
              <a:rPr lang="zh-CN" altLang="zh-CN" sz="3200" b="1" dirty="0" smtClean="0"/>
              <a:t>问题</a:t>
            </a:r>
            <a:endParaRPr lang="en-US" altLang="zh-CN" sz="3200" b="1" dirty="0" smtClean="0"/>
          </a:p>
          <a:p>
            <a:r>
              <a:rPr lang="zh-CN" altLang="zh-CN" sz="2400" b="1" dirty="0" smtClean="0"/>
              <a:t>一</a:t>
            </a:r>
            <a:r>
              <a:rPr lang="zh-CN" altLang="zh-CN" sz="2400" b="1" dirty="0"/>
              <a:t>、系统实施阶段的</a:t>
            </a:r>
            <a:r>
              <a:rPr lang="zh-CN" altLang="zh-CN" sz="2400" b="1" dirty="0" smtClean="0"/>
              <a:t>任务</a:t>
            </a:r>
            <a:endParaRPr lang="en-US" altLang="zh-CN" sz="2400" b="1" dirty="0" smtClean="0"/>
          </a:p>
          <a:p>
            <a:pPr lvl="0"/>
            <a:r>
              <a:rPr lang="en-US" altLang="zh-CN" sz="2400" dirty="0" smtClean="0"/>
              <a:t>1.</a:t>
            </a:r>
            <a:r>
              <a:rPr lang="zh-CN" altLang="zh-CN" sz="2400" dirty="0" smtClean="0"/>
              <a:t>物理系</a:t>
            </a:r>
            <a:r>
              <a:rPr lang="zh-CN" altLang="zh-CN" sz="2400" dirty="0"/>
              <a:t>统的实现</a:t>
            </a:r>
          </a:p>
          <a:p>
            <a:r>
              <a:rPr lang="en-US" altLang="zh-CN" sz="2400" dirty="0" smtClean="0"/>
              <a:t>2.</a:t>
            </a:r>
            <a:r>
              <a:rPr lang="zh-CN" altLang="zh-CN" sz="2400" dirty="0" smtClean="0"/>
              <a:t>软件</a:t>
            </a:r>
            <a:r>
              <a:rPr lang="zh-CN" altLang="zh-CN" sz="2400" dirty="0"/>
              <a:t>的购买与安装</a:t>
            </a:r>
          </a:p>
          <a:p>
            <a:r>
              <a:rPr lang="en-US" altLang="zh-CN" sz="2400" dirty="0" smtClean="0"/>
              <a:t>3.</a:t>
            </a:r>
            <a:r>
              <a:rPr lang="zh-CN" altLang="zh-CN" sz="2400" dirty="0" smtClean="0"/>
              <a:t>数据库</a:t>
            </a:r>
            <a:r>
              <a:rPr lang="zh-CN" altLang="zh-CN" sz="2400" dirty="0"/>
              <a:t>设计</a:t>
            </a:r>
          </a:p>
          <a:p>
            <a:r>
              <a:rPr lang="en-US" altLang="zh-CN" sz="2400" dirty="0" smtClean="0"/>
              <a:t>4.</a:t>
            </a:r>
            <a:r>
              <a:rPr lang="zh-CN" altLang="zh-CN" sz="2400" dirty="0" smtClean="0"/>
              <a:t>程序设计</a:t>
            </a:r>
            <a:r>
              <a:rPr lang="zh-CN" altLang="zh-CN" sz="2400" dirty="0"/>
              <a:t>与调试</a:t>
            </a:r>
          </a:p>
          <a:p>
            <a:r>
              <a:rPr lang="en-US" altLang="zh-CN" sz="2400" dirty="0" smtClean="0"/>
              <a:t>5.</a:t>
            </a:r>
            <a:r>
              <a:rPr lang="zh-CN" altLang="zh-CN" sz="2400" dirty="0" smtClean="0"/>
              <a:t>系统实施</a:t>
            </a:r>
            <a:r>
              <a:rPr lang="zh-CN" altLang="zh-CN" sz="2400" dirty="0"/>
              <a:t>的准备工作</a:t>
            </a:r>
          </a:p>
          <a:p>
            <a:r>
              <a:rPr lang="en-US" altLang="zh-CN" sz="2400" dirty="0" smtClean="0"/>
              <a:t>6.</a:t>
            </a:r>
            <a:r>
              <a:rPr lang="zh-CN" altLang="zh-CN" sz="2400" dirty="0" smtClean="0"/>
              <a:t>系统</a:t>
            </a:r>
            <a:r>
              <a:rPr lang="zh-CN" altLang="zh-CN" sz="2400" dirty="0"/>
              <a:t>的试运行与系统切换</a:t>
            </a:r>
          </a:p>
          <a:p>
            <a:endParaRPr lang="zh-CN" altLang="zh-CN" sz="2400" b="1" dirty="0"/>
          </a:p>
          <a:p>
            <a:endParaRPr lang="en-US" altLang="zh-CN" sz="2400" dirty="0" smtClean="0"/>
          </a:p>
          <a:p>
            <a:pPr marL="0" indent="0">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232</a:t>
            </a:fld>
            <a:endParaRPr lang="zh-CN" altLang="zh-CN"/>
          </a:p>
        </p:txBody>
      </p:sp>
    </p:spTree>
    <p:extLst>
      <p:ext uri="{BB962C8B-B14F-4D97-AF65-F5344CB8AC3E}">
        <p14:creationId xmlns:p14="http://schemas.microsoft.com/office/powerpoint/2010/main" xmlns="" val="3706376425"/>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95536" y="908720"/>
            <a:ext cx="7355160" cy="4896544"/>
          </a:xfrm>
        </p:spPr>
        <p:txBody>
          <a:bodyPr/>
          <a:lstStyle/>
          <a:p>
            <a:r>
              <a:rPr lang="zh-CN" altLang="zh-CN" b="1" dirty="0"/>
              <a:t>二、系统实施计划</a:t>
            </a:r>
          </a:p>
          <a:p>
            <a:r>
              <a:rPr lang="zh-CN" altLang="en-US" dirty="0" smtClean="0"/>
              <a:t>       系统实施计划主要考虑工作量的估计、实施进度安排、系统人员的配备和培训计划等内容。</a:t>
            </a:r>
          </a:p>
          <a:p>
            <a:r>
              <a:rPr lang="zh-CN" altLang="zh-CN" b="1" dirty="0" smtClean="0"/>
              <a:t>三</a:t>
            </a:r>
            <a:r>
              <a:rPr lang="zh-CN" altLang="zh-CN" b="1" dirty="0"/>
              <a:t>、系统实施中的问题</a:t>
            </a:r>
          </a:p>
          <a:p>
            <a:r>
              <a:rPr lang="en-US" altLang="zh-CN" dirty="0"/>
              <a:t>1</a:t>
            </a:r>
            <a:r>
              <a:rPr lang="zh-CN" altLang="zh-CN" dirty="0"/>
              <a:t>．在程序设计方面</a:t>
            </a:r>
          </a:p>
          <a:p>
            <a:r>
              <a:rPr lang="en-US" altLang="zh-CN" dirty="0" smtClean="0"/>
              <a:t>2</a:t>
            </a:r>
            <a:r>
              <a:rPr lang="zh-CN" altLang="zh-CN" dirty="0"/>
              <a:t>．在系统测试方面</a:t>
            </a:r>
          </a:p>
          <a:p>
            <a:r>
              <a:rPr lang="en-US" altLang="zh-CN" dirty="0"/>
              <a:t>3</a:t>
            </a:r>
            <a:r>
              <a:rPr lang="zh-CN" altLang="zh-CN" dirty="0"/>
              <a:t>．在系统转换方面</a:t>
            </a:r>
          </a:p>
          <a:p>
            <a:endParaRPr lang="zh-CN" altLang="zh-CN" dirty="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233</a:t>
            </a:fld>
            <a:endParaRPr lang="zh-CN" altLang="zh-CN"/>
          </a:p>
        </p:txBody>
      </p:sp>
    </p:spTree>
    <p:extLst>
      <p:ext uri="{BB962C8B-B14F-4D97-AF65-F5344CB8AC3E}">
        <p14:creationId xmlns:p14="http://schemas.microsoft.com/office/powerpoint/2010/main" xmlns="" val="2189125983"/>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0"/>
            <a:ext cx="7859216" cy="5073427"/>
          </a:xfrm>
        </p:spPr>
        <p:txBody>
          <a:bodyPr/>
          <a:lstStyle/>
          <a:p>
            <a:pPr>
              <a:spcAft>
                <a:spcPts val="600"/>
              </a:spcAft>
            </a:pPr>
            <a:r>
              <a:rPr lang="zh-CN" altLang="zh-CN" sz="3200" b="1" dirty="0"/>
              <a:t>第二节</a:t>
            </a:r>
            <a:r>
              <a:rPr lang="en-US" altLang="zh-CN" sz="3200" b="1" dirty="0"/>
              <a:t>  </a:t>
            </a:r>
            <a:r>
              <a:rPr lang="zh-CN" altLang="zh-CN" sz="3200" b="1" dirty="0"/>
              <a:t>程序编制</a:t>
            </a:r>
          </a:p>
          <a:p>
            <a:r>
              <a:rPr lang="zh-CN" altLang="zh-CN" b="1" dirty="0"/>
              <a:t>一、</a:t>
            </a:r>
            <a:r>
              <a:rPr lang="zh-CN" altLang="zh-CN" b="1" dirty="0" smtClean="0"/>
              <a:t>程序设计</a:t>
            </a:r>
            <a:endParaRPr lang="en-US" altLang="zh-CN" b="1" dirty="0" smtClean="0"/>
          </a:p>
          <a:p>
            <a:r>
              <a:rPr lang="en-US" altLang="zh-CN" dirty="0" smtClean="0"/>
              <a:t>1</a:t>
            </a:r>
            <a:r>
              <a:rPr lang="zh-CN" altLang="zh-CN" dirty="0" smtClean="0"/>
              <a:t>．程序设计的方法</a:t>
            </a:r>
          </a:p>
          <a:p>
            <a:r>
              <a:rPr lang="en-US" altLang="zh-CN" dirty="0" smtClean="0"/>
              <a:t>      </a:t>
            </a:r>
            <a:r>
              <a:rPr lang="zh-CN" altLang="zh-CN" dirty="0" smtClean="0"/>
              <a:t>模块化、结构化、自顶向下与逐步求精</a:t>
            </a:r>
            <a:endParaRPr lang="en-US" altLang="zh-CN" dirty="0" smtClean="0"/>
          </a:p>
          <a:p>
            <a:r>
              <a:rPr lang="en-US" altLang="zh-CN" dirty="0" smtClean="0"/>
              <a:t>2</a:t>
            </a:r>
            <a:r>
              <a:rPr lang="zh-CN" altLang="zh-CN" dirty="0" smtClean="0"/>
              <a:t>．程序设计的标准</a:t>
            </a:r>
            <a:endParaRPr lang="en-US" altLang="zh-CN" dirty="0" smtClean="0"/>
          </a:p>
          <a:p>
            <a:r>
              <a:rPr lang="zh-CN" altLang="en-US" dirty="0" smtClean="0"/>
              <a:t>     衡量程序的指标很多，主要如下五个方面</a:t>
            </a:r>
            <a:r>
              <a:rPr lang="en-US" altLang="zh-CN" dirty="0" smtClean="0"/>
              <a:t>:</a:t>
            </a:r>
            <a:endParaRPr lang="zh-CN" altLang="zh-CN" dirty="0" smtClean="0"/>
          </a:p>
          <a:p>
            <a:r>
              <a:rPr lang="zh-CN" altLang="zh-CN" dirty="0" smtClean="0"/>
              <a:t>（</a:t>
            </a:r>
            <a:r>
              <a:rPr lang="en-US" altLang="zh-CN" dirty="0" smtClean="0"/>
              <a:t>1</a:t>
            </a:r>
            <a:r>
              <a:rPr lang="zh-CN" altLang="zh-CN" dirty="0" smtClean="0"/>
              <a:t>）可靠性</a:t>
            </a:r>
            <a:r>
              <a:rPr lang="en-US" altLang="zh-CN" dirty="0" smtClean="0"/>
              <a:t>                   </a:t>
            </a:r>
            <a:r>
              <a:rPr lang="zh-CN" altLang="zh-CN" dirty="0" smtClean="0"/>
              <a:t>（</a:t>
            </a:r>
            <a:r>
              <a:rPr lang="en-US" altLang="zh-CN" dirty="0" smtClean="0"/>
              <a:t>2</a:t>
            </a:r>
            <a:r>
              <a:rPr lang="zh-CN" altLang="zh-CN" dirty="0" smtClean="0"/>
              <a:t>）规范性</a:t>
            </a:r>
          </a:p>
          <a:p>
            <a:r>
              <a:rPr lang="zh-CN" altLang="zh-CN" dirty="0" smtClean="0"/>
              <a:t>（</a:t>
            </a:r>
            <a:r>
              <a:rPr lang="en-US" altLang="zh-CN" dirty="0" smtClean="0"/>
              <a:t>3</a:t>
            </a:r>
            <a:r>
              <a:rPr lang="zh-CN" altLang="zh-CN" dirty="0" smtClean="0"/>
              <a:t>）可阅读性</a:t>
            </a:r>
            <a:r>
              <a:rPr lang="en-US" altLang="zh-CN" dirty="0" smtClean="0"/>
              <a:t>                </a:t>
            </a:r>
            <a:r>
              <a:rPr lang="zh-CN" altLang="zh-CN" dirty="0" smtClean="0"/>
              <a:t>（</a:t>
            </a:r>
            <a:r>
              <a:rPr lang="en-US" altLang="zh-CN" dirty="0" smtClean="0"/>
              <a:t>4</a:t>
            </a:r>
            <a:r>
              <a:rPr lang="zh-CN" altLang="zh-CN" dirty="0" smtClean="0"/>
              <a:t>）可维护性</a:t>
            </a:r>
          </a:p>
          <a:p>
            <a:r>
              <a:rPr lang="zh-CN" altLang="zh-CN" dirty="0" smtClean="0"/>
              <a:t>（</a:t>
            </a:r>
            <a:r>
              <a:rPr lang="en-US" altLang="zh-CN" dirty="0" smtClean="0"/>
              <a:t>5</a:t>
            </a:r>
            <a:r>
              <a:rPr lang="zh-CN" altLang="zh-CN" dirty="0" smtClean="0"/>
              <a:t>）效率</a:t>
            </a:r>
          </a:p>
          <a:p>
            <a:endParaRPr lang="en-US" altLang="zh-CN" dirty="0" smtClean="0"/>
          </a:p>
          <a:p>
            <a:endParaRPr lang="zh-CN" altLang="zh-CN" dirty="0" smtClean="0"/>
          </a:p>
          <a:p>
            <a:endParaRPr lang="zh-CN" altLang="zh-CN" b="1" dirty="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234</a:t>
            </a:fld>
            <a:endParaRPr lang="zh-CN" altLang="zh-CN"/>
          </a:p>
        </p:txBody>
      </p:sp>
    </p:spTree>
    <p:extLst>
      <p:ext uri="{BB962C8B-B14F-4D97-AF65-F5344CB8AC3E}">
        <p14:creationId xmlns:p14="http://schemas.microsoft.com/office/powerpoint/2010/main" xmlns="" val="1924253095"/>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08721"/>
            <a:ext cx="8229600" cy="4752528"/>
          </a:xfrm>
        </p:spPr>
        <p:txBody>
          <a:bodyPr/>
          <a:lstStyle/>
          <a:p>
            <a:r>
              <a:rPr lang="en-US" altLang="zh-CN" dirty="0" smtClean="0"/>
              <a:t>3</a:t>
            </a:r>
            <a:r>
              <a:rPr lang="zh-CN" altLang="zh-CN" dirty="0" smtClean="0"/>
              <a:t>．程序设计步骤</a:t>
            </a:r>
          </a:p>
          <a:p>
            <a:r>
              <a:rPr lang="zh-CN" altLang="en-US" dirty="0" smtClean="0"/>
              <a:t>（</a:t>
            </a:r>
            <a:r>
              <a:rPr lang="en-US" dirty="0" smtClean="0"/>
              <a:t>1</a:t>
            </a:r>
            <a:r>
              <a:rPr lang="zh-CN" altLang="en-US" dirty="0" smtClean="0"/>
              <a:t>）充分理解程序设计要求</a:t>
            </a:r>
          </a:p>
          <a:p>
            <a:r>
              <a:rPr lang="zh-CN" altLang="en-US" dirty="0" smtClean="0"/>
              <a:t>（</a:t>
            </a:r>
            <a:r>
              <a:rPr lang="en-US" dirty="0" smtClean="0"/>
              <a:t>2</a:t>
            </a:r>
            <a:r>
              <a:rPr lang="zh-CN" altLang="en-US" dirty="0" smtClean="0"/>
              <a:t>）熟悉编程的环境</a:t>
            </a:r>
          </a:p>
          <a:p>
            <a:r>
              <a:rPr lang="zh-CN" altLang="en-US" dirty="0" smtClean="0"/>
              <a:t>（</a:t>
            </a:r>
            <a:r>
              <a:rPr lang="en-US" dirty="0" smtClean="0"/>
              <a:t>3</a:t>
            </a:r>
            <a:r>
              <a:rPr lang="zh-CN" altLang="en-US" dirty="0" smtClean="0"/>
              <a:t>）细化程序处理过程</a:t>
            </a:r>
          </a:p>
          <a:p>
            <a:r>
              <a:rPr lang="zh-CN" altLang="en-US" dirty="0" smtClean="0"/>
              <a:t>（</a:t>
            </a:r>
            <a:r>
              <a:rPr lang="en-US" dirty="0" smtClean="0"/>
              <a:t>4</a:t>
            </a:r>
            <a:r>
              <a:rPr lang="zh-CN" altLang="en-US" dirty="0" smtClean="0"/>
              <a:t>）编程</a:t>
            </a:r>
          </a:p>
          <a:p>
            <a:r>
              <a:rPr lang="zh-CN" altLang="en-US" dirty="0" smtClean="0"/>
              <a:t>（</a:t>
            </a:r>
            <a:r>
              <a:rPr lang="en-US" dirty="0" smtClean="0"/>
              <a:t>5</a:t>
            </a:r>
            <a:r>
              <a:rPr lang="zh-CN" altLang="en-US" dirty="0" smtClean="0"/>
              <a:t>）测试</a:t>
            </a:r>
            <a:endParaRPr lang="en-US" altLang="zh-CN" dirty="0" smtClean="0"/>
          </a:p>
          <a:p>
            <a:r>
              <a:rPr lang="zh-CN" altLang="en-US" b="1" dirty="0" smtClean="0"/>
              <a:t>二、系统测试</a:t>
            </a:r>
          </a:p>
          <a:p>
            <a:r>
              <a:rPr lang="en-US" dirty="0" smtClean="0"/>
              <a:t>1</a:t>
            </a:r>
            <a:r>
              <a:rPr lang="zh-CN" altLang="en-US" dirty="0" smtClean="0"/>
              <a:t>．测试的注意事项</a:t>
            </a:r>
          </a:p>
          <a:p>
            <a:r>
              <a:rPr lang="en-US" dirty="0" smtClean="0"/>
              <a:t>2</a:t>
            </a:r>
            <a:r>
              <a:rPr lang="zh-CN" altLang="en-US" dirty="0" smtClean="0"/>
              <a:t>．系统测试的步骤</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235</a:t>
            </a:fld>
            <a:endParaRPr lang="zh-CN" altLang="zh-CN"/>
          </a:p>
        </p:txBody>
      </p:sp>
    </p:spTree>
    <p:extLst>
      <p:ext uri="{BB962C8B-B14F-4D97-AF65-F5344CB8AC3E}">
        <p14:creationId xmlns:p14="http://schemas.microsoft.com/office/powerpoint/2010/main" xmlns="" val="3460538125"/>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descr="5.bmp"/>
          <p:cNvPicPr>
            <a:picLocks noGrp="1" noChangeAspect="1"/>
          </p:cNvPicPr>
          <p:nvPr>
            <p:ph sz="half" idx="1"/>
          </p:nvPr>
        </p:nvPicPr>
        <p:blipFill>
          <a:blip r:embed="rId2"/>
          <a:stretch>
            <a:fillRect/>
          </a:stretch>
        </p:blipFill>
        <p:spPr>
          <a:xfrm>
            <a:off x="571472" y="785794"/>
            <a:ext cx="7858180" cy="5072098"/>
          </a:xfrm>
        </p:spPr>
      </p:pic>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236</a:t>
            </a:fld>
            <a:endParaRPr lang="zh-CN" altLang="zh-CN"/>
          </a:p>
        </p:txBody>
      </p:sp>
      <p:pic>
        <p:nvPicPr>
          <p:cNvPr id="9" name="内容占位符 8" descr="7.bmp"/>
          <p:cNvPicPr>
            <a:picLocks noGrp="1" noChangeAspect="1"/>
          </p:cNvPicPr>
          <p:nvPr>
            <p:ph sz="half" idx="1"/>
          </p:nvPr>
        </p:nvPicPr>
        <p:blipFill>
          <a:blip r:embed="rId3"/>
          <a:stretch>
            <a:fillRect/>
          </a:stretch>
        </p:blipFill>
        <p:spPr>
          <a:xfrm>
            <a:off x="-32" y="3500438"/>
            <a:ext cx="6143668" cy="3357586"/>
          </a:xfrm>
        </p:spPr>
      </p:pic>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237</a:t>
            </a:fld>
            <a:endParaRPr lang="zh-CN" altLang="zh-CN"/>
          </a:p>
        </p:txBody>
      </p:sp>
      <p:sp>
        <p:nvSpPr>
          <p:cNvPr id="7" name="内容占位符 3"/>
          <p:cNvSpPr>
            <a:spLocks noGrp="1"/>
          </p:cNvSpPr>
          <p:nvPr>
            <p:ph sz="half" idx="1"/>
          </p:nvPr>
        </p:nvSpPr>
        <p:spPr>
          <a:xfrm>
            <a:off x="428596" y="1000108"/>
            <a:ext cx="8362950" cy="4679950"/>
          </a:xfrm>
        </p:spPr>
        <p:txBody>
          <a:bodyPr/>
          <a:lstStyle/>
          <a:p>
            <a:r>
              <a:rPr lang="zh-CN" altLang="en-US" b="1" dirty="0" smtClean="0"/>
              <a:t>三、案例分析</a:t>
            </a:r>
            <a:endParaRPr lang="en-US" altLang="zh-CN" b="1" dirty="0" smtClean="0"/>
          </a:p>
          <a:p>
            <a:r>
              <a:rPr lang="zh-CN" altLang="en-US" dirty="0" smtClean="0"/>
              <a:t>        在</a:t>
            </a:r>
            <a:r>
              <a:rPr lang="en-US" dirty="0" smtClean="0"/>
              <a:t>20</a:t>
            </a:r>
            <a:r>
              <a:rPr lang="zh-CN" altLang="en-US" dirty="0" smtClean="0"/>
              <a:t>世纪</a:t>
            </a:r>
            <a:r>
              <a:rPr lang="en-US" dirty="0" smtClean="0"/>
              <a:t>80</a:t>
            </a:r>
            <a:r>
              <a:rPr lang="zh-CN" altLang="en-US" dirty="0" smtClean="0"/>
              <a:t>年代</a:t>
            </a:r>
            <a:r>
              <a:rPr lang="en-US" altLang="zh-CN" dirty="0" smtClean="0"/>
              <a:t>,</a:t>
            </a:r>
            <a:r>
              <a:rPr lang="en-US" dirty="0" smtClean="0"/>
              <a:t>Microsoft</a:t>
            </a:r>
            <a:r>
              <a:rPr lang="zh-CN" altLang="en-US" dirty="0" smtClean="0"/>
              <a:t>公司的</a:t>
            </a:r>
            <a:r>
              <a:rPr lang="en-US" dirty="0" smtClean="0"/>
              <a:t>Bug</a:t>
            </a:r>
            <a:r>
              <a:rPr lang="zh-CN" altLang="en-US" dirty="0" smtClean="0"/>
              <a:t>事件</a:t>
            </a:r>
            <a:endParaRPr lang="en-US" altLang="zh-CN" dirty="0" smtClean="0"/>
          </a:p>
          <a:p>
            <a:endParaRPr lang="en-US" altLang="zh-CN" dirty="0" smtClean="0"/>
          </a:p>
          <a:p>
            <a:pPr>
              <a:spcAft>
                <a:spcPts val="600"/>
              </a:spcAft>
            </a:pPr>
            <a:r>
              <a:rPr lang="zh-CN" altLang="en-US" sz="3200" b="1" dirty="0" smtClean="0"/>
              <a:t>第三节</a:t>
            </a:r>
            <a:r>
              <a:rPr lang="en-US" altLang="en-US" sz="3200" b="1" dirty="0" smtClean="0"/>
              <a:t>  </a:t>
            </a:r>
            <a:r>
              <a:rPr lang="zh-CN" altLang="en-US" sz="3200" b="1" dirty="0" smtClean="0"/>
              <a:t>系统实施的准备工作</a:t>
            </a:r>
          </a:p>
          <a:p>
            <a:r>
              <a:rPr lang="zh-CN" altLang="en-US" dirty="0" smtClean="0"/>
              <a:t>一、系统文档资料的准备</a:t>
            </a:r>
            <a:endParaRPr lang="en-US" altLang="zh-CN" dirty="0" smtClean="0"/>
          </a:p>
          <a:p>
            <a:r>
              <a:rPr lang="zh-CN" altLang="en-US" dirty="0" smtClean="0"/>
              <a:t>二、人员培训</a:t>
            </a:r>
            <a:endParaRPr lang="en-US" altLang="zh-CN" dirty="0" smtClean="0"/>
          </a:p>
          <a:p>
            <a:r>
              <a:rPr lang="zh-CN" altLang="en-US" dirty="0" smtClean="0"/>
              <a:t>       一般情况下，需要对事物管理人员、系统操作员、系统维护人员等进行培训。</a:t>
            </a:r>
          </a:p>
          <a:p>
            <a:endParaRPr lang="zh-CN" altLang="en-US" dirty="0" smtClean="0"/>
          </a:p>
          <a:p>
            <a:endParaRPr lang="zh-CN" altLang="zh-CN" dirty="0"/>
          </a:p>
        </p:txBody>
      </p:sp>
    </p:spTree>
    <p:extLst>
      <p:ext uri="{BB962C8B-B14F-4D97-AF65-F5344CB8AC3E}">
        <p14:creationId xmlns:p14="http://schemas.microsoft.com/office/powerpoint/2010/main" xmlns="" val="3103189237"/>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a:spcAft>
                <a:spcPts val="600"/>
              </a:spcAft>
            </a:pPr>
            <a:r>
              <a:rPr lang="zh-CN" altLang="en-US" sz="3200" b="1" dirty="0" smtClean="0"/>
              <a:t>第四节</a:t>
            </a:r>
            <a:r>
              <a:rPr lang="en-US" altLang="en-US" sz="3200" b="1" dirty="0" smtClean="0"/>
              <a:t>  </a:t>
            </a:r>
            <a:r>
              <a:rPr lang="zh-CN" altLang="en-US" sz="3200" b="1" dirty="0" smtClean="0"/>
              <a:t>系统转换</a:t>
            </a:r>
            <a:endParaRPr lang="en-US" altLang="zh-CN" sz="3200" b="1" dirty="0" smtClean="0"/>
          </a:p>
          <a:p>
            <a:r>
              <a:rPr lang="zh-CN" altLang="en-US" b="1" dirty="0" smtClean="0"/>
              <a:t>一、系统转换的方式</a:t>
            </a:r>
          </a:p>
          <a:p>
            <a:r>
              <a:rPr lang="en-US" dirty="0" smtClean="0"/>
              <a:t>1</a:t>
            </a:r>
            <a:r>
              <a:rPr lang="zh-CN" altLang="en-US" dirty="0" smtClean="0"/>
              <a:t>．直接转换</a:t>
            </a:r>
          </a:p>
          <a:p>
            <a:r>
              <a:rPr lang="en-US" dirty="0" smtClean="0"/>
              <a:t>2</a:t>
            </a:r>
            <a:r>
              <a:rPr lang="zh-CN" altLang="en-US" dirty="0" smtClean="0"/>
              <a:t>．并行转换</a:t>
            </a:r>
          </a:p>
          <a:p>
            <a:r>
              <a:rPr lang="en-US" dirty="0" smtClean="0"/>
              <a:t>3</a:t>
            </a:r>
            <a:r>
              <a:rPr lang="zh-CN" altLang="en-US" dirty="0" smtClean="0"/>
              <a:t>．分段转换</a:t>
            </a:r>
          </a:p>
          <a:p>
            <a:r>
              <a:rPr lang="zh-CN" altLang="en-US" b="1" dirty="0" smtClean="0"/>
              <a:t>二、系统转换的内容</a:t>
            </a:r>
          </a:p>
          <a:p>
            <a:r>
              <a:rPr lang="zh-CN" altLang="en-US" dirty="0" smtClean="0"/>
              <a:t>       数据整理和系统初始化是最基础的工作</a:t>
            </a:r>
            <a:endParaRPr lang="en-US" altLang="zh-CN"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238</a:t>
            </a:fld>
            <a:endParaRPr lang="zh-CN" altLang="zh-CN"/>
          </a:p>
        </p:txBody>
      </p:sp>
    </p:spTree>
    <p:extLst>
      <p:ext uri="{BB962C8B-B14F-4D97-AF65-F5344CB8AC3E}">
        <p14:creationId xmlns:p14="http://schemas.microsoft.com/office/powerpoint/2010/main" xmlns="" val="2464828840"/>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lvl="0">
              <a:spcAft>
                <a:spcPts val="600"/>
              </a:spcAft>
            </a:pPr>
            <a:r>
              <a:rPr lang="zh-CN" altLang="en-US" sz="3200" b="1" dirty="0" smtClean="0"/>
              <a:t>第五节、系统维护</a:t>
            </a:r>
          </a:p>
          <a:p>
            <a:r>
              <a:rPr lang="zh-CN" altLang="en-US" b="1" dirty="0" smtClean="0"/>
              <a:t>一、系统维护的主要内容</a:t>
            </a:r>
          </a:p>
          <a:p>
            <a:r>
              <a:rPr lang="en-US" dirty="0" smtClean="0"/>
              <a:t>1</a:t>
            </a:r>
            <a:r>
              <a:rPr lang="zh-CN" altLang="en-US" dirty="0" smtClean="0"/>
              <a:t>．硬件的维护            </a:t>
            </a:r>
            <a:r>
              <a:rPr lang="en-US" dirty="0" smtClean="0"/>
              <a:t>2</a:t>
            </a:r>
            <a:r>
              <a:rPr lang="zh-CN" altLang="en-US" dirty="0" smtClean="0"/>
              <a:t>．软件的维护</a:t>
            </a:r>
          </a:p>
          <a:p>
            <a:r>
              <a:rPr lang="en-US" dirty="0" smtClean="0"/>
              <a:t>3</a:t>
            </a:r>
            <a:r>
              <a:rPr lang="zh-CN" altLang="en-US" dirty="0" smtClean="0"/>
              <a:t>．数据文件的维护     </a:t>
            </a:r>
            <a:r>
              <a:rPr lang="en-US" dirty="0" smtClean="0"/>
              <a:t>4</a:t>
            </a:r>
            <a:r>
              <a:rPr lang="zh-CN" altLang="en-US" dirty="0" smtClean="0"/>
              <a:t>．代码的维护</a:t>
            </a:r>
            <a:endParaRPr lang="en-US" altLang="zh-CN" dirty="0" smtClean="0"/>
          </a:p>
          <a:p>
            <a:endParaRPr lang="en-US" altLang="zh-CN" dirty="0" smtClean="0"/>
          </a:p>
          <a:p>
            <a:r>
              <a:rPr lang="zh-CN" altLang="en-US" b="1" dirty="0" smtClean="0"/>
              <a:t>二、系统维护的注意事项</a:t>
            </a:r>
          </a:p>
          <a:p>
            <a:r>
              <a:rPr lang="en-US" dirty="0" smtClean="0"/>
              <a:t>1</a:t>
            </a:r>
            <a:r>
              <a:rPr lang="zh-CN" altLang="en-US" dirty="0" smtClean="0"/>
              <a:t>．减少修改的随意性   </a:t>
            </a:r>
            <a:r>
              <a:rPr lang="en-US" dirty="0" smtClean="0"/>
              <a:t>2</a:t>
            </a:r>
            <a:r>
              <a:rPr lang="zh-CN" altLang="en-US" dirty="0" smtClean="0"/>
              <a:t>．提供必要的资源</a:t>
            </a:r>
          </a:p>
          <a:p>
            <a:r>
              <a:rPr lang="en-US" dirty="0" smtClean="0"/>
              <a:t>3</a:t>
            </a:r>
            <a:r>
              <a:rPr lang="zh-CN" altLang="en-US" dirty="0" smtClean="0"/>
              <a:t>．测试需要按照规则   </a:t>
            </a:r>
            <a:r>
              <a:rPr lang="en-US" dirty="0" smtClean="0"/>
              <a:t>4</a:t>
            </a:r>
            <a:r>
              <a:rPr lang="zh-CN" altLang="en-US" dirty="0" smtClean="0"/>
              <a:t>．注意对文档的维护</a:t>
            </a:r>
          </a:p>
          <a:p>
            <a:r>
              <a:rPr lang="en-US" dirty="0" smtClean="0"/>
              <a:t>5</a:t>
            </a:r>
            <a:r>
              <a:rPr lang="zh-CN" altLang="en-US" dirty="0" smtClean="0"/>
              <a:t>．修改工作规范化</a:t>
            </a:r>
          </a:p>
          <a:p>
            <a:endParaRPr lang="zh-CN" altLang="en-US" dirty="0" smtClean="0"/>
          </a:p>
          <a:p>
            <a:pPr indent="266700" algn="just">
              <a:lnSpc>
                <a:spcPts val="2000"/>
              </a:lnSpc>
              <a:spcAft>
                <a:spcPts val="0"/>
              </a:spcAft>
            </a:pPr>
            <a:endParaRPr lang="en-US" altLang="zh-CN" dirty="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239</a:t>
            </a:fld>
            <a:endParaRPr lang="zh-CN" altLang="zh-CN"/>
          </a:p>
        </p:txBody>
      </p:sp>
    </p:spTree>
    <p:extLst>
      <p:ext uri="{BB962C8B-B14F-4D97-AF65-F5344CB8AC3E}">
        <p14:creationId xmlns:p14="http://schemas.microsoft.com/office/powerpoint/2010/main" xmlns="" val="32108132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24</a:t>
            </a:fld>
            <a:endParaRPr lang="zh-CN" altLang="zh-CN"/>
          </a:p>
        </p:txBody>
      </p:sp>
      <p:sp>
        <p:nvSpPr>
          <p:cNvPr id="5" name="标题 1"/>
          <p:cNvSpPr>
            <a:spLocks noGrp="1"/>
          </p:cNvSpPr>
          <p:nvPr>
            <p:ph idx="1"/>
          </p:nvPr>
        </p:nvSpPr>
        <p:spPr>
          <a:xfrm>
            <a:off x="214282" y="928670"/>
            <a:ext cx="8229600" cy="4525963"/>
          </a:xfrm>
        </p:spPr>
        <p:txBody>
          <a:bodyPr/>
          <a:lstStyle/>
          <a:p>
            <a:r>
              <a:rPr lang="zh-CN" altLang="en-US" b="1" dirty="0" smtClean="0"/>
              <a:t>三、管理信息系统规划方法</a:t>
            </a:r>
          </a:p>
          <a:p>
            <a:r>
              <a:rPr lang="en-US" dirty="0" smtClean="0"/>
              <a:t>1</a:t>
            </a:r>
            <a:r>
              <a:rPr lang="zh-CN" altLang="en-US" dirty="0" smtClean="0"/>
              <a:t>．企业系统规划方法</a:t>
            </a:r>
          </a:p>
          <a:p>
            <a:r>
              <a:rPr lang="en-US" dirty="0" smtClean="0"/>
              <a:t>2</a:t>
            </a:r>
            <a:r>
              <a:rPr lang="zh-CN" altLang="en-US" dirty="0" smtClean="0"/>
              <a:t>．战略数据规划方法</a:t>
            </a:r>
          </a:p>
          <a:p>
            <a:r>
              <a:rPr lang="en-US" dirty="0" smtClean="0"/>
              <a:t>3</a:t>
            </a:r>
            <a:r>
              <a:rPr lang="zh-CN" altLang="en-US" dirty="0" smtClean="0"/>
              <a:t>．信息工程方法</a:t>
            </a:r>
          </a:p>
          <a:p>
            <a:r>
              <a:rPr lang="en-US" dirty="0" smtClean="0"/>
              <a:t>4</a:t>
            </a:r>
            <a:r>
              <a:rPr lang="zh-CN" altLang="en-US" dirty="0" smtClean="0"/>
              <a:t>．关键成功因素法</a:t>
            </a:r>
          </a:p>
          <a:p>
            <a:r>
              <a:rPr lang="en-US" dirty="0" smtClean="0"/>
              <a:t>5</a:t>
            </a:r>
            <a:r>
              <a:rPr lang="zh-CN" altLang="en-US" dirty="0" smtClean="0"/>
              <a:t>．战略集合转化法</a:t>
            </a:r>
          </a:p>
          <a:p>
            <a:r>
              <a:rPr lang="en-US" dirty="0" smtClean="0"/>
              <a:t>6</a:t>
            </a:r>
            <a:r>
              <a:rPr lang="zh-CN" altLang="en-US" dirty="0" smtClean="0"/>
              <a:t>．</a:t>
            </a:r>
            <a:r>
              <a:rPr lang="en-US" dirty="0" smtClean="0"/>
              <a:t>CSF</a:t>
            </a:r>
            <a:r>
              <a:rPr lang="zh-CN" altLang="en-US" dirty="0" smtClean="0"/>
              <a:t>、</a:t>
            </a:r>
            <a:r>
              <a:rPr lang="en-US" dirty="0" smtClean="0"/>
              <a:t>SST</a:t>
            </a:r>
            <a:r>
              <a:rPr lang="zh-CN" altLang="en-US" dirty="0" smtClean="0"/>
              <a:t>、</a:t>
            </a:r>
            <a:r>
              <a:rPr lang="en-US" dirty="0" smtClean="0"/>
              <a:t>BSP</a:t>
            </a:r>
            <a:r>
              <a:rPr lang="zh-CN" altLang="en-US" dirty="0" smtClean="0"/>
              <a:t>之间的关系</a:t>
            </a:r>
          </a:p>
          <a:p>
            <a:endParaRPr lang="zh-CN" altLang="en-US" dirty="0"/>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18471"/>
            <a:ext cx="8147248" cy="4896545"/>
          </a:xfrm>
        </p:spPr>
        <p:txBody>
          <a:bodyPr/>
          <a:lstStyle/>
          <a:p>
            <a:pPr lvl="0">
              <a:spcAft>
                <a:spcPts val="600"/>
              </a:spcAft>
            </a:pPr>
            <a:r>
              <a:rPr lang="zh-CN" altLang="en-US" sz="3200" b="1" dirty="0" smtClean="0"/>
              <a:t>第六节、系统评价</a:t>
            </a:r>
          </a:p>
          <a:p>
            <a:r>
              <a:rPr lang="zh-CN" altLang="en-US" b="1" dirty="0" smtClean="0"/>
              <a:t>一、系统评价指标</a:t>
            </a:r>
          </a:p>
          <a:p>
            <a:r>
              <a:rPr lang="zh-CN" altLang="en-US" b="1" dirty="0" smtClean="0"/>
              <a:t>二、系统评价的阶段</a:t>
            </a:r>
          </a:p>
          <a:p>
            <a:r>
              <a:rPr lang="en-US" dirty="0" smtClean="0"/>
              <a:t>1</a:t>
            </a:r>
            <a:r>
              <a:rPr lang="zh-CN" altLang="en-US" dirty="0" smtClean="0"/>
              <a:t>．事前评价</a:t>
            </a:r>
          </a:p>
          <a:p>
            <a:r>
              <a:rPr lang="en-US" dirty="0" smtClean="0"/>
              <a:t>2</a:t>
            </a:r>
            <a:r>
              <a:rPr lang="zh-CN" altLang="en-US" dirty="0" smtClean="0"/>
              <a:t>．事中评价</a:t>
            </a:r>
          </a:p>
          <a:p>
            <a:r>
              <a:rPr lang="en-US" dirty="0" smtClean="0"/>
              <a:t>3</a:t>
            </a:r>
            <a:r>
              <a:rPr lang="zh-CN" altLang="en-US" dirty="0" smtClean="0"/>
              <a:t>．事后评价</a:t>
            </a:r>
          </a:p>
          <a:p>
            <a:r>
              <a:rPr lang="zh-CN" altLang="en-US" dirty="0" smtClean="0"/>
              <a:t>三、系统评价的方法</a:t>
            </a:r>
          </a:p>
          <a:p>
            <a:r>
              <a:rPr lang="en-US" dirty="0" smtClean="0"/>
              <a:t>1</a:t>
            </a:r>
            <a:r>
              <a:rPr lang="zh-CN" altLang="en-US" dirty="0" smtClean="0"/>
              <a:t>．成本效益法         </a:t>
            </a:r>
            <a:r>
              <a:rPr lang="en-US" dirty="0" smtClean="0"/>
              <a:t>2</a:t>
            </a:r>
            <a:r>
              <a:rPr lang="zh-CN" altLang="en-US" dirty="0" smtClean="0"/>
              <a:t>．多准则法</a:t>
            </a:r>
          </a:p>
          <a:p>
            <a:r>
              <a:rPr lang="en-US" dirty="0" smtClean="0"/>
              <a:t>3</a:t>
            </a:r>
            <a:r>
              <a:rPr lang="zh-CN" altLang="en-US" dirty="0" smtClean="0"/>
              <a:t>．专家意见法</a:t>
            </a:r>
          </a:p>
          <a:p>
            <a:endParaRPr lang="en-US" altLang="zh-CN" b="1" dirty="0" smtClean="0"/>
          </a:p>
          <a:p>
            <a:endParaRPr lang="zh-CN" altLang="zh-CN" dirty="0" smtClean="0"/>
          </a:p>
          <a:p>
            <a:endParaRPr lang="zh-CN" altLang="en-US" dirty="0"/>
          </a:p>
          <a:p>
            <a:endParaRPr lang="zh-CN" altLang="zh-CN" kern="100" dirty="0">
              <a:latin typeface="Times New Roman" panose="02020603050405020304" pitchFamily="18" charset="0"/>
            </a:endParaRP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240</a:t>
            </a:fld>
            <a:endParaRPr lang="zh-CN" altLang="zh-CN"/>
          </a:p>
        </p:txBody>
      </p:sp>
      <p:sp>
        <p:nvSpPr>
          <p:cNvPr id="2" name="矩形 1"/>
          <p:cNvSpPr/>
          <p:nvPr/>
        </p:nvSpPr>
        <p:spPr>
          <a:xfrm>
            <a:off x="2286000" y="3105835"/>
            <a:ext cx="4572000" cy="369332"/>
          </a:xfrm>
          <a:prstGeom prst="rect">
            <a:avLst/>
          </a:prstGeom>
        </p:spPr>
        <p:txBody>
          <a:bodyPr>
            <a:spAutoFit/>
          </a:bodyPr>
          <a:lstStyle/>
          <a:p>
            <a:endParaRPr lang="zh-CN" altLang="en-US" dirty="0"/>
          </a:p>
        </p:txBody>
      </p:sp>
    </p:spTree>
    <p:extLst>
      <p:ext uri="{BB962C8B-B14F-4D97-AF65-F5344CB8AC3E}">
        <p14:creationId xmlns:p14="http://schemas.microsoft.com/office/powerpoint/2010/main" xmlns="" val="3571174455"/>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928670"/>
            <a:ext cx="8643998" cy="4857784"/>
          </a:xfrm>
        </p:spPr>
        <p:txBody>
          <a:bodyPr/>
          <a:lstStyle/>
          <a:p>
            <a:r>
              <a:rPr lang="zh-CN" altLang="en-US" sz="4000" b="1" dirty="0" smtClean="0"/>
              <a:t>第七章  管理信息系统的应用与发展</a:t>
            </a:r>
          </a:p>
          <a:p>
            <a:pPr>
              <a:spcAft>
                <a:spcPts val="600"/>
              </a:spcAft>
            </a:pPr>
            <a:r>
              <a:rPr lang="zh-CN" altLang="en-US" sz="3200" b="1" dirty="0" smtClean="0"/>
              <a:t>第一节</a:t>
            </a:r>
            <a:r>
              <a:rPr lang="en-US" altLang="en-US" sz="3200" b="1" dirty="0" smtClean="0"/>
              <a:t>  </a:t>
            </a:r>
            <a:r>
              <a:rPr lang="zh-CN" altLang="en-US" sz="3200" b="1" dirty="0" smtClean="0"/>
              <a:t>决策支持系统</a:t>
            </a:r>
          </a:p>
          <a:p>
            <a:r>
              <a:rPr lang="zh-CN" altLang="en-US" b="1" dirty="0" smtClean="0"/>
              <a:t>一、决策支持系统的概念</a:t>
            </a:r>
          </a:p>
          <a:p>
            <a:r>
              <a:rPr lang="zh-CN" altLang="en-US" b="1" dirty="0" smtClean="0"/>
              <a:t>二、决策支持系统的功能</a:t>
            </a:r>
          </a:p>
          <a:p>
            <a:r>
              <a:rPr lang="zh-CN" altLang="en-US" b="1" dirty="0" smtClean="0"/>
              <a:t>三、决策支持系统的特点</a:t>
            </a:r>
          </a:p>
          <a:p>
            <a:r>
              <a:rPr lang="zh-CN" altLang="en-US" b="1" dirty="0" smtClean="0"/>
              <a:t>四、决策支持系统的结构</a:t>
            </a:r>
            <a:endParaRPr lang="en-US" altLang="zh-CN" b="1" dirty="0" smtClean="0"/>
          </a:p>
          <a:p>
            <a:r>
              <a:rPr lang="en-US" dirty="0" smtClean="0"/>
              <a:t>     DSS</a:t>
            </a:r>
            <a:r>
              <a:rPr lang="zh-CN" altLang="en-US" dirty="0" smtClean="0"/>
              <a:t>部件介绍如下</a:t>
            </a:r>
            <a:r>
              <a:rPr lang="en-US" altLang="zh-CN" dirty="0" smtClean="0"/>
              <a:t>:</a:t>
            </a:r>
            <a:endParaRPr lang="zh-CN" altLang="en-US" dirty="0" smtClean="0"/>
          </a:p>
          <a:p>
            <a:r>
              <a:rPr lang="en-US" dirty="0" smtClean="0"/>
              <a:t>    1</a:t>
            </a:r>
            <a:r>
              <a:rPr lang="zh-CN" altLang="en-US" dirty="0" smtClean="0"/>
              <a:t>．数据库子系统       </a:t>
            </a:r>
            <a:r>
              <a:rPr lang="en-US" dirty="0" smtClean="0"/>
              <a:t>2</a:t>
            </a:r>
            <a:r>
              <a:rPr lang="zh-CN" altLang="en-US" dirty="0" smtClean="0"/>
              <a:t>．模型库子系统</a:t>
            </a:r>
          </a:p>
          <a:p>
            <a:r>
              <a:rPr lang="en-US" dirty="0" smtClean="0"/>
              <a:t>    3</a:t>
            </a:r>
            <a:r>
              <a:rPr lang="zh-CN" altLang="en-US" dirty="0" smtClean="0"/>
              <a:t>．用户接口子系统    </a:t>
            </a:r>
            <a:r>
              <a:rPr lang="en-US" dirty="0" smtClean="0"/>
              <a:t>4</a:t>
            </a:r>
            <a:r>
              <a:rPr lang="zh-CN" altLang="en-US" dirty="0" smtClean="0"/>
              <a:t>．方法库子系统   </a:t>
            </a:r>
            <a:r>
              <a:rPr lang="en-US" dirty="0" smtClean="0"/>
              <a:t>5</a:t>
            </a:r>
            <a:r>
              <a:rPr lang="zh-CN" altLang="en-US" dirty="0" smtClean="0"/>
              <a:t>．用户</a:t>
            </a:r>
          </a:p>
          <a:p>
            <a:endParaRPr lang="zh-CN" altLang="en-US" b="1"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241</a:t>
            </a:fld>
            <a:endParaRPr lang="zh-CN" altLang="zh-CN"/>
          </a:p>
        </p:txBody>
      </p:sp>
    </p:spTree>
    <p:extLst>
      <p:ext uri="{BB962C8B-B14F-4D97-AF65-F5344CB8AC3E}">
        <p14:creationId xmlns:p14="http://schemas.microsoft.com/office/powerpoint/2010/main" xmlns="" val="964584369"/>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r>
              <a:rPr lang="zh-CN" altLang="en-US" b="1" dirty="0" smtClean="0"/>
              <a:t>五、决策支持系统求解过程</a:t>
            </a:r>
            <a:endParaRPr lang="en-US" altLang="zh-CN" b="1" dirty="0" smtClean="0"/>
          </a:p>
          <a:p>
            <a:r>
              <a:rPr lang="en-US" dirty="0" smtClean="0"/>
              <a:t>1</a:t>
            </a:r>
            <a:r>
              <a:rPr lang="zh-CN" altLang="en-US" dirty="0" smtClean="0"/>
              <a:t>．用户通过交互语言系统，把问题的描述及要求输入该系统，交互语言系统对此进行识别和解释。</a:t>
            </a:r>
          </a:p>
          <a:p>
            <a:r>
              <a:rPr lang="en-US" dirty="0" smtClean="0"/>
              <a:t>2</a:t>
            </a:r>
            <a:r>
              <a:rPr lang="zh-CN" altLang="en-US" dirty="0" smtClean="0"/>
              <a:t>．通过模型库子系统集成，构造解题所需的规则模型或数学模型，并对该模型进行分析鉴定。</a:t>
            </a:r>
          </a:p>
          <a:p>
            <a:r>
              <a:rPr lang="en-US" dirty="0" smtClean="0"/>
              <a:t>3</a:t>
            </a:r>
            <a:r>
              <a:rPr lang="zh-CN" altLang="en-US" dirty="0" smtClean="0"/>
              <a:t>．在方法库中，识别进行模型求解所需的算法并进行模型求解，对所得结果进行分析与评价。</a:t>
            </a:r>
          </a:p>
          <a:p>
            <a:endParaRPr lang="zh-CN" altLang="en-US" b="1"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242</a:t>
            </a:fld>
            <a:endParaRPr lang="zh-CN" altLang="zh-CN"/>
          </a:p>
        </p:txBody>
      </p:sp>
    </p:spTree>
    <p:extLst>
      <p:ext uri="{BB962C8B-B14F-4D97-AF65-F5344CB8AC3E}">
        <p14:creationId xmlns:p14="http://schemas.microsoft.com/office/powerpoint/2010/main" xmlns="" val="955452797"/>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descr="4.bmp"/>
          <p:cNvPicPr>
            <a:picLocks noGrp="1" noChangeAspect="1"/>
          </p:cNvPicPr>
          <p:nvPr>
            <p:ph sz="half" idx="1"/>
          </p:nvPr>
        </p:nvPicPr>
        <p:blipFill>
          <a:blip r:embed="rId2"/>
          <a:stretch>
            <a:fillRect/>
          </a:stretch>
        </p:blipFill>
        <p:spPr>
          <a:xfrm>
            <a:off x="4819680" y="1357298"/>
            <a:ext cx="4038600" cy="4500594"/>
          </a:xfrm>
        </p:spPr>
      </p:pic>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243</a:t>
            </a:fld>
            <a:endParaRPr lang="zh-CN" altLang="zh-CN"/>
          </a:p>
        </p:txBody>
      </p:sp>
      <p:sp>
        <p:nvSpPr>
          <p:cNvPr id="8" name="内容占位符 3"/>
          <p:cNvSpPr>
            <a:spLocks noGrp="1"/>
          </p:cNvSpPr>
          <p:nvPr>
            <p:ph sz="half" idx="2"/>
          </p:nvPr>
        </p:nvSpPr>
        <p:spPr>
          <a:xfrm>
            <a:off x="500034" y="1428736"/>
            <a:ext cx="4143404" cy="4411675"/>
          </a:xfrm>
        </p:spPr>
        <p:txBody>
          <a:bodyPr/>
          <a:lstStyle/>
          <a:p>
            <a:r>
              <a:rPr lang="zh-CN" altLang="en-US" b="1" dirty="0" smtClean="0"/>
              <a:t>六、专家系统</a:t>
            </a:r>
          </a:p>
          <a:p>
            <a:r>
              <a:rPr lang="zh-CN" altLang="en-US" dirty="0" smtClean="0"/>
              <a:t>      专家系统（</a:t>
            </a:r>
            <a:r>
              <a:rPr lang="en-US" dirty="0" smtClean="0"/>
              <a:t>Expert System</a:t>
            </a:r>
            <a:r>
              <a:rPr lang="zh-CN" altLang="en-US" dirty="0" smtClean="0"/>
              <a:t>，</a:t>
            </a:r>
            <a:r>
              <a:rPr lang="en-US" dirty="0" smtClean="0"/>
              <a:t>ES</a:t>
            </a:r>
            <a:r>
              <a:rPr lang="zh-CN" altLang="en-US" dirty="0" smtClean="0"/>
              <a:t>）是一个智能  计算机信息系统，用来解决需要大量专门经验、知识的问题的计算机应用系统。</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244</a:t>
            </a:fld>
            <a:endParaRPr lang="zh-CN" altLang="zh-CN"/>
          </a:p>
        </p:txBody>
      </p:sp>
      <p:pic>
        <p:nvPicPr>
          <p:cNvPr id="8" name="内容占位符 7" descr="3.bmp"/>
          <p:cNvPicPr>
            <a:picLocks noGrp="1" noChangeAspect="1"/>
          </p:cNvPicPr>
          <p:nvPr>
            <p:ph sz="half" idx="1"/>
          </p:nvPr>
        </p:nvPicPr>
        <p:blipFill>
          <a:blip r:embed="rId2"/>
          <a:stretch>
            <a:fillRect/>
          </a:stretch>
        </p:blipFill>
        <p:spPr>
          <a:xfrm>
            <a:off x="4214810" y="857232"/>
            <a:ext cx="5715040" cy="4520424"/>
          </a:xfrm>
        </p:spPr>
      </p:pic>
      <p:sp>
        <p:nvSpPr>
          <p:cNvPr id="9" name="内容占位符 2"/>
          <p:cNvSpPr>
            <a:spLocks noGrp="1"/>
          </p:cNvSpPr>
          <p:nvPr>
            <p:ph sz="half" idx="1"/>
          </p:nvPr>
        </p:nvSpPr>
        <p:spPr>
          <a:xfrm>
            <a:off x="457200" y="1071546"/>
            <a:ext cx="3543296" cy="4525963"/>
          </a:xfrm>
        </p:spPr>
        <p:txBody>
          <a:bodyPr/>
          <a:lstStyle/>
          <a:p>
            <a:r>
              <a:rPr lang="zh-CN" altLang="en-US" b="1" dirty="0" smtClean="0"/>
              <a:t>七、群体决策支持系统</a:t>
            </a:r>
          </a:p>
          <a:p>
            <a:r>
              <a:rPr lang="zh-CN" altLang="en-US" dirty="0" smtClean="0"/>
              <a:t>   从应用现代信息技术支持决策这一点看，</a:t>
            </a:r>
            <a:r>
              <a:rPr lang="en-US" dirty="0" smtClean="0"/>
              <a:t>DSS</a:t>
            </a:r>
            <a:r>
              <a:rPr lang="zh-CN" altLang="en-US" dirty="0" smtClean="0"/>
              <a:t>发展趋势必然是系统功能集成，预计会和</a:t>
            </a:r>
            <a:r>
              <a:rPr lang="en-US" dirty="0" smtClean="0"/>
              <a:t>ERP</a:t>
            </a:r>
            <a:r>
              <a:rPr lang="zh-CN" altLang="en-US" dirty="0" smtClean="0"/>
              <a:t>、</a:t>
            </a:r>
            <a:r>
              <a:rPr lang="en-US" dirty="0" smtClean="0"/>
              <a:t>CRM</a:t>
            </a:r>
            <a:r>
              <a:rPr lang="zh-CN" altLang="en-US" dirty="0" smtClean="0"/>
              <a:t>等典型</a:t>
            </a:r>
            <a:r>
              <a:rPr lang="en-US" dirty="0" smtClean="0"/>
              <a:t>MIS</a:t>
            </a:r>
            <a:r>
              <a:rPr lang="zh-CN" altLang="en-US" dirty="0" smtClean="0"/>
              <a:t>的界限将逐渐模糊，甚至融合。</a:t>
            </a:r>
          </a:p>
          <a:p>
            <a:endParaRPr lang="zh-CN" altLang="en-US" dirty="0"/>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28596" y="857232"/>
            <a:ext cx="8175852" cy="4948033"/>
          </a:xfrm>
        </p:spPr>
        <p:txBody>
          <a:bodyPr/>
          <a:lstStyle/>
          <a:p>
            <a:pPr>
              <a:spcAft>
                <a:spcPts val="600"/>
              </a:spcAft>
            </a:pPr>
            <a:r>
              <a:rPr lang="zh-CN" altLang="en-US" sz="3200" b="1" dirty="0" smtClean="0"/>
              <a:t>第二节</a:t>
            </a:r>
            <a:r>
              <a:rPr lang="en-US" altLang="en-US" sz="3200" b="1" dirty="0" smtClean="0"/>
              <a:t>  </a:t>
            </a:r>
            <a:r>
              <a:rPr lang="zh-CN" altLang="en-US" sz="3200" b="1" dirty="0" smtClean="0"/>
              <a:t>企业资源计划</a:t>
            </a:r>
          </a:p>
          <a:p>
            <a:r>
              <a:rPr lang="zh-CN" altLang="en-US" b="1" dirty="0" smtClean="0"/>
              <a:t>一、</a:t>
            </a:r>
            <a:r>
              <a:rPr lang="en-US" b="1" dirty="0" smtClean="0"/>
              <a:t>ERP</a:t>
            </a:r>
            <a:r>
              <a:rPr lang="zh-CN" altLang="en-US" b="1" dirty="0" smtClean="0"/>
              <a:t>的概念</a:t>
            </a:r>
          </a:p>
          <a:p>
            <a:r>
              <a:rPr lang="zh-CN" altLang="en-US" b="1" dirty="0" smtClean="0"/>
              <a:t>二、</a:t>
            </a:r>
            <a:r>
              <a:rPr lang="en-US" b="1" dirty="0" smtClean="0"/>
              <a:t>ERP</a:t>
            </a:r>
            <a:r>
              <a:rPr lang="zh-CN" altLang="en-US" b="1" dirty="0" smtClean="0"/>
              <a:t>的发展历程</a:t>
            </a:r>
          </a:p>
          <a:p>
            <a:r>
              <a:rPr lang="en-US" dirty="0" smtClean="0"/>
              <a:t>1</a:t>
            </a:r>
            <a:r>
              <a:rPr lang="zh-CN" altLang="en-US" dirty="0" smtClean="0"/>
              <a:t>．基本</a:t>
            </a:r>
            <a:r>
              <a:rPr lang="en-US" dirty="0" smtClean="0"/>
              <a:t>MRP</a:t>
            </a:r>
            <a:r>
              <a:rPr lang="zh-CN" altLang="en-US" dirty="0" smtClean="0"/>
              <a:t>（</a:t>
            </a:r>
            <a:r>
              <a:rPr lang="en-US" dirty="0" smtClean="0"/>
              <a:t>Material Requirements Planning</a:t>
            </a:r>
            <a:r>
              <a:rPr lang="zh-CN" altLang="en-US" dirty="0" smtClean="0"/>
              <a:t>，物料需求计划）阶段</a:t>
            </a:r>
            <a:endParaRPr lang="en-US" altLang="zh-CN" dirty="0" smtClean="0"/>
          </a:p>
          <a:p>
            <a:r>
              <a:rPr lang="en-US" dirty="0" smtClean="0"/>
              <a:t>2</a:t>
            </a:r>
            <a:r>
              <a:rPr lang="zh-CN" altLang="en-US" dirty="0" smtClean="0"/>
              <a:t>．闭环</a:t>
            </a:r>
            <a:r>
              <a:rPr lang="en-US" dirty="0" smtClean="0"/>
              <a:t>MRP</a:t>
            </a:r>
            <a:r>
              <a:rPr lang="zh-CN" altLang="en-US" dirty="0" smtClean="0"/>
              <a:t>阶段</a:t>
            </a:r>
          </a:p>
          <a:p>
            <a:r>
              <a:rPr lang="en-US" dirty="0" smtClean="0"/>
              <a:t>3. </a:t>
            </a:r>
            <a:r>
              <a:rPr lang="en-US" dirty="0" err="1" smtClean="0"/>
              <a:t>MRP</a:t>
            </a:r>
            <a:r>
              <a:rPr lang="en-US" altLang="zh-CN" dirty="0" err="1" smtClean="0"/>
              <a:t>Ⅱ</a:t>
            </a:r>
            <a:r>
              <a:rPr lang="zh-CN" altLang="en-US" dirty="0" smtClean="0"/>
              <a:t>（</a:t>
            </a:r>
            <a:r>
              <a:rPr lang="en-US" dirty="0" smtClean="0"/>
              <a:t>Manufacturing Resource Planning</a:t>
            </a:r>
            <a:r>
              <a:rPr lang="zh-CN" altLang="en-US" dirty="0" smtClean="0"/>
              <a:t>）阶段</a:t>
            </a:r>
          </a:p>
          <a:p>
            <a:r>
              <a:rPr lang="en-US" dirty="0" smtClean="0"/>
              <a:t>4</a:t>
            </a:r>
            <a:r>
              <a:rPr lang="zh-CN" altLang="en-US" dirty="0" smtClean="0"/>
              <a:t>．</a:t>
            </a:r>
            <a:r>
              <a:rPr lang="en-US" dirty="0" smtClean="0"/>
              <a:t>ERP</a:t>
            </a:r>
            <a:r>
              <a:rPr lang="zh-CN" altLang="en-US" dirty="0" smtClean="0"/>
              <a:t>阶段</a:t>
            </a:r>
          </a:p>
          <a:p>
            <a:endParaRPr lang="zh-CN" altLang="en-US"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245</a:t>
            </a:fld>
            <a:endParaRPr lang="zh-CN" altLang="zh-CN"/>
          </a:p>
        </p:txBody>
      </p:sp>
    </p:spTree>
    <p:extLst>
      <p:ext uri="{BB962C8B-B14F-4D97-AF65-F5344CB8AC3E}">
        <p14:creationId xmlns:p14="http://schemas.microsoft.com/office/powerpoint/2010/main" xmlns="" val="4132776617"/>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descr="1.bmp"/>
          <p:cNvPicPr>
            <a:picLocks noGrp="1" noChangeAspect="1"/>
          </p:cNvPicPr>
          <p:nvPr>
            <p:ph sz="half" idx="1"/>
          </p:nvPr>
        </p:nvPicPr>
        <p:blipFill>
          <a:blip r:embed="rId2"/>
          <a:stretch>
            <a:fillRect/>
          </a:stretch>
        </p:blipFill>
        <p:spPr>
          <a:xfrm>
            <a:off x="2133599" y="1431925"/>
            <a:ext cx="4903567" cy="3783025"/>
          </a:xfrm>
        </p:spPr>
      </p:pic>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246</a:t>
            </a:fld>
            <a:endParaRPr lang="zh-CN" altLang="zh-CN"/>
          </a:p>
        </p:txBody>
      </p:sp>
      <p:sp>
        <p:nvSpPr>
          <p:cNvPr id="8" name="TextBox 7"/>
          <p:cNvSpPr txBox="1"/>
          <p:nvPr/>
        </p:nvSpPr>
        <p:spPr>
          <a:xfrm>
            <a:off x="3428992" y="5357826"/>
            <a:ext cx="1928826" cy="369332"/>
          </a:xfrm>
          <a:prstGeom prst="rect">
            <a:avLst/>
          </a:prstGeom>
          <a:noFill/>
        </p:spPr>
        <p:txBody>
          <a:bodyPr wrap="square" rtlCol="0">
            <a:spAutoFit/>
          </a:bodyPr>
          <a:lstStyle/>
          <a:p>
            <a:r>
              <a:rPr lang="zh-CN" altLang="en-US" dirty="0" smtClean="0"/>
              <a:t>图</a:t>
            </a:r>
            <a:r>
              <a:rPr lang="en-US" dirty="0" smtClean="0"/>
              <a:t>7.7 </a:t>
            </a:r>
            <a:r>
              <a:rPr lang="zh-CN" altLang="en-US" dirty="0" smtClean="0"/>
              <a:t>闭环</a:t>
            </a:r>
            <a:r>
              <a:rPr lang="en-US" dirty="0" smtClean="0"/>
              <a:t>MRP</a:t>
            </a:r>
            <a:endParaRPr lang="zh-CN" altLang="en-US" dirty="0"/>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500034" y="928670"/>
            <a:ext cx="8147248" cy="4857784"/>
          </a:xfrm>
        </p:spPr>
        <p:txBody>
          <a:bodyPr/>
          <a:lstStyle/>
          <a:p>
            <a:pPr>
              <a:spcAft>
                <a:spcPts val="600"/>
              </a:spcAft>
            </a:pPr>
            <a:r>
              <a:rPr lang="zh-CN" altLang="en-US" sz="3200" b="1" dirty="0" smtClean="0"/>
              <a:t>第三节</a:t>
            </a:r>
            <a:r>
              <a:rPr lang="en-US" altLang="en-US" sz="3200" b="1" dirty="0" smtClean="0"/>
              <a:t>  </a:t>
            </a:r>
            <a:r>
              <a:rPr lang="zh-CN" altLang="en-US" sz="3200" b="1" dirty="0" smtClean="0"/>
              <a:t>供应链管理</a:t>
            </a:r>
          </a:p>
          <a:p>
            <a:r>
              <a:rPr lang="zh-CN" altLang="en-US" dirty="0" smtClean="0"/>
              <a:t>一、供应链基本概念</a:t>
            </a:r>
          </a:p>
          <a:p>
            <a:r>
              <a:rPr lang="en-US" dirty="0" smtClean="0"/>
              <a:t>1</a:t>
            </a:r>
            <a:r>
              <a:rPr lang="zh-CN" altLang="en-US" dirty="0" smtClean="0"/>
              <a:t>．供应链（</a:t>
            </a:r>
            <a:r>
              <a:rPr lang="en-US" dirty="0" smtClean="0"/>
              <a:t>Supply Chain</a:t>
            </a:r>
            <a:r>
              <a:rPr lang="zh-CN" altLang="en-US" dirty="0" smtClean="0"/>
              <a:t>，</a:t>
            </a:r>
            <a:r>
              <a:rPr lang="en-US" dirty="0" smtClean="0"/>
              <a:t>SC</a:t>
            </a:r>
            <a:r>
              <a:rPr lang="zh-CN" altLang="en-US" dirty="0" smtClean="0"/>
              <a:t>）</a:t>
            </a:r>
          </a:p>
          <a:p>
            <a:r>
              <a:rPr lang="zh-CN" altLang="en-US" dirty="0" smtClean="0"/>
              <a:t> 供应链是围绕核心企业，通过对信息流，物流，资金流的控制，从采购原材料开始，制成中间产品以及最终产品，最后由销售网络把产品送到消费者手中，将供应商，制造商，分销商，零售商，直到最终用户连成一个整体的功能网链结构。</a:t>
            </a:r>
            <a:r>
              <a:rPr lang="en-US" dirty="0" smtClean="0"/>
              <a:t> 2</a:t>
            </a:r>
            <a:r>
              <a:rPr lang="zh-CN" altLang="en-US" dirty="0" smtClean="0"/>
              <a:t>．供应链管理（</a:t>
            </a:r>
            <a:r>
              <a:rPr lang="en-US" dirty="0" smtClean="0"/>
              <a:t>Supply Chain Management</a:t>
            </a:r>
            <a:r>
              <a:rPr lang="zh-CN" altLang="en-US" dirty="0" smtClean="0"/>
              <a:t>，</a:t>
            </a:r>
            <a:r>
              <a:rPr lang="en-US" dirty="0" smtClean="0"/>
              <a:t>SCM</a:t>
            </a:r>
            <a:r>
              <a:rPr lang="zh-CN" altLang="en-US" dirty="0" smtClean="0"/>
              <a:t>）</a:t>
            </a:r>
          </a:p>
          <a:p>
            <a:endParaRPr lang="zh-CN" altLang="en-US"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247</a:t>
            </a:fld>
            <a:endParaRPr lang="zh-CN" altLang="zh-CN"/>
          </a:p>
        </p:txBody>
      </p:sp>
    </p:spTree>
    <p:extLst>
      <p:ext uri="{BB962C8B-B14F-4D97-AF65-F5344CB8AC3E}">
        <p14:creationId xmlns:p14="http://schemas.microsoft.com/office/powerpoint/2010/main" xmlns="" val="1984718040"/>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r>
              <a:rPr lang="zh-CN" altLang="en-US" b="1" dirty="0" smtClean="0"/>
              <a:t>二、供应链管理的功能</a:t>
            </a:r>
          </a:p>
          <a:p>
            <a:r>
              <a:rPr lang="en-US" dirty="0" smtClean="0"/>
              <a:t>1</a:t>
            </a:r>
            <a:r>
              <a:rPr lang="zh-CN" altLang="en-US" dirty="0" smtClean="0"/>
              <a:t>．采购管理</a:t>
            </a:r>
          </a:p>
          <a:p>
            <a:r>
              <a:rPr lang="en-US" dirty="0" smtClean="0"/>
              <a:t>2</a:t>
            </a:r>
            <a:r>
              <a:rPr lang="zh-CN" altLang="en-US" dirty="0" smtClean="0"/>
              <a:t>．销售管理</a:t>
            </a:r>
          </a:p>
          <a:p>
            <a:r>
              <a:rPr lang="en-US" dirty="0" smtClean="0"/>
              <a:t>3</a:t>
            </a:r>
            <a:r>
              <a:rPr lang="zh-CN" altLang="en-US" dirty="0" smtClean="0"/>
              <a:t>．交易平台</a:t>
            </a:r>
          </a:p>
          <a:p>
            <a:r>
              <a:rPr lang="en-US" dirty="0" smtClean="0"/>
              <a:t>4</a:t>
            </a:r>
            <a:r>
              <a:rPr lang="zh-CN" altLang="en-US" dirty="0" smtClean="0"/>
              <a:t>．高级计划系统</a:t>
            </a:r>
          </a:p>
          <a:p>
            <a:r>
              <a:rPr lang="zh-CN" altLang="en-US" b="1" dirty="0" smtClean="0"/>
              <a:t>三、供应链管理的应用领域</a:t>
            </a:r>
            <a:endParaRPr lang="en-US" altLang="zh-CN" b="1" dirty="0" smtClean="0"/>
          </a:p>
          <a:p>
            <a:r>
              <a:rPr lang="zh-CN" altLang="en-US" dirty="0" smtClean="0"/>
              <a:t>供应链管理主要涉及到四个领域：供应、生产计划、物流、</a:t>
            </a:r>
            <a:r>
              <a:rPr lang="en-US" dirty="0" smtClean="0"/>
              <a:t>需</a:t>
            </a:r>
            <a:r>
              <a:rPr lang="zh-CN" altLang="en-US" dirty="0" smtClean="0"/>
              <a:t>求。</a:t>
            </a:r>
            <a:endParaRPr lang="zh-CN" altLang="en-US" b="1"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248</a:t>
            </a:fld>
            <a:endParaRPr lang="zh-CN" altLang="zh-CN"/>
          </a:p>
        </p:txBody>
      </p:sp>
    </p:spTree>
    <p:extLst>
      <p:ext uri="{BB962C8B-B14F-4D97-AF65-F5344CB8AC3E}">
        <p14:creationId xmlns:p14="http://schemas.microsoft.com/office/powerpoint/2010/main" xmlns="" val="968025040"/>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a:spcAft>
                <a:spcPts val="600"/>
              </a:spcAft>
            </a:pPr>
            <a:r>
              <a:rPr lang="zh-CN" altLang="en-US" sz="3200" b="1" dirty="0" smtClean="0"/>
              <a:t>第四节</a:t>
            </a:r>
            <a:r>
              <a:rPr lang="en-US" altLang="en-US" sz="3200" b="1" dirty="0" smtClean="0"/>
              <a:t>  </a:t>
            </a:r>
            <a:r>
              <a:rPr lang="zh-CN" altLang="en-US" sz="3200" b="1" dirty="0" smtClean="0"/>
              <a:t>客户关系管理</a:t>
            </a:r>
          </a:p>
          <a:p>
            <a:r>
              <a:rPr lang="zh-CN" altLang="en-US" b="1" dirty="0" smtClean="0"/>
              <a:t>一、客户关系管理的概念</a:t>
            </a:r>
          </a:p>
          <a:p>
            <a:r>
              <a:rPr lang="zh-CN" altLang="en-US" b="1" dirty="0" smtClean="0"/>
              <a:t>二、客户关系管理的核心思想</a:t>
            </a:r>
          </a:p>
          <a:p>
            <a:r>
              <a:rPr lang="zh-CN" altLang="en-US" b="1" dirty="0" smtClean="0"/>
              <a:t>三、推动客户关系管理发展的三大因素</a:t>
            </a:r>
            <a:endParaRPr lang="en-US" altLang="zh-CN" b="1" dirty="0" smtClean="0"/>
          </a:p>
          <a:p>
            <a:r>
              <a:rPr lang="en-US" dirty="0" smtClean="0"/>
              <a:t>1</a:t>
            </a:r>
            <a:r>
              <a:rPr lang="zh-CN" altLang="en-US" dirty="0" smtClean="0"/>
              <a:t>．技术发展</a:t>
            </a:r>
          </a:p>
          <a:p>
            <a:r>
              <a:rPr lang="en-US" dirty="0" smtClean="0"/>
              <a:t>2</a:t>
            </a:r>
            <a:r>
              <a:rPr lang="zh-CN" altLang="en-US" dirty="0" smtClean="0"/>
              <a:t>．市场推动</a:t>
            </a:r>
          </a:p>
          <a:p>
            <a:r>
              <a:rPr lang="en-US" dirty="0" smtClean="0"/>
              <a:t>3</a:t>
            </a:r>
            <a:r>
              <a:rPr lang="zh-CN" altLang="en-US" dirty="0" smtClean="0"/>
              <a:t>．管理需求</a:t>
            </a:r>
          </a:p>
          <a:p>
            <a:r>
              <a:rPr lang="zh-CN" altLang="en-US" b="1" dirty="0" smtClean="0"/>
              <a:t>四、案例分析：</a:t>
            </a:r>
            <a:r>
              <a:rPr lang="en-US" altLang="en-US" b="1" dirty="0" smtClean="0"/>
              <a:t>CRM</a:t>
            </a:r>
            <a:r>
              <a:rPr lang="zh-CN" altLang="en-US" b="1" dirty="0" smtClean="0"/>
              <a:t>为大家揭开的三个谜底</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249</a:t>
            </a:fld>
            <a:endParaRPr lang="zh-CN" altLang="zh-CN"/>
          </a:p>
        </p:txBody>
      </p:sp>
    </p:spTree>
    <p:extLst>
      <p:ext uri="{BB962C8B-B14F-4D97-AF65-F5344CB8AC3E}">
        <p14:creationId xmlns:p14="http://schemas.microsoft.com/office/powerpoint/2010/main" xmlns="" val="11787762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000108"/>
            <a:ext cx="8229600" cy="4525963"/>
          </a:xfrm>
        </p:spPr>
        <p:txBody>
          <a:bodyPr/>
          <a:lstStyle/>
          <a:p>
            <a:r>
              <a:rPr lang="zh-CN" altLang="en-US" b="1" dirty="0" smtClean="0"/>
              <a:t>案例分析</a:t>
            </a:r>
            <a:endParaRPr lang="zh-CN" altLang="en-US" dirty="0" smtClean="0"/>
          </a:p>
          <a:p>
            <a:r>
              <a:rPr lang="zh-CN" altLang="en-US" b="1" dirty="0" smtClean="0"/>
              <a:t>用信息技术提升现代企业管理水平</a:t>
            </a:r>
            <a:endParaRPr lang="zh-CN" altLang="en-US" dirty="0" smtClean="0"/>
          </a:p>
          <a:p>
            <a:r>
              <a:rPr lang="en-US" b="1" dirty="0" smtClean="0"/>
              <a:t>-------</a:t>
            </a:r>
            <a:r>
              <a:rPr lang="zh-CN" altLang="en-US" dirty="0" smtClean="0"/>
              <a:t>北京燕京啤酒集团公司</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25</a:t>
            </a:fld>
            <a:endParaRPr lang="zh-CN" altLang="zh-CN"/>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a:spcAft>
                <a:spcPts val="600"/>
              </a:spcAft>
            </a:pPr>
            <a:r>
              <a:rPr lang="zh-CN" altLang="en-US" sz="3200" b="1" dirty="0" smtClean="0"/>
              <a:t>第五节</a:t>
            </a:r>
            <a:r>
              <a:rPr lang="en-US" altLang="en-US" sz="3200" b="1" dirty="0" smtClean="0"/>
              <a:t>  </a:t>
            </a:r>
            <a:r>
              <a:rPr lang="zh-CN" altLang="en-US" sz="3200" b="1" dirty="0" smtClean="0"/>
              <a:t>电子商务</a:t>
            </a:r>
          </a:p>
          <a:p>
            <a:r>
              <a:rPr lang="zh-CN" altLang="en-US" b="1" dirty="0" smtClean="0"/>
              <a:t>一、电子商务的概念</a:t>
            </a:r>
          </a:p>
          <a:p>
            <a:r>
              <a:rPr lang="zh-CN" altLang="en-US" dirty="0" smtClean="0"/>
              <a:t>电子商务（</a:t>
            </a:r>
            <a:r>
              <a:rPr lang="en-US" dirty="0" smtClean="0"/>
              <a:t>Electronic Commerce</a:t>
            </a:r>
            <a:r>
              <a:rPr lang="zh-CN" altLang="en-US" dirty="0" smtClean="0"/>
              <a:t>）是指买卖双方利用现代开放的因特网络，按照一定的标准所进行的各类商业活动。主要包括网上购物、企业之间的网上交易和在线电子支付等新型的商业运营模式。产品可以是实体化的，如计算机、汽车、电视；也可以是数字化的，如新闻、影像、软件；还可以直接提供服务，如安排旅游、远程教育等。</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250</a:t>
            </a:fld>
            <a:endParaRPr lang="zh-CN" altLang="zh-CN"/>
          </a:p>
        </p:txBody>
      </p:sp>
    </p:spTree>
    <p:extLst>
      <p:ext uri="{BB962C8B-B14F-4D97-AF65-F5344CB8AC3E}">
        <p14:creationId xmlns:p14="http://schemas.microsoft.com/office/powerpoint/2010/main" xmlns="" val="921710003"/>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a:lnSpc>
                <a:spcPts val="4000"/>
              </a:lnSpc>
            </a:pPr>
            <a:r>
              <a:rPr lang="zh-CN" altLang="en-US" b="1" dirty="0" smtClean="0"/>
              <a:t>二、电子商务系统的基本模式</a:t>
            </a:r>
          </a:p>
          <a:p>
            <a:pPr>
              <a:lnSpc>
                <a:spcPts val="4000"/>
              </a:lnSpc>
            </a:pPr>
            <a:r>
              <a:rPr lang="en-US" dirty="0" smtClean="0"/>
              <a:t>1</a:t>
            </a:r>
            <a:r>
              <a:rPr lang="zh-CN" altLang="en-US" dirty="0" smtClean="0"/>
              <a:t>．企业</a:t>
            </a:r>
            <a:r>
              <a:rPr lang="en-US" altLang="zh-CN" b="1" dirty="0" smtClean="0"/>
              <a:t>——</a:t>
            </a:r>
            <a:r>
              <a:rPr lang="zh-CN" altLang="en-US" dirty="0" smtClean="0"/>
              <a:t>消费者模式（</a:t>
            </a:r>
            <a:r>
              <a:rPr lang="en-US" dirty="0" smtClean="0"/>
              <a:t>B to C</a:t>
            </a:r>
            <a:r>
              <a:rPr lang="zh-CN" altLang="en-US" dirty="0" smtClean="0"/>
              <a:t>模式）</a:t>
            </a:r>
          </a:p>
          <a:p>
            <a:pPr>
              <a:lnSpc>
                <a:spcPts val="4000"/>
              </a:lnSpc>
            </a:pPr>
            <a:r>
              <a:rPr lang="en-US" dirty="0" smtClean="0"/>
              <a:t>2</a:t>
            </a:r>
            <a:r>
              <a:rPr lang="zh-CN" altLang="en-US" dirty="0" smtClean="0"/>
              <a:t>．企业</a:t>
            </a:r>
            <a:r>
              <a:rPr lang="en-US" altLang="zh-CN" b="1" dirty="0" smtClean="0"/>
              <a:t>——</a:t>
            </a:r>
            <a:r>
              <a:rPr lang="zh-CN" altLang="en-US" dirty="0" smtClean="0"/>
              <a:t>企业模式（</a:t>
            </a:r>
            <a:r>
              <a:rPr lang="en-US" dirty="0" smtClean="0"/>
              <a:t>B to B</a:t>
            </a:r>
            <a:r>
              <a:rPr lang="zh-CN" altLang="en-US" dirty="0" smtClean="0"/>
              <a:t>模式）</a:t>
            </a:r>
          </a:p>
          <a:p>
            <a:pPr>
              <a:lnSpc>
                <a:spcPts val="4000"/>
              </a:lnSpc>
            </a:pPr>
            <a:r>
              <a:rPr lang="en-US" dirty="0" smtClean="0"/>
              <a:t>3</a:t>
            </a:r>
            <a:r>
              <a:rPr lang="zh-CN" altLang="en-US" dirty="0" smtClean="0"/>
              <a:t>．消费者</a:t>
            </a:r>
            <a:r>
              <a:rPr lang="en-US" altLang="zh-CN" b="1" dirty="0" smtClean="0"/>
              <a:t>——</a:t>
            </a:r>
            <a:r>
              <a:rPr lang="zh-CN" altLang="en-US" dirty="0" smtClean="0"/>
              <a:t>消费者模式（</a:t>
            </a:r>
            <a:r>
              <a:rPr lang="en-US" dirty="0" smtClean="0"/>
              <a:t>C to C</a:t>
            </a:r>
            <a:r>
              <a:rPr lang="zh-CN" altLang="en-US" dirty="0" smtClean="0"/>
              <a:t>模式）</a:t>
            </a:r>
          </a:p>
          <a:p>
            <a:pPr>
              <a:lnSpc>
                <a:spcPts val="4000"/>
              </a:lnSpc>
            </a:pPr>
            <a:r>
              <a:rPr lang="en-US" dirty="0" smtClean="0"/>
              <a:t>4</a:t>
            </a:r>
            <a:r>
              <a:rPr lang="zh-CN" altLang="en-US" dirty="0" smtClean="0"/>
              <a:t>．企业</a:t>
            </a:r>
            <a:r>
              <a:rPr lang="en-US" altLang="zh-CN" b="1" dirty="0" smtClean="0"/>
              <a:t>——</a:t>
            </a:r>
            <a:r>
              <a:rPr lang="zh-CN" altLang="en-US" dirty="0" smtClean="0"/>
              <a:t>政府模式（</a:t>
            </a:r>
            <a:r>
              <a:rPr lang="en-US" dirty="0" smtClean="0"/>
              <a:t>B to G</a:t>
            </a:r>
            <a:r>
              <a:rPr lang="zh-CN" altLang="en-US" dirty="0" smtClean="0"/>
              <a:t>模式）</a:t>
            </a:r>
          </a:p>
          <a:p>
            <a:pPr>
              <a:lnSpc>
                <a:spcPts val="4000"/>
              </a:lnSpc>
            </a:pPr>
            <a:r>
              <a:rPr lang="en-US" dirty="0" smtClean="0"/>
              <a:t>5</a:t>
            </a:r>
            <a:r>
              <a:rPr lang="zh-CN" altLang="en-US" dirty="0" smtClean="0"/>
              <a:t>．消费者</a:t>
            </a:r>
            <a:r>
              <a:rPr lang="en-US" altLang="zh-CN" b="1" dirty="0" smtClean="0"/>
              <a:t>——</a:t>
            </a:r>
            <a:r>
              <a:rPr lang="zh-CN" altLang="en-US" dirty="0" smtClean="0"/>
              <a:t>政府模式（</a:t>
            </a:r>
            <a:r>
              <a:rPr lang="en-US" dirty="0" smtClean="0"/>
              <a:t>C to G</a:t>
            </a:r>
            <a:r>
              <a:rPr lang="zh-CN" altLang="en-US" dirty="0" smtClean="0"/>
              <a:t>模式）</a:t>
            </a:r>
          </a:p>
          <a:p>
            <a:pPr>
              <a:lnSpc>
                <a:spcPts val="4000"/>
              </a:lnSpc>
            </a:pPr>
            <a:r>
              <a:rPr lang="en-US" dirty="0" smtClean="0"/>
              <a:t>6</a:t>
            </a:r>
            <a:r>
              <a:rPr lang="zh-CN" altLang="en-US" dirty="0" smtClean="0"/>
              <a:t>．政府部门</a:t>
            </a:r>
            <a:r>
              <a:rPr lang="en-US" altLang="zh-CN" b="1" dirty="0" smtClean="0"/>
              <a:t>——</a:t>
            </a:r>
            <a:r>
              <a:rPr lang="zh-CN" altLang="en-US" dirty="0" smtClean="0"/>
              <a:t>政府部门模式（</a:t>
            </a:r>
            <a:r>
              <a:rPr lang="en-US" dirty="0" smtClean="0"/>
              <a:t>G to G</a:t>
            </a:r>
            <a:r>
              <a:rPr lang="zh-CN" altLang="en-US" dirty="0" smtClean="0"/>
              <a:t>模式）</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251</a:t>
            </a:fld>
            <a:endParaRPr lang="zh-CN" altLang="zh-CN"/>
          </a:p>
        </p:txBody>
      </p:sp>
    </p:spTree>
    <p:extLst>
      <p:ext uri="{BB962C8B-B14F-4D97-AF65-F5344CB8AC3E}">
        <p14:creationId xmlns:p14="http://schemas.microsoft.com/office/powerpoint/2010/main" xmlns="" val="1810057782"/>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a:spcAft>
                <a:spcPts val="600"/>
              </a:spcAft>
            </a:pPr>
            <a:r>
              <a:rPr lang="zh-CN" altLang="en-US" b="1" dirty="0" smtClean="0"/>
              <a:t>三、电子商务的功能</a:t>
            </a:r>
          </a:p>
          <a:p>
            <a:r>
              <a:rPr lang="en-US" dirty="0" smtClean="0"/>
              <a:t>1</a:t>
            </a:r>
            <a:r>
              <a:rPr lang="zh-CN" altLang="en-US" dirty="0" smtClean="0"/>
              <a:t>．网上订购    </a:t>
            </a:r>
            <a:r>
              <a:rPr lang="en-US" dirty="0" smtClean="0"/>
              <a:t>2</a:t>
            </a:r>
            <a:r>
              <a:rPr lang="zh-CN" altLang="en-US" dirty="0" smtClean="0"/>
              <a:t>．服务传递</a:t>
            </a:r>
          </a:p>
          <a:p>
            <a:r>
              <a:rPr lang="en-US" dirty="0" smtClean="0"/>
              <a:t>3</a:t>
            </a:r>
            <a:r>
              <a:rPr lang="zh-CN" altLang="en-US" dirty="0" smtClean="0"/>
              <a:t>．网上营销    </a:t>
            </a:r>
            <a:r>
              <a:rPr lang="en-US" dirty="0" smtClean="0"/>
              <a:t>4</a:t>
            </a:r>
            <a:r>
              <a:rPr lang="zh-CN" altLang="en-US" dirty="0" smtClean="0"/>
              <a:t>．咨询洽谈</a:t>
            </a:r>
          </a:p>
          <a:p>
            <a:r>
              <a:rPr lang="en-US" dirty="0" smtClean="0"/>
              <a:t>5</a:t>
            </a:r>
            <a:r>
              <a:rPr lang="zh-CN" altLang="en-US" dirty="0" smtClean="0"/>
              <a:t>．网上支付    </a:t>
            </a:r>
            <a:r>
              <a:rPr lang="en-US" dirty="0" smtClean="0"/>
              <a:t>6</a:t>
            </a:r>
            <a:r>
              <a:rPr lang="zh-CN" altLang="en-US" dirty="0" smtClean="0"/>
              <a:t>．网络银行与网上电子账户</a:t>
            </a:r>
          </a:p>
          <a:p>
            <a:r>
              <a:rPr lang="en-US" dirty="0" smtClean="0"/>
              <a:t>7</a:t>
            </a:r>
            <a:r>
              <a:rPr lang="zh-CN" altLang="en-US" dirty="0" smtClean="0"/>
              <a:t>．网上广告    </a:t>
            </a:r>
            <a:r>
              <a:rPr lang="en-US" dirty="0" smtClean="0"/>
              <a:t>8</a:t>
            </a:r>
            <a:r>
              <a:rPr lang="zh-CN" altLang="en-US" dirty="0" smtClean="0"/>
              <a:t>．意见征询</a:t>
            </a:r>
          </a:p>
          <a:p>
            <a:r>
              <a:rPr lang="en-US" dirty="0" smtClean="0"/>
              <a:t>9</a:t>
            </a:r>
            <a:r>
              <a:rPr lang="zh-CN" altLang="en-US" dirty="0" smtClean="0"/>
              <a:t>．业务管理</a:t>
            </a:r>
          </a:p>
          <a:p>
            <a:pPr>
              <a:spcAft>
                <a:spcPts val="600"/>
              </a:spcAft>
            </a:pPr>
            <a:r>
              <a:rPr lang="zh-CN" altLang="en-US" b="1" dirty="0" smtClean="0"/>
              <a:t>四、案例分析：亚马逊公司</a:t>
            </a:r>
            <a:endParaRPr lang="en-US" altLang="zh-CN" b="1" dirty="0" smtClean="0"/>
          </a:p>
          <a:p>
            <a:r>
              <a:rPr lang="en-US" altLang="zh-CN" b="1" dirty="0" smtClean="0"/>
              <a:t>    </a:t>
            </a:r>
            <a:r>
              <a:rPr lang="zh-CN" altLang="en-US" b="1" dirty="0" smtClean="0"/>
              <a:t>（</a:t>
            </a:r>
            <a:r>
              <a:rPr lang="en-US" b="1" dirty="0" smtClean="0">
                <a:hlinkClick r:id="rId2"/>
              </a:rPr>
              <a:t>http://www.amazon.com</a:t>
            </a:r>
            <a:r>
              <a:rPr lang="zh-CN" altLang="en-US" b="1" dirty="0" smtClean="0"/>
              <a:t>）</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252</a:t>
            </a:fld>
            <a:endParaRPr lang="zh-CN" altLang="zh-CN"/>
          </a:p>
        </p:txBody>
      </p:sp>
    </p:spTree>
    <p:extLst>
      <p:ext uri="{BB962C8B-B14F-4D97-AF65-F5344CB8AC3E}">
        <p14:creationId xmlns:p14="http://schemas.microsoft.com/office/powerpoint/2010/main" xmlns="" val="819111185"/>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52737"/>
            <a:ext cx="8147248" cy="4752528"/>
          </a:xfrm>
        </p:spPr>
        <p:txBody>
          <a:bodyPr/>
          <a:lstStyle/>
          <a:p>
            <a:pPr>
              <a:spcAft>
                <a:spcPts val="600"/>
              </a:spcAft>
            </a:pPr>
            <a:r>
              <a:rPr lang="zh-CN" altLang="en-US" sz="3200" b="1" dirty="0" smtClean="0"/>
              <a:t>第六节</a:t>
            </a:r>
            <a:r>
              <a:rPr lang="en-US" altLang="en-US" sz="3200" b="1" dirty="0" smtClean="0"/>
              <a:t>  </a:t>
            </a:r>
            <a:r>
              <a:rPr lang="zh-CN" altLang="en-US" sz="3200" b="1" dirty="0" smtClean="0"/>
              <a:t>电子政务</a:t>
            </a:r>
          </a:p>
          <a:p>
            <a:r>
              <a:rPr lang="zh-CN" altLang="en-US" b="1" dirty="0" smtClean="0"/>
              <a:t>一、电子政务的概念</a:t>
            </a:r>
          </a:p>
          <a:p>
            <a:r>
              <a:rPr lang="zh-CN" altLang="en-US" b="1" dirty="0" smtClean="0"/>
              <a:t>二、电子政务的功能</a:t>
            </a:r>
          </a:p>
          <a:p>
            <a:r>
              <a:rPr lang="en-US" dirty="0" smtClean="0"/>
              <a:t>1</a:t>
            </a:r>
            <a:r>
              <a:rPr lang="zh-CN" altLang="en-US" dirty="0" smtClean="0"/>
              <a:t>．办公电子化      </a:t>
            </a:r>
            <a:r>
              <a:rPr lang="en-US" dirty="0" smtClean="0"/>
              <a:t>2</a:t>
            </a:r>
            <a:r>
              <a:rPr lang="zh-CN" altLang="en-US" dirty="0" smtClean="0"/>
              <a:t>．资料电子化</a:t>
            </a:r>
          </a:p>
          <a:p>
            <a:r>
              <a:rPr lang="en-US" dirty="0" smtClean="0"/>
              <a:t>3</a:t>
            </a:r>
            <a:r>
              <a:rPr lang="zh-CN" altLang="en-US" dirty="0" smtClean="0"/>
              <a:t>．沟通电子化      </a:t>
            </a:r>
            <a:r>
              <a:rPr lang="en-US" dirty="0" smtClean="0"/>
              <a:t>4</a:t>
            </a:r>
            <a:r>
              <a:rPr lang="zh-CN" altLang="en-US" dirty="0" smtClean="0"/>
              <a:t>．市场规范化</a:t>
            </a:r>
          </a:p>
          <a:p>
            <a:r>
              <a:rPr lang="en-US" dirty="0" smtClean="0"/>
              <a:t>5</a:t>
            </a:r>
            <a:r>
              <a:rPr lang="zh-CN" altLang="en-US" dirty="0" smtClean="0"/>
              <a:t>．监督电子化      </a:t>
            </a:r>
            <a:r>
              <a:rPr lang="en-US" dirty="0" smtClean="0"/>
              <a:t>6</a:t>
            </a:r>
            <a:r>
              <a:rPr lang="zh-CN" altLang="en-US" dirty="0" smtClean="0"/>
              <a:t>．及时发布信息</a:t>
            </a:r>
          </a:p>
          <a:p>
            <a:r>
              <a:rPr lang="en-US" dirty="0" smtClean="0"/>
              <a:t>7</a:t>
            </a:r>
            <a:r>
              <a:rPr lang="zh-CN" altLang="en-US" dirty="0" smtClean="0"/>
              <a:t>．电子身份认证  </a:t>
            </a:r>
            <a:r>
              <a:rPr lang="en-US" dirty="0" smtClean="0"/>
              <a:t>8</a:t>
            </a:r>
            <a:r>
              <a:rPr lang="zh-CN" altLang="en-US" dirty="0" smtClean="0"/>
              <a:t>．政府办公自动化、信息化</a:t>
            </a:r>
            <a:endParaRPr lang="en-US" altLang="zh-CN" dirty="0" smtClean="0"/>
          </a:p>
          <a:p>
            <a:r>
              <a:rPr lang="zh-CN" altLang="en-US" dirty="0" smtClean="0"/>
              <a:t>三、实施电子政务的关键问题</a:t>
            </a:r>
            <a:endParaRPr lang="en-US" altLang="zh-CN" dirty="0" smtClean="0"/>
          </a:p>
          <a:p>
            <a:r>
              <a:rPr lang="en-US" dirty="0" smtClean="0"/>
              <a:t>1</a:t>
            </a:r>
            <a:r>
              <a:rPr lang="zh-CN" altLang="en-US" dirty="0" smtClean="0"/>
              <a:t>．普及信息技术应用     </a:t>
            </a:r>
            <a:r>
              <a:rPr lang="en-US" dirty="0" smtClean="0"/>
              <a:t>2</a:t>
            </a:r>
            <a:r>
              <a:rPr lang="zh-CN" altLang="en-US" dirty="0" smtClean="0"/>
              <a:t>．加强安全防范</a:t>
            </a:r>
          </a:p>
          <a:p>
            <a:endParaRPr lang="zh-CN" altLang="en-US"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253</a:t>
            </a:fld>
            <a:endParaRPr lang="zh-CN" altLang="zh-CN"/>
          </a:p>
        </p:txBody>
      </p:sp>
    </p:spTree>
    <p:extLst>
      <p:ext uri="{BB962C8B-B14F-4D97-AF65-F5344CB8AC3E}">
        <p14:creationId xmlns:p14="http://schemas.microsoft.com/office/powerpoint/2010/main" xmlns="" val="4129761701"/>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500034" y="928671"/>
            <a:ext cx="8143932" cy="4857784"/>
          </a:xfrm>
        </p:spPr>
        <p:txBody>
          <a:bodyPr/>
          <a:lstStyle/>
          <a:p>
            <a:r>
              <a:rPr lang="zh-CN" altLang="en-US" b="1" dirty="0" smtClean="0"/>
              <a:t>四、电子政务系统框架</a:t>
            </a:r>
          </a:p>
          <a:p>
            <a:r>
              <a:rPr lang="en-US" dirty="0" smtClean="0"/>
              <a:t>1</a:t>
            </a:r>
            <a:r>
              <a:rPr lang="zh-CN" altLang="en-US" dirty="0" smtClean="0"/>
              <a:t>．电子政务系统的内网</a:t>
            </a:r>
          </a:p>
          <a:p>
            <a:r>
              <a:rPr lang="en-US" dirty="0" smtClean="0"/>
              <a:t>2</a:t>
            </a:r>
            <a:r>
              <a:rPr lang="zh-CN" altLang="en-US" dirty="0" smtClean="0"/>
              <a:t>．电子政务系统的外网</a:t>
            </a:r>
            <a:endParaRPr lang="en-US" altLang="zh-CN" dirty="0" smtClean="0"/>
          </a:p>
          <a:p>
            <a:r>
              <a:rPr lang="zh-CN" altLang="en-US" b="1" dirty="0" smtClean="0"/>
              <a:t>五、案例分析：安阳市电子政务建设</a:t>
            </a:r>
          </a:p>
          <a:p>
            <a:endParaRPr lang="zh-CN" altLang="en-US"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254</a:t>
            </a:fld>
            <a:endParaRPr lang="zh-CN" altLang="zh-CN"/>
          </a:p>
        </p:txBody>
      </p:sp>
    </p:spTree>
    <p:extLst>
      <p:ext uri="{BB962C8B-B14F-4D97-AF65-F5344CB8AC3E}">
        <p14:creationId xmlns:p14="http://schemas.microsoft.com/office/powerpoint/2010/main" xmlns="" val="741439089"/>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a:xfrm>
            <a:off x="468313" y="1125538"/>
            <a:ext cx="8229600" cy="700087"/>
          </a:xfrm>
        </p:spPr>
        <p:txBody>
          <a:bodyPr/>
          <a:lstStyle/>
          <a:p>
            <a:r>
              <a:rPr lang="zh-CN" altLang="en-US" smtClean="0"/>
              <a:t>第</a:t>
            </a:r>
            <a:r>
              <a:rPr lang="en-US" altLang="zh-CN" smtClean="0"/>
              <a:t>8</a:t>
            </a:r>
            <a:r>
              <a:rPr lang="zh-CN" altLang="en-US" smtClean="0"/>
              <a:t>章   </a:t>
            </a:r>
            <a:r>
              <a:rPr lang="zh-CN" altLang="en-US" b="1" smtClean="0"/>
              <a:t>信息系统开发实例</a:t>
            </a:r>
            <a:br>
              <a:rPr lang="zh-CN" altLang="en-US" b="1" smtClean="0"/>
            </a:br>
            <a:r>
              <a:rPr lang="en-US" altLang="zh-CN" b="1" smtClean="0"/>
              <a:t>-</a:t>
            </a:r>
            <a:r>
              <a:rPr lang="zh-CN" altLang="en-US" smtClean="0"/>
              <a:t>学生成绩管理系统 </a:t>
            </a:r>
          </a:p>
        </p:txBody>
      </p:sp>
      <p:sp>
        <p:nvSpPr>
          <p:cNvPr id="15362" name="灯片编号占位符 4"/>
          <p:cNvSpPr>
            <a:spLocks noGrp="1"/>
          </p:cNvSpPr>
          <p:nvPr>
            <p:ph type="sldNum" sz="quarter" idx="12"/>
          </p:nvPr>
        </p:nvSpPr>
        <p:spPr>
          <a:noFill/>
        </p:spPr>
        <p:txBody>
          <a:bodyPr/>
          <a:lstStyle/>
          <a:p>
            <a:pPr>
              <a:buFont typeface="Arial" charset="0"/>
              <a:buNone/>
            </a:pPr>
            <a:fld id="{C9FBE37D-CA3F-401F-99EF-6D6102111060}" type="slidenum">
              <a:rPr lang="zh-CN" altLang="zh-CN" smtClean="0">
                <a:latin typeface="Arial" charset="0"/>
                <a:ea typeface="宋体" charset="-122"/>
              </a:rPr>
              <a:pPr>
                <a:buFont typeface="Arial" charset="0"/>
                <a:buNone/>
              </a:pPr>
              <a:t>255</a:t>
            </a:fld>
            <a:endParaRPr lang="zh-CN" altLang="zh-CN" smtClean="0">
              <a:latin typeface="Arial" charset="0"/>
              <a:ea typeface="宋体" charset="-122"/>
            </a:endParaRPr>
          </a:p>
        </p:txBody>
      </p:sp>
      <p:sp>
        <p:nvSpPr>
          <p:cNvPr id="15363" name="内容占位符 2"/>
          <p:cNvSpPr>
            <a:spLocks/>
          </p:cNvSpPr>
          <p:nvPr/>
        </p:nvSpPr>
        <p:spPr bwMode="auto">
          <a:xfrm>
            <a:off x="611188" y="2205038"/>
            <a:ext cx="8229600" cy="3671887"/>
          </a:xfrm>
          <a:prstGeom prst="rect">
            <a:avLst/>
          </a:prstGeom>
          <a:noFill/>
          <a:ln w="9525">
            <a:noFill/>
            <a:miter lim="800000"/>
            <a:headEnd/>
            <a:tailEnd/>
          </a:ln>
        </p:spPr>
        <p:txBody>
          <a:bodyPr/>
          <a:lstStyle/>
          <a:p>
            <a:pPr marL="342900" indent="-342900" eaLnBrk="0" hangingPunct="0">
              <a:spcBef>
                <a:spcPct val="20000"/>
              </a:spcBef>
            </a:pPr>
            <a:r>
              <a:rPr lang="zh-CN" altLang="en-US" sz="2400"/>
              <a:t>         本章以简化的学生成绩管理系统和进销存管理信息系统的设计分析为例，简要说明系统开发各主要阶段的内容。对于学生成绩管理系统，给出了完整的</a:t>
            </a:r>
            <a:r>
              <a:rPr lang="en-US" altLang="zh-CN" sz="2400"/>
              <a:t>VF</a:t>
            </a:r>
            <a:r>
              <a:rPr lang="zh-CN" altLang="en-US" sz="2400"/>
              <a:t>代码，通过本章学习，掌握在系统开发中，如何进行资料收集，系统分析及系统设计工作。主要内容有：</a:t>
            </a:r>
          </a:p>
          <a:p>
            <a:pPr marL="342900" indent="-342900" eaLnBrk="0" hangingPunct="0">
              <a:spcBef>
                <a:spcPct val="20000"/>
              </a:spcBef>
              <a:buFontTx/>
              <a:buChar char="•"/>
            </a:pPr>
            <a:r>
              <a:rPr lang="zh-CN" altLang="en-US" sz="2400"/>
              <a:t>第一节   系统分析 </a:t>
            </a:r>
            <a:endParaRPr lang="en-US" altLang="zh-CN" sz="2400"/>
          </a:p>
          <a:p>
            <a:pPr marL="742950" lvl="1" indent="-285750" eaLnBrk="0" hangingPunct="0">
              <a:spcBef>
                <a:spcPct val="20000"/>
              </a:spcBef>
            </a:pPr>
            <a:r>
              <a:rPr lang="zh-CN" altLang="en-US" sz="2400"/>
              <a:t>   一、业务流程分析 </a:t>
            </a:r>
          </a:p>
          <a:p>
            <a:pPr marL="742950" lvl="1" indent="-285750" eaLnBrk="0" hangingPunct="0">
              <a:spcBef>
                <a:spcPct val="20000"/>
              </a:spcBef>
            </a:pPr>
            <a:r>
              <a:rPr lang="zh-CN" altLang="en-US" sz="2400"/>
              <a:t>   二、</a:t>
            </a:r>
            <a:r>
              <a:rPr lang="en-US" altLang="zh-CN" sz="2400"/>
              <a:t> </a:t>
            </a:r>
            <a:r>
              <a:rPr lang="zh-CN" altLang="en-US" sz="2400"/>
              <a:t>数据流图分析</a:t>
            </a:r>
            <a:endParaRPr lang="en-US" altLang="zh-CN" sz="2400"/>
          </a:p>
          <a:p>
            <a:pPr marL="742950" lvl="1" indent="-285750" eaLnBrk="0" hangingPunct="0">
              <a:spcBef>
                <a:spcPct val="20000"/>
              </a:spcBef>
            </a:pPr>
            <a:r>
              <a:rPr lang="zh-CN" altLang="en-US" sz="2400"/>
              <a:t>   三、数据字典</a:t>
            </a: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type="body" idx="4294967295"/>
          </p:nvPr>
        </p:nvSpPr>
        <p:spPr>
          <a:xfrm>
            <a:off x="468313" y="981075"/>
            <a:ext cx="8229600" cy="4895850"/>
          </a:xfrm>
        </p:spPr>
        <p:txBody>
          <a:bodyPr/>
          <a:lstStyle/>
          <a:p>
            <a:r>
              <a:rPr lang="zh-CN" altLang="en-US" sz="2400" smtClean="0"/>
              <a:t>第二节  系统设计</a:t>
            </a:r>
          </a:p>
          <a:p>
            <a:pPr lvl="2">
              <a:buFontTx/>
              <a:buNone/>
            </a:pPr>
            <a:r>
              <a:rPr lang="zh-CN" altLang="en-US" smtClean="0"/>
              <a:t>一、功能模块设计</a:t>
            </a:r>
          </a:p>
          <a:p>
            <a:pPr lvl="2">
              <a:buFontTx/>
              <a:buNone/>
            </a:pPr>
            <a:r>
              <a:rPr lang="zh-CN" altLang="en-US" smtClean="0"/>
              <a:t>二、</a:t>
            </a:r>
            <a:r>
              <a:rPr lang="en-US" altLang="zh-CN" smtClean="0"/>
              <a:t>E</a:t>
            </a:r>
            <a:r>
              <a:rPr lang="zh-CN" altLang="en-US" smtClean="0"/>
              <a:t>～</a:t>
            </a:r>
            <a:r>
              <a:rPr lang="en-US" altLang="zh-CN" smtClean="0"/>
              <a:t>R</a:t>
            </a:r>
            <a:r>
              <a:rPr lang="zh-CN" altLang="en-US" smtClean="0"/>
              <a:t>图设计</a:t>
            </a:r>
          </a:p>
          <a:p>
            <a:pPr lvl="2">
              <a:buFontTx/>
              <a:buNone/>
            </a:pPr>
            <a:r>
              <a:rPr lang="zh-CN" altLang="en-US" smtClean="0"/>
              <a:t>三、数据库设计</a:t>
            </a:r>
          </a:p>
          <a:p>
            <a:r>
              <a:rPr lang="zh-CN" altLang="en-US" sz="2400" smtClean="0"/>
              <a:t>第三节   系统实现</a:t>
            </a:r>
          </a:p>
          <a:p>
            <a:pPr lvl="2">
              <a:buFontTx/>
              <a:buNone/>
            </a:pPr>
            <a:r>
              <a:rPr lang="zh-CN" altLang="en-US" smtClean="0"/>
              <a:t>一、建立学生成绩管理系统项目</a:t>
            </a:r>
          </a:p>
          <a:p>
            <a:pPr lvl="2">
              <a:buFontTx/>
              <a:buNone/>
            </a:pPr>
            <a:r>
              <a:rPr lang="zh-CN" altLang="en-US" smtClean="0"/>
              <a:t>二、</a:t>
            </a:r>
            <a:r>
              <a:rPr lang="en-US" altLang="zh-CN" smtClean="0"/>
              <a:t> </a:t>
            </a:r>
            <a:r>
              <a:rPr lang="zh-CN" altLang="en-US" smtClean="0"/>
              <a:t>学生数据库的建立及操作</a:t>
            </a:r>
          </a:p>
          <a:p>
            <a:pPr lvl="2">
              <a:buFontTx/>
              <a:buNone/>
            </a:pPr>
            <a:r>
              <a:rPr lang="zh-CN" altLang="en-US" smtClean="0"/>
              <a:t>三、</a:t>
            </a:r>
            <a:r>
              <a:rPr lang="en-US" altLang="zh-CN" smtClean="0"/>
              <a:t> </a:t>
            </a:r>
            <a:r>
              <a:rPr lang="zh-CN" altLang="en-US" smtClean="0"/>
              <a:t>建立功能表单和代码设计</a:t>
            </a:r>
          </a:p>
          <a:p>
            <a:pPr lvl="2">
              <a:buFontTx/>
              <a:buNone/>
            </a:pPr>
            <a:r>
              <a:rPr lang="zh-CN" altLang="en-US" smtClean="0"/>
              <a:t>四、主程序</a:t>
            </a:r>
          </a:p>
          <a:p>
            <a:pPr lvl="2">
              <a:buFontTx/>
              <a:buNone/>
            </a:pPr>
            <a:r>
              <a:rPr lang="zh-CN" altLang="en-US" smtClean="0"/>
              <a:t>五、  连编应用程序</a:t>
            </a:r>
          </a:p>
          <a:p>
            <a:pPr lvl="2">
              <a:buFontTx/>
              <a:buNone/>
            </a:pPr>
            <a:r>
              <a:rPr lang="zh-CN" altLang="en-US" smtClean="0"/>
              <a:t>六、</a:t>
            </a:r>
            <a:r>
              <a:rPr lang="en-US" altLang="zh-CN" smtClean="0"/>
              <a:t>  </a:t>
            </a:r>
            <a:r>
              <a:rPr lang="zh-CN" altLang="en-US" smtClean="0"/>
              <a:t>软件发布</a:t>
            </a:r>
          </a:p>
          <a:p>
            <a:endParaRPr lang="zh-CN" altLang="en-US" sz="2400" smtClean="0"/>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4294967295"/>
          </p:nvPr>
        </p:nvSpPr>
        <p:spPr>
          <a:xfrm>
            <a:off x="395288" y="908050"/>
            <a:ext cx="8229600" cy="4525963"/>
          </a:xfrm>
        </p:spPr>
        <p:txBody>
          <a:bodyPr/>
          <a:lstStyle/>
          <a:p>
            <a:pPr>
              <a:lnSpc>
                <a:spcPct val="80000"/>
              </a:lnSpc>
            </a:pPr>
            <a:r>
              <a:rPr lang="zh-CN" altLang="en-US" sz="2800" smtClean="0"/>
              <a:t>第一节  </a:t>
            </a:r>
            <a:r>
              <a:rPr lang="zh-CN" altLang="en-US" sz="2800" b="1" smtClean="0"/>
              <a:t>系统分析</a:t>
            </a:r>
            <a:endParaRPr lang="zh-CN" altLang="en-US" sz="2800" smtClean="0"/>
          </a:p>
          <a:p>
            <a:pPr>
              <a:lnSpc>
                <a:spcPct val="80000"/>
              </a:lnSpc>
              <a:buFontTx/>
              <a:buNone/>
            </a:pPr>
            <a:r>
              <a:rPr lang="zh-CN" altLang="en-US" sz="2400" smtClean="0"/>
              <a:t>一、业务流程分析</a:t>
            </a:r>
          </a:p>
          <a:p>
            <a:pPr>
              <a:lnSpc>
                <a:spcPct val="80000"/>
              </a:lnSpc>
              <a:buFontTx/>
              <a:buNone/>
            </a:pPr>
            <a:r>
              <a:rPr lang="zh-CN" altLang="en-US" sz="2400" smtClean="0"/>
              <a:t>         本系统主要完成对学生选课情况和学生成绩的管理，包括学生和课程等数据信息的添加、修改、删除等。系统还可以完成对各类信息的浏览、查询、添加、删除、修改、报表等功能。为了简化代码，本例省略了注册管理功能，主要以学生选课以及成绩的管理为主。</a:t>
            </a:r>
          </a:p>
          <a:p>
            <a:pPr>
              <a:lnSpc>
                <a:spcPct val="80000"/>
              </a:lnSpc>
              <a:buFontTx/>
              <a:buNone/>
            </a:pPr>
            <a:r>
              <a:rPr lang="zh-CN" altLang="en-US" sz="2400" smtClean="0"/>
              <a:t>   主要的业务功能有：</a:t>
            </a:r>
          </a:p>
          <a:p>
            <a:pPr lvl="1">
              <a:lnSpc>
                <a:spcPct val="80000"/>
              </a:lnSpc>
              <a:buFontTx/>
              <a:buNone/>
            </a:pPr>
            <a:r>
              <a:rPr lang="zh-CN" altLang="en-US" sz="2400" smtClean="0"/>
              <a:t>① 学生资料建立和管理</a:t>
            </a:r>
          </a:p>
          <a:p>
            <a:pPr lvl="1">
              <a:lnSpc>
                <a:spcPct val="80000"/>
              </a:lnSpc>
              <a:buFontTx/>
              <a:buNone/>
            </a:pPr>
            <a:r>
              <a:rPr lang="zh-CN" altLang="en-US" sz="2400" smtClean="0"/>
              <a:t>② 学生选课资料建立和管理</a:t>
            </a:r>
          </a:p>
          <a:p>
            <a:pPr lvl="1">
              <a:lnSpc>
                <a:spcPct val="80000"/>
              </a:lnSpc>
              <a:buFontTx/>
              <a:buNone/>
            </a:pPr>
            <a:r>
              <a:rPr lang="zh-CN" altLang="en-US" sz="2400" smtClean="0"/>
              <a:t>③ 学生成绩管理</a:t>
            </a:r>
          </a:p>
          <a:p>
            <a:pPr lvl="1">
              <a:lnSpc>
                <a:spcPct val="80000"/>
              </a:lnSpc>
              <a:buFontTx/>
              <a:buNone/>
            </a:pPr>
            <a:r>
              <a:rPr lang="zh-CN" altLang="en-US" sz="2400" smtClean="0"/>
              <a:t>④ 查询和统计：学生信息和成绩查询和统计等</a:t>
            </a:r>
          </a:p>
          <a:p>
            <a:pPr lvl="1">
              <a:lnSpc>
                <a:spcPct val="80000"/>
              </a:lnSpc>
              <a:buFontTx/>
              <a:buNone/>
            </a:pPr>
            <a:r>
              <a:rPr lang="zh-CN" altLang="en-US" sz="2400" smtClean="0"/>
              <a:t>⑤ 报表打印</a:t>
            </a: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2"/>
          <p:cNvSpPr>
            <a:spLocks noGrp="1" noChangeArrowheads="1"/>
          </p:cNvSpPr>
          <p:nvPr>
            <p:ph type="title" idx="4294967295"/>
          </p:nvPr>
        </p:nvSpPr>
        <p:spPr>
          <a:xfrm>
            <a:off x="457200" y="836613"/>
            <a:ext cx="8229600" cy="581025"/>
          </a:xfrm>
        </p:spPr>
        <p:txBody>
          <a:bodyPr/>
          <a:lstStyle/>
          <a:p>
            <a:r>
              <a:rPr lang="zh-CN" altLang="en-US" sz="2400" smtClean="0"/>
              <a:t>业务流程图的符号解释</a:t>
            </a:r>
            <a:r>
              <a:rPr lang="zh-CN" altLang="en-US" sz="4000" smtClean="0"/>
              <a:t> </a:t>
            </a:r>
          </a:p>
        </p:txBody>
      </p:sp>
      <p:sp>
        <p:nvSpPr>
          <p:cNvPr id="26630" name="Rectangle 5"/>
          <p:cNvSpPr>
            <a:spLocks noChangeArrowheads="1"/>
          </p:cNvSpPr>
          <p:nvPr/>
        </p:nvSpPr>
        <p:spPr bwMode="auto">
          <a:xfrm>
            <a:off x="0" y="2747963"/>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26628" name="Object 4"/>
          <p:cNvGraphicFramePr>
            <a:graphicFrameLocks noChangeAspect="1"/>
          </p:cNvGraphicFramePr>
          <p:nvPr/>
        </p:nvGraphicFramePr>
        <p:xfrm>
          <a:off x="1908175" y="1916113"/>
          <a:ext cx="4751388" cy="2154237"/>
        </p:xfrm>
        <a:graphic>
          <a:graphicData uri="http://schemas.openxmlformats.org/presentationml/2006/ole">
            <p:oleObj spid="_x0000_s6146" r:id="rId3" imgW="4075033" imgH="1999298" progId="">
              <p:embed/>
            </p:oleObj>
          </a:graphicData>
        </a:graphic>
      </p:graphicFrame>
      <p:sp>
        <p:nvSpPr>
          <p:cNvPr id="26631" name="Rectangle 6"/>
          <p:cNvSpPr>
            <a:spLocks noChangeArrowheads="1"/>
          </p:cNvSpPr>
          <p:nvPr/>
        </p:nvSpPr>
        <p:spPr bwMode="auto">
          <a:xfrm>
            <a:off x="2627313" y="4540250"/>
            <a:ext cx="3097212" cy="366713"/>
          </a:xfrm>
          <a:prstGeom prst="rect">
            <a:avLst/>
          </a:prstGeom>
          <a:noFill/>
          <a:ln w="9525">
            <a:noFill/>
            <a:miter lim="800000"/>
            <a:headEnd/>
            <a:tailEnd/>
          </a:ln>
        </p:spPr>
        <p:txBody>
          <a:bodyPr anchor="ctr">
            <a:spAutoFit/>
          </a:bodyPr>
          <a:lstStyle/>
          <a:p>
            <a:r>
              <a:rPr lang="zh-CN" altLang="en-US"/>
              <a:t>图</a:t>
            </a:r>
            <a:r>
              <a:rPr lang="en-US" altLang="zh-CN"/>
              <a:t>8.1  </a:t>
            </a:r>
            <a:r>
              <a:rPr lang="zh-CN" altLang="en-US"/>
              <a:t>业务流程图的符号 </a:t>
            </a: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258888" y="1484313"/>
            <a:ext cx="6913562" cy="3908425"/>
            <a:chOff x="1598" y="1706"/>
            <a:chExt cx="6825" cy="6154"/>
          </a:xfrm>
        </p:grpSpPr>
        <p:sp>
          <p:nvSpPr>
            <p:cNvPr id="27651" name="AutoShape 5"/>
            <p:cNvSpPr>
              <a:spLocks noChangeAspect="1" noChangeArrowheads="1"/>
            </p:cNvSpPr>
            <p:nvPr/>
          </p:nvSpPr>
          <p:spPr bwMode="auto">
            <a:xfrm>
              <a:off x="1598" y="1706"/>
              <a:ext cx="6825" cy="6154"/>
            </a:xfrm>
            <a:prstGeom prst="rect">
              <a:avLst/>
            </a:prstGeom>
            <a:noFill/>
            <a:ln w="9525">
              <a:noFill/>
              <a:miter lim="800000"/>
              <a:headEnd/>
              <a:tailEnd/>
            </a:ln>
          </p:spPr>
          <p:txBody>
            <a:bodyPr/>
            <a:lstStyle/>
            <a:p>
              <a:endParaRPr lang="zh-CN" altLang="en-US"/>
            </a:p>
          </p:txBody>
        </p:sp>
        <p:sp>
          <p:nvSpPr>
            <p:cNvPr id="27652" name="Text Box 6"/>
            <p:cNvSpPr txBox="1">
              <a:spLocks noChangeArrowheads="1"/>
            </p:cNvSpPr>
            <p:nvPr/>
          </p:nvSpPr>
          <p:spPr bwMode="auto">
            <a:xfrm>
              <a:off x="2123" y="7010"/>
              <a:ext cx="2235" cy="728"/>
            </a:xfrm>
            <a:prstGeom prst="rect">
              <a:avLst/>
            </a:prstGeom>
            <a:solidFill>
              <a:srgbClr val="FFFFFF"/>
            </a:solidFill>
            <a:ln w="9525">
              <a:solidFill>
                <a:srgbClr val="000000"/>
              </a:solidFill>
              <a:miter lim="800000"/>
              <a:headEnd/>
              <a:tailEnd/>
            </a:ln>
          </p:spPr>
          <p:txBody>
            <a:bodyPr/>
            <a:lstStyle/>
            <a:p>
              <a:pPr algn="just"/>
              <a:r>
                <a:rPr lang="zh-CN" altLang="en-US" sz="1600">
                  <a:latin typeface="宋体" charset="-122"/>
                </a:rPr>
                <a:t>成绩和学生信息查询</a:t>
              </a:r>
              <a:endParaRPr lang="zh-CN" altLang="en-US" sz="1600"/>
            </a:p>
          </p:txBody>
        </p:sp>
        <p:sp>
          <p:nvSpPr>
            <p:cNvPr id="27653" name="AutoShape 7"/>
            <p:cNvSpPr>
              <a:spLocks noChangeArrowheads="1"/>
            </p:cNvSpPr>
            <p:nvPr/>
          </p:nvSpPr>
          <p:spPr bwMode="auto">
            <a:xfrm>
              <a:off x="5483" y="6854"/>
              <a:ext cx="2431" cy="1006"/>
            </a:xfrm>
            <a:prstGeom prst="flowChartMagneticDrum">
              <a:avLst/>
            </a:prstGeom>
            <a:solidFill>
              <a:srgbClr val="FFFFFF"/>
            </a:solidFill>
            <a:ln w="9525">
              <a:solidFill>
                <a:srgbClr val="000000"/>
              </a:solidFill>
              <a:round/>
              <a:headEnd/>
              <a:tailEnd/>
            </a:ln>
          </p:spPr>
          <p:txBody>
            <a:bodyPr/>
            <a:lstStyle/>
            <a:p>
              <a:endParaRPr lang="zh-CN" altLang="en-US"/>
            </a:p>
          </p:txBody>
        </p:sp>
        <p:sp>
          <p:nvSpPr>
            <p:cNvPr id="27654" name="Text Box 8"/>
            <p:cNvSpPr txBox="1">
              <a:spLocks noChangeArrowheads="1"/>
            </p:cNvSpPr>
            <p:nvPr/>
          </p:nvSpPr>
          <p:spPr bwMode="auto">
            <a:xfrm>
              <a:off x="5693" y="7010"/>
              <a:ext cx="1260" cy="624"/>
            </a:xfrm>
            <a:prstGeom prst="rect">
              <a:avLst/>
            </a:prstGeom>
            <a:solidFill>
              <a:srgbClr val="FFFFFF"/>
            </a:solidFill>
            <a:ln w="9525">
              <a:solidFill>
                <a:srgbClr val="FFFFFF"/>
              </a:solidFill>
              <a:miter lim="800000"/>
              <a:headEnd/>
              <a:tailEnd/>
            </a:ln>
          </p:spPr>
          <p:txBody>
            <a:bodyPr lIns="0" tIns="0" rIns="0" bIns="0"/>
            <a:lstStyle/>
            <a:p>
              <a:pPr algn="just"/>
              <a:r>
                <a:rPr lang="zh-CN" altLang="en-US" sz="1600">
                  <a:latin typeface="宋体" charset="-122"/>
                </a:rPr>
                <a:t>成绩表和学生表</a:t>
              </a:r>
              <a:endParaRPr lang="zh-CN" altLang="en-US" sz="1600"/>
            </a:p>
          </p:txBody>
        </p:sp>
        <p:grpSp>
          <p:nvGrpSpPr>
            <p:cNvPr id="3" name="Group 9"/>
            <p:cNvGrpSpPr>
              <a:grpSpLocks/>
            </p:cNvGrpSpPr>
            <p:nvPr/>
          </p:nvGrpSpPr>
          <p:grpSpPr bwMode="auto">
            <a:xfrm>
              <a:off x="2123" y="1706"/>
              <a:ext cx="5565" cy="5616"/>
              <a:chOff x="3144" y="5416"/>
              <a:chExt cx="5165" cy="5706"/>
            </a:xfrm>
          </p:grpSpPr>
          <p:sp>
            <p:nvSpPr>
              <p:cNvPr id="27656" name="AutoShape 10"/>
              <p:cNvSpPr>
                <a:spLocks noChangeArrowheads="1"/>
              </p:cNvSpPr>
              <p:nvPr/>
            </p:nvSpPr>
            <p:spPr bwMode="auto">
              <a:xfrm>
                <a:off x="6118" y="6502"/>
                <a:ext cx="2034" cy="680"/>
              </a:xfrm>
              <a:prstGeom prst="flowChartMagneticDrum">
                <a:avLst/>
              </a:prstGeom>
              <a:solidFill>
                <a:srgbClr val="FFFFFF"/>
              </a:solidFill>
              <a:ln w="9525">
                <a:solidFill>
                  <a:srgbClr val="000000"/>
                </a:solidFill>
                <a:round/>
                <a:headEnd/>
                <a:tailEnd/>
              </a:ln>
            </p:spPr>
            <p:txBody>
              <a:bodyPr/>
              <a:lstStyle/>
              <a:p>
                <a:endParaRPr lang="zh-CN" altLang="en-US"/>
              </a:p>
            </p:txBody>
          </p:sp>
          <p:sp>
            <p:nvSpPr>
              <p:cNvPr id="27657" name="AutoShape 11"/>
              <p:cNvSpPr>
                <a:spLocks noChangeArrowheads="1"/>
              </p:cNvSpPr>
              <p:nvPr/>
            </p:nvSpPr>
            <p:spPr bwMode="auto">
              <a:xfrm>
                <a:off x="6274" y="9627"/>
                <a:ext cx="2035" cy="678"/>
              </a:xfrm>
              <a:prstGeom prst="flowChartMagneticDrum">
                <a:avLst/>
              </a:prstGeom>
              <a:solidFill>
                <a:srgbClr val="FFFFFF"/>
              </a:solidFill>
              <a:ln w="9525">
                <a:solidFill>
                  <a:srgbClr val="000000"/>
                </a:solidFill>
                <a:round/>
                <a:headEnd/>
                <a:tailEnd/>
              </a:ln>
            </p:spPr>
            <p:txBody>
              <a:bodyPr/>
              <a:lstStyle/>
              <a:p>
                <a:endParaRPr lang="zh-CN" altLang="en-US"/>
              </a:p>
            </p:txBody>
          </p:sp>
          <p:sp>
            <p:nvSpPr>
              <p:cNvPr id="27658" name="Text Box 12"/>
              <p:cNvSpPr txBox="1">
                <a:spLocks noChangeArrowheads="1"/>
              </p:cNvSpPr>
              <p:nvPr/>
            </p:nvSpPr>
            <p:spPr bwMode="auto">
              <a:xfrm>
                <a:off x="3144" y="5416"/>
                <a:ext cx="2034" cy="543"/>
              </a:xfrm>
              <a:prstGeom prst="rect">
                <a:avLst/>
              </a:prstGeom>
              <a:solidFill>
                <a:srgbClr val="FFFFFF"/>
              </a:solidFill>
              <a:ln w="9525">
                <a:solidFill>
                  <a:srgbClr val="000000"/>
                </a:solidFill>
                <a:miter lim="800000"/>
                <a:headEnd/>
                <a:tailEnd/>
              </a:ln>
            </p:spPr>
            <p:txBody>
              <a:bodyPr/>
              <a:lstStyle/>
              <a:p>
                <a:pPr algn="just"/>
                <a:r>
                  <a:rPr lang="zh-CN" altLang="en-US" sz="1600">
                    <a:latin typeface="宋体" charset="-122"/>
                  </a:rPr>
                  <a:t>开学</a:t>
                </a:r>
              </a:p>
              <a:p>
                <a:endParaRPr lang="zh-CN" altLang="en-US" sz="1600"/>
              </a:p>
            </p:txBody>
          </p:sp>
          <p:sp>
            <p:nvSpPr>
              <p:cNvPr id="27659" name="Text Box 13"/>
              <p:cNvSpPr txBox="1">
                <a:spLocks noChangeArrowheads="1"/>
              </p:cNvSpPr>
              <p:nvPr/>
            </p:nvSpPr>
            <p:spPr bwMode="auto">
              <a:xfrm>
                <a:off x="3144" y="6503"/>
                <a:ext cx="2034" cy="543"/>
              </a:xfrm>
              <a:prstGeom prst="rect">
                <a:avLst/>
              </a:prstGeom>
              <a:solidFill>
                <a:srgbClr val="FFFFFF"/>
              </a:solidFill>
              <a:ln w="9525">
                <a:solidFill>
                  <a:srgbClr val="000000"/>
                </a:solidFill>
                <a:miter lim="800000"/>
                <a:headEnd/>
                <a:tailEnd/>
              </a:ln>
            </p:spPr>
            <p:txBody>
              <a:bodyPr/>
              <a:lstStyle/>
              <a:p>
                <a:pPr algn="just"/>
                <a:r>
                  <a:rPr lang="zh-CN" altLang="en-US" sz="1600">
                    <a:latin typeface="宋体" charset="-122"/>
                  </a:rPr>
                  <a:t>选课</a:t>
                </a:r>
                <a:endParaRPr lang="zh-CN" altLang="en-US" sz="1600"/>
              </a:p>
            </p:txBody>
          </p:sp>
          <p:sp>
            <p:nvSpPr>
              <p:cNvPr id="27660" name="Line 14"/>
              <p:cNvSpPr>
                <a:spLocks noChangeShapeType="1"/>
              </p:cNvSpPr>
              <p:nvPr/>
            </p:nvSpPr>
            <p:spPr bwMode="auto">
              <a:xfrm>
                <a:off x="4083" y="5959"/>
                <a:ext cx="1" cy="544"/>
              </a:xfrm>
              <a:prstGeom prst="line">
                <a:avLst/>
              </a:prstGeom>
              <a:noFill/>
              <a:ln w="9525">
                <a:solidFill>
                  <a:srgbClr val="000000"/>
                </a:solidFill>
                <a:round/>
                <a:headEnd/>
                <a:tailEnd type="triangle" w="med" len="med"/>
              </a:ln>
            </p:spPr>
            <p:txBody>
              <a:bodyPr/>
              <a:lstStyle/>
              <a:p>
                <a:endParaRPr lang="zh-CN" altLang="en-US"/>
              </a:p>
            </p:txBody>
          </p:sp>
          <p:sp>
            <p:nvSpPr>
              <p:cNvPr id="27661" name="Text Box 15"/>
              <p:cNvSpPr txBox="1">
                <a:spLocks noChangeArrowheads="1"/>
              </p:cNvSpPr>
              <p:nvPr/>
            </p:nvSpPr>
            <p:spPr bwMode="auto">
              <a:xfrm>
                <a:off x="3144" y="7590"/>
                <a:ext cx="2034" cy="543"/>
              </a:xfrm>
              <a:prstGeom prst="rect">
                <a:avLst/>
              </a:prstGeom>
              <a:solidFill>
                <a:srgbClr val="FFFFFF"/>
              </a:solidFill>
              <a:ln w="9525">
                <a:solidFill>
                  <a:srgbClr val="000000"/>
                </a:solidFill>
                <a:miter lim="800000"/>
                <a:headEnd/>
                <a:tailEnd/>
              </a:ln>
            </p:spPr>
            <p:txBody>
              <a:bodyPr/>
              <a:lstStyle/>
              <a:p>
                <a:pPr algn="just"/>
                <a:r>
                  <a:rPr lang="zh-CN" altLang="en-US" sz="1600">
                    <a:latin typeface="宋体" charset="-122"/>
                  </a:rPr>
                  <a:t>课程学习</a:t>
                </a:r>
                <a:endParaRPr lang="zh-CN" altLang="en-US" sz="1600"/>
              </a:p>
            </p:txBody>
          </p:sp>
          <p:sp>
            <p:nvSpPr>
              <p:cNvPr id="27662" name="Line 16"/>
              <p:cNvSpPr>
                <a:spLocks noChangeShapeType="1"/>
              </p:cNvSpPr>
              <p:nvPr/>
            </p:nvSpPr>
            <p:spPr bwMode="auto">
              <a:xfrm>
                <a:off x="4096" y="7046"/>
                <a:ext cx="1" cy="544"/>
              </a:xfrm>
              <a:prstGeom prst="line">
                <a:avLst/>
              </a:prstGeom>
              <a:noFill/>
              <a:ln w="9525">
                <a:solidFill>
                  <a:srgbClr val="000000"/>
                </a:solidFill>
                <a:round/>
                <a:headEnd/>
                <a:tailEnd type="triangle" w="med" len="med"/>
              </a:ln>
            </p:spPr>
            <p:txBody>
              <a:bodyPr/>
              <a:lstStyle/>
              <a:p>
                <a:endParaRPr lang="zh-CN" altLang="en-US"/>
              </a:p>
            </p:txBody>
          </p:sp>
          <p:sp>
            <p:nvSpPr>
              <p:cNvPr id="27663" name="Text Box 17"/>
              <p:cNvSpPr txBox="1">
                <a:spLocks noChangeArrowheads="1"/>
              </p:cNvSpPr>
              <p:nvPr/>
            </p:nvSpPr>
            <p:spPr bwMode="auto">
              <a:xfrm>
                <a:off x="3144" y="8677"/>
                <a:ext cx="2034" cy="543"/>
              </a:xfrm>
              <a:prstGeom prst="rect">
                <a:avLst/>
              </a:prstGeom>
              <a:solidFill>
                <a:srgbClr val="FFFFFF"/>
              </a:solidFill>
              <a:ln w="9525">
                <a:solidFill>
                  <a:srgbClr val="000000"/>
                </a:solidFill>
                <a:miter lim="800000"/>
                <a:headEnd/>
                <a:tailEnd/>
              </a:ln>
            </p:spPr>
            <p:txBody>
              <a:bodyPr/>
              <a:lstStyle/>
              <a:p>
                <a:pPr algn="just"/>
                <a:r>
                  <a:rPr lang="zh-CN" altLang="en-US" sz="1600">
                    <a:latin typeface="宋体" charset="-122"/>
                  </a:rPr>
                  <a:t>课程考试</a:t>
                </a:r>
                <a:endParaRPr lang="zh-CN" altLang="en-US" sz="1600"/>
              </a:p>
            </p:txBody>
          </p:sp>
          <p:sp>
            <p:nvSpPr>
              <p:cNvPr id="27664" name="Line 18"/>
              <p:cNvSpPr>
                <a:spLocks noChangeShapeType="1"/>
              </p:cNvSpPr>
              <p:nvPr/>
            </p:nvSpPr>
            <p:spPr bwMode="auto">
              <a:xfrm>
                <a:off x="4083" y="8133"/>
                <a:ext cx="1" cy="544"/>
              </a:xfrm>
              <a:prstGeom prst="line">
                <a:avLst/>
              </a:prstGeom>
              <a:noFill/>
              <a:ln w="9525">
                <a:solidFill>
                  <a:srgbClr val="000000"/>
                </a:solidFill>
                <a:round/>
                <a:headEnd/>
                <a:tailEnd type="triangle" w="med" len="med"/>
              </a:ln>
            </p:spPr>
            <p:txBody>
              <a:bodyPr/>
              <a:lstStyle/>
              <a:p>
                <a:endParaRPr lang="zh-CN" altLang="en-US"/>
              </a:p>
            </p:txBody>
          </p:sp>
          <p:sp>
            <p:nvSpPr>
              <p:cNvPr id="27665" name="Text Box 19"/>
              <p:cNvSpPr txBox="1">
                <a:spLocks noChangeArrowheads="1"/>
              </p:cNvSpPr>
              <p:nvPr/>
            </p:nvSpPr>
            <p:spPr bwMode="auto">
              <a:xfrm>
                <a:off x="3144" y="9763"/>
                <a:ext cx="2034" cy="543"/>
              </a:xfrm>
              <a:prstGeom prst="rect">
                <a:avLst/>
              </a:prstGeom>
              <a:solidFill>
                <a:srgbClr val="FFFFFF"/>
              </a:solidFill>
              <a:ln w="9525">
                <a:solidFill>
                  <a:srgbClr val="000000"/>
                </a:solidFill>
                <a:miter lim="800000"/>
                <a:headEnd/>
                <a:tailEnd/>
              </a:ln>
            </p:spPr>
            <p:txBody>
              <a:bodyPr/>
              <a:lstStyle/>
              <a:p>
                <a:pPr algn="just"/>
                <a:r>
                  <a:rPr lang="zh-CN" altLang="en-US" sz="1600">
                    <a:latin typeface="宋体" charset="-122"/>
                  </a:rPr>
                  <a:t>批改评分</a:t>
                </a:r>
                <a:endParaRPr lang="zh-CN" altLang="en-US" sz="1600"/>
              </a:p>
            </p:txBody>
          </p:sp>
          <p:sp>
            <p:nvSpPr>
              <p:cNvPr id="27666" name="Line 20"/>
              <p:cNvSpPr>
                <a:spLocks noChangeShapeType="1"/>
              </p:cNvSpPr>
              <p:nvPr/>
            </p:nvSpPr>
            <p:spPr bwMode="auto">
              <a:xfrm>
                <a:off x="4083" y="9219"/>
                <a:ext cx="1" cy="544"/>
              </a:xfrm>
              <a:prstGeom prst="line">
                <a:avLst/>
              </a:prstGeom>
              <a:noFill/>
              <a:ln w="9525">
                <a:solidFill>
                  <a:srgbClr val="000000"/>
                </a:solidFill>
                <a:round/>
                <a:headEnd/>
                <a:tailEnd type="triangle" w="med" len="med"/>
              </a:ln>
            </p:spPr>
            <p:txBody>
              <a:bodyPr/>
              <a:lstStyle/>
              <a:p>
                <a:endParaRPr lang="zh-CN" altLang="en-US"/>
              </a:p>
            </p:txBody>
          </p:sp>
          <p:sp>
            <p:nvSpPr>
              <p:cNvPr id="27667" name="Line 21"/>
              <p:cNvSpPr>
                <a:spLocks noChangeShapeType="1"/>
              </p:cNvSpPr>
              <p:nvPr/>
            </p:nvSpPr>
            <p:spPr bwMode="auto">
              <a:xfrm>
                <a:off x="4083" y="10306"/>
                <a:ext cx="13" cy="408"/>
              </a:xfrm>
              <a:prstGeom prst="line">
                <a:avLst/>
              </a:prstGeom>
              <a:noFill/>
              <a:ln w="9525">
                <a:solidFill>
                  <a:srgbClr val="000000"/>
                </a:solidFill>
                <a:round/>
                <a:headEnd/>
                <a:tailEnd type="triangle" w="med" len="med"/>
              </a:ln>
            </p:spPr>
            <p:txBody>
              <a:bodyPr/>
              <a:lstStyle/>
              <a:p>
                <a:endParaRPr lang="zh-CN" altLang="en-US"/>
              </a:p>
            </p:txBody>
          </p:sp>
          <p:sp>
            <p:nvSpPr>
              <p:cNvPr id="27668" name="Text Box 22"/>
              <p:cNvSpPr txBox="1">
                <a:spLocks noChangeArrowheads="1"/>
              </p:cNvSpPr>
              <p:nvPr/>
            </p:nvSpPr>
            <p:spPr bwMode="auto">
              <a:xfrm>
                <a:off x="6274" y="6638"/>
                <a:ext cx="1096" cy="408"/>
              </a:xfrm>
              <a:prstGeom prst="rect">
                <a:avLst/>
              </a:prstGeom>
              <a:noFill/>
              <a:ln w="9525">
                <a:noFill/>
                <a:miter lim="800000"/>
                <a:headEnd/>
                <a:tailEnd/>
              </a:ln>
            </p:spPr>
            <p:txBody>
              <a:bodyPr/>
              <a:lstStyle/>
              <a:p>
                <a:pPr algn="ctr"/>
                <a:r>
                  <a:rPr lang="zh-CN" altLang="en-US" sz="1600">
                    <a:latin typeface="宋体" charset="-122"/>
                  </a:rPr>
                  <a:t>课程表</a:t>
                </a:r>
                <a:endParaRPr lang="zh-CN" altLang="en-US" sz="1600"/>
              </a:p>
            </p:txBody>
          </p:sp>
          <p:sp>
            <p:nvSpPr>
              <p:cNvPr id="27669" name="Text Box 23"/>
              <p:cNvSpPr txBox="1">
                <a:spLocks noChangeArrowheads="1"/>
              </p:cNvSpPr>
              <p:nvPr/>
            </p:nvSpPr>
            <p:spPr bwMode="auto">
              <a:xfrm>
                <a:off x="6430" y="9763"/>
                <a:ext cx="940" cy="407"/>
              </a:xfrm>
              <a:prstGeom prst="rect">
                <a:avLst/>
              </a:prstGeom>
              <a:solidFill>
                <a:srgbClr val="FFFFFF"/>
              </a:solidFill>
              <a:ln w="9525">
                <a:noFill/>
                <a:miter lim="800000"/>
                <a:headEnd/>
                <a:tailEnd/>
              </a:ln>
            </p:spPr>
            <p:txBody>
              <a:bodyPr/>
              <a:lstStyle/>
              <a:p>
                <a:pPr algn="ctr"/>
                <a:r>
                  <a:rPr lang="zh-CN" altLang="en-US" sz="1600">
                    <a:latin typeface="宋体" charset="-122"/>
                  </a:rPr>
                  <a:t>成绩表</a:t>
                </a:r>
                <a:endParaRPr lang="zh-CN" altLang="en-US" sz="1600"/>
              </a:p>
            </p:txBody>
          </p:sp>
          <p:sp>
            <p:nvSpPr>
              <p:cNvPr id="27670" name="Line 24"/>
              <p:cNvSpPr>
                <a:spLocks noChangeShapeType="1"/>
              </p:cNvSpPr>
              <p:nvPr/>
            </p:nvSpPr>
            <p:spPr bwMode="auto">
              <a:xfrm>
                <a:off x="5178" y="6774"/>
                <a:ext cx="940" cy="0"/>
              </a:xfrm>
              <a:prstGeom prst="line">
                <a:avLst/>
              </a:prstGeom>
              <a:noFill/>
              <a:ln w="9525">
                <a:solidFill>
                  <a:srgbClr val="000000"/>
                </a:solidFill>
                <a:round/>
                <a:headEnd type="triangle" w="med" len="med"/>
                <a:tailEnd type="triangle" w="med" len="med"/>
              </a:ln>
            </p:spPr>
            <p:txBody>
              <a:bodyPr/>
              <a:lstStyle/>
              <a:p>
                <a:endParaRPr lang="zh-CN" altLang="en-US"/>
              </a:p>
            </p:txBody>
          </p:sp>
          <p:sp>
            <p:nvSpPr>
              <p:cNvPr id="27671" name="Line 25"/>
              <p:cNvSpPr>
                <a:spLocks noChangeShapeType="1"/>
              </p:cNvSpPr>
              <p:nvPr/>
            </p:nvSpPr>
            <p:spPr bwMode="auto">
              <a:xfrm>
                <a:off x="5178" y="10035"/>
                <a:ext cx="1096" cy="0"/>
              </a:xfrm>
              <a:prstGeom prst="line">
                <a:avLst/>
              </a:prstGeom>
              <a:noFill/>
              <a:ln w="9525">
                <a:solidFill>
                  <a:srgbClr val="000000"/>
                </a:solidFill>
                <a:round/>
                <a:headEnd type="triangle" w="med" len="med"/>
                <a:tailEnd type="triangle" w="med" len="med"/>
              </a:ln>
            </p:spPr>
            <p:txBody>
              <a:bodyPr/>
              <a:lstStyle/>
              <a:p>
                <a:endParaRPr lang="zh-CN" altLang="en-US"/>
              </a:p>
            </p:txBody>
          </p:sp>
          <p:sp>
            <p:nvSpPr>
              <p:cNvPr id="27672" name="Line 26"/>
              <p:cNvSpPr>
                <a:spLocks noChangeShapeType="1"/>
              </p:cNvSpPr>
              <p:nvPr/>
            </p:nvSpPr>
            <p:spPr bwMode="auto">
              <a:xfrm>
                <a:off x="5178" y="11121"/>
                <a:ext cx="1096" cy="1"/>
              </a:xfrm>
              <a:prstGeom prst="line">
                <a:avLst/>
              </a:prstGeom>
              <a:noFill/>
              <a:ln w="9525">
                <a:solidFill>
                  <a:srgbClr val="000000"/>
                </a:solidFill>
                <a:round/>
                <a:headEnd type="triangle" w="med" len="med"/>
                <a:tailEnd type="triangle" w="med" len="med"/>
              </a:ln>
            </p:spPr>
            <p:txBody>
              <a:bodyPr/>
              <a:lstStyle/>
              <a:p>
                <a:endParaRPr lang="zh-CN" altLang="en-US"/>
              </a:p>
            </p:txBody>
          </p:sp>
        </p:grpSp>
      </p:grpSp>
      <p:sp>
        <p:nvSpPr>
          <p:cNvPr id="27650" name="Rectangle 27"/>
          <p:cNvSpPr>
            <a:spLocks noChangeArrowheads="1"/>
          </p:cNvSpPr>
          <p:nvPr/>
        </p:nvSpPr>
        <p:spPr bwMode="auto">
          <a:xfrm>
            <a:off x="2987675" y="5445125"/>
            <a:ext cx="2063750" cy="366713"/>
          </a:xfrm>
          <a:prstGeom prst="rect">
            <a:avLst/>
          </a:prstGeom>
          <a:noFill/>
          <a:ln w="9525">
            <a:noFill/>
            <a:miter lim="800000"/>
            <a:headEnd/>
            <a:tailEnd/>
          </a:ln>
        </p:spPr>
        <p:txBody>
          <a:bodyPr wrap="none" anchor="ctr">
            <a:spAutoFit/>
          </a:bodyPr>
          <a:lstStyle/>
          <a:p>
            <a:r>
              <a:rPr lang="zh-CN" altLang="en-US"/>
              <a:t>图</a:t>
            </a:r>
            <a:r>
              <a:rPr lang="en-US" altLang="zh-CN"/>
              <a:t>8.2  </a:t>
            </a:r>
            <a:r>
              <a:rPr lang="zh-CN" altLang="en-US"/>
              <a:t>业务流程图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72070"/>
            <a:ext cx="8543956" cy="699542"/>
          </a:xfrm>
        </p:spPr>
        <p:txBody>
          <a:bodyPr/>
          <a:lstStyle/>
          <a:p>
            <a:r>
              <a:rPr lang="zh-CN" altLang="en-US" dirty="0" smtClean="0"/>
              <a:t>第二章</a:t>
            </a:r>
            <a:r>
              <a:rPr lang="en-US" b="1" dirty="0" smtClean="0"/>
              <a:t>  </a:t>
            </a:r>
            <a:r>
              <a:rPr lang="zh-CN" altLang="en-US" dirty="0" smtClean="0"/>
              <a:t>管理信息系统的技术基础</a:t>
            </a:r>
          </a:p>
        </p:txBody>
      </p:sp>
      <p:sp>
        <p:nvSpPr>
          <p:cNvPr id="3" name="内容占位符 2"/>
          <p:cNvSpPr>
            <a:spLocks noGrp="1"/>
          </p:cNvSpPr>
          <p:nvPr>
            <p:ph sz="half" idx="1"/>
          </p:nvPr>
        </p:nvSpPr>
        <p:spPr>
          <a:xfrm>
            <a:off x="1142976" y="2171705"/>
            <a:ext cx="6829444" cy="2900369"/>
          </a:xfrm>
        </p:spPr>
        <p:txBody>
          <a:bodyPr/>
          <a:lstStyle/>
          <a:p>
            <a:r>
              <a:rPr lang="zh-CN" altLang="en-US" dirty="0" smtClean="0">
                <a:hlinkClick r:id="rId2" action="ppaction://hlinksldjump"/>
              </a:rPr>
              <a:t>第一节    计算机和计算机学科的发展</a:t>
            </a:r>
            <a:endParaRPr lang="en-US" altLang="zh-CN" dirty="0" smtClean="0"/>
          </a:p>
          <a:p>
            <a:r>
              <a:rPr lang="zh-CN" altLang="en-US" dirty="0" smtClean="0">
                <a:hlinkClick r:id="rId3" action="ppaction://hlinksldjump"/>
              </a:rPr>
              <a:t>第二节    计算机技术</a:t>
            </a:r>
            <a:endParaRPr lang="en-US" altLang="zh-CN" dirty="0" smtClean="0"/>
          </a:p>
          <a:p>
            <a:r>
              <a:rPr lang="zh-CN" altLang="en-US" dirty="0" smtClean="0">
                <a:hlinkClick r:id="rId4" action="ppaction://hlinksldjump"/>
              </a:rPr>
              <a:t>第三节    数据库技术</a:t>
            </a:r>
            <a:endParaRPr lang="en-US" altLang="zh-CN" dirty="0" smtClean="0"/>
          </a:p>
          <a:p>
            <a:r>
              <a:rPr lang="zh-CN" altLang="en-US" dirty="0" smtClean="0">
                <a:hlinkClick r:id="rId5" action="ppaction://hlinksldjump"/>
              </a:rPr>
              <a:t>第四节    计算机网络</a:t>
            </a:r>
            <a:endParaRPr lang="en-US" altLang="zh-CN" dirty="0" smtClean="0"/>
          </a:p>
          <a:p>
            <a:pPr marL="0" indent="0">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26</a:t>
            </a:fld>
            <a:endParaRPr lang="zh-CN" altLang="zh-CN"/>
          </a:p>
        </p:txBody>
      </p:sp>
    </p:spTree>
    <p:extLst>
      <p:ext uri="{BB962C8B-B14F-4D97-AF65-F5344CB8AC3E}">
        <p14:creationId xmlns="" xmlns:p14="http://schemas.microsoft.com/office/powerpoint/2010/main" val="3706376425"/>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noChangeArrowheads="1"/>
          </p:cNvSpPr>
          <p:nvPr>
            <p:ph type="body" idx="4294967295"/>
          </p:nvPr>
        </p:nvSpPr>
        <p:spPr>
          <a:xfrm>
            <a:off x="395288" y="1268413"/>
            <a:ext cx="8229600" cy="4525962"/>
          </a:xfrm>
        </p:spPr>
        <p:txBody>
          <a:bodyPr/>
          <a:lstStyle/>
          <a:p>
            <a:pPr>
              <a:buFontTx/>
              <a:buNone/>
            </a:pPr>
            <a:r>
              <a:rPr lang="zh-CN" altLang="en-US" sz="2400" smtClean="0"/>
              <a:t>二、</a:t>
            </a:r>
            <a:r>
              <a:rPr lang="en-US" altLang="zh-CN" sz="2400" smtClean="0"/>
              <a:t> </a:t>
            </a:r>
            <a:r>
              <a:rPr lang="zh-CN" altLang="en-US" sz="2400" smtClean="0"/>
              <a:t>数据流图分析</a:t>
            </a:r>
          </a:p>
          <a:p>
            <a:pPr>
              <a:buFontTx/>
              <a:buNone/>
            </a:pPr>
            <a:r>
              <a:rPr lang="zh-CN" altLang="en-US" sz="2400" smtClean="0"/>
              <a:t>      按照成绩管理系统的业务流程，我们绘制了对应的数据流程图。</a:t>
            </a:r>
            <a:r>
              <a:rPr lang="zh-CN" altLang="en-US" smtClean="0"/>
              <a:t> </a:t>
            </a:r>
          </a:p>
        </p:txBody>
      </p:sp>
      <p:pic>
        <p:nvPicPr>
          <p:cNvPr id="28674" name="Picture 4" descr="124"/>
          <p:cNvPicPr>
            <a:picLocks noChangeAspect="1" noChangeArrowheads="1"/>
          </p:cNvPicPr>
          <p:nvPr/>
        </p:nvPicPr>
        <p:blipFill>
          <a:blip r:embed="rId2"/>
          <a:srcRect/>
          <a:stretch>
            <a:fillRect/>
          </a:stretch>
        </p:blipFill>
        <p:spPr bwMode="auto">
          <a:xfrm>
            <a:off x="2124075" y="2852738"/>
            <a:ext cx="4535488" cy="2017712"/>
          </a:xfrm>
          <a:prstGeom prst="rect">
            <a:avLst/>
          </a:prstGeom>
          <a:noFill/>
          <a:ln w="9525">
            <a:noFill/>
            <a:miter lim="800000"/>
            <a:headEnd/>
            <a:tailEnd/>
          </a:ln>
        </p:spPr>
      </p:pic>
      <p:sp>
        <p:nvSpPr>
          <p:cNvPr id="28675" name="Rectangle 5"/>
          <p:cNvSpPr>
            <a:spLocks noChangeArrowheads="1"/>
          </p:cNvSpPr>
          <p:nvPr/>
        </p:nvSpPr>
        <p:spPr bwMode="auto">
          <a:xfrm>
            <a:off x="2916238" y="5229225"/>
            <a:ext cx="2686050" cy="366713"/>
          </a:xfrm>
          <a:prstGeom prst="rect">
            <a:avLst/>
          </a:prstGeom>
          <a:noFill/>
          <a:ln w="9525">
            <a:noFill/>
            <a:miter lim="800000"/>
            <a:headEnd/>
            <a:tailEnd/>
          </a:ln>
        </p:spPr>
        <p:txBody>
          <a:bodyPr wrap="none" anchor="ctr">
            <a:spAutoFit/>
          </a:bodyPr>
          <a:lstStyle/>
          <a:p>
            <a:r>
              <a:rPr lang="zh-CN" altLang="en-US"/>
              <a:t>图</a:t>
            </a:r>
            <a:r>
              <a:rPr lang="en-US" altLang="zh-CN"/>
              <a:t>8.3 </a:t>
            </a:r>
            <a:r>
              <a:rPr lang="zh-CN" altLang="en-US"/>
              <a:t>数据流程图的符号 </a:t>
            </a: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a:grpSpLocks noChangeAspect="1"/>
          </p:cNvGrpSpPr>
          <p:nvPr/>
        </p:nvGrpSpPr>
        <p:grpSpPr bwMode="auto">
          <a:xfrm>
            <a:off x="250825" y="692150"/>
            <a:ext cx="8497888" cy="4752975"/>
            <a:chOff x="1811" y="4638"/>
            <a:chExt cx="7560" cy="6864"/>
          </a:xfrm>
        </p:grpSpPr>
        <p:sp>
          <p:nvSpPr>
            <p:cNvPr id="29699" name="AutoShape 6"/>
            <p:cNvSpPr>
              <a:spLocks noChangeAspect="1" noChangeArrowheads="1"/>
            </p:cNvSpPr>
            <p:nvPr/>
          </p:nvSpPr>
          <p:spPr bwMode="auto">
            <a:xfrm>
              <a:off x="1811" y="4638"/>
              <a:ext cx="7560" cy="6864"/>
            </a:xfrm>
            <a:prstGeom prst="rect">
              <a:avLst/>
            </a:prstGeom>
            <a:noFill/>
            <a:ln w="9525">
              <a:noFill/>
              <a:miter lim="800000"/>
              <a:headEnd/>
              <a:tailEnd/>
            </a:ln>
          </p:spPr>
          <p:txBody>
            <a:bodyPr/>
            <a:lstStyle/>
            <a:p>
              <a:endParaRPr lang="zh-CN" altLang="en-US"/>
            </a:p>
          </p:txBody>
        </p:sp>
        <p:grpSp>
          <p:nvGrpSpPr>
            <p:cNvPr id="5" name="Group 7"/>
            <p:cNvGrpSpPr>
              <a:grpSpLocks/>
            </p:cNvGrpSpPr>
            <p:nvPr/>
          </p:nvGrpSpPr>
          <p:grpSpPr bwMode="auto">
            <a:xfrm>
              <a:off x="7211" y="6042"/>
              <a:ext cx="1620" cy="625"/>
              <a:chOff x="6118" y="16165"/>
              <a:chExt cx="1878" cy="544"/>
            </a:xfrm>
          </p:grpSpPr>
          <p:sp>
            <p:nvSpPr>
              <p:cNvPr id="29756" name="AutoShape 8"/>
              <p:cNvSpPr>
                <a:spLocks noChangeArrowheads="1"/>
              </p:cNvSpPr>
              <p:nvPr/>
            </p:nvSpPr>
            <p:spPr bwMode="auto">
              <a:xfrm>
                <a:off x="6118" y="16165"/>
                <a:ext cx="1878" cy="544"/>
              </a:xfrm>
              <a:prstGeom prst="flowChartOnlineStorage">
                <a:avLst/>
              </a:prstGeom>
              <a:solidFill>
                <a:srgbClr val="FFFFFF"/>
              </a:solidFill>
              <a:ln w="9525">
                <a:solidFill>
                  <a:srgbClr val="000000"/>
                </a:solidFill>
                <a:miter lim="800000"/>
                <a:headEnd/>
                <a:tailEnd/>
              </a:ln>
            </p:spPr>
            <p:txBody>
              <a:bodyPr/>
              <a:lstStyle/>
              <a:p>
                <a:endParaRPr lang="zh-CN" altLang="en-US"/>
              </a:p>
            </p:txBody>
          </p:sp>
          <p:sp>
            <p:nvSpPr>
              <p:cNvPr id="29757" name="Text Box 9"/>
              <p:cNvSpPr txBox="1">
                <a:spLocks noChangeArrowheads="1"/>
              </p:cNvSpPr>
              <p:nvPr/>
            </p:nvSpPr>
            <p:spPr bwMode="auto">
              <a:xfrm>
                <a:off x="6274" y="16301"/>
                <a:ext cx="1409" cy="272"/>
              </a:xfrm>
              <a:prstGeom prst="rect">
                <a:avLst/>
              </a:prstGeom>
              <a:solidFill>
                <a:srgbClr val="FFFFFF"/>
              </a:solidFill>
              <a:ln w="9525">
                <a:solidFill>
                  <a:srgbClr val="FFFFFF"/>
                </a:solidFill>
                <a:miter lim="800000"/>
                <a:headEnd/>
                <a:tailEnd/>
              </a:ln>
            </p:spPr>
            <p:txBody>
              <a:bodyPr lIns="0" tIns="0" rIns="0" bIns="0"/>
              <a:lstStyle/>
              <a:p>
                <a:pPr algn="just"/>
                <a:r>
                  <a:rPr lang="zh-CN" altLang="en-US" sz="1600">
                    <a:latin typeface="Times New Roman" pitchFamily="18" charset="0"/>
                  </a:rPr>
                  <a:t>选课情况</a:t>
                </a:r>
              </a:p>
              <a:p>
                <a:pPr algn="just"/>
                <a:endParaRPr lang="zh-CN" altLang="en-US" sz="1600">
                  <a:latin typeface="Times New Roman" pitchFamily="18" charset="0"/>
                </a:endParaRPr>
              </a:p>
              <a:p>
                <a:endParaRPr lang="zh-CN" altLang="en-US"/>
              </a:p>
            </p:txBody>
          </p:sp>
        </p:grpSp>
        <p:grpSp>
          <p:nvGrpSpPr>
            <p:cNvPr id="6" name="Group 10"/>
            <p:cNvGrpSpPr>
              <a:grpSpLocks/>
            </p:cNvGrpSpPr>
            <p:nvPr/>
          </p:nvGrpSpPr>
          <p:grpSpPr bwMode="auto">
            <a:xfrm>
              <a:off x="7031" y="9162"/>
              <a:ext cx="1800" cy="625"/>
              <a:chOff x="6118" y="16165"/>
              <a:chExt cx="1878" cy="544"/>
            </a:xfrm>
          </p:grpSpPr>
          <p:sp>
            <p:nvSpPr>
              <p:cNvPr id="29754" name="AutoShape 11"/>
              <p:cNvSpPr>
                <a:spLocks noChangeArrowheads="1"/>
              </p:cNvSpPr>
              <p:nvPr/>
            </p:nvSpPr>
            <p:spPr bwMode="auto">
              <a:xfrm>
                <a:off x="6118" y="16165"/>
                <a:ext cx="1878" cy="544"/>
              </a:xfrm>
              <a:prstGeom prst="flowChartOnlineStorage">
                <a:avLst/>
              </a:prstGeom>
              <a:solidFill>
                <a:srgbClr val="FFFFFF"/>
              </a:solidFill>
              <a:ln w="9525">
                <a:solidFill>
                  <a:srgbClr val="000000"/>
                </a:solidFill>
                <a:miter lim="800000"/>
                <a:headEnd/>
                <a:tailEnd/>
              </a:ln>
            </p:spPr>
            <p:txBody>
              <a:bodyPr/>
              <a:lstStyle/>
              <a:p>
                <a:endParaRPr lang="zh-CN" altLang="en-US"/>
              </a:p>
            </p:txBody>
          </p:sp>
          <p:sp>
            <p:nvSpPr>
              <p:cNvPr id="29755" name="Text Box 12"/>
              <p:cNvSpPr txBox="1">
                <a:spLocks noChangeArrowheads="1"/>
              </p:cNvSpPr>
              <p:nvPr/>
            </p:nvSpPr>
            <p:spPr bwMode="auto">
              <a:xfrm>
                <a:off x="6274" y="16301"/>
                <a:ext cx="1409" cy="272"/>
              </a:xfrm>
              <a:prstGeom prst="rect">
                <a:avLst/>
              </a:prstGeom>
              <a:solidFill>
                <a:srgbClr val="FFFFFF"/>
              </a:solidFill>
              <a:ln w="9525">
                <a:solidFill>
                  <a:srgbClr val="FFFFFF"/>
                </a:solidFill>
                <a:miter lim="800000"/>
                <a:headEnd/>
                <a:tailEnd/>
              </a:ln>
            </p:spPr>
            <p:txBody>
              <a:bodyPr lIns="0" tIns="0" rIns="0" bIns="0"/>
              <a:lstStyle/>
              <a:p>
                <a:pPr algn="just"/>
                <a:r>
                  <a:rPr lang="zh-CN" altLang="en-US" sz="1600">
                    <a:latin typeface="Times New Roman" pitchFamily="18" charset="0"/>
                  </a:rPr>
                  <a:t>课程分数</a:t>
                </a:r>
              </a:p>
              <a:p>
                <a:pPr algn="just"/>
                <a:endParaRPr lang="zh-CN" altLang="en-US" sz="1600">
                  <a:latin typeface="Times New Roman" pitchFamily="18" charset="0"/>
                </a:endParaRPr>
              </a:p>
              <a:p>
                <a:endParaRPr lang="zh-CN" altLang="en-US"/>
              </a:p>
            </p:txBody>
          </p:sp>
        </p:grpSp>
        <p:sp>
          <p:nvSpPr>
            <p:cNvPr id="29709" name="Text Box 13"/>
            <p:cNvSpPr txBox="1">
              <a:spLocks noChangeArrowheads="1"/>
            </p:cNvSpPr>
            <p:nvPr/>
          </p:nvSpPr>
          <p:spPr bwMode="auto">
            <a:xfrm>
              <a:off x="2531" y="6197"/>
              <a:ext cx="1439" cy="470"/>
            </a:xfrm>
            <a:prstGeom prst="rect">
              <a:avLst/>
            </a:prstGeom>
            <a:solidFill>
              <a:srgbClr val="FFFFFF"/>
            </a:solidFill>
            <a:ln w="9525" algn="ctr">
              <a:solidFill>
                <a:srgbClr val="000000"/>
              </a:solidFill>
              <a:miter lim="800000"/>
              <a:headEnd/>
              <a:tailEnd/>
            </a:ln>
            <a:effectLst>
              <a:outerShdw dist="107763" dir="18900000" algn="ctr" rotWithShape="0">
                <a:srgbClr val="808080">
                  <a:alpha val="50000"/>
                </a:srgbClr>
              </a:outerShdw>
            </a:effectLst>
          </p:spPr>
          <p:txBody>
            <a:bodyPr/>
            <a:lstStyle/>
            <a:p>
              <a:pPr algn="just">
                <a:defRPr/>
              </a:pPr>
              <a:r>
                <a:rPr lang="zh-CN" altLang="en-US" sz="1600">
                  <a:latin typeface="Times New Roman" pitchFamily="18" charset="0"/>
                </a:rPr>
                <a:t>学生</a:t>
              </a:r>
            </a:p>
            <a:p>
              <a:pPr algn="just">
                <a:defRPr/>
              </a:pPr>
              <a:endParaRPr lang="zh-CN" altLang="en-US" sz="1600">
                <a:latin typeface="Times New Roman" pitchFamily="18" charset="0"/>
              </a:endParaRPr>
            </a:p>
            <a:p>
              <a:pPr>
                <a:defRPr/>
              </a:pPr>
              <a:endParaRPr lang="zh-CN" altLang="en-US"/>
            </a:p>
          </p:txBody>
        </p:sp>
        <p:sp>
          <p:nvSpPr>
            <p:cNvPr id="29710" name="Text Box 14"/>
            <p:cNvSpPr txBox="1">
              <a:spLocks noChangeArrowheads="1"/>
            </p:cNvSpPr>
            <p:nvPr/>
          </p:nvSpPr>
          <p:spPr bwMode="auto">
            <a:xfrm>
              <a:off x="4691" y="10567"/>
              <a:ext cx="1438" cy="468"/>
            </a:xfrm>
            <a:prstGeom prst="rect">
              <a:avLst/>
            </a:prstGeom>
            <a:solidFill>
              <a:srgbClr val="FFFFFF"/>
            </a:solidFill>
            <a:ln w="9525" algn="ctr">
              <a:solidFill>
                <a:srgbClr val="000000"/>
              </a:solidFill>
              <a:miter lim="800000"/>
              <a:headEnd/>
              <a:tailEnd/>
            </a:ln>
            <a:effectLst>
              <a:outerShdw dist="107763" dir="18900000" algn="ctr" rotWithShape="0">
                <a:srgbClr val="808080">
                  <a:alpha val="50000"/>
                </a:srgbClr>
              </a:outerShdw>
            </a:effectLst>
          </p:spPr>
          <p:txBody>
            <a:bodyPr/>
            <a:lstStyle/>
            <a:p>
              <a:pPr algn="just">
                <a:defRPr/>
              </a:pPr>
              <a:r>
                <a:rPr lang="zh-CN" altLang="en-US" sz="1600">
                  <a:latin typeface="Times New Roman" pitchFamily="18" charset="0"/>
                </a:rPr>
                <a:t>教师</a:t>
              </a:r>
            </a:p>
            <a:p>
              <a:pPr algn="just">
                <a:defRPr/>
              </a:pPr>
              <a:endParaRPr lang="zh-CN" altLang="en-US" sz="1000">
                <a:latin typeface="Times New Roman" pitchFamily="18" charset="0"/>
              </a:endParaRPr>
            </a:p>
            <a:p>
              <a:pPr>
                <a:defRPr/>
              </a:pPr>
              <a:endParaRPr lang="zh-CN" altLang="en-US"/>
            </a:p>
          </p:txBody>
        </p:sp>
        <p:sp>
          <p:nvSpPr>
            <p:cNvPr id="29704" name="Text Box 15"/>
            <p:cNvSpPr txBox="1">
              <a:spLocks noChangeArrowheads="1"/>
            </p:cNvSpPr>
            <p:nvPr/>
          </p:nvSpPr>
          <p:spPr bwMode="auto">
            <a:xfrm>
              <a:off x="5411" y="6198"/>
              <a:ext cx="900" cy="466"/>
            </a:xfrm>
            <a:prstGeom prst="rect">
              <a:avLst/>
            </a:prstGeom>
            <a:solidFill>
              <a:srgbClr val="FFFFFF"/>
            </a:solidFill>
            <a:ln w="9525" algn="ctr">
              <a:solidFill>
                <a:srgbClr val="000000"/>
              </a:solidFill>
              <a:miter lim="800000"/>
              <a:headEnd/>
              <a:tailEnd/>
            </a:ln>
          </p:spPr>
          <p:txBody>
            <a:bodyPr/>
            <a:lstStyle/>
            <a:p>
              <a:pPr algn="just"/>
              <a:r>
                <a:rPr lang="zh-CN" altLang="en-US" sz="1600">
                  <a:latin typeface="Times New Roman" pitchFamily="18" charset="0"/>
                </a:rPr>
                <a:t>选课</a:t>
              </a:r>
            </a:p>
            <a:p>
              <a:pPr algn="just"/>
              <a:endParaRPr lang="zh-CN" altLang="en-US" sz="1000">
                <a:latin typeface="Times New Roman" pitchFamily="18" charset="0"/>
              </a:endParaRPr>
            </a:p>
            <a:p>
              <a:endParaRPr lang="zh-CN" altLang="en-US"/>
            </a:p>
          </p:txBody>
        </p:sp>
        <p:sp>
          <p:nvSpPr>
            <p:cNvPr id="29705" name="Line 16"/>
            <p:cNvSpPr>
              <a:spLocks noChangeShapeType="1"/>
            </p:cNvSpPr>
            <p:nvPr/>
          </p:nvSpPr>
          <p:spPr bwMode="auto">
            <a:xfrm>
              <a:off x="4151" y="6354"/>
              <a:ext cx="1260" cy="2"/>
            </a:xfrm>
            <a:prstGeom prst="line">
              <a:avLst/>
            </a:prstGeom>
            <a:noFill/>
            <a:ln w="9525">
              <a:solidFill>
                <a:srgbClr val="000000"/>
              </a:solidFill>
              <a:round/>
              <a:headEnd/>
              <a:tailEnd type="triangle" w="med" len="med"/>
            </a:ln>
          </p:spPr>
          <p:txBody>
            <a:bodyPr/>
            <a:lstStyle/>
            <a:p>
              <a:endParaRPr lang="zh-CN" altLang="en-US"/>
            </a:p>
          </p:txBody>
        </p:sp>
        <p:sp>
          <p:nvSpPr>
            <p:cNvPr id="29706" name="Line 17"/>
            <p:cNvSpPr>
              <a:spLocks noChangeShapeType="1"/>
            </p:cNvSpPr>
            <p:nvPr/>
          </p:nvSpPr>
          <p:spPr bwMode="auto">
            <a:xfrm>
              <a:off x="6311" y="6354"/>
              <a:ext cx="900" cy="1"/>
            </a:xfrm>
            <a:prstGeom prst="line">
              <a:avLst/>
            </a:prstGeom>
            <a:noFill/>
            <a:ln w="9525">
              <a:solidFill>
                <a:srgbClr val="000000"/>
              </a:solidFill>
              <a:round/>
              <a:headEnd/>
              <a:tailEnd type="triangle" w="med" len="med"/>
            </a:ln>
          </p:spPr>
          <p:txBody>
            <a:bodyPr/>
            <a:lstStyle/>
            <a:p>
              <a:endParaRPr lang="zh-CN" altLang="en-US"/>
            </a:p>
          </p:txBody>
        </p:sp>
        <p:grpSp>
          <p:nvGrpSpPr>
            <p:cNvPr id="7" name="Group 18"/>
            <p:cNvGrpSpPr>
              <a:grpSpLocks/>
            </p:cNvGrpSpPr>
            <p:nvPr/>
          </p:nvGrpSpPr>
          <p:grpSpPr bwMode="auto">
            <a:xfrm>
              <a:off x="7031" y="6978"/>
              <a:ext cx="1800" cy="624"/>
              <a:chOff x="6118" y="16165"/>
              <a:chExt cx="1878" cy="544"/>
            </a:xfrm>
          </p:grpSpPr>
          <p:sp>
            <p:nvSpPr>
              <p:cNvPr id="29752" name="AutoShape 19"/>
              <p:cNvSpPr>
                <a:spLocks noChangeArrowheads="1"/>
              </p:cNvSpPr>
              <p:nvPr/>
            </p:nvSpPr>
            <p:spPr bwMode="auto">
              <a:xfrm>
                <a:off x="6118" y="16165"/>
                <a:ext cx="1878" cy="544"/>
              </a:xfrm>
              <a:prstGeom prst="flowChartOnlineStorage">
                <a:avLst/>
              </a:prstGeom>
              <a:solidFill>
                <a:srgbClr val="FFFFFF"/>
              </a:solidFill>
              <a:ln w="9525">
                <a:solidFill>
                  <a:srgbClr val="000000"/>
                </a:solidFill>
                <a:miter lim="800000"/>
                <a:headEnd/>
                <a:tailEnd/>
              </a:ln>
            </p:spPr>
            <p:txBody>
              <a:bodyPr/>
              <a:lstStyle/>
              <a:p>
                <a:endParaRPr lang="zh-CN" altLang="en-US"/>
              </a:p>
            </p:txBody>
          </p:sp>
          <p:sp>
            <p:nvSpPr>
              <p:cNvPr id="29753" name="Text Box 20"/>
              <p:cNvSpPr txBox="1">
                <a:spLocks noChangeArrowheads="1"/>
              </p:cNvSpPr>
              <p:nvPr/>
            </p:nvSpPr>
            <p:spPr bwMode="auto">
              <a:xfrm>
                <a:off x="6274" y="16301"/>
                <a:ext cx="1409" cy="272"/>
              </a:xfrm>
              <a:prstGeom prst="rect">
                <a:avLst/>
              </a:prstGeom>
              <a:solidFill>
                <a:srgbClr val="FFFFFF"/>
              </a:solidFill>
              <a:ln w="9525">
                <a:solidFill>
                  <a:srgbClr val="FFFFFF"/>
                </a:solidFill>
                <a:miter lim="800000"/>
                <a:headEnd/>
                <a:tailEnd/>
              </a:ln>
            </p:spPr>
            <p:txBody>
              <a:bodyPr lIns="0" tIns="0" rIns="0" bIns="0"/>
              <a:lstStyle/>
              <a:p>
                <a:pPr algn="just"/>
                <a:r>
                  <a:rPr lang="zh-CN" altLang="en-US" sz="1600">
                    <a:latin typeface="Times New Roman" pitchFamily="18" charset="0"/>
                  </a:rPr>
                  <a:t>课程库</a:t>
                </a:r>
              </a:p>
              <a:p>
                <a:pPr algn="just"/>
                <a:endParaRPr lang="zh-CN" altLang="en-US" sz="1000">
                  <a:latin typeface="Times New Roman" pitchFamily="18" charset="0"/>
                </a:endParaRPr>
              </a:p>
              <a:p>
                <a:endParaRPr lang="zh-CN" altLang="en-US"/>
              </a:p>
            </p:txBody>
          </p:sp>
        </p:grpSp>
        <p:sp>
          <p:nvSpPr>
            <p:cNvPr id="29708" name="Line 21"/>
            <p:cNvSpPr>
              <a:spLocks noChangeShapeType="1"/>
            </p:cNvSpPr>
            <p:nvPr/>
          </p:nvSpPr>
          <p:spPr bwMode="auto">
            <a:xfrm flipH="1">
              <a:off x="5951" y="7290"/>
              <a:ext cx="1080" cy="1"/>
            </a:xfrm>
            <a:prstGeom prst="line">
              <a:avLst/>
            </a:prstGeom>
            <a:noFill/>
            <a:ln w="9525">
              <a:solidFill>
                <a:srgbClr val="000000"/>
              </a:solidFill>
              <a:round/>
              <a:headEnd/>
              <a:tailEnd/>
            </a:ln>
          </p:spPr>
          <p:txBody>
            <a:bodyPr/>
            <a:lstStyle/>
            <a:p>
              <a:endParaRPr lang="zh-CN" altLang="en-US"/>
            </a:p>
          </p:txBody>
        </p:sp>
        <p:sp>
          <p:nvSpPr>
            <p:cNvPr id="2" name="Line 22"/>
            <p:cNvSpPr>
              <a:spLocks noChangeShapeType="1"/>
            </p:cNvSpPr>
            <p:nvPr/>
          </p:nvSpPr>
          <p:spPr bwMode="auto">
            <a:xfrm flipV="1">
              <a:off x="5951" y="6666"/>
              <a:ext cx="1" cy="624"/>
            </a:xfrm>
            <a:prstGeom prst="line">
              <a:avLst/>
            </a:prstGeom>
            <a:noFill/>
            <a:ln w="9525">
              <a:solidFill>
                <a:srgbClr val="000000"/>
              </a:solidFill>
              <a:round/>
              <a:headEnd/>
              <a:tailEnd type="triangle" w="med" len="med"/>
            </a:ln>
          </p:spPr>
          <p:txBody>
            <a:bodyPr/>
            <a:lstStyle/>
            <a:p>
              <a:endParaRPr lang="zh-CN" altLang="en-US"/>
            </a:p>
          </p:txBody>
        </p:sp>
        <p:sp>
          <p:nvSpPr>
            <p:cNvPr id="3" name="Text Box 23"/>
            <p:cNvSpPr txBox="1">
              <a:spLocks noChangeArrowheads="1"/>
            </p:cNvSpPr>
            <p:nvPr/>
          </p:nvSpPr>
          <p:spPr bwMode="auto">
            <a:xfrm>
              <a:off x="2531" y="9162"/>
              <a:ext cx="1440" cy="466"/>
            </a:xfrm>
            <a:prstGeom prst="rect">
              <a:avLst/>
            </a:prstGeom>
            <a:solidFill>
              <a:srgbClr val="FFFFFF"/>
            </a:solidFill>
            <a:ln w="9525" algn="ctr">
              <a:solidFill>
                <a:srgbClr val="000000"/>
              </a:solidFill>
              <a:miter lim="800000"/>
              <a:headEnd/>
              <a:tailEnd/>
            </a:ln>
          </p:spPr>
          <p:txBody>
            <a:bodyPr/>
            <a:lstStyle/>
            <a:p>
              <a:pPr algn="just"/>
              <a:r>
                <a:rPr lang="zh-CN" altLang="en-US" sz="1600">
                  <a:latin typeface="Times New Roman" pitchFamily="18" charset="0"/>
                </a:rPr>
                <a:t>课程考试</a:t>
              </a:r>
            </a:p>
            <a:p>
              <a:pPr algn="just"/>
              <a:endParaRPr lang="zh-CN" altLang="en-US" sz="1000">
                <a:latin typeface="Times New Roman" pitchFamily="18" charset="0"/>
              </a:endParaRPr>
            </a:p>
            <a:p>
              <a:endParaRPr lang="zh-CN" altLang="en-US"/>
            </a:p>
          </p:txBody>
        </p:sp>
        <p:sp>
          <p:nvSpPr>
            <p:cNvPr id="29711" name="Line 24"/>
            <p:cNvSpPr>
              <a:spLocks noChangeShapeType="1"/>
            </p:cNvSpPr>
            <p:nvPr/>
          </p:nvSpPr>
          <p:spPr bwMode="auto">
            <a:xfrm>
              <a:off x="2891" y="6666"/>
              <a:ext cx="1" cy="2496"/>
            </a:xfrm>
            <a:prstGeom prst="line">
              <a:avLst/>
            </a:prstGeom>
            <a:noFill/>
            <a:ln w="9525">
              <a:solidFill>
                <a:srgbClr val="000000"/>
              </a:solidFill>
              <a:round/>
              <a:headEnd/>
              <a:tailEnd type="triangle" w="med" len="med"/>
            </a:ln>
          </p:spPr>
          <p:txBody>
            <a:bodyPr/>
            <a:lstStyle/>
            <a:p>
              <a:endParaRPr lang="zh-CN" altLang="en-US"/>
            </a:p>
          </p:txBody>
        </p:sp>
        <p:sp>
          <p:nvSpPr>
            <p:cNvPr id="29712" name="Line 25"/>
            <p:cNvSpPr>
              <a:spLocks noChangeShapeType="1"/>
            </p:cNvSpPr>
            <p:nvPr/>
          </p:nvSpPr>
          <p:spPr bwMode="auto">
            <a:xfrm flipH="1" flipV="1">
              <a:off x="3251" y="9630"/>
              <a:ext cx="1" cy="1092"/>
            </a:xfrm>
            <a:prstGeom prst="line">
              <a:avLst/>
            </a:prstGeom>
            <a:noFill/>
            <a:ln w="9525">
              <a:solidFill>
                <a:srgbClr val="000000"/>
              </a:solidFill>
              <a:round/>
              <a:headEnd/>
              <a:tailEnd type="triangle" w="med" len="med"/>
            </a:ln>
          </p:spPr>
          <p:txBody>
            <a:bodyPr/>
            <a:lstStyle/>
            <a:p>
              <a:endParaRPr lang="zh-CN" altLang="en-US"/>
            </a:p>
          </p:txBody>
        </p:sp>
        <p:sp>
          <p:nvSpPr>
            <p:cNvPr id="29713" name="Text Box 26"/>
            <p:cNvSpPr txBox="1">
              <a:spLocks noChangeArrowheads="1"/>
            </p:cNvSpPr>
            <p:nvPr/>
          </p:nvSpPr>
          <p:spPr bwMode="auto">
            <a:xfrm>
              <a:off x="4691" y="9318"/>
              <a:ext cx="1259" cy="467"/>
            </a:xfrm>
            <a:prstGeom prst="rect">
              <a:avLst/>
            </a:prstGeom>
            <a:solidFill>
              <a:srgbClr val="FFFFFF"/>
            </a:solidFill>
            <a:ln w="9525" algn="ctr">
              <a:solidFill>
                <a:srgbClr val="000000"/>
              </a:solidFill>
              <a:miter lim="800000"/>
              <a:headEnd/>
              <a:tailEnd/>
            </a:ln>
          </p:spPr>
          <p:txBody>
            <a:bodyPr/>
            <a:lstStyle/>
            <a:p>
              <a:pPr algn="just"/>
              <a:r>
                <a:rPr lang="zh-CN" altLang="en-US" sz="1600">
                  <a:latin typeface="Times New Roman" pitchFamily="18" charset="0"/>
                </a:rPr>
                <a:t>评卷</a:t>
              </a:r>
            </a:p>
            <a:p>
              <a:pPr algn="just"/>
              <a:endParaRPr lang="zh-CN" altLang="en-US" sz="1600">
                <a:latin typeface="Times New Roman" pitchFamily="18" charset="0"/>
              </a:endParaRPr>
            </a:p>
            <a:p>
              <a:endParaRPr lang="zh-CN" altLang="en-US"/>
            </a:p>
          </p:txBody>
        </p:sp>
        <p:sp>
          <p:nvSpPr>
            <p:cNvPr id="29714" name="Line 27"/>
            <p:cNvSpPr>
              <a:spLocks noChangeShapeType="1"/>
            </p:cNvSpPr>
            <p:nvPr/>
          </p:nvSpPr>
          <p:spPr bwMode="auto">
            <a:xfrm>
              <a:off x="5952" y="9474"/>
              <a:ext cx="1078" cy="1"/>
            </a:xfrm>
            <a:prstGeom prst="line">
              <a:avLst/>
            </a:prstGeom>
            <a:noFill/>
            <a:ln w="9525">
              <a:solidFill>
                <a:srgbClr val="000000"/>
              </a:solidFill>
              <a:round/>
              <a:headEnd/>
              <a:tailEnd type="triangle" w="med" len="med"/>
            </a:ln>
          </p:spPr>
          <p:txBody>
            <a:bodyPr/>
            <a:lstStyle/>
            <a:p>
              <a:endParaRPr lang="zh-CN" altLang="en-US"/>
            </a:p>
          </p:txBody>
        </p:sp>
        <p:sp>
          <p:nvSpPr>
            <p:cNvPr id="29715" name="Line 28"/>
            <p:cNvSpPr>
              <a:spLocks noChangeShapeType="1"/>
            </p:cNvSpPr>
            <p:nvPr/>
          </p:nvSpPr>
          <p:spPr bwMode="auto">
            <a:xfrm>
              <a:off x="3971" y="9474"/>
              <a:ext cx="720" cy="1"/>
            </a:xfrm>
            <a:prstGeom prst="line">
              <a:avLst/>
            </a:prstGeom>
            <a:noFill/>
            <a:ln w="9525">
              <a:solidFill>
                <a:srgbClr val="000000"/>
              </a:solidFill>
              <a:round/>
              <a:headEnd/>
              <a:tailEnd type="triangle" w="med" len="med"/>
            </a:ln>
          </p:spPr>
          <p:txBody>
            <a:bodyPr/>
            <a:lstStyle/>
            <a:p>
              <a:endParaRPr lang="zh-CN" altLang="en-US"/>
            </a:p>
          </p:txBody>
        </p:sp>
        <p:sp>
          <p:nvSpPr>
            <p:cNvPr id="29716" name="Line 29"/>
            <p:cNvSpPr>
              <a:spLocks noChangeShapeType="1"/>
            </p:cNvSpPr>
            <p:nvPr/>
          </p:nvSpPr>
          <p:spPr bwMode="auto">
            <a:xfrm flipV="1">
              <a:off x="5411" y="9787"/>
              <a:ext cx="1" cy="623"/>
            </a:xfrm>
            <a:prstGeom prst="line">
              <a:avLst/>
            </a:prstGeom>
            <a:noFill/>
            <a:ln w="9525">
              <a:solidFill>
                <a:srgbClr val="000000"/>
              </a:solidFill>
              <a:round/>
              <a:headEnd/>
              <a:tailEnd type="triangle" w="med" len="med"/>
            </a:ln>
          </p:spPr>
          <p:txBody>
            <a:bodyPr/>
            <a:lstStyle/>
            <a:p>
              <a:endParaRPr lang="zh-CN" altLang="en-US"/>
            </a:p>
          </p:txBody>
        </p:sp>
        <p:sp>
          <p:nvSpPr>
            <p:cNvPr id="29717" name="Text Box 30"/>
            <p:cNvSpPr txBox="1">
              <a:spLocks noChangeArrowheads="1"/>
            </p:cNvSpPr>
            <p:nvPr/>
          </p:nvSpPr>
          <p:spPr bwMode="auto">
            <a:xfrm>
              <a:off x="3431" y="10098"/>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F8</a:t>
              </a:r>
            </a:p>
            <a:p>
              <a:pPr algn="just"/>
              <a:endParaRPr lang="en-US" altLang="zh-CN" sz="1000">
                <a:latin typeface="Times New Roman" pitchFamily="18" charset="0"/>
              </a:endParaRPr>
            </a:p>
            <a:p>
              <a:endParaRPr lang="en-US" altLang="zh-CN"/>
            </a:p>
          </p:txBody>
        </p:sp>
        <p:sp>
          <p:nvSpPr>
            <p:cNvPr id="29718" name="Text Box 31"/>
            <p:cNvSpPr txBox="1">
              <a:spLocks noChangeArrowheads="1"/>
            </p:cNvSpPr>
            <p:nvPr/>
          </p:nvSpPr>
          <p:spPr bwMode="auto">
            <a:xfrm>
              <a:off x="4691" y="5954"/>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a:t>
              </a:r>
            </a:p>
            <a:p>
              <a:pPr algn="just"/>
              <a:endParaRPr lang="en-US" altLang="zh-CN" sz="1000">
                <a:latin typeface="Times New Roman" pitchFamily="18" charset="0"/>
              </a:endParaRPr>
            </a:p>
            <a:p>
              <a:endParaRPr lang="en-US" altLang="zh-CN"/>
            </a:p>
          </p:txBody>
        </p:sp>
        <p:sp>
          <p:nvSpPr>
            <p:cNvPr id="29719" name="Text Box 32"/>
            <p:cNvSpPr txBox="1">
              <a:spLocks noChangeArrowheads="1"/>
            </p:cNvSpPr>
            <p:nvPr/>
          </p:nvSpPr>
          <p:spPr bwMode="auto">
            <a:xfrm>
              <a:off x="6492" y="5971"/>
              <a:ext cx="539"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F2</a:t>
              </a:r>
            </a:p>
            <a:p>
              <a:pPr algn="just"/>
              <a:endParaRPr lang="en-US" altLang="zh-CN" sz="1000">
                <a:latin typeface="Times New Roman" pitchFamily="18" charset="0"/>
              </a:endParaRPr>
            </a:p>
            <a:p>
              <a:endParaRPr lang="en-US" altLang="zh-CN"/>
            </a:p>
          </p:txBody>
        </p:sp>
        <p:sp>
          <p:nvSpPr>
            <p:cNvPr id="29720" name="Text Box 33"/>
            <p:cNvSpPr txBox="1">
              <a:spLocks noChangeArrowheads="1"/>
            </p:cNvSpPr>
            <p:nvPr/>
          </p:nvSpPr>
          <p:spPr bwMode="auto">
            <a:xfrm>
              <a:off x="6131" y="6822"/>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F3</a:t>
              </a:r>
            </a:p>
            <a:p>
              <a:pPr algn="just"/>
              <a:endParaRPr lang="en-US" altLang="zh-CN" sz="1000">
                <a:latin typeface="Times New Roman" pitchFamily="18" charset="0"/>
              </a:endParaRPr>
            </a:p>
            <a:p>
              <a:endParaRPr lang="en-US" altLang="zh-CN"/>
            </a:p>
          </p:txBody>
        </p:sp>
        <p:sp>
          <p:nvSpPr>
            <p:cNvPr id="29721" name="Text Box 34"/>
            <p:cNvSpPr txBox="1">
              <a:spLocks noChangeArrowheads="1"/>
            </p:cNvSpPr>
            <p:nvPr/>
          </p:nvSpPr>
          <p:spPr bwMode="auto">
            <a:xfrm>
              <a:off x="4073" y="9125"/>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F4</a:t>
              </a:r>
            </a:p>
            <a:p>
              <a:pPr algn="just"/>
              <a:endParaRPr lang="en-US" altLang="zh-CN" sz="1000">
                <a:latin typeface="Times New Roman" pitchFamily="18" charset="0"/>
              </a:endParaRPr>
            </a:p>
            <a:p>
              <a:endParaRPr lang="en-US" altLang="zh-CN"/>
            </a:p>
          </p:txBody>
        </p:sp>
        <p:sp>
          <p:nvSpPr>
            <p:cNvPr id="29722" name="Text Box 35"/>
            <p:cNvSpPr txBox="1">
              <a:spLocks noChangeArrowheads="1"/>
            </p:cNvSpPr>
            <p:nvPr/>
          </p:nvSpPr>
          <p:spPr bwMode="auto">
            <a:xfrm>
              <a:off x="6131" y="9006"/>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F5</a:t>
              </a:r>
            </a:p>
            <a:p>
              <a:pPr algn="just"/>
              <a:endParaRPr lang="en-US" altLang="zh-CN" sz="1000">
                <a:latin typeface="Times New Roman" pitchFamily="18" charset="0"/>
              </a:endParaRPr>
            </a:p>
            <a:p>
              <a:endParaRPr lang="en-US" altLang="zh-CN"/>
            </a:p>
          </p:txBody>
        </p:sp>
        <p:sp>
          <p:nvSpPr>
            <p:cNvPr id="29723" name="Text Box 36"/>
            <p:cNvSpPr txBox="1">
              <a:spLocks noChangeArrowheads="1"/>
            </p:cNvSpPr>
            <p:nvPr/>
          </p:nvSpPr>
          <p:spPr bwMode="auto">
            <a:xfrm>
              <a:off x="5591" y="9908"/>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F6</a:t>
              </a:r>
            </a:p>
            <a:p>
              <a:endParaRPr lang="en-US" altLang="zh-CN"/>
            </a:p>
          </p:txBody>
        </p:sp>
        <p:sp>
          <p:nvSpPr>
            <p:cNvPr id="29724" name="Text Box 37"/>
            <p:cNvSpPr txBox="1">
              <a:spLocks noChangeArrowheads="1"/>
            </p:cNvSpPr>
            <p:nvPr/>
          </p:nvSpPr>
          <p:spPr bwMode="auto">
            <a:xfrm>
              <a:off x="2453" y="7134"/>
              <a:ext cx="36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F7</a:t>
              </a:r>
            </a:p>
            <a:p>
              <a:endParaRPr lang="en-US" altLang="zh-CN"/>
            </a:p>
          </p:txBody>
        </p:sp>
        <p:sp>
          <p:nvSpPr>
            <p:cNvPr id="29725" name="Line 38"/>
            <p:cNvSpPr>
              <a:spLocks noChangeShapeType="1"/>
            </p:cNvSpPr>
            <p:nvPr/>
          </p:nvSpPr>
          <p:spPr bwMode="auto">
            <a:xfrm>
              <a:off x="3251" y="10722"/>
              <a:ext cx="1440" cy="1"/>
            </a:xfrm>
            <a:prstGeom prst="line">
              <a:avLst/>
            </a:prstGeom>
            <a:noFill/>
            <a:ln w="9525">
              <a:solidFill>
                <a:srgbClr val="000000"/>
              </a:solidFill>
              <a:round/>
              <a:headEnd/>
              <a:tailEnd/>
            </a:ln>
          </p:spPr>
          <p:txBody>
            <a:bodyPr/>
            <a:lstStyle/>
            <a:p>
              <a:endParaRPr lang="zh-CN" altLang="en-US"/>
            </a:p>
          </p:txBody>
        </p:sp>
        <p:sp>
          <p:nvSpPr>
            <p:cNvPr id="29726" name="Text Box 39"/>
            <p:cNvSpPr txBox="1">
              <a:spLocks noChangeArrowheads="1"/>
            </p:cNvSpPr>
            <p:nvPr/>
          </p:nvSpPr>
          <p:spPr bwMode="auto">
            <a:xfrm>
              <a:off x="5411" y="5106"/>
              <a:ext cx="1440" cy="466"/>
            </a:xfrm>
            <a:prstGeom prst="rect">
              <a:avLst/>
            </a:prstGeom>
            <a:solidFill>
              <a:srgbClr val="FFFFFF"/>
            </a:solidFill>
            <a:ln w="9525" algn="ctr">
              <a:solidFill>
                <a:srgbClr val="000000"/>
              </a:solidFill>
              <a:miter lim="800000"/>
              <a:headEnd/>
              <a:tailEnd/>
            </a:ln>
          </p:spPr>
          <p:txBody>
            <a:bodyPr/>
            <a:lstStyle/>
            <a:p>
              <a:pPr algn="just"/>
              <a:r>
                <a:rPr lang="zh-CN" altLang="en-US" sz="1600">
                  <a:latin typeface="Times New Roman" pitchFamily="18" charset="0"/>
                </a:rPr>
                <a:t>课表查询</a:t>
              </a:r>
            </a:p>
            <a:p>
              <a:endParaRPr lang="zh-CN" altLang="en-US"/>
            </a:p>
          </p:txBody>
        </p:sp>
        <p:sp>
          <p:nvSpPr>
            <p:cNvPr id="29727" name="Line 40"/>
            <p:cNvSpPr>
              <a:spLocks noChangeShapeType="1"/>
            </p:cNvSpPr>
            <p:nvPr/>
          </p:nvSpPr>
          <p:spPr bwMode="auto">
            <a:xfrm>
              <a:off x="3071" y="5262"/>
              <a:ext cx="2340" cy="1"/>
            </a:xfrm>
            <a:prstGeom prst="line">
              <a:avLst/>
            </a:prstGeom>
            <a:noFill/>
            <a:ln w="9525">
              <a:solidFill>
                <a:srgbClr val="000000"/>
              </a:solidFill>
              <a:round/>
              <a:headEnd/>
              <a:tailEnd type="triangle" w="med" len="med"/>
            </a:ln>
          </p:spPr>
          <p:txBody>
            <a:bodyPr/>
            <a:lstStyle/>
            <a:p>
              <a:endParaRPr lang="zh-CN" altLang="en-US"/>
            </a:p>
          </p:txBody>
        </p:sp>
        <p:sp>
          <p:nvSpPr>
            <p:cNvPr id="29728" name="Line 41"/>
            <p:cNvSpPr>
              <a:spLocks noChangeShapeType="1"/>
            </p:cNvSpPr>
            <p:nvPr/>
          </p:nvSpPr>
          <p:spPr bwMode="auto">
            <a:xfrm>
              <a:off x="3071" y="5262"/>
              <a:ext cx="1" cy="780"/>
            </a:xfrm>
            <a:prstGeom prst="line">
              <a:avLst/>
            </a:prstGeom>
            <a:noFill/>
            <a:ln w="9525">
              <a:solidFill>
                <a:srgbClr val="000000"/>
              </a:solidFill>
              <a:round/>
              <a:headEnd/>
              <a:tailEnd/>
            </a:ln>
          </p:spPr>
          <p:txBody>
            <a:bodyPr/>
            <a:lstStyle/>
            <a:p>
              <a:endParaRPr lang="zh-CN" altLang="en-US"/>
            </a:p>
          </p:txBody>
        </p:sp>
        <p:sp>
          <p:nvSpPr>
            <p:cNvPr id="29729" name="Text Box 42"/>
            <p:cNvSpPr txBox="1">
              <a:spLocks noChangeArrowheads="1"/>
            </p:cNvSpPr>
            <p:nvPr/>
          </p:nvSpPr>
          <p:spPr bwMode="auto">
            <a:xfrm>
              <a:off x="3502" y="4879"/>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F9</a:t>
              </a:r>
            </a:p>
            <a:p>
              <a:endParaRPr lang="en-US" altLang="zh-CN"/>
            </a:p>
          </p:txBody>
        </p:sp>
        <p:sp>
          <p:nvSpPr>
            <p:cNvPr id="29730" name="Line 43"/>
            <p:cNvSpPr>
              <a:spLocks noChangeShapeType="1"/>
            </p:cNvSpPr>
            <p:nvPr/>
          </p:nvSpPr>
          <p:spPr bwMode="auto">
            <a:xfrm>
              <a:off x="3611" y="5418"/>
              <a:ext cx="1" cy="624"/>
            </a:xfrm>
            <a:prstGeom prst="line">
              <a:avLst/>
            </a:prstGeom>
            <a:noFill/>
            <a:ln w="9525">
              <a:solidFill>
                <a:srgbClr val="000000"/>
              </a:solidFill>
              <a:round/>
              <a:headEnd/>
              <a:tailEnd type="triangle" w="med" len="med"/>
            </a:ln>
          </p:spPr>
          <p:txBody>
            <a:bodyPr/>
            <a:lstStyle/>
            <a:p>
              <a:endParaRPr lang="zh-CN" altLang="en-US"/>
            </a:p>
          </p:txBody>
        </p:sp>
        <p:sp>
          <p:nvSpPr>
            <p:cNvPr id="29731" name="Line 44"/>
            <p:cNvSpPr>
              <a:spLocks noChangeShapeType="1"/>
            </p:cNvSpPr>
            <p:nvPr/>
          </p:nvSpPr>
          <p:spPr bwMode="auto">
            <a:xfrm flipV="1">
              <a:off x="3611" y="5418"/>
              <a:ext cx="1800" cy="1"/>
            </a:xfrm>
            <a:prstGeom prst="line">
              <a:avLst/>
            </a:prstGeom>
            <a:noFill/>
            <a:ln w="9525">
              <a:solidFill>
                <a:srgbClr val="000000"/>
              </a:solidFill>
              <a:round/>
              <a:headEnd/>
              <a:tailEnd/>
            </a:ln>
          </p:spPr>
          <p:txBody>
            <a:bodyPr/>
            <a:lstStyle/>
            <a:p>
              <a:endParaRPr lang="zh-CN" altLang="en-US"/>
            </a:p>
          </p:txBody>
        </p:sp>
        <p:sp>
          <p:nvSpPr>
            <p:cNvPr id="29732" name="Text Box 45"/>
            <p:cNvSpPr txBox="1">
              <a:spLocks noChangeArrowheads="1"/>
            </p:cNvSpPr>
            <p:nvPr/>
          </p:nvSpPr>
          <p:spPr bwMode="auto">
            <a:xfrm>
              <a:off x="3791" y="5506"/>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F10</a:t>
              </a: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pPr algn="just"/>
              <a:endParaRPr lang="en-US" altLang="zh-CN" sz="1000">
                <a:latin typeface="Times New Roman" pitchFamily="18" charset="0"/>
              </a:endParaRPr>
            </a:p>
            <a:p>
              <a:endParaRPr lang="en-US" altLang="zh-CN"/>
            </a:p>
          </p:txBody>
        </p:sp>
        <p:sp>
          <p:nvSpPr>
            <p:cNvPr id="29733" name="Line 46"/>
            <p:cNvSpPr>
              <a:spLocks noChangeShapeType="1"/>
            </p:cNvSpPr>
            <p:nvPr/>
          </p:nvSpPr>
          <p:spPr bwMode="auto">
            <a:xfrm>
              <a:off x="7571" y="5418"/>
              <a:ext cx="1" cy="624"/>
            </a:xfrm>
            <a:prstGeom prst="line">
              <a:avLst/>
            </a:prstGeom>
            <a:noFill/>
            <a:ln w="9525">
              <a:solidFill>
                <a:srgbClr val="000000"/>
              </a:solidFill>
              <a:round/>
              <a:headEnd/>
              <a:tailEnd type="triangle" w="med" len="med"/>
            </a:ln>
          </p:spPr>
          <p:txBody>
            <a:bodyPr/>
            <a:lstStyle/>
            <a:p>
              <a:endParaRPr lang="zh-CN" altLang="en-US"/>
            </a:p>
          </p:txBody>
        </p:sp>
        <p:sp>
          <p:nvSpPr>
            <p:cNvPr id="29734" name="Line 47"/>
            <p:cNvSpPr>
              <a:spLocks noChangeShapeType="1"/>
            </p:cNvSpPr>
            <p:nvPr/>
          </p:nvSpPr>
          <p:spPr bwMode="auto">
            <a:xfrm>
              <a:off x="6851" y="5418"/>
              <a:ext cx="720" cy="1"/>
            </a:xfrm>
            <a:prstGeom prst="line">
              <a:avLst/>
            </a:prstGeom>
            <a:noFill/>
            <a:ln w="9525">
              <a:solidFill>
                <a:srgbClr val="000000"/>
              </a:solidFill>
              <a:round/>
              <a:headEnd/>
              <a:tailEnd/>
            </a:ln>
          </p:spPr>
          <p:txBody>
            <a:bodyPr/>
            <a:lstStyle/>
            <a:p>
              <a:endParaRPr lang="zh-CN" altLang="en-US"/>
            </a:p>
          </p:txBody>
        </p:sp>
        <p:sp>
          <p:nvSpPr>
            <p:cNvPr id="29735" name="Text Box 48"/>
            <p:cNvSpPr txBox="1">
              <a:spLocks noChangeArrowheads="1"/>
            </p:cNvSpPr>
            <p:nvPr/>
          </p:nvSpPr>
          <p:spPr bwMode="auto">
            <a:xfrm>
              <a:off x="6885" y="5452"/>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F11</a:t>
              </a:r>
            </a:p>
            <a:p>
              <a:pPr algn="just"/>
              <a:endParaRPr lang="en-US" altLang="zh-CN" sz="1000">
                <a:latin typeface="Times New Roman" pitchFamily="18" charset="0"/>
              </a:endParaRPr>
            </a:p>
            <a:p>
              <a:endParaRPr lang="en-US" altLang="zh-CN"/>
            </a:p>
          </p:txBody>
        </p:sp>
        <p:sp>
          <p:nvSpPr>
            <p:cNvPr id="29736" name="Text Box 49"/>
            <p:cNvSpPr txBox="1">
              <a:spLocks noChangeArrowheads="1"/>
            </p:cNvSpPr>
            <p:nvPr/>
          </p:nvSpPr>
          <p:spPr bwMode="auto">
            <a:xfrm>
              <a:off x="7211" y="4794"/>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F12</a:t>
              </a:r>
            </a:p>
            <a:p>
              <a:pPr algn="just"/>
              <a:endParaRPr lang="en-US" altLang="zh-CN" sz="1000">
                <a:latin typeface="Times New Roman" pitchFamily="18" charset="0"/>
              </a:endParaRPr>
            </a:p>
            <a:p>
              <a:endParaRPr lang="en-US" altLang="zh-CN"/>
            </a:p>
          </p:txBody>
        </p:sp>
        <p:sp>
          <p:nvSpPr>
            <p:cNvPr id="29737" name="Line 50"/>
            <p:cNvSpPr>
              <a:spLocks noChangeShapeType="1"/>
            </p:cNvSpPr>
            <p:nvPr/>
          </p:nvSpPr>
          <p:spPr bwMode="auto">
            <a:xfrm flipH="1" flipV="1">
              <a:off x="6851" y="5262"/>
              <a:ext cx="1080" cy="1"/>
            </a:xfrm>
            <a:prstGeom prst="line">
              <a:avLst/>
            </a:prstGeom>
            <a:noFill/>
            <a:ln w="9525">
              <a:solidFill>
                <a:srgbClr val="000000"/>
              </a:solidFill>
              <a:round/>
              <a:headEnd/>
              <a:tailEnd type="triangle" w="med" len="med"/>
            </a:ln>
          </p:spPr>
          <p:txBody>
            <a:bodyPr/>
            <a:lstStyle/>
            <a:p>
              <a:endParaRPr lang="zh-CN" altLang="en-US"/>
            </a:p>
          </p:txBody>
        </p:sp>
        <p:sp>
          <p:nvSpPr>
            <p:cNvPr id="29738" name="Line 51"/>
            <p:cNvSpPr>
              <a:spLocks noChangeShapeType="1"/>
            </p:cNvSpPr>
            <p:nvPr/>
          </p:nvSpPr>
          <p:spPr bwMode="auto">
            <a:xfrm>
              <a:off x="7931" y="5262"/>
              <a:ext cx="1" cy="780"/>
            </a:xfrm>
            <a:prstGeom prst="line">
              <a:avLst/>
            </a:prstGeom>
            <a:noFill/>
            <a:ln w="9525">
              <a:solidFill>
                <a:srgbClr val="000000"/>
              </a:solidFill>
              <a:round/>
              <a:headEnd/>
              <a:tailEnd/>
            </a:ln>
          </p:spPr>
          <p:txBody>
            <a:bodyPr/>
            <a:lstStyle/>
            <a:p>
              <a:endParaRPr lang="zh-CN" altLang="en-US"/>
            </a:p>
          </p:txBody>
        </p:sp>
        <p:sp>
          <p:nvSpPr>
            <p:cNvPr id="29739" name="Text Box 52"/>
            <p:cNvSpPr txBox="1">
              <a:spLocks noChangeArrowheads="1"/>
            </p:cNvSpPr>
            <p:nvPr/>
          </p:nvSpPr>
          <p:spPr bwMode="auto">
            <a:xfrm>
              <a:off x="5411" y="7914"/>
              <a:ext cx="1440" cy="466"/>
            </a:xfrm>
            <a:prstGeom prst="rect">
              <a:avLst/>
            </a:prstGeom>
            <a:solidFill>
              <a:srgbClr val="FFFFFF"/>
            </a:solidFill>
            <a:ln w="9525" algn="ctr">
              <a:solidFill>
                <a:srgbClr val="000000"/>
              </a:solidFill>
              <a:miter lim="800000"/>
              <a:headEnd/>
              <a:tailEnd/>
            </a:ln>
          </p:spPr>
          <p:txBody>
            <a:bodyPr/>
            <a:lstStyle/>
            <a:p>
              <a:pPr algn="just"/>
              <a:r>
                <a:rPr lang="zh-CN" altLang="en-US" sz="1600">
                  <a:latin typeface="Times New Roman" pitchFamily="18" charset="0"/>
                </a:rPr>
                <a:t>成绩查询</a:t>
              </a:r>
            </a:p>
            <a:p>
              <a:pPr algn="just"/>
              <a:endParaRPr lang="zh-CN" altLang="en-US" sz="1600">
                <a:latin typeface="Times New Roman" pitchFamily="18" charset="0"/>
              </a:endParaRPr>
            </a:p>
            <a:p>
              <a:endParaRPr lang="zh-CN" altLang="en-US"/>
            </a:p>
          </p:txBody>
        </p:sp>
        <p:sp>
          <p:nvSpPr>
            <p:cNvPr id="29740" name="Line 53"/>
            <p:cNvSpPr>
              <a:spLocks noChangeShapeType="1"/>
            </p:cNvSpPr>
            <p:nvPr/>
          </p:nvSpPr>
          <p:spPr bwMode="auto">
            <a:xfrm flipV="1">
              <a:off x="3431" y="8226"/>
              <a:ext cx="1980" cy="1"/>
            </a:xfrm>
            <a:prstGeom prst="line">
              <a:avLst/>
            </a:prstGeom>
            <a:noFill/>
            <a:ln w="9525">
              <a:solidFill>
                <a:srgbClr val="000000"/>
              </a:solidFill>
              <a:round/>
              <a:headEnd/>
              <a:tailEnd type="triangle" w="med" len="med"/>
            </a:ln>
          </p:spPr>
          <p:txBody>
            <a:bodyPr/>
            <a:lstStyle/>
            <a:p>
              <a:endParaRPr lang="zh-CN" altLang="en-US"/>
            </a:p>
          </p:txBody>
        </p:sp>
        <p:sp>
          <p:nvSpPr>
            <p:cNvPr id="29741" name="Text Box 54"/>
            <p:cNvSpPr txBox="1">
              <a:spLocks noChangeArrowheads="1"/>
            </p:cNvSpPr>
            <p:nvPr/>
          </p:nvSpPr>
          <p:spPr bwMode="auto">
            <a:xfrm>
              <a:off x="4331" y="7602"/>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F14</a:t>
              </a:r>
            </a:p>
            <a:p>
              <a:pPr algn="just"/>
              <a:endParaRPr lang="en-US" altLang="zh-CN" sz="1000">
                <a:latin typeface="Times New Roman" pitchFamily="18" charset="0"/>
              </a:endParaRPr>
            </a:p>
            <a:p>
              <a:endParaRPr lang="en-US" altLang="zh-CN"/>
            </a:p>
          </p:txBody>
        </p:sp>
        <p:sp>
          <p:nvSpPr>
            <p:cNvPr id="29742" name="Line 55"/>
            <p:cNvSpPr>
              <a:spLocks noChangeShapeType="1"/>
            </p:cNvSpPr>
            <p:nvPr/>
          </p:nvSpPr>
          <p:spPr bwMode="auto">
            <a:xfrm flipV="1">
              <a:off x="3431" y="6666"/>
              <a:ext cx="1" cy="1560"/>
            </a:xfrm>
            <a:prstGeom prst="line">
              <a:avLst/>
            </a:prstGeom>
            <a:noFill/>
            <a:ln w="9525">
              <a:solidFill>
                <a:srgbClr val="000000"/>
              </a:solidFill>
              <a:round/>
              <a:headEnd/>
              <a:tailEnd/>
            </a:ln>
          </p:spPr>
          <p:txBody>
            <a:bodyPr/>
            <a:lstStyle/>
            <a:p>
              <a:endParaRPr lang="zh-CN" altLang="en-US"/>
            </a:p>
          </p:txBody>
        </p:sp>
        <p:sp>
          <p:nvSpPr>
            <p:cNvPr id="29743" name="Text Box 56"/>
            <p:cNvSpPr txBox="1">
              <a:spLocks noChangeArrowheads="1"/>
            </p:cNvSpPr>
            <p:nvPr/>
          </p:nvSpPr>
          <p:spPr bwMode="auto">
            <a:xfrm>
              <a:off x="3791" y="8314"/>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F13</a:t>
              </a:r>
            </a:p>
            <a:p>
              <a:pPr algn="just"/>
              <a:endParaRPr lang="en-US" altLang="zh-CN" sz="1000">
                <a:latin typeface="Times New Roman" pitchFamily="18" charset="0"/>
              </a:endParaRPr>
            </a:p>
            <a:p>
              <a:endParaRPr lang="en-US" altLang="zh-CN"/>
            </a:p>
          </p:txBody>
        </p:sp>
        <p:sp>
          <p:nvSpPr>
            <p:cNvPr id="29744" name="Line 57"/>
            <p:cNvSpPr>
              <a:spLocks noChangeShapeType="1"/>
            </p:cNvSpPr>
            <p:nvPr/>
          </p:nvSpPr>
          <p:spPr bwMode="auto">
            <a:xfrm>
              <a:off x="6851" y="8226"/>
              <a:ext cx="720" cy="1"/>
            </a:xfrm>
            <a:prstGeom prst="line">
              <a:avLst/>
            </a:prstGeom>
            <a:noFill/>
            <a:ln w="9525">
              <a:solidFill>
                <a:srgbClr val="000000"/>
              </a:solidFill>
              <a:round/>
              <a:headEnd/>
              <a:tailEnd/>
            </a:ln>
          </p:spPr>
          <p:txBody>
            <a:bodyPr/>
            <a:lstStyle/>
            <a:p>
              <a:endParaRPr lang="zh-CN" altLang="en-US"/>
            </a:p>
          </p:txBody>
        </p:sp>
        <p:sp>
          <p:nvSpPr>
            <p:cNvPr id="29745" name="Text Box 58"/>
            <p:cNvSpPr txBox="1">
              <a:spLocks noChangeArrowheads="1"/>
            </p:cNvSpPr>
            <p:nvPr/>
          </p:nvSpPr>
          <p:spPr bwMode="auto">
            <a:xfrm>
              <a:off x="6885" y="8260"/>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F15</a:t>
              </a:r>
            </a:p>
            <a:p>
              <a:pPr algn="just"/>
              <a:endParaRPr lang="en-US" altLang="zh-CN" sz="1000">
                <a:latin typeface="Times New Roman" pitchFamily="18" charset="0"/>
              </a:endParaRPr>
            </a:p>
            <a:p>
              <a:endParaRPr lang="en-US" altLang="zh-CN"/>
            </a:p>
          </p:txBody>
        </p:sp>
        <p:sp>
          <p:nvSpPr>
            <p:cNvPr id="29746" name="Line 59"/>
            <p:cNvSpPr>
              <a:spLocks noChangeShapeType="1"/>
            </p:cNvSpPr>
            <p:nvPr/>
          </p:nvSpPr>
          <p:spPr bwMode="auto">
            <a:xfrm flipH="1" flipV="1">
              <a:off x="6851" y="8070"/>
              <a:ext cx="1080" cy="1"/>
            </a:xfrm>
            <a:prstGeom prst="line">
              <a:avLst/>
            </a:prstGeom>
            <a:noFill/>
            <a:ln w="9525">
              <a:solidFill>
                <a:srgbClr val="000000"/>
              </a:solidFill>
              <a:round/>
              <a:headEnd/>
              <a:tailEnd type="triangle" w="med" len="med"/>
            </a:ln>
          </p:spPr>
          <p:txBody>
            <a:bodyPr/>
            <a:lstStyle/>
            <a:p>
              <a:endParaRPr lang="zh-CN" altLang="en-US"/>
            </a:p>
          </p:txBody>
        </p:sp>
        <p:sp>
          <p:nvSpPr>
            <p:cNvPr id="29747" name="Line 60"/>
            <p:cNvSpPr>
              <a:spLocks noChangeShapeType="1"/>
            </p:cNvSpPr>
            <p:nvPr/>
          </p:nvSpPr>
          <p:spPr bwMode="auto">
            <a:xfrm flipH="1">
              <a:off x="3791" y="8070"/>
              <a:ext cx="1620" cy="1"/>
            </a:xfrm>
            <a:prstGeom prst="line">
              <a:avLst/>
            </a:prstGeom>
            <a:noFill/>
            <a:ln w="9525">
              <a:solidFill>
                <a:srgbClr val="000000"/>
              </a:solidFill>
              <a:round/>
              <a:headEnd/>
              <a:tailEnd/>
            </a:ln>
          </p:spPr>
          <p:txBody>
            <a:bodyPr/>
            <a:lstStyle/>
            <a:p>
              <a:endParaRPr lang="zh-CN" altLang="en-US"/>
            </a:p>
          </p:txBody>
        </p:sp>
        <p:sp>
          <p:nvSpPr>
            <p:cNvPr id="29748" name="Line 61"/>
            <p:cNvSpPr>
              <a:spLocks noChangeShapeType="1"/>
            </p:cNvSpPr>
            <p:nvPr/>
          </p:nvSpPr>
          <p:spPr bwMode="auto">
            <a:xfrm flipV="1">
              <a:off x="3791" y="6666"/>
              <a:ext cx="1" cy="1404"/>
            </a:xfrm>
            <a:prstGeom prst="line">
              <a:avLst/>
            </a:prstGeom>
            <a:noFill/>
            <a:ln w="9525">
              <a:solidFill>
                <a:srgbClr val="000000"/>
              </a:solidFill>
              <a:round/>
              <a:headEnd/>
              <a:tailEnd type="triangle" w="med" len="med"/>
            </a:ln>
          </p:spPr>
          <p:txBody>
            <a:bodyPr/>
            <a:lstStyle/>
            <a:p>
              <a:endParaRPr lang="zh-CN" altLang="en-US"/>
            </a:p>
          </p:txBody>
        </p:sp>
        <p:sp>
          <p:nvSpPr>
            <p:cNvPr id="29749" name="Text Box 62"/>
            <p:cNvSpPr txBox="1">
              <a:spLocks noChangeArrowheads="1"/>
            </p:cNvSpPr>
            <p:nvPr/>
          </p:nvSpPr>
          <p:spPr bwMode="auto">
            <a:xfrm>
              <a:off x="8111" y="8382"/>
              <a:ext cx="540" cy="312"/>
            </a:xfrm>
            <a:prstGeom prst="rect">
              <a:avLst/>
            </a:prstGeom>
            <a:solidFill>
              <a:srgbClr val="FFFFFF"/>
            </a:solidFill>
            <a:ln w="9525" algn="ctr">
              <a:solidFill>
                <a:srgbClr val="FFFFFF"/>
              </a:solidFill>
              <a:miter lim="800000"/>
              <a:headEnd/>
              <a:tailEnd/>
            </a:ln>
          </p:spPr>
          <p:txBody>
            <a:bodyPr lIns="0" tIns="0" rIns="0" bIns="0"/>
            <a:lstStyle/>
            <a:p>
              <a:pPr algn="just"/>
              <a:r>
                <a:rPr lang="en-US" altLang="zh-CN" sz="1600">
                  <a:latin typeface="Times New Roman" pitchFamily="18" charset="0"/>
                </a:rPr>
                <a:t>F16</a:t>
              </a:r>
            </a:p>
            <a:p>
              <a:pPr algn="just"/>
              <a:endParaRPr lang="en-US" altLang="zh-CN" sz="1600">
                <a:latin typeface="Times New Roman" pitchFamily="18" charset="0"/>
              </a:endParaRPr>
            </a:p>
            <a:p>
              <a:endParaRPr lang="en-US" altLang="zh-CN"/>
            </a:p>
          </p:txBody>
        </p:sp>
        <p:sp>
          <p:nvSpPr>
            <p:cNvPr id="29750" name="Line 63"/>
            <p:cNvSpPr>
              <a:spLocks noChangeShapeType="1"/>
            </p:cNvSpPr>
            <p:nvPr/>
          </p:nvSpPr>
          <p:spPr bwMode="auto">
            <a:xfrm>
              <a:off x="7571" y="8226"/>
              <a:ext cx="1" cy="936"/>
            </a:xfrm>
            <a:prstGeom prst="line">
              <a:avLst/>
            </a:prstGeom>
            <a:noFill/>
            <a:ln w="9525">
              <a:solidFill>
                <a:srgbClr val="000000"/>
              </a:solidFill>
              <a:round/>
              <a:headEnd/>
              <a:tailEnd type="triangle" w="med" len="med"/>
            </a:ln>
          </p:spPr>
          <p:txBody>
            <a:bodyPr/>
            <a:lstStyle/>
            <a:p>
              <a:endParaRPr lang="zh-CN" altLang="en-US"/>
            </a:p>
          </p:txBody>
        </p:sp>
        <p:sp>
          <p:nvSpPr>
            <p:cNvPr id="29751" name="Line 64"/>
            <p:cNvSpPr>
              <a:spLocks noChangeShapeType="1"/>
            </p:cNvSpPr>
            <p:nvPr/>
          </p:nvSpPr>
          <p:spPr bwMode="auto">
            <a:xfrm>
              <a:off x="7931" y="8070"/>
              <a:ext cx="1" cy="1092"/>
            </a:xfrm>
            <a:prstGeom prst="line">
              <a:avLst/>
            </a:prstGeom>
            <a:noFill/>
            <a:ln w="9525">
              <a:solidFill>
                <a:srgbClr val="000000"/>
              </a:solidFill>
              <a:round/>
              <a:headEnd/>
              <a:tailEnd/>
            </a:ln>
          </p:spPr>
          <p:txBody>
            <a:bodyPr/>
            <a:lstStyle/>
            <a:p>
              <a:endParaRPr lang="zh-CN" altLang="en-US"/>
            </a:p>
          </p:txBody>
        </p:sp>
      </p:grpSp>
      <p:sp>
        <p:nvSpPr>
          <p:cNvPr id="29698" name="Rectangle 65"/>
          <p:cNvSpPr>
            <a:spLocks noChangeArrowheads="1"/>
          </p:cNvSpPr>
          <p:nvPr/>
        </p:nvSpPr>
        <p:spPr bwMode="auto">
          <a:xfrm>
            <a:off x="3203575" y="5373688"/>
            <a:ext cx="1974850" cy="366712"/>
          </a:xfrm>
          <a:prstGeom prst="rect">
            <a:avLst/>
          </a:prstGeom>
          <a:noFill/>
          <a:ln w="9525">
            <a:noFill/>
            <a:miter lim="800000"/>
            <a:headEnd/>
            <a:tailEnd/>
          </a:ln>
        </p:spPr>
        <p:txBody>
          <a:bodyPr wrap="none" anchor="ctr">
            <a:spAutoFit/>
          </a:bodyPr>
          <a:lstStyle/>
          <a:p>
            <a:pPr algn="ctr">
              <a:tabLst>
                <a:tab pos="571500" algn="l"/>
              </a:tabLst>
            </a:pPr>
            <a:r>
              <a:rPr lang="zh-CN" altLang="en-US"/>
              <a:t>图</a:t>
            </a:r>
            <a:r>
              <a:rPr lang="en-US" altLang="zh-CN"/>
              <a:t>8.4 </a:t>
            </a:r>
            <a:r>
              <a:rPr lang="zh-CN" altLang="en-US"/>
              <a:t>数据流图</a:t>
            </a: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ph type="body" idx="4294967295"/>
          </p:nvPr>
        </p:nvSpPr>
        <p:spPr>
          <a:xfrm>
            <a:off x="468313" y="908050"/>
            <a:ext cx="8229600" cy="4814888"/>
          </a:xfrm>
        </p:spPr>
        <p:txBody>
          <a:bodyPr/>
          <a:lstStyle/>
          <a:p>
            <a:pPr>
              <a:lnSpc>
                <a:spcPct val="90000"/>
              </a:lnSpc>
            </a:pPr>
            <a:r>
              <a:rPr lang="zh-CN" altLang="en-US" sz="2400" smtClean="0"/>
              <a:t>数据流说明：</a:t>
            </a:r>
          </a:p>
          <a:p>
            <a:pPr>
              <a:lnSpc>
                <a:spcPct val="90000"/>
              </a:lnSpc>
              <a:buFontTx/>
              <a:buNone/>
            </a:pPr>
            <a:r>
              <a:rPr lang="en-US" altLang="zh-CN" sz="2400" smtClean="0"/>
              <a:t>    F1</a:t>
            </a:r>
            <a:r>
              <a:rPr lang="zh-CN" altLang="en-US" sz="2400" smtClean="0"/>
              <a:t>： 学号等身份信息               </a:t>
            </a:r>
            <a:r>
              <a:rPr lang="en-US" altLang="zh-CN" sz="2400" smtClean="0"/>
              <a:t>F9</a:t>
            </a:r>
            <a:r>
              <a:rPr lang="zh-CN" altLang="en-US" sz="2400" smtClean="0"/>
              <a:t>：学号等身份信息</a:t>
            </a:r>
          </a:p>
          <a:p>
            <a:pPr>
              <a:lnSpc>
                <a:spcPct val="90000"/>
              </a:lnSpc>
              <a:buFontTx/>
              <a:buNone/>
            </a:pPr>
            <a:r>
              <a:rPr lang="en-US" altLang="zh-CN" sz="2400" smtClean="0"/>
              <a:t>    F2</a:t>
            </a:r>
            <a:r>
              <a:rPr lang="zh-CN" altLang="en-US" sz="2400" smtClean="0"/>
              <a:t>： 选课数据                          </a:t>
            </a:r>
            <a:r>
              <a:rPr lang="en-US" altLang="zh-CN" sz="2400" smtClean="0"/>
              <a:t>F10</a:t>
            </a:r>
            <a:r>
              <a:rPr lang="zh-CN" altLang="en-US" sz="2400" smtClean="0"/>
              <a:t>：学生课表数据</a:t>
            </a:r>
          </a:p>
          <a:p>
            <a:pPr>
              <a:lnSpc>
                <a:spcPct val="90000"/>
              </a:lnSpc>
              <a:buFontTx/>
              <a:buNone/>
            </a:pPr>
            <a:r>
              <a:rPr lang="en-US" altLang="zh-CN" sz="2400" smtClean="0"/>
              <a:t>    F3</a:t>
            </a:r>
            <a:r>
              <a:rPr lang="zh-CN" altLang="en-US" sz="2400" smtClean="0"/>
              <a:t>：课程数据                           </a:t>
            </a:r>
            <a:r>
              <a:rPr lang="en-US" altLang="zh-CN" sz="2400" smtClean="0"/>
              <a:t>F11</a:t>
            </a:r>
            <a:r>
              <a:rPr lang="zh-CN" altLang="en-US" sz="2400" smtClean="0"/>
              <a:t>：学号等数据</a:t>
            </a:r>
          </a:p>
          <a:p>
            <a:pPr>
              <a:lnSpc>
                <a:spcPct val="90000"/>
              </a:lnSpc>
              <a:buFontTx/>
              <a:buNone/>
            </a:pPr>
            <a:r>
              <a:rPr lang="en-US" altLang="zh-CN" sz="2400" smtClean="0"/>
              <a:t>    F4</a:t>
            </a:r>
            <a:r>
              <a:rPr lang="zh-CN" altLang="en-US" sz="2400" smtClean="0"/>
              <a:t>：学生学号以及答题等数据  </a:t>
            </a:r>
            <a:r>
              <a:rPr lang="en-US" altLang="zh-CN" sz="2400" smtClean="0"/>
              <a:t>F12</a:t>
            </a:r>
            <a:r>
              <a:rPr lang="zh-CN" altLang="en-US" sz="2400" smtClean="0"/>
              <a:t>：选课数据</a:t>
            </a:r>
          </a:p>
          <a:p>
            <a:pPr>
              <a:lnSpc>
                <a:spcPct val="90000"/>
              </a:lnSpc>
              <a:buFontTx/>
              <a:buNone/>
            </a:pPr>
            <a:r>
              <a:rPr lang="en-US" altLang="zh-CN" sz="2400" smtClean="0"/>
              <a:t>    F5</a:t>
            </a:r>
            <a:r>
              <a:rPr lang="zh-CN" altLang="en-US" sz="2400" smtClean="0"/>
              <a:t>：学号、课程以及成绩数据  </a:t>
            </a:r>
            <a:r>
              <a:rPr lang="en-US" altLang="zh-CN" sz="2400" smtClean="0"/>
              <a:t>F13</a:t>
            </a:r>
            <a:r>
              <a:rPr lang="zh-CN" altLang="en-US" sz="2400" smtClean="0"/>
              <a:t>：学号和课程等信息</a:t>
            </a:r>
          </a:p>
          <a:p>
            <a:pPr>
              <a:lnSpc>
                <a:spcPct val="90000"/>
              </a:lnSpc>
              <a:buFontTx/>
              <a:buNone/>
            </a:pPr>
            <a:r>
              <a:rPr lang="en-US" altLang="zh-CN" sz="2400" smtClean="0"/>
              <a:t>    F6</a:t>
            </a:r>
            <a:r>
              <a:rPr lang="zh-CN" altLang="en-US" sz="2400" smtClean="0"/>
              <a:t>：教师信息                            </a:t>
            </a:r>
            <a:r>
              <a:rPr lang="en-US" altLang="zh-CN" sz="2400" smtClean="0"/>
              <a:t>F14</a:t>
            </a:r>
            <a:r>
              <a:rPr lang="zh-CN" altLang="en-US" sz="2400" smtClean="0"/>
              <a:t>：学生成绩数据</a:t>
            </a:r>
          </a:p>
          <a:p>
            <a:pPr>
              <a:lnSpc>
                <a:spcPct val="90000"/>
              </a:lnSpc>
              <a:buFontTx/>
              <a:buNone/>
            </a:pPr>
            <a:r>
              <a:rPr lang="en-US" altLang="zh-CN" sz="2400" smtClean="0"/>
              <a:t>    F7</a:t>
            </a:r>
            <a:r>
              <a:rPr lang="zh-CN" altLang="en-US" sz="2400" smtClean="0"/>
              <a:t>：学生学号等数据                 </a:t>
            </a:r>
            <a:r>
              <a:rPr lang="en-US" altLang="zh-CN" sz="2400" smtClean="0"/>
              <a:t>F15</a:t>
            </a:r>
            <a:r>
              <a:rPr lang="zh-CN" altLang="en-US" sz="2400" smtClean="0"/>
              <a:t>：学号和课程数据</a:t>
            </a:r>
          </a:p>
          <a:p>
            <a:pPr>
              <a:lnSpc>
                <a:spcPct val="90000"/>
              </a:lnSpc>
              <a:buFontTx/>
              <a:buNone/>
            </a:pPr>
            <a:r>
              <a:rPr lang="en-US" altLang="zh-CN" sz="2400" smtClean="0"/>
              <a:t>    F8</a:t>
            </a:r>
            <a:r>
              <a:rPr lang="zh-CN" altLang="en-US" sz="2400" smtClean="0"/>
              <a:t>：考卷                                   </a:t>
            </a:r>
            <a:r>
              <a:rPr lang="en-US" altLang="zh-CN" sz="2400" smtClean="0"/>
              <a:t>F16</a:t>
            </a:r>
            <a:r>
              <a:rPr lang="zh-CN" altLang="en-US" sz="2400" smtClean="0"/>
              <a:t>：学生成绩 </a:t>
            </a:r>
          </a:p>
        </p:txBody>
      </p:sp>
      <p:sp>
        <p:nvSpPr>
          <p:cNvPr id="30722" name="Rectangle 4"/>
          <p:cNvSpPr>
            <a:spLocks noChangeArrowheads="1"/>
          </p:cNvSpPr>
          <p:nvPr/>
        </p:nvSpPr>
        <p:spPr bwMode="auto">
          <a:xfrm>
            <a:off x="395288" y="4941888"/>
            <a:ext cx="8064500" cy="792162"/>
          </a:xfrm>
          <a:prstGeom prst="rect">
            <a:avLst/>
          </a:prstGeom>
          <a:noFill/>
          <a:ln w="9525">
            <a:noFill/>
            <a:miter lim="800000"/>
            <a:headEnd/>
            <a:tailEnd/>
          </a:ln>
        </p:spPr>
        <p:txBody>
          <a:bodyPr/>
          <a:lstStyle/>
          <a:p>
            <a:pPr marL="342900" indent="-342900" eaLnBrk="0" hangingPunct="0">
              <a:lnSpc>
                <a:spcPct val="80000"/>
              </a:lnSpc>
              <a:spcBef>
                <a:spcPct val="20000"/>
              </a:spcBef>
            </a:pPr>
            <a:r>
              <a:rPr lang="zh-CN" altLang="en-US" sz="2400"/>
              <a:t>三、数据字典</a:t>
            </a:r>
          </a:p>
          <a:p>
            <a:pPr marL="342900" indent="-342900" eaLnBrk="0" hangingPunct="0">
              <a:lnSpc>
                <a:spcPct val="80000"/>
              </a:lnSpc>
              <a:spcBef>
                <a:spcPct val="20000"/>
              </a:spcBef>
            </a:pPr>
            <a:r>
              <a:rPr lang="zh-CN" altLang="en-US" sz="2400"/>
              <a:t>    根据调查的资料分析，设计的数据字典如下表</a:t>
            </a:r>
            <a:r>
              <a:rPr lang="zh-CN" altLang="en-US"/>
              <a:t> </a:t>
            </a: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854" name="Group 110"/>
          <p:cNvGraphicFramePr>
            <a:graphicFrameLocks noGrp="1"/>
          </p:cNvGraphicFramePr>
          <p:nvPr>
            <p:ph sz="half" idx="4294967295"/>
          </p:nvPr>
        </p:nvGraphicFramePr>
        <p:xfrm>
          <a:off x="468313" y="765175"/>
          <a:ext cx="8280400" cy="4943475"/>
        </p:xfrm>
        <a:graphic>
          <a:graphicData uri="http://schemas.openxmlformats.org/drawingml/2006/table">
            <a:tbl>
              <a:tblPr/>
              <a:tblGrid>
                <a:gridCol w="1182687"/>
                <a:gridCol w="1184275"/>
                <a:gridCol w="1182688"/>
                <a:gridCol w="1181100"/>
                <a:gridCol w="1182687"/>
                <a:gridCol w="1184275"/>
                <a:gridCol w="1182688"/>
              </a:tblGrid>
              <a:tr h="431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项目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类型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长度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小数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约束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来源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说明</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rPr>
                        <a:t>学号</a:t>
                      </a: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 </a:t>
                      </a: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r>
                        <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宋体" charset="-122"/>
                          <a:ea typeface="宋体" charset="-122"/>
                          <a:cs typeface="Times New Roman" pitchFamily="18" charset="0"/>
                        </a:rPr>
                        <a:t> </a:t>
                      </a:r>
                      <a:r>
                        <a:rPr kumimoji="0" lang="zh-CN" altLang="en-US" sz="1800" b="0" i="0" u="none" strike="noStrike" cap="none" normalizeH="0" baseline="0" smtClean="0">
                          <a:ln>
                            <a:noFill/>
                          </a:ln>
                          <a:solidFill>
                            <a:schemeClr val="tx1"/>
                          </a:solidFill>
                          <a:effectLst/>
                          <a:latin typeface="Arial" charset="0"/>
                          <a:ea typeface="宋体" charset="-122"/>
                          <a:cs typeface="Times New Roman" pitchFamily="18" charset="0"/>
                        </a:rPr>
                        <a:t>输入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rPr>
                        <a:t>姓名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r>
                        <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rPr>
                        <a:t>性别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rPr>
                        <a:t>出生日期</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D</a:t>
                      </a: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8</a:t>
                      </a: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rPr>
                        <a:t>班级编号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rPr>
                        <a:t>奖惩情况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cs typeface="Times New Roman" pitchFamily="18" charset="0"/>
                        </a:rPr>
                        <a:t>相片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cs typeface="Times New Roman" pitchFamily="18" charset="0"/>
                        </a:rPr>
                        <a:t>选修日期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11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charset="-122"/>
                          <a:cs typeface="Times New Roman" pitchFamily="18" charset="0"/>
                        </a:rPr>
                        <a:t> 成绩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908" name="Group 140"/>
          <p:cNvGraphicFramePr>
            <a:graphicFrameLocks noGrp="1"/>
          </p:cNvGraphicFramePr>
          <p:nvPr>
            <p:ph idx="4294967295"/>
          </p:nvPr>
        </p:nvGraphicFramePr>
        <p:xfrm>
          <a:off x="395288" y="836613"/>
          <a:ext cx="8497887" cy="4937125"/>
        </p:xfrm>
        <a:graphic>
          <a:graphicData uri="http://schemas.openxmlformats.org/drawingml/2006/table">
            <a:tbl>
              <a:tblPr/>
              <a:tblGrid>
                <a:gridCol w="1216025"/>
                <a:gridCol w="1211262"/>
                <a:gridCol w="1216025"/>
                <a:gridCol w="893763"/>
                <a:gridCol w="1584325"/>
                <a:gridCol w="863600"/>
                <a:gridCol w="1512887"/>
              </a:tblGrid>
              <a:tr h="122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项目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类型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长度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小数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约束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来源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说明</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97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平均分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N</a:t>
                      </a: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a:t>
                      </a: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a:t>
                      </a: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a:t>
                      </a:r>
                      <a:r>
                        <a:rPr kumimoji="0" lang="en-US" altLang="zh-CN" sz="2000" b="0" i="0" u="none" strike="noStrike" cap="none" normalizeH="0" baseline="0" smtClean="0">
                          <a:ln>
                            <a:noFill/>
                          </a:ln>
                          <a:solidFill>
                            <a:schemeClr val="tx1"/>
                          </a:solidFill>
                          <a:effectLst/>
                          <a:latin typeface="Arial" charset="0"/>
                          <a:ea typeface="宋体" charset="-122"/>
                        </a:rPr>
                        <a:t>100</a:t>
                      </a:r>
                      <a:r>
                        <a:rPr kumimoji="0" lang="zh-CN" altLang="en-US" sz="2000" b="0" i="0" u="none" strike="noStrike" cap="none" normalizeH="0" baseline="0" smtClean="0">
                          <a:ln>
                            <a:noFill/>
                          </a:ln>
                          <a:solidFill>
                            <a:schemeClr val="tx1"/>
                          </a:solidFill>
                          <a:effectLst/>
                          <a:latin typeface="Arial" charset="0"/>
                          <a:ea typeface="宋体" charset="-122"/>
                        </a:rPr>
                        <a:t>且≥</a:t>
                      </a:r>
                      <a:r>
                        <a:rPr kumimoji="0" lang="en-US" altLang="zh-CN" sz="2000" b="0" i="0" u="none" strike="noStrike" cap="none" normalizeH="0" baseline="0" smtClean="0">
                          <a:ln>
                            <a:noFill/>
                          </a:ln>
                          <a:solidFill>
                            <a:schemeClr val="tx1"/>
                          </a:solidFill>
                          <a:effectLst/>
                          <a:latin typeface="Arial" charset="0"/>
                          <a:ea typeface="宋体" charset="-122"/>
                        </a:rPr>
                        <a:t>0 </a:t>
                      </a: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计算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1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最高分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N</a:t>
                      </a: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a:t>
                      </a:r>
                      <a:r>
                        <a:rPr kumimoji="0" lang="en-US" altLang="zh-CN" sz="2000" b="0" i="0" u="none" strike="noStrike" cap="none" normalizeH="0" baseline="0" smtClean="0">
                          <a:ln>
                            <a:noFill/>
                          </a:ln>
                          <a:solidFill>
                            <a:schemeClr val="tx1"/>
                          </a:solidFill>
                          <a:effectLst/>
                          <a:latin typeface="Arial" charset="0"/>
                          <a:ea typeface="宋体" charset="-122"/>
                        </a:rPr>
                        <a:t>100</a:t>
                      </a:r>
                      <a:r>
                        <a:rPr kumimoji="0" lang="zh-CN" altLang="en-US" sz="2000" b="0" i="0" u="none" strike="noStrike" cap="none" normalizeH="0" baseline="0" smtClean="0">
                          <a:ln>
                            <a:noFill/>
                          </a:ln>
                          <a:solidFill>
                            <a:schemeClr val="tx1"/>
                          </a:solidFill>
                          <a:effectLst/>
                          <a:latin typeface="Arial" charset="0"/>
                          <a:ea typeface="宋体" charset="-122"/>
                        </a:rPr>
                        <a:t>且≥</a:t>
                      </a:r>
                      <a:r>
                        <a:rPr kumimoji="0" lang="en-US" altLang="zh-CN" sz="2000" b="0" i="0" u="none" strike="noStrike" cap="none" normalizeH="0" baseline="0" smtClean="0">
                          <a:ln>
                            <a:noFill/>
                          </a:ln>
                          <a:solidFill>
                            <a:schemeClr val="tx1"/>
                          </a:solidFill>
                          <a:effectLst/>
                          <a:latin typeface="Arial" charset="0"/>
                          <a:ea typeface="宋体" charset="-122"/>
                        </a:rPr>
                        <a:t>0 </a:t>
                      </a: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计算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最低分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N</a:t>
                      </a: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宋体" charset="-122"/>
                          <a:ea typeface="宋体" charset="-122"/>
                          <a:cs typeface="Times New Roman" pitchFamily="18"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a:t>
                      </a:r>
                      <a:r>
                        <a:rPr kumimoji="0" lang="en-US" altLang="zh-CN" sz="2000" b="0" i="0" u="none" strike="noStrike" cap="none" normalizeH="0" baseline="0" smtClean="0">
                          <a:ln>
                            <a:noFill/>
                          </a:ln>
                          <a:solidFill>
                            <a:schemeClr val="tx1"/>
                          </a:solidFill>
                          <a:effectLst/>
                          <a:latin typeface="Arial" charset="0"/>
                          <a:ea typeface="宋体" charset="-122"/>
                        </a:rPr>
                        <a:t>100</a:t>
                      </a:r>
                      <a:r>
                        <a:rPr kumimoji="0" lang="zh-CN" altLang="en-US" sz="2000" b="0" i="0" u="none" strike="noStrike" cap="none" normalizeH="0" baseline="0" smtClean="0">
                          <a:ln>
                            <a:noFill/>
                          </a:ln>
                          <a:solidFill>
                            <a:schemeClr val="tx1"/>
                          </a:solidFill>
                          <a:effectLst/>
                          <a:latin typeface="Arial" charset="0"/>
                          <a:ea typeface="宋体" charset="-122"/>
                        </a:rPr>
                        <a:t>且≥</a:t>
                      </a:r>
                      <a:r>
                        <a:rPr kumimoji="0" lang="en-US" altLang="zh-CN" sz="2000" b="0" i="0" u="none" strike="noStrike" cap="none" normalizeH="0" baseline="0" smtClean="0">
                          <a:ln>
                            <a:noFill/>
                          </a:ln>
                          <a:solidFill>
                            <a:schemeClr val="tx1"/>
                          </a:solidFill>
                          <a:effectLst/>
                          <a:latin typeface="Arial" charset="0"/>
                          <a:ea typeface="宋体" charset="-122"/>
                        </a:rPr>
                        <a:t>0 </a:t>
                      </a: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计算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是否重修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L</a:t>
                      </a: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1</a:t>
                      </a: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班级编号</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年级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专业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系名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1800" b="0" i="0" u="none" strike="noStrike" cap="none" normalizeH="0" baseline="0" smtClean="0">
                        <a:ln>
                          <a:noFill/>
                        </a:ln>
                        <a:solidFill>
                          <a:srgbClr val="000000"/>
                        </a:solidFill>
                        <a:effectLst/>
                        <a:latin typeface="宋体" charset="-122"/>
                        <a:ea typeface="宋体" charset="-122"/>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62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Arial" charset="0"/>
                          <a:ea typeface="宋体" charset="-122"/>
                          <a:cs typeface="Times New Roman" pitchFamily="18" charset="0"/>
                        </a:rPr>
                        <a:t>类别</a:t>
                      </a:r>
                      <a:r>
                        <a:rPr kumimoji="0" lang="zh-CN" altLang="en-US" sz="2000" b="0" i="0" u="none" strike="noStrike" cap="none" normalizeH="0" baseline="0" smtClean="0">
                          <a:ln>
                            <a:noFill/>
                          </a:ln>
                          <a:solidFill>
                            <a:srgbClr val="000000"/>
                          </a:solidFill>
                          <a:effectLst/>
                          <a:latin typeface="Arial" charset="0"/>
                          <a:ea typeface="宋体" charset="-122"/>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宋体" charset="-122"/>
                          <a:ea typeface="宋体" charset="-122"/>
                          <a:cs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Arial" charset="0"/>
                          <a:ea typeface="宋体" charset="-122"/>
                          <a:cs typeface="Times New Roman" pitchFamily="18" charset="0"/>
                        </a:rPr>
                        <a:t>工科或理科</a:t>
                      </a:r>
                      <a:r>
                        <a:rPr kumimoji="0" lang="zh-CN" altLang="en-US" sz="2000" b="0" i="0" u="none" strike="noStrike" cap="none" normalizeH="0" baseline="0" smtClean="0">
                          <a:ln>
                            <a:noFill/>
                          </a:ln>
                          <a:solidFill>
                            <a:srgbClr val="000000"/>
                          </a:solidFill>
                          <a:effectLst/>
                          <a:latin typeface="Arial" charset="0"/>
                          <a:ea typeface="宋体" charset="-122"/>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97" name="Group 57"/>
          <p:cNvGraphicFramePr>
            <a:graphicFrameLocks noGrp="1"/>
          </p:cNvGraphicFramePr>
          <p:nvPr>
            <p:ph idx="4294967295"/>
          </p:nvPr>
        </p:nvGraphicFramePr>
        <p:xfrm>
          <a:off x="457200" y="1052513"/>
          <a:ext cx="8229600" cy="2881312"/>
        </p:xfrm>
        <a:graphic>
          <a:graphicData uri="http://schemas.openxmlformats.org/drawingml/2006/table">
            <a:tbl>
              <a:tblPr/>
              <a:tblGrid>
                <a:gridCol w="1306513"/>
                <a:gridCol w="1044575"/>
                <a:gridCol w="1176337"/>
                <a:gridCol w="1174750"/>
                <a:gridCol w="1176338"/>
                <a:gridCol w="1174750"/>
                <a:gridCol w="1176337"/>
              </a:tblGrid>
              <a:tr h="576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项目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类型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长度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小数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约束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来源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 说明</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课程编号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课程名称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学时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6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rgbClr val="000000"/>
                          </a:solidFill>
                          <a:effectLst/>
                          <a:latin typeface="宋体" charset="-122"/>
                          <a:ea typeface="宋体" charset="-122"/>
                          <a:cs typeface="Times New Roman" pitchFamily="18" charset="0"/>
                        </a:rPr>
                        <a:t>学分</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type="body" idx="4294967295"/>
          </p:nvPr>
        </p:nvSpPr>
        <p:spPr>
          <a:xfrm>
            <a:off x="323850" y="981075"/>
            <a:ext cx="8229600" cy="4525963"/>
          </a:xfrm>
        </p:spPr>
        <p:txBody>
          <a:bodyPr/>
          <a:lstStyle/>
          <a:p>
            <a:r>
              <a:rPr lang="zh-CN" altLang="en-US" sz="2800" smtClean="0"/>
              <a:t>第二节  系统设计</a:t>
            </a:r>
            <a:r>
              <a:rPr lang="zh-CN" altLang="en-US" sz="2400" smtClean="0"/>
              <a:t> </a:t>
            </a:r>
          </a:p>
          <a:p>
            <a:pPr>
              <a:buFontTx/>
              <a:buNone/>
            </a:pPr>
            <a:r>
              <a:rPr lang="zh-CN" altLang="en-US" sz="2400" smtClean="0"/>
              <a:t>一、功能模块设计 </a:t>
            </a:r>
          </a:p>
          <a:p>
            <a:pPr>
              <a:buFontTx/>
              <a:buNone/>
            </a:pPr>
            <a:r>
              <a:rPr lang="zh-CN" altLang="en-US" sz="2400" smtClean="0"/>
              <a:t>       学生成绩管理系统主要管理学生的选课情况和学习成绩，该系统完成的功能模块共有：查询、添加、修改、统计和打印。 </a:t>
            </a:r>
          </a:p>
          <a:p>
            <a:pPr>
              <a:buFontTx/>
              <a:buNone/>
            </a:pPr>
            <a:r>
              <a:rPr lang="zh-CN" altLang="en-US" sz="2400" smtClean="0"/>
              <a:t>       学生成绩管理系统的功能结构图如下图： </a:t>
            </a: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descr="1101"/>
          <p:cNvPicPr>
            <a:picLocks noChangeAspect="1" noChangeArrowheads="1"/>
          </p:cNvPicPr>
          <p:nvPr/>
        </p:nvPicPr>
        <p:blipFill>
          <a:blip r:embed="rId2"/>
          <a:srcRect/>
          <a:stretch>
            <a:fillRect/>
          </a:stretch>
        </p:blipFill>
        <p:spPr bwMode="auto">
          <a:xfrm>
            <a:off x="323850" y="1052513"/>
            <a:ext cx="8497888" cy="3960812"/>
          </a:xfrm>
          <a:prstGeom prst="rect">
            <a:avLst/>
          </a:prstGeom>
          <a:noFill/>
          <a:ln w="9525">
            <a:noFill/>
            <a:miter lim="800000"/>
            <a:headEnd/>
            <a:tailEnd/>
          </a:ln>
        </p:spPr>
      </p:pic>
      <p:sp>
        <p:nvSpPr>
          <p:cNvPr id="35842" name="Rectangle 5"/>
          <p:cNvSpPr>
            <a:spLocks noChangeArrowheads="1"/>
          </p:cNvSpPr>
          <p:nvPr/>
        </p:nvSpPr>
        <p:spPr bwMode="auto">
          <a:xfrm>
            <a:off x="2268538" y="5229225"/>
            <a:ext cx="4121150" cy="366713"/>
          </a:xfrm>
          <a:prstGeom prst="rect">
            <a:avLst/>
          </a:prstGeom>
          <a:noFill/>
          <a:ln w="9525">
            <a:noFill/>
            <a:miter lim="800000"/>
            <a:headEnd/>
            <a:tailEnd/>
          </a:ln>
        </p:spPr>
        <p:txBody>
          <a:bodyPr wrap="none" anchor="ctr">
            <a:spAutoFit/>
          </a:bodyPr>
          <a:lstStyle/>
          <a:p>
            <a:r>
              <a:rPr lang="zh-CN" altLang="en-US"/>
              <a:t>图</a:t>
            </a:r>
            <a:r>
              <a:rPr lang="en-US" altLang="zh-CN"/>
              <a:t>8.5  </a:t>
            </a:r>
            <a:r>
              <a:rPr lang="zh-CN" altLang="en-US"/>
              <a:t>学生成绩管理系统的功能结构图 </a:t>
            </a: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noChangeArrowheads="1"/>
          </p:cNvSpPr>
          <p:nvPr>
            <p:ph type="body" idx="4294967295"/>
          </p:nvPr>
        </p:nvSpPr>
        <p:spPr>
          <a:xfrm>
            <a:off x="395288" y="908050"/>
            <a:ext cx="8229600" cy="4525963"/>
          </a:xfrm>
        </p:spPr>
        <p:txBody>
          <a:bodyPr/>
          <a:lstStyle/>
          <a:p>
            <a:pPr>
              <a:lnSpc>
                <a:spcPct val="90000"/>
              </a:lnSpc>
              <a:buFontTx/>
              <a:buNone/>
            </a:pPr>
            <a:r>
              <a:rPr lang="zh-CN" altLang="en-US" sz="2400" smtClean="0"/>
              <a:t>所有子功能的作用：</a:t>
            </a:r>
          </a:p>
          <a:p>
            <a:pPr>
              <a:lnSpc>
                <a:spcPct val="90000"/>
              </a:lnSpc>
              <a:buFontTx/>
              <a:buNone/>
            </a:pPr>
            <a:r>
              <a:rPr lang="en-US" altLang="zh-CN" sz="2400" smtClean="0"/>
              <a:t>(1)</a:t>
            </a:r>
            <a:r>
              <a:rPr lang="zh-CN" altLang="en-US" sz="2400" smtClean="0"/>
              <a:t>查询</a:t>
            </a:r>
            <a:r>
              <a:rPr lang="en-US" altLang="zh-CN" sz="2400" smtClean="0"/>
              <a:t>–</a:t>
            </a:r>
            <a:r>
              <a:rPr lang="zh-CN" altLang="en-US" sz="2400" smtClean="0"/>
              <a:t>学生情况。选择班级编号和学生姓名，查询学生的基本情况。</a:t>
            </a:r>
          </a:p>
          <a:p>
            <a:pPr>
              <a:lnSpc>
                <a:spcPct val="90000"/>
              </a:lnSpc>
              <a:buFontTx/>
              <a:buNone/>
            </a:pPr>
            <a:r>
              <a:rPr lang="en-US" altLang="zh-CN" sz="2400" smtClean="0"/>
              <a:t>(2)</a:t>
            </a:r>
            <a:r>
              <a:rPr lang="zh-CN" altLang="en-US" sz="2400" smtClean="0"/>
              <a:t>查询</a:t>
            </a:r>
            <a:r>
              <a:rPr lang="en-US" altLang="zh-CN" sz="2400" smtClean="0"/>
              <a:t>–</a:t>
            </a:r>
            <a:r>
              <a:rPr lang="zh-CN" altLang="en-US" sz="2400" smtClean="0"/>
              <a:t>全局浏览。为用户提供浏览五个基本数据库表的所有记录情况。</a:t>
            </a:r>
          </a:p>
          <a:p>
            <a:pPr>
              <a:lnSpc>
                <a:spcPct val="90000"/>
              </a:lnSpc>
              <a:buFontTx/>
              <a:buNone/>
            </a:pPr>
            <a:r>
              <a:rPr lang="en-US" altLang="zh-CN" sz="2400" smtClean="0"/>
              <a:t>(3)</a:t>
            </a:r>
            <a:r>
              <a:rPr lang="zh-CN" altLang="en-US" sz="2400" smtClean="0"/>
              <a:t>查询</a:t>
            </a:r>
            <a:r>
              <a:rPr lang="en-US" altLang="zh-CN" sz="2400" smtClean="0"/>
              <a:t>–</a:t>
            </a:r>
            <a:r>
              <a:rPr lang="zh-CN" altLang="en-US" sz="2400" smtClean="0"/>
              <a:t>学生年龄。输入年龄段的上限和下限，查询符合该年龄段的学生的情况。</a:t>
            </a:r>
          </a:p>
          <a:p>
            <a:pPr>
              <a:lnSpc>
                <a:spcPct val="90000"/>
              </a:lnSpc>
              <a:buFontTx/>
              <a:buNone/>
            </a:pPr>
            <a:r>
              <a:rPr lang="en-US" altLang="zh-CN" sz="2400" smtClean="0"/>
              <a:t>(4)</a:t>
            </a:r>
            <a:r>
              <a:rPr lang="zh-CN" altLang="en-US" sz="2400" smtClean="0"/>
              <a:t>查询</a:t>
            </a:r>
            <a:r>
              <a:rPr lang="en-US" altLang="zh-CN" sz="2400" smtClean="0"/>
              <a:t>–</a:t>
            </a:r>
            <a:r>
              <a:rPr lang="zh-CN" altLang="en-US" sz="2400" smtClean="0"/>
              <a:t>课程浏览。查询各门课程的基本情况。</a:t>
            </a:r>
          </a:p>
          <a:p>
            <a:pPr>
              <a:lnSpc>
                <a:spcPct val="90000"/>
              </a:lnSpc>
              <a:buFontTx/>
              <a:buNone/>
            </a:pPr>
            <a:r>
              <a:rPr lang="en-US" altLang="zh-CN" sz="2400" smtClean="0"/>
              <a:t>(5)</a:t>
            </a:r>
            <a:r>
              <a:rPr lang="zh-CN" altLang="en-US" sz="2400" smtClean="0"/>
              <a:t>查询</a:t>
            </a:r>
            <a:r>
              <a:rPr lang="en-US" altLang="zh-CN" sz="2400" smtClean="0"/>
              <a:t>–</a:t>
            </a:r>
            <a:r>
              <a:rPr lang="zh-CN" altLang="en-US" sz="2400" smtClean="0"/>
              <a:t>多项查询。选择学号和分数段，查询该同学在不同分数段下的成绩。</a:t>
            </a: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type="body" idx="4294967295"/>
          </p:nvPr>
        </p:nvSpPr>
        <p:spPr>
          <a:xfrm>
            <a:off x="468313" y="836613"/>
            <a:ext cx="8229600" cy="4525962"/>
          </a:xfrm>
        </p:spPr>
        <p:txBody>
          <a:bodyPr/>
          <a:lstStyle/>
          <a:p>
            <a:pPr>
              <a:lnSpc>
                <a:spcPct val="80000"/>
              </a:lnSpc>
              <a:buFontTx/>
              <a:buNone/>
            </a:pPr>
            <a:r>
              <a:rPr lang="en-US" altLang="zh-CN" sz="2400" smtClean="0"/>
              <a:t>(6)~(10) </a:t>
            </a:r>
            <a:r>
              <a:rPr lang="zh-CN" altLang="en-US" sz="2400" smtClean="0"/>
              <a:t>数据添加，包括学生数据，班级数据、选课数据和课程数据的添加。可以使用表单完成。</a:t>
            </a:r>
          </a:p>
          <a:p>
            <a:pPr>
              <a:lnSpc>
                <a:spcPct val="80000"/>
              </a:lnSpc>
              <a:buFontTx/>
              <a:buNone/>
            </a:pPr>
            <a:r>
              <a:rPr lang="en-US" altLang="zh-CN" sz="2400" smtClean="0"/>
              <a:t>(11)</a:t>
            </a:r>
            <a:r>
              <a:rPr lang="zh-CN" altLang="en-US" sz="2400" smtClean="0"/>
              <a:t>～</a:t>
            </a:r>
            <a:r>
              <a:rPr lang="en-US" altLang="zh-CN" sz="2400" smtClean="0"/>
              <a:t>(13)</a:t>
            </a:r>
            <a:r>
              <a:rPr lang="zh-CN" altLang="en-US" sz="2400" smtClean="0"/>
              <a:t>修改学生数据、选课数据和课程数据信息。 </a:t>
            </a:r>
          </a:p>
          <a:p>
            <a:pPr>
              <a:lnSpc>
                <a:spcPct val="80000"/>
              </a:lnSpc>
              <a:buFontTx/>
              <a:buNone/>
            </a:pPr>
            <a:r>
              <a:rPr lang="en-US" altLang="zh-CN" sz="2400" smtClean="0"/>
              <a:t>(14)</a:t>
            </a:r>
            <a:r>
              <a:rPr lang="zh-CN" altLang="en-US" sz="2400" smtClean="0"/>
              <a:t>统计</a:t>
            </a:r>
            <a:r>
              <a:rPr lang="en-US" altLang="zh-CN" sz="2400" smtClean="0"/>
              <a:t>–</a:t>
            </a:r>
            <a:r>
              <a:rPr lang="zh-CN" altLang="en-US" sz="2400" smtClean="0"/>
              <a:t>按个人成绩。统计某一位同学的成绩，内容包括最高分，最低分，平均分。</a:t>
            </a:r>
          </a:p>
          <a:p>
            <a:pPr>
              <a:lnSpc>
                <a:spcPct val="80000"/>
              </a:lnSpc>
              <a:buFontTx/>
              <a:buNone/>
            </a:pPr>
            <a:r>
              <a:rPr lang="en-US" altLang="zh-CN" sz="2400" smtClean="0"/>
              <a:t>(15)</a:t>
            </a:r>
            <a:r>
              <a:rPr lang="zh-CN" altLang="en-US" sz="2400" smtClean="0"/>
              <a:t>统计</a:t>
            </a:r>
            <a:r>
              <a:rPr lang="en-US" altLang="zh-CN" sz="2400" smtClean="0"/>
              <a:t>–</a:t>
            </a:r>
            <a:r>
              <a:rPr lang="zh-CN" altLang="en-US" sz="2400" smtClean="0"/>
              <a:t>按单科成绩。统计某一门课程的成绩，内容包括最高分，最低分，平均分和参加考试的人数。</a:t>
            </a:r>
          </a:p>
          <a:p>
            <a:pPr>
              <a:lnSpc>
                <a:spcPct val="80000"/>
              </a:lnSpc>
              <a:buFontTx/>
              <a:buNone/>
            </a:pPr>
            <a:r>
              <a:rPr lang="en-US" altLang="zh-CN" sz="2400" smtClean="0"/>
              <a:t>(16)~(20)</a:t>
            </a:r>
            <a:r>
              <a:rPr lang="zh-CN" altLang="en-US" sz="2400" smtClean="0"/>
              <a:t>打印学生数据，班级数据、选课数据和课程数据表。以屏幕打印方式，打印这４个表。</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85794"/>
            <a:ext cx="8229600" cy="606444"/>
          </a:xfrm>
        </p:spPr>
        <p:txBody>
          <a:bodyPr/>
          <a:lstStyle/>
          <a:p>
            <a:r>
              <a:rPr lang="zh-CN" altLang="en-US" sz="3200" dirty="0" smtClean="0"/>
              <a:t>第一节    计算机和计算机学科的发展</a:t>
            </a:r>
            <a:endParaRPr lang="zh-CN" altLang="en-US" dirty="0"/>
          </a:p>
        </p:txBody>
      </p:sp>
      <p:sp>
        <p:nvSpPr>
          <p:cNvPr id="3" name="内容占位符 2"/>
          <p:cNvSpPr>
            <a:spLocks noGrp="1"/>
          </p:cNvSpPr>
          <p:nvPr>
            <p:ph sz="half" idx="1"/>
          </p:nvPr>
        </p:nvSpPr>
        <p:spPr>
          <a:xfrm>
            <a:off x="457200" y="1600201"/>
            <a:ext cx="7972452" cy="3543311"/>
          </a:xfrm>
        </p:spPr>
        <p:txBody>
          <a:bodyPr/>
          <a:lstStyle/>
          <a:p>
            <a:r>
              <a:rPr lang="zh-CN" altLang="en-US" dirty="0" smtClean="0"/>
              <a:t>一、计算机的诞生与发展</a:t>
            </a:r>
            <a:endParaRPr lang="en-US" altLang="zh-CN" dirty="0" smtClean="0"/>
          </a:p>
          <a:p>
            <a:pPr>
              <a:buNone/>
            </a:pPr>
            <a:r>
              <a:rPr lang="en-US" sz="2000" dirty="0" smtClean="0"/>
              <a:t>       </a:t>
            </a:r>
            <a:r>
              <a:rPr lang="zh-CN" altLang="en-US" sz="2000" dirty="0" smtClean="0"/>
              <a:t>世界上第一台计算机产生于</a:t>
            </a:r>
            <a:r>
              <a:rPr lang="en-US" sz="2000" dirty="0" smtClean="0"/>
              <a:t>1946</a:t>
            </a:r>
            <a:r>
              <a:rPr lang="zh-CN" altLang="en-US" sz="2000" dirty="0" smtClean="0"/>
              <a:t>年</a:t>
            </a:r>
            <a:r>
              <a:rPr lang="en-US" sz="2000" dirty="0" smtClean="0"/>
              <a:t>2</a:t>
            </a:r>
            <a:r>
              <a:rPr lang="zh-CN" altLang="en-US" sz="2000" dirty="0" smtClean="0"/>
              <a:t>月，在美国宾夕法尼亚大学研制而成的大型电子数字积分计算机（</a:t>
            </a:r>
            <a:r>
              <a:rPr lang="en-US" sz="2000" dirty="0" smtClean="0"/>
              <a:t>ENIAC</a:t>
            </a:r>
            <a:r>
              <a:rPr lang="zh-CN" altLang="en-US" sz="2000" dirty="0" smtClean="0"/>
              <a:t>），最初也专门用于火炮弹道计算，后经多次改进而成为能进行各种科学计算的通用计算机。</a:t>
            </a:r>
            <a:endParaRPr lang="en-US" altLang="zh-CN" sz="2000" dirty="0" smtClean="0"/>
          </a:p>
          <a:p>
            <a:pPr>
              <a:buNone/>
            </a:pPr>
            <a:r>
              <a:rPr lang="zh-CN" altLang="en-US" sz="2000" dirty="0" smtClean="0"/>
              <a:t>          冯</a:t>
            </a:r>
            <a:r>
              <a:rPr lang="en-US" altLang="zh-CN" sz="2000" dirty="0" smtClean="0"/>
              <a:t>·</a:t>
            </a:r>
            <a:r>
              <a:rPr lang="zh-CN" altLang="en-US" sz="2000" dirty="0" smtClean="0"/>
              <a:t>诺依曼为首的研制小组于</a:t>
            </a:r>
            <a:r>
              <a:rPr lang="en-US" sz="2000" dirty="0" smtClean="0"/>
              <a:t>1946</a:t>
            </a:r>
            <a:r>
              <a:rPr lang="zh-CN" altLang="en-US" sz="2000" dirty="0" smtClean="0"/>
              <a:t>年</a:t>
            </a:r>
            <a:r>
              <a:rPr lang="en-US" sz="2000" dirty="0" smtClean="0"/>
              <a:t>6</a:t>
            </a:r>
            <a:r>
              <a:rPr lang="zh-CN" altLang="en-US" sz="2000" dirty="0" smtClean="0"/>
              <a:t>月提出了“存储程序控制”的计算机结构，并进行了电子离散变量自动计算机</a:t>
            </a:r>
            <a:r>
              <a:rPr lang="en-US" sz="2000" dirty="0" smtClean="0"/>
              <a:t>(Electronic Discrete Variable Automatic computer</a:t>
            </a:r>
            <a:r>
              <a:rPr lang="zh-CN" altLang="en-US" sz="2000" dirty="0" smtClean="0"/>
              <a:t>，</a:t>
            </a:r>
            <a:r>
              <a:rPr lang="en-US" sz="2000" dirty="0" smtClean="0"/>
              <a:t>EDVAC)</a:t>
            </a:r>
            <a:r>
              <a:rPr lang="zh-CN" altLang="en-US" sz="2000" dirty="0" smtClean="0"/>
              <a:t>的研制。冯</a:t>
            </a:r>
            <a:r>
              <a:rPr lang="en-US" altLang="zh-CN" sz="2000" dirty="0" smtClean="0"/>
              <a:t>·</a:t>
            </a:r>
            <a:r>
              <a:rPr lang="zh-CN" altLang="en-US" sz="2000" dirty="0" smtClean="0"/>
              <a:t>诺依曼设计的计算机由</a:t>
            </a:r>
            <a:r>
              <a:rPr lang="en-US" sz="2000" dirty="0" smtClean="0"/>
              <a:t>5</a:t>
            </a:r>
            <a:r>
              <a:rPr lang="zh-CN" altLang="en-US" sz="2000" dirty="0" smtClean="0"/>
              <a:t>个基本部分组成：存储器、运算器、控制器以及输入输出设备。</a:t>
            </a:r>
          </a:p>
          <a:p>
            <a:pPr>
              <a:buNone/>
            </a:pPr>
            <a:endParaRPr lang="zh-CN" altLang="en-US"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buNone/>
            </a:pPr>
            <a:endParaRPr lang="zh-CN" altLang="en-US" sz="2000" dirty="0" smtClean="0"/>
          </a:p>
          <a:p>
            <a:pPr>
              <a:buNone/>
            </a:pPr>
            <a:endParaRPr lang="zh-CN" altLang="en-US"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27</a:t>
            </a:fld>
            <a:endParaRPr lang="zh-CN" altLang="zh-CN"/>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noChangeArrowheads="1"/>
          </p:cNvSpPr>
          <p:nvPr>
            <p:ph type="body" idx="4294967295"/>
          </p:nvPr>
        </p:nvSpPr>
        <p:spPr>
          <a:xfrm>
            <a:off x="395288" y="836613"/>
            <a:ext cx="8229600" cy="4525962"/>
          </a:xfrm>
        </p:spPr>
        <p:txBody>
          <a:bodyPr/>
          <a:lstStyle/>
          <a:p>
            <a:pPr>
              <a:buFontTx/>
              <a:buNone/>
            </a:pPr>
            <a:r>
              <a:rPr lang="zh-CN" altLang="en-US" sz="2400" smtClean="0"/>
              <a:t>二、</a:t>
            </a:r>
            <a:r>
              <a:rPr lang="en-US" altLang="zh-CN" sz="2400" smtClean="0"/>
              <a:t>E</a:t>
            </a:r>
            <a:r>
              <a:rPr lang="zh-CN" altLang="en-US" sz="2400" smtClean="0"/>
              <a:t>～</a:t>
            </a:r>
            <a:r>
              <a:rPr lang="en-US" altLang="zh-CN" sz="2400" smtClean="0"/>
              <a:t>R</a:t>
            </a:r>
            <a:r>
              <a:rPr lang="zh-CN" altLang="en-US" sz="2400" smtClean="0"/>
              <a:t>图设计</a:t>
            </a:r>
          </a:p>
          <a:p>
            <a:r>
              <a:rPr lang="zh-CN" altLang="en-US" sz="2400" smtClean="0"/>
              <a:t>每位学生可以学习多门课程，每门课程可供多位学生学习。每位学生只能属于一个班级，一个班级可以有多个学生。</a:t>
            </a:r>
          </a:p>
          <a:p>
            <a:r>
              <a:rPr lang="zh-CN" altLang="en-US" sz="2400" smtClean="0"/>
              <a:t>由上述分析，可得到关于学生选课的</a:t>
            </a:r>
            <a:r>
              <a:rPr lang="en-US" altLang="zh-CN" sz="2400" smtClean="0"/>
              <a:t>E</a:t>
            </a:r>
            <a:r>
              <a:rPr lang="zh-CN" altLang="en-US" sz="2400" smtClean="0"/>
              <a:t>～</a:t>
            </a:r>
            <a:r>
              <a:rPr lang="en-US" altLang="zh-CN" sz="2400" smtClean="0"/>
              <a:t>R</a:t>
            </a:r>
            <a:r>
              <a:rPr lang="zh-CN" altLang="en-US" sz="2400" smtClean="0"/>
              <a:t>图</a:t>
            </a:r>
            <a:r>
              <a:rPr lang="zh-CN" altLang="en-US" sz="2800" smtClean="0"/>
              <a:t> </a:t>
            </a: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79388" y="981075"/>
            <a:ext cx="8785225" cy="3868738"/>
            <a:chOff x="1474" y="1772"/>
            <a:chExt cx="7062" cy="4613"/>
          </a:xfrm>
        </p:grpSpPr>
        <p:sp>
          <p:nvSpPr>
            <p:cNvPr id="39939" name="AutoShape 5"/>
            <p:cNvSpPr>
              <a:spLocks noChangeArrowheads="1"/>
            </p:cNvSpPr>
            <p:nvPr/>
          </p:nvSpPr>
          <p:spPr bwMode="auto">
            <a:xfrm>
              <a:off x="6619" y="4187"/>
              <a:ext cx="1050" cy="624"/>
            </a:xfrm>
            <a:prstGeom prst="flowChartAlternateProcess">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课程</a:t>
              </a:r>
              <a:endParaRPr lang="zh-CN" altLang="en-US"/>
            </a:p>
          </p:txBody>
        </p:sp>
        <p:sp>
          <p:nvSpPr>
            <p:cNvPr id="39940" name="AutoShape 6"/>
            <p:cNvSpPr>
              <a:spLocks noChangeArrowheads="1"/>
            </p:cNvSpPr>
            <p:nvPr/>
          </p:nvSpPr>
          <p:spPr bwMode="auto">
            <a:xfrm>
              <a:off x="4834" y="4232"/>
              <a:ext cx="1155" cy="780"/>
            </a:xfrm>
            <a:prstGeom prst="flowChartDecision">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选课</a:t>
              </a:r>
              <a:endParaRPr lang="zh-CN" altLang="en-US"/>
            </a:p>
          </p:txBody>
        </p:sp>
        <p:sp>
          <p:nvSpPr>
            <p:cNvPr id="39941" name="AutoShape 7"/>
            <p:cNvSpPr>
              <a:spLocks noChangeArrowheads="1"/>
            </p:cNvSpPr>
            <p:nvPr/>
          </p:nvSpPr>
          <p:spPr bwMode="auto">
            <a:xfrm>
              <a:off x="3175" y="4276"/>
              <a:ext cx="1018" cy="609"/>
            </a:xfrm>
            <a:prstGeom prst="roundRect">
              <a:avLst>
                <a:gd name="adj" fmla="val 16667"/>
              </a:avLst>
            </a:prstGeom>
            <a:solidFill>
              <a:srgbClr val="FFFFFF"/>
            </a:solidFill>
            <a:ln w="9525">
              <a:solidFill>
                <a:srgbClr val="000000"/>
              </a:solidFill>
              <a:round/>
              <a:headEnd/>
              <a:tailEnd/>
            </a:ln>
          </p:spPr>
          <p:txBody>
            <a:bodyPr/>
            <a:lstStyle/>
            <a:p>
              <a:pPr algn="just"/>
              <a:r>
                <a:rPr lang="zh-CN" altLang="en-US">
                  <a:latin typeface="Times New Roman" pitchFamily="18" charset="0"/>
                </a:rPr>
                <a:t>学生</a:t>
              </a:r>
              <a:endParaRPr lang="zh-CN" altLang="en-US"/>
            </a:p>
          </p:txBody>
        </p:sp>
        <p:sp>
          <p:nvSpPr>
            <p:cNvPr id="39942" name="Oval 8"/>
            <p:cNvSpPr>
              <a:spLocks noChangeArrowheads="1"/>
            </p:cNvSpPr>
            <p:nvPr/>
          </p:nvSpPr>
          <p:spPr bwMode="auto">
            <a:xfrm>
              <a:off x="7369" y="2708"/>
              <a:ext cx="957"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课程号</a:t>
              </a:r>
              <a:endParaRPr lang="zh-CN" altLang="en-US"/>
            </a:p>
          </p:txBody>
        </p:sp>
        <p:sp>
          <p:nvSpPr>
            <p:cNvPr id="39943" name="Oval 9"/>
            <p:cNvSpPr>
              <a:spLocks noChangeArrowheads="1"/>
            </p:cNvSpPr>
            <p:nvPr/>
          </p:nvSpPr>
          <p:spPr bwMode="auto">
            <a:xfrm>
              <a:off x="7579" y="3488"/>
              <a:ext cx="957"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课程名</a:t>
              </a:r>
              <a:endParaRPr lang="zh-CN" altLang="en-US"/>
            </a:p>
          </p:txBody>
        </p:sp>
        <p:sp>
          <p:nvSpPr>
            <p:cNvPr id="39944" name="Oval 10"/>
            <p:cNvSpPr>
              <a:spLocks noChangeArrowheads="1"/>
            </p:cNvSpPr>
            <p:nvPr/>
          </p:nvSpPr>
          <p:spPr bwMode="auto">
            <a:xfrm>
              <a:off x="6529" y="2708"/>
              <a:ext cx="744"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学时</a:t>
              </a:r>
              <a:endParaRPr lang="zh-CN" altLang="en-US"/>
            </a:p>
          </p:txBody>
        </p:sp>
        <p:sp>
          <p:nvSpPr>
            <p:cNvPr id="39945" name="Oval 11"/>
            <p:cNvSpPr>
              <a:spLocks noChangeArrowheads="1"/>
            </p:cNvSpPr>
            <p:nvPr/>
          </p:nvSpPr>
          <p:spPr bwMode="auto">
            <a:xfrm>
              <a:off x="5794" y="3176"/>
              <a:ext cx="744"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学分</a:t>
              </a:r>
              <a:endParaRPr lang="zh-CN" altLang="en-US"/>
            </a:p>
          </p:txBody>
        </p:sp>
        <p:sp>
          <p:nvSpPr>
            <p:cNvPr id="39946" name="Oval 12"/>
            <p:cNvSpPr>
              <a:spLocks noChangeArrowheads="1"/>
            </p:cNvSpPr>
            <p:nvPr/>
          </p:nvSpPr>
          <p:spPr bwMode="auto">
            <a:xfrm>
              <a:off x="4309" y="5903"/>
              <a:ext cx="638"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分数</a:t>
              </a:r>
              <a:endParaRPr lang="zh-CN" altLang="en-US"/>
            </a:p>
          </p:txBody>
        </p:sp>
        <p:sp>
          <p:nvSpPr>
            <p:cNvPr id="39947" name="Oval 13"/>
            <p:cNvSpPr>
              <a:spLocks noChangeArrowheads="1"/>
            </p:cNvSpPr>
            <p:nvPr/>
          </p:nvSpPr>
          <p:spPr bwMode="auto">
            <a:xfrm>
              <a:off x="1580" y="4276"/>
              <a:ext cx="638"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学号</a:t>
              </a:r>
              <a:endParaRPr lang="zh-CN" altLang="en-US"/>
            </a:p>
          </p:txBody>
        </p:sp>
        <p:sp>
          <p:nvSpPr>
            <p:cNvPr id="39948" name="Oval 14"/>
            <p:cNvSpPr>
              <a:spLocks noChangeArrowheads="1"/>
            </p:cNvSpPr>
            <p:nvPr/>
          </p:nvSpPr>
          <p:spPr bwMode="auto">
            <a:xfrm>
              <a:off x="1580" y="4919"/>
              <a:ext cx="638"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姓名</a:t>
              </a:r>
              <a:endParaRPr lang="zh-CN" altLang="en-US"/>
            </a:p>
          </p:txBody>
        </p:sp>
        <p:sp>
          <p:nvSpPr>
            <p:cNvPr id="39949" name="Oval 15"/>
            <p:cNvSpPr>
              <a:spLocks noChangeArrowheads="1"/>
            </p:cNvSpPr>
            <p:nvPr/>
          </p:nvSpPr>
          <p:spPr bwMode="auto">
            <a:xfrm>
              <a:off x="1687" y="5401"/>
              <a:ext cx="744"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性别</a:t>
              </a:r>
              <a:endParaRPr lang="zh-CN" altLang="en-US"/>
            </a:p>
          </p:txBody>
        </p:sp>
        <p:sp>
          <p:nvSpPr>
            <p:cNvPr id="39950" name="Oval 16"/>
            <p:cNvSpPr>
              <a:spLocks noChangeArrowheads="1"/>
            </p:cNvSpPr>
            <p:nvPr/>
          </p:nvSpPr>
          <p:spPr bwMode="auto">
            <a:xfrm>
              <a:off x="2312" y="1923"/>
              <a:ext cx="744"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系名</a:t>
              </a:r>
              <a:endParaRPr lang="zh-CN" altLang="en-US"/>
            </a:p>
          </p:txBody>
        </p:sp>
        <p:sp>
          <p:nvSpPr>
            <p:cNvPr id="39951" name="Oval 17"/>
            <p:cNvSpPr>
              <a:spLocks noChangeArrowheads="1"/>
            </p:cNvSpPr>
            <p:nvPr/>
          </p:nvSpPr>
          <p:spPr bwMode="auto">
            <a:xfrm>
              <a:off x="2312" y="2566"/>
              <a:ext cx="850"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 年级</a:t>
              </a:r>
              <a:endParaRPr lang="zh-CN" altLang="en-US"/>
            </a:p>
          </p:txBody>
        </p:sp>
        <p:sp>
          <p:nvSpPr>
            <p:cNvPr id="39952" name="Oval 18"/>
            <p:cNvSpPr>
              <a:spLocks noChangeArrowheads="1"/>
            </p:cNvSpPr>
            <p:nvPr/>
          </p:nvSpPr>
          <p:spPr bwMode="auto">
            <a:xfrm>
              <a:off x="1474" y="3632"/>
              <a:ext cx="1169"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出生日期</a:t>
              </a:r>
              <a:endParaRPr lang="zh-CN" altLang="en-US"/>
            </a:p>
          </p:txBody>
        </p:sp>
        <p:sp>
          <p:nvSpPr>
            <p:cNvPr id="39953" name="Line 19"/>
            <p:cNvSpPr>
              <a:spLocks noChangeShapeType="1"/>
            </p:cNvSpPr>
            <p:nvPr/>
          </p:nvSpPr>
          <p:spPr bwMode="auto">
            <a:xfrm>
              <a:off x="4204" y="4655"/>
              <a:ext cx="630" cy="0"/>
            </a:xfrm>
            <a:prstGeom prst="line">
              <a:avLst/>
            </a:prstGeom>
            <a:noFill/>
            <a:ln w="9525">
              <a:solidFill>
                <a:srgbClr val="000000"/>
              </a:solidFill>
              <a:round/>
              <a:headEnd/>
              <a:tailEnd/>
            </a:ln>
          </p:spPr>
          <p:txBody>
            <a:bodyPr/>
            <a:lstStyle/>
            <a:p>
              <a:endParaRPr lang="zh-CN" altLang="en-US"/>
            </a:p>
          </p:txBody>
        </p:sp>
        <p:sp>
          <p:nvSpPr>
            <p:cNvPr id="39954" name="Line 20"/>
            <p:cNvSpPr>
              <a:spLocks noChangeShapeType="1"/>
            </p:cNvSpPr>
            <p:nvPr/>
          </p:nvSpPr>
          <p:spPr bwMode="auto">
            <a:xfrm flipV="1">
              <a:off x="5989" y="4580"/>
              <a:ext cx="645" cy="75"/>
            </a:xfrm>
            <a:prstGeom prst="line">
              <a:avLst/>
            </a:prstGeom>
            <a:noFill/>
            <a:ln w="9525">
              <a:solidFill>
                <a:srgbClr val="000000"/>
              </a:solidFill>
              <a:round/>
              <a:headEnd/>
              <a:tailEnd/>
            </a:ln>
          </p:spPr>
          <p:txBody>
            <a:bodyPr/>
            <a:lstStyle/>
            <a:p>
              <a:endParaRPr lang="zh-CN" altLang="en-US"/>
            </a:p>
          </p:txBody>
        </p:sp>
        <p:sp>
          <p:nvSpPr>
            <p:cNvPr id="39955" name="Line 21"/>
            <p:cNvSpPr>
              <a:spLocks noChangeShapeType="1"/>
            </p:cNvSpPr>
            <p:nvPr/>
          </p:nvSpPr>
          <p:spPr bwMode="auto">
            <a:xfrm flipH="1">
              <a:off x="4834" y="4967"/>
              <a:ext cx="525" cy="936"/>
            </a:xfrm>
            <a:prstGeom prst="line">
              <a:avLst/>
            </a:prstGeom>
            <a:noFill/>
            <a:ln w="9525">
              <a:solidFill>
                <a:srgbClr val="000000"/>
              </a:solidFill>
              <a:round/>
              <a:headEnd/>
              <a:tailEnd/>
            </a:ln>
          </p:spPr>
          <p:txBody>
            <a:bodyPr/>
            <a:lstStyle/>
            <a:p>
              <a:endParaRPr lang="zh-CN" altLang="en-US"/>
            </a:p>
          </p:txBody>
        </p:sp>
        <p:sp>
          <p:nvSpPr>
            <p:cNvPr id="39956" name="Line 22"/>
            <p:cNvSpPr>
              <a:spLocks noChangeShapeType="1"/>
            </p:cNvSpPr>
            <p:nvPr/>
          </p:nvSpPr>
          <p:spPr bwMode="auto">
            <a:xfrm flipH="1">
              <a:off x="2431" y="4919"/>
              <a:ext cx="850" cy="643"/>
            </a:xfrm>
            <a:prstGeom prst="line">
              <a:avLst/>
            </a:prstGeom>
            <a:noFill/>
            <a:ln w="9525">
              <a:solidFill>
                <a:srgbClr val="000000"/>
              </a:solidFill>
              <a:round/>
              <a:headEnd/>
              <a:tailEnd/>
            </a:ln>
          </p:spPr>
          <p:txBody>
            <a:bodyPr/>
            <a:lstStyle/>
            <a:p>
              <a:endParaRPr lang="zh-CN" altLang="en-US"/>
            </a:p>
          </p:txBody>
        </p:sp>
        <p:sp>
          <p:nvSpPr>
            <p:cNvPr id="39957" name="Line 23"/>
            <p:cNvSpPr>
              <a:spLocks noChangeShapeType="1"/>
            </p:cNvSpPr>
            <p:nvPr/>
          </p:nvSpPr>
          <p:spPr bwMode="auto">
            <a:xfrm flipV="1">
              <a:off x="7369" y="3956"/>
              <a:ext cx="525" cy="156"/>
            </a:xfrm>
            <a:prstGeom prst="line">
              <a:avLst/>
            </a:prstGeom>
            <a:noFill/>
            <a:ln w="9525">
              <a:solidFill>
                <a:srgbClr val="000000"/>
              </a:solidFill>
              <a:round/>
              <a:headEnd/>
              <a:tailEnd/>
            </a:ln>
          </p:spPr>
          <p:txBody>
            <a:bodyPr/>
            <a:lstStyle/>
            <a:p>
              <a:endParaRPr lang="zh-CN" altLang="en-US"/>
            </a:p>
          </p:txBody>
        </p:sp>
        <p:sp>
          <p:nvSpPr>
            <p:cNvPr id="39958" name="Line 24"/>
            <p:cNvSpPr>
              <a:spLocks noChangeShapeType="1"/>
            </p:cNvSpPr>
            <p:nvPr/>
          </p:nvSpPr>
          <p:spPr bwMode="auto">
            <a:xfrm flipV="1">
              <a:off x="7159" y="3176"/>
              <a:ext cx="525" cy="936"/>
            </a:xfrm>
            <a:prstGeom prst="line">
              <a:avLst/>
            </a:prstGeom>
            <a:noFill/>
            <a:ln w="9525">
              <a:solidFill>
                <a:srgbClr val="000000"/>
              </a:solidFill>
              <a:round/>
              <a:headEnd/>
              <a:tailEnd/>
            </a:ln>
          </p:spPr>
          <p:txBody>
            <a:bodyPr/>
            <a:lstStyle/>
            <a:p>
              <a:endParaRPr lang="zh-CN" altLang="en-US"/>
            </a:p>
          </p:txBody>
        </p:sp>
        <p:sp>
          <p:nvSpPr>
            <p:cNvPr id="39959" name="Line 25"/>
            <p:cNvSpPr>
              <a:spLocks noChangeShapeType="1"/>
            </p:cNvSpPr>
            <p:nvPr/>
          </p:nvSpPr>
          <p:spPr bwMode="auto">
            <a:xfrm flipV="1">
              <a:off x="6949" y="3176"/>
              <a:ext cx="0" cy="936"/>
            </a:xfrm>
            <a:prstGeom prst="line">
              <a:avLst/>
            </a:prstGeom>
            <a:noFill/>
            <a:ln w="9525">
              <a:solidFill>
                <a:srgbClr val="000000"/>
              </a:solidFill>
              <a:round/>
              <a:headEnd/>
              <a:tailEnd/>
            </a:ln>
          </p:spPr>
          <p:txBody>
            <a:bodyPr/>
            <a:lstStyle/>
            <a:p>
              <a:endParaRPr lang="zh-CN" altLang="en-US"/>
            </a:p>
          </p:txBody>
        </p:sp>
        <p:sp>
          <p:nvSpPr>
            <p:cNvPr id="39960" name="Line 26"/>
            <p:cNvSpPr>
              <a:spLocks noChangeShapeType="1"/>
            </p:cNvSpPr>
            <p:nvPr/>
          </p:nvSpPr>
          <p:spPr bwMode="auto">
            <a:xfrm flipH="1" flipV="1">
              <a:off x="6424" y="3644"/>
              <a:ext cx="420" cy="468"/>
            </a:xfrm>
            <a:prstGeom prst="line">
              <a:avLst/>
            </a:prstGeom>
            <a:noFill/>
            <a:ln w="9525">
              <a:solidFill>
                <a:srgbClr val="000000"/>
              </a:solidFill>
              <a:round/>
              <a:headEnd/>
              <a:tailEnd/>
            </a:ln>
          </p:spPr>
          <p:txBody>
            <a:bodyPr/>
            <a:lstStyle/>
            <a:p>
              <a:endParaRPr lang="zh-CN" altLang="en-US"/>
            </a:p>
          </p:txBody>
        </p:sp>
        <p:sp>
          <p:nvSpPr>
            <p:cNvPr id="39961" name="Line 27"/>
            <p:cNvSpPr>
              <a:spLocks noChangeShapeType="1"/>
            </p:cNvSpPr>
            <p:nvPr/>
          </p:nvSpPr>
          <p:spPr bwMode="auto">
            <a:xfrm>
              <a:off x="3056" y="2084"/>
              <a:ext cx="850" cy="161"/>
            </a:xfrm>
            <a:prstGeom prst="line">
              <a:avLst/>
            </a:prstGeom>
            <a:noFill/>
            <a:ln w="9525">
              <a:solidFill>
                <a:srgbClr val="000000"/>
              </a:solidFill>
              <a:round/>
              <a:headEnd/>
              <a:tailEnd/>
            </a:ln>
          </p:spPr>
          <p:txBody>
            <a:bodyPr/>
            <a:lstStyle/>
            <a:p>
              <a:endParaRPr lang="zh-CN" altLang="en-US"/>
            </a:p>
          </p:txBody>
        </p:sp>
        <p:sp>
          <p:nvSpPr>
            <p:cNvPr id="39962" name="Line 28"/>
            <p:cNvSpPr>
              <a:spLocks noChangeShapeType="1"/>
            </p:cNvSpPr>
            <p:nvPr/>
          </p:nvSpPr>
          <p:spPr bwMode="auto">
            <a:xfrm flipV="1">
              <a:off x="3056" y="2405"/>
              <a:ext cx="850" cy="322"/>
            </a:xfrm>
            <a:prstGeom prst="line">
              <a:avLst/>
            </a:prstGeom>
            <a:noFill/>
            <a:ln w="9525">
              <a:solidFill>
                <a:srgbClr val="000000"/>
              </a:solidFill>
              <a:round/>
              <a:headEnd/>
              <a:tailEnd/>
            </a:ln>
          </p:spPr>
          <p:txBody>
            <a:bodyPr/>
            <a:lstStyle/>
            <a:p>
              <a:endParaRPr lang="zh-CN" altLang="en-US"/>
            </a:p>
          </p:txBody>
        </p:sp>
        <p:sp>
          <p:nvSpPr>
            <p:cNvPr id="39963" name="Line 29"/>
            <p:cNvSpPr>
              <a:spLocks noChangeShapeType="1"/>
            </p:cNvSpPr>
            <p:nvPr/>
          </p:nvSpPr>
          <p:spPr bwMode="auto">
            <a:xfrm>
              <a:off x="2643" y="3954"/>
              <a:ext cx="532" cy="322"/>
            </a:xfrm>
            <a:prstGeom prst="line">
              <a:avLst/>
            </a:prstGeom>
            <a:noFill/>
            <a:ln w="9525">
              <a:solidFill>
                <a:srgbClr val="000000"/>
              </a:solidFill>
              <a:round/>
              <a:headEnd/>
              <a:tailEnd/>
            </a:ln>
          </p:spPr>
          <p:txBody>
            <a:bodyPr/>
            <a:lstStyle/>
            <a:p>
              <a:endParaRPr lang="zh-CN" altLang="en-US"/>
            </a:p>
          </p:txBody>
        </p:sp>
        <p:sp>
          <p:nvSpPr>
            <p:cNvPr id="39964" name="Line 30"/>
            <p:cNvSpPr>
              <a:spLocks noChangeShapeType="1"/>
            </p:cNvSpPr>
            <p:nvPr/>
          </p:nvSpPr>
          <p:spPr bwMode="auto">
            <a:xfrm>
              <a:off x="2218" y="4597"/>
              <a:ext cx="957" cy="0"/>
            </a:xfrm>
            <a:prstGeom prst="line">
              <a:avLst/>
            </a:prstGeom>
            <a:noFill/>
            <a:ln w="9525">
              <a:solidFill>
                <a:srgbClr val="000000"/>
              </a:solidFill>
              <a:round/>
              <a:headEnd/>
              <a:tailEnd/>
            </a:ln>
          </p:spPr>
          <p:txBody>
            <a:bodyPr/>
            <a:lstStyle/>
            <a:p>
              <a:endParaRPr lang="zh-CN" altLang="en-US"/>
            </a:p>
          </p:txBody>
        </p:sp>
        <p:sp>
          <p:nvSpPr>
            <p:cNvPr id="39965" name="Line 31"/>
            <p:cNvSpPr>
              <a:spLocks noChangeShapeType="1"/>
            </p:cNvSpPr>
            <p:nvPr/>
          </p:nvSpPr>
          <p:spPr bwMode="auto">
            <a:xfrm flipV="1">
              <a:off x="2218" y="4758"/>
              <a:ext cx="957" cy="322"/>
            </a:xfrm>
            <a:prstGeom prst="line">
              <a:avLst/>
            </a:prstGeom>
            <a:noFill/>
            <a:ln w="9525">
              <a:solidFill>
                <a:srgbClr val="000000"/>
              </a:solidFill>
              <a:round/>
              <a:headEnd/>
              <a:tailEnd/>
            </a:ln>
          </p:spPr>
          <p:txBody>
            <a:bodyPr/>
            <a:lstStyle/>
            <a:p>
              <a:endParaRPr lang="zh-CN" altLang="en-US"/>
            </a:p>
          </p:txBody>
        </p:sp>
        <p:sp>
          <p:nvSpPr>
            <p:cNvPr id="39966" name="Oval 32"/>
            <p:cNvSpPr>
              <a:spLocks noChangeArrowheads="1"/>
            </p:cNvSpPr>
            <p:nvPr/>
          </p:nvSpPr>
          <p:spPr bwMode="auto">
            <a:xfrm>
              <a:off x="5254" y="5903"/>
              <a:ext cx="850"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课程号</a:t>
              </a:r>
            </a:p>
            <a:p>
              <a:pPr algn="just"/>
              <a:endParaRPr lang="zh-CN" altLang="en-US"/>
            </a:p>
          </p:txBody>
        </p:sp>
        <p:sp>
          <p:nvSpPr>
            <p:cNvPr id="39967" name="Line 33"/>
            <p:cNvSpPr>
              <a:spLocks noChangeShapeType="1"/>
            </p:cNvSpPr>
            <p:nvPr/>
          </p:nvSpPr>
          <p:spPr bwMode="auto">
            <a:xfrm>
              <a:off x="5464" y="4967"/>
              <a:ext cx="105" cy="936"/>
            </a:xfrm>
            <a:prstGeom prst="line">
              <a:avLst/>
            </a:prstGeom>
            <a:noFill/>
            <a:ln w="9525">
              <a:solidFill>
                <a:srgbClr val="000000"/>
              </a:solidFill>
              <a:round/>
              <a:headEnd/>
              <a:tailEnd/>
            </a:ln>
          </p:spPr>
          <p:txBody>
            <a:bodyPr/>
            <a:lstStyle/>
            <a:p>
              <a:endParaRPr lang="zh-CN" altLang="en-US"/>
            </a:p>
          </p:txBody>
        </p:sp>
        <p:sp>
          <p:nvSpPr>
            <p:cNvPr id="39968" name="Oval 34"/>
            <p:cNvSpPr>
              <a:spLocks noChangeArrowheads="1"/>
            </p:cNvSpPr>
            <p:nvPr/>
          </p:nvSpPr>
          <p:spPr bwMode="auto">
            <a:xfrm>
              <a:off x="3784" y="5279"/>
              <a:ext cx="747"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学号</a:t>
              </a:r>
            </a:p>
            <a:p>
              <a:endParaRPr lang="zh-CN" altLang="en-US"/>
            </a:p>
          </p:txBody>
        </p:sp>
        <p:sp>
          <p:nvSpPr>
            <p:cNvPr id="39969" name="Line 35"/>
            <p:cNvSpPr>
              <a:spLocks noChangeShapeType="1"/>
            </p:cNvSpPr>
            <p:nvPr/>
          </p:nvSpPr>
          <p:spPr bwMode="auto">
            <a:xfrm flipV="1">
              <a:off x="4519" y="4967"/>
              <a:ext cx="945" cy="468"/>
            </a:xfrm>
            <a:prstGeom prst="line">
              <a:avLst/>
            </a:prstGeom>
            <a:noFill/>
            <a:ln w="9525">
              <a:solidFill>
                <a:srgbClr val="000000"/>
              </a:solidFill>
              <a:round/>
              <a:headEnd/>
              <a:tailEnd/>
            </a:ln>
          </p:spPr>
          <p:txBody>
            <a:bodyPr/>
            <a:lstStyle/>
            <a:p>
              <a:endParaRPr lang="zh-CN" altLang="en-US"/>
            </a:p>
          </p:txBody>
        </p:sp>
        <p:sp>
          <p:nvSpPr>
            <p:cNvPr id="39970" name="AutoShape 36"/>
            <p:cNvSpPr>
              <a:spLocks noChangeArrowheads="1"/>
            </p:cNvSpPr>
            <p:nvPr/>
          </p:nvSpPr>
          <p:spPr bwMode="auto">
            <a:xfrm>
              <a:off x="3694" y="2084"/>
              <a:ext cx="1169" cy="643"/>
            </a:xfrm>
            <a:prstGeom prst="flowChartAlternateProcess">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班级</a:t>
              </a:r>
            </a:p>
            <a:p>
              <a:endParaRPr lang="zh-CN" altLang="en-US"/>
            </a:p>
          </p:txBody>
        </p:sp>
        <p:sp>
          <p:nvSpPr>
            <p:cNvPr id="39971" name="Line 37"/>
            <p:cNvSpPr>
              <a:spLocks noChangeShapeType="1"/>
            </p:cNvSpPr>
            <p:nvPr/>
          </p:nvSpPr>
          <p:spPr bwMode="auto">
            <a:xfrm flipV="1">
              <a:off x="4324" y="2708"/>
              <a:ext cx="0" cy="468"/>
            </a:xfrm>
            <a:prstGeom prst="line">
              <a:avLst/>
            </a:prstGeom>
            <a:noFill/>
            <a:ln w="9525">
              <a:solidFill>
                <a:srgbClr val="000000"/>
              </a:solidFill>
              <a:round/>
              <a:headEnd/>
              <a:tailEnd/>
            </a:ln>
          </p:spPr>
          <p:txBody>
            <a:bodyPr/>
            <a:lstStyle/>
            <a:p>
              <a:endParaRPr lang="zh-CN" altLang="en-US"/>
            </a:p>
          </p:txBody>
        </p:sp>
        <p:sp>
          <p:nvSpPr>
            <p:cNvPr id="39972" name="AutoShape 38"/>
            <p:cNvSpPr>
              <a:spLocks noChangeArrowheads="1"/>
            </p:cNvSpPr>
            <p:nvPr/>
          </p:nvSpPr>
          <p:spPr bwMode="auto">
            <a:xfrm>
              <a:off x="3694" y="3176"/>
              <a:ext cx="1170" cy="643"/>
            </a:xfrm>
            <a:prstGeom prst="flowChartDecision">
              <a:avLst/>
            </a:prstGeom>
            <a:solidFill>
              <a:srgbClr val="FFFFFF"/>
            </a:solidFill>
            <a:ln w="9525">
              <a:solidFill>
                <a:srgbClr val="000000"/>
              </a:solidFill>
              <a:miter lim="800000"/>
              <a:headEnd/>
              <a:tailEnd/>
            </a:ln>
          </p:spPr>
          <p:txBody>
            <a:bodyPr/>
            <a:lstStyle/>
            <a:p>
              <a:pPr algn="just"/>
              <a:r>
                <a:rPr lang="zh-CN" altLang="en-US">
                  <a:latin typeface="Times New Roman" pitchFamily="18" charset="0"/>
                </a:rPr>
                <a:t>归属</a:t>
              </a:r>
            </a:p>
            <a:p>
              <a:endParaRPr lang="zh-CN" altLang="en-US"/>
            </a:p>
          </p:txBody>
        </p:sp>
        <p:sp>
          <p:nvSpPr>
            <p:cNvPr id="39973" name="Line 39"/>
            <p:cNvSpPr>
              <a:spLocks noChangeShapeType="1"/>
            </p:cNvSpPr>
            <p:nvPr/>
          </p:nvSpPr>
          <p:spPr bwMode="auto">
            <a:xfrm flipV="1">
              <a:off x="3813" y="3800"/>
              <a:ext cx="511" cy="476"/>
            </a:xfrm>
            <a:prstGeom prst="line">
              <a:avLst/>
            </a:prstGeom>
            <a:noFill/>
            <a:ln w="9525">
              <a:solidFill>
                <a:srgbClr val="000000"/>
              </a:solidFill>
              <a:round/>
              <a:headEnd/>
              <a:tailEnd/>
            </a:ln>
          </p:spPr>
          <p:txBody>
            <a:bodyPr/>
            <a:lstStyle/>
            <a:p>
              <a:endParaRPr lang="zh-CN" altLang="en-US"/>
            </a:p>
          </p:txBody>
        </p:sp>
        <p:sp>
          <p:nvSpPr>
            <p:cNvPr id="39974" name="Oval 40"/>
            <p:cNvSpPr>
              <a:spLocks noChangeArrowheads="1"/>
            </p:cNvSpPr>
            <p:nvPr/>
          </p:nvSpPr>
          <p:spPr bwMode="auto">
            <a:xfrm>
              <a:off x="5269" y="1772"/>
              <a:ext cx="638" cy="482"/>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学分</a:t>
              </a:r>
            </a:p>
            <a:p>
              <a:endParaRPr lang="zh-CN" altLang="en-US"/>
            </a:p>
          </p:txBody>
        </p:sp>
        <p:sp>
          <p:nvSpPr>
            <p:cNvPr id="39975" name="Line 41"/>
            <p:cNvSpPr>
              <a:spLocks noChangeShapeType="1"/>
            </p:cNvSpPr>
            <p:nvPr/>
          </p:nvSpPr>
          <p:spPr bwMode="auto">
            <a:xfrm flipV="1">
              <a:off x="4863" y="2084"/>
              <a:ext cx="425" cy="161"/>
            </a:xfrm>
            <a:prstGeom prst="line">
              <a:avLst/>
            </a:prstGeom>
            <a:noFill/>
            <a:ln w="9525">
              <a:solidFill>
                <a:srgbClr val="000000"/>
              </a:solidFill>
              <a:round/>
              <a:headEnd/>
              <a:tailEnd/>
            </a:ln>
          </p:spPr>
          <p:txBody>
            <a:bodyPr/>
            <a:lstStyle/>
            <a:p>
              <a:endParaRPr lang="zh-CN" altLang="en-US"/>
            </a:p>
          </p:txBody>
        </p:sp>
        <p:sp>
          <p:nvSpPr>
            <p:cNvPr id="39976" name="Oval 42"/>
            <p:cNvSpPr>
              <a:spLocks noChangeArrowheads="1"/>
            </p:cNvSpPr>
            <p:nvPr/>
          </p:nvSpPr>
          <p:spPr bwMode="auto">
            <a:xfrm>
              <a:off x="5269" y="2396"/>
              <a:ext cx="851"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班级号</a:t>
              </a:r>
            </a:p>
            <a:p>
              <a:endParaRPr lang="zh-CN" altLang="en-US"/>
            </a:p>
          </p:txBody>
        </p:sp>
        <p:sp>
          <p:nvSpPr>
            <p:cNvPr id="39977" name="Line 43"/>
            <p:cNvSpPr>
              <a:spLocks noChangeShapeType="1"/>
            </p:cNvSpPr>
            <p:nvPr/>
          </p:nvSpPr>
          <p:spPr bwMode="auto">
            <a:xfrm>
              <a:off x="4863" y="2405"/>
              <a:ext cx="425" cy="322"/>
            </a:xfrm>
            <a:prstGeom prst="line">
              <a:avLst/>
            </a:prstGeom>
            <a:noFill/>
            <a:ln w="9525">
              <a:solidFill>
                <a:srgbClr val="000000"/>
              </a:solidFill>
              <a:round/>
              <a:headEnd/>
              <a:tailEnd/>
            </a:ln>
          </p:spPr>
          <p:txBody>
            <a:bodyPr/>
            <a:lstStyle/>
            <a:p>
              <a:endParaRPr lang="zh-CN" altLang="en-US"/>
            </a:p>
          </p:txBody>
        </p:sp>
        <p:sp>
          <p:nvSpPr>
            <p:cNvPr id="39978" name="Oval 44"/>
            <p:cNvSpPr>
              <a:spLocks noChangeArrowheads="1"/>
            </p:cNvSpPr>
            <p:nvPr/>
          </p:nvSpPr>
          <p:spPr bwMode="auto">
            <a:xfrm>
              <a:off x="1474" y="2989"/>
              <a:ext cx="957"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班级号</a:t>
              </a:r>
            </a:p>
            <a:p>
              <a:endParaRPr lang="zh-CN" altLang="en-US"/>
            </a:p>
          </p:txBody>
        </p:sp>
        <p:sp>
          <p:nvSpPr>
            <p:cNvPr id="39979" name="Line 45"/>
            <p:cNvSpPr>
              <a:spLocks noChangeShapeType="1"/>
            </p:cNvSpPr>
            <p:nvPr/>
          </p:nvSpPr>
          <p:spPr bwMode="auto">
            <a:xfrm>
              <a:off x="2431" y="3311"/>
              <a:ext cx="850" cy="965"/>
            </a:xfrm>
            <a:prstGeom prst="line">
              <a:avLst/>
            </a:prstGeom>
            <a:noFill/>
            <a:ln w="9525">
              <a:solidFill>
                <a:srgbClr val="000000"/>
              </a:solidFill>
              <a:round/>
              <a:headEnd/>
              <a:tailEnd/>
            </a:ln>
          </p:spPr>
          <p:txBody>
            <a:bodyPr/>
            <a:lstStyle/>
            <a:p>
              <a:endParaRPr lang="zh-CN" altLang="en-US"/>
            </a:p>
          </p:txBody>
        </p:sp>
        <p:sp>
          <p:nvSpPr>
            <p:cNvPr id="39980" name="Oval 46"/>
            <p:cNvSpPr>
              <a:spLocks noChangeArrowheads="1"/>
            </p:cNvSpPr>
            <p:nvPr/>
          </p:nvSpPr>
          <p:spPr bwMode="auto">
            <a:xfrm>
              <a:off x="5989" y="5591"/>
              <a:ext cx="1066" cy="483"/>
            </a:xfrm>
            <a:prstGeom prst="ellipse">
              <a:avLst/>
            </a:prstGeom>
            <a:solidFill>
              <a:srgbClr val="FFFFFF"/>
            </a:solidFill>
            <a:ln w="9525">
              <a:solidFill>
                <a:srgbClr val="000000"/>
              </a:solidFill>
              <a:round/>
              <a:headEnd/>
              <a:tailEnd/>
            </a:ln>
          </p:spPr>
          <p:txBody>
            <a:bodyPr lIns="0" tIns="0" rIns="0" bIns="0"/>
            <a:lstStyle/>
            <a:p>
              <a:pPr algn="just"/>
              <a:r>
                <a:rPr lang="zh-CN" altLang="en-US">
                  <a:latin typeface="Times New Roman" pitchFamily="18" charset="0"/>
                </a:rPr>
                <a:t>选修日期</a:t>
              </a:r>
            </a:p>
            <a:p>
              <a:endParaRPr lang="zh-CN" altLang="en-US"/>
            </a:p>
          </p:txBody>
        </p:sp>
        <p:sp>
          <p:nvSpPr>
            <p:cNvPr id="39981" name="Line 47"/>
            <p:cNvSpPr>
              <a:spLocks noChangeShapeType="1"/>
            </p:cNvSpPr>
            <p:nvPr/>
          </p:nvSpPr>
          <p:spPr bwMode="auto">
            <a:xfrm>
              <a:off x="5569" y="4967"/>
              <a:ext cx="840" cy="624"/>
            </a:xfrm>
            <a:prstGeom prst="line">
              <a:avLst/>
            </a:prstGeom>
            <a:noFill/>
            <a:ln w="9525">
              <a:solidFill>
                <a:srgbClr val="000000"/>
              </a:solidFill>
              <a:round/>
              <a:headEnd/>
              <a:tailEnd/>
            </a:ln>
          </p:spPr>
          <p:txBody>
            <a:bodyPr/>
            <a:lstStyle/>
            <a:p>
              <a:endParaRPr lang="zh-CN" altLang="en-US"/>
            </a:p>
          </p:txBody>
        </p:sp>
        <p:sp>
          <p:nvSpPr>
            <p:cNvPr id="39982" name="Text Box 48"/>
            <p:cNvSpPr txBox="1">
              <a:spLocks noChangeArrowheads="1"/>
            </p:cNvSpPr>
            <p:nvPr/>
          </p:nvSpPr>
          <p:spPr bwMode="auto">
            <a:xfrm>
              <a:off x="4114" y="2864"/>
              <a:ext cx="213" cy="322"/>
            </a:xfrm>
            <a:prstGeom prst="rect">
              <a:avLst/>
            </a:prstGeom>
            <a:solidFill>
              <a:srgbClr val="FFFFFF"/>
            </a:solidFill>
            <a:ln w="9525">
              <a:noFill/>
              <a:miter lim="800000"/>
              <a:headEnd/>
              <a:tailEnd/>
            </a:ln>
          </p:spPr>
          <p:txBody>
            <a:bodyPr lIns="0" tIns="0" rIns="0" bIns="0"/>
            <a:lstStyle/>
            <a:p>
              <a:pPr algn="just"/>
              <a:r>
                <a:rPr lang="en-US" altLang="zh-CN">
                  <a:latin typeface="Times New Roman" pitchFamily="18" charset="0"/>
                </a:rPr>
                <a:t>1</a:t>
              </a:r>
              <a:endParaRPr lang="en-US" altLang="zh-CN"/>
            </a:p>
          </p:txBody>
        </p:sp>
        <p:sp>
          <p:nvSpPr>
            <p:cNvPr id="39983" name="Text Box 49"/>
            <p:cNvSpPr txBox="1">
              <a:spLocks noChangeArrowheads="1"/>
            </p:cNvSpPr>
            <p:nvPr/>
          </p:nvSpPr>
          <p:spPr bwMode="auto">
            <a:xfrm>
              <a:off x="3799" y="3800"/>
              <a:ext cx="164" cy="322"/>
            </a:xfrm>
            <a:prstGeom prst="rect">
              <a:avLst/>
            </a:prstGeom>
            <a:solidFill>
              <a:srgbClr val="FFFFFF"/>
            </a:solidFill>
            <a:ln w="9525">
              <a:noFill/>
              <a:miter lim="800000"/>
              <a:headEnd/>
              <a:tailEnd/>
            </a:ln>
          </p:spPr>
          <p:txBody>
            <a:bodyPr wrap="none" lIns="0" tIns="0" rIns="0" bIns="0"/>
            <a:lstStyle/>
            <a:p>
              <a:pPr algn="just"/>
              <a:r>
                <a:rPr lang="en-US" altLang="zh-CN">
                  <a:latin typeface="Times New Roman" pitchFamily="18" charset="0"/>
                </a:rPr>
                <a:t>m</a:t>
              </a:r>
              <a:endParaRPr lang="en-US" altLang="zh-CN"/>
            </a:p>
          </p:txBody>
        </p:sp>
        <p:sp>
          <p:nvSpPr>
            <p:cNvPr id="39984" name="Text Box 50"/>
            <p:cNvSpPr txBox="1">
              <a:spLocks noChangeArrowheads="1"/>
            </p:cNvSpPr>
            <p:nvPr/>
          </p:nvSpPr>
          <p:spPr bwMode="auto">
            <a:xfrm>
              <a:off x="6199" y="4262"/>
              <a:ext cx="213" cy="322"/>
            </a:xfrm>
            <a:prstGeom prst="rect">
              <a:avLst/>
            </a:prstGeom>
            <a:solidFill>
              <a:srgbClr val="FFFFFF"/>
            </a:solidFill>
            <a:ln w="9525">
              <a:noFill/>
              <a:miter lim="800000"/>
              <a:headEnd/>
              <a:tailEnd/>
            </a:ln>
          </p:spPr>
          <p:txBody>
            <a:bodyPr lIns="0" tIns="0" rIns="0" bIns="0"/>
            <a:lstStyle/>
            <a:p>
              <a:pPr algn="just"/>
              <a:r>
                <a:rPr lang="en-US" altLang="zh-CN">
                  <a:latin typeface="Times New Roman" pitchFamily="18" charset="0"/>
                </a:rPr>
                <a:t>n</a:t>
              </a:r>
              <a:endParaRPr lang="en-US" altLang="zh-CN"/>
            </a:p>
          </p:txBody>
        </p:sp>
        <p:sp>
          <p:nvSpPr>
            <p:cNvPr id="39985" name="Text Box 51"/>
            <p:cNvSpPr txBox="1">
              <a:spLocks noChangeArrowheads="1"/>
            </p:cNvSpPr>
            <p:nvPr/>
          </p:nvSpPr>
          <p:spPr bwMode="auto">
            <a:xfrm>
              <a:off x="4512" y="4283"/>
              <a:ext cx="213" cy="322"/>
            </a:xfrm>
            <a:prstGeom prst="rect">
              <a:avLst/>
            </a:prstGeom>
            <a:solidFill>
              <a:srgbClr val="FFFFFF"/>
            </a:solidFill>
            <a:ln w="9525">
              <a:noFill/>
              <a:miter lim="800000"/>
              <a:headEnd/>
              <a:tailEnd/>
            </a:ln>
          </p:spPr>
          <p:txBody>
            <a:bodyPr lIns="0" tIns="0" rIns="0" bIns="0"/>
            <a:lstStyle/>
            <a:p>
              <a:pPr algn="just"/>
              <a:r>
                <a:rPr lang="en-US" altLang="zh-CN">
                  <a:latin typeface="Times New Roman" pitchFamily="18" charset="0"/>
                </a:rPr>
                <a:t>m</a:t>
              </a:r>
              <a:endParaRPr lang="en-US" altLang="zh-CN"/>
            </a:p>
          </p:txBody>
        </p:sp>
      </p:grpSp>
      <p:sp>
        <p:nvSpPr>
          <p:cNvPr id="39938" name="Rectangle 52"/>
          <p:cNvSpPr>
            <a:spLocks noChangeArrowheads="1"/>
          </p:cNvSpPr>
          <p:nvPr/>
        </p:nvSpPr>
        <p:spPr bwMode="auto">
          <a:xfrm>
            <a:off x="2051050" y="5229225"/>
            <a:ext cx="3098800" cy="366713"/>
          </a:xfrm>
          <a:prstGeom prst="rect">
            <a:avLst/>
          </a:prstGeom>
          <a:noFill/>
          <a:ln w="9525">
            <a:noFill/>
            <a:miter lim="800000"/>
            <a:headEnd/>
            <a:tailEnd/>
          </a:ln>
        </p:spPr>
        <p:txBody>
          <a:bodyPr wrap="none" anchor="ctr">
            <a:spAutoFit/>
          </a:bodyPr>
          <a:lstStyle/>
          <a:p>
            <a:pPr>
              <a:tabLst>
                <a:tab pos="571500" algn="l"/>
              </a:tabLst>
            </a:pPr>
            <a:r>
              <a:rPr lang="zh-CN" altLang="en-US"/>
              <a:t>图</a:t>
            </a:r>
            <a:r>
              <a:rPr lang="en-US" altLang="zh-CN"/>
              <a:t>8.6  E</a:t>
            </a:r>
            <a:r>
              <a:rPr lang="zh-CN" altLang="en-US"/>
              <a:t>～</a:t>
            </a:r>
            <a:r>
              <a:rPr lang="en-US" altLang="zh-CN"/>
              <a:t>R</a:t>
            </a:r>
            <a:r>
              <a:rPr lang="zh-CN" altLang="en-US"/>
              <a:t>图</a:t>
            </a: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noChangeArrowheads="1"/>
          </p:cNvSpPr>
          <p:nvPr>
            <p:ph type="body" idx="4294967295"/>
          </p:nvPr>
        </p:nvSpPr>
        <p:spPr>
          <a:xfrm>
            <a:off x="468313" y="981075"/>
            <a:ext cx="8229600" cy="4525963"/>
          </a:xfrm>
        </p:spPr>
        <p:txBody>
          <a:bodyPr/>
          <a:lstStyle/>
          <a:p>
            <a:pPr>
              <a:lnSpc>
                <a:spcPct val="80000"/>
              </a:lnSpc>
              <a:buFontTx/>
              <a:buNone/>
            </a:pPr>
            <a:r>
              <a:rPr lang="zh-CN" altLang="en-US" sz="2400" smtClean="0"/>
              <a:t>三、数据库设计</a:t>
            </a:r>
          </a:p>
          <a:p>
            <a:pPr>
              <a:lnSpc>
                <a:spcPct val="80000"/>
              </a:lnSpc>
              <a:buFontTx/>
              <a:buNone/>
            </a:pPr>
            <a:r>
              <a:rPr lang="en-US" altLang="zh-CN" sz="2000" smtClean="0"/>
              <a:t>1</a:t>
            </a:r>
            <a:r>
              <a:rPr lang="zh-CN" altLang="en-US" sz="2400" smtClean="0"/>
              <a:t> </a:t>
            </a:r>
            <a:r>
              <a:rPr lang="zh-CN" altLang="en-US" sz="1600" smtClean="0"/>
              <a:t>．</a:t>
            </a:r>
            <a:r>
              <a:rPr lang="zh-CN" altLang="en-US" sz="2400" smtClean="0"/>
              <a:t>建立表</a:t>
            </a:r>
          </a:p>
          <a:p>
            <a:pPr>
              <a:lnSpc>
                <a:spcPct val="80000"/>
              </a:lnSpc>
            </a:pPr>
            <a:r>
              <a:rPr lang="zh-CN" altLang="en-US" sz="2400" smtClean="0"/>
              <a:t>     根据以上的资料以及</a:t>
            </a:r>
            <a:r>
              <a:rPr lang="en-US" altLang="zh-CN" sz="2400" smtClean="0"/>
              <a:t>E</a:t>
            </a:r>
            <a:r>
              <a:rPr lang="zh-CN" altLang="en-US" sz="2400" smtClean="0"/>
              <a:t>～</a:t>
            </a:r>
            <a:r>
              <a:rPr lang="en-US" altLang="zh-CN" sz="2400" smtClean="0"/>
              <a:t>R</a:t>
            </a:r>
            <a:r>
              <a:rPr lang="zh-CN" altLang="en-US" sz="2400" smtClean="0"/>
              <a:t>分析图，我们设计由学生选课成绩信息数据构成的学生数据库，库名为学生</a:t>
            </a:r>
            <a:r>
              <a:rPr lang="en-US" altLang="zh-CN" sz="2400" smtClean="0"/>
              <a:t>.dbc</a:t>
            </a:r>
            <a:r>
              <a:rPr lang="zh-CN" altLang="en-US" sz="2400" smtClean="0"/>
              <a:t>，该数据库包括四个表，分别为班级表：</a:t>
            </a:r>
            <a:r>
              <a:rPr lang="en-US" altLang="zh-CN" sz="2400" smtClean="0"/>
              <a:t>classes.dbf</a:t>
            </a:r>
            <a:r>
              <a:rPr lang="zh-CN" altLang="en-US" sz="2400" smtClean="0"/>
              <a:t>，学生情况表</a:t>
            </a:r>
            <a:r>
              <a:rPr lang="en-US" altLang="zh-CN" sz="2400" smtClean="0"/>
              <a:t>student.dbf</a:t>
            </a:r>
            <a:r>
              <a:rPr lang="zh-CN" altLang="en-US" sz="2400" smtClean="0"/>
              <a:t>，课程设置表</a:t>
            </a:r>
            <a:r>
              <a:rPr lang="en-US" altLang="zh-CN" sz="2400" smtClean="0"/>
              <a:t>course.dbf</a:t>
            </a:r>
            <a:r>
              <a:rPr lang="zh-CN" altLang="en-US" sz="2400" smtClean="0"/>
              <a:t>，学生选课成绩表</a:t>
            </a:r>
            <a:r>
              <a:rPr lang="en-US" altLang="zh-CN" sz="2400" smtClean="0"/>
              <a:t>slec_course.dbf</a:t>
            </a:r>
            <a:r>
              <a:rPr lang="zh-CN" altLang="en-US" sz="2400" smtClean="0"/>
              <a:t>。</a:t>
            </a:r>
          </a:p>
          <a:p>
            <a:pPr>
              <a:lnSpc>
                <a:spcPct val="80000"/>
              </a:lnSpc>
            </a:pPr>
            <a:r>
              <a:rPr lang="zh-CN" altLang="en-US" sz="2400" smtClean="0"/>
              <a:t>     班级表的字段定义及其含义如下：</a:t>
            </a:r>
          </a:p>
          <a:p>
            <a:pPr>
              <a:lnSpc>
                <a:spcPct val="80000"/>
              </a:lnSpc>
            </a:pPr>
            <a:r>
              <a:rPr lang="zh-CN" altLang="en-US" sz="2400" smtClean="0"/>
              <a:t>     表名：</a:t>
            </a:r>
            <a:r>
              <a:rPr lang="en-US" altLang="zh-CN" sz="2400" smtClean="0"/>
              <a:t>classes.dbf</a:t>
            </a:r>
            <a:r>
              <a:rPr lang="zh-CN" altLang="en-US" sz="2400" smtClean="0"/>
              <a:t>，主索引为班级编号：</a:t>
            </a:r>
            <a:r>
              <a:rPr lang="en-US" altLang="zh-CN" sz="2400" smtClean="0"/>
              <a:t>classno</a:t>
            </a:r>
            <a:r>
              <a:rPr lang="zh-CN" altLang="en-US" sz="2400" smtClean="0"/>
              <a:t>，字符型</a:t>
            </a:r>
            <a:r>
              <a:rPr lang="en-US" altLang="zh-CN" sz="2400" smtClean="0"/>
              <a:t>,6</a:t>
            </a:r>
            <a:r>
              <a:rPr lang="zh-CN" altLang="en-US" sz="2400" smtClean="0"/>
              <a:t>位。编码规则是：第</a:t>
            </a:r>
            <a:r>
              <a:rPr lang="en-US" altLang="zh-CN" sz="2400" smtClean="0"/>
              <a:t>1</a:t>
            </a:r>
            <a:r>
              <a:rPr lang="zh-CN" altLang="en-US" sz="2400" smtClean="0"/>
              <a:t>～</a:t>
            </a:r>
            <a:r>
              <a:rPr lang="en-US" altLang="zh-CN" sz="2400" smtClean="0"/>
              <a:t>2</a:t>
            </a:r>
            <a:r>
              <a:rPr lang="zh-CN" altLang="en-US" sz="2400" smtClean="0"/>
              <a:t>位是入学年份，取值范围是</a:t>
            </a:r>
            <a:r>
              <a:rPr lang="en-US" altLang="zh-CN" sz="2400" smtClean="0"/>
              <a:t>00</a:t>
            </a:r>
            <a:r>
              <a:rPr lang="zh-CN" altLang="en-US" sz="2400" smtClean="0"/>
              <a:t>～</a:t>
            </a:r>
            <a:r>
              <a:rPr lang="en-US" altLang="zh-CN" sz="2400" smtClean="0"/>
              <a:t>99</a:t>
            </a:r>
            <a:r>
              <a:rPr lang="zh-CN" altLang="en-US" sz="2400" smtClean="0"/>
              <a:t>；第</a:t>
            </a:r>
            <a:r>
              <a:rPr lang="en-US" altLang="zh-CN" sz="2400" smtClean="0"/>
              <a:t>3</a:t>
            </a:r>
            <a:r>
              <a:rPr lang="zh-CN" altLang="en-US" sz="2400" smtClean="0"/>
              <a:t>～</a:t>
            </a:r>
            <a:r>
              <a:rPr lang="en-US" altLang="zh-CN" sz="2400" smtClean="0"/>
              <a:t>4</a:t>
            </a:r>
            <a:r>
              <a:rPr lang="zh-CN" altLang="en-US" sz="2400" smtClean="0"/>
              <a:t>位是学校院</a:t>
            </a:r>
            <a:r>
              <a:rPr lang="en-US" altLang="zh-CN" sz="2400" smtClean="0"/>
              <a:t>(</a:t>
            </a:r>
            <a:r>
              <a:rPr lang="zh-CN" altLang="en-US" sz="2400" smtClean="0"/>
              <a:t>系</a:t>
            </a:r>
            <a:r>
              <a:rPr lang="en-US" altLang="zh-CN" sz="2400" smtClean="0"/>
              <a:t>)</a:t>
            </a:r>
            <a:r>
              <a:rPr lang="zh-CN" altLang="en-US" sz="2400" smtClean="0"/>
              <a:t>的序号，取值范围是</a:t>
            </a:r>
            <a:r>
              <a:rPr lang="en-US" altLang="zh-CN" sz="2400" smtClean="0"/>
              <a:t>01</a:t>
            </a:r>
            <a:r>
              <a:rPr lang="zh-CN" altLang="en-US" sz="2400" smtClean="0"/>
              <a:t>～</a:t>
            </a:r>
            <a:r>
              <a:rPr lang="en-US" altLang="zh-CN" sz="2400" smtClean="0"/>
              <a:t>99</a:t>
            </a:r>
            <a:r>
              <a:rPr lang="zh-CN" altLang="en-US" sz="2400" smtClean="0"/>
              <a:t>。第</a:t>
            </a:r>
            <a:r>
              <a:rPr lang="en-US" altLang="zh-CN" sz="2400" smtClean="0"/>
              <a:t>5</a:t>
            </a:r>
            <a:r>
              <a:rPr lang="zh-CN" altLang="en-US" sz="2400" smtClean="0"/>
              <a:t>～</a:t>
            </a:r>
            <a:r>
              <a:rPr lang="en-US" altLang="zh-CN" sz="2400" smtClean="0"/>
              <a:t>6</a:t>
            </a:r>
            <a:r>
              <a:rPr lang="zh-CN" altLang="en-US" sz="2400" smtClean="0"/>
              <a:t>位是院</a:t>
            </a:r>
            <a:r>
              <a:rPr lang="en-US" altLang="zh-CN" sz="2400" smtClean="0"/>
              <a:t>(</a:t>
            </a:r>
            <a:r>
              <a:rPr lang="zh-CN" altLang="en-US" sz="2400" smtClean="0"/>
              <a:t>系</a:t>
            </a:r>
            <a:r>
              <a:rPr lang="en-US" altLang="zh-CN" sz="2400" smtClean="0"/>
              <a:t>)</a:t>
            </a:r>
            <a:r>
              <a:rPr lang="zh-CN" altLang="en-US" sz="2400" smtClean="0"/>
              <a:t>内某年级该班的序号，取值范围是</a:t>
            </a:r>
            <a:r>
              <a:rPr lang="en-US" altLang="zh-CN" sz="2400" smtClean="0"/>
              <a:t>01</a:t>
            </a:r>
            <a:r>
              <a:rPr lang="zh-CN" altLang="en-US" sz="2400" smtClean="0"/>
              <a:t>～</a:t>
            </a:r>
            <a:r>
              <a:rPr lang="en-US" altLang="zh-CN" sz="2400" smtClean="0"/>
              <a:t>99</a:t>
            </a:r>
            <a:r>
              <a:rPr lang="zh-CN" altLang="en-US" sz="2400" smtClean="0"/>
              <a:t>。 </a:t>
            </a: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type="body" idx="4294967295"/>
          </p:nvPr>
        </p:nvSpPr>
        <p:spPr>
          <a:xfrm>
            <a:off x="323850" y="908050"/>
            <a:ext cx="8229600" cy="4525963"/>
          </a:xfrm>
        </p:spPr>
        <p:txBody>
          <a:bodyPr/>
          <a:lstStyle/>
          <a:p>
            <a:r>
              <a:rPr lang="zh-CN" altLang="en-US" sz="2400" smtClean="0"/>
              <a:t>学生情况表的字段定义及其含义如下：</a:t>
            </a:r>
          </a:p>
          <a:p>
            <a:r>
              <a:rPr lang="zh-CN" altLang="en-US" sz="2400" smtClean="0"/>
              <a:t>表名：</a:t>
            </a:r>
            <a:r>
              <a:rPr lang="en-US" altLang="zh-CN" sz="2400" smtClean="0"/>
              <a:t>student.dbf</a:t>
            </a:r>
            <a:r>
              <a:rPr lang="zh-CN" altLang="en-US" sz="2400" smtClean="0"/>
              <a:t>，主索引为</a:t>
            </a:r>
            <a:r>
              <a:rPr lang="en-US" altLang="zh-CN" sz="2400" smtClean="0"/>
              <a:t>SNO</a:t>
            </a:r>
            <a:r>
              <a:rPr lang="zh-CN" altLang="en-US" sz="2400" smtClean="0"/>
              <a:t>，普通索引：</a:t>
            </a:r>
            <a:r>
              <a:rPr lang="en-US" altLang="zh-CN" sz="2400" smtClean="0"/>
              <a:t>CLASSNO</a:t>
            </a:r>
            <a:r>
              <a:rPr lang="zh-CN" altLang="en-US" sz="2400" smtClean="0"/>
              <a:t>；其中</a:t>
            </a:r>
            <a:r>
              <a:rPr lang="en-US" altLang="zh-CN" sz="2400" smtClean="0"/>
              <a:t>SNO</a:t>
            </a:r>
            <a:r>
              <a:rPr lang="zh-CN" altLang="en-US" sz="2400" smtClean="0"/>
              <a:t>的编码规则是：第</a:t>
            </a:r>
            <a:r>
              <a:rPr lang="en-US" altLang="zh-CN" sz="2400" smtClean="0"/>
              <a:t>1</a:t>
            </a:r>
            <a:r>
              <a:rPr lang="zh-CN" altLang="en-US" sz="2400" smtClean="0"/>
              <a:t>～</a:t>
            </a:r>
            <a:r>
              <a:rPr lang="en-US" altLang="zh-CN" sz="2400" smtClean="0"/>
              <a:t>4</a:t>
            </a:r>
            <a:r>
              <a:rPr lang="zh-CN" altLang="en-US" sz="2400" smtClean="0"/>
              <a:t>位是学生入学的年份；</a:t>
            </a:r>
            <a:r>
              <a:rPr lang="en-US" altLang="zh-CN" sz="2400" smtClean="0"/>
              <a:t>5</a:t>
            </a:r>
            <a:r>
              <a:rPr lang="zh-CN" altLang="en-US" sz="2400" smtClean="0"/>
              <a:t>～</a:t>
            </a:r>
            <a:r>
              <a:rPr lang="en-US" altLang="zh-CN" sz="2400" smtClean="0"/>
              <a:t>8</a:t>
            </a:r>
            <a:r>
              <a:rPr lang="zh-CN" altLang="en-US" sz="2400" smtClean="0"/>
              <a:t>位是专业编号；</a:t>
            </a:r>
            <a:r>
              <a:rPr lang="en-US" altLang="zh-CN" sz="2400" smtClean="0"/>
              <a:t>9</a:t>
            </a:r>
            <a:r>
              <a:rPr lang="zh-CN" altLang="en-US" sz="2400" smtClean="0"/>
              <a:t>～</a:t>
            </a:r>
            <a:r>
              <a:rPr lang="en-US" altLang="zh-CN" sz="2400" smtClean="0"/>
              <a:t>10</a:t>
            </a:r>
            <a:r>
              <a:rPr lang="zh-CN" altLang="en-US" sz="2400" smtClean="0"/>
              <a:t>位是班级序号；</a:t>
            </a:r>
            <a:r>
              <a:rPr lang="en-US" altLang="zh-CN" sz="2400" smtClean="0"/>
              <a:t>11</a:t>
            </a:r>
            <a:r>
              <a:rPr lang="zh-CN" altLang="en-US" sz="2400" smtClean="0"/>
              <a:t>～</a:t>
            </a:r>
            <a:r>
              <a:rPr lang="en-US" altLang="zh-CN" sz="2400" smtClean="0"/>
              <a:t>12</a:t>
            </a:r>
            <a:r>
              <a:rPr lang="zh-CN" altLang="en-US" sz="2400" smtClean="0"/>
              <a:t>位是班内序号。</a:t>
            </a:r>
          </a:p>
          <a:p>
            <a:r>
              <a:rPr lang="zh-CN" altLang="en-US" sz="2400" smtClean="0"/>
              <a:t>课程设置表的字段定义及其含义如下：</a:t>
            </a:r>
          </a:p>
          <a:p>
            <a:r>
              <a:rPr lang="zh-CN" altLang="en-US" sz="2400" smtClean="0"/>
              <a:t>表名：</a:t>
            </a:r>
            <a:r>
              <a:rPr lang="en-US" altLang="zh-CN" sz="2400" smtClean="0"/>
              <a:t>course.dbf</a:t>
            </a:r>
            <a:r>
              <a:rPr lang="zh-CN" altLang="en-US" sz="2400" smtClean="0"/>
              <a:t>，主索引为</a:t>
            </a:r>
            <a:r>
              <a:rPr lang="en-US" altLang="zh-CN" sz="2400" smtClean="0"/>
              <a:t>CNO</a:t>
            </a:r>
            <a:r>
              <a:rPr lang="zh-CN" altLang="en-US" sz="2400" smtClean="0"/>
              <a:t>，</a:t>
            </a:r>
            <a:r>
              <a:rPr lang="en-US" altLang="zh-CN" sz="2400" smtClean="0"/>
              <a:t>6</a:t>
            </a:r>
            <a:r>
              <a:rPr lang="zh-CN" altLang="en-US" sz="2400" smtClean="0"/>
              <a:t>位，编码规则是：第</a:t>
            </a:r>
            <a:r>
              <a:rPr lang="en-US" altLang="zh-CN" sz="2400" smtClean="0"/>
              <a:t>1</a:t>
            </a:r>
            <a:r>
              <a:rPr lang="zh-CN" altLang="en-US" sz="2400" smtClean="0"/>
              <a:t>位用字母表示课程总类，如</a:t>
            </a:r>
            <a:r>
              <a:rPr lang="en-US" altLang="zh-CN" sz="2400" smtClean="0"/>
              <a:t>g</a:t>
            </a:r>
            <a:r>
              <a:rPr lang="zh-CN" altLang="en-US" sz="2400" smtClean="0"/>
              <a:t>表示公共基础课、</a:t>
            </a:r>
            <a:r>
              <a:rPr lang="en-US" altLang="zh-CN" sz="2400" smtClean="0"/>
              <a:t>b</a:t>
            </a:r>
            <a:r>
              <a:rPr lang="zh-CN" altLang="en-US" sz="2400" smtClean="0"/>
              <a:t>表示基础课、</a:t>
            </a:r>
            <a:r>
              <a:rPr lang="en-US" altLang="zh-CN" sz="2400" smtClean="0"/>
              <a:t>s</a:t>
            </a:r>
            <a:r>
              <a:rPr lang="zh-CN" altLang="en-US" sz="2400" smtClean="0"/>
              <a:t>表示专业基础课、</a:t>
            </a:r>
            <a:r>
              <a:rPr lang="en-US" altLang="zh-CN" sz="2400" smtClean="0"/>
              <a:t>m</a:t>
            </a:r>
            <a:r>
              <a:rPr lang="zh-CN" altLang="en-US" sz="2400" smtClean="0"/>
              <a:t>表示专业课；第</a:t>
            </a:r>
            <a:r>
              <a:rPr lang="en-US" altLang="zh-CN" sz="2400" smtClean="0"/>
              <a:t>2</a:t>
            </a:r>
            <a:r>
              <a:rPr lang="zh-CN" altLang="en-US" sz="2400" smtClean="0"/>
              <a:t>～</a:t>
            </a:r>
            <a:r>
              <a:rPr lang="en-US" altLang="zh-CN" sz="2400" smtClean="0"/>
              <a:t>3</a:t>
            </a:r>
            <a:r>
              <a:rPr lang="zh-CN" altLang="en-US" sz="2400" smtClean="0"/>
              <a:t>位是总类下的课程类别；</a:t>
            </a:r>
            <a:r>
              <a:rPr lang="en-US" altLang="zh-CN" sz="2400" smtClean="0"/>
              <a:t>5</a:t>
            </a:r>
            <a:r>
              <a:rPr lang="zh-CN" altLang="en-US" sz="2400" smtClean="0"/>
              <a:t>～</a:t>
            </a:r>
            <a:r>
              <a:rPr lang="en-US" altLang="zh-CN" sz="2400" smtClean="0"/>
              <a:t>6</a:t>
            </a:r>
            <a:r>
              <a:rPr lang="zh-CN" altLang="en-US" sz="2400" smtClean="0"/>
              <a:t>位是该课程类别下的课程序号。</a:t>
            </a:r>
            <a:r>
              <a:rPr lang="zh-CN" altLang="en-US" sz="2800" smtClean="0"/>
              <a:t> </a:t>
            </a: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noChangeArrowheads="1"/>
          </p:cNvSpPr>
          <p:nvPr>
            <p:ph type="body" idx="4294967295"/>
          </p:nvPr>
        </p:nvSpPr>
        <p:spPr>
          <a:xfrm>
            <a:off x="468313" y="981075"/>
            <a:ext cx="8229600" cy="4525963"/>
          </a:xfrm>
        </p:spPr>
        <p:txBody>
          <a:bodyPr/>
          <a:lstStyle/>
          <a:p>
            <a:r>
              <a:rPr lang="zh-CN" altLang="en-US" sz="2400" smtClean="0"/>
              <a:t>学生选课成绩表的字段定义及其含义如下：</a:t>
            </a:r>
          </a:p>
          <a:p>
            <a:r>
              <a:rPr lang="zh-CN" altLang="en-US" sz="2400" smtClean="0"/>
              <a:t>表名：</a:t>
            </a:r>
            <a:r>
              <a:rPr lang="en-US" altLang="zh-CN" sz="2400" smtClean="0"/>
              <a:t>slec_course.dbf</a:t>
            </a:r>
            <a:r>
              <a:rPr lang="zh-CN" altLang="en-US" sz="2400" smtClean="0"/>
              <a:t>，主索引为</a:t>
            </a:r>
            <a:r>
              <a:rPr lang="en-US" altLang="zh-CN" sz="2400" smtClean="0"/>
              <a:t>SNO+CNO,</a:t>
            </a:r>
            <a:r>
              <a:rPr lang="zh-CN" altLang="en-US" sz="2400" smtClean="0"/>
              <a:t>普通索引：</a:t>
            </a:r>
            <a:r>
              <a:rPr lang="en-US" altLang="zh-CN" sz="2400" smtClean="0"/>
              <a:t>SNO</a:t>
            </a:r>
            <a:r>
              <a:rPr lang="zh-CN" altLang="en-US" sz="2400" smtClean="0"/>
              <a:t>、</a:t>
            </a:r>
            <a:r>
              <a:rPr lang="en-US" altLang="zh-CN" sz="2400" smtClean="0"/>
              <a:t>CNO</a:t>
            </a:r>
            <a:r>
              <a:rPr lang="zh-CN" altLang="en-US" sz="2400" smtClean="0"/>
              <a:t>。通过</a:t>
            </a:r>
            <a:r>
              <a:rPr lang="en-US" altLang="zh-CN" sz="2400" smtClean="0"/>
              <a:t>SNO</a:t>
            </a:r>
            <a:r>
              <a:rPr lang="zh-CN" altLang="en-US" sz="2400" smtClean="0"/>
              <a:t>与表</a:t>
            </a:r>
            <a:r>
              <a:rPr lang="en-US" altLang="zh-CN" sz="2400" smtClean="0"/>
              <a:t>student.dbf</a:t>
            </a:r>
            <a:r>
              <a:rPr lang="zh-CN" altLang="en-US" sz="2400" smtClean="0"/>
              <a:t>建立关联，通过</a:t>
            </a:r>
            <a:r>
              <a:rPr lang="en-US" altLang="zh-CN" sz="2400" smtClean="0"/>
              <a:t>CNO</a:t>
            </a:r>
            <a:r>
              <a:rPr lang="zh-CN" altLang="en-US" sz="2400" smtClean="0"/>
              <a:t>与表</a:t>
            </a:r>
            <a:r>
              <a:rPr lang="en-US" altLang="zh-CN" sz="2400" smtClean="0"/>
              <a:t>course.dbf</a:t>
            </a:r>
            <a:r>
              <a:rPr lang="zh-CN" altLang="en-US" sz="2400" smtClean="0"/>
              <a:t>建立关联。</a:t>
            </a:r>
          </a:p>
          <a:p>
            <a:r>
              <a:rPr lang="zh-CN" altLang="en-US" sz="2400" smtClean="0"/>
              <a:t> 上述表各种字段定义及其含义与样表详见教材。</a:t>
            </a: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type="body" idx="4294967295"/>
          </p:nvPr>
        </p:nvSpPr>
        <p:spPr>
          <a:xfrm>
            <a:off x="395288" y="908050"/>
            <a:ext cx="8229600" cy="4525963"/>
          </a:xfrm>
        </p:spPr>
        <p:txBody>
          <a:bodyPr/>
          <a:lstStyle/>
          <a:p>
            <a:pPr>
              <a:buFontTx/>
              <a:buNone/>
            </a:pPr>
            <a:r>
              <a:rPr lang="en-US" altLang="zh-CN" sz="2400" smtClean="0"/>
              <a:t>2 </a:t>
            </a:r>
            <a:r>
              <a:rPr lang="zh-CN" altLang="en-US" sz="2400" smtClean="0"/>
              <a:t>．</a:t>
            </a:r>
            <a:r>
              <a:rPr lang="en-US" altLang="zh-CN" sz="2400" smtClean="0"/>
              <a:t> </a:t>
            </a:r>
            <a:r>
              <a:rPr lang="zh-CN" altLang="en-US" sz="2400" smtClean="0"/>
              <a:t>视图设计</a:t>
            </a:r>
          </a:p>
          <a:p>
            <a:r>
              <a:rPr lang="zh-CN" altLang="en-US" sz="2400" smtClean="0"/>
              <a:t>建立一个“学生成绩”本地视图，涉及到</a:t>
            </a:r>
            <a:r>
              <a:rPr lang="en-US" altLang="zh-CN" sz="2400" smtClean="0"/>
              <a:t>student</a:t>
            </a:r>
            <a:r>
              <a:rPr lang="zh-CN" altLang="en-US" sz="2400" smtClean="0"/>
              <a:t>表和</a:t>
            </a:r>
            <a:r>
              <a:rPr lang="en-US" altLang="zh-CN" sz="2400" smtClean="0"/>
              <a:t>slec_course</a:t>
            </a:r>
            <a:r>
              <a:rPr lang="zh-CN" altLang="en-US" sz="2400" smtClean="0"/>
              <a:t>表。采用内部连接，包含字段有学号</a:t>
            </a:r>
            <a:r>
              <a:rPr lang="en-US" altLang="zh-CN" sz="2400" smtClean="0"/>
              <a:t>sno</a:t>
            </a:r>
            <a:r>
              <a:rPr lang="zh-CN" altLang="en-US" sz="2400" smtClean="0"/>
              <a:t>，姓名</a:t>
            </a:r>
            <a:r>
              <a:rPr lang="en-US" altLang="zh-CN" sz="2400" smtClean="0"/>
              <a:t>sname,</a:t>
            </a:r>
            <a:r>
              <a:rPr lang="zh-CN" altLang="en-US" sz="2400" smtClean="0"/>
              <a:t>课程编码</a:t>
            </a:r>
            <a:r>
              <a:rPr lang="en-US" altLang="zh-CN" sz="2400" smtClean="0"/>
              <a:t>cno,</a:t>
            </a:r>
            <a:r>
              <a:rPr lang="zh-CN" altLang="en-US" sz="2400" smtClean="0"/>
              <a:t>成绩</a:t>
            </a:r>
            <a:r>
              <a:rPr lang="en-US" altLang="zh-CN" sz="2400" smtClean="0"/>
              <a:t>score</a:t>
            </a:r>
            <a:r>
              <a:rPr lang="zh-CN" altLang="en-US" sz="2400" smtClean="0"/>
              <a:t>。</a:t>
            </a:r>
          </a:p>
          <a:p>
            <a:r>
              <a:rPr lang="zh-CN" altLang="en-US" sz="2400" smtClean="0"/>
              <a:t>建立工资表、工资汇总等的</a:t>
            </a:r>
            <a:r>
              <a:rPr lang="en-US" altLang="zh-CN" sz="2400" smtClean="0"/>
              <a:t>SQL</a:t>
            </a:r>
            <a:r>
              <a:rPr lang="zh-CN" altLang="en-US" sz="2400" smtClean="0"/>
              <a:t>视图 </a:t>
            </a: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225" name="Group 97"/>
          <p:cNvGraphicFramePr>
            <a:graphicFrameLocks noGrp="1"/>
          </p:cNvGraphicFramePr>
          <p:nvPr>
            <p:ph idx="4294967295"/>
          </p:nvPr>
        </p:nvGraphicFramePr>
        <p:xfrm>
          <a:off x="468313" y="1268413"/>
          <a:ext cx="8374062" cy="4484687"/>
        </p:xfrm>
        <a:graphic>
          <a:graphicData uri="http://schemas.openxmlformats.org/drawingml/2006/table">
            <a:tbl>
              <a:tblPr/>
              <a:tblGrid>
                <a:gridCol w="1441450"/>
                <a:gridCol w="1511300"/>
                <a:gridCol w="1296987"/>
                <a:gridCol w="1333500"/>
                <a:gridCol w="863600"/>
                <a:gridCol w="1927225"/>
              </a:tblGrid>
              <a:tr h="822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视图名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数据源</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选用列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列的表达式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排序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分组</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3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学生成绩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student</a:t>
                      </a: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sno</a:t>
                      </a: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sname </a:t>
                      </a: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9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slec_course</a:t>
                      </a: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cno</a:t>
                      </a: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score </a:t>
                      </a: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内部链接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类型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字段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条件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Arial" charset="0"/>
                          <a:ea typeface="宋体" charset="-122"/>
                        </a:rPr>
                        <a:t>值</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37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student. sno</a:t>
                      </a: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a:t>
                      </a: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slec_course. sno</a:t>
                      </a: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115" name="Rectangle 98"/>
          <p:cNvSpPr>
            <a:spLocks noChangeArrowheads="1"/>
          </p:cNvSpPr>
          <p:nvPr/>
        </p:nvSpPr>
        <p:spPr bwMode="auto">
          <a:xfrm>
            <a:off x="179388" y="908050"/>
            <a:ext cx="2647950" cy="366713"/>
          </a:xfrm>
          <a:prstGeom prst="rect">
            <a:avLst/>
          </a:prstGeom>
          <a:noFill/>
          <a:ln w="9525">
            <a:noFill/>
            <a:miter lim="800000"/>
            <a:headEnd/>
            <a:tailEnd/>
          </a:ln>
        </p:spPr>
        <p:txBody>
          <a:bodyPr wrap="none" anchor="ctr">
            <a:spAutoFit/>
          </a:bodyPr>
          <a:lstStyle/>
          <a:p>
            <a:r>
              <a:rPr lang="zh-CN" altLang="en-US"/>
              <a:t>表  </a:t>
            </a:r>
            <a:r>
              <a:rPr lang="en-US" altLang="zh-CN"/>
              <a:t> “</a:t>
            </a:r>
            <a:r>
              <a:rPr lang="zh-CN" altLang="en-US"/>
              <a:t>学生成绩”本地视图 </a:t>
            </a: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3"/>
          <p:cNvSpPr>
            <a:spLocks noGrp="1" noChangeArrowheads="1"/>
          </p:cNvSpPr>
          <p:nvPr>
            <p:ph type="body" idx="4294967295"/>
          </p:nvPr>
        </p:nvSpPr>
        <p:spPr>
          <a:xfrm>
            <a:off x="468313" y="836613"/>
            <a:ext cx="8229600" cy="4897437"/>
          </a:xfrm>
        </p:spPr>
        <p:txBody>
          <a:bodyPr/>
          <a:lstStyle/>
          <a:p>
            <a:r>
              <a:rPr lang="zh-CN" altLang="en-US" sz="2800" smtClean="0"/>
              <a:t>第三节   </a:t>
            </a:r>
            <a:r>
              <a:rPr lang="zh-CN" altLang="en-US" sz="2800" b="1" smtClean="0"/>
              <a:t>系统实现</a:t>
            </a:r>
          </a:p>
          <a:p>
            <a:pPr>
              <a:buFontTx/>
              <a:buNone/>
            </a:pPr>
            <a:r>
              <a:rPr lang="zh-CN" altLang="en-US" sz="2400" smtClean="0"/>
              <a:t>一、建立学生成绩管理系统项目</a:t>
            </a:r>
          </a:p>
          <a:p>
            <a:r>
              <a:rPr lang="zh-CN" altLang="en-US" sz="2400" smtClean="0"/>
              <a:t>    单击“文件”菜单中的“新建”命令，选择“项目”选项，单击“新建文件”按钮。</a:t>
            </a:r>
          </a:p>
          <a:p>
            <a:r>
              <a:rPr lang="zh-CN" altLang="en-US" sz="2400" smtClean="0"/>
              <a:t>     在弹出的“创建”对话框中输入“学生成绩管理系统”，单击“保存”按钮，一个新的项目</a:t>
            </a:r>
            <a:r>
              <a:rPr lang="en-US" altLang="zh-CN" sz="2400" smtClean="0"/>
              <a:t>(*.pjx)</a:t>
            </a:r>
            <a:r>
              <a:rPr lang="zh-CN" altLang="en-US" sz="2400" smtClean="0"/>
              <a:t>创建成功。</a:t>
            </a:r>
          </a:p>
          <a:p>
            <a:pPr>
              <a:buFontTx/>
              <a:buNone/>
            </a:pPr>
            <a:r>
              <a:rPr lang="zh-CN" altLang="en-US" sz="2400" smtClean="0"/>
              <a:t>二、</a:t>
            </a:r>
            <a:r>
              <a:rPr lang="en-US" altLang="zh-CN" sz="2400" smtClean="0"/>
              <a:t> </a:t>
            </a:r>
            <a:r>
              <a:rPr lang="zh-CN" altLang="en-US" sz="2400" smtClean="0"/>
              <a:t>学生数据库的建立及操作</a:t>
            </a:r>
            <a:r>
              <a:rPr lang="zh-CN" altLang="en-US" sz="2800" smtClean="0"/>
              <a:t>  </a:t>
            </a: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body" idx="4294967295"/>
          </p:nvPr>
        </p:nvSpPr>
        <p:spPr>
          <a:xfrm>
            <a:off x="468313" y="981075"/>
            <a:ext cx="8229600" cy="4525963"/>
          </a:xfrm>
        </p:spPr>
        <p:txBody>
          <a:bodyPr/>
          <a:lstStyle/>
          <a:p>
            <a:r>
              <a:rPr lang="zh-CN" altLang="en-US" sz="2400" smtClean="0"/>
              <a:t>在学生数据库的</a:t>
            </a:r>
            <a:r>
              <a:rPr lang="en-US" altLang="zh-CN" sz="2400" smtClean="0"/>
              <a:t>4</a:t>
            </a:r>
            <a:r>
              <a:rPr lang="zh-CN" altLang="en-US" sz="2400" smtClean="0"/>
              <a:t>个表中，我们知道</a:t>
            </a:r>
            <a:r>
              <a:rPr lang="en-US" altLang="zh-CN" sz="2400" smtClean="0"/>
              <a:t>student.dbf</a:t>
            </a:r>
            <a:r>
              <a:rPr lang="zh-CN" altLang="en-US" sz="2400" smtClean="0"/>
              <a:t>表的主索引为</a:t>
            </a:r>
            <a:r>
              <a:rPr lang="en-US" altLang="zh-CN" sz="2400" smtClean="0"/>
              <a:t>sno</a:t>
            </a:r>
            <a:r>
              <a:rPr lang="zh-CN" altLang="en-US" sz="2400" smtClean="0"/>
              <a:t>，普通索引：</a:t>
            </a:r>
            <a:r>
              <a:rPr lang="en-US" altLang="zh-CN" sz="2400" smtClean="0"/>
              <a:t>classno</a:t>
            </a:r>
            <a:r>
              <a:rPr lang="zh-CN" altLang="en-US" sz="2400" smtClean="0"/>
              <a:t>；</a:t>
            </a:r>
            <a:r>
              <a:rPr lang="en-US" altLang="zh-CN" sz="2400" smtClean="0"/>
              <a:t>slec_couse.dbf </a:t>
            </a:r>
            <a:r>
              <a:rPr lang="zh-CN" altLang="en-US" sz="2400" smtClean="0"/>
              <a:t>表的主索引为</a:t>
            </a:r>
            <a:r>
              <a:rPr lang="en-US" altLang="zh-CN" sz="2400" smtClean="0"/>
              <a:t>sno+cno,</a:t>
            </a:r>
            <a:r>
              <a:rPr lang="zh-CN" altLang="en-US" sz="2400" smtClean="0"/>
              <a:t>普通索引：</a:t>
            </a:r>
            <a:r>
              <a:rPr lang="en-US" altLang="zh-CN" sz="2400" smtClean="0"/>
              <a:t>sno</a:t>
            </a:r>
            <a:r>
              <a:rPr lang="zh-CN" altLang="en-US" sz="2400" smtClean="0"/>
              <a:t>、</a:t>
            </a:r>
            <a:r>
              <a:rPr lang="en-US" altLang="zh-CN" sz="2400" smtClean="0"/>
              <a:t>cno</a:t>
            </a:r>
            <a:r>
              <a:rPr lang="zh-CN" altLang="en-US" sz="2400" smtClean="0"/>
              <a:t>；班级表：</a:t>
            </a:r>
            <a:r>
              <a:rPr lang="en-US" altLang="zh-CN" sz="2400" smtClean="0"/>
              <a:t>classes.dbf</a:t>
            </a:r>
            <a:r>
              <a:rPr lang="zh-CN" altLang="en-US" sz="2400" smtClean="0"/>
              <a:t>的主索引为</a:t>
            </a:r>
            <a:r>
              <a:rPr lang="en-US" altLang="zh-CN" sz="2400" smtClean="0"/>
              <a:t>classno</a:t>
            </a:r>
            <a:r>
              <a:rPr lang="zh-CN" altLang="en-US" sz="2400" smtClean="0"/>
              <a:t>。课程表</a:t>
            </a:r>
            <a:r>
              <a:rPr lang="en-US" altLang="zh-CN" sz="2400" smtClean="0"/>
              <a:t>course.dbf</a:t>
            </a:r>
            <a:r>
              <a:rPr lang="zh-CN" altLang="en-US" sz="2400" smtClean="0"/>
              <a:t>的主索引为</a:t>
            </a:r>
            <a:r>
              <a:rPr lang="en-US" altLang="zh-CN" sz="2400" smtClean="0"/>
              <a:t>CNO</a:t>
            </a:r>
            <a:r>
              <a:rPr lang="zh-CN" altLang="en-US" sz="2400" smtClean="0"/>
              <a:t>。</a:t>
            </a:r>
          </a:p>
          <a:p>
            <a:r>
              <a:rPr lang="zh-CN" altLang="en-US" sz="2400" smtClean="0"/>
              <a:t>要求设置好各个表的主索引和索引，然后拖动主索引到相关表的索引中，创建表之间的永久关联。</a:t>
            </a:r>
          </a:p>
          <a:p>
            <a:r>
              <a:rPr lang="zh-CN" altLang="en-US" sz="2400" smtClean="0"/>
              <a:t>最后还需要建立一个“学生成绩”本地视图，涉及到</a:t>
            </a:r>
            <a:r>
              <a:rPr lang="en-US" altLang="zh-CN" sz="2400" smtClean="0"/>
              <a:t>student</a:t>
            </a:r>
            <a:r>
              <a:rPr lang="zh-CN" altLang="en-US" sz="2400" smtClean="0"/>
              <a:t>表和</a:t>
            </a:r>
            <a:r>
              <a:rPr lang="en-US" altLang="zh-CN" sz="2400" smtClean="0"/>
              <a:t>slec_course</a:t>
            </a:r>
            <a:r>
              <a:rPr lang="zh-CN" altLang="en-US" sz="2400" smtClean="0"/>
              <a:t>表。采用内部连接，包含字段有学号</a:t>
            </a:r>
            <a:r>
              <a:rPr lang="en-US" altLang="zh-CN" sz="2400" smtClean="0"/>
              <a:t>sno</a:t>
            </a:r>
            <a:r>
              <a:rPr lang="zh-CN" altLang="en-US" sz="2400" smtClean="0"/>
              <a:t>，姓名</a:t>
            </a:r>
            <a:r>
              <a:rPr lang="en-US" altLang="zh-CN" sz="2400" smtClean="0"/>
              <a:t>sname,</a:t>
            </a:r>
            <a:r>
              <a:rPr lang="zh-CN" altLang="en-US" sz="2400" smtClean="0"/>
              <a:t>课程编码</a:t>
            </a:r>
            <a:r>
              <a:rPr lang="en-US" altLang="zh-CN" sz="2400" smtClean="0"/>
              <a:t>cno,</a:t>
            </a:r>
            <a:r>
              <a:rPr lang="zh-CN" altLang="en-US" sz="2400" smtClean="0"/>
              <a:t>成绩</a:t>
            </a:r>
            <a:r>
              <a:rPr lang="en-US" altLang="zh-CN" sz="2400" smtClean="0"/>
              <a:t>score</a:t>
            </a:r>
            <a:r>
              <a:rPr lang="zh-CN" altLang="en-US" sz="2400" smtClean="0"/>
              <a:t>。 </a:t>
            </a: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ChangeArrowheads="1"/>
          </p:cNvSpPr>
          <p:nvPr>
            <p:ph type="body" idx="4294967295"/>
          </p:nvPr>
        </p:nvSpPr>
        <p:spPr>
          <a:xfrm>
            <a:off x="468313" y="908050"/>
            <a:ext cx="8229600" cy="4525963"/>
          </a:xfrm>
        </p:spPr>
        <p:txBody>
          <a:bodyPr/>
          <a:lstStyle/>
          <a:p>
            <a:pPr>
              <a:lnSpc>
                <a:spcPct val="80000"/>
              </a:lnSpc>
            </a:pPr>
            <a:r>
              <a:rPr lang="zh-CN" altLang="en-US" sz="2400" smtClean="0"/>
              <a:t>把表添加入库并完善</a:t>
            </a:r>
          </a:p>
          <a:p>
            <a:pPr>
              <a:lnSpc>
                <a:spcPct val="80000"/>
              </a:lnSpc>
              <a:buFontTx/>
              <a:buNone/>
            </a:pPr>
            <a:r>
              <a:rPr lang="zh-CN" altLang="en-US" sz="2400" smtClean="0"/>
              <a:t>① 在项目管理器中选中“学生”数据库，单击“添加”按钮，将上面</a:t>
            </a:r>
            <a:r>
              <a:rPr lang="en-US" altLang="zh-CN" sz="2400" smtClean="0"/>
              <a:t>4</a:t>
            </a:r>
            <a:r>
              <a:rPr lang="zh-CN" altLang="en-US" sz="2400" smtClean="0"/>
              <a:t>个表添加到该数据库中。</a:t>
            </a:r>
          </a:p>
          <a:p>
            <a:pPr>
              <a:lnSpc>
                <a:spcPct val="80000"/>
              </a:lnSpc>
              <a:buFontTx/>
              <a:buNone/>
            </a:pPr>
            <a:r>
              <a:rPr lang="zh-CN" altLang="en-US" sz="2400" smtClean="0"/>
              <a:t>② 先设定每个表的主索引，然后用鼠标拖动该主索引到相关表的索引中 。</a:t>
            </a:r>
          </a:p>
          <a:p>
            <a:pPr>
              <a:lnSpc>
                <a:spcPct val="80000"/>
              </a:lnSpc>
              <a:buFontTx/>
              <a:buNone/>
            </a:pPr>
            <a:r>
              <a:rPr lang="zh-CN" altLang="en-US" sz="2400" smtClean="0"/>
              <a:t>③ 建立一个“学生成绩”本地视图，涉及到</a:t>
            </a:r>
            <a:r>
              <a:rPr lang="en-US" altLang="zh-CN" sz="2400" smtClean="0"/>
              <a:t>student</a:t>
            </a:r>
            <a:r>
              <a:rPr lang="zh-CN" altLang="en-US" sz="2400" smtClean="0"/>
              <a:t>表和</a:t>
            </a:r>
            <a:r>
              <a:rPr lang="en-US" altLang="zh-CN" sz="2400" smtClean="0"/>
              <a:t>slec-course</a:t>
            </a:r>
            <a:r>
              <a:rPr lang="zh-CN" altLang="en-US" sz="2400" smtClean="0"/>
              <a:t>表，通过“学号：</a:t>
            </a:r>
            <a:r>
              <a:rPr lang="en-US" altLang="zh-CN" sz="2400" smtClean="0"/>
              <a:t>Sno”</a:t>
            </a:r>
            <a:r>
              <a:rPr lang="zh-CN" altLang="en-US" sz="2400" smtClean="0"/>
              <a:t>字段建立内部连接，要求包含学号、姓名、课程代码和成绩四个字段。排序依据是按照学号的升序排列，可更新字段为课程代码和成绩。</a:t>
            </a:r>
          </a:p>
          <a:p>
            <a:pPr>
              <a:lnSpc>
                <a:spcPct val="80000"/>
              </a:lnSpc>
            </a:pPr>
            <a:r>
              <a:rPr lang="zh-CN" altLang="en-US" sz="2400" smtClean="0"/>
              <a:t>完整的“学生”数据库如图</a:t>
            </a:r>
            <a:r>
              <a:rPr lang="en-US" altLang="zh-CN" sz="2400" smtClean="0"/>
              <a:t>8.8</a:t>
            </a:r>
            <a:r>
              <a:rPr lang="zh-CN" altLang="en-US" sz="2400" smtClean="0"/>
              <a:t>所示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000108"/>
            <a:ext cx="8401080" cy="4714909"/>
          </a:xfrm>
        </p:spPr>
        <p:txBody>
          <a:bodyPr/>
          <a:lstStyle/>
          <a:p>
            <a:pPr>
              <a:buNone/>
            </a:pPr>
            <a:r>
              <a:rPr lang="zh-CN" altLang="en-US" sz="2000" dirty="0" smtClean="0"/>
              <a:t>计算机的发展可以划分为六个阶段：</a:t>
            </a:r>
            <a:endParaRPr lang="en-US" altLang="zh-CN" sz="2000" dirty="0" smtClean="0"/>
          </a:p>
          <a:p>
            <a:r>
              <a:rPr lang="zh-CN" altLang="en-US" sz="2000" dirty="0" smtClean="0"/>
              <a:t>第一代：真空电子管计算机（</a:t>
            </a:r>
            <a:r>
              <a:rPr lang="en-US" sz="2000" dirty="0" smtClean="0"/>
              <a:t>1946-1957)</a:t>
            </a:r>
            <a:r>
              <a:rPr lang="zh-CN" altLang="en-US" sz="2000" dirty="0" smtClean="0"/>
              <a:t>：基本逻辑元件为电子管，主存储器采用延时线或磁鼓，辅助存储器开始使用磁带。</a:t>
            </a:r>
            <a:endParaRPr lang="en-US" altLang="zh-CN" sz="2000" dirty="0" smtClean="0"/>
          </a:p>
          <a:p>
            <a:r>
              <a:rPr lang="zh-CN" altLang="en-US" sz="2000" dirty="0" smtClean="0"/>
              <a:t>第二代：晶体管计算机（</a:t>
            </a:r>
            <a:r>
              <a:rPr lang="en-US" sz="2000" dirty="0" smtClean="0"/>
              <a:t>1958-1964)</a:t>
            </a:r>
            <a:r>
              <a:rPr lang="zh-CN" altLang="en-US" sz="2000" dirty="0" smtClean="0"/>
              <a:t>：基本逻辑元件为晶体管，主存储器采用磁芯，辅助存储器开始使用磁盘。</a:t>
            </a:r>
            <a:endParaRPr lang="en-US" altLang="zh-CN" sz="2000" dirty="0" smtClean="0"/>
          </a:p>
          <a:p>
            <a:r>
              <a:rPr lang="zh-CN" altLang="en-US" sz="2000" dirty="0" smtClean="0"/>
              <a:t>第三代：集成电路计算机（</a:t>
            </a:r>
            <a:r>
              <a:rPr lang="en-US" sz="2000" dirty="0" smtClean="0"/>
              <a:t>1965-1970)</a:t>
            </a:r>
            <a:r>
              <a:rPr lang="zh-CN" altLang="en-US" sz="2000" dirty="0" smtClean="0"/>
              <a:t>：基本逻辑元件为集成电路，主存储器以磁芯为主，并开始使用半导体存储器，辅助存储器采用磁盘。</a:t>
            </a:r>
            <a:endParaRPr lang="en-US" altLang="zh-CN" sz="2000" dirty="0" smtClean="0"/>
          </a:p>
          <a:p>
            <a:r>
              <a:rPr lang="zh-CN" altLang="en-US" sz="2000" dirty="0" smtClean="0"/>
              <a:t>第四代：大规模集成电路计算机（</a:t>
            </a:r>
            <a:r>
              <a:rPr lang="en-US" sz="2000" dirty="0" smtClean="0"/>
              <a:t>1971-</a:t>
            </a:r>
            <a:r>
              <a:rPr lang="zh-CN" altLang="en-US" sz="2000" dirty="0" smtClean="0"/>
              <a:t>至今）：基本逻辑元件为大规模（或超大规模）集成电路，主存储器采用集成电路，辅助存储器使用大容量的磁盘、光盘。</a:t>
            </a:r>
            <a:endParaRPr lang="en-US" altLang="zh-CN" sz="2000" dirty="0" smtClean="0"/>
          </a:p>
          <a:p>
            <a:r>
              <a:rPr lang="zh-CN" altLang="en-US" sz="2000" dirty="0" smtClean="0"/>
              <a:t>第五代：智能计算机。 </a:t>
            </a:r>
            <a:endParaRPr lang="en-US" altLang="zh-CN" sz="2000" dirty="0" smtClean="0"/>
          </a:p>
          <a:p>
            <a:r>
              <a:rPr lang="zh-CN" altLang="en-US" sz="2000" dirty="0" smtClean="0"/>
              <a:t>第六代：光电子、超导电子绒生物电子作逻辑元件。</a:t>
            </a:r>
          </a:p>
          <a:p>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28</a:t>
            </a:fld>
            <a:endParaRPr lang="zh-CN" altLang="zh-CN"/>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4" descr="图11-5"/>
          <p:cNvPicPr>
            <a:picLocks noGrp="1" noChangeAspect="1" noChangeArrowheads="1"/>
          </p:cNvPicPr>
          <p:nvPr>
            <p:ph type="body" idx="4294967295"/>
          </p:nvPr>
        </p:nvPicPr>
        <p:blipFill>
          <a:blip r:embed="rId2"/>
          <a:srcRect/>
          <a:stretch>
            <a:fillRect/>
          </a:stretch>
        </p:blipFill>
        <p:spPr>
          <a:xfrm>
            <a:off x="323850" y="836613"/>
            <a:ext cx="8569325" cy="4105275"/>
          </a:xfrm>
        </p:spPr>
      </p:pic>
      <p:sp>
        <p:nvSpPr>
          <p:cNvPr id="49154" name="Rectangle 5"/>
          <p:cNvSpPr>
            <a:spLocks noChangeArrowheads="1"/>
          </p:cNvSpPr>
          <p:nvPr/>
        </p:nvSpPr>
        <p:spPr bwMode="auto">
          <a:xfrm>
            <a:off x="2771775" y="5157788"/>
            <a:ext cx="2901950" cy="366712"/>
          </a:xfrm>
          <a:prstGeom prst="rect">
            <a:avLst/>
          </a:prstGeom>
          <a:noFill/>
          <a:ln w="9525">
            <a:noFill/>
            <a:miter lim="800000"/>
            <a:headEnd/>
            <a:tailEnd/>
          </a:ln>
        </p:spPr>
        <p:txBody>
          <a:bodyPr wrap="none" anchor="ctr">
            <a:spAutoFit/>
          </a:bodyPr>
          <a:lstStyle/>
          <a:p>
            <a:r>
              <a:rPr lang="zh-CN" altLang="en-US"/>
              <a:t>图</a:t>
            </a:r>
            <a:r>
              <a:rPr lang="en-US" altLang="zh-CN"/>
              <a:t>8.8  </a:t>
            </a:r>
            <a:r>
              <a:rPr lang="zh-CN" altLang="en-US"/>
              <a:t>完整的“学生”数据库 </a:t>
            </a: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3"/>
          <p:cNvSpPr>
            <a:spLocks noGrp="1" noChangeArrowheads="1"/>
          </p:cNvSpPr>
          <p:nvPr>
            <p:ph type="body" idx="4294967295"/>
          </p:nvPr>
        </p:nvSpPr>
        <p:spPr>
          <a:xfrm>
            <a:off x="323850" y="836613"/>
            <a:ext cx="8229600" cy="4525962"/>
          </a:xfrm>
        </p:spPr>
        <p:txBody>
          <a:bodyPr/>
          <a:lstStyle/>
          <a:p>
            <a:pPr>
              <a:lnSpc>
                <a:spcPct val="90000"/>
              </a:lnSpc>
              <a:buFontTx/>
              <a:buNone/>
            </a:pPr>
            <a:r>
              <a:rPr lang="zh-CN" altLang="en-US" sz="2400" smtClean="0"/>
              <a:t>三、</a:t>
            </a:r>
            <a:r>
              <a:rPr lang="en-US" altLang="zh-CN" sz="2400" smtClean="0"/>
              <a:t> </a:t>
            </a:r>
            <a:r>
              <a:rPr lang="zh-CN" altLang="en-US" sz="2400" smtClean="0"/>
              <a:t>建立功能表单和代码设计 </a:t>
            </a:r>
          </a:p>
          <a:p>
            <a:pPr>
              <a:lnSpc>
                <a:spcPct val="90000"/>
              </a:lnSpc>
              <a:buFontTx/>
              <a:buNone/>
            </a:pPr>
            <a:r>
              <a:rPr lang="zh-CN" altLang="en-US" sz="2400" smtClean="0"/>
              <a:t>         选择“文档”选项卡，选中“表单”目录，单击“新建”或“添加”按钮，向“学生成绩管理系统”项目添加各种功能表单。</a:t>
            </a:r>
          </a:p>
          <a:p>
            <a:pPr>
              <a:lnSpc>
                <a:spcPct val="90000"/>
              </a:lnSpc>
              <a:buFontTx/>
              <a:buNone/>
            </a:pPr>
            <a:r>
              <a:rPr lang="zh-CN" altLang="en-US" sz="2400" smtClean="0"/>
              <a:t> </a:t>
            </a:r>
            <a:r>
              <a:rPr lang="en-US" altLang="zh-CN" sz="2400" smtClean="0"/>
              <a:t>1 .</a:t>
            </a:r>
            <a:r>
              <a:rPr lang="zh-CN" altLang="en-US" sz="2400" smtClean="0"/>
              <a:t> 主界面</a:t>
            </a:r>
            <a:r>
              <a:rPr lang="en-US" altLang="zh-CN" sz="2400" smtClean="0"/>
              <a:t>(</a:t>
            </a:r>
            <a:r>
              <a:rPr lang="zh-CN" altLang="en-US" sz="2400" smtClean="0"/>
              <a:t>主界面</a:t>
            </a:r>
            <a:r>
              <a:rPr lang="en-US" altLang="zh-CN" sz="2400" smtClean="0"/>
              <a:t>.scx)</a:t>
            </a:r>
            <a:r>
              <a:rPr lang="zh-CN" altLang="en-US" sz="2400" smtClean="0"/>
              <a:t>表单</a:t>
            </a:r>
          </a:p>
          <a:p>
            <a:pPr>
              <a:lnSpc>
                <a:spcPct val="90000"/>
              </a:lnSpc>
              <a:buFontTx/>
              <a:buNone/>
            </a:pPr>
            <a:r>
              <a:rPr lang="zh-CN" altLang="en-US" sz="2400" smtClean="0"/>
              <a:t>    ① 在一个空表单中创建一个标签和一个命令按钮组</a:t>
            </a:r>
            <a:r>
              <a:rPr lang="en-US" altLang="zh-CN" sz="2400" smtClean="0"/>
              <a:t>(</a:t>
            </a:r>
            <a:r>
              <a:rPr lang="zh-CN" altLang="en-US" sz="2400" smtClean="0"/>
              <a:t>有六个命令按钮</a:t>
            </a:r>
            <a:r>
              <a:rPr lang="en-US" altLang="zh-CN" sz="2400" smtClean="0"/>
              <a:t>)</a:t>
            </a:r>
            <a:r>
              <a:rPr lang="zh-CN" altLang="en-US" sz="2400" smtClean="0"/>
              <a:t>。</a:t>
            </a:r>
          </a:p>
          <a:p>
            <a:pPr>
              <a:lnSpc>
                <a:spcPct val="90000"/>
              </a:lnSpc>
              <a:buFontTx/>
              <a:buNone/>
            </a:pPr>
            <a:r>
              <a:rPr lang="zh-CN" altLang="en-US" sz="2400" smtClean="0"/>
              <a:t>    ② 属性值设置。</a:t>
            </a:r>
          </a:p>
          <a:p>
            <a:pPr>
              <a:lnSpc>
                <a:spcPct val="90000"/>
              </a:lnSpc>
            </a:pPr>
            <a:r>
              <a:rPr lang="zh-CN" altLang="en-US" sz="2400" smtClean="0"/>
              <a:t>“主界面”表单属性值设置见教材表</a:t>
            </a:r>
            <a:r>
              <a:rPr lang="en-US" altLang="zh-CN" sz="2400" smtClean="0"/>
              <a:t>8.7</a:t>
            </a:r>
            <a:r>
              <a:rPr lang="zh-CN" altLang="en-US" sz="2400" smtClean="0"/>
              <a:t>，主界面可以不用添加数据环境。</a:t>
            </a:r>
          </a:p>
          <a:p>
            <a:pPr>
              <a:lnSpc>
                <a:spcPct val="90000"/>
              </a:lnSpc>
            </a:pPr>
            <a:r>
              <a:rPr lang="zh-CN" altLang="en-US" sz="2400" smtClean="0"/>
              <a:t>属性设置后的“主界面”表单参考图</a:t>
            </a:r>
            <a:r>
              <a:rPr lang="en-US" altLang="zh-CN" sz="2400" smtClean="0"/>
              <a:t>8.10</a:t>
            </a:r>
            <a:r>
              <a:rPr lang="zh-CN" altLang="en-US" sz="2400" smtClean="0"/>
              <a:t>所示。</a:t>
            </a:r>
          </a:p>
          <a:p>
            <a:pPr>
              <a:lnSpc>
                <a:spcPct val="90000"/>
              </a:lnSpc>
              <a:buFontTx/>
              <a:buNone/>
            </a:pPr>
            <a:r>
              <a:rPr lang="zh-CN" altLang="en-US" sz="2400" smtClean="0"/>
              <a:t>    ③ 事件和方法代码。 </a:t>
            </a: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042988" y="1125538"/>
            <a:ext cx="6192837" cy="3887787"/>
            <a:chOff x="5584" y="9912"/>
            <a:chExt cx="3169" cy="2657"/>
          </a:xfrm>
        </p:grpSpPr>
        <p:pic>
          <p:nvPicPr>
            <p:cNvPr id="51203" name="Picture 5" descr="图11-7"/>
            <p:cNvPicPr>
              <a:picLocks noChangeAspect="1" noChangeArrowheads="1"/>
            </p:cNvPicPr>
            <p:nvPr/>
          </p:nvPicPr>
          <p:blipFill>
            <a:blip r:embed="rId2"/>
            <a:srcRect/>
            <a:stretch>
              <a:fillRect/>
            </a:stretch>
          </p:blipFill>
          <p:spPr bwMode="auto">
            <a:xfrm>
              <a:off x="5584" y="9912"/>
              <a:ext cx="3169" cy="2046"/>
            </a:xfrm>
            <a:prstGeom prst="rect">
              <a:avLst/>
            </a:prstGeom>
            <a:noFill/>
            <a:ln w="9525">
              <a:noFill/>
              <a:miter lim="800000"/>
              <a:headEnd/>
              <a:tailEnd/>
            </a:ln>
          </p:spPr>
        </p:pic>
        <p:sp>
          <p:nvSpPr>
            <p:cNvPr id="51204" name="Text Box 6"/>
            <p:cNvSpPr txBox="1">
              <a:spLocks noChangeArrowheads="1"/>
            </p:cNvSpPr>
            <p:nvPr/>
          </p:nvSpPr>
          <p:spPr bwMode="auto">
            <a:xfrm>
              <a:off x="5617" y="11977"/>
              <a:ext cx="3117" cy="592"/>
            </a:xfrm>
            <a:prstGeom prst="rect">
              <a:avLst/>
            </a:prstGeom>
            <a:noFill/>
            <a:ln w="9525">
              <a:noFill/>
              <a:miter lim="800000"/>
              <a:headEnd/>
              <a:tailEnd/>
            </a:ln>
          </p:spPr>
          <p:txBody>
            <a:bodyPr lIns="0" tIns="0" rIns="0" bIns="0"/>
            <a:lstStyle/>
            <a:p>
              <a:pPr algn="ctr"/>
              <a:endParaRPr lang="zh-CN" altLang="en-US" sz="1000">
                <a:latin typeface="Times New Roman" pitchFamily="18" charset="0"/>
              </a:endParaRPr>
            </a:p>
            <a:p>
              <a:pPr algn="ctr"/>
              <a:r>
                <a:rPr lang="zh-CN" altLang="en-US" sz="1000">
                  <a:latin typeface="Times New Roman" pitchFamily="18" charset="0"/>
                </a:rPr>
                <a:t> </a:t>
              </a:r>
              <a:endParaRPr lang="zh-CN" altLang="en-US"/>
            </a:p>
          </p:txBody>
        </p:sp>
      </p:grpSp>
      <p:sp>
        <p:nvSpPr>
          <p:cNvPr id="51202" name="Rectangle 7"/>
          <p:cNvSpPr>
            <a:spLocks noChangeArrowheads="1"/>
          </p:cNvSpPr>
          <p:nvPr/>
        </p:nvSpPr>
        <p:spPr bwMode="auto">
          <a:xfrm>
            <a:off x="2700338" y="4292600"/>
            <a:ext cx="2951162" cy="366713"/>
          </a:xfrm>
          <a:prstGeom prst="rect">
            <a:avLst/>
          </a:prstGeom>
          <a:noFill/>
          <a:ln w="9525">
            <a:noFill/>
            <a:miter lim="800000"/>
            <a:headEnd/>
            <a:tailEnd/>
          </a:ln>
        </p:spPr>
        <p:txBody>
          <a:bodyPr anchor="ctr">
            <a:spAutoFit/>
          </a:bodyPr>
          <a:lstStyle/>
          <a:p>
            <a:pPr algn="ctr">
              <a:tabLst>
                <a:tab pos="571500" algn="l"/>
              </a:tabLst>
            </a:pPr>
            <a:r>
              <a:rPr lang="zh-CN" altLang="en-US"/>
              <a:t>图</a:t>
            </a:r>
            <a:r>
              <a:rPr lang="en-US" altLang="zh-CN"/>
              <a:t>8.10  “</a:t>
            </a:r>
            <a:r>
              <a:rPr lang="zh-CN" altLang="en-US"/>
              <a:t>主界面”表单</a:t>
            </a: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type="body" idx="4294967295"/>
          </p:nvPr>
        </p:nvSpPr>
        <p:spPr>
          <a:xfrm>
            <a:off x="323850" y="908050"/>
            <a:ext cx="8229600" cy="4525963"/>
          </a:xfrm>
        </p:spPr>
        <p:txBody>
          <a:bodyPr/>
          <a:lstStyle/>
          <a:p>
            <a:pPr>
              <a:buFontTx/>
              <a:buNone/>
            </a:pPr>
            <a:r>
              <a:rPr lang="en-US" altLang="zh-CN" sz="2400" smtClean="0"/>
              <a:t>2 </a:t>
            </a:r>
            <a:r>
              <a:rPr lang="en-US" altLang="zh-CN" sz="2800" smtClean="0"/>
              <a:t>.</a:t>
            </a:r>
            <a:r>
              <a:rPr lang="zh-CN" altLang="en-US" sz="2400" smtClean="0"/>
              <a:t> 查询</a:t>
            </a:r>
            <a:r>
              <a:rPr lang="en-US" altLang="zh-CN" sz="2400" smtClean="0"/>
              <a:t>(</a:t>
            </a:r>
            <a:r>
              <a:rPr lang="zh-CN" altLang="en-US" sz="2400" smtClean="0"/>
              <a:t>查询</a:t>
            </a:r>
            <a:r>
              <a:rPr lang="en-US" altLang="zh-CN" sz="2400" smtClean="0"/>
              <a:t>.scx)</a:t>
            </a:r>
            <a:r>
              <a:rPr lang="zh-CN" altLang="en-US" sz="2400" smtClean="0"/>
              <a:t>表单</a:t>
            </a:r>
          </a:p>
          <a:p>
            <a:pPr>
              <a:buFontTx/>
              <a:buNone/>
            </a:pPr>
            <a:r>
              <a:rPr lang="zh-CN" altLang="en-US" sz="2400" smtClean="0"/>
              <a:t>① 在空表单上创建一个标签，一个五个页面的页框和一个命令按钮。其中页框的第一页上创建两个组合框、七个标签、四个文本框和四个线条；第二页上创建标签，组合框和表格各一个；第三页上创建三个标签，两个文本框，一个表格和一个命令按钮；第四页上创建四个标签、四个文本框和一个命令按钮组</a:t>
            </a:r>
            <a:r>
              <a:rPr lang="en-US" altLang="zh-CN" sz="2400" smtClean="0"/>
              <a:t>(</a:t>
            </a:r>
            <a:r>
              <a:rPr lang="zh-CN" altLang="en-US" sz="2400" smtClean="0"/>
              <a:t>内含五个命令按钮</a:t>
            </a:r>
            <a:r>
              <a:rPr lang="en-US" altLang="zh-CN" sz="2400" smtClean="0"/>
              <a:t>)</a:t>
            </a:r>
            <a:r>
              <a:rPr lang="zh-CN" altLang="en-US" sz="2400" smtClean="0"/>
              <a:t>；第五页上创建标签、组合框、复选框、表格和命令按钮各一个。</a:t>
            </a:r>
          </a:p>
          <a:p>
            <a:pPr>
              <a:buFontTx/>
              <a:buNone/>
            </a:pPr>
            <a:r>
              <a:rPr lang="zh-CN" altLang="en-US" sz="2400" smtClean="0"/>
              <a:t>② 属性值设置。</a:t>
            </a:r>
          </a:p>
          <a:p>
            <a:pPr>
              <a:buFontTx/>
              <a:buNone/>
            </a:pPr>
            <a:r>
              <a:rPr lang="zh-CN" altLang="en-US" sz="2400" smtClean="0"/>
              <a:t>    属性值设置参考教材表</a:t>
            </a:r>
            <a:r>
              <a:rPr lang="en-US" altLang="zh-CN" sz="2400" smtClean="0"/>
              <a:t>8.8</a:t>
            </a:r>
            <a:r>
              <a:rPr lang="zh-CN" altLang="en-US" sz="2400" smtClean="0"/>
              <a:t>至表</a:t>
            </a:r>
            <a:r>
              <a:rPr lang="en-US" altLang="zh-CN" sz="2400" smtClean="0"/>
              <a:t>8.14</a:t>
            </a:r>
            <a:r>
              <a:rPr lang="zh-CN" altLang="en-US" sz="2400" smtClean="0"/>
              <a:t>。</a:t>
            </a:r>
            <a:r>
              <a:rPr lang="zh-CN" altLang="en-US" sz="2800" smtClean="0"/>
              <a:t> </a:t>
            </a: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noChangeArrowheads="1"/>
          </p:cNvSpPr>
          <p:nvPr>
            <p:ph type="body" idx="4294967295"/>
          </p:nvPr>
        </p:nvSpPr>
        <p:spPr>
          <a:xfrm>
            <a:off x="468313" y="908050"/>
            <a:ext cx="8229600" cy="4525963"/>
          </a:xfrm>
        </p:spPr>
        <p:txBody>
          <a:bodyPr/>
          <a:lstStyle/>
          <a:p>
            <a:pPr>
              <a:buFontTx/>
              <a:buNone/>
            </a:pPr>
            <a:r>
              <a:rPr lang="zh-CN" altLang="en-US" sz="2400" smtClean="0"/>
              <a:t> 数据环境设计器按下图所示进行设置。</a:t>
            </a:r>
            <a:r>
              <a:rPr lang="zh-CN" altLang="en-US" smtClean="0"/>
              <a:t> </a:t>
            </a:r>
          </a:p>
        </p:txBody>
      </p:sp>
      <p:pic>
        <p:nvPicPr>
          <p:cNvPr id="53250" name="Picture 4" descr="图11-8"/>
          <p:cNvPicPr>
            <a:picLocks noChangeAspect="1" noChangeArrowheads="1"/>
          </p:cNvPicPr>
          <p:nvPr/>
        </p:nvPicPr>
        <p:blipFill>
          <a:blip r:embed="rId2"/>
          <a:srcRect/>
          <a:stretch>
            <a:fillRect/>
          </a:stretch>
        </p:blipFill>
        <p:spPr bwMode="auto">
          <a:xfrm>
            <a:off x="827088" y="1557338"/>
            <a:ext cx="7345362" cy="3384550"/>
          </a:xfrm>
          <a:prstGeom prst="rect">
            <a:avLst/>
          </a:prstGeom>
          <a:noFill/>
          <a:ln w="9525">
            <a:noFill/>
            <a:miter lim="800000"/>
            <a:headEnd/>
            <a:tailEnd/>
          </a:ln>
        </p:spPr>
      </p:pic>
      <p:sp>
        <p:nvSpPr>
          <p:cNvPr id="53251" name="Rectangle 5"/>
          <p:cNvSpPr>
            <a:spLocks noChangeArrowheads="1"/>
          </p:cNvSpPr>
          <p:nvPr/>
        </p:nvSpPr>
        <p:spPr bwMode="auto">
          <a:xfrm>
            <a:off x="2843213" y="5157788"/>
            <a:ext cx="2584450" cy="366712"/>
          </a:xfrm>
          <a:prstGeom prst="rect">
            <a:avLst/>
          </a:prstGeom>
          <a:noFill/>
          <a:ln w="9525">
            <a:noFill/>
            <a:miter lim="800000"/>
            <a:headEnd/>
            <a:tailEnd/>
          </a:ln>
        </p:spPr>
        <p:txBody>
          <a:bodyPr wrap="none" anchor="ctr">
            <a:spAutoFit/>
          </a:bodyPr>
          <a:lstStyle/>
          <a:p>
            <a:r>
              <a:rPr lang="zh-CN" altLang="en-US"/>
              <a:t>图</a:t>
            </a:r>
            <a:r>
              <a:rPr lang="en-US" altLang="zh-CN"/>
              <a:t>8.11 </a:t>
            </a:r>
            <a:r>
              <a:rPr lang="zh-CN" altLang="en-US"/>
              <a:t>数据环境设计器 </a:t>
            </a: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descr="图11-9"/>
          <p:cNvPicPr>
            <a:picLocks noChangeAspect="1" noChangeArrowheads="1"/>
          </p:cNvPicPr>
          <p:nvPr/>
        </p:nvPicPr>
        <p:blipFill>
          <a:blip r:embed="rId2"/>
          <a:srcRect/>
          <a:stretch>
            <a:fillRect/>
          </a:stretch>
        </p:blipFill>
        <p:spPr bwMode="auto">
          <a:xfrm>
            <a:off x="684213" y="1557338"/>
            <a:ext cx="7273925" cy="3457575"/>
          </a:xfrm>
          <a:prstGeom prst="rect">
            <a:avLst/>
          </a:prstGeom>
          <a:noFill/>
          <a:ln w="9525">
            <a:noFill/>
            <a:miter lim="800000"/>
            <a:headEnd/>
            <a:tailEnd/>
          </a:ln>
        </p:spPr>
      </p:pic>
      <p:sp>
        <p:nvSpPr>
          <p:cNvPr id="54274" name="Rectangle 5"/>
          <p:cNvSpPr>
            <a:spLocks noChangeArrowheads="1"/>
          </p:cNvSpPr>
          <p:nvPr/>
        </p:nvSpPr>
        <p:spPr bwMode="auto">
          <a:xfrm>
            <a:off x="2916238" y="5084763"/>
            <a:ext cx="2419350" cy="366712"/>
          </a:xfrm>
          <a:prstGeom prst="rect">
            <a:avLst/>
          </a:prstGeom>
          <a:noFill/>
          <a:ln w="9525">
            <a:noFill/>
            <a:miter lim="800000"/>
            <a:headEnd/>
            <a:tailEnd/>
          </a:ln>
        </p:spPr>
        <p:txBody>
          <a:bodyPr wrap="none" anchor="ctr">
            <a:spAutoFit/>
          </a:bodyPr>
          <a:lstStyle/>
          <a:p>
            <a:r>
              <a:rPr lang="zh-CN" altLang="en-US"/>
              <a:t>图</a:t>
            </a:r>
            <a:r>
              <a:rPr lang="en-US" altLang="zh-CN"/>
              <a:t>8.12  </a:t>
            </a:r>
            <a:r>
              <a:rPr lang="zh-CN" altLang="en-US"/>
              <a:t>第一页的控件 </a:t>
            </a:r>
          </a:p>
        </p:txBody>
      </p:sp>
      <p:sp>
        <p:nvSpPr>
          <p:cNvPr id="54275" name="Rectangle 6"/>
          <p:cNvSpPr>
            <a:spLocks noChangeArrowheads="1"/>
          </p:cNvSpPr>
          <p:nvPr/>
        </p:nvSpPr>
        <p:spPr bwMode="auto">
          <a:xfrm>
            <a:off x="323850" y="722313"/>
            <a:ext cx="7775575" cy="884237"/>
          </a:xfrm>
          <a:prstGeom prst="rect">
            <a:avLst/>
          </a:prstGeom>
          <a:noFill/>
          <a:ln w="9525">
            <a:noFill/>
            <a:miter lim="800000"/>
            <a:headEnd/>
            <a:tailEnd/>
          </a:ln>
        </p:spPr>
        <p:txBody>
          <a:bodyPr anchor="ctr">
            <a:spAutoFit/>
          </a:bodyPr>
          <a:lstStyle/>
          <a:p>
            <a:r>
              <a:rPr lang="zh-CN" altLang="en-US" sz="2800"/>
              <a:t>      </a:t>
            </a:r>
            <a:r>
              <a:rPr lang="zh-CN" altLang="en-US" sz="2400"/>
              <a:t>设置好属性值后再加上数据环境，显示第一页的控件如图所示</a:t>
            </a:r>
            <a:r>
              <a:rPr lang="zh-CN" altLang="en-US"/>
              <a:t> </a:t>
            </a:r>
          </a:p>
        </p:txBody>
      </p:sp>
      <p:sp>
        <p:nvSpPr>
          <p:cNvPr id="54276" name="Rectangle 7"/>
          <p:cNvSpPr>
            <a:spLocks noChangeArrowheads="1"/>
          </p:cNvSpPr>
          <p:nvPr/>
        </p:nvSpPr>
        <p:spPr bwMode="auto">
          <a:xfrm>
            <a:off x="755650" y="5399088"/>
            <a:ext cx="4802188" cy="457200"/>
          </a:xfrm>
          <a:prstGeom prst="rect">
            <a:avLst/>
          </a:prstGeom>
          <a:noFill/>
          <a:ln w="9525">
            <a:noFill/>
            <a:miter lim="800000"/>
            <a:headEnd/>
            <a:tailEnd/>
          </a:ln>
        </p:spPr>
        <p:txBody>
          <a:bodyPr wrap="none" anchor="ctr">
            <a:spAutoFit/>
          </a:bodyPr>
          <a:lstStyle/>
          <a:p>
            <a:r>
              <a:rPr lang="zh-CN" altLang="en-US" sz="2400"/>
              <a:t>③ 事件和方法代码（参考教材）</a:t>
            </a: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noChangeArrowheads="1"/>
          </p:cNvSpPr>
          <p:nvPr>
            <p:ph type="body" idx="4294967295"/>
          </p:nvPr>
        </p:nvSpPr>
        <p:spPr>
          <a:xfrm>
            <a:off x="468313" y="836613"/>
            <a:ext cx="8229600" cy="4897437"/>
          </a:xfrm>
        </p:spPr>
        <p:txBody>
          <a:bodyPr/>
          <a:lstStyle/>
          <a:p>
            <a:pPr>
              <a:buFontTx/>
              <a:buNone/>
            </a:pPr>
            <a:r>
              <a:rPr lang="zh-CN" altLang="en-US" sz="2400" smtClean="0"/>
              <a:t>“全局浏览”页</a:t>
            </a:r>
            <a:r>
              <a:rPr lang="en-US" altLang="zh-CN" sz="2400" smtClean="0"/>
              <a:t>(</a:t>
            </a:r>
            <a:r>
              <a:rPr lang="zh-CN" altLang="en-US" sz="2400" smtClean="0"/>
              <a:t>第二页</a:t>
            </a:r>
            <a:r>
              <a:rPr lang="en-US" altLang="zh-CN" sz="2400" smtClean="0"/>
              <a:t>)</a:t>
            </a:r>
          </a:p>
          <a:p>
            <a:pPr>
              <a:buFontTx/>
              <a:buNone/>
            </a:pPr>
            <a:r>
              <a:rPr lang="zh-CN" altLang="en-US" sz="2400" smtClean="0"/>
              <a:t>第二页的示意图如图所示，其方法和事件代码见教材。 </a:t>
            </a:r>
          </a:p>
        </p:txBody>
      </p:sp>
      <p:pic>
        <p:nvPicPr>
          <p:cNvPr id="55298" name="Picture 4" descr="图11-10"/>
          <p:cNvPicPr>
            <a:picLocks noChangeAspect="1" noChangeArrowheads="1"/>
          </p:cNvPicPr>
          <p:nvPr/>
        </p:nvPicPr>
        <p:blipFill>
          <a:blip r:embed="rId2"/>
          <a:srcRect/>
          <a:stretch>
            <a:fillRect/>
          </a:stretch>
        </p:blipFill>
        <p:spPr bwMode="auto">
          <a:xfrm>
            <a:off x="755650" y="1844675"/>
            <a:ext cx="6911975" cy="3240088"/>
          </a:xfrm>
          <a:prstGeom prst="rect">
            <a:avLst/>
          </a:prstGeom>
          <a:noFill/>
          <a:ln w="9525">
            <a:noFill/>
            <a:miter lim="800000"/>
            <a:headEnd/>
            <a:tailEnd/>
          </a:ln>
        </p:spPr>
      </p:pic>
      <p:sp>
        <p:nvSpPr>
          <p:cNvPr id="55299" name="Rectangle 7"/>
          <p:cNvSpPr>
            <a:spLocks noChangeArrowheads="1"/>
          </p:cNvSpPr>
          <p:nvPr/>
        </p:nvSpPr>
        <p:spPr bwMode="auto">
          <a:xfrm>
            <a:off x="2987675" y="5229225"/>
            <a:ext cx="1733550" cy="366713"/>
          </a:xfrm>
          <a:prstGeom prst="rect">
            <a:avLst/>
          </a:prstGeom>
          <a:noFill/>
          <a:ln w="9525">
            <a:noFill/>
            <a:miter lim="800000"/>
            <a:headEnd/>
            <a:tailEnd/>
          </a:ln>
        </p:spPr>
        <p:txBody>
          <a:bodyPr wrap="none" anchor="ctr">
            <a:spAutoFit/>
          </a:bodyPr>
          <a:lstStyle/>
          <a:p>
            <a:r>
              <a:rPr lang="zh-CN" altLang="en-US"/>
              <a:t>图</a:t>
            </a:r>
            <a:r>
              <a:rPr lang="en-US" altLang="zh-CN"/>
              <a:t>8.13  </a:t>
            </a:r>
            <a:r>
              <a:rPr lang="zh-CN" altLang="en-US"/>
              <a:t>效果图 </a:t>
            </a: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noChangeArrowheads="1"/>
          </p:cNvSpPr>
          <p:nvPr>
            <p:ph type="body" idx="4294967295"/>
          </p:nvPr>
        </p:nvSpPr>
        <p:spPr>
          <a:xfrm>
            <a:off x="468313" y="765175"/>
            <a:ext cx="8229600" cy="4826000"/>
          </a:xfrm>
        </p:spPr>
        <p:txBody>
          <a:bodyPr/>
          <a:lstStyle/>
          <a:p>
            <a:pPr>
              <a:buFontTx/>
              <a:buNone/>
            </a:pPr>
            <a:r>
              <a:rPr lang="zh-CN" altLang="en-US" sz="2400" smtClean="0"/>
              <a:t>“学生年龄”页</a:t>
            </a:r>
            <a:r>
              <a:rPr lang="en-US" altLang="zh-CN" sz="2400" smtClean="0"/>
              <a:t>(</a:t>
            </a:r>
            <a:r>
              <a:rPr lang="zh-CN" altLang="en-US" sz="2400" smtClean="0"/>
              <a:t>第三页</a:t>
            </a:r>
            <a:r>
              <a:rPr lang="en-US" altLang="zh-CN" sz="2400" smtClean="0"/>
              <a:t>)</a:t>
            </a:r>
          </a:p>
          <a:p>
            <a:pPr>
              <a:buFontTx/>
              <a:buNone/>
            </a:pPr>
            <a:r>
              <a:rPr lang="zh-CN" altLang="en-US" sz="2400" smtClean="0"/>
              <a:t>第三页的示意图如下图，其代码及功能见教材。</a:t>
            </a:r>
          </a:p>
        </p:txBody>
      </p:sp>
      <p:pic>
        <p:nvPicPr>
          <p:cNvPr id="56322" name="Picture 4" descr="图11-13"/>
          <p:cNvPicPr>
            <a:picLocks noChangeAspect="1" noChangeArrowheads="1"/>
          </p:cNvPicPr>
          <p:nvPr/>
        </p:nvPicPr>
        <p:blipFill>
          <a:blip r:embed="rId2"/>
          <a:srcRect/>
          <a:stretch>
            <a:fillRect/>
          </a:stretch>
        </p:blipFill>
        <p:spPr bwMode="auto">
          <a:xfrm>
            <a:off x="684213" y="1844675"/>
            <a:ext cx="7777162" cy="3529013"/>
          </a:xfrm>
          <a:prstGeom prst="rect">
            <a:avLst/>
          </a:prstGeom>
          <a:noFill/>
          <a:ln w="9525">
            <a:noFill/>
            <a:miter lim="800000"/>
            <a:headEnd/>
            <a:tailEnd/>
          </a:ln>
        </p:spPr>
      </p:pic>
      <p:sp>
        <p:nvSpPr>
          <p:cNvPr id="56323" name="Rectangle 5"/>
          <p:cNvSpPr>
            <a:spLocks noChangeArrowheads="1"/>
          </p:cNvSpPr>
          <p:nvPr/>
        </p:nvSpPr>
        <p:spPr bwMode="auto">
          <a:xfrm>
            <a:off x="3348038" y="5445125"/>
            <a:ext cx="1670050" cy="366713"/>
          </a:xfrm>
          <a:prstGeom prst="rect">
            <a:avLst/>
          </a:prstGeom>
          <a:noFill/>
          <a:ln w="9525">
            <a:noFill/>
            <a:miter lim="800000"/>
            <a:headEnd/>
            <a:tailEnd/>
          </a:ln>
        </p:spPr>
        <p:txBody>
          <a:bodyPr wrap="none">
            <a:spAutoFit/>
          </a:bodyPr>
          <a:lstStyle/>
          <a:p>
            <a:r>
              <a:rPr lang="zh-CN" altLang="en-US"/>
              <a:t>图</a:t>
            </a:r>
            <a:r>
              <a:rPr lang="en-US" altLang="zh-CN"/>
              <a:t>8.16  </a:t>
            </a:r>
            <a:r>
              <a:rPr lang="zh-CN" altLang="en-US"/>
              <a:t>示意图</a:t>
            </a: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noChangeArrowheads="1"/>
          </p:cNvSpPr>
          <p:nvPr>
            <p:ph type="body" idx="4294967295"/>
          </p:nvPr>
        </p:nvSpPr>
        <p:spPr>
          <a:xfrm>
            <a:off x="468313" y="981075"/>
            <a:ext cx="8229600" cy="4525963"/>
          </a:xfrm>
        </p:spPr>
        <p:txBody>
          <a:bodyPr/>
          <a:lstStyle/>
          <a:p>
            <a:pPr>
              <a:buFontTx/>
              <a:buNone/>
            </a:pPr>
            <a:r>
              <a:rPr lang="zh-CN" altLang="en-US" sz="1800" smtClean="0"/>
              <a:t>“</a:t>
            </a:r>
            <a:r>
              <a:rPr lang="zh-CN" altLang="en-US" sz="2400" smtClean="0"/>
              <a:t>查询 ”页</a:t>
            </a:r>
            <a:r>
              <a:rPr lang="en-US" altLang="zh-CN" sz="2400" smtClean="0"/>
              <a:t>(</a:t>
            </a:r>
            <a:r>
              <a:rPr lang="zh-CN" altLang="en-US" sz="2400" smtClean="0"/>
              <a:t>第四页</a:t>
            </a:r>
            <a:r>
              <a:rPr lang="en-US" altLang="zh-CN" sz="2400" smtClean="0"/>
              <a:t>)</a:t>
            </a:r>
            <a:endParaRPr lang="zh-CN" altLang="en-US" sz="2400" smtClean="0"/>
          </a:p>
          <a:p>
            <a:pPr>
              <a:buFontTx/>
              <a:buNone/>
            </a:pPr>
            <a:r>
              <a:rPr lang="zh-CN" altLang="en-US" sz="2400" smtClean="0"/>
              <a:t>第四页的示意图如图</a:t>
            </a:r>
            <a:r>
              <a:rPr lang="en-US" altLang="zh-CN" sz="2400" smtClean="0"/>
              <a:t>8.17</a:t>
            </a:r>
            <a:r>
              <a:rPr lang="zh-CN" altLang="en-US" sz="2400" smtClean="0"/>
              <a:t>所示 ，其代码及功能见教材。</a:t>
            </a:r>
          </a:p>
        </p:txBody>
      </p:sp>
      <p:pic>
        <p:nvPicPr>
          <p:cNvPr id="57346" name="Picture 4" descr="图11-14"/>
          <p:cNvPicPr>
            <a:picLocks noChangeAspect="1" noChangeArrowheads="1"/>
          </p:cNvPicPr>
          <p:nvPr/>
        </p:nvPicPr>
        <p:blipFill>
          <a:blip r:embed="rId2"/>
          <a:srcRect/>
          <a:stretch>
            <a:fillRect/>
          </a:stretch>
        </p:blipFill>
        <p:spPr bwMode="auto">
          <a:xfrm>
            <a:off x="684213" y="1916113"/>
            <a:ext cx="7416800" cy="3529012"/>
          </a:xfrm>
          <a:prstGeom prst="rect">
            <a:avLst/>
          </a:prstGeom>
          <a:noFill/>
          <a:ln w="9525">
            <a:noFill/>
            <a:miter lim="800000"/>
            <a:headEnd/>
            <a:tailEnd/>
          </a:ln>
        </p:spPr>
      </p:pic>
      <p:sp>
        <p:nvSpPr>
          <p:cNvPr id="57347" name="Rectangle 5"/>
          <p:cNvSpPr>
            <a:spLocks noChangeArrowheads="1"/>
          </p:cNvSpPr>
          <p:nvPr/>
        </p:nvSpPr>
        <p:spPr bwMode="auto">
          <a:xfrm>
            <a:off x="3419475" y="5516563"/>
            <a:ext cx="1504950" cy="366712"/>
          </a:xfrm>
          <a:prstGeom prst="rect">
            <a:avLst/>
          </a:prstGeom>
          <a:noFill/>
          <a:ln w="9525">
            <a:noFill/>
            <a:miter lim="800000"/>
            <a:headEnd/>
            <a:tailEnd/>
          </a:ln>
        </p:spPr>
        <p:txBody>
          <a:bodyPr wrap="none" anchor="ctr">
            <a:spAutoFit/>
          </a:bodyPr>
          <a:lstStyle/>
          <a:p>
            <a:r>
              <a:rPr lang="zh-CN" altLang="en-US"/>
              <a:t>图</a:t>
            </a:r>
            <a:r>
              <a:rPr lang="en-US" altLang="zh-CN"/>
              <a:t>8.17  </a:t>
            </a:r>
            <a:r>
              <a:rPr lang="zh-CN" altLang="en-US"/>
              <a:t>查询 </a:t>
            </a: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noChangeArrowheads="1"/>
          </p:cNvSpPr>
          <p:nvPr>
            <p:ph type="body" idx="4294967295"/>
          </p:nvPr>
        </p:nvSpPr>
        <p:spPr>
          <a:xfrm>
            <a:off x="468313" y="908050"/>
            <a:ext cx="8229600" cy="4525963"/>
          </a:xfrm>
        </p:spPr>
        <p:txBody>
          <a:bodyPr/>
          <a:lstStyle/>
          <a:p>
            <a:pPr>
              <a:buFontTx/>
              <a:buNone/>
            </a:pPr>
            <a:r>
              <a:rPr lang="zh-CN" altLang="en-US" sz="2400" smtClean="0"/>
              <a:t>     “多项查询”页</a:t>
            </a:r>
            <a:r>
              <a:rPr lang="en-US" altLang="zh-CN" sz="2400" smtClean="0"/>
              <a:t>(</a:t>
            </a:r>
            <a:r>
              <a:rPr lang="zh-CN" altLang="en-US" sz="2400" smtClean="0"/>
              <a:t>第五页</a:t>
            </a:r>
            <a:r>
              <a:rPr lang="en-US" altLang="zh-CN" sz="2400" smtClean="0"/>
              <a:t>)</a:t>
            </a:r>
          </a:p>
          <a:p>
            <a:pPr>
              <a:buFontTx/>
              <a:buNone/>
            </a:pPr>
            <a:r>
              <a:rPr lang="zh-CN" altLang="en-US" sz="2400" smtClean="0"/>
              <a:t>     第五页示意图如下图，其代码及功能见教材。</a:t>
            </a:r>
          </a:p>
        </p:txBody>
      </p:sp>
      <p:grpSp>
        <p:nvGrpSpPr>
          <p:cNvPr id="2" name="Group 4"/>
          <p:cNvGrpSpPr>
            <a:grpSpLocks/>
          </p:cNvGrpSpPr>
          <p:nvPr/>
        </p:nvGrpSpPr>
        <p:grpSpPr bwMode="auto">
          <a:xfrm>
            <a:off x="1042988" y="2060575"/>
            <a:ext cx="7345362" cy="4032250"/>
            <a:chOff x="5689" y="9416"/>
            <a:chExt cx="3396" cy="2932"/>
          </a:xfrm>
        </p:grpSpPr>
        <p:pic>
          <p:nvPicPr>
            <p:cNvPr id="58371" name="Picture 5" descr="图11-15"/>
            <p:cNvPicPr>
              <a:picLocks noChangeAspect="1" noChangeArrowheads="1"/>
            </p:cNvPicPr>
            <p:nvPr/>
          </p:nvPicPr>
          <p:blipFill>
            <a:blip r:embed="rId2"/>
            <a:srcRect/>
            <a:stretch>
              <a:fillRect/>
            </a:stretch>
          </p:blipFill>
          <p:spPr bwMode="auto">
            <a:xfrm>
              <a:off x="5689" y="9416"/>
              <a:ext cx="3396" cy="2304"/>
            </a:xfrm>
            <a:prstGeom prst="rect">
              <a:avLst/>
            </a:prstGeom>
            <a:noFill/>
            <a:ln w="9525">
              <a:noFill/>
              <a:miter lim="800000"/>
              <a:headEnd/>
              <a:tailEnd/>
            </a:ln>
          </p:spPr>
        </p:pic>
        <p:sp>
          <p:nvSpPr>
            <p:cNvPr id="58372" name="Text Box 6"/>
            <p:cNvSpPr txBox="1">
              <a:spLocks noChangeArrowheads="1"/>
            </p:cNvSpPr>
            <p:nvPr/>
          </p:nvSpPr>
          <p:spPr bwMode="auto">
            <a:xfrm>
              <a:off x="5700" y="11748"/>
              <a:ext cx="3360" cy="600"/>
            </a:xfrm>
            <a:prstGeom prst="rect">
              <a:avLst/>
            </a:prstGeom>
            <a:noFill/>
            <a:ln w="9525">
              <a:noFill/>
              <a:miter lim="800000"/>
              <a:headEnd/>
              <a:tailEnd/>
            </a:ln>
          </p:spPr>
          <p:txBody>
            <a:bodyPr lIns="0" tIns="0" rIns="0" bIns="0"/>
            <a:lstStyle/>
            <a:p>
              <a:pPr algn="ctr"/>
              <a:r>
                <a:rPr lang="zh-CN" altLang="en-US" sz="2000">
                  <a:latin typeface="Times New Roman" pitchFamily="18" charset="0"/>
                </a:rPr>
                <a:t>图</a:t>
              </a:r>
              <a:r>
                <a:rPr lang="en-US" altLang="zh-CN" sz="2000">
                  <a:latin typeface="Times New Roman" pitchFamily="18" charset="0"/>
                </a:rPr>
                <a:t>8-18  </a:t>
              </a:r>
              <a:r>
                <a:rPr lang="zh-CN" altLang="en-US" sz="2000">
                  <a:latin typeface="Times New Roman" pitchFamily="18" charset="0"/>
                </a:rPr>
                <a:t>多项查询页示意图</a:t>
              </a:r>
              <a:endParaRPr lang="zh-CN" altLang="en-US" sz="2000"/>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29</a:t>
            </a:fld>
            <a:endParaRPr lang="zh-CN" altLang="zh-CN"/>
          </a:p>
        </p:txBody>
      </p:sp>
      <p:sp>
        <p:nvSpPr>
          <p:cNvPr id="6" name="内容占位符 2"/>
          <p:cNvSpPr>
            <a:spLocks noGrp="1"/>
          </p:cNvSpPr>
          <p:nvPr>
            <p:ph sz="half" idx="1"/>
          </p:nvPr>
        </p:nvSpPr>
        <p:spPr>
          <a:xfrm>
            <a:off x="457200" y="785813"/>
            <a:ext cx="7900988" cy="4714889"/>
          </a:xfrm>
        </p:spPr>
        <p:txBody>
          <a:bodyPr/>
          <a:lstStyle/>
          <a:p>
            <a:r>
              <a:rPr lang="zh-CN" altLang="en-US" dirty="0" smtClean="0"/>
              <a:t>二、计算机学科的简介</a:t>
            </a:r>
          </a:p>
          <a:p>
            <a:pPr>
              <a:buNone/>
            </a:pPr>
            <a:endParaRPr lang="en-US" sz="2000" b="1" dirty="0" smtClean="0"/>
          </a:p>
          <a:p>
            <a:pPr>
              <a:buNone/>
            </a:pPr>
            <a:r>
              <a:rPr lang="en-US" sz="2000" b="1" dirty="0" smtClean="0"/>
              <a:t>1</a:t>
            </a:r>
            <a:r>
              <a:rPr lang="zh-CN" altLang="en-US" sz="2000" b="1" dirty="0" smtClean="0"/>
              <a:t>、计算机学科的发展</a:t>
            </a:r>
            <a:endParaRPr lang="zh-CN" altLang="en-US" sz="2000" dirty="0" smtClean="0"/>
          </a:p>
          <a:p>
            <a:pPr>
              <a:buNone/>
            </a:pPr>
            <a:r>
              <a:rPr lang="zh-CN" altLang="en-US" sz="2000" dirty="0" smtClean="0"/>
              <a:t>           目前，全世界上是将计算机学科称为计算学科</a:t>
            </a:r>
            <a:r>
              <a:rPr lang="en-US" sz="2000" dirty="0" smtClean="0"/>
              <a:t>(Computing Discipline</a:t>
            </a:r>
            <a:r>
              <a:rPr lang="zh-CN" altLang="en-US" sz="2000" dirty="0" smtClean="0"/>
              <a:t>，</a:t>
            </a:r>
            <a:r>
              <a:rPr lang="en-US" sz="2000" dirty="0" smtClean="0"/>
              <a:t>CD)</a:t>
            </a:r>
            <a:r>
              <a:rPr lang="zh-CN" altLang="en-US" sz="2000" dirty="0" smtClean="0"/>
              <a:t>或计算科学</a:t>
            </a:r>
            <a:r>
              <a:rPr lang="en-US" sz="2000" dirty="0" smtClean="0"/>
              <a:t>(Computing Science</a:t>
            </a:r>
            <a:r>
              <a:rPr lang="zh-CN" altLang="en-US" sz="2000" dirty="0" smtClean="0"/>
              <a:t>，</a:t>
            </a:r>
            <a:r>
              <a:rPr lang="en-US" sz="2000" dirty="0" smtClean="0"/>
              <a:t>CS)</a:t>
            </a:r>
            <a:r>
              <a:rPr lang="zh-CN" altLang="en-US" sz="2000" dirty="0" smtClean="0"/>
              <a:t>，其包括：计算机科学</a:t>
            </a:r>
            <a:r>
              <a:rPr lang="en-US" sz="2000" dirty="0" smtClean="0"/>
              <a:t>(Computer Science</a:t>
            </a:r>
            <a:r>
              <a:rPr lang="zh-CN" altLang="en-US" sz="2000" dirty="0" smtClean="0"/>
              <a:t>，</a:t>
            </a:r>
            <a:r>
              <a:rPr lang="en-US" sz="2000" dirty="0" smtClean="0"/>
              <a:t>CS)</a:t>
            </a:r>
            <a:r>
              <a:rPr lang="zh-CN" altLang="en-US" sz="2000" dirty="0" smtClean="0"/>
              <a:t>、计算机工程</a:t>
            </a:r>
            <a:r>
              <a:rPr lang="en-US" sz="2000" dirty="0" smtClean="0"/>
              <a:t>(Computer Engineering</a:t>
            </a:r>
            <a:r>
              <a:rPr lang="zh-CN" altLang="en-US" sz="2000" dirty="0" smtClean="0"/>
              <a:t>，</a:t>
            </a:r>
            <a:r>
              <a:rPr lang="en-US" sz="2000" dirty="0" smtClean="0"/>
              <a:t>CE)</a:t>
            </a:r>
            <a:r>
              <a:rPr lang="zh-CN" altLang="en-US" sz="2000" dirty="0" smtClean="0"/>
              <a:t>、软件工程</a:t>
            </a:r>
            <a:r>
              <a:rPr lang="en-US" sz="2000" dirty="0" smtClean="0"/>
              <a:t>(Software Engineering</a:t>
            </a:r>
            <a:r>
              <a:rPr lang="zh-CN" altLang="en-US" sz="2000" dirty="0" smtClean="0"/>
              <a:t>，</a:t>
            </a:r>
            <a:r>
              <a:rPr lang="en-US" sz="2000" dirty="0" smtClean="0"/>
              <a:t>SE)</a:t>
            </a:r>
            <a:r>
              <a:rPr lang="zh-CN" altLang="en-US" sz="2000" dirty="0" smtClean="0"/>
              <a:t>和信息系统</a:t>
            </a:r>
            <a:r>
              <a:rPr lang="en-US" sz="2000" dirty="0" smtClean="0"/>
              <a:t>(Information Systems</a:t>
            </a:r>
            <a:r>
              <a:rPr lang="zh-CN" altLang="en-US" sz="2000" dirty="0" smtClean="0"/>
              <a:t>，</a:t>
            </a:r>
            <a:r>
              <a:rPr lang="en-US" sz="2000" dirty="0" smtClean="0"/>
              <a:t>IS)4</a:t>
            </a:r>
            <a:r>
              <a:rPr lang="zh-CN" altLang="en-US" sz="2000" dirty="0" smtClean="0"/>
              <a:t>大分支。</a:t>
            </a:r>
            <a:endParaRPr lang="en-US" altLang="zh-CN" sz="2000" dirty="0" smtClean="0"/>
          </a:p>
          <a:p>
            <a:pPr>
              <a:buNone/>
            </a:pPr>
            <a:endParaRPr lang="zh-CN" altLang="en-US" sz="2000" dirty="0" smtClean="0"/>
          </a:p>
          <a:p>
            <a:pPr>
              <a:buNone/>
            </a:pPr>
            <a:r>
              <a:rPr lang="en-US" sz="2000" b="1" dirty="0" smtClean="0"/>
              <a:t>2</a:t>
            </a:r>
            <a:r>
              <a:rPr lang="zh-CN" altLang="en-US" sz="2000" b="1" dirty="0" smtClean="0"/>
              <a:t>、计算机学科的方法论</a:t>
            </a:r>
            <a:endParaRPr lang="zh-CN" altLang="en-US" sz="2000" dirty="0" smtClean="0"/>
          </a:p>
          <a:p>
            <a:pPr>
              <a:buNone/>
            </a:pPr>
            <a:r>
              <a:rPr lang="zh-CN" altLang="en-US" sz="2000" dirty="0" smtClean="0"/>
              <a:t>            计算学科的三个形态是理论、抽象和设计。它们描述了学科的研究与实践的三种形态，是学科方法论最根本的内容。</a:t>
            </a:r>
          </a:p>
          <a:p>
            <a:endParaRPr lang="zh-CN" altLang="en-US" dirty="0"/>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type="body" idx="4294967295"/>
          </p:nvPr>
        </p:nvSpPr>
        <p:spPr>
          <a:xfrm>
            <a:off x="323850" y="836613"/>
            <a:ext cx="8229600" cy="4968875"/>
          </a:xfrm>
        </p:spPr>
        <p:txBody>
          <a:bodyPr/>
          <a:lstStyle/>
          <a:p>
            <a:pPr>
              <a:lnSpc>
                <a:spcPct val="90000"/>
              </a:lnSpc>
              <a:buFontTx/>
              <a:buNone/>
            </a:pPr>
            <a:r>
              <a:rPr lang="zh-CN" altLang="en-US" sz="2400" smtClean="0"/>
              <a:t>３</a:t>
            </a:r>
            <a:r>
              <a:rPr lang="en-US" altLang="zh-CN" smtClean="0"/>
              <a:t>. </a:t>
            </a:r>
            <a:r>
              <a:rPr lang="zh-CN" altLang="en-US" sz="2400" smtClean="0"/>
              <a:t>添加</a:t>
            </a:r>
            <a:r>
              <a:rPr lang="en-US" altLang="zh-CN" sz="2400" smtClean="0"/>
              <a:t>(</a:t>
            </a:r>
            <a:r>
              <a:rPr lang="zh-CN" altLang="en-US" sz="2400" smtClean="0"/>
              <a:t>添加</a:t>
            </a:r>
            <a:r>
              <a:rPr lang="en-US" altLang="zh-CN" sz="2400" smtClean="0"/>
              <a:t>.scx)</a:t>
            </a:r>
            <a:r>
              <a:rPr lang="zh-CN" altLang="en-US" sz="2400" smtClean="0"/>
              <a:t>表单</a:t>
            </a:r>
          </a:p>
          <a:p>
            <a:pPr>
              <a:lnSpc>
                <a:spcPct val="90000"/>
              </a:lnSpc>
              <a:buFontTx/>
              <a:buNone/>
            </a:pPr>
            <a:r>
              <a:rPr lang="zh-CN" altLang="en-US" sz="2400" smtClean="0"/>
              <a:t>① 在空表单上创建一个页框</a:t>
            </a:r>
            <a:r>
              <a:rPr lang="en-US" altLang="zh-CN" sz="2400" smtClean="0"/>
              <a:t>(</a:t>
            </a:r>
            <a:r>
              <a:rPr lang="zh-CN" altLang="en-US" sz="2400" smtClean="0"/>
              <a:t>共有五页</a:t>
            </a:r>
            <a:r>
              <a:rPr lang="en-US" altLang="zh-CN" sz="2400" smtClean="0"/>
              <a:t>)</a:t>
            </a:r>
            <a:r>
              <a:rPr lang="zh-CN" altLang="en-US" sz="2400" smtClean="0"/>
              <a:t>，一个命令按钮。</a:t>
            </a:r>
          </a:p>
          <a:p>
            <a:pPr>
              <a:lnSpc>
                <a:spcPct val="90000"/>
              </a:lnSpc>
              <a:buFontTx/>
              <a:buNone/>
            </a:pPr>
            <a:r>
              <a:rPr lang="zh-CN" altLang="en-US" sz="2400" smtClean="0"/>
              <a:t>            因为创建方法基本相同，所以我们只介绍学生表</a:t>
            </a:r>
            <a:r>
              <a:rPr lang="en-US" altLang="zh-CN" sz="2400" smtClean="0"/>
              <a:t>(</a:t>
            </a:r>
            <a:r>
              <a:rPr lang="zh-CN" altLang="en-US" sz="2400" smtClean="0"/>
              <a:t>第一页</a:t>
            </a:r>
            <a:r>
              <a:rPr lang="en-US" altLang="zh-CN" sz="2400" smtClean="0"/>
              <a:t>)</a:t>
            </a:r>
            <a:r>
              <a:rPr lang="zh-CN" altLang="en-US" sz="2400" smtClean="0"/>
              <a:t>的添加，其余几个表的添加请大家自己完成。在页框的第一页</a:t>
            </a:r>
            <a:r>
              <a:rPr lang="en-US" altLang="zh-CN" sz="2400" smtClean="0"/>
              <a:t>(</a:t>
            </a:r>
            <a:r>
              <a:rPr lang="zh-CN" altLang="en-US" sz="2400" smtClean="0"/>
              <a:t>学生表</a:t>
            </a:r>
            <a:r>
              <a:rPr lang="en-US" altLang="zh-CN" sz="2400" smtClean="0"/>
              <a:t>)</a:t>
            </a:r>
            <a:r>
              <a:rPr lang="zh-CN" altLang="en-US" sz="2400" smtClean="0"/>
              <a:t>上创建六个标签，五个文本框，四个线条和一个命令按钮组</a:t>
            </a:r>
            <a:r>
              <a:rPr lang="en-US" altLang="zh-CN" sz="2400" smtClean="0"/>
              <a:t>(</a:t>
            </a:r>
            <a:r>
              <a:rPr lang="zh-CN" altLang="en-US" sz="2400" smtClean="0"/>
              <a:t>内含两个命令按钮</a:t>
            </a:r>
            <a:r>
              <a:rPr lang="en-US" altLang="zh-CN" sz="2400" smtClean="0"/>
              <a:t>)</a:t>
            </a:r>
            <a:r>
              <a:rPr lang="zh-CN" altLang="en-US" sz="2400" smtClean="0"/>
              <a:t>。</a:t>
            </a:r>
          </a:p>
          <a:p>
            <a:pPr>
              <a:lnSpc>
                <a:spcPct val="90000"/>
              </a:lnSpc>
              <a:buFontTx/>
              <a:buNone/>
            </a:pPr>
            <a:r>
              <a:rPr lang="zh-CN" altLang="en-US" sz="2400" smtClean="0"/>
              <a:t>② 属性值设置。“添加”表单属性值设置如表</a:t>
            </a:r>
            <a:r>
              <a:rPr lang="en-US" altLang="zh-CN" sz="2400" smtClean="0"/>
              <a:t>8.14</a:t>
            </a:r>
            <a:r>
              <a:rPr lang="zh-CN" altLang="en-US" sz="2400" smtClean="0"/>
              <a:t>所示</a:t>
            </a:r>
            <a:r>
              <a:rPr lang="en-US" altLang="zh-CN" sz="2400" smtClean="0"/>
              <a:t>(</a:t>
            </a:r>
            <a:r>
              <a:rPr lang="zh-CN" altLang="en-US" sz="2400" smtClean="0"/>
              <a:t>参考教材</a:t>
            </a:r>
            <a:r>
              <a:rPr lang="en-US" altLang="zh-CN" sz="2400" smtClean="0"/>
              <a:t>)</a:t>
            </a:r>
            <a:r>
              <a:rPr lang="zh-CN" altLang="en-US" sz="2400" smtClean="0"/>
              <a:t>。 </a:t>
            </a:r>
          </a:p>
          <a:p>
            <a:pPr>
              <a:lnSpc>
                <a:spcPct val="90000"/>
              </a:lnSpc>
              <a:buFontTx/>
              <a:buNone/>
            </a:pPr>
            <a:r>
              <a:rPr lang="zh-CN" altLang="en-US" sz="2400" smtClean="0"/>
              <a:t>③ 添加表单示意如图</a:t>
            </a:r>
            <a:r>
              <a:rPr lang="en-US" altLang="zh-CN" sz="2400" smtClean="0"/>
              <a:t>8.19</a:t>
            </a:r>
            <a:r>
              <a:rPr lang="zh-CN" altLang="en-US" sz="2400" smtClean="0"/>
              <a:t>所示，其方法和事件代码 参考教材。</a:t>
            </a: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type="body" idx="4294967295"/>
          </p:nvPr>
        </p:nvSpPr>
        <p:spPr>
          <a:xfrm>
            <a:off x="250825" y="836613"/>
            <a:ext cx="8229600" cy="4525962"/>
          </a:xfrm>
        </p:spPr>
        <p:txBody>
          <a:bodyPr/>
          <a:lstStyle/>
          <a:p>
            <a:pPr>
              <a:buFontTx/>
              <a:buNone/>
            </a:pPr>
            <a:endParaRPr lang="zh-CN" altLang="en-US" sz="2800" smtClean="0"/>
          </a:p>
        </p:txBody>
      </p:sp>
      <p:pic>
        <p:nvPicPr>
          <p:cNvPr id="60418" name="Picture 4" descr="图11-16"/>
          <p:cNvPicPr>
            <a:picLocks noChangeAspect="1" noChangeArrowheads="1"/>
          </p:cNvPicPr>
          <p:nvPr/>
        </p:nvPicPr>
        <p:blipFill>
          <a:blip r:embed="rId2"/>
          <a:srcRect/>
          <a:stretch>
            <a:fillRect/>
          </a:stretch>
        </p:blipFill>
        <p:spPr bwMode="auto">
          <a:xfrm>
            <a:off x="611188" y="1412875"/>
            <a:ext cx="7561262" cy="3960813"/>
          </a:xfrm>
          <a:prstGeom prst="rect">
            <a:avLst/>
          </a:prstGeom>
          <a:noFill/>
          <a:ln w="9525">
            <a:noFill/>
            <a:miter lim="800000"/>
            <a:headEnd/>
            <a:tailEnd/>
          </a:ln>
        </p:spPr>
      </p:pic>
      <p:sp>
        <p:nvSpPr>
          <p:cNvPr id="60419" name="Rectangle 5"/>
          <p:cNvSpPr>
            <a:spLocks noChangeArrowheads="1"/>
          </p:cNvSpPr>
          <p:nvPr/>
        </p:nvSpPr>
        <p:spPr bwMode="auto">
          <a:xfrm>
            <a:off x="2195513" y="5516563"/>
            <a:ext cx="3854450" cy="366712"/>
          </a:xfrm>
          <a:prstGeom prst="rect">
            <a:avLst/>
          </a:prstGeom>
          <a:noFill/>
          <a:ln w="9525">
            <a:noFill/>
            <a:miter lim="800000"/>
            <a:headEnd/>
            <a:tailEnd/>
          </a:ln>
        </p:spPr>
        <p:txBody>
          <a:bodyPr wrap="none" anchor="ctr">
            <a:spAutoFit/>
          </a:bodyPr>
          <a:lstStyle/>
          <a:p>
            <a:pPr algn="ctr"/>
            <a:r>
              <a:rPr lang="zh-CN" altLang="en-US"/>
              <a:t>图</a:t>
            </a:r>
            <a:r>
              <a:rPr lang="en-US" altLang="zh-CN"/>
              <a:t>8.19 “</a:t>
            </a:r>
            <a:r>
              <a:rPr lang="zh-CN" altLang="en-US"/>
              <a:t>学生表”页属性设置示意图</a:t>
            </a: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type="body" idx="4294967295"/>
          </p:nvPr>
        </p:nvSpPr>
        <p:spPr>
          <a:xfrm>
            <a:off x="468313" y="981075"/>
            <a:ext cx="8229600" cy="4525963"/>
          </a:xfrm>
        </p:spPr>
        <p:txBody>
          <a:bodyPr/>
          <a:lstStyle/>
          <a:p>
            <a:pPr>
              <a:buFontTx/>
              <a:buNone/>
            </a:pPr>
            <a:r>
              <a:rPr lang="en-US" altLang="zh-CN" sz="2400" smtClean="0"/>
              <a:t>4 </a:t>
            </a:r>
            <a:r>
              <a:rPr lang="en-US" altLang="zh-CN" smtClean="0"/>
              <a:t>.</a:t>
            </a:r>
            <a:r>
              <a:rPr lang="zh-CN" altLang="en-US" sz="2400" smtClean="0"/>
              <a:t>修改</a:t>
            </a:r>
            <a:r>
              <a:rPr lang="en-US" altLang="zh-CN" sz="2400" smtClean="0"/>
              <a:t>(</a:t>
            </a:r>
            <a:r>
              <a:rPr lang="zh-CN" altLang="en-US" sz="2400" smtClean="0"/>
              <a:t>修改</a:t>
            </a:r>
            <a:r>
              <a:rPr lang="en-US" altLang="zh-CN" sz="2400" smtClean="0"/>
              <a:t>.scx)</a:t>
            </a:r>
            <a:r>
              <a:rPr lang="zh-CN" altLang="en-US" sz="2400" smtClean="0"/>
              <a:t>表单</a:t>
            </a:r>
          </a:p>
          <a:p>
            <a:pPr>
              <a:buFontTx/>
              <a:buNone/>
            </a:pPr>
            <a:r>
              <a:rPr lang="zh-CN" altLang="en-US" sz="2400" smtClean="0"/>
              <a:t>① 在一张空表单中创建八个标签，六个文本框，四个线条，一个选项按钮组和两个命令按钮。因为课程名称和课程代码是相对少更改的，所以在本例中只更改后两个字段。</a:t>
            </a:r>
          </a:p>
          <a:p>
            <a:pPr>
              <a:buFontTx/>
              <a:buNone/>
            </a:pPr>
            <a:r>
              <a:rPr lang="zh-CN" altLang="en-US" sz="2400" smtClean="0"/>
              <a:t>② 属性值设置。</a:t>
            </a:r>
          </a:p>
          <a:p>
            <a:pPr>
              <a:buFontTx/>
              <a:buNone/>
            </a:pPr>
            <a:r>
              <a:rPr lang="zh-CN" altLang="en-US" sz="2400" smtClean="0"/>
              <a:t>   “修改”表单属性值设置如表</a:t>
            </a:r>
            <a:r>
              <a:rPr lang="en-US" altLang="zh-CN" sz="2400" smtClean="0"/>
              <a:t>8.15</a:t>
            </a:r>
            <a:r>
              <a:rPr lang="zh-CN" altLang="en-US" sz="2400" smtClean="0"/>
              <a:t>所示（见教材）。 </a:t>
            </a:r>
          </a:p>
          <a:p>
            <a:pPr>
              <a:buFontTx/>
              <a:buNone/>
            </a:pPr>
            <a:r>
              <a:rPr lang="zh-CN" altLang="en-US" sz="2400" smtClean="0"/>
              <a:t>    属性值设置后的“修改”表单如图</a:t>
            </a:r>
            <a:r>
              <a:rPr lang="en-US" altLang="zh-CN" sz="2400" smtClean="0"/>
              <a:t>8.20</a:t>
            </a:r>
            <a:r>
              <a:rPr lang="zh-CN" altLang="en-US" sz="2400" smtClean="0"/>
              <a:t>所示。</a:t>
            </a:r>
          </a:p>
          <a:p>
            <a:pPr>
              <a:buFontTx/>
              <a:buNone/>
            </a:pPr>
            <a:r>
              <a:rPr lang="zh-CN" altLang="en-US" sz="2400" smtClean="0"/>
              <a:t>③ 方法和事件代码（参考教材）。</a:t>
            </a: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type="body" idx="4294967295"/>
          </p:nvPr>
        </p:nvSpPr>
        <p:spPr>
          <a:xfrm>
            <a:off x="395288" y="908050"/>
            <a:ext cx="8229600" cy="4525963"/>
          </a:xfrm>
        </p:spPr>
        <p:txBody>
          <a:bodyPr/>
          <a:lstStyle/>
          <a:p>
            <a:endParaRPr lang="zh-CN" altLang="en-US" smtClean="0"/>
          </a:p>
        </p:txBody>
      </p:sp>
      <p:pic>
        <p:nvPicPr>
          <p:cNvPr id="62466" name="Picture 4" descr="图11-17"/>
          <p:cNvPicPr>
            <a:picLocks noChangeAspect="1" noChangeArrowheads="1"/>
          </p:cNvPicPr>
          <p:nvPr/>
        </p:nvPicPr>
        <p:blipFill>
          <a:blip r:embed="rId2"/>
          <a:srcRect/>
          <a:stretch>
            <a:fillRect/>
          </a:stretch>
        </p:blipFill>
        <p:spPr bwMode="auto">
          <a:xfrm>
            <a:off x="827088" y="1196975"/>
            <a:ext cx="7058025" cy="4248150"/>
          </a:xfrm>
          <a:prstGeom prst="rect">
            <a:avLst/>
          </a:prstGeom>
          <a:noFill/>
          <a:ln w="9525">
            <a:noFill/>
            <a:miter lim="800000"/>
            <a:headEnd/>
            <a:tailEnd/>
          </a:ln>
        </p:spPr>
      </p:pic>
      <p:sp>
        <p:nvSpPr>
          <p:cNvPr id="62467" name="Rectangle 5"/>
          <p:cNvSpPr>
            <a:spLocks noChangeArrowheads="1"/>
          </p:cNvSpPr>
          <p:nvPr/>
        </p:nvSpPr>
        <p:spPr bwMode="auto">
          <a:xfrm>
            <a:off x="3276600" y="5589588"/>
            <a:ext cx="2114550" cy="366712"/>
          </a:xfrm>
          <a:prstGeom prst="rect">
            <a:avLst/>
          </a:prstGeom>
          <a:noFill/>
          <a:ln w="9525">
            <a:noFill/>
            <a:miter lim="800000"/>
            <a:headEnd/>
            <a:tailEnd/>
          </a:ln>
        </p:spPr>
        <p:txBody>
          <a:bodyPr wrap="none" anchor="ctr">
            <a:spAutoFit/>
          </a:bodyPr>
          <a:lstStyle/>
          <a:p>
            <a:r>
              <a:rPr lang="zh-CN" altLang="en-US"/>
              <a:t>图</a:t>
            </a:r>
            <a:r>
              <a:rPr lang="en-US" altLang="zh-CN"/>
              <a:t>8.20  “</a:t>
            </a:r>
            <a:r>
              <a:rPr lang="zh-CN" altLang="en-US"/>
              <a:t>修改”表单 </a:t>
            </a: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type="body" idx="4294967295"/>
          </p:nvPr>
        </p:nvSpPr>
        <p:spPr>
          <a:xfrm>
            <a:off x="395288" y="836613"/>
            <a:ext cx="8229600" cy="4525962"/>
          </a:xfrm>
        </p:spPr>
        <p:txBody>
          <a:bodyPr/>
          <a:lstStyle/>
          <a:p>
            <a:pPr>
              <a:buFontTx/>
              <a:buNone/>
            </a:pPr>
            <a:r>
              <a:rPr lang="en-US" altLang="zh-CN" sz="2400" smtClean="0"/>
              <a:t>5 </a:t>
            </a:r>
            <a:r>
              <a:rPr lang="en-US" altLang="zh-CN" smtClean="0"/>
              <a:t>.</a:t>
            </a:r>
            <a:r>
              <a:rPr lang="zh-CN" altLang="en-US" sz="2400" smtClean="0"/>
              <a:t>分数统计</a:t>
            </a:r>
            <a:r>
              <a:rPr lang="en-US" altLang="zh-CN" sz="2400" smtClean="0"/>
              <a:t>(</a:t>
            </a:r>
            <a:r>
              <a:rPr lang="zh-CN" altLang="en-US" sz="2400" smtClean="0"/>
              <a:t>统计</a:t>
            </a:r>
            <a:r>
              <a:rPr lang="en-US" altLang="zh-CN" sz="2400" smtClean="0"/>
              <a:t>.scx)</a:t>
            </a:r>
            <a:r>
              <a:rPr lang="zh-CN" altLang="en-US" sz="2400" smtClean="0"/>
              <a:t>表单</a:t>
            </a:r>
          </a:p>
          <a:p>
            <a:pPr>
              <a:buFontTx/>
              <a:buNone/>
            </a:pPr>
            <a:r>
              <a:rPr lang="zh-CN" altLang="en-US" sz="2400" smtClean="0"/>
              <a:t>① 在空表单上创建七个标签，一个选项按钮组，一个列表框和一个退出按钮。</a:t>
            </a:r>
          </a:p>
          <a:p>
            <a:pPr>
              <a:buFontTx/>
              <a:buNone/>
            </a:pPr>
            <a:r>
              <a:rPr lang="zh-CN" altLang="en-US" sz="2400" smtClean="0"/>
              <a:t>② 属性值设置。</a:t>
            </a:r>
          </a:p>
          <a:p>
            <a:pPr>
              <a:buFontTx/>
              <a:buNone/>
            </a:pPr>
            <a:r>
              <a:rPr lang="zh-CN" altLang="en-US" sz="2400" smtClean="0"/>
              <a:t>    “分数统计”表单属性值设置如表</a:t>
            </a:r>
            <a:r>
              <a:rPr lang="en-US" altLang="zh-CN" sz="2400" smtClean="0"/>
              <a:t>8.16</a:t>
            </a:r>
            <a:r>
              <a:rPr lang="zh-CN" altLang="en-US" sz="2400" smtClean="0"/>
              <a:t>所示（参考教材）。 </a:t>
            </a:r>
          </a:p>
          <a:p>
            <a:pPr>
              <a:buFontTx/>
              <a:buNone/>
            </a:pPr>
            <a:r>
              <a:rPr lang="zh-CN" altLang="en-US" sz="2400" smtClean="0"/>
              <a:t>     属性值设置后的“分数统计”表单如图</a:t>
            </a:r>
            <a:r>
              <a:rPr lang="en-US" altLang="zh-CN" sz="2400" smtClean="0"/>
              <a:t>8.21</a:t>
            </a:r>
            <a:r>
              <a:rPr lang="zh-CN" altLang="en-US" sz="2400" smtClean="0"/>
              <a:t>所示。 </a:t>
            </a:r>
          </a:p>
          <a:p>
            <a:pPr>
              <a:buFontTx/>
              <a:buNone/>
            </a:pPr>
            <a:r>
              <a:rPr lang="zh-CN" altLang="en-US" sz="2400" smtClean="0"/>
              <a:t>③ 方法和事件代码 （参考教材）。</a:t>
            </a:r>
            <a:r>
              <a:rPr lang="zh-CN" altLang="en-US" sz="3600" smtClean="0"/>
              <a:t> </a:t>
            </a: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4" descr="图11-18"/>
          <p:cNvPicPr>
            <a:picLocks noChangeAspect="1" noChangeArrowheads="1"/>
          </p:cNvPicPr>
          <p:nvPr/>
        </p:nvPicPr>
        <p:blipFill>
          <a:blip r:embed="rId2"/>
          <a:srcRect/>
          <a:stretch>
            <a:fillRect/>
          </a:stretch>
        </p:blipFill>
        <p:spPr bwMode="auto">
          <a:xfrm>
            <a:off x="971550" y="1052513"/>
            <a:ext cx="7416800" cy="3960812"/>
          </a:xfrm>
          <a:prstGeom prst="rect">
            <a:avLst/>
          </a:prstGeom>
          <a:noFill/>
          <a:ln w="9525">
            <a:noFill/>
            <a:miter lim="800000"/>
            <a:headEnd/>
            <a:tailEnd/>
          </a:ln>
        </p:spPr>
      </p:pic>
      <p:sp>
        <p:nvSpPr>
          <p:cNvPr id="64514" name="Rectangle 5"/>
          <p:cNvSpPr>
            <a:spLocks noChangeArrowheads="1"/>
          </p:cNvSpPr>
          <p:nvPr/>
        </p:nvSpPr>
        <p:spPr bwMode="auto">
          <a:xfrm>
            <a:off x="2916238" y="5157788"/>
            <a:ext cx="2571750" cy="366712"/>
          </a:xfrm>
          <a:prstGeom prst="rect">
            <a:avLst/>
          </a:prstGeom>
          <a:noFill/>
          <a:ln w="9525">
            <a:noFill/>
            <a:miter lim="800000"/>
            <a:headEnd/>
            <a:tailEnd/>
          </a:ln>
        </p:spPr>
        <p:txBody>
          <a:bodyPr wrap="none" anchor="ctr">
            <a:spAutoFit/>
          </a:bodyPr>
          <a:lstStyle/>
          <a:p>
            <a:r>
              <a:rPr lang="zh-CN" altLang="en-US"/>
              <a:t>图</a:t>
            </a:r>
            <a:r>
              <a:rPr lang="en-US" altLang="zh-CN"/>
              <a:t>8.21  “</a:t>
            </a:r>
            <a:r>
              <a:rPr lang="zh-CN" altLang="en-US"/>
              <a:t>分数统计”表单 </a:t>
            </a: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type="body" idx="4294967295"/>
          </p:nvPr>
        </p:nvSpPr>
        <p:spPr>
          <a:xfrm>
            <a:off x="468313" y="908050"/>
            <a:ext cx="8229600" cy="4525963"/>
          </a:xfrm>
        </p:spPr>
        <p:txBody>
          <a:bodyPr/>
          <a:lstStyle/>
          <a:p>
            <a:pPr>
              <a:buFontTx/>
              <a:buNone/>
            </a:pPr>
            <a:r>
              <a:rPr lang="en-US" altLang="zh-CN" sz="2400" smtClean="0"/>
              <a:t>6 </a:t>
            </a:r>
            <a:r>
              <a:rPr lang="en-US" altLang="zh-CN" smtClean="0"/>
              <a:t>.</a:t>
            </a:r>
            <a:r>
              <a:rPr lang="zh-CN" altLang="en-US" sz="2400" smtClean="0"/>
              <a:t>打印</a:t>
            </a:r>
            <a:r>
              <a:rPr lang="en-US" altLang="zh-CN" sz="2400" smtClean="0"/>
              <a:t>(</a:t>
            </a:r>
            <a:r>
              <a:rPr lang="zh-CN" altLang="en-US" sz="2400" smtClean="0"/>
              <a:t>打印</a:t>
            </a:r>
            <a:r>
              <a:rPr lang="en-US" altLang="zh-CN" sz="2400" smtClean="0"/>
              <a:t>.scx)</a:t>
            </a:r>
            <a:r>
              <a:rPr lang="zh-CN" altLang="en-US" sz="2400" smtClean="0"/>
              <a:t>表单</a:t>
            </a:r>
          </a:p>
          <a:p>
            <a:pPr>
              <a:buFontTx/>
              <a:buNone/>
            </a:pPr>
            <a:r>
              <a:rPr lang="zh-CN" altLang="en-US" sz="2400" smtClean="0"/>
              <a:t>① 在一张空表单上创建一个标签，一个选项按钮组和两个命令按钮。</a:t>
            </a:r>
          </a:p>
          <a:p>
            <a:pPr>
              <a:buFontTx/>
              <a:buNone/>
            </a:pPr>
            <a:r>
              <a:rPr lang="zh-CN" altLang="en-US" sz="2400" smtClean="0"/>
              <a:t>② 属性值设置。</a:t>
            </a:r>
          </a:p>
          <a:p>
            <a:pPr>
              <a:buFontTx/>
              <a:buNone/>
            </a:pPr>
            <a:r>
              <a:rPr lang="zh-CN" altLang="en-US" sz="2400" smtClean="0"/>
              <a:t>   “打印”表单属性值设置如表</a:t>
            </a:r>
            <a:r>
              <a:rPr lang="en-US" altLang="zh-CN" sz="2400" smtClean="0"/>
              <a:t>8.17</a:t>
            </a:r>
            <a:r>
              <a:rPr lang="zh-CN" altLang="en-US" sz="2400" smtClean="0"/>
              <a:t>所示（参考教材）。 </a:t>
            </a:r>
          </a:p>
          <a:p>
            <a:pPr>
              <a:buFontTx/>
              <a:buNone/>
            </a:pPr>
            <a:r>
              <a:rPr lang="zh-CN" altLang="en-US" sz="2400" smtClean="0"/>
              <a:t>    属性设置完毕后的“打印”表单如图</a:t>
            </a:r>
            <a:r>
              <a:rPr lang="en-US" altLang="zh-CN" sz="2400" smtClean="0"/>
              <a:t>8.22</a:t>
            </a:r>
            <a:r>
              <a:rPr lang="zh-CN" altLang="en-US" sz="2400" smtClean="0"/>
              <a:t>所示。</a:t>
            </a:r>
          </a:p>
          <a:p>
            <a:pPr>
              <a:buFontTx/>
              <a:buNone/>
            </a:pPr>
            <a:r>
              <a:rPr lang="zh-CN" altLang="en-US" sz="2400" smtClean="0"/>
              <a:t>③ 方法和事件代码 （参考教材）。</a:t>
            </a: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4" descr="图11-19"/>
          <p:cNvPicPr>
            <a:picLocks noChangeAspect="1" noChangeArrowheads="1"/>
          </p:cNvPicPr>
          <p:nvPr/>
        </p:nvPicPr>
        <p:blipFill>
          <a:blip r:embed="rId2"/>
          <a:srcRect/>
          <a:stretch>
            <a:fillRect/>
          </a:stretch>
        </p:blipFill>
        <p:spPr bwMode="auto">
          <a:xfrm>
            <a:off x="539750" y="981075"/>
            <a:ext cx="8064500" cy="4032250"/>
          </a:xfrm>
          <a:prstGeom prst="rect">
            <a:avLst/>
          </a:prstGeom>
          <a:noFill/>
          <a:ln w="9525">
            <a:noFill/>
            <a:miter lim="800000"/>
            <a:headEnd/>
            <a:tailEnd/>
          </a:ln>
        </p:spPr>
      </p:pic>
      <p:sp>
        <p:nvSpPr>
          <p:cNvPr id="66562" name="Rectangle 5"/>
          <p:cNvSpPr>
            <a:spLocks noChangeArrowheads="1"/>
          </p:cNvSpPr>
          <p:nvPr/>
        </p:nvSpPr>
        <p:spPr bwMode="auto">
          <a:xfrm>
            <a:off x="3203575" y="5229225"/>
            <a:ext cx="2114550" cy="366713"/>
          </a:xfrm>
          <a:prstGeom prst="rect">
            <a:avLst/>
          </a:prstGeom>
          <a:noFill/>
          <a:ln w="9525">
            <a:noFill/>
            <a:miter lim="800000"/>
            <a:headEnd/>
            <a:tailEnd/>
          </a:ln>
        </p:spPr>
        <p:txBody>
          <a:bodyPr anchor="ctr">
            <a:spAutoFit/>
          </a:bodyPr>
          <a:lstStyle/>
          <a:p>
            <a:r>
              <a:rPr lang="zh-CN" altLang="en-US"/>
              <a:t>图</a:t>
            </a:r>
            <a:r>
              <a:rPr lang="en-US" altLang="zh-CN"/>
              <a:t>8.22  “</a:t>
            </a:r>
            <a:r>
              <a:rPr lang="zh-CN" altLang="en-US"/>
              <a:t>打印”表单 </a:t>
            </a: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type="body" idx="4294967295"/>
          </p:nvPr>
        </p:nvSpPr>
        <p:spPr>
          <a:xfrm>
            <a:off x="323850" y="1052513"/>
            <a:ext cx="8229600" cy="4525962"/>
          </a:xfrm>
        </p:spPr>
        <p:txBody>
          <a:bodyPr/>
          <a:lstStyle/>
          <a:p>
            <a:pPr>
              <a:lnSpc>
                <a:spcPct val="90000"/>
              </a:lnSpc>
              <a:buFontTx/>
              <a:buNone/>
            </a:pPr>
            <a:r>
              <a:rPr lang="zh-CN" altLang="en-US" sz="2400" smtClean="0"/>
              <a:t>四、主程序</a:t>
            </a:r>
          </a:p>
          <a:p>
            <a:pPr>
              <a:lnSpc>
                <a:spcPct val="90000"/>
              </a:lnSpc>
              <a:buFontTx/>
              <a:buNone/>
            </a:pPr>
            <a:r>
              <a:rPr lang="en-US" altLang="zh-CN" sz="2400" smtClean="0"/>
              <a:t>1 .</a:t>
            </a:r>
            <a:r>
              <a:rPr lang="zh-CN" altLang="en-US" sz="2400" smtClean="0"/>
              <a:t>主程序的设置</a:t>
            </a:r>
          </a:p>
          <a:p>
            <a:pPr>
              <a:lnSpc>
                <a:spcPct val="90000"/>
              </a:lnSpc>
              <a:buFontTx/>
              <a:buNone/>
            </a:pPr>
            <a:r>
              <a:rPr lang="zh-CN" altLang="en-US" sz="2400" smtClean="0"/>
              <a:t>① 状态的设置通常使用</a:t>
            </a:r>
            <a:r>
              <a:rPr lang="en-US" altLang="zh-CN" sz="2400" smtClean="0"/>
              <a:t>SET TALK ON│OFF</a:t>
            </a:r>
            <a:r>
              <a:rPr lang="zh-CN" altLang="en-US" sz="2400" smtClean="0"/>
              <a:t>命令，通常先保存</a:t>
            </a:r>
            <a:r>
              <a:rPr lang="en-US" altLang="zh-CN" sz="2400" smtClean="0"/>
              <a:t>SET</a:t>
            </a:r>
            <a:r>
              <a:rPr lang="zh-CN" altLang="en-US" sz="2400" smtClean="0"/>
              <a:t>命令的状态，然后进行状态设置，在应用程序退出时再恢复先前保存的状态。</a:t>
            </a:r>
          </a:p>
          <a:p>
            <a:pPr>
              <a:lnSpc>
                <a:spcPct val="90000"/>
              </a:lnSpc>
              <a:buFontTx/>
              <a:buNone/>
            </a:pPr>
            <a:r>
              <a:rPr lang="zh-CN" altLang="en-US" sz="2400" smtClean="0"/>
              <a:t>② 主程序可以使用一条</a:t>
            </a:r>
            <a:r>
              <a:rPr lang="en-US" altLang="zh-CN" sz="2400" smtClean="0"/>
              <a:t>DO</a:t>
            </a:r>
            <a:r>
              <a:rPr lang="zh-CN" altLang="en-US" sz="2400" smtClean="0"/>
              <a:t>命令，运行一个菜单或表单程序来显示初始用户界面。</a:t>
            </a:r>
          </a:p>
          <a:p>
            <a:pPr>
              <a:lnSpc>
                <a:spcPct val="90000"/>
              </a:lnSpc>
              <a:buFontTx/>
              <a:buNone/>
            </a:pPr>
            <a:r>
              <a:rPr lang="zh-CN" altLang="en-US" sz="2400" smtClean="0"/>
              <a:t>③ 控制事件循环的命令格式为：</a:t>
            </a:r>
            <a:r>
              <a:rPr lang="en-US" altLang="zh-CN" sz="2400" smtClean="0"/>
              <a:t>READ EVENTS</a:t>
            </a:r>
            <a:r>
              <a:rPr lang="zh-CN" altLang="en-US" sz="2400" smtClean="0"/>
              <a:t>，它可在开始事件中循环，等待用户操作。</a:t>
            </a: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type="body" idx="4294967295"/>
          </p:nvPr>
        </p:nvSpPr>
        <p:spPr>
          <a:xfrm>
            <a:off x="395288" y="908050"/>
            <a:ext cx="8229600" cy="4525963"/>
          </a:xfrm>
        </p:spPr>
        <p:txBody>
          <a:bodyPr/>
          <a:lstStyle/>
          <a:p>
            <a:pPr>
              <a:buFontTx/>
              <a:buNone/>
            </a:pPr>
            <a:r>
              <a:rPr lang="en-US" altLang="zh-CN" sz="2400" smtClean="0"/>
              <a:t>2 </a:t>
            </a:r>
            <a:r>
              <a:rPr lang="en-US" altLang="zh-CN" sz="2800" smtClean="0"/>
              <a:t>.</a:t>
            </a:r>
            <a:r>
              <a:rPr lang="zh-CN" altLang="en-US" sz="2400" smtClean="0"/>
              <a:t>建立主程序</a:t>
            </a:r>
          </a:p>
          <a:p>
            <a:pPr>
              <a:buFontTx/>
              <a:buNone/>
            </a:pPr>
            <a:r>
              <a:rPr lang="zh-CN" altLang="en-US" sz="2400" smtClean="0"/>
              <a:t>① 选中“代码”选项卡中“程序”，单击“新建”按钮。</a:t>
            </a:r>
          </a:p>
          <a:p>
            <a:pPr>
              <a:buFontTx/>
              <a:buNone/>
            </a:pPr>
            <a:r>
              <a:rPr lang="zh-CN" altLang="en-US" sz="2400" smtClean="0"/>
              <a:t>② 在“程序</a:t>
            </a:r>
            <a:r>
              <a:rPr lang="en-US" altLang="zh-CN" sz="2400" smtClean="0"/>
              <a:t>1”</a:t>
            </a:r>
            <a:r>
              <a:rPr lang="zh-CN" altLang="en-US" sz="2400" smtClean="0"/>
              <a:t>窗口中输入程序，如下图所示。</a:t>
            </a:r>
            <a:r>
              <a:rPr lang="zh-CN" altLang="en-US" sz="2800" smtClean="0"/>
              <a:t> </a:t>
            </a:r>
          </a:p>
        </p:txBody>
      </p:sp>
      <p:grpSp>
        <p:nvGrpSpPr>
          <p:cNvPr id="2" name="Group 4"/>
          <p:cNvGrpSpPr>
            <a:grpSpLocks/>
          </p:cNvGrpSpPr>
          <p:nvPr/>
        </p:nvGrpSpPr>
        <p:grpSpPr bwMode="auto">
          <a:xfrm>
            <a:off x="971550" y="2420938"/>
            <a:ext cx="7704138" cy="4032250"/>
            <a:chOff x="4429" y="1934"/>
            <a:chExt cx="4716" cy="3114"/>
          </a:xfrm>
        </p:grpSpPr>
        <p:pic>
          <p:nvPicPr>
            <p:cNvPr id="68611" name="Picture 5" descr="图11-21"/>
            <p:cNvPicPr>
              <a:picLocks noChangeAspect="1" noChangeArrowheads="1"/>
            </p:cNvPicPr>
            <p:nvPr/>
          </p:nvPicPr>
          <p:blipFill>
            <a:blip r:embed="rId2"/>
            <a:srcRect/>
            <a:stretch>
              <a:fillRect/>
            </a:stretch>
          </p:blipFill>
          <p:spPr bwMode="auto">
            <a:xfrm>
              <a:off x="4429" y="1934"/>
              <a:ext cx="4716" cy="2484"/>
            </a:xfrm>
            <a:prstGeom prst="rect">
              <a:avLst/>
            </a:prstGeom>
            <a:noFill/>
            <a:ln w="9525">
              <a:noFill/>
              <a:miter lim="800000"/>
              <a:headEnd/>
              <a:tailEnd/>
            </a:ln>
          </p:spPr>
        </p:pic>
        <p:sp>
          <p:nvSpPr>
            <p:cNvPr id="68612" name="Text Box 6"/>
            <p:cNvSpPr txBox="1">
              <a:spLocks noChangeArrowheads="1"/>
            </p:cNvSpPr>
            <p:nvPr/>
          </p:nvSpPr>
          <p:spPr bwMode="auto">
            <a:xfrm>
              <a:off x="4450" y="4436"/>
              <a:ext cx="4644" cy="612"/>
            </a:xfrm>
            <a:prstGeom prst="rect">
              <a:avLst/>
            </a:prstGeom>
            <a:noFill/>
            <a:ln w="9525">
              <a:noFill/>
              <a:miter lim="800000"/>
              <a:headEnd/>
              <a:tailEnd/>
            </a:ln>
          </p:spPr>
          <p:txBody>
            <a:bodyPr lIns="0" tIns="0" rIns="0" bIns="0"/>
            <a:lstStyle/>
            <a:p>
              <a:pPr algn="ctr"/>
              <a:endParaRPr lang="zh-CN" altLang="en-US" sz="1000">
                <a:latin typeface="Times New Roman" pitchFamily="18" charset="0"/>
              </a:endParaRPr>
            </a:p>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285750" y="1071034"/>
            <a:ext cx="8229600" cy="4527551"/>
          </a:xfrm>
        </p:spPr>
        <p:txBody>
          <a:bodyPr/>
          <a:lstStyle/>
          <a:p>
            <a:pPr eaLnBrk="1" hangingPunct="1">
              <a:buFontTx/>
              <a:buNone/>
            </a:pPr>
            <a:r>
              <a:rPr lang="zh-CN" altLang="en-US" sz="2800" dirty="0" smtClean="0">
                <a:solidFill>
                  <a:schemeClr val="tx1"/>
                </a:solidFill>
                <a:ea typeface="宋体" pitchFamily="2" charset="-122"/>
              </a:rPr>
              <a:t>  </a:t>
            </a:r>
            <a:r>
              <a:rPr lang="zh-CN" altLang="en-US" sz="2800" dirty="0" smtClean="0">
                <a:ea typeface="宋体" pitchFamily="2" charset="-122"/>
              </a:rPr>
              <a:t>    </a:t>
            </a:r>
            <a:r>
              <a:rPr lang="zh-CN" altLang="en-US" sz="2800" dirty="0" smtClean="0">
                <a:solidFill>
                  <a:schemeClr val="tx1"/>
                </a:solidFill>
                <a:ea typeface="宋体" pitchFamily="2" charset="-122"/>
              </a:rPr>
              <a:t>数据与信息</a:t>
            </a:r>
          </a:p>
          <a:p>
            <a:pPr eaLnBrk="1" hangingPunct="1">
              <a:buFontTx/>
              <a:buNone/>
            </a:pPr>
            <a:endParaRPr lang="en-US" altLang="zh-CN" sz="2000" dirty="0" smtClean="0">
              <a:solidFill>
                <a:schemeClr val="tx1"/>
              </a:solidFill>
              <a:ea typeface="宋体" pitchFamily="2" charset="-122"/>
            </a:endParaRPr>
          </a:p>
        </p:txBody>
      </p:sp>
      <p:grpSp>
        <p:nvGrpSpPr>
          <p:cNvPr id="2" name="Group 73"/>
          <p:cNvGrpSpPr>
            <a:grpSpLocks/>
          </p:cNvGrpSpPr>
          <p:nvPr/>
        </p:nvGrpSpPr>
        <p:grpSpPr bwMode="auto">
          <a:xfrm>
            <a:off x="1214414" y="1214422"/>
            <a:ext cx="3122612" cy="3124200"/>
            <a:chOff x="672" y="1344"/>
            <a:chExt cx="2130" cy="1968"/>
          </a:xfrm>
        </p:grpSpPr>
        <p:sp>
          <p:nvSpPr>
            <p:cNvPr id="9" name="AutoShape 74"/>
            <p:cNvSpPr>
              <a:spLocks noChangeArrowheads="1"/>
            </p:cNvSpPr>
            <p:nvPr/>
          </p:nvSpPr>
          <p:spPr bwMode="gray">
            <a:xfrm>
              <a:off x="672" y="1872"/>
              <a:ext cx="2112" cy="1440"/>
            </a:xfrm>
            <a:prstGeom prst="roundRect">
              <a:avLst>
                <a:gd name="adj" fmla="val 10347"/>
              </a:avLst>
            </a:prstGeom>
            <a:gradFill rotWithShape="1">
              <a:gsLst>
                <a:gs pos="0">
                  <a:srgbClr val="CCECFF"/>
                </a:gs>
                <a:gs pos="100000">
                  <a:srgbClr val="CCECFF">
                    <a:gamma/>
                    <a:tint val="0"/>
                    <a:invGamma/>
                  </a:srgbClr>
                </a:gs>
              </a:gsLst>
              <a:lin ang="18900000" scaled="1"/>
            </a:gradFill>
            <a:ln w="50800">
              <a:solidFill>
                <a:srgbClr val="7099E2"/>
              </a:solidFill>
              <a:round/>
              <a:headEnd/>
              <a:tailEnd/>
            </a:ln>
            <a:effectLst>
              <a:outerShdw dist="107763" dir="2700000" algn="ctr" rotWithShape="0">
                <a:srgbClr val="C0C0C0">
                  <a:alpha val="50000"/>
                </a:srgbClr>
              </a:outerShdw>
            </a:effectLst>
          </p:spPr>
          <p:txBody>
            <a:bodyPr wrap="none" anchor="ctr"/>
            <a:lstStyle/>
            <a:p>
              <a:pPr>
                <a:defRPr/>
              </a:pPr>
              <a:endParaRPr lang="zh-CN" altLang="en-US">
                <a:latin typeface="Arial" charset="0"/>
              </a:endParaRPr>
            </a:p>
          </p:txBody>
        </p:sp>
        <p:grpSp>
          <p:nvGrpSpPr>
            <p:cNvPr id="3" name="Group 75"/>
            <p:cNvGrpSpPr>
              <a:grpSpLocks/>
            </p:cNvGrpSpPr>
            <p:nvPr/>
          </p:nvGrpSpPr>
          <p:grpSpPr bwMode="auto">
            <a:xfrm>
              <a:off x="2304" y="1344"/>
              <a:ext cx="498" cy="1245"/>
              <a:chOff x="2304" y="1344"/>
              <a:chExt cx="498" cy="1245"/>
            </a:xfrm>
          </p:grpSpPr>
          <p:sp>
            <p:nvSpPr>
              <p:cNvPr id="11" name="Freeform 76"/>
              <p:cNvSpPr>
                <a:spLocks/>
              </p:cNvSpPr>
              <p:nvPr/>
            </p:nvSpPr>
            <p:spPr bwMode="gray">
              <a:xfrm>
                <a:off x="2425" y="1344"/>
                <a:ext cx="233" cy="255"/>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ndParaRPr>
              </a:p>
            </p:txBody>
          </p:sp>
          <p:sp>
            <p:nvSpPr>
              <p:cNvPr id="12" name="Freeform 77"/>
              <p:cNvSpPr>
                <a:spLocks/>
              </p:cNvSpPr>
              <p:nvPr/>
            </p:nvSpPr>
            <p:spPr bwMode="gray">
              <a:xfrm>
                <a:off x="2304" y="1625"/>
                <a:ext cx="498" cy="964"/>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ndParaRPr>
              </a:p>
            </p:txBody>
          </p:sp>
        </p:grpSp>
      </p:grpSp>
      <p:sp>
        <p:nvSpPr>
          <p:cNvPr id="10245" name="Text Box 78"/>
          <p:cNvSpPr txBox="1">
            <a:spLocks noChangeArrowheads="1"/>
          </p:cNvSpPr>
          <p:nvPr/>
        </p:nvSpPr>
        <p:spPr bwMode="gray">
          <a:xfrm>
            <a:off x="1341439" y="2095501"/>
            <a:ext cx="2873375" cy="1556014"/>
          </a:xfrm>
          <a:prstGeom prst="rect">
            <a:avLst/>
          </a:prstGeom>
          <a:noFill/>
          <a:ln w="9525" algn="ctr">
            <a:noFill/>
            <a:miter lim="800000"/>
            <a:headEnd/>
            <a:tailEnd/>
          </a:ln>
        </p:spPr>
        <p:txBody>
          <a:bodyPr lIns="77925" tIns="38963" rIns="77925" bIns="38963">
            <a:spAutoFit/>
          </a:bodyPr>
          <a:lstStyle/>
          <a:p>
            <a:r>
              <a:rPr lang="zh-CN" altLang="en-US" sz="1600" dirty="0">
                <a:solidFill>
                  <a:schemeClr val="tx1"/>
                </a:solidFill>
              </a:rPr>
              <a:t>数据是对客观事物的性质、状态以及相互关系等进行记载的</a:t>
            </a:r>
            <a:r>
              <a:rPr lang="zh-CN" altLang="en-US" sz="1600" dirty="0">
                <a:solidFill>
                  <a:srgbClr val="FF0000"/>
                </a:solidFill>
              </a:rPr>
              <a:t>物理符号</a:t>
            </a:r>
            <a:r>
              <a:rPr lang="zh-CN" altLang="en-US" sz="1600" dirty="0">
                <a:solidFill>
                  <a:schemeClr val="tx1"/>
                </a:solidFill>
              </a:rPr>
              <a:t>或是这些</a:t>
            </a:r>
            <a:r>
              <a:rPr lang="zh-CN" altLang="en-US" sz="1600" dirty="0">
                <a:solidFill>
                  <a:srgbClr val="FF0000"/>
                </a:solidFill>
              </a:rPr>
              <a:t>物理符号的组合</a:t>
            </a:r>
            <a:r>
              <a:rPr lang="zh-CN" altLang="en-US" sz="1600" dirty="0">
                <a:solidFill>
                  <a:schemeClr val="tx1"/>
                </a:solidFill>
              </a:rPr>
              <a:t>。它是可识别的、抽象的符号。这些符号</a:t>
            </a:r>
            <a:r>
              <a:rPr lang="zh-CN" altLang="en-US" sz="1600" dirty="0">
                <a:solidFill>
                  <a:srgbClr val="FF0000"/>
                </a:solidFill>
              </a:rPr>
              <a:t>不仅指数字</a:t>
            </a:r>
            <a:r>
              <a:rPr lang="zh-CN" altLang="en-US" sz="1600" dirty="0">
                <a:solidFill>
                  <a:schemeClr val="tx1"/>
                </a:solidFill>
              </a:rPr>
              <a:t>，而且包括</a:t>
            </a:r>
            <a:r>
              <a:rPr lang="zh-CN" altLang="en-US" sz="1600" dirty="0">
                <a:solidFill>
                  <a:srgbClr val="FF0000"/>
                </a:solidFill>
              </a:rPr>
              <a:t>字符、文字、图形</a:t>
            </a:r>
            <a:r>
              <a:rPr lang="zh-CN" altLang="en-US" sz="1600" dirty="0">
                <a:solidFill>
                  <a:schemeClr val="tx1"/>
                </a:solidFill>
              </a:rPr>
              <a:t>等。</a:t>
            </a:r>
            <a:endParaRPr lang="en-US" altLang="zh-CN" sz="1600" dirty="0"/>
          </a:p>
        </p:txBody>
      </p:sp>
      <p:grpSp>
        <p:nvGrpSpPr>
          <p:cNvPr id="4" name="Group 79"/>
          <p:cNvGrpSpPr>
            <a:grpSpLocks/>
          </p:cNvGrpSpPr>
          <p:nvPr/>
        </p:nvGrpSpPr>
        <p:grpSpPr bwMode="auto">
          <a:xfrm>
            <a:off x="4467225" y="1305984"/>
            <a:ext cx="3176588" cy="3124200"/>
            <a:chOff x="2880" y="1344"/>
            <a:chExt cx="2168" cy="1968"/>
          </a:xfrm>
        </p:grpSpPr>
        <p:sp>
          <p:nvSpPr>
            <p:cNvPr id="15" name="AutoShape 80"/>
            <p:cNvSpPr>
              <a:spLocks noChangeArrowheads="1"/>
            </p:cNvSpPr>
            <p:nvPr/>
          </p:nvSpPr>
          <p:spPr bwMode="gray">
            <a:xfrm>
              <a:off x="2894" y="1872"/>
              <a:ext cx="2112" cy="1440"/>
            </a:xfrm>
            <a:prstGeom prst="roundRect">
              <a:avLst>
                <a:gd name="adj" fmla="val 10347"/>
              </a:avLst>
            </a:prstGeom>
            <a:gradFill rotWithShape="1">
              <a:gsLst>
                <a:gs pos="0">
                  <a:srgbClr val="D8F4BE">
                    <a:gamma/>
                    <a:tint val="0"/>
                    <a:invGamma/>
                  </a:srgbClr>
                </a:gs>
                <a:gs pos="100000">
                  <a:srgbClr val="D8F4BE"/>
                </a:gs>
              </a:gsLst>
              <a:lin ang="2700000" scaled="1"/>
            </a:gradFill>
            <a:ln w="50800">
              <a:solidFill>
                <a:srgbClr val="44988C"/>
              </a:solidFill>
              <a:round/>
              <a:headEnd/>
              <a:tailEnd/>
            </a:ln>
            <a:effectLst>
              <a:outerShdw dist="107763" dir="2700000" algn="ctr" rotWithShape="0">
                <a:srgbClr val="C0C0C0">
                  <a:alpha val="50000"/>
                </a:srgbClr>
              </a:outerShdw>
            </a:effectLst>
          </p:spPr>
          <p:txBody>
            <a:bodyPr wrap="none" anchor="ctr"/>
            <a:lstStyle/>
            <a:p>
              <a:pPr>
                <a:defRPr/>
              </a:pPr>
              <a:endParaRPr lang="zh-CN" altLang="en-US">
                <a:latin typeface="Arial" charset="0"/>
              </a:endParaRPr>
            </a:p>
          </p:txBody>
        </p:sp>
        <p:grpSp>
          <p:nvGrpSpPr>
            <p:cNvPr id="5" name="Group 82"/>
            <p:cNvGrpSpPr>
              <a:grpSpLocks/>
            </p:cNvGrpSpPr>
            <p:nvPr/>
          </p:nvGrpSpPr>
          <p:grpSpPr bwMode="auto">
            <a:xfrm>
              <a:off x="2880" y="1344"/>
              <a:ext cx="498" cy="1245"/>
              <a:chOff x="2880" y="1344"/>
              <a:chExt cx="498" cy="1245"/>
            </a:xfrm>
          </p:grpSpPr>
          <p:sp>
            <p:nvSpPr>
              <p:cNvPr id="18" name="Freeform 83"/>
              <p:cNvSpPr>
                <a:spLocks/>
              </p:cNvSpPr>
              <p:nvPr/>
            </p:nvSpPr>
            <p:spPr bwMode="gray">
              <a:xfrm>
                <a:off x="3001" y="1344"/>
                <a:ext cx="233" cy="255"/>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44988C"/>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ndParaRPr>
              </a:p>
            </p:txBody>
          </p:sp>
          <p:sp>
            <p:nvSpPr>
              <p:cNvPr id="19" name="Freeform 84"/>
              <p:cNvSpPr>
                <a:spLocks/>
              </p:cNvSpPr>
              <p:nvPr/>
            </p:nvSpPr>
            <p:spPr bwMode="gray">
              <a:xfrm>
                <a:off x="2880" y="1625"/>
                <a:ext cx="498" cy="964"/>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44988C"/>
              </a:solidFill>
              <a:ln w="0">
                <a:noFill/>
                <a:prstDash val="solid"/>
                <a:round/>
                <a:headEnd/>
                <a:tailEnd/>
              </a:ln>
              <a:effectLst>
                <a:outerShdw dist="91581" dir="3378596" algn="ctr" rotWithShape="0">
                  <a:srgbClr val="C0C0C0">
                    <a:alpha val="50000"/>
                  </a:srgbClr>
                </a:outerShdw>
              </a:effectLst>
            </p:spPr>
            <p:txBody>
              <a:bodyPr/>
              <a:lstStyle/>
              <a:p>
                <a:pPr>
                  <a:defRPr/>
                </a:pPr>
                <a:endParaRPr lang="zh-CN" altLang="en-US">
                  <a:latin typeface="Arial" charset="0"/>
                </a:endParaRPr>
              </a:p>
            </p:txBody>
          </p:sp>
        </p:grpSp>
        <p:sp>
          <p:nvSpPr>
            <p:cNvPr id="10250" name="Text Box 81"/>
            <p:cNvSpPr txBox="1">
              <a:spLocks noChangeArrowheads="1"/>
            </p:cNvSpPr>
            <p:nvPr/>
          </p:nvSpPr>
          <p:spPr bwMode="gray">
            <a:xfrm>
              <a:off x="2907" y="1980"/>
              <a:ext cx="2141" cy="737"/>
            </a:xfrm>
            <a:prstGeom prst="rect">
              <a:avLst/>
            </a:prstGeom>
            <a:noFill/>
            <a:ln w="9525" algn="ctr">
              <a:noFill/>
              <a:miter lim="800000"/>
              <a:headEnd/>
              <a:tailEnd/>
            </a:ln>
          </p:spPr>
          <p:txBody>
            <a:bodyPr>
              <a:spAutoFit/>
            </a:bodyPr>
            <a:lstStyle/>
            <a:p>
              <a:r>
                <a:rPr lang="zh-CN" altLang="en-US" sz="1400">
                  <a:solidFill>
                    <a:schemeClr val="tx1"/>
                  </a:solidFill>
                </a:rPr>
                <a:t>信息是经过加工后的数据，用语言、文字、图形等表达的数据经过解释就是信息，它会对接收者的行为和决策产生影响，它对决策者能增加知识具有现实的或潜在的价值。</a:t>
              </a:r>
              <a:endParaRPr lang="en-US" altLang="zh-CN" sz="1400"/>
            </a:p>
          </p:txBody>
        </p:sp>
      </p:grpSp>
      <p:sp>
        <p:nvSpPr>
          <p:cNvPr id="8199" name="矩形 19"/>
          <p:cNvSpPr>
            <a:spLocks noChangeArrowheads="1"/>
          </p:cNvSpPr>
          <p:nvPr/>
        </p:nvSpPr>
        <p:spPr bwMode="auto">
          <a:xfrm>
            <a:off x="879476" y="4785785"/>
            <a:ext cx="7516813" cy="955850"/>
          </a:xfrm>
          <a:prstGeom prst="rect">
            <a:avLst/>
          </a:prstGeom>
          <a:noFill/>
          <a:ln w="9525">
            <a:noFill/>
            <a:miter lim="800000"/>
            <a:headEnd/>
            <a:tailEnd/>
          </a:ln>
        </p:spPr>
        <p:txBody>
          <a:bodyPr lIns="77925" tIns="38963" rIns="77925" bIns="38963">
            <a:spAutoFit/>
          </a:bodyPr>
          <a:lstStyle/>
          <a:p>
            <a:pPr>
              <a:lnSpc>
                <a:spcPct val="150000"/>
              </a:lnSpc>
            </a:pPr>
            <a:r>
              <a:rPr lang="zh-CN" altLang="en-US" sz="1900">
                <a:solidFill>
                  <a:schemeClr val="tx1"/>
                </a:solidFill>
              </a:rPr>
              <a:t>信息是我们对数据的解释，或者说是数据的内在含义。根据这个定义，那些能表达某种含义的信号、密码、情报、消息都可概括为信息。</a:t>
            </a:r>
            <a:endParaRPr lang="zh-CN" altLang="en-US" sz="19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3971924" cy="4071966"/>
          </a:xfrm>
        </p:spPr>
        <p:txBody>
          <a:bodyPr/>
          <a:lstStyle/>
          <a:p>
            <a:r>
              <a:rPr lang="en-US" sz="2000" b="1" dirty="0" smtClean="0"/>
              <a:t>3</a:t>
            </a:r>
            <a:r>
              <a:rPr lang="zh-CN" altLang="en-US" sz="2000" b="1" dirty="0" smtClean="0"/>
              <a:t>、计算机学科的知识体系</a:t>
            </a:r>
            <a:endParaRPr lang="en-US" altLang="zh-CN" sz="2000" b="1" dirty="0" smtClean="0"/>
          </a:p>
          <a:p>
            <a:endParaRPr lang="zh-CN" altLang="en-US" sz="2000" dirty="0" smtClean="0"/>
          </a:p>
          <a:p>
            <a:r>
              <a:rPr lang="en-US" altLang="zh-CN" sz="2000" dirty="0" smtClean="0"/>
              <a:t>(1)</a:t>
            </a:r>
            <a:r>
              <a:rPr lang="zh-CN" altLang="en-US" sz="2000" dirty="0" smtClean="0"/>
              <a:t>离散结构</a:t>
            </a:r>
            <a:r>
              <a:rPr lang="en-US" sz="2000" dirty="0" smtClean="0"/>
              <a:t>(DS)</a:t>
            </a:r>
          </a:p>
          <a:p>
            <a:r>
              <a:rPr lang="en-US" altLang="zh-CN" sz="2000" dirty="0" smtClean="0"/>
              <a:t>(2)</a:t>
            </a:r>
            <a:r>
              <a:rPr lang="zh-CN" altLang="en-US" sz="2000" dirty="0" smtClean="0"/>
              <a:t>程序设计基础</a:t>
            </a:r>
            <a:r>
              <a:rPr lang="en-US" sz="2000" dirty="0" smtClean="0"/>
              <a:t>(PF)</a:t>
            </a:r>
          </a:p>
          <a:p>
            <a:r>
              <a:rPr lang="en-US" sz="2000" dirty="0" smtClean="0"/>
              <a:t>(3)</a:t>
            </a:r>
            <a:r>
              <a:rPr lang="zh-CN" altLang="en-US" sz="2000" dirty="0" smtClean="0"/>
              <a:t>算法与复杂性</a:t>
            </a:r>
            <a:r>
              <a:rPr lang="en-US" sz="2000" dirty="0" smtClean="0"/>
              <a:t>(AL)</a:t>
            </a:r>
            <a:endParaRPr lang="en-US" altLang="zh-CN" sz="2000" dirty="0" smtClean="0"/>
          </a:p>
          <a:p>
            <a:r>
              <a:rPr lang="en-US" sz="2000" dirty="0" smtClean="0"/>
              <a:t>(4)</a:t>
            </a:r>
            <a:r>
              <a:rPr lang="zh-CN" altLang="en-US" sz="2000" dirty="0" smtClean="0"/>
              <a:t>计算机组织与体系结构</a:t>
            </a:r>
            <a:r>
              <a:rPr lang="en-US" sz="2000" dirty="0" smtClean="0"/>
              <a:t>(AR)</a:t>
            </a:r>
            <a:endParaRPr lang="en-US" altLang="zh-CN" sz="2000" dirty="0" smtClean="0"/>
          </a:p>
          <a:p>
            <a:r>
              <a:rPr lang="en-US" sz="2000" dirty="0" smtClean="0"/>
              <a:t>(5)</a:t>
            </a:r>
            <a:r>
              <a:rPr lang="zh-CN" altLang="en-US" sz="2000" dirty="0" smtClean="0"/>
              <a:t>操作系统</a:t>
            </a:r>
            <a:r>
              <a:rPr lang="en-US" sz="2000" dirty="0" smtClean="0"/>
              <a:t>(OS)</a:t>
            </a:r>
          </a:p>
          <a:p>
            <a:r>
              <a:rPr lang="en-US" sz="2000" dirty="0" smtClean="0"/>
              <a:t>(6)</a:t>
            </a:r>
            <a:r>
              <a:rPr lang="zh-CN" altLang="en-US" sz="2000" dirty="0" smtClean="0"/>
              <a:t>网络及其计算</a:t>
            </a:r>
            <a:r>
              <a:rPr lang="en-US" sz="2000" dirty="0" smtClean="0"/>
              <a:t>(NC)</a:t>
            </a:r>
          </a:p>
          <a:p>
            <a:r>
              <a:rPr lang="en-US" sz="2000" dirty="0" smtClean="0"/>
              <a:t>(7)</a:t>
            </a:r>
            <a:r>
              <a:rPr lang="zh-CN" altLang="en-US" sz="2000" dirty="0" smtClean="0"/>
              <a:t>程序设计语言</a:t>
            </a:r>
            <a:r>
              <a:rPr lang="en-US" sz="2000" dirty="0" smtClean="0"/>
              <a:t>(PL)</a:t>
            </a:r>
            <a:endParaRPr lang="en-US" altLang="zh-CN" sz="2000"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30</a:t>
            </a:fld>
            <a:endParaRPr lang="zh-CN" altLang="zh-CN"/>
          </a:p>
        </p:txBody>
      </p:sp>
      <p:sp>
        <p:nvSpPr>
          <p:cNvPr id="6" name="内容占位符 2"/>
          <p:cNvSpPr>
            <a:spLocks noGrp="1"/>
          </p:cNvSpPr>
          <p:nvPr>
            <p:ph sz="half" idx="1"/>
          </p:nvPr>
        </p:nvSpPr>
        <p:spPr>
          <a:xfrm>
            <a:off x="4500562" y="1714488"/>
            <a:ext cx="4000528" cy="3000395"/>
          </a:xfrm>
        </p:spPr>
        <p:txBody>
          <a:bodyPr/>
          <a:lstStyle/>
          <a:p>
            <a:r>
              <a:rPr lang="en-US" sz="2000" dirty="0" smtClean="0"/>
              <a:t>(8)</a:t>
            </a:r>
            <a:r>
              <a:rPr lang="zh-CN" altLang="en-US" sz="2000" dirty="0" smtClean="0"/>
              <a:t>人机交互</a:t>
            </a:r>
            <a:r>
              <a:rPr lang="en-US" sz="2000" dirty="0" smtClean="0"/>
              <a:t>(HCI)</a:t>
            </a:r>
          </a:p>
          <a:p>
            <a:r>
              <a:rPr lang="en-US" sz="2000" dirty="0" smtClean="0"/>
              <a:t>(9)</a:t>
            </a:r>
            <a:r>
              <a:rPr lang="zh-CN" altLang="en-US" sz="2000" dirty="0" smtClean="0"/>
              <a:t>图形学和可视化计算</a:t>
            </a:r>
            <a:r>
              <a:rPr lang="en-US" sz="2000" dirty="0" smtClean="0"/>
              <a:t>(GV)</a:t>
            </a:r>
          </a:p>
          <a:p>
            <a:r>
              <a:rPr lang="en-US" sz="2000" dirty="0" smtClean="0"/>
              <a:t>(10)</a:t>
            </a:r>
            <a:r>
              <a:rPr lang="zh-CN" altLang="en-US" sz="2000" dirty="0" smtClean="0"/>
              <a:t>智能系统</a:t>
            </a:r>
            <a:r>
              <a:rPr lang="en-US" sz="2000" dirty="0" smtClean="0"/>
              <a:t>(IS)</a:t>
            </a:r>
          </a:p>
          <a:p>
            <a:r>
              <a:rPr lang="en-US" sz="2000" dirty="0" smtClean="0"/>
              <a:t>(11)</a:t>
            </a:r>
            <a:r>
              <a:rPr lang="zh-CN" altLang="en-US" sz="2000" dirty="0" smtClean="0"/>
              <a:t>信息系统</a:t>
            </a:r>
            <a:r>
              <a:rPr lang="en-US" sz="2000" dirty="0" smtClean="0"/>
              <a:t>(IS)</a:t>
            </a:r>
          </a:p>
          <a:p>
            <a:r>
              <a:rPr lang="en-US" sz="2000" dirty="0" smtClean="0"/>
              <a:t>(12)</a:t>
            </a:r>
            <a:r>
              <a:rPr lang="zh-CN" altLang="en-US" sz="2000" dirty="0" smtClean="0"/>
              <a:t>软件工程</a:t>
            </a:r>
            <a:r>
              <a:rPr lang="en-US" sz="2000" dirty="0" smtClean="0"/>
              <a:t>(SE)</a:t>
            </a:r>
          </a:p>
          <a:p>
            <a:r>
              <a:rPr lang="en-US" sz="2000" dirty="0" smtClean="0"/>
              <a:t>(13)</a:t>
            </a:r>
            <a:r>
              <a:rPr lang="zh-CN" altLang="en-US" sz="2000" dirty="0" smtClean="0"/>
              <a:t>数值计算科学</a:t>
            </a:r>
            <a:r>
              <a:rPr lang="en-US" sz="2000" dirty="0" smtClean="0"/>
              <a:t>(CN)</a:t>
            </a:r>
          </a:p>
          <a:p>
            <a:r>
              <a:rPr lang="en-US" sz="2000" dirty="0" smtClean="0"/>
              <a:t>(14)</a:t>
            </a:r>
            <a:r>
              <a:rPr lang="zh-CN" altLang="en-US" sz="2000" dirty="0" smtClean="0"/>
              <a:t>社会与职业问题</a:t>
            </a:r>
            <a:r>
              <a:rPr lang="en-US" sz="2000" dirty="0" smtClean="0"/>
              <a:t>(SP)</a:t>
            </a:r>
            <a:endParaRPr lang="zh-CN" altLang="en-US" sz="2000" dirty="0"/>
          </a:p>
        </p:txBody>
      </p:sp>
      <p:sp>
        <p:nvSpPr>
          <p:cNvPr id="7" name="矩形 6">
            <a:hlinkClick r:id="rId2"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type="body" idx="4294967295"/>
          </p:nvPr>
        </p:nvSpPr>
        <p:spPr>
          <a:xfrm>
            <a:off x="395288" y="908050"/>
            <a:ext cx="8229600" cy="4525963"/>
          </a:xfrm>
        </p:spPr>
        <p:txBody>
          <a:bodyPr/>
          <a:lstStyle/>
          <a:p>
            <a:pPr>
              <a:buFontTx/>
              <a:buNone/>
            </a:pPr>
            <a:r>
              <a:rPr lang="zh-CN" altLang="en-US" sz="2400" smtClean="0"/>
              <a:t>③ 输入完毕，关闭“程序</a:t>
            </a:r>
            <a:r>
              <a:rPr lang="en-US" altLang="zh-CN" sz="2400" smtClean="0"/>
              <a:t>1”</a:t>
            </a:r>
            <a:r>
              <a:rPr lang="zh-CN" altLang="en-US" sz="2400" smtClean="0"/>
              <a:t>窗口，保存程序文件为：</a:t>
            </a:r>
            <a:r>
              <a:rPr lang="en-US" altLang="zh-CN" sz="2400" smtClean="0"/>
              <a:t>MAIN.PRG</a:t>
            </a:r>
            <a:r>
              <a:rPr lang="zh-CN" altLang="en-US" sz="2400" smtClean="0"/>
              <a:t>。</a:t>
            </a:r>
          </a:p>
          <a:p>
            <a:pPr>
              <a:buFontTx/>
              <a:buNone/>
            </a:pPr>
            <a:r>
              <a:rPr lang="zh-CN" altLang="en-US" sz="2400" smtClean="0"/>
              <a:t>④ 在“代码”选项卡中选中</a:t>
            </a:r>
            <a:r>
              <a:rPr lang="en-US" altLang="zh-CN" sz="2400" smtClean="0"/>
              <a:t>MAIN.PRG</a:t>
            </a:r>
            <a:r>
              <a:rPr lang="zh-CN" altLang="en-US" sz="2400" smtClean="0"/>
              <a:t>文件，单击鼠标右键，在弹出的快捷菜单中选择“设置主文件”命令，将</a:t>
            </a:r>
            <a:r>
              <a:rPr lang="en-US" altLang="zh-CN" sz="2400" smtClean="0"/>
              <a:t>MAIN.PRG</a:t>
            </a:r>
            <a:r>
              <a:rPr lang="zh-CN" altLang="en-US" sz="2400" smtClean="0"/>
              <a:t>设置为主文件，此时选中的文件名呈黑色粗体显示。</a:t>
            </a:r>
          </a:p>
          <a:p>
            <a:pPr>
              <a:buFontTx/>
              <a:buNone/>
            </a:pPr>
            <a:r>
              <a:rPr lang="zh-CN" altLang="en-US" sz="2400" smtClean="0"/>
              <a:t>⑤ 单击“运行”按钮</a:t>
            </a:r>
            <a:r>
              <a:rPr lang="zh-CN" altLang="en-US" sz="2800" smtClean="0"/>
              <a:t> </a:t>
            </a:r>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body" idx="4294967295"/>
          </p:nvPr>
        </p:nvSpPr>
        <p:spPr>
          <a:xfrm>
            <a:off x="395288" y="908050"/>
            <a:ext cx="8229600" cy="4897438"/>
          </a:xfrm>
        </p:spPr>
        <p:txBody>
          <a:bodyPr/>
          <a:lstStyle/>
          <a:p>
            <a:pPr>
              <a:buFontTx/>
              <a:buNone/>
            </a:pPr>
            <a:r>
              <a:rPr lang="zh-CN" altLang="en-US" sz="2400" smtClean="0"/>
              <a:t>五、  连编应用程序</a:t>
            </a:r>
          </a:p>
          <a:p>
            <a:pPr>
              <a:buFontTx/>
              <a:buNone/>
            </a:pPr>
            <a:r>
              <a:rPr lang="zh-CN" altLang="en-US" sz="2400" smtClean="0"/>
              <a:t>           此过程的最终结果是将所有在项目中引用的文件</a:t>
            </a:r>
            <a:r>
              <a:rPr lang="en-US" altLang="zh-CN" sz="2400" smtClean="0"/>
              <a:t>(</a:t>
            </a:r>
            <a:r>
              <a:rPr lang="zh-CN" altLang="en-US" sz="2400" smtClean="0"/>
              <a:t>除了那些标记为排除的文件</a:t>
            </a:r>
            <a:r>
              <a:rPr lang="en-US" altLang="zh-CN" sz="2400" smtClean="0"/>
              <a:t>)</a:t>
            </a:r>
            <a:r>
              <a:rPr lang="zh-CN" altLang="en-US" sz="2400" smtClean="0"/>
              <a:t>合成为一个应用程序文件。可以将应用程序文件和数据文件</a:t>
            </a:r>
            <a:r>
              <a:rPr lang="en-US" altLang="zh-CN" sz="2400" smtClean="0"/>
              <a:t>(</a:t>
            </a:r>
            <a:r>
              <a:rPr lang="zh-CN" altLang="en-US" sz="2400" smtClean="0"/>
              <a:t>以及其他排除的项目文件</a:t>
            </a:r>
            <a:r>
              <a:rPr lang="en-US" altLang="zh-CN" sz="2400" smtClean="0"/>
              <a:t>)</a:t>
            </a:r>
            <a:r>
              <a:rPr lang="zh-CN" altLang="en-US" sz="2400" smtClean="0"/>
              <a:t>一起发布给用户，用户可运行该应用程序。</a:t>
            </a:r>
          </a:p>
          <a:p>
            <a:pPr>
              <a:buFontTx/>
              <a:buNone/>
            </a:pPr>
            <a:r>
              <a:rPr lang="en-US" altLang="zh-CN" sz="2400" smtClean="0"/>
              <a:t>1 </a:t>
            </a:r>
            <a:r>
              <a:rPr lang="en-US" altLang="zh-CN" sz="2800" smtClean="0"/>
              <a:t>.</a:t>
            </a:r>
            <a:r>
              <a:rPr lang="zh-CN" altLang="en-US" sz="2400" smtClean="0"/>
              <a:t> 测试项目 </a:t>
            </a:r>
          </a:p>
          <a:p>
            <a:pPr>
              <a:buFontTx/>
              <a:buNone/>
            </a:pPr>
            <a:r>
              <a:rPr lang="zh-CN" altLang="en-US" sz="2400" smtClean="0"/>
              <a:t>① 在“项目管理器”中，选择“连编”项。</a:t>
            </a:r>
          </a:p>
          <a:p>
            <a:pPr>
              <a:buFontTx/>
              <a:buNone/>
            </a:pPr>
            <a:r>
              <a:rPr lang="zh-CN" altLang="en-US" sz="2400" smtClean="0"/>
              <a:t>② 在“连编选项”对话框</a:t>
            </a:r>
            <a:r>
              <a:rPr lang="en-US" altLang="zh-CN" sz="2400" smtClean="0"/>
              <a:t>(</a:t>
            </a:r>
            <a:r>
              <a:rPr lang="zh-CN" altLang="en-US" sz="2400" smtClean="0"/>
              <a:t>参见图</a:t>
            </a:r>
            <a:r>
              <a:rPr lang="en-US" altLang="zh-CN" sz="2400" smtClean="0"/>
              <a:t>8.25)</a:t>
            </a:r>
            <a:r>
              <a:rPr lang="zh-CN" altLang="en-US" sz="2400" smtClean="0"/>
              <a:t>中，选择“重新连编项目”项。</a:t>
            </a:r>
          </a:p>
          <a:p>
            <a:pPr>
              <a:buFontTx/>
              <a:buNone/>
            </a:pPr>
            <a:r>
              <a:rPr lang="zh-CN" altLang="en-US" sz="2400" smtClean="0"/>
              <a:t>③ 选择任意所需其他选项，单击“确定”按钮。</a:t>
            </a:r>
            <a:r>
              <a:rPr lang="zh-CN" altLang="en-US" smtClean="0"/>
              <a:t> </a:t>
            </a: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4" descr="图11-22"/>
          <p:cNvPicPr>
            <a:picLocks noGrp="1" noChangeAspect="1" noChangeArrowheads="1"/>
          </p:cNvPicPr>
          <p:nvPr>
            <p:ph type="body" idx="4294967295"/>
          </p:nvPr>
        </p:nvPicPr>
        <p:blipFill>
          <a:blip r:embed="rId2"/>
          <a:srcRect/>
          <a:stretch>
            <a:fillRect/>
          </a:stretch>
        </p:blipFill>
        <p:spPr>
          <a:xfrm>
            <a:off x="395288" y="692150"/>
            <a:ext cx="7993062" cy="3313113"/>
          </a:xfrm>
        </p:spPr>
      </p:pic>
      <p:sp>
        <p:nvSpPr>
          <p:cNvPr id="71682" name="Rectangle 5"/>
          <p:cNvSpPr>
            <a:spLocks noChangeArrowheads="1"/>
          </p:cNvSpPr>
          <p:nvPr/>
        </p:nvSpPr>
        <p:spPr bwMode="auto">
          <a:xfrm>
            <a:off x="2771775" y="4005263"/>
            <a:ext cx="2800350" cy="366712"/>
          </a:xfrm>
          <a:prstGeom prst="rect">
            <a:avLst/>
          </a:prstGeom>
          <a:noFill/>
          <a:ln w="9525">
            <a:noFill/>
            <a:miter lim="800000"/>
            <a:headEnd/>
            <a:tailEnd/>
          </a:ln>
        </p:spPr>
        <p:txBody>
          <a:bodyPr wrap="none" anchor="ctr">
            <a:spAutoFit/>
          </a:bodyPr>
          <a:lstStyle/>
          <a:p>
            <a:r>
              <a:rPr lang="zh-CN" altLang="en-US"/>
              <a:t>图</a:t>
            </a:r>
            <a:r>
              <a:rPr lang="en-US" altLang="zh-CN"/>
              <a:t>8.25  “</a:t>
            </a:r>
            <a:r>
              <a:rPr lang="zh-CN" altLang="en-US"/>
              <a:t>连编选项”对话框 </a:t>
            </a:r>
          </a:p>
        </p:txBody>
      </p:sp>
      <p:sp>
        <p:nvSpPr>
          <p:cNvPr id="71683" name="Rectangle 6"/>
          <p:cNvSpPr>
            <a:spLocks noChangeArrowheads="1"/>
          </p:cNvSpPr>
          <p:nvPr/>
        </p:nvSpPr>
        <p:spPr bwMode="auto">
          <a:xfrm>
            <a:off x="0" y="4479925"/>
            <a:ext cx="8621713" cy="1552575"/>
          </a:xfrm>
          <a:prstGeom prst="rect">
            <a:avLst/>
          </a:prstGeom>
          <a:noFill/>
          <a:ln w="9525">
            <a:noFill/>
            <a:miter lim="800000"/>
            <a:headEnd/>
            <a:tailEnd/>
          </a:ln>
        </p:spPr>
        <p:txBody>
          <a:bodyPr anchor="ctr">
            <a:spAutoFit/>
          </a:bodyPr>
          <a:lstStyle/>
          <a:p>
            <a:r>
              <a:rPr lang="en-US" altLang="zh-CN" sz="2400"/>
              <a:t>2 .</a:t>
            </a:r>
            <a:r>
              <a:rPr lang="zh-CN" altLang="en-US" sz="2400"/>
              <a:t>运行应用程序</a:t>
            </a:r>
          </a:p>
          <a:p>
            <a:r>
              <a:rPr lang="zh-CN" altLang="en-US" sz="2400"/>
              <a:t>      若要运行应用程序，可以在“项目管理器”中，选中主程序，然后选择“运行”项。也可以在命令窗口中，执行带有主程序文件名的一个</a:t>
            </a:r>
            <a:r>
              <a:rPr lang="en-US" altLang="zh-CN" sz="2400"/>
              <a:t>DO</a:t>
            </a:r>
            <a:r>
              <a:rPr lang="zh-CN" altLang="en-US" sz="2400"/>
              <a:t>命令。 </a:t>
            </a: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3"/>
          <p:cNvSpPr>
            <a:spLocks noGrp="1" noChangeArrowheads="1"/>
          </p:cNvSpPr>
          <p:nvPr>
            <p:ph type="body" idx="4294967295"/>
          </p:nvPr>
        </p:nvSpPr>
        <p:spPr>
          <a:xfrm>
            <a:off x="323850" y="908050"/>
            <a:ext cx="8229600" cy="4968875"/>
          </a:xfrm>
        </p:spPr>
        <p:txBody>
          <a:bodyPr/>
          <a:lstStyle/>
          <a:p>
            <a:pPr>
              <a:buFontTx/>
              <a:buNone/>
            </a:pPr>
            <a:r>
              <a:rPr lang="en-US" altLang="zh-CN" sz="2400" smtClean="0"/>
              <a:t>3 .</a:t>
            </a:r>
            <a:r>
              <a:rPr lang="zh-CN" altLang="en-US" sz="2400" smtClean="0"/>
              <a:t>从项目中连编应用程序</a:t>
            </a:r>
          </a:p>
          <a:p>
            <a:pPr>
              <a:buFontTx/>
              <a:buNone/>
            </a:pPr>
            <a:r>
              <a:rPr lang="zh-CN" altLang="en-US" sz="2400" smtClean="0"/>
              <a:t>           从一个项目中，可以建立应用程序文件</a:t>
            </a:r>
            <a:r>
              <a:rPr lang="en-US" altLang="zh-CN" sz="2400" smtClean="0"/>
              <a:t>(.app)</a:t>
            </a:r>
            <a:r>
              <a:rPr lang="zh-CN" altLang="en-US" sz="2400" smtClean="0"/>
              <a:t>或者可执行文件</a:t>
            </a:r>
            <a:r>
              <a:rPr lang="en-US" altLang="zh-CN" sz="2400" smtClean="0"/>
              <a:t>(.exe)</a:t>
            </a:r>
            <a:r>
              <a:rPr lang="zh-CN" altLang="en-US" sz="2400" smtClean="0"/>
              <a:t>。若用户有一个完整的</a:t>
            </a:r>
            <a:r>
              <a:rPr lang="en-US" altLang="zh-CN" sz="2400" smtClean="0"/>
              <a:t>VFP</a:t>
            </a:r>
            <a:r>
              <a:rPr lang="zh-CN" altLang="en-US" sz="2400" smtClean="0"/>
              <a:t>副本，则可以运行一个</a:t>
            </a:r>
            <a:r>
              <a:rPr lang="en-US" altLang="zh-CN" sz="2400" smtClean="0"/>
              <a:t>.app</a:t>
            </a:r>
            <a:r>
              <a:rPr lang="zh-CN" altLang="en-US" sz="2400" smtClean="0"/>
              <a:t>文件。若建立一个可执行文件，则该可执行文件需要和两个</a:t>
            </a:r>
            <a:r>
              <a:rPr lang="en-US" altLang="zh-CN" sz="2400" smtClean="0"/>
              <a:t>VFP</a:t>
            </a:r>
            <a:r>
              <a:rPr lang="zh-CN" altLang="en-US" sz="2400" smtClean="0"/>
              <a:t>动态连接库</a:t>
            </a:r>
            <a:r>
              <a:rPr lang="en-US" altLang="zh-CN" sz="2400" smtClean="0"/>
              <a:t>(VFP6R.DLL</a:t>
            </a:r>
            <a:r>
              <a:rPr lang="zh-CN" altLang="en-US" sz="2400" smtClean="0"/>
              <a:t>和</a:t>
            </a:r>
            <a:r>
              <a:rPr lang="en-US" altLang="zh-CN" sz="2400" smtClean="0"/>
              <a:t>VFP6ENU DLL)</a:t>
            </a:r>
            <a:r>
              <a:rPr lang="zh-CN" altLang="en-US" sz="2400" smtClean="0"/>
              <a:t>连接使用，而不需要副本。</a:t>
            </a:r>
          </a:p>
          <a:p>
            <a:pPr>
              <a:buFontTx/>
              <a:buNone/>
            </a:pPr>
            <a:r>
              <a:rPr lang="zh-CN" altLang="en-US" sz="2400" smtClean="0"/>
              <a:t>    连编一个应用程序的操作步骤为：</a:t>
            </a:r>
          </a:p>
          <a:p>
            <a:pPr>
              <a:buFontTx/>
              <a:buNone/>
            </a:pPr>
            <a:r>
              <a:rPr lang="zh-CN" altLang="en-US" sz="2400" smtClean="0"/>
              <a:t>    ① 在“项目管理器”中，选择“连编”按钮；</a:t>
            </a:r>
          </a:p>
          <a:p>
            <a:pPr>
              <a:buFontTx/>
              <a:buNone/>
            </a:pPr>
            <a:r>
              <a:rPr lang="zh-CN" altLang="en-US" sz="2400" smtClean="0"/>
              <a:t>    ② 在“连编选项”对话框中，选择“连编应用程序”项，生成</a:t>
            </a:r>
            <a:r>
              <a:rPr lang="en-US" altLang="zh-CN" sz="2400" smtClean="0"/>
              <a:t>.app</a:t>
            </a:r>
            <a:r>
              <a:rPr lang="zh-CN" altLang="en-US" sz="2400" smtClean="0"/>
              <a:t>文件；或者选择“连编可执行文件”项以建立一个</a:t>
            </a:r>
            <a:r>
              <a:rPr lang="en-US" altLang="zh-CN" sz="2400" smtClean="0"/>
              <a:t>.exe</a:t>
            </a:r>
            <a:r>
              <a:rPr lang="zh-CN" altLang="en-US" sz="2400" smtClean="0"/>
              <a:t>文件；</a:t>
            </a:r>
          </a:p>
          <a:p>
            <a:pPr>
              <a:buFontTx/>
              <a:buNone/>
            </a:pPr>
            <a:r>
              <a:rPr lang="zh-CN" altLang="en-US" sz="2400" smtClean="0"/>
              <a:t>    ③ 选择所需的其他选项并选择“确定”按钮。</a:t>
            </a:r>
            <a:r>
              <a:rPr lang="zh-CN" altLang="en-US" sz="2800" smtClean="0"/>
              <a:t> </a:t>
            </a: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
          <p:cNvSpPr>
            <a:spLocks noGrp="1" noChangeArrowheads="1"/>
          </p:cNvSpPr>
          <p:nvPr>
            <p:ph type="body" idx="4294967295"/>
          </p:nvPr>
        </p:nvSpPr>
        <p:spPr>
          <a:xfrm>
            <a:off x="468313" y="981075"/>
            <a:ext cx="8229600" cy="4525963"/>
          </a:xfrm>
        </p:spPr>
        <p:txBody>
          <a:bodyPr/>
          <a:lstStyle/>
          <a:p>
            <a:pPr>
              <a:buFontTx/>
              <a:buNone/>
            </a:pPr>
            <a:r>
              <a:rPr lang="en-US" altLang="zh-CN" sz="2400" smtClean="0"/>
              <a:t>4</a:t>
            </a:r>
            <a:r>
              <a:rPr lang="en-US" altLang="zh-CN" sz="2800" smtClean="0"/>
              <a:t> .</a:t>
            </a:r>
            <a:r>
              <a:rPr lang="zh-CN" altLang="en-US" sz="2400" smtClean="0"/>
              <a:t>运行应用程序</a:t>
            </a:r>
          </a:p>
          <a:p>
            <a:r>
              <a:rPr lang="zh-CN" altLang="en-US" sz="2400" smtClean="0"/>
              <a:t>若要运行应用程序，可以从“程序”菜单中选择“运行”菜单项。然后选择要执行的应用程序文件。或者在命令窗口中，输入</a:t>
            </a:r>
            <a:r>
              <a:rPr lang="en-US" altLang="zh-CN" sz="2400" smtClean="0"/>
              <a:t>DO&lt;</a:t>
            </a:r>
            <a:r>
              <a:rPr lang="zh-CN" altLang="en-US" sz="2400" smtClean="0"/>
              <a:t>应用程序文件名</a:t>
            </a:r>
            <a:r>
              <a:rPr lang="en-US" altLang="zh-CN" sz="2400" smtClean="0"/>
              <a:t>&gt;</a:t>
            </a:r>
            <a:r>
              <a:rPr lang="zh-CN" altLang="en-US" sz="2400" smtClean="0"/>
              <a:t>。</a:t>
            </a:r>
          </a:p>
          <a:p>
            <a:r>
              <a:rPr lang="zh-CN" altLang="en-US" sz="2400" smtClean="0"/>
              <a:t>例如，要运行应用程序“教学管理</a:t>
            </a:r>
            <a:r>
              <a:rPr lang="en-US" altLang="zh-CN" sz="2400" smtClean="0"/>
              <a:t>.app”</a:t>
            </a:r>
            <a:r>
              <a:rPr lang="zh-CN" altLang="en-US" sz="2400" smtClean="0"/>
              <a:t>，可输入：</a:t>
            </a:r>
          </a:p>
          <a:p>
            <a:r>
              <a:rPr lang="en-US" altLang="zh-CN" sz="2400" smtClean="0"/>
              <a:t>DO</a:t>
            </a:r>
            <a:r>
              <a:rPr lang="zh-CN" altLang="en-US" sz="2400" smtClean="0"/>
              <a:t>教学管理</a:t>
            </a:r>
            <a:r>
              <a:rPr lang="en-US" altLang="zh-CN" sz="2400" smtClean="0"/>
              <a:t>.app	</a:t>
            </a:r>
            <a:r>
              <a:rPr lang="en-US" altLang="zh-CN" smtClean="0"/>
              <a:t>	 </a:t>
            </a:r>
            <a:endParaRPr lang="zh-CN" altLang="en-US" smtClean="0"/>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p:cNvSpPr>
            <a:spLocks noGrp="1" noChangeArrowheads="1"/>
          </p:cNvSpPr>
          <p:nvPr>
            <p:ph type="body" idx="4294967295"/>
          </p:nvPr>
        </p:nvSpPr>
        <p:spPr>
          <a:xfrm>
            <a:off x="468313" y="981075"/>
            <a:ext cx="8229600" cy="4525963"/>
          </a:xfrm>
        </p:spPr>
        <p:txBody>
          <a:bodyPr/>
          <a:lstStyle/>
          <a:p>
            <a:pPr>
              <a:buFontTx/>
              <a:buNone/>
            </a:pPr>
            <a:r>
              <a:rPr lang="zh-CN" altLang="en-US" sz="2400" smtClean="0"/>
              <a:t>六、</a:t>
            </a:r>
            <a:r>
              <a:rPr lang="en-US" altLang="zh-CN" sz="2400" smtClean="0"/>
              <a:t>  </a:t>
            </a:r>
            <a:r>
              <a:rPr lang="zh-CN" altLang="en-US" sz="2400" smtClean="0"/>
              <a:t>软件发布</a:t>
            </a:r>
          </a:p>
          <a:p>
            <a:r>
              <a:rPr lang="zh-CN" altLang="en-US" sz="2400" smtClean="0"/>
              <a:t>软件最终成为产品，需要制作成可安装方式，即进行软件发布。如学生成绩管理系统一旦开发完成，需要发布给用户使用。</a:t>
            </a:r>
          </a:p>
          <a:p>
            <a:r>
              <a:rPr lang="zh-CN" altLang="en-US" sz="2400" smtClean="0"/>
              <a:t> 可用“安装向导”为应用程序创建安装程序 </a:t>
            </a: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a:t>第九章  管理信息系统安全</a:t>
            </a:r>
          </a:p>
        </p:txBody>
      </p:sp>
      <p:sp>
        <p:nvSpPr>
          <p:cNvPr id="4" name="灯片编号占位符 3"/>
          <p:cNvSpPr>
            <a:spLocks noGrp="1"/>
          </p:cNvSpPr>
          <p:nvPr>
            <p:ph type="sldNum" sz="quarter" idx="12"/>
          </p:nvPr>
        </p:nvSpPr>
        <p:spPr/>
        <p:txBody>
          <a:bodyPr/>
          <a:lstStyle/>
          <a:p>
            <a:pPr>
              <a:defRPr/>
            </a:pPr>
            <a:fld id="{BFAAF075-8B42-41C1-A566-412B232CAD30}" type="slidenum">
              <a:rPr lang="zh-CN" altLang="zh-CN" smtClean="0"/>
              <a:pPr>
                <a:defRPr/>
              </a:pPr>
              <a:t>306</a:t>
            </a:fld>
            <a:endParaRPr lang="zh-CN" altLang="zh-CN" dirty="0"/>
          </a:p>
        </p:txBody>
      </p:sp>
    </p:spTree>
    <p:extLst>
      <p:ext uri="{BB962C8B-B14F-4D97-AF65-F5344CB8AC3E}">
        <p14:creationId xmlns:p14="http://schemas.microsoft.com/office/powerpoint/2010/main" xmlns="" val="1118351613"/>
      </p:ext>
    </p:extLst>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679C5684-DA5C-4729-8FE7-292889EDF018}" type="slidenum">
              <a:rPr lang="zh-CN" altLang="zh-CN" smtClean="0"/>
              <a:pPr>
                <a:defRPr/>
              </a:pPr>
              <a:t>307</a:t>
            </a:fld>
            <a:endParaRPr lang="zh-CN" altLang="zh-CN"/>
          </a:p>
        </p:txBody>
      </p:sp>
      <p:sp>
        <p:nvSpPr>
          <p:cNvPr id="6" name="标题 1"/>
          <p:cNvSpPr>
            <a:spLocks noGrp="1"/>
          </p:cNvSpPr>
          <p:nvPr>
            <p:ph type="title"/>
          </p:nvPr>
        </p:nvSpPr>
        <p:spPr>
          <a:xfrm>
            <a:off x="2915816" y="1196752"/>
            <a:ext cx="5390145" cy="2448272"/>
          </a:xfrm>
        </p:spPr>
        <p:txBody>
          <a:bodyPr/>
          <a:lstStyle/>
          <a:p>
            <a:r>
              <a:rPr lang="zh-CN" altLang="en-US" sz="3600" b="1" dirty="0" smtClean="0"/>
              <a:t>              第一节</a:t>
            </a:r>
            <a:r>
              <a:rPr lang="en-US" altLang="zh-CN" sz="3600" b="1" dirty="0" smtClean="0"/>
              <a:t/>
            </a:r>
            <a:br>
              <a:rPr lang="en-US" altLang="zh-CN" sz="3600" b="1" dirty="0" smtClean="0"/>
            </a:br>
            <a:r>
              <a:rPr lang="zh-CN" altLang="en-US" sz="3600" b="1" dirty="0" smtClean="0"/>
              <a:t>  </a:t>
            </a:r>
            <a:r>
              <a:rPr lang="en-US" altLang="zh-CN" sz="3600" b="1" dirty="0" smtClean="0"/>
              <a:t/>
            </a:r>
            <a:br>
              <a:rPr lang="en-US" altLang="zh-CN" sz="3600" b="1" dirty="0" smtClean="0"/>
            </a:br>
            <a:r>
              <a:rPr lang="zh-CN" altLang="en-US" sz="3600" b="1" dirty="0" smtClean="0"/>
              <a:t>管理信息系统</a:t>
            </a:r>
            <a:r>
              <a:rPr lang="zh-CN" altLang="en-US" sz="3600" b="1" dirty="0"/>
              <a:t>安全的概念</a:t>
            </a:r>
          </a:p>
        </p:txBody>
      </p:sp>
    </p:spTree>
    <p:extLst>
      <p:ext uri="{BB962C8B-B14F-4D97-AF65-F5344CB8AC3E}">
        <p14:creationId xmlns:p14="http://schemas.microsoft.com/office/powerpoint/2010/main" xmlns="" val="2608844521"/>
      </p:ext>
    </p:ext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754521"/>
            <a:ext cx="7311677" cy="1143000"/>
          </a:xfrm>
        </p:spPr>
        <p:txBody>
          <a:bodyPr/>
          <a:lstStyle/>
          <a:p>
            <a:r>
              <a:rPr lang="zh-CN" altLang="en-US" sz="3200" b="1" dirty="0" smtClean="0">
                <a:solidFill>
                  <a:schemeClr val="bg1"/>
                </a:solidFill>
              </a:rPr>
              <a:t>一、管理信息系统</a:t>
            </a:r>
            <a:r>
              <a:rPr lang="zh-CN" altLang="en-US" sz="3200" b="1" dirty="0">
                <a:solidFill>
                  <a:schemeClr val="bg1"/>
                </a:solidFill>
              </a:rPr>
              <a:t>安全的概念</a:t>
            </a:r>
          </a:p>
        </p:txBody>
      </p:sp>
      <p:sp>
        <p:nvSpPr>
          <p:cNvPr id="3" name="内容占位符 2"/>
          <p:cNvSpPr>
            <a:spLocks noGrp="1"/>
          </p:cNvSpPr>
          <p:nvPr>
            <p:ph sz="half" idx="1"/>
          </p:nvPr>
        </p:nvSpPr>
        <p:spPr>
          <a:xfrm>
            <a:off x="529208" y="1268760"/>
            <a:ext cx="8075240" cy="4011142"/>
          </a:xfrm>
        </p:spPr>
        <p:txBody>
          <a:bodyPr/>
          <a:lstStyle/>
          <a:p>
            <a:pPr marL="0" indent="0">
              <a:lnSpc>
                <a:spcPct val="120000"/>
              </a:lnSpc>
              <a:buNone/>
            </a:pPr>
            <a:r>
              <a:rPr lang="en-US" altLang="zh-CN" dirty="0" smtClean="0">
                <a:latin typeface="+mn-ea"/>
              </a:rPr>
              <a:t>    </a:t>
            </a:r>
            <a:r>
              <a:rPr lang="zh-CN" altLang="zh-CN" sz="3600" dirty="0" smtClean="0">
                <a:solidFill>
                  <a:srgbClr val="C00000"/>
                </a:solidFill>
                <a:latin typeface="华文行楷" panose="02010800040101010101" pitchFamily="2" charset="-122"/>
                <a:ea typeface="华文行楷" panose="02010800040101010101" pitchFamily="2" charset="-122"/>
              </a:rPr>
              <a:t>管理信息系统</a:t>
            </a:r>
            <a:r>
              <a:rPr lang="zh-CN" altLang="zh-CN" sz="3600" dirty="0">
                <a:solidFill>
                  <a:srgbClr val="C00000"/>
                </a:solidFill>
                <a:latin typeface="华文行楷" panose="02010800040101010101" pitchFamily="2" charset="-122"/>
                <a:ea typeface="华文行楷" panose="02010800040101010101" pitchFamily="2" charset="-122"/>
              </a:rPr>
              <a:t>安全</a:t>
            </a:r>
            <a:r>
              <a:rPr lang="zh-CN" altLang="zh-CN" dirty="0">
                <a:latin typeface="+mn-ea"/>
              </a:rPr>
              <a:t>是指组成管理信息系统的硬件、软件及数据能受到保护，不会因偶然或恶意的原因遭到破坏、更改或泄露，能保证系统安全、连续、正常的运行</a:t>
            </a:r>
            <a:r>
              <a:rPr lang="zh-CN" altLang="zh-CN" dirty="0" smtClean="0">
                <a:latin typeface="+mn-ea"/>
              </a:rPr>
              <a:t>。</a:t>
            </a:r>
            <a:endParaRPr lang="en-US" altLang="zh-CN" dirty="0" smtClean="0">
              <a:latin typeface="+mn-ea"/>
            </a:endParaRPr>
          </a:p>
          <a:p>
            <a:pPr marL="0" indent="0">
              <a:lnSpc>
                <a:spcPct val="120000"/>
              </a:lnSpc>
              <a:buNone/>
            </a:pPr>
            <a:r>
              <a:rPr lang="en-US" altLang="zh-CN" dirty="0" smtClean="0">
                <a:latin typeface="+mn-ea"/>
              </a:rPr>
              <a:t>    </a:t>
            </a:r>
            <a:r>
              <a:rPr lang="zh-CN" altLang="zh-CN" dirty="0" smtClean="0">
                <a:latin typeface="+mn-ea"/>
              </a:rPr>
              <a:t>其中</a:t>
            </a:r>
            <a:r>
              <a:rPr lang="zh-CN" altLang="zh-CN" dirty="0">
                <a:latin typeface="+mn-ea"/>
              </a:rPr>
              <a:t>主要的安全包括应用程序的数据库的安全、计算机网络安全、操作系统安全、信息安全以及安全管理等等。</a:t>
            </a:r>
          </a:p>
          <a:p>
            <a:endParaRPr lang="zh-CN" altLang="en-US" dirty="0">
              <a:latin typeface="+mn-ea"/>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308</a:t>
            </a:fld>
            <a:endParaRPr lang="zh-CN" altLang="zh-CN"/>
          </a:p>
        </p:txBody>
      </p:sp>
    </p:spTree>
    <p:extLst>
      <p:ext uri="{BB962C8B-B14F-4D97-AF65-F5344CB8AC3E}">
        <p14:creationId xmlns:p14="http://schemas.microsoft.com/office/powerpoint/2010/main" xmlns="" val="3706376425"/>
      </p:ext>
    </p:extLst>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525"/>
            <a:ext cx="7311677" cy="1143000"/>
          </a:xfrm>
        </p:spPr>
        <p:txBody>
          <a:bodyPr/>
          <a:lstStyle/>
          <a:p>
            <a:r>
              <a:rPr lang="zh-CN" altLang="en-US" sz="3200" b="1" dirty="0">
                <a:solidFill>
                  <a:schemeClr val="bg1"/>
                </a:solidFill>
              </a:rPr>
              <a:t>二</a:t>
            </a:r>
            <a:r>
              <a:rPr lang="zh-CN" altLang="en-US" sz="3200" b="1" dirty="0" smtClean="0">
                <a:solidFill>
                  <a:schemeClr val="bg1"/>
                </a:solidFill>
              </a:rPr>
              <a:t>、管理信息系统的安全模型</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309</a:t>
            </a:fld>
            <a:endParaRPr lang="zh-CN" altLang="zh-CN"/>
          </a:p>
        </p:txBody>
      </p:sp>
      <p:graphicFrame>
        <p:nvGraphicFramePr>
          <p:cNvPr id="4" name="表格 3"/>
          <p:cNvGraphicFramePr>
            <a:graphicFrameLocks noGrp="1"/>
          </p:cNvGraphicFramePr>
          <p:nvPr>
            <p:extLst>
              <p:ext uri="{D42A27DB-BD31-4B8C-83A1-F6EECF244321}">
                <p14:modId xmlns:p14="http://schemas.microsoft.com/office/powerpoint/2010/main" xmlns="" val="3164742884"/>
              </p:ext>
            </p:extLst>
          </p:nvPr>
        </p:nvGraphicFramePr>
        <p:xfrm>
          <a:off x="1524000" y="1397000"/>
          <a:ext cx="6096000" cy="3627120"/>
        </p:xfrm>
        <a:graphic>
          <a:graphicData uri="http://schemas.openxmlformats.org/drawingml/2006/table">
            <a:tbl>
              <a:tblPr firstRow="1" bandRow="1">
                <a:tableStyleId>{5C22544A-7EE6-4342-B048-85BDC9FD1C3A}</a:tableStyleId>
              </a:tblPr>
              <a:tblGrid>
                <a:gridCol w="6096000"/>
              </a:tblGrid>
              <a:tr h="370840">
                <a:tc>
                  <a:txBody>
                    <a:bodyPr/>
                    <a:lstStyle/>
                    <a:p>
                      <a:r>
                        <a:rPr lang="zh-CN" altLang="en-US" sz="2800" dirty="0" smtClean="0"/>
                        <a:t>数据信息安全                      </a:t>
                      </a:r>
                      <a:r>
                        <a:rPr lang="en-US" altLang="zh-CN" sz="2800" dirty="0" smtClean="0"/>
                        <a:t>7</a:t>
                      </a:r>
                      <a:r>
                        <a:rPr lang="zh-CN" altLang="en-US" sz="2800" dirty="0" smtClean="0"/>
                        <a:t>层</a:t>
                      </a:r>
                      <a:endParaRPr lang="zh-CN" altLang="en-US" sz="2800" dirty="0"/>
                    </a:p>
                  </a:txBody>
                  <a:tcPr>
                    <a:solidFill>
                      <a:srgbClr val="04195E"/>
                    </a:solidFill>
                  </a:tcPr>
                </a:tc>
              </a:tr>
              <a:tr h="370840">
                <a:tc>
                  <a:txBody>
                    <a:bodyPr/>
                    <a:lstStyle/>
                    <a:p>
                      <a:r>
                        <a:rPr lang="zh-CN" altLang="en-US" sz="2800" dirty="0" smtClean="0"/>
                        <a:t>软件安全系统措施               </a:t>
                      </a:r>
                      <a:r>
                        <a:rPr lang="en-US" altLang="zh-CN" sz="2800" dirty="0" smtClean="0"/>
                        <a:t>6</a:t>
                      </a:r>
                      <a:r>
                        <a:rPr lang="zh-CN" altLang="en-US" sz="2800" dirty="0" smtClean="0"/>
                        <a:t>层</a:t>
                      </a:r>
                      <a:endParaRPr lang="zh-CN" altLang="en-US" sz="2800" dirty="0"/>
                    </a:p>
                  </a:txBody>
                  <a:tcPr>
                    <a:solidFill>
                      <a:schemeClr val="bg1"/>
                    </a:solidFill>
                  </a:tcPr>
                </a:tc>
              </a:tr>
              <a:tr h="370840">
                <a:tc>
                  <a:txBody>
                    <a:bodyPr/>
                    <a:lstStyle/>
                    <a:p>
                      <a:r>
                        <a:rPr lang="zh-CN" altLang="en-US" sz="2800" dirty="0" smtClean="0">
                          <a:solidFill>
                            <a:schemeClr val="bg1"/>
                          </a:solidFill>
                        </a:rPr>
                        <a:t>通信网络安全措施               </a:t>
                      </a:r>
                      <a:r>
                        <a:rPr lang="en-US" altLang="zh-CN" sz="2800" dirty="0" smtClean="0">
                          <a:solidFill>
                            <a:schemeClr val="bg1"/>
                          </a:solidFill>
                        </a:rPr>
                        <a:t>5</a:t>
                      </a:r>
                      <a:r>
                        <a:rPr lang="zh-CN" altLang="en-US" sz="2800" dirty="0" smtClean="0">
                          <a:solidFill>
                            <a:schemeClr val="bg1"/>
                          </a:solidFill>
                        </a:rPr>
                        <a:t>层</a:t>
                      </a:r>
                      <a:endParaRPr lang="zh-CN" altLang="en-US" sz="2800" dirty="0">
                        <a:solidFill>
                          <a:schemeClr val="bg1"/>
                        </a:solidFill>
                      </a:endParaRPr>
                    </a:p>
                  </a:txBody>
                  <a:tcPr>
                    <a:solidFill>
                      <a:srgbClr val="04195E"/>
                    </a:solidFill>
                  </a:tcPr>
                </a:tc>
              </a:tr>
              <a:tr h="370840">
                <a:tc>
                  <a:txBody>
                    <a:bodyPr/>
                    <a:lstStyle/>
                    <a:p>
                      <a:r>
                        <a:rPr lang="zh-CN" altLang="en-US" sz="2800" dirty="0" smtClean="0"/>
                        <a:t>硬件系统安全措施               </a:t>
                      </a:r>
                      <a:r>
                        <a:rPr lang="en-US" altLang="zh-CN" sz="2800" dirty="0" smtClean="0"/>
                        <a:t>4</a:t>
                      </a:r>
                      <a:r>
                        <a:rPr lang="zh-CN" altLang="en-US" sz="2800" dirty="0" smtClean="0"/>
                        <a:t>层</a:t>
                      </a:r>
                      <a:endParaRPr lang="zh-CN" altLang="en-US" sz="2800" dirty="0"/>
                    </a:p>
                  </a:txBody>
                  <a:tcPr>
                    <a:solidFill>
                      <a:schemeClr val="bg1"/>
                    </a:solidFill>
                  </a:tcPr>
                </a:tc>
              </a:tr>
              <a:tr h="370840">
                <a:tc>
                  <a:txBody>
                    <a:bodyPr/>
                    <a:lstStyle/>
                    <a:p>
                      <a:r>
                        <a:rPr lang="zh-CN" altLang="en-US" sz="2800" dirty="0" smtClean="0">
                          <a:solidFill>
                            <a:schemeClr val="bg1"/>
                          </a:solidFill>
                        </a:rPr>
                        <a:t>物理实体安全环境               </a:t>
                      </a:r>
                      <a:r>
                        <a:rPr lang="en-US" altLang="zh-CN" sz="2800" dirty="0" smtClean="0">
                          <a:solidFill>
                            <a:schemeClr val="bg1"/>
                          </a:solidFill>
                        </a:rPr>
                        <a:t>3</a:t>
                      </a:r>
                      <a:r>
                        <a:rPr lang="zh-CN" altLang="en-US" sz="2800" dirty="0" smtClean="0">
                          <a:solidFill>
                            <a:schemeClr val="bg1"/>
                          </a:solidFill>
                        </a:rPr>
                        <a:t>层</a:t>
                      </a:r>
                      <a:endParaRPr lang="zh-CN" altLang="en-US" sz="2800" dirty="0">
                        <a:solidFill>
                          <a:schemeClr val="bg1"/>
                        </a:solidFill>
                      </a:endParaRPr>
                    </a:p>
                  </a:txBody>
                  <a:tcPr>
                    <a:solidFill>
                      <a:srgbClr val="04195E"/>
                    </a:solidFill>
                  </a:tcPr>
                </a:tc>
              </a:tr>
              <a:tr h="370840">
                <a:tc>
                  <a:txBody>
                    <a:bodyPr/>
                    <a:lstStyle/>
                    <a:p>
                      <a:r>
                        <a:rPr lang="zh-CN" altLang="en-US" sz="2800" dirty="0" smtClean="0"/>
                        <a:t>管理细则保护措施               </a:t>
                      </a:r>
                      <a:r>
                        <a:rPr lang="en-US" altLang="zh-CN" sz="2800" dirty="0" smtClean="0"/>
                        <a:t>2</a:t>
                      </a:r>
                      <a:r>
                        <a:rPr lang="zh-CN" altLang="en-US" sz="2800" dirty="0" smtClean="0"/>
                        <a:t>层</a:t>
                      </a:r>
                      <a:endParaRPr lang="zh-CN" altLang="en-US" sz="28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800" dirty="0" smtClean="0">
                          <a:solidFill>
                            <a:schemeClr val="bg1"/>
                          </a:solidFill>
                        </a:rPr>
                        <a:t>法律、规律、道德、纪律    </a:t>
                      </a:r>
                      <a:r>
                        <a:rPr lang="en-US" altLang="zh-CN" sz="2800" dirty="0" smtClean="0">
                          <a:solidFill>
                            <a:schemeClr val="bg1"/>
                          </a:solidFill>
                        </a:rPr>
                        <a:t>1</a:t>
                      </a:r>
                      <a:r>
                        <a:rPr lang="zh-CN" altLang="en-US" sz="2800" dirty="0" smtClean="0">
                          <a:solidFill>
                            <a:schemeClr val="bg1"/>
                          </a:solidFill>
                        </a:rPr>
                        <a:t>层</a:t>
                      </a:r>
                    </a:p>
                  </a:txBody>
                  <a:tcPr>
                    <a:solidFill>
                      <a:srgbClr val="04195E"/>
                    </a:solidFill>
                  </a:tcPr>
                </a:tc>
              </a:tr>
            </a:tbl>
          </a:graphicData>
        </a:graphic>
      </p:graphicFrame>
    </p:spTree>
    <p:extLst>
      <p:ext uri="{BB962C8B-B14F-4D97-AF65-F5344CB8AC3E}">
        <p14:creationId xmlns:p14="http://schemas.microsoft.com/office/powerpoint/2010/main" xmlns="" val="31087914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32"/>
            <a:ext cx="8229600" cy="535006"/>
          </a:xfrm>
        </p:spPr>
        <p:txBody>
          <a:bodyPr/>
          <a:lstStyle/>
          <a:p>
            <a:r>
              <a:rPr lang="zh-CN" altLang="en-US" sz="3200" b="1" dirty="0" smtClean="0"/>
              <a:t>第二节</a:t>
            </a:r>
            <a:r>
              <a:rPr lang="en-US" sz="3200" b="1" dirty="0" smtClean="0"/>
              <a:t>  </a:t>
            </a:r>
            <a:r>
              <a:rPr lang="zh-CN" altLang="en-US" sz="3200" b="1" dirty="0" smtClean="0"/>
              <a:t>计算机技术</a:t>
            </a:r>
            <a:endParaRPr lang="zh-CN" altLang="en-US" sz="3200" dirty="0"/>
          </a:p>
        </p:txBody>
      </p:sp>
      <p:sp>
        <p:nvSpPr>
          <p:cNvPr id="3" name="内容占位符 2"/>
          <p:cNvSpPr>
            <a:spLocks noGrp="1"/>
          </p:cNvSpPr>
          <p:nvPr>
            <p:ph sz="half" idx="1"/>
          </p:nvPr>
        </p:nvSpPr>
        <p:spPr>
          <a:xfrm>
            <a:off x="457200" y="1600201"/>
            <a:ext cx="4043362" cy="3686188"/>
          </a:xfrm>
        </p:spPr>
        <p:txBody>
          <a:bodyPr/>
          <a:lstStyle/>
          <a:p>
            <a:r>
              <a:rPr lang="zh-CN" altLang="en-US" dirty="0" smtClean="0"/>
              <a:t>一、硬件技术</a:t>
            </a:r>
            <a:endParaRPr lang="en-US" altLang="zh-CN" dirty="0" smtClean="0"/>
          </a:p>
          <a:p>
            <a:pPr>
              <a:buNone/>
            </a:pPr>
            <a:r>
              <a:rPr lang="zh-CN" altLang="en-US" sz="2000" dirty="0" smtClean="0"/>
              <a:t>            计算机硬件是由电子的、机械的、磁性的元器件等实实在在的各种物理装置。一般由运算器、控制器、主存储器、辅助存储器、输入／输出设备等组成。</a:t>
            </a:r>
            <a:endParaRPr lang="en-US" altLang="zh-CN"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a:t>
            </a:fld>
            <a:endParaRPr lang="zh-CN" altLang="zh-CN"/>
          </a:p>
        </p:txBody>
      </p:sp>
      <p:pic>
        <p:nvPicPr>
          <p:cNvPr id="4097" name="Picture 1" descr="C:\Users\Administrator\AppData\Roaming\Tencent\Users\18792909\QQ\WinTemp\RichOle\BN38J0CEMTT{`F}Z@ZK9JMB.jpg"/>
          <p:cNvPicPr>
            <a:picLocks noChangeAspect="1" noChangeArrowheads="1"/>
          </p:cNvPicPr>
          <p:nvPr/>
        </p:nvPicPr>
        <p:blipFill>
          <a:blip r:embed="rId2"/>
          <a:srcRect/>
          <a:stretch>
            <a:fillRect/>
          </a:stretch>
        </p:blipFill>
        <p:spPr bwMode="auto">
          <a:xfrm>
            <a:off x="4500562" y="1643050"/>
            <a:ext cx="4214842" cy="2857520"/>
          </a:xfrm>
          <a:prstGeom prst="rect">
            <a:avLst/>
          </a:prstGeom>
          <a:noFill/>
        </p:spPr>
      </p:pic>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413" y="6030416"/>
            <a:ext cx="6482605" cy="1143000"/>
          </a:xfrm>
        </p:spPr>
        <p:txBody>
          <a:bodyPr/>
          <a:lstStyle/>
          <a:p>
            <a:r>
              <a:rPr lang="zh-CN" altLang="zh-CN" sz="2800" b="1" dirty="0" smtClean="0">
                <a:solidFill>
                  <a:schemeClr val="bg1"/>
                </a:solidFill>
              </a:rPr>
              <a:t>三</a:t>
            </a:r>
            <a:r>
              <a:rPr lang="zh-CN" altLang="zh-CN" sz="2800" b="1" dirty="0">
                <a:solidFill>
                  <a:schemeClr val="bg1"/>
                </a:solidFill>
              </a:rPr>
              <a:t>、管理信息系统安全研究的主要内容</a:t>
            </a:r>
            <a:r>
              <a:rPr lang="zh-CN" altLang="zh-CN" sz="2800" b="1" dirty="0"/>
              <a:t/>
            </a:r>
            <a:br>
              <a:rPr lang="zh-CN" altLang="zh-CN" sz="2800" b="1" dirty="0"/>
            </a:br>
            <a:endParaRPr lang="zh-CN" altLang="en-US" sz="28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310</a:t>
            </a:fld>
            <a:endParaRPr lang="zh-CN" altLang="zh-CN"/>
          </a:p>
        </p:txBody>
      </p:sp>
      <p:graphicFrame>
        <p:nvGraphicFramePr>
          <p:cNvPr id="10" name="图示 9"/>
          <p:cNvGraphicFramePr/>
          <p:nvPr>
            <p:extLst>
              <p:ext uri="{D42A27DB-BD31-4B8C-83A1-F6EECF244321}">
                <p14:modId xmlns:p14="http://schemas.microsoft.com/office/powerpoint/2010/main" xmlns="" val="3131822700"/>
              </p:ext>
            </p:extLst>
          </p:nvPr>
        </p:nvGraphicFramePr>
        <p:xfrm>
          <a:off x="1379984" y="980728"/>
          <a:ext cx="6432376" cy="4480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180153862"/>
      </p:ext>
    </p:extLst>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679C5684-DA5C-4729-8FE7-292889EDF018}" type="slidenum">
              <a:rPr lang="zh-CN" altLang="zh-CN" smtClean="0"/>
              <a:pPr>
                <a:defRPr/>
              </a:pPr>
              <a:t>311</a:t>
            </a:fld>
            <a:endParaRPr lang="zh-CN" altLang="zh-CN"/>
          </a:p>
        </p:txBody>
      </p:sp>
      <p:sp>
        <p:nvSpPr>
          <p:cNvPr id="6" name="标题 1"/>
          <p:cNvSpPr>
            <a:spLocks noGrp="1"/>
          </p:cNvSpPr>
          <p:nvPr>
            <p:ph type="title"/>
          </p:nvPr>
        </p:nvSpPr>
        <p:spPr>
          <a:xfrm>
            <a:off x="2915816" y="1196752"/>
            <a:ext cx="5390145" cy="2448272"/>
          </a:xfrm>
        </p:spPr>
        <p:txBody>
          <a:bodyPr/>
          <a:lstStyle/>
          <a:p>
            <a:pPr algn="ctr"/>
            <a:r>
              <a:rPr lang="zh-CN" altLang="en-US" sz="3600" b="1" dirty="0" smtClean="0"/>
              <a:t>第二节</a:t>
            </a:r>
            <a:r>
              <a:rPr lang="en-US" altLang="zh-CN" sz="3600" b="1" dirty="0" smtClean="0"/>
              <a:t/>
            </a:r>
            <a:br>
              <a:rPr lang="en-US" altLang="zh-CN" sz="3600" b="1" dirty="0" smtClean="0"/>
            </a:br>
            <a:r>
              <a:rPr lang="zh-CN" altLang="en-US" sz="3600" b="1" dirty="0" smtClean="0"/>
              <a:t>  </a:t>
            </a:r>
            <a:r>
              <a:rPr lang="en-US" altLang="zh-CN" sz="3600" b="1" dirty="0" smtClean="0"/>
              <a:t/>
            </a:r>
            <a:br>
              <a:rPr lang="en-US" altLang="zh-CN" sz="3600" b="1" dirty="0" smtClean="0"/>
            </a:br>
            <a:r>
              <a:rPr lang="zh-CN" altLang="zh-CN" sz="3600" dirty="0" smtClean="0"/>
              <a:t>数据库安全</a:t>
            </a:r>
            <a:endParaRPr lang="zh-CN" altLang="en-US" sz="3600" b="1" dirty="0"/>
          </a:p>
        </p:txBody>
      </p:sp>
    </p:spTree>
    <p:extLst>
      <p:ext uri="{BB962C8B-B14F-4D97-AF65-F5344CB8AC3E}">
        <p14:creationId xmlns:p14="http://schemas.microsoft.com/office/powerpoint/2010/main" xmlns="" val="54696859"/>
      </p:ext>
    </p:extLst>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一、数据库的安全需求</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312</a:t>
            </a:fld>
            <a:endParaRPr lang="zh-CN" altLang="zh-CN"/>
          </a:p>
        </p:txBody>
      </p:sp>
      <p:graphicFrame>
        <p:nvGraphicFramePr>
          <p:cNvPr id="8" name="图示 7"/>
          <p:cNvGraphicFramePr/>
          <p:nvPr>
            <p:extLst>
              <p:ext uri="{D42A27DB-BD31-4B8C-83A1-F6EECF244321}">
                <p14:modId xmlns:p14="http://schemas.microsoft.com/office/powerpoint/2010/main" xmlns="" val="347232132"/>
              </p:ext>
            </p:extLst>
          </p:nvPr>
        </p:nvGraphicFramePr>
        <p:xfrm>
          <a:off x="1379984" y="980728"/>
          <a:ext cx="6432376" cy="4480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935272679"/>
      </p:ext>
    </p:ext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一、数据库的安全需求</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313</a:t>
            </a:fld>
            <a:endParaRPr lang="zh-CN" altLang="zh-CN"/>
          </a:p>
        </p:txBody>
      </p:sp>
      <p:sp>
        <p:nvSpPr>
          <p:cNvPr id="3" name="矩形 2"/>
          <p:cNvSpPr/>
          <p:nvPr/>
        </p:nvSpPr>
        <p:spPr>
          <a:xfrm>
            <a:off x="1043608" y="1700808"/>
            <a:ext cx="7200800" cy="2308324"/>
          </a:xfrm>
          <a:prstGeom prst="rect">
            <a:avLst/>
          </a:prstGeom>
        </p:spPr>
        <p:txBody>
          <a:bodyPr wrap="square">
            <a:spAutoFit/>
          </a:bodyPr>
          <a:lstStyle/>
          <a:p>
            <a:pPr>
              <a:lnSpc>
                <a:spcPct val="150000"/>
              </a:lnSpc>
            </a:pPr>
            <a:r>
              <a:rPr lang="en-US" altLang="zh-CN" sz="2800" b="1" dirty="0" smtClean="0">
                <a:latin typeface="Calibri" panose="020F0502020204030204" pitchFamily="34" charset="0"/>
                <a:cs typeface="Times New Roman" panose="02020603050405020304" pitchFamily="18" charset="0"/>
              </a:rPr>
              <a:t>        </a:t>
            </a:r>
            <a:r>
              <a:rPr lang="zh-CN" altLang="zh-CN" sz="4000" b="1"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数据</a:t>
            </a:r>
            <a:r>
              <a:rPr lang="zh-CN" altLang="zh-CN" sz="4000" b="1"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的完整性</a:t>
            </a:r>
            <a:r>
              <a:rPr lang="zh-CN" altLang="zh-CN" sz="2800" dirty="0">
                <a:latin typeface="Calibri" panose="020F0502020204030204" pitchFamily="34" charset="0"/>
                <a:cs typeface="Times New Roman" panose="02020603050405020304" pitchFamily="18" charset="0"/>
              </a:rPr>
              <a:t>是指数据库中存储的数据和数据库系统对外通信过程中在网络上传输的数据不被未授权用户所修改。</a:t>
            </a:r>
            <a:endParaRPr lang="zh-CN" altLang="en-US" sz="2800" dirty="0"/>
          </a:p>
        </p:txBody>
      </p:sp>
    </p:spTree>
    <p:extLst>
      <p:ext uri="{BB962C8B-B14F-4D97-AF65-F5344CB8AC3E}">
        <p14:creationId xmlns:p14="http://schemas.microsoft.com/office/powerpoint/2010/main" xmlns="" val="3627691906"/>
      </p:ext>
    </p:ext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一、数据库的安全需求</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314</a:t>
            </a:fld>
            <a:endParaRPr lang="zh-CN" altLang="zh-CN"/>
          </a:p>
        </p:txBody>
      </p:sp>
      <p:sp>
        <p:nvSpPr>
          <p:cNvPr id="6" name="矩形 5"/>
          <p:cNvSpPr/>
          <p:nvPr/>
        </p:nvSpPr>
        <p:spPr>
          <a:xfrm>
            <a:off x="899592" y="1395641"/>
            <a:ext cx="7416824" cy="3600986"/>
          </a:xfrm>
          <a:prstGeom prst="rect">
            <a:avLst/>
          </a:prstGeom>
        </p:spPr>
        <p:txBody>
          <a:bodyPr wrap="square">
            <a:spAutoFit/>
          </a:bodyPr>
          <a:lstStyle/>
          <a:p>
            <a:pPr>
              <a:lnSpc>
                <a:spcPct val="150000"/>
              </a:lnSpc>
            </a:pPr>
            <a:r>
              <a:rPr lang="en-US" altLang="zh-CN" sz="3600" b="1"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sz="4000" b="1"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数据</a:t>
            </a:r>
            <a:r>
              <a:rPr lang="zh-CN" altLang="zh-CN" sz="4000" b="1"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的保密性</a:t>
            </a:r>
            <a:r>
              <a:rPr lang="zh-CN" altLang="zh-CN" sz="2800" dirty="0">
                <a:latin typeface="Calibri" panose="020F0502020204030204" pitchFamily="34" charset="0"/>
                <a:cs typeface="Times New Roman" panose="02020603050405020304" pitchFamily="18" charset="0"/>
              </a:rPr>
              <a:t>是指存储的和通信中的数据不被非授权泄漏。数据库只有对重要数据进行加密存储，才能保证数据不被系统管理员、非授权用户或恶意用户窃取，即使数据不幸泄露或丢失，也不易被破译。</a:t>
            </a:r>
            <a:endParaRPr lang="zh-CN" altLang="en-US" sz="28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47140509"/>
      </p:ext>
    </p:ext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一、数据库的安全需求</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315</a:t>
            </a:fld>
            <a:endParaRPr lang="zh-CN" altLang="zh-CN"/>
          </a:p>
        </p:txBody>
      </p:sp>
      <p:sp>
        <p:nvSpPr>
          <p:cNvPr id="6" name="矩形 5"/>
          <p:cNvSpPr/>
          <p:nvPr/>
        </p:nvSpPr>
        <p:spPr>
          <a:xfrm>
            <a:off x="961256" y="2132856"/>
            <a:ext cx="7643192" cy="1588192"/>
          </a:xfrm>
          <a:prstGeom prst="rect">
            <a:avLst/>
          </a:prstGeom>
        </p:spPr>
        <p:txBody>
          <a:bodyPr wrap="square">
            <a:spAutoFit/>
          </a:bodyPr>
          <a:lstStyle/>
          <a:p>
            <a:pPr>
              <a:lnSpc>
                <a:spcPct val="150000"/>
              </a:lnSpc>
            </a:pPr>
            <a:r>
              <a:rPr lang="zh-CN" altLang="zh-CN" sz="4000" b="1"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用户鉴别</a:t>
            </a:r>
            <a:r>
              <a:rPr lang="zh-CN" altLang="zh-CN" sz="2800" b="1" dirty="0" smtClean="0">
                <a:latin typeface="Calibri" panose="020F0502020204030204" pitchFamily="34" charset="0"/>
                <a:cs typeface="Times New Roman" panose="02020603050405020304" pitchFamily="18" charset="0"/>
              </a:rPr>
              <a:t>是</a:t>
            </a:r>
            <a:r>
              <a:rPr lang="zh-CN" altLang="zh-CN" sz="2800" b="1" dirty="0">
                <a:latin typeface="Calibri" panose="020F0502020204030204" pitchFamily="34" charset="0"/>
                <a:cs typeface="Times New Roman" panose="02020603050405020304" pitchFamily="18" charset="0"/>
              </a:rPr>
              <a:t>指根据用户或实体提供的身份信息，判断其身份的合法性</a:t>
            </a:r>
            <a:r>
              <a:rPr lang="zh-CN" altLang="zh-CN" sz="2800" b="1" dirty="0" smtClean="0">
                <a:latin typeface="Calibri" panose="020F0502020204030204" pitchFamily="34" charset="0"/>
                <a:cs typeface="Times New Roman" panose="02020603050405020304" pitchFamily="18" charset="0"/>
              </a:rPr>
              <a:t>。</a:t>
            </a:r>
            <a:endParaRPr lang="zh-CN" altLang="en-US" sz="2800" b="1"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850059238"/>
      </p:ext>
    </p:ext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一、数据库的安全需求</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316</a:t>
            </a:fld>
            <a:endParaRPr lang="zh-CN" altLang="zh-CN"/>
          </a:p>
        </p:txBody>
      </p:sp>
      <p:sp>
        <p:nvSpPr>
          <p:cNvPr id="6" name="矩形 5"/>
          <p:cNvSpPr/>
          <p:nvPr/>
        </p:nvSpPr>
        <p:spPr>
          <a:xfrm>
            <a:off x="1033264" y="2291388"/>
            <a:ext cx="7499176" cy="1569660"/>
          </a:xfrm>
          <a:prstGeom prst="rect">
            <a:avLst/>
          </a:prstGeom>
        </p:spPr>
        <p:txBody>
          <a:bodyPr wrap="square">
            <a:spAutoFit/>
          </a:bodyPr>
          <a:lstStyle/>
          <a:p>
            <a:r>
              <a:rPr lang="zh-CN" altLang="zh-CN" sz="4000" b="1"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访问控制</a:t>
            </a:r>
            <a:r>
              <a:rPr lang="zh-CN" altLang="zh-CN" sz="2800" b="1" dirty="0" smtClean="0">
                <a:latin typeface="Calibri" panose="020F0502020204030204" pitchFamily="34" charset="0"/>
                <a:cs typeface="Times New Roman" panose="02020603050405020304" pitchFamily="18" charset="0"/>
              </a:rPr>
              <a:t>是指</a:t>
            </a:r>
            <a:r>
              <a:rPr lang="zh-CN" altLang="zh-CN" sz="2800" b="1" dirty="0">
                <a:latin typeface="Calibri" panose="020F0502020204030204" pitchFamily="34" charset="0"/>
                <a:cs typeface="Times New Roman" panose="02020603050405020304" pitchFamily="18" charset="0"/>
              </a:rPr>
              <a:t>允许用户只能访问被授权访问的数据，以及限制不同的用户有不同的访问模式。</a:t>
            </a:r>
            <a:endParaRPr lang="zh-CN" altLang="en-US" sz="2800" b="1"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792898149"/>
      </p:ext>
    </p:extLst>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一、数据库的安全需求</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317</a:t>
            </a:fld>
            <a:endParaRPr lang="zh-CN" altLang="zh-CN"/>
          </a:p>
        </p:txBody>
      </p:sp>
      <p:sp>
        <p:nvSpPr>
          <p:cNvPr id="6" name="矩形 5"/>
          <p:cNvSpPr/>
          <p:nvPr/>
        </p:nvSpPr>
        <p:spPr>
          <a:xfrm>
            <a:off x="961256" y="1772816"/>
            <a:ext cx="7139136" cy="3416320"/>
          </a:xfrm>
          <a:prstGeom prst="rect">
            <a:avLst/>
          </a:prstGeom>
        </p:spPr>
        <p:txBody>
          <a:bodyPr wrap="square">
            <a:spAutoFit/>
          </a:bodyPr>
          <a:lstStyle/>
          <a:p>
            <a:pPr>
              <a:lnSpc>
                <a:spcPct val="120000"/>
              </a:lnSpc>
            </a:pPr>
            <a:r>
              <a:rPr lang="zh-CN" altLang="zh-CN" sz="4000" b="1"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可</a:t>
            </a:r>
            <a:r>
              <a:rPr lang="zh-CN" altLang="zh-CN" sz="4000" b="1"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审计性</a:t>
            </a:r>
            <a:r>
              <a:rPr lang="zh-CN" altLang="zh-CN" sz="2800" dirty="0">
                <a:latin typeface="Calibri" panose="020F0502020204030204" pitchFamily="34" charset="0"/>
                <a:cs typeface="Times New Roman" panose="02020603050405020304" pitchFamily="18" charset="0"/>
              </a:rPr>
              <a:t>是指能够对所有的数据库访问进行审计记录，以帮助在事后进行审计分析。从而可以追踪到谁访问修改过哪些数据的元素。同时系统还可以根据审计记录采取记录、报警或者关闭连接等必要措施，阻止非授权访问的进行</a:t>
            </a:r>
            <a:r>
              <a:rPr lang="zh-CN" altLang="zh-CN" sz="2800" dirty="0" smtClean="0">
                <a:latin typeface="Calibri" panose="020F0502020204030204" pitchFamily="34" charset="0"/>
                <a:cs typeface="Times New Roman" panose="02020603050405020304" pitchFamily="18" charset="0"/>
              </a:rPr>
              <a:t>。</a:t>
            </a:r>
            <a:endParaRPr lang="zh-CN" altLang="en-US" sz="28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612577579"/>
      </p:ext>
    </p:extLst>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一、数据库的安全威胁</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318</a:t>
            </a:fld>
            <a:endParaRPr lang="zh-CN" altLang="zh-CN"/>
          </a:p>
        </p:txBody>
      </p:sp>
      <p:graphicFrame>
        <p:nvGraphicFramePr>
          <p:cNvPr id="3" name="图示 2"/>
          <p:cNvGraphicFramePr/>
          <p:nvPr>
            <p:extLst>
              <p:ext uri="{D42A27DB-BD31-4B8C-83A1-F6EECF244321}">
                <p14:modId xmlns:p14="http://schemas.microsoft.com/office/powerpoint/2010/main" xmlns="" val="4055273763"/>
              </p:ext>
            </p:extLst>
          </p:nvPr>
        </p:nvGraphicFramePr>
        <p:xfrm>
          <a:off x="1524000" y="1052736"/>
          <a:ext cx="6864424" cy="4408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980534321"/>
      </p:ext>
    </p:extLst>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三</a:t>
            </a:r>
            <a:r>
              <a:rPr lang="zh-CN" altLang="en-US" sz="3200" b="1" dirty="0" smtClean="0">
                <a:solidFill>
                  <a:schemeClr val="bg1"/>
                </a:solidFill>
              </a:rPr>
              <a:t>、数据库安全技术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319</a:t>
            </a:fld>
            <a:endParaRPr lang="zh-CN" altLang="zh-CN"/>
          </a:p>
        </p:txBody>
      </p:sp>
      <p:graphicFrame>
        <p:nvGraphicFramePr>
          <p:cNvPr id="7" name="图示 6"/>
          <p:cNvGraphicFramePr/>
          <p:nvPr>
            <p:extLst>
              <p:ext uri="{D42A27DB-BD31-4B8C-83A1-F6EECF244321}">
                <p14:modId xmlns:p14="http://schemas.microsoft.com/office/powerpoint/2010/main" xmlns="" val="1212261421"/>
              </p:ext>
            </p:extLst>
          </p:nvPr>
        </p:nvGraphicFramePr>
        <p:xfrm>
          <a:off x="1379984" y="980728"/>
          <a:ext cx="6432376" cy="4480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961189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57158" y="785794"/>
            <a:ext cx="8258204" cy="4857784"/>
          </a:xfrm>
        </p:spPr>
        <p:txBody>
          <a:bodyPr/>
          <a:lstStyle/>
          <a:p>
            <a:pPr>
              <a:buNone/>
            </a:pPr>
            <a:r>
              <a:rPr lang="en-US" altLang="zh-CN" sz="2000" b="1" dirty="0" smtClean="0"/>
              <a:t>1</a:t>
            </a:r>
            <a:r>
              <a:rPr lang="zh-CN" altLang="en-US" sz="2000" b="1" dirty="0" smtClean="0"/>
              <a:t>、运算器</a:t>
            </a:r>
            <a:endParaRPr lang="en-US" altLang="zh-CN" sz="2000" b="1" dirty="0" smtClean="0"/>
          </a:p>
          <a:p>
            <a:pPr>
              <a:buNone/>
            </a:pPr>
            <a:r>
              <a:rPr lang="zh-CN" altLang="en-US" sz="2000" dirty="0" smtClean="0"/>
              <a:t>           运算器</a:t>
            </a:r>
            <a:r>
              <a:rPr lang="en-US" sz="2000" dirty="0" smtClean="0"/>
              <a:t>(Arithmetic Logic Unit</a:t>
            </a:r>
            <a:r>
              <a:rPr lang="zh-CN" altLang="en-US" sz="2000" dirty="0" smtClean="0"/>
              <a:t>，</a:t>
            </a:r>
            <a:r>
              <a:rPr lang="en-US" sz="2000" dirty="0" smtClean="0"/>
              <a:t>ALU)</a:t>
            </a:r>
            <a:r>
              <a:rPr lang="zh-CN" altLang="en-US" sz="2000" dirty="0" smtClean="0"/>
              <a:t>是对数据进行加工处理的部件，它在控制器的作用下与内存交换数据，负责进行各类基本的算术运算、逻辑运算和其他操作。</a:t>
            </a:r>
            <a:endParaRPr lang="en-US" altLang="zh-CN" sz="2000" dirty="0" smtClean="0"/>
          </a:p>
          <a:p>
            <a:pPr>
              <a:buNone/>
            </a:pPr>
            <a:r>
              <a:rPr lang="en-US" altLang="zh-CN" sz="2000" b="1" dirty="0" smtClean="0"/>
              <a:t>2</a:t>
            </a:r>
            <a:r>
              <a:rPr lang="zh-CN" altLang="en-US" sz="2000" b="1" dirty="0" smtClean="0"/>
              <a:t>、控制器</a:t>
            </a:r>
            <a:endParaRPr lang="en-US" altLang="zh-CN" sz="2000" b="1" dirty="0" smtClean="0"/>
          </a:p>
          <a:p>
            <a:pPr>
              <a:buNone/>
            </a:pPr>
            <a:r>
              <a:rPr lang="zh-CN" altLang="en-US" sz="2000" dirty="0" smtClean="0"/>
              <a:t>            控制器是整个计算机系统的指挥中心，负责对指令进行分析，并根据指令的要求，有序地、有目的地向各个部件发出控制信号，使计算机的各部件协调一致地工作。控制器由指令指针寄存器、指令寄存器、控制逻辑电路和时钟控制电路等组成。</a:t>
            </a:r>
            <a:endParaRPr lang="en-US" altLang="zh-CN" sz="2000" dirty="0" smtClean="0"/>
          </a:p>
          <a:p>
            <a:pPr>
              <a:buNone/>
            </a:pPr>
            <a:r>
              <a:rPr lang="en-US" altLang="zh-CN" sz="2000" b="1" dirty="0" smtClean="0"/>
              <a:t>3</a:t>
            </a:r>
            <a:r>
              <a:rPr lang="zh-CN" altLang="en-US" sz="2000" b="1" dirty="0" smtClean="0"/>
              <a:t>、存储器</a:t>
            </a:r>
            <a:endParaRPr lang="en-US" altLang="zh-CN" sz="2000" b="1" dirty="0" smtClean="0"/>
          </a:p>
          <a:p>
            <a:pPr>
              <a:buNone/>
            </a:pPr>
            <a:r>
              <a:rPr lang="en-US" altLang="zh-CN" sz="2000" dirty="0" smtClean="0"/>
              <a:t>            </a:t>
            </a:r>
            <a:r>
              <a:rPr lang="zh-CN" altLang="en-US" sz="2000" dirty="0" smtClean="0"/>
              <a:t>包括主存储器和辅助存储器，其中主存储器又分为：随机存储器和只读存储器。</a:t>
            </a:r>
            <a:endParaRPr lang="en-US" altLang="zh-CN" sz="2000" dirty="0" smtClean="0"/>
          </a:p>
          <a:p>
            <a:pPr>
              <a:buNone/>
            </a:pPr>
            <a:r>
              <a:rPr lang="en-US" altLang="zh-CN" sz="2000" b="1" dirty="0" smtClean="0"/>
              <a:t>4</a:t>
            </a:r>
            <a:r>
              <a:rPr lang="zh-CN" altLang="en-US" sz="2000" b="1" dirty="0" smtClean="0"/>
              <a:t>、输入</a:t>
            </a:r>
            <a:r>
              <a:rPr lang="en-US" altLang="zh-CN" sz="2000" b="1" dirty="0" smtClean="0"/>
              <a:t>/</a:t>
            </a:r>
            <a:r>
              <a:rPr lang="zh-CN" altLang="en-US" sz="2000" b="1" dirty="0" smtClean="0"/>
              <a:t>输出设备（</a:t>
            </a:r>
            <a:r>
              <a:rPr lang="en-US" altLang="zh-CN" sz="2000" b="1" dirty="0" smtClean="0"/>
              <a:t>I/O</a:t>
            </a:r>
            <a:r>
              <a:rPr lang="zh-CN" altLang="en-US" sz="2000" b="1" dirty="0" smtClean="0"/>
              <a:t>设备）</a:t>
            </a:r>
            <a:endParaRPr lang="en-US" altLang="zh-CN" sz="2000" b="1" dirty="0" smtClean="0"/>
          </a:p>
          <a:p>
            <a:pPr>
              <a:buNone/>
            </a:pPr>
            <a:r>
              <a:rPr lang="en-US" altLang="zh-CN" sz="2000" dirty="0" smtClean="0"/>
              <a:t>            </a:t>
            </a:r>
            <a:r>
              <a:rPr lang="zh-CN" altLang="en-US" sz="2000" dirty="0" smtClean="0"/>
              <a:t>用于数据的输入和输出。</a:t>
            </a: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a:t>
            </a:fld>
            <a:endParaRPr lang="zh-CN" altLang="zh-CN"/>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320</a:t>
            </a:fld>
            <a:endParaRPr lang="zh-CN" altLang="zh-CN"/>
          </a:p>
        </p:txBody>
      </p:sp>
      <p:sp>
        <p:nvSpPr>
          <p:cNvPr id="6" name="标题 1"/>
          <p:cNvSpPr txBox="1">
            <a:spLocks/>
          </p:cNvSpPr>
          <p:nvPr/>
        </p:nvSpPr>
        <p:spPr bwMode="auto">
          <a:xfrm>
            <a:off x="-758477" y="5805264"/>
            <a:ext cx="7311677"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r>
              <a:rPr lang="zh-CN" altLang="en-US" sz="3200" b="1" kern="0" smtClean="0">
                <a:solidFill>
                  <a:schemeClr val="bg1"/>
                </a:solidFill>
              </a:rPr>
              <a:t>四、数据库系统的安全措施</a:t>
            </a:r>
            <a:endParaRPr lang="zh-CN" altLang="en-US" sz="3200" b="1" kern="0" dirty="0">
              <a:solidFill>
                <a:schemeClr val="bg1"/>
              </a:solidFill>
            </a:endParaRPr>
          </a:p>
        </p:txBody>
      </p:sp>
      <p:sp>
        <p:nvSpPr>
          <p:cNvPr id="4" name="矩形 3"/>
          <p:cNvSpPr/>
          <p:nvPr/>
        </p:nvSpPr>
        <p:spPr>
          <a:xfrm>
            <a:off x="809525" y="1223976"/>
            <a:ext cx="4676280"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1</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定期备份系统中所有文件</a:t>
            </a:r>
            <a:endParaRPr lang="zh-CN" altLang="en-US" sz="2800" dirty="0"/>
          </a:p>
        </p:txBody>
      </p:sp>
      <p:sp>
        <p:nvSpPr>
          <p:cNvPr id="8" name="矩形 7"/>
          <p:cNvSpPr/>
          <p:nvPr/>
        </p:nvSpPr>
        <p:spPr>
          <a:xfrm>
            <a:off x="809525" y="1969676"/>
            <a:ext cx="5035353"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2</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维护</a:t>
            </a:r>
            <a:r>
              <a:rPr lang="zh-CN" altLang="zh-CN" sz="2800" dirty="0">
                <a:latin typeface="Calibri" panose="020F0502020204030204" pitchFamily="34" charset="0"/>
                <a:cs typeface="Times New Roman" panose="02020603050405020304" pitchFamily="18" charset="0"/>
              </a:rPr>
              <a:t>数据库系统的事务日志</a:t>
            </a:r>
            <a:endParaRPr lang="zh-CN" altLang="en-US" sz="2800" dirty="0"/>
          </a:p>
        </p:txBody>
      </p:sp>
      <p:sp>
        <p:nvSpPr>
          <p:cNvPr id="9" name="矩形 8"/>
          <p:cNvSpPr/>
          <p:nvPr/>
        </p:nvSpPr>
        <p:spPr>
          <a:xfrm>
            <a:off x="842794" y="4705980"/>
            <a:ext cx="7189789"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7</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采用</a:t>
            </a:r>
            <a:r>
              <a:rPr lang="zh-CN" altLang="zh-CN" sz="2800" dirty="0">
                <a:latin typeface="Calibri" panose="020F0502020204030204" pitchFamily="34" charset="0"/>
                <a:cs typeface="Times New Roman" panose="02020603050405020304" pitchFamily="18" charset="0"/>
              </a:rPr>
              <a:t>两阶段修改技术来保护数据的完整性</a:t>
            </a:r>
            <a:endParaRPr lang="zh-CN" altLang="en-US" sz="2800" dirty="0"/>
          </a:p>
        </p:txBody>
      </p:sp>
      <p:sp>
        <p:nvSpPr>
          <p:cNvPr id="10" name="矩形 9"/>
          <p:cNvSpPr/>
          <p:nvPr/>
        </p:nvSpPr>
        <p:spPr>
          <a:xfrm>
            <a:off x="809525" y="3284984"/>
            <a:ext cx="7907934"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4</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在</a:t>
            </a:r>
            <a:r>
              <a:rPr lang="zh-CN" altLang="zh-CN" sz="2800" dirty="0">
                <a:latin typeface="Calibri" panose="020F0502020204030204" pitchFamily="34" charset="0"/>
                <a:cs typeface="Times New Roman" panose="02020603050405020304" pitchFamily="18" charset="0"/>
              </a:rPr>
              <a:t>数据输入时帮助用户发现错误和修改错误。</a:t>
            </a:r>
            <a:endParaRPr lang="zh-CN" altLang="en-US" sz="2800" dirty="0"/>
          </a:p>
        </p:txBody>
      </p:sp>
      <p:sp>
        <p:nvSpPr>
          <p:cNvPr id="11" name="矩形 10"/>
          <p:cNvSpPr/>
          <p:nvPr/>
        </p:nvSpPr>
        <p:spPr>
          <a:xfrm>
            <a:off x="4931072" y="3933056"/>
            <a:ext cx="3958135"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6</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严格</a:t>
            </a:r>
            <a:r>
              <a:rPr lang="zh-CN" altLang="zh-CN" sz="2800" dirty="0">
                <a:latin typeface="Calibri" panose="020F0502020204030204" pitchFamily="34" charset="0"/>
                <a:cs typeface="Times New Roman" panose="02020603050405020304" pitchFamily="18" charset="0"/>
              </a:rPr>
              <a:t>的用户身份鉴别</a:t>
            </a:r>
            <a:endParaRPr lang="zh-CN" altLang="en-US" sz="2800" dirty="0"/>
          </a:p>
        </p:txBody>
      </p:sp>
      <p:sp>
        <p:nvSpPr>
          <p:cNvPr id="12" name="矩形 11"/>
          <p:cNvSpPr/>
          <p:nvPr/>
        </p:nvSpPr>
        <p:spPr>
          <a:xfrm>
            <a:off x="809525" y="2617748"/>
            <a:ext cx="4676280"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3</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采取</a:t>
            </a:r>
            <a:r>
              <a:rPr lang="zh-CN" altLang="zh-CN" sz="2800" dirty="0">
                <a:latin typeface="Calibri" panose="020F0502020204030204" pitchFamily="34" charset="0"/>
                <a:cs typeface="Times New Roman" panose="02020603050405020304" pitchFamily="18" charset="0"/>
              </a:rPr>
              <a:t>适当的访问控制机制</a:t>
            </a:r>
            <a:endParaRPr lang="zh-CN" altLang="en-US" sz="2800" dirty="0"/>
          </a:p>
        </p:txBody>
      </p:sp>
      <p:sp>
        <p:nvSpPr>
          <p:cNvPr id="13" name="矩形 12"/>
          <p:cNvSpPr/>
          <p:nvPr/>
        </p:nvSpPr>
        <p:spPr>
          <a:xfrm>
            <a:off x="829889" y="3958133"/>
            <a:ext cx="3958135" cy="523220"/>
          </a:xfrm>
          <a:prstGeom prst="rect">
            <a:avLst/>
          </a:prstGeom>
        </p:spPr>
        <p:txBody>
          <a:bodyPr wrap="none">
            <a:spAutoFit/>
          </a:bodyPr>
          <a:lstStyle/>
          <a:p>
            <a:r>
              <a:rPr lang="en-US" altLang="zh-CN" sz="2800" dirty="0" smtClean="0">
                <a:latin typeface="Calibri" panose="020F0502020204030204" pitchFamily="34" charset="0"/>
                <a:cs typeface="Times New Roman" panose="02020603050405020304" pitchFamily="18" charset="0"/>
              </a:rPr>
              <a:t>5</a:t>
            </a:r>
            <a:r>
              <a:rPr lang="zh-CN" altLang="en-US" sz="2800" dirty="0" smtClean="0">
                <a:latin typeface="Calibri" panose="020F0502020204030204" pitchFamily="34" charset="0"/>
                <a:cs typeface="Times New Roman" panose="02020603050405020304" pitchFamily="18" charset="0"/>
              </a:rPr>
              <a:t>、</a:t>
            </a:r>
            <a:r>
              <a:rPr lang="zh-CN" altLang="zh-CN" sz="2800" dirty="0" smtClean="0">
                <a:latin typeface="Calibri" panose="020F0502020204030204" pitchFamily="34" charset="0"/>
                <a:cs typeface="Times New Roman" panose="02020603050405020304" pitchFamily="18" charset="0"/>
              </a:rPr>
              <a:t>采用</a:t>
            </a:r>
            <a:r>
              <a:rPr lang="zh-CN" altLang="zh-CN" sz="2800" dirty="0">
                <a:latin typeface="Calibri" panose="020F0502020204030204" pitchFamily="34" charset="0"/>
                <a:cs typeface="Times New Roman" panose="02020603050405020304" pitchFamily="18" charset="0"/>
              </a:rPr>
              <a:t>多层数据库系统</a:t>
            </a:r>
            <a:endParaRPr lang="zh-CN" altLang="en-US" sz="2800" dirty="0"/>
          </a:p>
        </p:txBody>
      </p:sp>
    </p:spTree>
    <p:extLst>
      <p:ext uri="{BB962C8B-B14F-4D97-AF65-F5344CB8AC3E}">
        <p14:creationId xmlns:p14="http://schemas.microsoft.com/office/powerpoint/2010/main" xmlns="" val="542657054"/>
      </p:ext>
    </p:extLst>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、数据库系统的安全措施</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321</a:t>
            </a:fld>
            <a:endParaRPr lang="zh-CN" altLang="zh-CN"/>
          </a:p>
        </p:txBody>
      </p:sp>
      <p:sp>
        <p:nvSpPr>
          <p:cNvPr id="3" name="矩形 2"/>
          <p:cNvSpPr/>
          <p:nvPr/>
        </p:nvSpPr>
        <p:spPr>
          <a:xfrm>
            <a:off x="2115437" y="1124744"/>
            <a:ext cx="4985660" cy="385105"/>
          </a:xfrm>
          <a:prstGeom prst="rect">
            <a:avLst/>
          </a:prstGeom>
        </p:spPr>
        <p:txBody>
          <a:bodyPr wrap="none">
            <a:spAutoFit/>
          </a:bodyPr>
          <a:lstStyle/>
          <a:p>
            <a:pPr indent="266700" algn="just">
              <a:lnSpc>
                <a:spcPts val="2000"/>
              </a:lnSpc>
              <a:spcAft>
                <a:spcPts val="0"/>
              </a:spcAft>
            </a:pPr>
            <a:r>
              <a:rPr lang="zh-CN" altLang="zh-CN" sz="3200" b="1" kern="100" dirty="0">
                <a:latin typeface="Calibri" panose="020F0502020204030204" pitchFamily="34" charset="0"/>
                <a:cs typeface="Times New Roman" panose="02020603050405020304" pitchFamily="18" charset="0"/>
              </a:rPr>
              <a:t>操作系统保护数据库安全</a:t>
            </a:r>
          </a:p>
        </p:txBody>
      </p:sp>
      <p:graphicFrame>
        <p:nvGraphicFramePr>
          <p:cNvPr id="12" name="图示 11"/>
          <p:cNvGraphicFramePr/>
          <p:nvPr>
            <p:extLst>
              <p:ext uri="{D42A27DB-BD31-4B8C-83A1-F6EECF244321}">
                <p14:modId xmlns:p14="http://schemas.microsoft.com/office/powerpoint/2010/main" xmlns="" val="2478093859"/>
              </p:ext>
            </p:extLst>
          </p:nvPr>
        </p:nvGraphicFramePr>
        <p:xfrm>
          <a:off x="1403648" y="1412776"/>
          <a:ext cx="6864424" cy="44728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220018463"/>
      </p:ext>
    </p:ext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、数据库系统的安全措施</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322</a:t>
            </a:fld>
            <a:endParaRPr lang="zh-CN" altLang="zh-CN"/>
          </a:p>
        </p:txBody>
      </p:sp>
      <p:sp>
        <p:nvSpPr>
          <p:cNvPr id="4" name="矩形 3"/>
          <p:cNvSpPr/>
          <p:nvPr/>
        </p:nvSpPr>
        <p:spPr>
          <a:xfrm>
            <a:off x="701824" y="1498913"/>
            <a:ext cx="7740352" cy="1077218"/>
          </a:xfrm>
          <a:prstGeom prst="rect">
            <a:avLst/>
          </a:prstGeom>
        </p:spPr>
        <p:txBody>
          <a:bodyPr wrap="square">
            <a:spAutoFit/>
          </a:bodyPr>
          <a:lstStyle/>
          <a:p>
            <a:r>
              <a:rPr lang="zh-CN" altLang="zh-CN" sz="3600"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加密技术</a:t>
            </a:r>
            <a:r>
              <a:rPr lang="zh-CN" altLang="zh-CN" sz="2800" dirty="0"/>
              <a:t>对数据库中存储的重要数据进行加密</a:t>
            </a:r>
            <a:r>
              <a:rPr lang="zh-CN" altLang="zh-CN" sz="2800" dirty="0" smtClean="0"/>
              <a:t>处理</a:t>
            </a:r>
            <a:r>
              <a:rPr lang="zh-CN" altLang="zh-CN" sz="2800" dirty="0" smtClean="0">
                <a:latin typeface="Calibri" panose="020F0502020204030204" pitchFamily="34" charset="0"/>
                <a:cs typeface="Times New Roman" panose="02020603050405020304" pitchFamily="18" charset="0"/>
              </a:rPr>
              <a:t>。</a:t>
            </a:r>
            <a:endParaRPr lang="zh-CN" altLang="en-US" sz="2800" dirty="0"/>
          </a:p>
        </p:txBody>
      </p:sp>
      <p:graphicFrame>
        <p:nvGraphicFramePr>
          <p:cNvPr id="8" name="图示 7"/>
          <p:cNvGraphicFramePr/>
          <p:nvPr>
            <p:extLst>
              <p:ext uri="{D42A27DB-BD31-4B8C-83A1-F6EECF244321}">
                <p14:modId xmlns:p14="http://schemas.microsoft.com/office/powerpoint/2010/main" xmlns="" val="3220798687"/>
              </p:ext>
            </p:extLst>
          </p:nvPr>
        </p:nvGraphicFramePr>
        <p:xfrm>
          <a:off x="923764" y="1750831"/>
          <a:ext cx="729647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435197596"/>
      </p:ext>
    </p:extLst>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679C5684-DA5C-4729-8FE7-292889EDF018}" type="slidenum">
              <a:rPr lang="zh-CN" altLang="zh-CN" smtClean="0"/>
              <a:pPr>
                <a:defRPr/>
              </a:pPr>
              <a:t>323</a:t>
            </a:fld>
            <a:endParaRPr lang="zh-CN" altLang="zh-CN"/>
          </a:p>
        </p:txBody>
      </p:sp>
      <p:sp>
        <p:nvSpPr>
          <p:cNvPr id="6" name="标题 1"/>
          <p:cNvSpPr>
            <a:spLocks noGrp="1"/>
          </p:cNvSpPr>
          <p:nvPr>
            <p:ph type="title"/>
          </p:nvPr>
        </p:nvSpPr>
        <p:spPr>
          <a:xfrm>
            <a:off x="2915816" y="1196752"/>
            <a:ext cx="5390145" cy="2448272"/>
          </a:xfrm>
        </p:spPr>
        <p:txBody>
          <a:bodyPr/>
          <a:lstStyle/>
          <a:p>
            <a:pPr algn="ctr"/>
            <a:r>
              <a:rPr lang="zh-CN" altLang="en-US" sz="3600" b="1" dirty="0" smtClean="0"/>
              <a:t>第</a:t>
            </a:r>
            <a:r>
              <a:rPr lang="zh-CN" altLang="en-US" sz="3600" dirty="0"/>
              <a:t>三</a:t>
            </a:r>
            <a:r>
              <a:rPr lang="zh-CN" altLang="en-US" sz="3600" b="1" dirty="0" smtClean="0"/>
              <a:t>节</a:t>
            </a:r>
            <a:r>
              <a:rPr lang="en-US" altLang="zh-CN" sz="3600" b="1" dirty="0" smtClean="0"/>
              <a:t/>
            </a:r>
            <a:br>
              <a:rPr lang="en-US" altLang="zh-CN" sz="3600" b="1" dirty="0" smtClean="0"/>
            </a:br>
            <a:r>
              <a:rPr lang="zh-CN" altLang="en-US" sz="3600" b="1" dirty="0" smtClean="0"/>
              <a:t>  </a:t>
            </a:r>
            <a:r>
              <a:rPr lang="en-US" altLang="zh-CN" sz="3600" b="1" dirty="0" smtClean="0"/>
              <a:t/>
            </a:r>
            <a:br>
              <a:rPr lang="en-US" altLang="zh-CN" sz="3600" b="1" dirty="0" smtClean="0"/>
            </a:br>
            <a:r>
              <a:rPr lang="zh-CN" altLang="en-US" sz="3600" dirty="0"/>
              <a:t>网络</a:t>
            </a:r>
            <a:r>
              <a:rPr lang="zh-CN" altLang="zh-CN" sz="3600" dirty="0" smtClean="0"/>
              <a:t>安全</a:t>
            </a:r>
            <a:endParaRPr lang="zh-CN" altLang="en-US" sz="3600" b="1" dirty="0"/>
          </a:p>
        </p:txBody>
      </p:sp>
    </p:spTree>
    <p:extLst>
      <p:ext uri="{BB962C8B-B14F-4D97-AF65-F5344CB8AC3E}">
        <p14:creationId xmlns:p14="http://schemas.microsoft.com/office/powerpoint/2010/main" xmlns="" val="1893491716"/>
      </p:ext>
    </p:extLst>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一、网络安全的概念</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324</a:t>
            </a:fld>
            <a:endParaRPr lang="zh-CN" altLang="zh-CN"/>
          </a:p>
        </p:txBody>
      </p:sp>
      <p:sp>
        <p:nvSpPr>
          <p:cNvPr id="4" name="矩形 3"/>
          <p:cNvSpPr/>
          <p:nvPr/>
        </p:nvSpPr>
        <p:spPr>
          <a:xfrm>
            <a:off x="827584" y="1739711"/>
            <a:ext cx="7740352" cy="2985433"/>
          </a:xfrm>
          <a:prstGeom prst="rect">
            <a:avLst/>
          </a:prstGeom>
        </p:spPr>
        <p:txBody>
          <a:bodyPr wrap="square">
            <a:spAutoFit/>
          </a:bodyPr>
          <a:lstStyle/>
          <a:p>
            <a:r>
              <a:rPr lang="zh-CN" altLang="zh-CN" sz="4000"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网络</a:t>
            </a:r>
            <a:r>
              <a:rPr lang="zh-CN" altLang="zh-CN" sz="40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安全</a:t>
            </a:r>
            <a:r>
              <a:rPr lang="zh-CN" altLang="zh-CN" sz="2800" dirty="0"/>
              <a:t>从其本质上来讲就是网络上的</a:t>
            </a:r>
            <a:r>
              <a:rPr lang="zh-CN" altLang="zh-CN" sz="36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信息安全</a:t>
            </a:r>
            <a:r>
              <a:rPr lang="zh-CN" altLang="zh-CN" sz="2800" dirty="0" smtClean="0"/>
              <a:t>。</a:t>
            </a:r>
            <a:r>
              <a:rPr lang="zh-CN" altLang="zh-CN" sz="2800" dirty="0" smtClean="0">
                <a:latin typeface="Calibri" panose="020F0502020204030204" pitchFamily="34" charset="0"/>
                <a:cs typeface="Times New Roman" panose="02020603050405020304" pitchFamily="18" charset="0"/>
              </a:rPr>
              <a:t>网络</a:t>
            </a:r>
            <a:r>
              <a:rPr lang="zh-CN" altLang="zh-CN" sz="2800" dirty="0">
                <a:latin typeface="Calibri" panose="020F0502020204030204" pitchFamily="34" charset="0"/>
                <a:cs typeface="Times New Roman" panose="02020603050405020304" pitchFamily="18" charset="0"/>
              </a:rPr>
              <a:t>系统的硬件、软件及其系统网络安全中的数据受到保护，不受偶然的或者恶意的原因而遭到破坏、更改、泄露，系统连续可靠正常地运行，网络服务不中断。</a:t>
            </a:r>
            <a:endParaRPr lang="zh-CN" altLang="en-US" sz="2800" dirty="0"/>
          </a:p>
          <a:p>
            <a:endParaRPr lang="zh-CN" altLang="en-US" sz="2800" dirty="0"/>
          </a:p>
        </p:txBody>
      </p:sp>
    </p:spTree>
    <p:extLst>
      <p:ext uri="{BB962C8B-B14F-4D97-AF65-F5344CB8AC3E}">
        <p14:creationId xmlns:p14="http://schemas.microsoft.com/office/powerpoint/2010/main" xmlns="" val="2534695776"/>
      </p:ext>
    </p:extLst>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xmlns="" val="4156069524"/>
              </p:ext>
            </p:extLst>
          </p:nvPr>
        </p:nvGraphicFramePr>
        <p:xfrm>
          <a:off x="1524000" y="119675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二</a:t>
            </a:r>
            <a:r>
              <a:rPr lang="zh-CN" altLang="en-US" sz="3200" b="1" dirty="0" smtClean="0">
                <a:solidFill>
                  <a:schemeClr val="bg1"/>
                </a:solidFill>
              </a:rPr>
              <a:t>、网络安全的特征</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325</a:t>
            </a:fld>
            <a:endParaRPr lang="zh-CN" altLang="zh-CN"/>
          </a:p>
        </p:txBody>
      </p:sp>
    </p:spTree>
    <p:extLst>
      <p:ext uri="{BB962C8B-B14F-4D97-AF65-F5344CB8AC3E}">
        <p14:creationId xmlns:p14="http://schemas.microsoft.com/office/powerpoint/2010/main" xmlns="" val="357985241"/>
      </p:ext>
    </p:extLst>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三</a:t>
            </a:r>
            <a:r>
              <a:rPr lang="zh-CN" altLang="en-US" sz="3200" b="1" dirty="0" smtClean="0">
                <a:solidFill>
                  <a:schemeClr val="bg1"/>
                </a:solidFill>
              </a:rPr>
              <a:t>、网络安全框架与机制</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326</a:t>
            </a:fld>
            <a:endParaRPr lang="zh-CN" altLang="zh-CN"/>
          </a:p>
        </p:txBody>
      </p:sp>
      <p:graphicFrame>
        <p:nvGraphicFramePr>
          <p:cNvPr id="3" name="表格 2"/>
          <p:cNvGraphicFramePr>
            <a:graphicFrameLocks noGrp="1"/>
          </p:cNvGraphicFramePr>
          <p:nvPr>
            <p:extLst>
              <p:ext uri="{D42A27DB-BD31-4B8C-83A1-F6EECF244321}">
                <p14:modId xmlns:p14="http://schemas.microsoft.com/office/powerpoint/2010/main" xmlns="" val="3855337385"/>
              </p:ext>
            </p:extLst>
          </p:nvPr>
        </p:nvGraphicFramePr>
        <p:xfrm>
          <a:off x="1524000" y="1556792"/>
          <a:ext cx="6648400" cy="4120230"/>
        </p:xfrm>
        <a:graphic>
          <a:graphicData uri="http://schemas.openxmlformats.org/drawingml/2006/table">
            <a:tbl>
              <a:tblPr firstRow="1" bandRow="1">
                <a:tableStyleId>{C083E6E3-FA7D-4D7B-A595-EF9225AFEA82}</a:tableStyleId>
              </a:tblPr>
              <a:tblGrid>
                <a:gridCol w="6648400"/>
              </a:tblGrid>
              <a:tr h="6629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800" b="0" kern="1200" dirty="0" smtClean="0">
                          <a:solidFill>
                            <a:schemeClr val="tx1"/>
                          </a:solidFill>
                          <a:effectLst/>
                          <a:latin typeface="+mn-lt"/>
                          <a:ea typeface="+mn-ea"/>
                          <a:cs typeface="+mn-cs"/>
                        </a:rPr>
                        <a:t>①对等实体鉴别服务</a:t>
                      </a:r>
                      <a:endParaRPr lang="zh-CN" altLang="en-US" sz="2800" b="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9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800" kern="1200" dirty="0" smtClean="0">
                          <a:solidFill>
                            <a:schemeClr val="tx1"/>
                          </a:solidFill>
                          <a:effectLst/>
                          <a:latin typeface="+mn-lt"/>
                          <a:ea typeface="+mn-ea"/>
                          <a:cs typeface="+mn-cs"/>
                        </a:rPr>
                        <a:t>②访问控制服务</a:t>
                      </a:r>
                      <a:endParaRPr lang="zh-CN" altLang="en-US" sz="28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9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800" kern="1200" dirty="0" smtClean="0">
                          <a:solidFill>
                            <a:schemeClr val="tx1"/>
                          </a:solidFill>
                          <a:effectLst/>
                          <a:latin typeface="+mn-lt"/>
                          <a:ea typeface="+mn-ea"/>
                          <a:cs typeface="+mn-cs"/>
                        </a:rPr>
                        <a:t>③数据保密服务</a:t>
                      </a:r>
                      <a:endParaRPr lang="zh-CN" altLang="en-US" sz="28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954">
                <a:tc>
                  <a:txBody>
                    <a:bodyPr/>
                    <a:lstStyle/>
                    <a:p>
                      <a:r>
                        <a:rPr lang="zh-CN" altLang="zh-CN" sz="2800" kern="1200" dirty="0" smtClean="0">
                          <a:solidFill>
                            <a:schemeClr val="tx1"/>
                          </a:solidFill>
                          <a:effectLst/>
                          <a:latin typeface="+mn-lt"/>
                          <a:ea typeface="+mn-ea"/>
                          <a:cs typeface="+mn-cs"/>
                        </a:rPr>
                        <a:t>④数据完整性（或通信完整性）服务</a:t>
                      </a:r>
                      <a:endParaRPr lang="zh-CN" alt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9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800" kern="1200" dirty="0" smtClean="0">
                          <a:solidFill>
                            <a:schemeClr val="tx1"/>
                          </a:solidFill>
                          <a:effectLst/>
                          <a:latin typeface="+mn-lt"/>
                          <a:ea typeface="+mn-ea"/>
                          <a:cs typeface="+mn-cs"/>
                        </a:rPr>
                        <a:t>⑤数据源点鉴别</a:t>
                      </a:r>
                      <a:endParaRPr lang="zh-CN" alt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054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2800" kern="1200" dirty="0" smtClean="0">
                          <a:solidFill>
                            <a:schemeClr val="tx1"/>
                          </a:solidFill>
                          <a:effectLst/>
                          <a:latin typeface="+mn-lt"/>
                          <a:ea typeface="+mn-ea"/>
                          <a:cs typeface="+mn-cs"/>
                        </a:rPr>
                        <a:t>⑥不可否认服务</a:t>
                      </a:r>
                      <a:endParaRPr lang="zh-CN" altLang="en-US"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3246378" y="836712"/>
            <a:ext cx="2646878" cy="584775"/>
          </a:xfrm>
          <a:prstGeom prst="rect">
            <a:avLst/>
          </a:prstGeom>
        </p:spPr>
        <p:txBody>
          <a:bodyPr wrap="none">
            <a:spAutoFit/>
          </a:bodyPr>
          <a:lstStyle/>
          <a:p>
            <a:r>
              <a:rPr lang="zh-CN" altLang="zh-CN" sz="3200" b="1" dirty="0">
                <a:latin typeface="Calibri" panose="020F0502020204030204" pitchFamily="34" charset="0"/>
                <a:cs typeface="Times New Roman" panose="02020603050405020304" pitchFamily="18" charset="0"/>
              </a:rPr>
              <a:t>网络安全框架</a:t>
            </a:r>
            <a:endParaRPr lang="zh-CN" altLang="en-US" sz="3200" b="1" dirty="0"/>
          </a:p>
        </p:txBody>
      </p:sp>
    </p:spTree>
    <p:extLst>
      <p:ext uri="{BB962C8B-B14F-4D97-AF65-F5344CB8AC3E}">
        <p14:creationId xmlns:p14="http://schemas.microsoft.com/office/powerpoint/2010/main" xmlns="" val="2501187000"/>
      </p:ext>
    </p:extLst>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三</a:t>
            </a:r>
            <a:r>
              <a:rPr lang="zh-CN" altLang="en-US" sz="3200" b="1" dirty="0" smtClean="0">
                <a:solidFill>
                  <a:schemeClr val="bg1"/>
                </a:solidFill>
              </a:rPr>
              <a:t>、网络安全框架与机制</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327</a:t>
            </a:fld>
            <a:endParaRPr lang="zh-CN" altLang="zh-CN"/>
          </a:p>
        </p:txBody>
      </p:sp>
      <p:sp>
        <p:nvSpPr>
          <p:cNvPr id="6" name="矩形 5"/>
          <p:cNvSpPr/>
          <p:nvPr/>
        </p:nvSpPr>
        <p:spPr>
          <a:xfrm>
            <a:off x="3246378" y="836712"/>
            <a:ext cx="2656496" cy="584775"/>
          </a:xfrm>
          <a:prstGeom prst="rect">
            <a:avLst/>
          </a:prstGeom>
        </p:spPr>
        <p:txBody>
          <a:bodyPr wrap="none">
            <a:spAutoFit/>
          </a:bodyPr>
          <a:lstStyle/>
          <a:p>
            <a:r>
              <a:rPr lang="zh-CN" altLang="zh-CN" sz="3200" b="1" dirty="0">
                <a:latin typeface="Calibri" panose="020F0502020204030204" pitchFamily="34" charset="0"/>
                <a:cs typeface="Times New Roman" panose="02020603050405020304" pitchFamily="18" charset="0"/>
              </a:rPr>
              <a:t>网络</a:t>
            </a:r>
            <a:r>
              <a:rPr lang="zh-CN" altLang="zh-CN" sz="3200" b="1" dirty="0" smtClean="0">
                <a:latin typeface="Calibri" panose="020F0502020204030204" pitchFamily="34" charset="0"/>
                <a:cs typeface="Times New Roman" panose="02020603050405020304" pitchFamily="18" charset="0"/>
              </a:rPr>
              <a:t>安全</a:t>
            </a:r>
            <a:r>
              <a:rPr lang="zh-CN" altLang="en-US" sz="3200" b="1" dirty="0" smtClean="0">
                <a:latin typeface="Calibri" panose="020F0502020204030204" pitchFamily="34" charset="0"/>
                <a:cs typeface="Times New Roman" panose="02020603050405020304" pitchFamily="18" charset="0"/>
              </a:rPr>
              <a:t>机制</a:t>
            </a:r>
            <a:endParaRPr lang="zh-CN" altLang="en-US" sz="3200" b="1" dirty="0"/>
          </a:p>
        </p:txBody>
      </p:sp>
      <p:graphicFrame>
        <p:nvGraphicFramePr>
          <p:cNvPr id="4" name="图示 3"/>
          <p:cNvGraphicFramePr/>
          <p:nvPr>
            <p:extLst>
              <p:ext uri="{D42A27DB-BD31-4B8C-83A1-F6EECF244321}">
                <p14:modId xmlns:p14="http://schemas.microsoft.com/office/powerpoint/2010/main" xmlns="" val="2539464031"/>
              </p:ext>
            </p:extLst>
          </p:nvPr>
        </p:nvGraphicFramePr>
        <p:xfrm>
          <a:off x="1187624" y="1397000"/>
          <a:ext cx="6936432" cy="4408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056008597"/>
      </p:ext>
    </p:ext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328</a:t>
            </a:fld>
            <a:endParaRPr lang="zh-CN" altLang="zh-CN"/>
          </a:p>
        </p:txBody>
      </p:sp>
      <p:graphicFrame>
        <p:nvGraphicFramePr>
          <p:cNvPr id="3" name="图示 2"/>
          <p:cNvGraphicFramePr/>
          <p:nvPr>
            <p:extLst>
              <p:ext uri="{D42A27DB-BD31-4B8C-83A1-F6EECF244321}">
                <p14:modId xmlns:p14="http://schemas.microsoft.com/office/powerpoint/2010/main" xmlns="" val="344599522"/>
              </p:ext>
            </p:extLst>
          </p:nvPr>
        </p:nvGraphicFramePr>
        <p:xfrm>
          <a:off x="1403648" y="980728"/>
          <a:ext cx="6864424" cy="4408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798682131"/>
      </p:ext>
    </p:extLst>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329</a:t>
            </a:fld>
            <a:endParaRPr lang="zh-CN" altLang="zh-CN"/>
          </a:p>
        </p:txBody>
      </p:sp>
      <p:sp>
        <p:nvSpPr>
          <p:cNvPr id="4" name="矩形 3"/>
          <p:cNvSpPr/>
          <p:nvPr/>
        </p:nvSpPr>
        <p:spPr>
          <a:xfrm>
            <a:off x="1115616" y="1196752"/>
            <a:ext cx="6840760" cy="3609643"/>
          </a:xfrm>
          <a:prstGeom prst="rect">
            <a:avLst/>
          </a:prstGeom>
        </p:spPr>
        <p:txBody>
          <a:bodyPr wrap="square">
            <a:spAutoFit/>
          </a:bodyPr>
          <a:lstStyle/>
          <a:p>
            <a:pPr>
              <a:lnSpc>
                <a:spcPct val="150000"/>
              </a:lnSpc>
            </a:pPr>
            <a:r>
              <a:rPr lang="zh-CN" altLang="zh-CN" sz="4400" dirty="0" smtClean="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防火墙</a:t>
            </a:r>
            <a:r>
              <a:rPr lang="zh-CN" altLang="zh-CN" sz="44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技术</a:t>
            </a:r>
            <a:r>
              <a:rPr lang="zh-CN" altLang="zh-CN" sz="2800" dirty="0">
                <a:latin typeface="Calibri" panose="020F0502020204030204" pitchFamily="34" charset="0"/>
                <a:cs typeface="Times New Roman" panose="02020603050405020304" pitchFamily="18" charset="0"/>
              </a:rPr>
              <a:t>是一种用来加强网络之间访问控制，防止外部网络用户以非法手段通过外部网络进入内部网络，访问内部网络资源，保护内部网络操作环境的特殊网络互联</a:t>
            </a:r>
            <a:r>
              <a:rPr lang="zh-CN" altLang="zh-CN" sz="2800" dirty="0" smtClean="0">
                <a:latin typeface="Calibri" panose="020F0502020204030204" pitchFamily="34" charset="0"/>
                <a:cs typeface="Times New Roman" panose="02020603050405020304" pitchFamily="18" charset="0"/>
              </a:rPr>
              <a:t>设备</a:t>
            </a:r>
            <a:r>
              <a:rPr lang="zh-CN" altLang="en-US" sz="2800" dirty="0" smtClean="0">
                <a:latin typeface="Calibri" panose="020F0502020204030204" pitchFamily="34" charset="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xmlns="" val="20899717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401080" cy="857256"/>
          </a:xfrm>
        </p:spPr>
        <p:txBody>
          <a:bodyPr/>
          <a:lstStyle/>
          <a:p>
            <a:r>
              <a:rPr lang="zh-CN" altLang="en-US" dirty="0" smtClean="0"/>
              <a:t>二、计算机软件技术</a:t>
            </a:r>
            <a:endParaRPr lang="en-US" altLang="zh-CN" dirty="0" smtClean="0"/>
          </a:p>
          <a:p>
            <a:pPr>
              <a:buNone/>
            </a:pPr>
            <a:r>
              <a:rPr lang="zh-CN" altLang="en-US" sz="2000" dirty="0" smtClean="0"/>
              <a:t>        根据用途和性能，软件可以分为系统软件和应用软件两类。</a:t>
            </a:r>
            <a:endParaRPr lang="en-US" altLang="zh-CN"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a:t>
            </a:fld>
            <a:endParaRPr lang="zh-CN" altLang="zh-CN"/>
          </a:p>
        </p:txBody>
      </p:sp>
      <p:pic>
        <p:nvPicPr>
          <p:cNvPr id="24577" name="Picture 1" descr="C:\Users\Administrator\AppData\Roaming\Tencent\Users\18792909\QQ\WinTemp\RichOle\U7_9`JHK89~2V@VLER@[E6R.jpg"/>
          <p:cNvPicPr>
            <a:picLocks noChangeAspect="1" noChangeArrowheads="1"/>
          </p:cNvPicPr>
          <p:nvPr/>
        </p:nvPicPr>
        <p:blipFill>
          <a:blip r:embed="rId2"/>
          <a:srcRect/>
          <a:stretch>
            <a:fillRect/>
          </a:stretch>
        </p:blipFill>
        <p:spPr bwMode="auto">
          <a:xfrm>
            <a:off x="1357290" y="2000240"/>
            <a:ext cx="5957790" cy="2662241"/>
          </a:xfrm>
          <a:prstGeom prst="rect">
            <a:avLst/>
          </a:prstGeom>
          <a:noFill/>
        </p:spPr>
      </p:pic>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330</a:t>
            </a:fld>
            <a:endParaRPr lang="zh-CN" altLang="zh-CN"/>
          </a:p>
        </p:txBody>
      </p:sp>
      <p:grpSp>
        <p:nvGrpSpPr>
          <p:cNvPr id="3" name="组合 9"/>
          <p:cNvGrpSpPr/>
          <p:nvPr/>
        </p:nvGrpSpPr>
        <p:grpSpPr>
          <a:xfrm>
            <a:off x="467544" y="548680"/>
            <a:ext cx="8352928" cy="5472608"/>
            <a:chOff x="467544" y="548680"/>
            <a:chExt cx="8352928" cy="5472608"/>
          </a:xfrm>
        </p:grpSpPr>
        <p:graphicFrame>
          <p:nvGraphicFramePr>
            <p:cNvPr id="4" name="图示 3"/>
            <p:cNvGraphicFramePr/>
            <p:nvPr>
              <p:extLst>
                <p:ext uri="{D42A27DB-BD31-4B8C-83A1-F6EECF244321}">
                  <p14:modId xmlns:p14="http://schemas.microsoft.com/office/powerpoint/2010/main" xmlns="" val="484591870"/>
                </p:ext>
              </p:extLst>
            </p:nvPr>
          </p:nvGraphicFramePr>
          <p:xfrm>
            <a:off x="467544" y="548680"/>
            <a:ext cx="8352928"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683568" y="941819"/>
              <a:ext cx="1080120" cy="830997"/>
            </a:xfrm>
            <a:prstGeom prst="rect">
              <a:avLst/>
            </a:prstGeom>
          </p:spPr>
          <p:txBody>
            <a:bodyPr wrap="square">
              <a:spAutoFit/>
            </a:bodyPr>
            <a:lstStyle/>
            <a:p>
              <a:pPr lvl="0"/>
              <a:r>
                <a:rPr lang="zh-CN" altLang="en-US" sz="2400" b="1" dirty="0">
                  <a:solidFill>
                    <a:srgbClr val="04195E"/>
                  </a:solidFill>
                </a:rPr>
                <a:t>包过滤型</a:t>
              </a:r>
              <a:endParaRPr lang="zh-CN" altLang="en-US" sz="2400" dirty="0">
                <a:solidFill>
                  <a:srgbClr val="04195E"/>
                </a:solidFill>
              </a:endParaRPr>
            </a:p>
          </p:txBody>
        </p:sp>
        <p:sp>
          <p:nvSpPr>
            <p:cNvPr id="7" name="矩形 6"/>
            <p:cNvSpPr/>
            <p:nvPr/>
          </p:nvSpPr>
          <p:spPr>
            <a:xfrm>
              <a:off x="1066560" y="2276872"/>
              <a:ext cx="1057168" cy="769441"/>
            </a:xfrm>
            <a:prstGeom prst="rect">
              <a:avLst/>
            </a:prstGeom>
          </p:spPr>
          <p:txBody>
            <a:bodyPr wrap="square">
              <a:spAutoFit/>
            </a:bodyPr>
            <a:lstStyle/>
            <a:p>
              <a:pPr lvl="0"/>
              <a:r>
                <a:rPr lang="zh-CN" altLang="en-US" sz="2200" b="1" dirty="0">
                  <a:solidFill>
                    <a:srgbClr val="04195E"/>
                  </a:solidFill>
                </a:rPr>
                <a:t>网络地址转换</a:t>
              </a:r>
              <a:endParaRPr lang="zh-CN" altLang="en-US" sz="2200" dirty="0">
                <a:solidFill>
                  <a:srgbClr val="04195E"/>
                </a:solidFill>
              </a:endParaRPr>
            </a:p>
          </p:txBody>
        </p:sp>
        <p:sp>
          <p:nvSpPr>
            <p:cNvPr id="8" name="矩形 7"/>
            <p:cNvSpPr/>
            <p:nvPr/>
          </p:nvSpPr>
          <p:spPr>
            <a:xfrm>
              <a:off x="1010923" y="3649379"/>
              <a:ext cx="1112805" cy="461665"/>
            </a:xfrm>
            <a:prstGeom prst="rect">
              <a:avLst/>
            </a:prstGeom>
          </p:spPr>
          <p:txBody>
            <a:bodyPr wrap="none">
              <a:spAutoFit/>
            </a:bodyPr>
            <a:lstStyle/>
            <a:p>
              <a:pPr lvl="0"/>
              <a:r>
                <a:rPr lang="zh-CN" altLang="en-US" sz="2400" b="1" dirty="0">
                  <a:solidFill>
                    <a:srgbClr val="04195E"/>
                  </a:solidFill>
                </a:rPr>
                <a:t>代理型</a:t>
              </a:r>
              <a:endParaRPr lang="zh-CN" altLang="en-US" sz="2400" dirty="0">
                <a:solidFill>
                  <a:srgbClr val="04195E"/>
                </a:solidFill>
              </a:endParaRPr>
            </a:p>
          </p:txBody>
        </p:sp>
        <p:sp>
          <p:nvSpPr>
            <p:cNvPr id="9" name="矩形 8"/>
            <p:cNvSpPr/>
            <p:nvPr/>
          </p:nvSpPr>
          <p:spPr>
            <a:xfrm>
              <a:off x="569936" y="4911551"/>
              <a:ext cx="1112805" cy="461665"/>
            </a:xfrm>
            <a:prstGeom prst="rect">
              <a:avLst/>
            </a:prstGeom>
          </p:spPr>
          <p:txBody>
            <a:bodyPr wrap="none">
              <a:spAutoFit/>
            </a:bodyPr>
            <a:lstStyle/>
            <a:p>
              <a:pPr lvl="0"/>
              <a:r>
                <a:rPr lang="zh-CN" altLang="en-US" sz="2400" b="1" dirty="0">
                  <a:solidFill>
                    <a:srgbClr val="04195E"/>
                  </a:solidFill>
                </a:rPr>
                <a:t>监测型</a:t>
              </a:r>
              <a:endParaRPr lang="zh-CN" altLang="en-US" sz="2400" dirty="0">
                <a:solidFill>
                  <a:srgbClr val="04195E"/>
                </a:solidFill>
              </a:endParaRPr>
            </a:p>
          </p:txBody>
        </p:sp>
      </p:grpSp>
    </p:spTree>
    <p:extLst>
      <p:ext uri="{BB962C8B-B14F-4D97-AF65-F5344CB8AC3E}">
        <p14:creationId xmlns:p14="http://schemas.microsoft.com/office/powerpoint/2010/main" xmlns="" val="243451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331</a:t>
            </a:fld>
            <a:endParaRPr lang="zh-CN" altLang="zh-CN"/>
          </a:p>
        </p:txBody>
      </p:sp>
      <p:grpSp>
        <p:nvGrpSpPr>
          <p:cNvPr id="3" name="组合 7"/>
          <p:cNvGrpSpPr/>
          <p:nvPr/>
        </p:nvGrpSpPr>
        <p:grpSpPr>
          <a:xfrm>
            <a:off x="-180528" y="908720"/>
            <a:ext cx="8640960" cy="4824536"/>
            <a:chOff x="-180528" y="908720"/>
            <a:chExt cx="8640960" cy="4824536"/>
          </a:xfrm>
        </p:grpSpPr>
        <p:graphicFrame>
          <p:nvGraphicFramePr>
            <p:cNvPr id="6" name="图示 5"/>
            <p:cNvGraphicFramePr/>
            <p:nvPr>
              <p:extLst>
                <p:ext uri="{D42A27DB-BD31-4B8C-83A1-F6EECF244321}">
                  <p14:modId xmlns:p14="http://schemas.microsoft.com/office/powerpoint/2010/main" xmlns="" val="267955605"/>
                </p:ext>
              </p:extLst>
            </p:nvPr>
          </p:nvGraphicFramePr>
          <p:xfrm>
            <a:off x="-180528" y="908720"/>
            <a:ext cx="8640960"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6"/>
            <p:cNvSpPr txBox="1"/>
            <p:nvPr/>
          </p:nvSpPr>
          <p:spPr>
            <a:xfrm>
              <a:off x="2939891" y="2846168"/>
              <a:ext cx="2646878" cy="584775"/>
            </a:xfrm>
            <a:prstGeom prst="rect">
              <a:avLst/>
            </a:prstGeom>
            <a:noFill/>
          </p:spPr>
          <p:txBody>
            <a:bodyPr wrap="none" rtlCol="0">
              <a:spAutoFit/>
            </a:bodyPr>
            <a:lstStyle/>
            <a:p>
              <a:r>
                <a:rPr lang="zh-CN" altLang="en-US" sz="3200" b="1" dirty="0" smtClean="0">
                  <a:solidFill>
                    <a:srgbClr val="05195E"/>
                  </a:solidFill>
                </a:rPr>
                <a:t>防火墙的作用</a:t>
              </a:r>
              <a:endParaRPr lang="zh-CN" altLang="en-US" sz="3200" b="1" dirty="0">
                <a:solidFill>
                  <a:srgbClr val="05195E"/>
                </a:solidFill>
              </a:endParaRPr>
            </a:p>
          </p:txBody>
        </p:sp>
      </p:grpSp>
    </p:spTree>
    <p:extLst>
      <p:ext uri="{BB962C8B-B14F-4D97-AF65-F5344CB8AC3E}">
        <p14:creationId xmlns:p14="http://schemas.microsoft.com/office/powerpoint/2010/main" xmlns="" val="3263483719"/>
      </p:ext>
    </p:extLst>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332</a:t>
            </a:fld>
            <a:endParaRPr lang="zh-CN" altLang="zh-CN"/>
          </a:p>
        </p:txBody>
      </p:sp>
      <p:sp>
        <p:nvSpPr>
          <p:cNvPr id="4" name="矩形 3"/>
          <p:cNvSpPr/>
          <p:nvPr/>
        </p:nvSpPr>
        <p:spPr>
          <a:xfrm>
            <a:off x="1547664" y="1556792"/>
            <a:ext cx="6048672" cy="2862322"/>
          </a:xfrm>
          <a:prstGeom prst="rect">
            <a:avLst/>
          </a:prstGeom>
        </p:spPr>
        <p:txBody>
          <a:bodyPr wrap="square">
            <a:spAutoFit/>
          </a:bodyPr>
          <a:lstStyle/>
          <a:p>
            <a:pPr>
              <a:lnSpc>
                <a:spcPct val="150000"/>
              </a:lnSpc>
            </a:pPr>
            <a:r>
              <a:rPr lang="zh-CN" altLang="zh-CN" sz="36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入侵监测系统</a:t>
            </a:r>
            <a:r>
              <a:rPr lang="zh-CN" altLang="zh-CN" sz="2800" dirty="0">
                <a:latin typeface="Calibri" panose="020F0502020204030204" pitchFamily="34" charset="0"/>
                <a:cs typeface="Times New Roman" panose="02020603050405020304" pitchFamily="18" charset="0"/>
              </a:rPr>
              <a:t>（</a:t>
            </a:r>
            <a:r>
              <a:rPr lang="en-US" altLang="zh-CN" sz="2800" dirty="0">
                <a:latin typeface="Calibri" panose="020F0502020204030204" pitchFamily="34" charset="0"/>
                <a:cs typeface="Times New Roman" panose="02020603050405020304" pitchFamily="18" charset="0"/>
              </a:rPr>
              <a:t>IDS</a:t>
            </a:r>
            <a:r>
              <a:rPr lang="zh-CN" altLang="zh-CN" sz="2800" dirty="0">
                <a:latin typeface="Calibri" panose="020F0502020204030204" pitchFamily="34" charset="0"/>
                <a:cs typeface="Times New Roman" panose="02020603050405020304" pitchFamily="18" charset="0"/>
              </a:rPr>
              <a:t>）一般位于防火墙之后，对网络活动进行实时检测，可以记录和禁止网络</a:t>
            </a:r>
            <a:r>
              <a:rPr lang="zh-CN" altLang="zh-CN" sz="2800" dirty="0" smtClean="0">
                <a:latin typeface="Calibri" panose="020F0502020204030204" pitchFamily="34" charset="0"/>
                <a:cs typeface="Times New Roman" panose="02020603050405020304" pitchFamily="18" charset="0"/>
              </a:rPr>
              <a:t>活动</a:t>
            </a:r>
            <a:r>
              <a:rPr lang="zh-CN" altLang="en-US" sz="2800" dirty="0" smtClean="0">
                <a:latin typeface="Calibri" panose="020F0502020204030204" pitchFamily="34" charset="0"/>
                <a:cs typeface="Times New Roman" panose="02020603050405020304" pitchFamily="18" charset="0"/>
              </a:rPr>
              <a:t>，</a:t>
            </a:r>
            <a:r>
              <a:rPr lang="zh-CN" altLang="zh-CN" sz="2800" dirty="0" smtClean="0"/>
              <a:t>对付</a:t>
            </a:r>
            <a:r>
              <a:rPr lang="zh-CN" altLang="zh-CN" sz="2800" dirty="0"/>
              <a:t>来自内部网络的</a:t>
            </a:r>
            <a:r>
              <a:rPr lang="zh-CN" altLang="zh-CN" sz="2800" dirty="0" smtClean="0"/>
              <a:t>攻击。</a:t>
            </a:r>
            <a:endParaRPr lang="zh-CN" altLang="en-US" sz="2800" dirty="0"/>
          </a:p>
        </p:txBody>
      </p:sp>
    </p:spTree>
    <p:extLst>
      <p:ext uri="{BB962C8B-B14F-4D97-AF65-F5344CB8AC3E}">
        <p14:creationId xmlns:p14="http://schemas.microsoft.com/office/powerpoint/2010/main" xmlns="" val="2013102863"/>
      </p:ext>
    </p:ext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333</a:t>
            </a:fld>
            <a:endParaRPr lang="zh-CN" altLang="zh-CN"/>
          </a:p>
        </p:txBody>
      </p:sp>
      <p:pic>
        <p:nvPicPr>
          <p:cNvPr id="3" name="图片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83568" y="631195"/>
            <a:ext cx="7295484" cy="4271560"/>
          </a:xfrm>
          <a:prstGeom prst="rect">
            <a:avLst/>
          </a:prstGeom>
        </p:spPr>
      </p:pic>
      <p:sp>
        <p:nvSpPr>
          <p:cNvPr id="6" name="矩形 5"/>
          <p:cNvSpPr/>
          <p:nvPr/>
        </p:nvSpPr>
        <p:spPr>
          <a:xfrm>
            <a:off x="2549651" y="4970566"/>
            <a:ext cx="4044697" cy="348813"/>
          </a:xfrm>
          <a:prstGeom prst="rect">
            <a:avLst/>
          </a:prstGeom>
        </p:spPr>
        <p:txBody>
          <a:bodyPr wrap="none">
            <a:spAutoFit/>
          </a:bodyPr>
          <a:lstStyle/>
          <a:p>
            <a:pPr indent="266700" algn="ctr">
              <a:lnSpc>
                <a:spcPts val="2000"/>
              </a:lnSpc>
              <a:spcAft>
                <a:spcPts val="0"/>
              </a:spcAft>
            </a:pPr>
            <a:r>
              <a:rPr lang="zh-CN" altLang="zh-CN" sz="2800" kern="100" dirty="0" smtClean="0">
                <a:latin typeface="Calibri" panose="020F0502020204030204" pitchFamily="34" charset="0"/>
                <a:cs typeface="Times New Roman" panose="02020603050405020304" pitchFamily="18" charset="0"/>
              </a:rPr>
              <a:t>入侵</a:t>
            </a:r>
            <a:r>
              <a:rPr lang="zh-CN" altLang="zh-CN" sz="2800" kern="100" dirty="0">
                <a:latin typeface="Calibri" panose="020F0502020204030204" pitchFamily="34" charset="0"/>
                <a:cs typeface="Times New Roman" panose="02020603050405020304" pitchFamily="18" charset="0"/>
              </a:rPr>
              <a:t>检测技术系统模型</a:t>
            </a:r>
          </a:p>
        </p:txBody>
      </p:sp>
    </p:spTree>
    <p:extLst>
      <p:ext uri="{BB962C8B-B14F-4D97-AF65-F5344CB8AC3E}">
        <p14:creationId xmlns:p14="http://schemas.microsoft.com/office/powerpoint/2010/main" xmlns="" val="2729086715"/>
      </p:ext>
    </p:ext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334</a:t>
            </a:fld>
            <a:endParaRPr lang="zh-CN" altLang="zh-CN"/>
          </a:p>
        </p:txBody>
      </p:sp>
      <p:sp>
        <p:nvSpPr>
          <p:cNvPr id="4" name="矩形 3"/>
          <p:cNvSpPr/>
          <p:nvPr/>
        </p:nvSpPr>
        <p:spPr>
          <a:xfrm>
            <a:off x="1115616" y="1556792"/>
            <a:ext cx="7344816" cy="3046988"/>
          </a:xfrm>
          <a:prstGeom prst="rect">
            <a:avLst/>
          </a:prstGeom>
        </p:spPr>
        <p:txBody>
          <a:bodyPr wrap="square">
            <a:spAutoFit/>
          </a:bodyPr>
          <a:lstStyle/>
          <a:p>
            <a:pPr>
              <a:lnSpc>
                <a:spcPct val="150000"/>
              </a:lnSpc>
            </a:pPr>
            <a:r>
              <a:rPr lang="zh-CN" altLang="en-US" sz="4400" dirty="0">
                <a:solidFill>
                  <a:srgbClr val="C00000"/>
                </a:solidFill>
                <a:latin typeface="华文行楷" panose="02010800040101010101" pitchFamily="2" charset="-122"/>
                <a:ea typeface="华文行楷" panose="02010800040101010101" pitchFamily="2" charset="-122"/>
              </a:rPr>
              <a:t>网络扫描技术</a:t>
            </a:r>
            <a:r>
              <a:rPr lang="zh-CN" altLang="en-US" sz="2800" dirty="0"/>
              <a:t>通过扫描服务器、路由器、网桥、变换机、访问服务器、防火墙等设备的安全漏洞，并通过设定的模拟攻击，测试系统的防御能力，给出相应的解决办法建议。</a:t>
            </a:r>
          </a:p>
        </p:txBody>
      </p:sp>
    </p:spTree>
    <p:extLst>
      <p:ext uri="{BB962C8B-B14F-4D97-AF65-F5344CB8AC3E}">
        <p14:creationId xmlns:p14="http://schemas.microsoft.com/office/powerpoint/2010/main" xmlns="" val="3285984597"/>
      </p:ext>
    </p:extLst>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335</a:t>
            </a:fld>
            <a:endParaRPr lang="zh-CN" altLang="zh-CN"/>
          </a:p>
        </p:txBody>
      </p:sp>
      <p:sp>
        <p:nvSpPr>
          <p:cNvPr id="4" name="矩形 3"/>
          <p:cNvSpPr/>
          <p:nvPr/>
        </p:nvSpPr>
        <p:spPr>
          <a:xfrm>
            <a:off x="611560" y="1772816"/>
            <a:ext cx="8389440" cy="2400657"/>
          </a:xfrm>
          <a:prstGeom prst="rect">
            <a:avLst/>
          </a:prstGeom>
        </p:spPr>
        <p:txBody>
          <a:bodyPr wrap="square">
            <a:spAutoFit/>
          </a:bodyPr>
          <a:lstStyle/>
          <a:p>
            <a:pPr lvl="0">
              <a:lnSpc>
                <a:spcPct val="150000"/>
              </a:lnSpc>
            </a:pPr>
            <a:r>
              <a:rPr lang="zh-CN" altLang="en-US" sz="4400" b="1" dirty="0">
                <a:solidFill>
                  <a:srgbClr val="C00000"/>
                </a:solidFill>
                <a:latin typeface="华文行楷" panose="02010800040101010101" pitchFamily="2" charset="-122"/>
                <a:ea typeface="华文行楷" panose="02010800040101010101" pitchFamily="2" charset="-122"/>
              </a:rPr>
              <a:t>虚拟专用网络</a:t>
            </a:r>
            <a:r>
              <a:rPr lang="en-US" altLang="zh-CN" sz="4400" b="1" dirty="0">
                <a:solidFill>
                  <a:srgbClr val="C00000"/>
                </a:solidFill>
                <a:latin typeface="+mn-ea"/>
                <a:ea typeface="+mn-ea"/>
              </a:rPr>
              <a:t>(</a:t>
            </a:r>
            <a:r>
              <a:rPr lang="en-US" altLang="zh-CN" sz="4400" b="1" dirty="0" smtClean="0">
                <a:solidFill>
                  <a:srgbClr val="C00000"/>
                </a:solidFill>
                <a:latin typeface="+mn-ea"/>
                <a:ea typeface="+mn-ea"/>
              </a:rPr>
              <a:t>VPN)</a:t>
            </a:r>
            <a:r>
              <a:rPr lang="zh-CN" altLang="en-US" sz="2800" dirty="0" smtClean="0">
                <a:latin typeface="+mn-ea"/>
                <a:ea typeface="+mn-ea"/>
              </a:rPr>
              <a:t> 是在</a:t>
            </a:r>
            <a:r>
              <a:rPr lang="zh-CN" altLang="en-US" sz="2800" dirty="0">
                <a:latin typeface="+mn-ea"/>
                <a:ea typeface="+mn-ea"/>
              </a:rPr>
              <a:t>公用网络上建立专用网络，进行加密通讯</a:t>
            </a:r>
            <a:r>
              <a:rPr lang="zh-CN" altLang="en-US" sz="2800" dirty="0" smtClean="0">
                <a:latin typeface="+mn-ea"/>
                <a:ea typeface="+mn-ea"/>
              </a:rPr>
              <a:t>。VPN</a:t>
            </a:r>
            <a:r>
              <a:rPr lang="zh-CN" altLang="en-US" sz="2800" dirty="0">
                <a:latin typeface="+mn-ea"/>
                <a:ea typeface="+mn-ea"/>
              </a:rPr>
              <a:t>网关通过对数据包的加密和数据包目标地址的转换实现远程访问。</a:t>
            </a:r>
          </a:p>
        </p:txBody>
      </p:sp>
    </p:spTree>
    <p:extLst>
      <p:ext uri="{BB962C8B-B14F-4D97-AF65-F5344CB8AC3E}">
        <p14:creationId xmlns:p14="http://schemas.microsoft.com/office/powerpoint/2010/main" xmlns="" val="3995803065"/>
      </p:ext>
    </p:ext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336</a:t>
            </a:fld>
            <a:endParaRPr lang="zh-CN" altLang="zh-CN"/>
          </a:p>
        </p:txBody>
      </p:sp>
      <p:graphicFrame>
        <p:nvGraphicFramePr>
          <p:cNvPr id="3" name="图示 2"/>
          <p:cNvGraphicFramePr/>
          <p:nvPr>
            <p:extLst>
              <p:ext uri="{D42A27DB-BD31-4B8C-83A1-F6EECF244321}">
                <p14:modId xmlns:p14="http://schemas.microsoft.com/office/powerpoint/2010/main" xmlns="" val="3788962481"/>
              </p:ext>
            </p:extLst>
          </p:nvPr>
        </p:nvGraphicFramePr>
        <p:xfrm>
          <a:off x="1524000" y="1052736"/>
          <a:ext cx="6864424" cy="4965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20904307"/>
      </p:ext>
    </p:ext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四</a:t>
            </a:r>
            <a:r>
              <a:rPr lang="zh-CN" altLang="en-US" sz="3200" b="1" dirty="0" smtClean="0">
                <a:solidFill>
                  <a:schemeClr val="bg1"/>
                </a:solidFill>
              </a:rPr>
              <a:t>、网络安全主要技术</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337</a:t>
            </a:fld>
            <a:endParaRPr lang="zh-CN" altLang="zh-CN"/>
          </a:p>
        </p:txBody>
      </p:sp>
      <p:sp>
        <p:nvSpPr>
          <p:cNvPr id="8" name="圆角矩形 7"/>
          <p:cNvSpPr/>
          <p:nvPr/>
        </p:nvSpPr>
        <p:spPr bwMode="auto">
          <a:xfrm>
            <a:off x="779240" y="1403524"/>
            <a:ext cx="2808312" cy="1656184"/>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圆角矩形 8"/>
          <p:cNvSpPr/>
          <p:nvPr/>
        </p:nvSpPr>
        <p:spPr bwMode="auto">
          <a:xfrm>
            <a:off x="779240" y="3974893"/>
            <a:ext cx="2808312" cy="1656184"/>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圆角矩形 9"/>
          <p:cNvSpPr/>
          <p:nvPr/>
        </p:nvSpPr>
        <p:spPr bwMode="auto">
          <a:xfrm>
            <a:off x="4811688" y="3974893"/>
            <a:ext cx="2808312" cy="1656184"/>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圆角矩形 10"/>
          <p:cNvSpPr/>
          <p:nvPr/>
        </p:nvSpPr>
        <p:spPr bwMode="auto">
          <a:xfrm>
            <a:off x="4811688" y="1403524"/>
            <a:ext cx="2808312" cy="1656184"/>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椭圆 2"/>
          <p:cNvSpPr/>
          <p:nvPr/>
        </p:nvSpPr>
        <p:spPr bwMode="auto">
          <a:xfrm>
            <a:off x="3059832" y="2276872"/>
            <a:ext cx="2376264" cy="2304256"/>
          </a:xfrm>
          <a:prstGeom prst="ellipse">
            <a:avLst/>
          </a:prstGeom>
          <a:solidFill>
            <a:srgbClr val="04195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a:xfrm>
            <a:off x="3156406" y="3087000"/>
            <a:ext cx="2244525" cy="584775"/>
          </a:xfrm>
          <a:prstGeom prst="rect">
            <a:avLst/>
          </a:prstGeom>
        </p:spPr>
        <p:txBody>
          <a:bodyPr wrap="none">
            <a:spAutoFit/>
          </a:bodyPr>
          <a:lstStyle/>
          <a:p>
            <a:pPr lvl="0"/>
            <a:r>
              <a:rPr lang="zh-CN" altLang="en-US" sz="3200" b="1" dirty="0">
                <a:solidFill>
                  <a:schemeClr val="bg1"/>
                </a:solidFill>
              </a:rPr>
              <a:t>防病毒技术</a:t>
            </a:r>
          </a:p>
        </p:txBody>
      </p:sp>
      <p:sp>
        <p:nvSpPr>
          <p:cNvPr id="13" name="矩形 12"/>
          <p:cNvSpPr/>
          <p:nvPr/>
        </p:nvSpPr>
        <p:spPr>
          <a:xfrm>
            <a:off x="1008749" y="1936910"/>
            <a:ext cx="2339102" cy="461665"/>
          </a:xfrm>
          <a:prstGeom prst="rect">
            <a:avLst/>
          </a:prstGeom>
        </p:spPr>
        <p:txBody>
          <a:bodyPr wrap="none">
            <a:spAutoFit/>
          </a:bodyPr>
          <a:lstStyle/>
          <a:p>
            <a:pPr marL="0" lvl="0" indent="0" algn="just">
              <a:spcAft>
                <a:spcPts val="0"/>
              </a:spcAft>
            </a:pPr>
            <a:r>
              <a:rPr lang="zh-CN" altLang="en-US" sz="2400" dirty="0"/>
              <a:t>阻止病毒的传播</a:t>
            </a:r>
          </a:p>
        </p:txBody>
      </p:sp>
      <p:sp>
        <p:nvSpPr>
          <p:cNvPr id="14" name="矩形 13"/>
          <p:cNvSpPr/>
          <p:nvPr/>
        </p:nvSpPr>
        <p:spPr>
          <a:xfrm>
            <a:off x="5148064" y="1959223"/>
            <a:ext cx="2339102" cy="461665"/>
          </a:xfrm>
          <a:prstGeom prst="rect">
            <a:avLst/>
          </a:prstGeom>
        </p:spPr>
        <p:txBody>
          <a:bodyPr wrap="none">
            <a:spAutoFit/>
          </a:bodyPr>
          <a:lstStyle/>
          <a:p>
            <a:pPr marL="0" lvl="0" indent="0">
              <a:spcAft>
                <a:spcPts val="0"/>
              </a:spcAft>
            </a:pPr>
            <a:r>
              <a:rPr lang="zh-CN" altLang="en-US" sz="2400" dirty="0"/>
              <a:t>检查和清除病毒</a:t>
            </a:r>
          </a:p>
        </p:txBody>
      </p:sp>
      <p:sp>
        <p:nvSpPr>
          <p:cNvPr id="15" name="矩形 14"/>
          <p:cNvSpPr/>
          <p:nvPr/>
        </p:nvSpPr>
        <p:spPr>
          <a:xfrm>
            <a:off x="827584" y="4551511"/>
            <a:ext cx="2646878" cy="461665"/>
          </a:xfrm>
          <a:prstGeom prst="rect">
            <a:avLst/>
          </a:prstGeom>
        </p:spPr>
        <p:txBody>
          <a:bodyPr wrap="none">
            <a:spAutoFit/>
          </a:bodyPr>
          <a:lstStyle/>
          <a:p>
            <a:pPr marL="0" lvl="0" indent="0">
              <a:spcAft>
                <a:spcPts val="0"/>
              </a:spcAft>
            </a:pPr>
            <a:r>
              <a:rPr lang="zh-CN" altLang="en-US" sz="2400" dirty="0"/>
              <a:t>病毒数据库的升级</a:t>
            </a:r>
          </a:p>
        </p:txBody>
      </p:sp>
      <p:sp>
        <p:nvSpPr>
          <p:cNvPr id="16" name="矩形 15"/>
          <p:cNvSpPr/>
          <p:nvPr/>
        </p:nvSpPr>
        <p:spPr>
          <a:xfrm>
            <a:off x="5112899" y="4365104"/>
            <a:ext cx="2483437" cy="830997"/>
          </a:xfrm>
          <a:prstGeom prst="rect">
            <a:avLst/>
          </a:prstGeom>
        </p:spPr>
        <p:txBody>
          <a:bodyPr wrap="square">
            <a:spAutoFit/>
          </a:bodyPr>
          <a:lstStyle/>
          <a:p>
            <a:pPr marL="0" lvl="0" indent="0">
              <a:spcAft>
                <a:spcPts val="0"/>
              </a:spcAft>
            </a:pPr>
            <a:r>
              <a:rPr lang="zh-CN" altLang="en-US" sz="2400" dirty="0"/>
              <a:t>禁止未经许可的控件下载和安装</a:t>
            </a:r>
          </a:p>
        </p:txBody>
      </p:sp>
    </p:spTree>
    <p:extLst>
      <p:ext uri="{BB962C8B-B14F-4D97-AF65-F5344CB8AC3E}">
        <p14:creationId xmlns:p14="http://schemas.microsoft.com/office/powerpoint/2010/main" xmlns="" val="627542535"/>
      </p:ext>
    </p:extLst>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679C5684-DA5C-4729-8FE7-292889EDF018}" type="slidenum">
              <a:rPr lang="zh-CN" altLang="zh-CN" smtClean="0"/>
              <a:pPr>
                <a:defRPr/>
              </a:pPr>
              <a:t>338</a:t>
            </a:fld>
            <a:endParaRPr lang="zh-CN" altLang="zh-CN"/>
          </a:p>
        </p:txBody>
      </p:sp>
      <p:sp>
        <p:nvSpPr>
          <p:cNvPr id="6" name="标题 1"/>
          <p:cNvSpPr>
            <a:spLocks noGrp="1"/>
          </p:cNvSpPr>
          <p:nvPr>
            <p:ph type="title"/>
          </p:nvPr>
        </p:nvSpPr>
        <p:spPr>
          <a:xfrm>
            <a:off x="2915816" y="1196752"/>
            <a:ext cx="5390145" cy="2448272"/>
          </a:xfrm>
        </p:spPr>
        <p:txBody>
          <a:bodyPr/>
          <a:lstStyle/>
          <a:p>
            <a:pPr algn="ctr"/>
            <a:r>
              <a:rPr lang="zh-CN" altLang="en-US" sz="3600" b="1" dirty="0" smtClean="0"/>
              <a:t>第</a:t>
            </a:r>
            <a:r>
              <a:rPr lang="zh-CN" altLang="en-US" sz="3600" dirty="0"/>
              <a:t>四</a:t>
            </a:r>
            <a:r>
              <a:rPr lang="zh-CN" altLang="en-US" sz="3600" b="1" dirty="0" smtClean="0"/>
              <a:t>节</a:t>
            </a:r>
            <a:r>
              <a:rPr lang="en-US" altLang="zh-CN" sz="3600" b="1" dirty="0" smtClean="0"/>
              <a:t/>
            </a:r>
            <a:br>
              <a:rPr lang="en-US" altLang="zh-CN" sz="3600" b="1" dirty="0" smtClean="0"/>
            </a:br>
            <a:r>
              <a:rPr lang="zh-CN" altLang="en-US" sz="3600" b="1" dirty="0" smtClean="0"/>
              <a:t>  </a:t>
            </a:r>
            <a:r>
              <a:rPr lang="en-US" altLang="zh-CN" sz="3600" b="1" dirty="0" smtClean="0"/>
              <a:t/>
            </a:r>
            <a:br>
              <a:rPr lang="en-US" altLang="zh-CN" sz="3600" b="1" dirty="0" smtClean="0"/>
            </a:br>
            <a:r>
              <a:rPr lang="zh-CN" altLang="en-US" sz="3600" smtClean="0"/>
              <a:t>操作系统</a:t>
            </a:r>
            <a:r>
              <a:rPr lang="zh-CN" altLang="zh-CN" sz="3600" smtClean="0"/>
              <a:t>安全</a:t>
            </a:r>
            <a:endParaRPr lang="zh-CN" altLang="en-US" sz="3600" b="1" dirty="0"/>
          </a:p>
        </p:txBody>
      </p:sp>
    </p:spTree>
    <p:extLst>
      <p:ext uri="{BB962C8B-B14F-4D97-AF65-F5344CB8AC3E}">
        <p14:creationId xmlns:p14="http://schemas.microsoft.com/office/powerpoint/2010/main" xmlns="" val="19307555"/>
      </p:ext>
    </p:extLst>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、操作系统安全的重要性</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339</a:t>
            </a:fld>
            <a:endParaRPr lang="zh-CN" altLang="zh-CN"/>
          </a:p>
        </p:txBody>
      </p:sp>
      <p:graphicFrame>
        <p:nvGraphicFramePr>
          <p:cNvPr id="3" name="图示 2"/>
          <p:cNvGraphicFramePr/>
          <p:nvPr>
            <p:extLst>
              <p:ext uri="{D42A27DB-BD31-4B8C-83A1-F6EECF244321}">
                <p14:modId xmlns:p14="http://schemas.microsoft.com/office/powerpoint/2010/main" xmlns="" val="162031304"/>
              </p:ext>
            </p:extLst>
          </p:nvPr>
        </p:nvGraphicFramePr>
        <p:xfrm>
          <a:off x="1403648" y="134076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9117660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34</a:t>
            </a:fld>
            <a:endParaRPr lang="zh-CN" altLang="zh-CN"/>
          </a:p>
        </p:txBody>
      </p:sp>
      <p:sp>
        <p:nvSpPr>
          <p:cNvPr id="3" name="内容占位符 2"/>
          <p:cNvSpPr txBox="1">
            <a:spLocks/>
          </p:cNvSpPr>
          <p:nvPr/>
        </p:nvSpPr>
        <p:spPr>
          <a:xfrm>
            <a:off x="314324" y="928670"/>
            <a:ext cx="8401080" cy="4572031"/>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、系统软件</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marL="342900" lvl="0" indent="-342900" eaLnBrk="0" hangingPunct="0">
              <a:spcBef>
                <a:spcPct val="20000"/>
              </a:spcBef>
            </a:pPr>
            <a:r>
              <a:rPr lang="zh-CN" altLang="en-US" sz="2000" dirty="0" smtClean="0"/>
              <a:t>           系统软件包括各种语言的汇编、解释或编译系统，如计算机监控、调试、诊断、故障检测程序，数据库管理程序，操作系统和网络通信管理程序等。系统软件根据所完成功能的不同．可以分为以下</a:t>
            </a:r>
            <a:r>
              <a:rPr lang="en-US" sz="2000" dirty="0" smtClean="0"/>
              <a:t>4</a:t>
            </a:r>
            <a:r>
              <a:rPr lang="zh-CN" altLang="en-US" sz="2000" dirty="0" smtClean="0"/>
              <a:t>类：语言处理程序、操作系统、通信程序、数据库管理系统。</a:t>
            </a:r>
            <a:endParaRPr lang="en-US" altLang="zh-CN" sz="2000" dirty="0" smtClean="0"/>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、应用软件</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marL="342900" lvl="0" indent="-342900" eaLnBrk="0" hangingPunct="0">
              <a:spcBef>
                <a:spcPct val="20000"/>
              </a:spcBef>
            </a:pPr>
            <a:r>
              <a:rPr lang="zh-CN" altLang="en-US" sz="2000" dirty="0" smtClean="0"/>
              <a:t>            应用软件是计算机各种应用程序的总称。凡是用户利用计算机的硬件和系统软件所编制的解决各类实际问题的程序都成为应用软件，它的主要功能是解决一个实际问题或完成一项具体工作。可分为公共应用软件、专门应用软件、程序设计语言。</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
        <p:nvSpPr>
          <p:cNvPr id="4" name="矩形 3">
            <a:hlinkClick r:id="rId2"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、操作系统安全的重要性</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340</a:t>
            </a:fld>
            <a:endParaRPr lang="zh-CN" altLang="zh-CN"/>
          </a:p>
        </p:txBody>
      </p:sp>
      <p:graphicFrame>
        <p:nvGraphicFramePr>
          <p:cNvPr id="4" name="图示 3"/>
          <p:cNvGraphicFramePr/>
          <p:nvPr>
            <p:extLst>
              <p:ext uri="{D42A27DB-BD31-4B8C-83A1-F6EECF244321}">
                <p14:modId xmlns:p14="http://schemas.microsoft.com/office/powerpoint/2010/main" xmlns="" val="3517431721"/>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749731456"/>
      </p:ext>
    </p:extLst>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二、操作系统的安全</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341</a:t>
            </a:fld>
            <a:endParaRPr lang="zh-CN" altLang="zh-CN"/>
          </a:p>
        </p:txBody>
      </p:sp>
      <p:graphicFrame>
        <p:nvGraphicFramePr>
          <p:cNvPr id="4" name="图示 3"/>
          <p:cNvGraphicFramePr/>
          <p:nvPr>
            <p:extLst>
              <p:ext uri="{D42A27DB-BD31-4B8C-83A1-F6EECF244321}">
                <p14:modId xmlns:p14="http://schemas.microsoft.com/office/powerpoint/2010/main" xmlns="" val="1336196980"/>
              </p:ext>
            </p:extLst>
          </p:nvPr>
        </p:nvGraphicFramePr>
        <p:xfrm>
          <a:off x="1259632" y="1052736"/>
          <a:ext cx="6840760"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87053390"/>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二、操作系统的安全</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342</a:t>
            </a:fld>
            <a:endParaRPr lang="zh-CN" altLang="zh-CN"/>
          </a:p>
        </p:txBody>
      </p:sp>
      <p:grpSp>
        <p:nvGrpSpPr>
          <p:cNvPr id="3" name="组合 16"/>
          <p:cNvGrpSpPr/>
          <p:nvPr/>
        </p:nvGrpSpPr>
        <p:grpSpPr>
          <a:xfrm>
            <a:off x="4644008" y="1340768"/>
            <a:ext cx="648072" cy="2874304"/>
            <a:chOff x="3995936" y="1662612"/>
            <a:chExt cx="648072" cy="2349994"/>
          </a:xfrm>
        </p:grpSpPr>
        <p:sp>
          <p:nvSpPr>
            <p:cNvPr id="7" name="圆角矩形 6"/>
            <p:cNvSpPr/>
            <p:nvPr/>
          </p:nvSpPr>
          <p:spPr bwMode="auto">
            <a:xfrm>
              <a:off x="3995936" y="1780358"/>
              <a:ext cx="648072" cy="223224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1" name="矩形 10"/>
            <p:cNvSpPr/>
            <p:nvPr/>
          </p:nvSpPr>
          <p:spPr>
            <a:xfrm>
              <a:off x="4094461" y="1662612"/>
              <a:ext cx="446084" cy="2336267"/>
            </a:xfrm>
            <a:prstGeom prst="rect">
              <a:avLst/>
            </a:prstGeom>
          </p:spPr>
          <p:txBody>
            <a:bodyPr vert="eaVert" wrap="none">
              <a:spAutoFit/>
            </a:bodyPr>
            <a:lstStyle/>
            <a:p>
              <a:pPr indent="266700" algn="just">
                <a:lnSpc>
                  <a:spcPts val="2000"/>
                </a:lnSpc>
                <a:spcAft>
                  <a:spcPts val="0"/>
                </a:spcAft>
              </a:pPr>
              <a:r>
                <a:rPr lang="zh-CN" altLang="zh-CN" sz="2200" b="1" kern="100" dirty="0" smtClean="0">
                  <a:latin typeface="Calibri" panose="020F0502020204030204" pitchFamily="34" charset="0"/>
                  <a:cs typeface="Times New Roman" panose="02020603050405020304" pitchFamily="18" charset="0"/>
                </a:rPr>
                <a:t>操作系统安全的控制</a:t>
              </a:r>
              <a:endParaRPr lang="zh-CN" altLang="zh-CN" sz="2200" b="1" kern="100" dirty="0">
                <a:latin typeface="Calibri" panose="020F0502020204030204" pitchFamily="34" charset="0"/>
                <a:cs typeface="Times New Roman" panose="02020603050405020304" pitchFamily="18" charset="0"/>
              </a:endParaRPr>
            </a:p>
          </p:txBody>
        </p:sp>
      </p:grpSp>
      <p:grpSp>
        <p:nvGrpSpPr>
          <p:cNvPr id="4" name="组合 15"/>
          <p:cNvGrpSpPr/>
          <p:nvPr/>
        </p:nvGrpSpPr>
        <p:grpSpPr>
          <a:xfrm>
            <a:off x="6012160" y="1916832"/>
            <a:ext cx="648072" cy="2232248"/>
            <a:chOff x="5508104" y="1916832"/>
            <a:chExt cx="648072" cy="2232248"/>
          </a:xfrm>
        </p:grpSpPr>
        <p:sp>
          <p:nvSpPr>
            <p:cNvPr id="10" name="圆角矩形 9"/>
            <p:cNvSpPr/>
            <p:nvPr/>
          </p:nvSpPr>
          <p:spPr bwMode="auto">
            <a:xfrm>
              <a:off x="5508104" y="1916832"/>
              <a:ext cx="648072" cy="223224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a:xfrm>
              <a:off x="5602178" y="2348880"/>
              <a:ext cx="553998" cy="1304203"/>
            </a:xfrm>
            <a:prstGeom prst="rect">
              <a:avLst/>
            </a:prstGeom>
          </p:spPr>
          <p:txBody>
            <a:bodyPr vert="eaVert" wrap="none">
              <a:spAutoFit/>
            </a:bodyPr>
            <a:lstStyle/>
            <a:p>
              <a:r>
                <a:rPr lang="zh-CN" altLang="zh-CN" sz="2400" b="1" dirty="0">
                  <a:latin typeface="Calibri" panose="020F0502020204030204" pitchFamily="34" charset="0"/>
                  <a:cs typeface="Times New Roman" panose="02020603050405020304" pitchFamily="18" charset="0"/>
                </a:rPr>
                <a:t>访问控制</a:t>
              </a:r>
              <a:endParaRPr lang="zh-CN" altLang="en-US" sz="2400" b="1" dirty="0"/>
            </a:p>
          </p:txBody>
        </p:sp>
      </p:grpSp>
      <p:pic>
        <p:nvPicPr>
          <p:cNvPr id="14" name="圆角矩形 14"/>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55861" y="1052736"/>
            <a:ext cx="3140075" cy="4500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组合 14"/>
          <p:cNvGrpSpPr/>
          <p:nvPr/>
        </p:nvGrpSpPr>
        <p:grpSpPr>
          <a:xfrm>
            <a:off x="3250559" y="1916832"/>
            <a:ext cx="648072" cy="2232248"/>
            <a:chOff x="2602487" y="1916832"/>
            <a:chExt cx="648072" cy="2232248"/>
          </a:xfrm>
        </p:grpSpPr>
        <p:sp>
          <p:nvSpPr>
            <p:cNvPr id="8" name="圆角矩形 7"/>
            <p:cNvSpPr/>
            <p:nvPr/>
          </p:nvSpPr>
          <p:spPr bwMode="auto">
            <a:xfrm>
              <a:off x="2602487" y="1916832"/>
              <a:ext cx="648072" cy="223224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a:xfrm>
              <a:off x="2649524" y="2318759"/>
              <a:ext cx="553998" cy="1304203"/>
            </a:xfrm>
            <a:prstGeom prst="rect">
              <a:avLst/>
            </a:prstGeom>
          </p:spPr>
          <p:txBody>
            <a:bodyPr vert="eaVert" wrap="none">
              <a:spAutoFit/>
            </a:bodyPr>
            <a:lstStyle/>
            <a:p>
              <a:r>
                <a:rPr lang="zh-CN" altLang="zh-CN" sz="2400" b="1" dirty="0" smtClean="0">
                  <a:latin typeface="Calibri" panose="020F0502020204030204" pitchFamily="34" charset="0"/>
                  <a:cs typeface="Times New Roman" panose="02020603050405020304" pitchFamily="18" charset="0"/>
                </a:rPr>
                <a:t>隔离控制</a:t>
              </a:r>
              <a:endParaRPr lang="zh-CN" altLang="en-US" sz="2400" b="1" dirty="0"/>
            </a:p>
          </p:txBody>
        </p:sp>
      </p:grpSp>
      <p:sp>
        <p:nvSpPr>
          <p:cNvPr id="18" name="矩形 17"/>
          <p:cNvSpPr/>
          <p:nvPr/>
        </p:nvSpPr>
        <p:spPr>
          <a:xfrm>
            <a:off x="1187624" y="1916832"/>
            <a:ext cx="1979713" cy="2236574"/>
          </a:xfrm>
          <a:prstGeom prst="rect">
            <a:avLst/>
          </a:prstGeom>
        </p:spPr>
        <p:txBody>
          <a:bodyPr wrap="square">
            <a:spAutoFit/>
          </a:bodyPr>
          <a:lstStyle/>
          <a:p>
            <a:pPr>
              <a:lnSpc>
                <a:spcPct val="150000"/>
              </a:lnSpc>
            </a:pPr>
            <a:r>
              <a:rPr lang="zh-CN" altLang="en-US" sz="2400" dirty="0"/>
              <a:t>①物理</a:t>
            </a:r>
            <a:r>
              <a:rPr lang="zh-CN" altLang="en-US" sz="2400" dirty="0" smtClean="0"/>
              <a:t>隔离</a:t>
            </a:r>
            <a:endParaRPr lang="zh-CN" altLang="en-US" sz="2400" dirty="0"/>
          </a:p>
          <a:p>
            <a:pPr>
              <a:lnSpc>
                <a:spcPct val="150000"/>
              </a:lnSpc>
            </a:pPr>
            <a:r>
              <a:rPr lang="zh-CN" altLang="en-US" sz="2400" dirty="0"/>
              <a:t>②</a:t>
            </a:r>
            <a:r>
              <a:rPr lang="zh-CN" altLang="en-US" sz="2400" dirty="0" smtClean="0"/>
              <a:t>时间隔离</a:t>
            </a:r>
            <a:endParaRPr lang="zh-CN" altLang="en-US" sz="2400" dirty="0"/>
          </a:p>
          <a:p>
            <a:pPr>
              <a:lnSpc>
                <a:spcPct val="150000"/>
              </a:lnSpc>
            </a:pPr>
            <a:r>
              <a:rPr lang="zh-CN" altLang="en-US" sz="2400" dirty="0"/>
              <a:t>③加密</a:t>
            </a:r>
            <a:r>
              <a:rPr lang="zh-CN" altLang="en-US" sz="2400" dirty="0" smtClean="0"/>
              <a:t>隔离</a:t>
            </a:r>
            <a:endParaRPr lang="zh-CN" altLang="en-US" sz="2400" dirty="0"/>
          </a:p>
          <a:p>
            <a:pPr>
              <a:lnSpc>
                <a:spcPct val="150000"/>
              </a:lnSpc>
            </a:pPr>
            <a:r>
              <a:rPr lang="zh-CN" altLang="en-US" sz="2400" dirty="0"/>
              <a:t>④逻辑</a:t>
            </a:r>
            <a:r>
              <a:rPr lang="zh-CN" altLang="en-US" sz="2400" dirty="0" smtClean="0"/>
              <a:t>隔离</a:t>
            </a:r>
            <a:endParaRPr lang="zh-CN" altLang="en-US" sz="2400" dirty="0"/>
          </a:p>
        </p:txBody>
      </p:sp>
      <p:sp>
        <p:nvSpPr>
          <p:cNvPr id="19" name="左箭头 18"/>
          <p:cNvSpPr/>
          <p:nvPr/>
        </p:nvSpPr>
        <p:spPr bwMode="auto">
          <a:xfrm>
            <a:off x="4067944" y="2636912"/>
            <a:ext cx="576064" cy="360040"/>
          </a:xfrm>
          <a:prstGeom prst="leftArrow">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右箭头 19"/>
          <p:cNvSpPr/>
          <p:nvPr/>
        </p:nvSpPr>
        <p:spPr bwMode="auto">
          <a:xfrm>
            <a:off x="5292080" y="2636912"/>
            <a:ext cx="588848" cy="360040"/>
          </a:xfrm>
          <a:prstGeom prst="rightArrow">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3713527131"/>
      </p:ext>
    </p:extLst>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二、操作系统的安全</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343</a:t>
            </a:fld>
            <a:endParaRPr lang="zh-CN" altLang="zh-CN"/>
          </a:p>
        </p:txBody>
      </p:sp>
      <p:graphicFrame>
        <p:nvGraphicFramePr>
          <p:cNvPr id="6" name="图示 5"/>
          <p:cNvGraphicFramePr/>
          <p:nvPr>
            <p:extLst>
              <p:ext uri="{D42A27DB-BD31-4B8C-83A1-F6EECF244321}">
                <p14:modId xmlns:p14="http://schemas.microsoft.com/office/powerpoint/2010/main" xmlns="" val="45544274"/>
              </p:ext>
            </p:extLst>
          </p:nvPr>
        </p:nvGraphicFramePr>
        <p:xfrm>
          <a:off x="-36512" y="1324992"/>
          <a:ext cx="8363272" cy="40482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411859063"/>
      </p:ext>
    </p:extLst>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576" y="5805264"/>
            <a:ext cx="7311677" cy="1143000"/>
          </a:xfrm>
        </p:spPr>
        <p:txBody>
          <a:bodyPr/>
          <a:lstStyle/>
          <a:p>
            <a:r>
              <a:rPr lang="zh-CN" altLang="en-US" sz="2800" b="1" dirty="0">
                <a:solidFill>
                  <a:schemeClr val="bg1"/>
                </a:solidFill>
              </a:rPr>
              <a:t>三</a:t>
            </a:r>
            <a:r>
              <a:rPr lang="zh-CN" altLang="en-US" sz="2800" b="1" dirty="0" smtClean="0">
                <a:solidFill>
                  <a:schemeClr val="bg1"/>
                </a:solidFill>
              </a:rPr>
              <a:t>、操作系统安全的影响及面临的威胁</a:t>
            </a:r>
            <a:endParaRPr lang="zh-CN" altLang="en-US" sz="28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344</a:t>
            </a:fld>
            <a:endParaRPr lang="zh-CN" altLang="zh-CN"/>
          </a:p>
        </p:txBody>
      </p:sp>
      <p:graphicFrame>
        <p:nvGraphicFramePr>
          <p:cNvPr id="4" name="图示 3"/>
          <p:cNvGraphicFramePr/>
          <p:nvPr>
            <p:extLst>
              <p:ext uri="{D42A27DB-BD31-4B8C-83A1-F6EECF244321}">
                <p14:modId xmlns:p14="http://schemas.microsoft.com/office/powerpoint/2010/main" xmlns="" val="177666397"/>
              </p:ext>
            </p:extLst>
          </p:nvPr>
        </p:nvGraphicFramePr>
        <p:xfrm>
          <a:off x="1043608" y="1124744"/>
          <a:ext cx="6768752"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672856805"/>
      </p:ext>
    </p:extLst>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576" y="5805264"/>
            <a:ext cx="7311677" cy="1143000"/>
          </a:xfrm>
        </p:spPr>
        <p:txBody>
          <a:bodyPr/>
          <a:lstStyle/>
          <a:p>
            <a:r>
              <a:rPr lang="zh-CN" altLang="en-US" sz="2800" b="1" dirty="0" smtClean="0">
                <a:solidFill>
                  <a:schemeClr val="bg1"/>
                </a:solidFill>
              </a:rPr>
              <a:t>三、操作系统安全的影响及面临的威胁</a:t>
            </a:r>
            <a:endParaRPr lang="zh-CN" altLang="en-US" sz="28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345</a:t>
            </a:fld>
            <a:endParaRPr lang="zh-CN" altLang="zh-CN"/>
          </a:p>
        </p:txBody>
      </p:sp>
      <p:graphicFrame>
        <p:nvGraphicFramePr>
          <p:cNvPr id="4" name="图示 3"/>
          <p:cNvGraphicFramePr/>
          <p:nvPr>
            <p:extLst>
              <p:ext uri="{D42A27DB-BD31-4B8C-83A1-F6EECF244321}">
                <p14:modId xmlns:p14="http://schemas.microsoft.com/office/powerpoint/2010/main" xmlns="" val="1544433106"/>
              </p:ext>
            </p:extLst>
          </p:nvPr>
        </p:nvGraphicFramePr>
        <p:xfrm>
          <a:off x="1043608" y="764704"/>
          <a:ext cx="7416824"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021793358"/>
      </p:ext>
    </p:extLst>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576" y="5805264"/>
            <a:ext cx="7311677" cy="1143000"/>
          </a:xfrm>
        </p:spPr>
        <p:txBody>
          <a:bodyPr/>
          <a:lstStyle/>
          <a:p>
            <a:r>
              <a:rPr lang="zh-CN" altLang="en-US" sz="2800" b="1" dirty="0">
                <a:solidFill>
                  <a:schemeClr val="bg1"/>
                </a:solidFill>
              </a:rPr>
              <a:t>四</a:t>
            </a:r>
            <a:r>
              <a:rPr lang="zh-CN" altLang="en-US" sz="2800" b="1" dirty="0" smtClean="0">
                <a:solidFill>
                  <a:schemeClr val="bg1"/>
                </a:solidFill>
              </a:rPr>
              <a:t>、用户身份的识别与验证</a:t>
            </a:r>
            <a:endParaRPr lang="zh-CN" altLang="en-US" sz="28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346</a:t>
            </a:fld>
            <a:endParaRPr lang="zh-CN" altLang="zh-CN"/>
          </a:p>
        </p:txBody>
      </p:sp>
      <p:sp>
        <p:nvSpPr>
          <p:cNvPr id="3" name="文本框 2"/>
          <p:cNvSpPr txBox="1"/>
          <p:nvPr/>
        </p:nvSpPr>
        <p:spPr>
          <a:xfrm>
            <a:off x="3577014" y="2457828"/>
            <a:ext cx="1213794" cy="707886"/>
          </a:xfrm>
          <a:prstGeom prst="rect">
            <a:avLst/>
          </a:prstGeom>
          <a:noFill/>
        </p:spPr>
        <p:txBody>
          <a:bodyPr wrap="none" rtlCol="0">
            <a:spAutoFit/>
          </a:bodyPr>
          <a:lstStyle/>
          <a:p>
            <a:r>
              <a:rPr lang="zh-CN" altLang="en-US" sz="4000" b="1" dirty="0" smtClean="0">
                <a:solidFill>
                  <a:srgbClr val="C00000"/>
                </a:solidFill>
              </a:rPr>
              <a:t>口令</a:t>
            </a:r>
            <a:endParaRPr lang="zh-CN" altLang="en-US" sz="4000" b="1" dirty="0">
              <a:solidFill>
                <a:srgbClr val="C00000"/>
              </a:solidFill>
            </a:endParaRPr>
          </a:p>
        </p:txBody>
      </p:sp>
      <p:sp>
        <p:nvSpPr>
          <p:cNvPr id="6" name="矩形 5"/>
          <p:cNvSpPr/>
          <p:nvPr/>
        </p:nvSpPr>
        <p:spPr>
          <a:xfrm>
            <a:off x="1154713" y="3553852"/>
            <a:ext cx="3057247" cy="523220"/>
          </a:xfrm>
          <a:prstGeom prst="rect">
            <a:avLst/>
          </a:prstGeom>
        </p:spPr>
        <p:txBody>
          <a:bodyPr wrap="none">
            <a:spAutoFit/>
          </a:bodyPr>
          <a:lstStyle/>
          <a:p>
            <a:r>
              <a:rPr lang="zh-CN" altLang="zh-CN" sz="2800" dirty="0" smtClean="0">
                <a:latin typeface="Calibri" panose="020F0502020204030204" pitchFamily="34" charset="0"/>
                <a:cs typeface="Times New Roman" panose="02020603050405020304" pitchFamily="18" charset="0"/>
              </a:rPr>
              <a:t>口令的检查与加密</a:t>
            </a:r>
            <a:endParaRPr lang="zh-CN" altLang="en-US" sz="2800" dirty="0"/>
          </a:p>
        </p:txBody>
      </p:sp>
      <p:sp>
        <p:nvSpPr>
          <p:cNvPr id="7" name="矩形 6"/>
          <p:cNvSpPr/>
          <p:nvPr/>
        </p:nvSpPr>
        <p:spPr>
          <a:xfrm>
            <a:off x="4183911" y="3675867"/>
            <a:ext cx="2967479" cy="348813"/>
          </a:xfrm>
          <a:prstGeom prst="rect">
            <a:avLst/>
          </a:prstGeom>
        </p:spPr>
        <p:txBody>
          <a:bodyPr wrap="none">
            <a:spAutoFit/>
          </a:bodyPr>
          <a:lstStyle/>
          <a:p>
            <a:pPr indent="266700" algn="just">
              <a:lnSpc>
                <a:spcPts val="2000"/>
              </a:lnSpc>
              <a:spcAft>
                <a:spcPts val="0"/>
              </a:spcAft>
            </a:pPr>
            <a:r>
              <a:rPr lang="zh-CN" altLang="zh-CN" sz="2800" kern="100" dirty="0">
                <a:latin typeface="Calibri" panose="020F0502020204030204" pitchFamily="34" charset="0"/>
                <a:cs typeface="Times New Roman" panose="02020603050405020304" pitchFamily="18" charset="0"/>
              </a:rPr>
              <a:t>口令的安全存储</a:t>
            </a:r>
          </a:p>
        </p:txBody>
      </p:sp>
    </p:spTree>
    <p:extLst>
      <p:ext uri="{BB962C8B-B14F-4D97-AF65-F5344CB8AC3E}">
        <p14:creationId xmlns:p14="http://schemas.microsoft.com/office/powerpoint/2010/main" xmlns="" val="3602562906"/>
      </p:ext>
    </p:ext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2576" y="5805264"/>
            <a:ext cx="7311677" cy="1143000"/>
          </a:xfrm>
        </p:spPr>
        <p:txBody>
          <a:bodyPr/>
          <a:lstStyle/>
          <a:p>
            <a:r>
              <a:rPr lang="zh-CN" altLang="en-US" sz="2800" b="1" dirty="0" smtClean="0">
                <a:solidFill>
                  <a:schemeClr val="bg1"/>
                </a:solidFill>
              </a:rPr>
              <a:t>五、系统加固</a:t>
            </a:r>
            <a:endParaRPr lang="zh-CN" altLang="en-US" sz="28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347</a:t>
            </a:fld>
            <a:endParaRPr lang="zh-CN" altLang="zh-CN"/>
          </a:p>
        </p:txBody>
      </p:sp>
      <p:sp>
        <p:nvSpPr>
          <p:cNvPr id="4" name="矩形 3"/>
          <p:cNvSpPr/>
          <p:nvPr/>
        </p:nvSpPr>
        <p:spPr>
          <a:xfrm>
            <a:off x="737163" y="1484784"/>
            <a:ext cx="8011301" cy="461665"/>
          </a:xfrm>
          <a:prstGeom prst="rect">
            <a:avLst/>
          </a:prstGeom>
        </p:spPr>
        <p:txBody>
          <a:bodyPr wrap="square">
            <a:spAutoFit/>
          </a:bodyPr>
          <a:lstStyle/>
          <a:p>
            <a:r>
              <a:rPr lang="en-US" altLang="zh-CN" sz="2400" dirty="0" smtClean="0">
                <a:latin typeface="Calibri" panose="020F0502020204030204" pitchFamily="34" charset="0"/>
                <a:cs typeface="Times New Roman" panose="02020603050405020304" pitchFamily="18" charset="0"/>
              </a:rPr>
              <a:t>1</a:t>
            </a:r>
            <a:r>
              <a:rPr lang="zh-CN" altLang="en-US" sz="2400" dirty="0" smtClean="0">
                <a:latin typeface="Calibri" panose="020F0502020204030204" pitchFamily="34" charset="0"/>
                <a:cs typeface="Times New Roman" panose="02020603050405020304" pitchFamily="18" charset="0"/>
              </a:rPr>
              <a:t>、为</a:t>
            </a:r>
            <a:r>
              <a:rPr lang="zh-CN" altLang="zh-CN" sz="2400" dirty="0" smtClean="0">
                <a:latin typeface="Calibri" panose="020F0502020204030204" pitchFamily="34" charset="0"/>
                <a:cs typeface="Times New Roman" panose="02020603050405020304" pitchFamily="18" charset="0"/>
              </a:rPr>
              <a:t>系统打上最新补丁，确保操作系统和应用程序安全</a:t>
            </a:r>
            <a:r>
              <a:rPr lang="zh-CN" altLang="en-US" sz="2400" dirty="0" smtClean="0">
                <a:latin typeface="Calibri" panose="020F0502020204030204" pitchFamily="34" charset="0"/>
                <a:cs typeface="Times New Roman" panose="02020603050405020304" pitchFamily="18" charset="0"/>
              </a:rPr>
              <a:t>。</a:t>
            </a:r>
            <a:endParaRPr lang="zh-CN" altLang="en-US" sz="2400" dirty="0"/>
          </a:p>
        </p:txBody>
      </p:sp>
      <p:sp>
        <p:nvSpPr>
          <p:cNvPr id="8" name="矩形 7"/>
          <p:cNvSpPr/>
          <p:nvPr/>
        </p:nvSpPr>
        <p:spPr>
          <a:xfrm>
            <a:off x="737162" y="2386410"/>
            <a:ext cx="7795278" cy="830997"/>
          </a:xfrm>
          <a:prstGeom prst="rect">
            <a:avLst/>
          </a:prstGeom>
        </p:spPr>
        <p:txBody>
          <a:bodyPr wrap="square">
            <a:spAutoFit/>
          </a:bodyPr>
          <a:lstStyle/>
          <a:p>
            <a:r>
              <a:rPr lang="en-US" altLang="zh-CN" sz="2400" dirty="0" smtClean="0">
                <a:latin typeface="Calibri" panose="020F0502020204030204" pitchFamily="34" charset="0"/>
                <a:cs typeface="Times New Roman" panose="02020603050405020304" pitchFamily="18" charset="0"/>
              </a:rPr>
              <a:t>2</a:t>
            </a:r>
            <a:r>
              <a:rPr lang="zh-CN" altLang="en-US" sz="2400" dirty="0" smtClean="0">
                <a:latin typeface="Calibri" panose="020F0502020204030204" pitchFamily="34" charset="0"/>
                <a:cs typeface="Times New Roman" panose="02020603050405020304" pitchFamily="18" charset="0"/>
              </a:rPr>
              <a:t>、</a:t>
            </a:r>
            <a:r>
              <a:rPr lang="zh-CN" altLang="zh-CN" sz="2400" dirty="0" smtClean="0">
                <a:latin typeface="Calibri" panose="020F0502020204030204" pitchFamily="34" charset="0"/>
                <a:cs typeface="Times New Roman" panose="02020603050405020304" pitchFamily="18" charset="0"/>
              </a:rPr>
              <a:t>关闭</a:t>
            </a:r>
            <a:r>
              <a:rPr lang="zh-CN" altLang="zh-CN" sz="2400" dirty="0">
                <a:latin typeface="Calibri" panose="020F0502020204030204" pitchFamily="34" charset="0"/>
                <a:cs typeface="Times New Roman" panose="02020603050405020304" pitchFamily="18" charset="0"/>
              </a:rPr>
              <a:t>某些服务、帐号管理、共享管理、注册表加固</a:t>
            </a:r>
            <a:r>
              <a:rPr lang="zh-CN" altLang="zh-CN" sz="2400" dirty="0" smtClean="0">
                <a:latin typeface="Calibri" panose="020F0502020204030204" pitchFamily="34" charset="0"/>
                <a:cs typeface="Times New Roman" panose="02020603050405020304" pitchFamily="18" charset="0"/>
              </a:rPr>
              <a:t>、</a:t>
            </a:r>
            <a:r>
              <a:rPr lang="en-US" altLang="zh-CN" sz="2400" dirty="0" smtClean="0">
                <a:latin typeface="Calibri" panose="020F0502020204030204" pitchFamily="34" charset="0"/>
                <a:cs typeface="Times New Roman" panose="02020603050405020304" pitchFamily="18" charset="0"/>
              </a:rPr>
              <a:t>       </a:t>
            </a:r>
            <a:r>
              <a:rPr lang="zh-CN" altLang="zh-CN" sz="2400" dirty="0" smtClean="0">
                <a:latin typeface="Calibri" panose="020F0502020204030204" pitchFamily="34" charset="0"/>
                <a:cs typeface="Times New Roman" panose="02020603050405020304" pitchFamily="18" charset="0"/>
              </a:rPr>
              <a:t>本地</a:t>
            </a:r>
            <a:r>
              <a:rPr lang="zh-CN" altLang="zh-CN" sz="2400" dirty="0">
                <a:latin typeface="Calibri" panose="020F0502020204030204" pitchFamily="34" charset="0"/>
                <a:cs typeface="Times New Roman" panose="02020603050405020304" pitchFamily="18" charset="0"/>
              </a:rPr>
              <a:t>安全策略</a:t>
            </a:r>
            <a:r>
              <a:rPr lang="zh-CN" altLang="zh-CN" sz="2400" dirty="0" smtClean="0">
                <a:latin typeface="Calibri" panose="020F0502020204030204" pitchFamily="34" charset="0"/>
                <a:cs typeface="Times New Roman" panose="02020603050405020304" pitchFamily="18" charset="0"/>
              </a:rPr>
              <a:t>等</a:t>
            </a:r>
            <a:r>
              <a:rPr lang="zh-CN" altLang="en-US" sz="2400" dirty="0" smtClean="0">
                <a:latin typeface="Calibri" panose="020F0502020204030204" pitchFamily="34" charset="0"/>
                <a:cs typeface="Times New Roman" panose="02020603050405020304" pitchFamily="18" charset="0"/>
              </a:rPr>
              <a:t>。</a:t>
            </a:r>
            <a:endParaRPr lang="zh-CN" altLang="en-US" sz="2400" dirty="0"/>
          </a:p>
        </p:txBody>
      </p:sp>
      <p:sp>
        <p:nvSpPr>
          <p:cNvPr id="9" name="矩形 8"/>
          <p:cNvSpPr/>
          <p:nvPr/>
        </p:nvSpPr>
        <p:spPr>
          <a:xfrm>
            <a:off x="755576" y="3530986"/>
            <a:ext cx="7776864" cy="1200329"/>
          </a:xfrm>
          <a:prstGeom prst="rect">
            <a:avLst/>
          </a:prstGeom>
        </p:spPr>
        <p:txBody>
          <a:bodyPr wrap="square">
            <a:spAutoFit/>
          </a:bodyPr>
          <a:lstStyle/>
          <a:p>
            <a:r>
              <a:rPr lang="en-US" altLang="zh-CN" sz="2400" dirty="0" smtClean="0">
                <a:latin typeface="Calibri" panose="020F0502020204030204" pitchFamily="34" charset="0"/>
                <a:cs typeface="Times New Roman" panose="02020603050405020304" pitchFamily="18" charset="0"/>
              </a:rPr>
              <a:t>3</a:t>
            </a:r>
            <a:r>
              <a:rPr lang="zh-CN" altLang="en-US" sz="2400" dirty="0" smtClean="0">
                <a:latin typeface="Calibri" panose="020F0502020204030204" pitchFamily="34" charset="0"/>
                <a:cs typeface="Times New Roman" panose="02020603050405020304" pitchFamily="18" charset="0"/>
              </a:rPr>
              <a:t>、</a:t>
            </a:r>
            <a:r>
              <a:rPr lang="zh-CN" altLang="zh-CN" sz="2400" dirty="0" smtClean="0">
                <a:latin typeface="Calibri" panose="020F0502020204030204" pitchFamily="34" charset="0"/>
                <a:cs typeface="Times New Roman" panose="02020603050405020304" pitchFamily="18" charset="0"/>
              </a:rPr>
              <a:t>杜绝</a:t>
            </a:r>
            <a:r>
              <a:rPr lang="zh-CN" altLang="zh-CN" sz="2400" dirty="0">
                <a:latin typeface="Calibri" panose="020F0502020204030204" pitchFamily="34" charset="0"/>
                <a:cs typeface="Times New Roman" panose="02020603050405020304" pitchFamily="18" charset="0"/>
              </a:rPr>
              <a:t>或限制天窗、隐蔽通道、特洛伊木马等对系统构成的安全隐患</a:t>
            </a:r>
            <a:r>
              <a:rPr lang="en-US" altLang="zh-CN" sz="2400" dirty="0">
                <a:latin typeface="Calibri" panose="020F0502020204030204" pitchFamily="34" charset="0"/>
                <a:cs typeface="Times New Roman" panose="02020603050405020304" pitchFamily="18" charset="0"/>
              </a:rPr>
              <a:t>UNIX</a:t>
            </a:r>
            <a:r>
              <a:rPr lang="zh-CN" altLang="zh-CN" sz="2400" dirty="0">
                <a:latin typeface="Calibri" panose="020F0502020204030204" pitchFamily="34" charset="0"/>
                <a:cs typeface="Times New Roman" panose="02020603050405020304" pitchFamily="18" charset="0"/>
              </a:rPr>
              <a:t>系统中的信息提供足够的保护，防止未授权用户的滥用或毁坏。</a:t>
            </a:r>
            <a:endParaRPr lang="zh-CN" altLang="en-US" sz="2400" dirty="0"/>
          </a:p>
        </p:txBody>
      </p:sp>
    </p:spTree>
    <p:extLst>
      <p:ext uri="{BB962C8B-B14F-4D97-AF65-F5344CB8AC3E}">
        <p14:creationId xmlns:p14="http://schemas.microsoft.com/office/powerpoint/2010/main" xmlns="" val="1931714548"/>
      </p:ext>
    </p:extLst>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679C5684-DA5C-4729-8FE7-292889EDF018}" type="slidenum">
              <a:rPr lang="zh-CN" altLang="zh-CN" smtClean="0"/>
              <a:pPr>
                <a:defRPr/>
              </a:pPr>
              <a:t>348</a:t>
            </a:fld>
            <a:endParaRPr lang="zh-CN" altLang="zh-CN"/>
          </a:p>
        </p:txBody>
      </p:sp>
      <p:sp>
        <p:nvSpPr>
          <p:cNvPr id="6" name="标题 1"/>
          <p:cNvSpPr>
            <a:spLocks noGrp="1"/>
          </p:cNvSpPr>
          <p:nvPr>
            <p:ph type="title"/>
          </p:nvPr>
        </p:nvSpPr>
        <p:spPr>
          <a:xfrm>
            <a:off x="2915816" y="1196752"/>
            <a:ext cx="5390145" cy="2448272"/>
          </a:xfrm>
        </p:spPr>
        <p:txBody>
          <a:bodyPr/>
          <a:lstStyle/>
          <a:p>
            <a:pPr algn="ctr"/>
            <a:r>
              <a:rPr lang="zh-CN" altLang="en-US" sz="3600" b="1" dirty="0" smtClean="0"/>
              <a:t>第</a:t>
            </a:r>
            <a:r>
              <a:rPr lang="zh-CN" altLang="en-US" sz="3600" dirty="0"/>
              <a:t>五</a:t>
            </a:r>
            <a:r>
              <a:rPr lang="zh-CN" altLang="en-US" sz="3600" b="1" dirty="0" smtClean="0"/>
              <a:t>节</a:t>
            </a:r>
            <a:r>
              <a:rPr lang="en-US" altLang="zh-CN" sz="3600" b="1" dirty="0" smtClean="0"/>
              <a:t/>
            </a:r>
            <a:br>
              <a:rPr lang="en-US" altLang="zh-CN" sz="3600" b="1" dirty="0" smtClean="0"/>
            </a:br>
            <a:r>
              <a:rPr lang="zh-CN" altLang="en-US" sz="3600" b="1" dirty="0" smtClean="0"/>
              <a:t>  </a:t>
            </a:r>
            <a:r>
              <a:rPr lang="en-US" altLang="zh-CN" sz="3600" b="1" dirty="0" smtClean="0"/>
              <a:t/>
            </a:r>
            <a:br>
              <a:rPr lang="en-US" altLang="zh-CN" sz="3600" b="1" dirty="0" smtClean="0"/>
            </a:br>
            <a:r>
              <a:rPr lang="zh-CN" altLang="en-US" sz="3600" b="1" dirty="0" smtClean="0"/>
              <a:t>应用</a:t>
            </a:r>
            <a:r>
              <a:rPr lang="zh-CN" altLang="en-US" sz="3600" dirty="0" smtClean="0"/>
              <a:t>系统软件</a:t>
            </a:r>
            <a:r>
              <a:rPr lang="zh-CN" altLang="zh-CN" sz="3600" dirty="0" smtClean="0"/>
              <a:t>安全</a:t>
            </a:r>
            <a:endParaRPr lang="zh-CN" altLang="en-US" sz="3600" b="1" dirty="0"/>
          </a:p>
        </p:txBody>
      </p:sp>
    </p:spTree>
    <p:extLst>
      <p:ext uri="{BB962C8B-B14F-4D97-AF65-F5344CB8AC3E}">
        <p14:creationId xmlns:p14="http://schemas.microsoft.com/office/powerpoint/2010/main" xmlns="" val="2904041750"/>
      </p:ext>
    </p:extLst>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349</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349</a:t>
            </a:fld>
            <a:endParaRPr lang="en-US" sz="1400" b="0"/>
          </a:p>
        </p:txBody>
      </p:sp>
      <p:grpSp>
        <p:nvGrpSpPr>
          <p:cNvPr id="9" name="组合 9"/>
          <p:cNvGrpSpPr/>
          <p:nvPr/>
        </p:nvGrpSpPr>
        <p:grpSpPr>
          <a:xfrm>
            <a:off x="1619672" y="1759471"/>
            <a:ext cx="5681381" cy="3166518"/>
            <a:chOff x="1338891" y="1759471"/>
            <a:chExt cx="5681381" cy="3166518"/>
          </a:xfrm>
        </p:grpSpPr>
        <p:sp>
          <p:nvSpPr>
            <p:cNvPr id="4" name="五边形 3"/>
            <p:cNvSpPr/>
            <p:nvPr/>
          </p:nvSpPr>
          <p:spPr bwMode="auto">
            <a:xfrm>
              <a:off x="4753000" y="1759471"/>
              <a:ext cx="2267272" cy="528092"/>
            </a:xfrm>
            <a:prstGeom prst="homePlate">
              <a:avLst/>
            </a:prstGeom>
            <a:solidFill>
              <a:srgbClr val="04195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Line 7"/>
            <p:cNvSpPr>
              <a:spLocks noChangeShapeType="1"/>
            </p:cNvSpPr>
            <p:nvPr/>
          </p:nvSpPr>
          <p:spPr bwMode="auto">
            <a:xfrm flipV="1">
              <a:off x="4313907" y="1961605"/>
              <a:ext cx="854075" cy="1216025"/>
            </a:xfrm>
            <a:prstGeom prst="line">
              <a:avLst/>
            </a:prstGeom>
            <a:noFill/>
            <a:ln w="28575">
              <a:solidFill>
                <a:srgbClr val="04195E"/>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grpSp>
          <p:nvGrpSpPr>
            <p:cNvPr id="10" name="Group 11"/>
            <p:cNvGrpSpPr>
              <a:grpSpLocks/>
            </p:cNvGrpSpPr>
            <p:nvPr/>
          </p:nvGrpSpPr>
          <p:grpSpPr bwMode="auto">
            <a:xfrm>
              <a:off x="4313907" y="3491955"/>
              <a:ext cx="1958976" cy="1308100"/>
              <a:chOff x="0" y="93"/>
              <a:chExt cx="1234" cy="824"/>
            </a:xfrm>
          </p:grpSpPr>
          <p:sp>
            <p:nvSpPr>
              <p:cNvPr id="19" name="Line 15"/>
              <p:cNvSpPr>
                <a:spLocks noChangeShapeType="1"/>
              </p:cNvSpPr>
              <p:nvPr/>
            </p:nvSpPr>
            <p:spPr bwMode="auto">
              <a:xfrm>
                <a:off x="0" y="93"/>
                <a:ext cx="483" cy="737"/>
              </a:xfrm>
              <a:prstGeom prst="line">
                <a:avLst/>
              </a:prstGeom>
              <a:noFill/>
              <a:ln w="28575">
                <a:solidFill>
                  <a:srgbClr val="04195E"/>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endParaRPr lang="zh-CN" altLang="en-US"/>
              </a:p>
            </p:txBody>
          </p:sp>
          <p:sp>
            <p:nvSpPr>
              <p:cNvPr id="22" name="Rectangle 18"/>
              <p:cNvSpPr>
                <a:spLocks noChangeArrowheads="1"/>
              </p:cNvSpPr>
              <p:nvPr/>
            </p:nvSpPr>
            <p:spPr bwMode="auto">
              <a:xfrm>
                <a:off x="552" y="723"/>
                <a:ext cx="682" cy="194"/>
              </a:xfrm>
              <a:prstGeom prst="rect">
                <a:avLst/>
              </a:prstGeom>
              <a:noFill/>
              <a:ln>
                <a:noFill/>
              </a:ln>
              <a:effectLst/>
              <a:extLst>
                <a:ext uri="{909E8E84-426E-40DD-AFC4-6F175D3DCCD1}">
                  <a14:hiddenFill xmlns:a14="http://schemas.microsoft.com/office/drawing/2010/main" xmlns="">
                    <a:gradFill rotWithShape="1">
                      <a:gsLst>
                        <a:gs pos="0">
                          <a:srgbClr val="99CCFF">
                            <a:alpha val="29999"/>
                          </a:srgbClr>
                        </a:gs>
                        <a:gs pos="100000">
                          <a:srgbClr val="DDDDDD">
                            <a:alpha val="50000"/>
                          </a:srgb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1400" dirty="0" smtClean="0">
                    <a:solidFill>
                      <a:schemeClr val="bg1"/>
                    </a:solidFill>
                    <a:latin typeface="楷体_GB2312" pitchFamily="49" charset="-122"/>
                    <a:ea typeface="楷体_GB2312" pitchFamily="49" charset="-122"/>
                  </a:rPr>
                  <a:t>数据域安全</a:t>
                </a:r>
                <a:endParaRPr lang="zh-CN" altLang="en-US" sz="1400" dirty="0">
                  <a:solidFill>
                    <a:schemeClr val="bg1"/>
                  </a:solidFill>
                  <a:latin typeface="楷体_GB2312" pitchFamily="49" charset="-122"/>
                  <a:ea typeface="楷体_GB2312" pitchFamily="49" charset="-122"/>
                </a:endParaRPr>
              </a:p>
            </p:txBody>
          </p:sp>
        </p:grpSp>
        <p:sp>
          <p:nvSpPr>
            <p:cNvPr id="34" name="五边形 33"/>
            <p:cNvSpPr/>
            <p:nvPr/>
          </p:nvSpPr>
          <p:spPr bwMode="auto">
            <a:xfrm>
              <a:off x="5049416" y="4397897"/>
              <a:ext cx="1682824" cy="528092"/>
            </a:xfrm>
            <a:prstGeom prst="homePlate">
              <a:avLst/>
            </a:prstGeom>
            <a:solidFill>
              <a:srgbClr val="04195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zh-CN"/>
                <a:t>功能性安全</a:t>
              </a: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Line 20"/>
            <p:cNvSpPr>
              <a:spLocks noChangeShapeType="1"/>
            </p:cNvSpPr>
            <p:nvPr/>
          </p:nvSpPr>
          <p:spPr bwMode="auto">
            <a:xfrm flipH="1" flipV="1">
              <a:off x="3002631" y="2214086"/>
              <a:ext cx="817563" cy="1322318"/>
            </a:xfrm>
            <a:prstGeom prst="line">
              <a:avLst/>
            </a:prstGeom>
            <a:noFill/>
            <a:ln w="28575">
              <a:solidFill>
                <a:srgbClr val="04195E"/>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107763" dir="13500000" algn="ctr" rotWithShape="0">
                      <a:srgbClr val="808080">
                        <a:alpha val="50000"/>
                      </a:srgbClr>
                    </a:outerShdw>
                  </a:effectLst>
                </a14:hiddenEffects>
              </a:ext>
            </a:extLst>
          </p:spPr>
          <p:txBody>
            <a:bodyPr/>
            <a:lstStyle/>
            <a:p>
              <a:endParaRPr lang="zh-CN" altLang="en-US"/>
            </a:p>
          </p:txBody>
        </p:sp>
        <p:sp>
          <p:nvSpPr>
            <p:cNvPr id="43" name="Text Box 37"/>
            <p:cNvSpPr txBox="1">
              <a:spLocks noChangeArrowheads="1"/>
            </p:cNvSpPr>
            <p:nvPr/>
          </p:nvSpPr>
          <p:spPr bwMode="auto">
            <a:xfrm>
              <a:off x="3604295" y="2906167"/>
              <a:ext cx="879475" cy="701675"/>
            </a:xfrm>
            <a:prstGeom prst="rect">
              <a:avLst/>
            </a:prstGeom>
            <a:noFill/>
            <a:ln>
              <a:noFill/>
            </a:ln>
            <a:effectLst/>
            <a:extLst>
              <a:ext uri="{909E8E84-426E-40DD-AFC4-6F175D3DCCD1}">
                <a14:hiddenFill xmlns:a14="http://schemas.microsoft.com/office/drawing/2010/main" xmlns="">
                  <a:gradFill rotWithShape="1">
                    <a:gsLst>
                      <a:gs pos="0">
                        <a:srgbClr val="99CCFF">
                          <a:alpha val="29999"/>
                        </a:srgbClr>
                      </a:gs>
                      <a:gs pos="100000">
                        <a:srgbClr val="DDDDDD">
                          <a:alpha val="50000"/>
                        </a:srgb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lang="zh-CN" altLang="en-US" sz="2000" dirty="0">
                  <a:solidFill>
                    <a:schemeClr val="bg1"/>
                  </a:solidFill>
                  <a:latin typeface="Arial" panose="020B0604020202020204" pitchFamily="34" charset="0"/>
                  <a:ea typeface="微软雅黑" panose="020B0503020204020204" pitchFamily="34" charset="-122"/>
                </a:rPr>
                <a:t>学科专业</a:t>
              </a:r>
              <a:endParaRPr lang="en-US" sz="2000" dirty="0">
                <a:solidFill>
                  <a:schemeClr val="bg1"/>
                </a:solidFill>
                <a:latin typeface="Arial" panose="020B0604020202020204" pitchFamily="34" charset="0"/>
                <a:ea typeface="微软雅黑" panose="020B0503020204020204" pitchFamily="34" charset="-122"/>
              </a:endParaRPr>
            </a:p>
          </p:txBody>
        </p:sp>
        <p:sp>
          <p:nvSpPr>
            <p:cNvPr id="3" name="椭圆 2"/>
            <p:cNvSpPr/>
            <p:nvPr/>
          </p:nvSpPr>
          <p:spPr bwMode="auto">
            <a:xfrm>
              <a:off x="3306997" y="2750921"/>
              <a:ext cx="1609092" cy="1446072"/>
            </a:xfrm>
            <a:prstGeom prst="ellipse">
              <a:avLst/>
            </a:prstGeom>
            <a:solidFill>
              <a:srgbClr val="04195E"/>
            </a:solidFill>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400" b="0" i="0" u="none" strike="noStrike" cap="none" normalizeH="0" baseline="0" dirty="0" smtClean="0">
                  <a:ln>
                    <a:noFill/>
                  </a:ln>
                  <a:solidFill>
                    <a:schemeClr val="bg1"/>
                  </a:solidFill>
                  <a:effectLst/>
                  <a:latin typeface="Arial" pitchFamily="34" charset="0"/>
                  <a:ea typeface="宋体" pitchFamily="2" charset="-122"/>
                </a:rPr>
                <a:t>应用系统安全</a:t>
              </a:r>
            </a:p>
          </p:txBody>
        </p:sp>
        <p:sp>
          <p:nvSpPr>
            <p:cNvPr id="31" name="五边形 30"/>
            <p:cNvSpPr/>
            <p:nvPr/>
          </p:nvSpPr>
          <p:spPr bwMode="auto">
            <a:xfrm flipH="1">
              <a:off x="1372360" y="4397897"/>
              <a:ext cx="1683412" cy="528092"/>
            </a:xfrm>
            <a:prstGeom prst="homePlate">
              <a:avLst/>
            </a:prstGeom>
            <a:solidFill>
              <a:srgbClr val="04195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p:txBody>
        </p:sp>
        <p:sp>
          <p:nvSpPr>
            <p:cNvPr id="32" name="五边形 31"/>
            <p:cNvSpPr/>
            <p:nvPr/>
          </p:nvSpPr>
          <p:spPr bwMode="auto">
            <a:xfrm flipH="1">
              <a:off x="1338891" y="1795983"/>
              <a:ext cx="1713162" cy="528092"/>
            </a:xfrm>
            <a:prstGeom prst="homePlate">
              <a:avLst/>
            </a:prstGeom>
            <a:solidFill>
              <a:srgbClr val="04195E"/>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Line 20"/>
            <p:cNvSpPr>
              <a:spLocks noChangeShapeType="1"/>
            </p:cNvSpPr>
            <p:nvPr/>
          </p:nvSpPr>
          <p:spPr bwMode="auto">
            <a:xfrm flipV="1">
              <a:off x="2924584" y="3847256"/>
              <a:ext cx="729651" cy="938645"/>
            </a:xfrm>
            <a:prstGeom prst="line">
              <a:avLst/>
            </a:prstGeom>
            <a:noFill/>
            <a:ln w="28575">
              <a:solidFill>
                <a:srgbClr val="04195E"/>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107763" dir="13500000" algn="ctr" rotWithShape="0">
                      <a:srgbClr val="808080">
                        <a:alpha val="50000"/>
                      </a:srgbClr>
                    </a:outerShdw>
                  </a:effectLst>
                </a14:hiddenEffects>
              </a:ext>
            </a:extLst>
          </p:spPr>
          <p:txBody>
            <a:bodyPr/>
            <a:lstStyle/>
            <a:p>
              <a:endParaRPr lang="zh-CN" altLang="en-US"/>
            </a:p>
          </p:txBody>
        </p:sp>
        <p:sp>
          <p:nvSpPr>
            <p:cNvPr id="40" name="Rectangle 26"/>
            <p:cNvSpPr>
              <a:spLocks noChangeArrowheads="1"/>
            </p:cNvSpPr>
            <p:nvPr/>
          </p:nvSpPr>
          <p:spPr bwMode="auto">
            <a:xfrm>
              <a:off x="1547664" y="1844824"/>
              <a:ext cx="1467068" cy="40011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pPr algn="just"/>
              <a:r>
                <a:rPr lang="zh-CN" altLang="en-US" sz="2000" dirty="0" smtClean="0">
                  <a:solidFill>
                    <a:schemeClr val="bg1"/>
                  </a:solidFill>
                  <a:latin typeface="楷体_GB2312" pitchFamily="49" charset="-122"/>
                  <a:ea typeface="楷体_GB2312" pitchFamily="49" charset="-122"/>
                </a:rPr>
                <a:t>系统级安全</a:t>
              </a:r>
              <a:endParaRPr lang="zh-CN" altLang="en-US" sz="2000" dirty="0">
                <a:solidFill>
                  <a:schemeClr val="bg1"/>
                </a:solidFill>
                <a:latin typeface="楷体_GB2312" pitchFamily="49" charset="-122"/>
                <a:ea typeface="楷体_GB2312" pitchFamily="49" charset="-122"/>
              </a:endParaRPr>
            </a:p>
          </p:txBody>
        </p:sp>
        <p:sp>
          <p:nvSpPr>
            <p:cNvPr id="44" name="Rectangle 10"/>
            <p:cNvSpPr>
              <a:spLocks noChangeArrowheads="1"/>
            </p:cNvSpPr>
            <p:nvPr/>
          </p:nvSpPr>
          <p:spPr bwMode="auto">
            <a:xfrm>
              <a:off x="4750481" y="1804754"/>
              <a:ext cx="2269791" cy="400110"/>
            </a:xfrm>
            <a:prstGeom prst="rect">
              <a:avLst/>
            </a:prstGeom>
            <a:noFill/>
            <a:ln>
              <a:noFill/>
            </a:ln>
            <a:effectLst/>
            <a:extLst>
              <a:ext uri="{909E8E84-426E-40DD-AFC4-6F175D3DCCD1}">
                <a14:hiddenFill xmlns:a14="http://schemas.microsoft.com/office/drawing/2010/main" xmlns="">
                  <a:gradFill rotWithShape="1">
                    <a:gsLst>
                      <a:gs pos="0">
                        <a:srgbClr val="99CCFF">
                          <a:alpha val="29999"/>
                        </a:srgbClr>
                      </a:gs>
                      <a:gs pos="100000">
                        <a:srgbClr val="DDDDDD">
                          <a:alpha val="50000"/>
                        </a:srgbClr>
                      </a:gs>
                    </a:gsLst>
                    <a:lin ang="5400000" scaled="1"/>
                  </a:gra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sz="2000" dirty="0" smtClean="0">
                  <a:solidFill>
                    <a:schemeClr val="bg1"/>
                  </a:solidFill>
                  <a:latin typeface="楷体_GB2312" pitchFamily="49" charset="-122"/>
                  <a:ea typeface="楷体_GB2312" pitchFamily="49" charset="-122"/>
                </a:rPr>
                <a:t>资源访问控制安全</a:t>
              </a:r>
              <a:endParaRPr lang="zh-CN" altLang="en-US" sz="2000" dirty="0">
                <a:solidFill>
                  <a:schemeClr val="bg1"/>
                </a:solidFill>
                <a:latin typeface="楷体_GB2312" pitchFamily="49" charset="-122"/>
                <a:ea typeface="楷体_GB2312" pitchFamily="49" charset="-122"/>
              </a:endParaRPr>
            </a:p>
          </p:txBody>
        </p:sp>
        <p:sp>
          <p:nvSpPr>
            <p:cNvPr id="6" name="矩形 5"/>
            <p:cNvSpPr/>
            <p:nvPr/>
          </p:nvSpPr>
          <p:spPr>
            <a:xfrm>
              <a:off x="1592764" y="4437112"/>
              <a:ext cx="1467068" cy="400110"/>
            </a:xfrm>
            <a:prstGeom prst="rect">
              <a:avLst/>
            </a:prstGeom>
          </p:spPr>
          <p:txBody>
            <a:bodyPr wrap="none">
              <a:spAutoFit/>
            </a:bodyPr>
            <a:lstStyle/>
            <a:p>
              <a:r>
                <a:rPr lang="zh-CN" altLang="zh-CN" sz="2000" smtClean="0">
                  <a:solidFill>
                    <a:schemeClr val="bg1"/>
                  </a:solidFill>
                  <a:latin typeface="Calibri" panose="020F0502020204030204" pitchFamily="34" charset="0"/>
                  <a:cs typeface="Times New Roman" panose="02020603050405020304" pitchFamily="18" charset="0"/>
                </a:rPr>
                <a:t>功能性安全</a:t>
              </a:r>
              <a:endParaRPr lang="zh-CN" altLang="en-US" sz="2000" dirty="0">
                <a:solidFill>
                  <a:schemeClr val="bg1"/>
                </a:solidFill>
              </a:endParaRPr>
            </a:p>
          </p:txBody>
        </p:sp>
        <p:sp>
          <p:nvSpPr>
            <p:cNvPr id="7" name="矩形 6"/>
            <p:cNvSpPr/>
            <p:nvPr/>
          </p:nvSpPr>
          <p:spPr>
            <a:xfrm>
              <a:off x="5148064" y="4437112"/>
              <a:ext cx="1467068" cy="400110"/>
            </a:xfrm>
            <a:prstGeom prst="rect">
              <a:avLst/>
            </a:prstGeom>
          </p:spPr>
          <p:txBody>
            <a:bodyPr wrap="none">
              <a:spAutoFit/>
            </a:bodyPr>
            <a:lstStyle/>
            <a:p>
              <a:r>
                <a:rPr lang="zh-CN" altLang="zh-CN" sz="2000" dirty="0">
                  <a:solidFill>
                    <a:schemeClr val="bg1"/>
                  </a:solidFill>
                  <a:latin typeface="Calibri" panose="020F0502020204030204" pitchFamily="34" charset="0"/>
                  <a:cs typeface="Times New Roman" panose="02020603050405020304" pitchFamily="18" charset="0"/>
                </a:rPr>
                <a:t>数据域安全</a:t>
              </a:r>
              <a:endParaRPr lang="zh-CN" altLang="en-US" sz="2000" dirty="0">
                <a:solidFill>
                  <a:schemeClr val="bg1"/>
                </a:solidFill>
              </a:endParaRPr>
            </a:p>
          </p:txBody>
        </p:sp>
      </p:grpSp>
    </p:spTree>
    <p:extLst>
      <p:ext uri="{BB962C8B-B14F-4D97-AF65-F5344CB8AC3E}">
        <p14:creationId xmlns:p14="http://schemas.microsoft.com/office/powerpoint/2010/main" xmlns="" val="16846985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32"/>
            <a:ext cx="8229600" cy="535006"/>
          </a:xfrm>
        </p:spPr>
        <p:txBody>
          <a:bodyPr/>
          <a:lstStyle/>
          <a:p>
            <a:r>
              <a:rPr lang="zh-CN" altLang="en-US" sz="3200" b="1" dirty="0" smtClean="0"/>
              <a:t>第三节</a:t>
            </a:r>
            <a:r>
              <a:rPr lang="en-US" sz="3200" b="1" dirty="0" smtClean="0"/>
              <a:t>  </a:t>
            </a:r>
            <a:r>
              <a:rPr lang="zh-CN" altLang="en-US" sz="3200" b="1" dirty="0" smtClean="0"/>
              <a:t>数据库技术</a:t>
            </a:r>
            <a:endParaRPr lang="zh-CN" altLang="en-US" sz="3200" dirty="0"/>
          </a:p>
        </p:txBody>
      </p:sp>
      <p:sp>
        <p:nvSpPr>
          <p:cNvPr id="3" name="内容占位符 2"/>
          <p:cNvSpPr>
            <a:spLocks noGrp="1"/>
          </p:cNvSpPr>
          <p:nvPr>
            <p:ph sz="half" idx="1"/>
          </p:nvPr>
        </p:nvSpPr>
        <p:spPr>
          <a:xfrm>
            <a:off x="457200" y="1600201"/>
            <a:ext cx="8115328" cy="2471741"/>
          </a:xfrm>
        </p:spPr>
        <p:txBody>
          <a:bodyPr/>
          <a:lstStyle/>
          <a:p>
            <a:r>
              <a:rPr lang="zh-CN" altLang="en-US" dirty="0" smtClean="0"/>
              <a:t>一、数据库技术的发展</a:t>
            </a:r>
            <a:endParaRPr lang="en-US" altLang="zh-CN" dirty="0" smtClean="0"/>
          </a:p>
          <a:p>
            <a:pPr>
              <a:buNone/>
            </a:pPr>
            <a:r>
              <a:rPr lang="zh-CN" altLang="en-US" sz="2000" dirty="0" smtClean="0"/>
              <a:t>            人们对于数据的处理由来已久。开始是纯人工的处理，随着计算机的出现，人们将保存的数据存放在计算机文件中，但由于早期的计算机不提供文件间运算，因此容易出现大量数据冗余。数据库的产生为人们科学地组织数据提供方法、原理，并为人们提供了对数据进行定义、操作、控制的工具。</a:t>
            </a:r>
            <a:endParaRPr lang="en-US" altLang="zh-CN"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a:t>
            </a:fld>
            <a:endParaRPr lang="zh-CN" altLang="zh-CN"/>
          </a:p>
        </p:txBody>
      </p:sp>
      <p:pic>
        <p:nvPicPr>
          <p:cNvPr id="25601" name="Picture 1" descr="C:\Users\Administrator\AppData\Roaming\Tencent\Users\18792909\QQ\WinTemp\RichOle\B_8M_](3HSDM8@6C3_]{39R.jpg"/>
          <p:cNvPicPr>
            <a:picLocks noChangeAspect="1" noChangeArrowheads="1"/>
          </p:cNvPicPr>
          <p:nvPr/>
        </p:nvPicPr>
        <p:blipFill>
          <a:blip r:embed="rId2"/>
          <a:srcRect/>
          <a:stretch>
            <a:fillRect/>
          </a:stretch>
        </p:blipFill>
        <p:spPr bwMode="auto">
          <a:xfrm>
            <a:off x="1214414" y="4071942"/>
            <a:ext cx="6858048" cy="857256"/>
          </a:xfrm>
          <a:prstGeom prst="rect">
            <a:avLst/>
          </a:prstGeom>
          <a:noFill/>
        </p:spPr>
      </p:pic>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350</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350</a:t>
            </a:fld>
            <a:endParaRPr lang="en-US" sz="1400" b="0"/>
          </a:p>
        </p:txBody>
      </p:sp>
      <p:grpSp>
        <p:nvGrpSpPr>
          <p:cNvPr id="3" name="组合 19"/>
          <p:cNvGrpSpPr/>
          <p:nvPr/>
        </p:nvGrpSpPr>
        <p:grpSpPr>
          <a:xfrm>
            <a:off x="1899320" y="1179003"/>
            <a:ext cx="4915962" cy="4161114"/>
            <a:chOff x="1899320" y="1179003"/>
            <a:chExt cx="4915962" cy="4161114"/>
          </a:xfrm>
        </p:grpSpPr>
        <p:sp>
          <p:nvSpPr>
            <p:cNvPr id="9" name="椭圆 8"/>
            <p:cNvSpPr/>
            <p:nvPr/>
          </p:nvSpPr>
          <p:spPr bwMode="auto">
            <a:xfrm>
              <a:off x="1899320" y="2492896"/>
              <a:ext cx="1512168" cy="1512168"/>
            </a:xfrm>
            <a:prstGeom prst="ellipse">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圆角矩形 11"/>
            <p:cNvSpPr/>
            <p:nvPr/>
          </p:nvSpPr>
          <p:spPr bwMode="auto">
            <a:xfrm>
              <a:off x="4067944" y="1179003"/>
              <a:ext cx="2747338" cy="79208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24" name="圆角矩形 23"/>
            <p:cNvSpPr/>
            <p:nvPr/>
          </p:nvSpPr>
          <p:spPr bwMode="auto">
            <a:xfrm>
              <a:off x="4067944" y="2272612"/>
              <a:ext cx="2747338" cy="79208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25" name="圆角矩形 24"/>
            <p:cNvSpPr/>
            <p:nvPr/>
          </p:nvSpPr>
          <p:spPr bwMode="auto">
            <a:xfrm>
              <a:off x="4067944" y="3375247"/>
              <a:ext cx="2747338" cy="79208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27" name="圆角矩形 26"/>
            <p:cNvSpPr/>
            <p:nvPr/>
          </p:nvSpPr>
          <p:spPr bwMode="auto">
            <a:xfrm>
              <a:off x="4067944" y="4468856"/>
              <a:ext cx="2747338" cy="79208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13" name="文本框 12"/>
            <p:cNvSpPr txBox="1"/>
            <p:nvPr/>
          </p:nvSpPr>
          <p:spPr>
            <a:xfrm>
              <a:off x="1985991" y="2852936"/>
              <a:ext cx="1289866" cy="954107"/>
            </a:xfrm>
            <a:prstGeom prst="rect">
              <a:avLst/>
            </a:prstGeom>
            <a:noFill/>
          </p:spPr>
          <p:txBody>
            <a:bodyPr wrap="square" rtlCol="0">
              <a:spAutoFit/>
            </a:bodyPr>
            <a:lstStyle/>
            <a:p>
              <a:pPr algn="ctr"/>
              <a:r>
                <a:rPr lang="zh-CN" altLang="en-US" sz="2800" dirty="0" smtClean="0"/>
                <a:t>系统级安全</a:t>
              </a:r>
              <a:endParaRPr lang="zh-CN" altLang="en-US" sz="2800" dirty="0"/>
            </a:p>
          </p:txBody>
        </p:sp>
        <p:sp>
          <p:nvSpPr>
            <p:cNvPr id="14" name="矩形 13"/>
            <p:cNvSpPr/>
            <p:nvPr/>
          </p:nvSpPr>
          <p:spPr>
            <a:xfrm>
              <a:off x="4321257" y="1390381"/>
              <a:ext cx="2266967" cy="461665"/>
            </a:xfrm>
            <a:prstGeom prst="rect">
              <a:avLst/>
            </a:prstGeom>
          </p:spPr>
          <p:txBody>
            <a:bodyPr wrap="none">
              <a:spAutoFit/>
            </a:bodyPr>
            <a:lstStyle/>
            <a:p>
              <a:r>
                <a:rPr lang="zh-CN" altLang="zh-CN" sz="2400" dirty="0" smtClean="0">
                  <a:latin typeface="Calibri" panose="020F0502020204030204" pitchFamily="34" charset="0"/>
                  <a:cs typeface="Times New Roman" panose="02020603050405020304" pitchFamily="18" charset="0"/>
                </a:rPr>
                <a:t>访问</a:t>
              </a:r>
              <a:r>
                <a:rPr lang="en-US" altLang="zh-CN" sz="2400" dirty="0" smtClean="0">
                  <a:latin typeface="Calibri" panose="020F0502020204030204" pitchFamily="34" charset="0"/>
                  <a:cs typeface="Times New Roman" panose="02020603050405020304" pitchFamily="18" charset="0"/>
                </a:rPr>
                <a:t>IP</a:t>
              </a:r>
              <a:r>
                <a:rPr lang="zh-CN" altLang="zh-CN" sz="2400" dirty="0" smtClean="0">
                  <a:latin typeface="Calibri" panose="020F0502020204030204" pitchFamily="34" charset="0"/>
                  <a:cs typeface="Times New Roman" panose="02020603050405020304" pitchFamily="18" charset="0"/>
                </a:rPr>
                <a:t>段的限制</a:t>
              </a:r>
              <a:endParaRPr lang="zh-CN" altLang="en-US" sz="2400" dirty="0"/>
            </a:p>
          </p:txBody>
        </p:sp>
        <p:sp>
          <p:nvSpPr>
            <p:cNvPr id="15" name="矩形 14"/>
            <p:cNvSpPr/>
            <p:nvPr/>
          </p:nvSpPr>
          <p:spPr>
            <a:xfrm>
              <a:off x="4168404" y="2483604"/>
              <a:ext cx="2646878" cy="461665"/>
            </a:xfrm>
            <a:prstGeom prst="rect">
              <a:avLst/>
            </a:prstGeom>
          </p:spPr>
          <p:txBody>
            <a:bodyPr wrap="none">
              <a:spAutoFit/>
            </a:bodyPr>
            <a:lstStyle/>
            <a:p>
              <a:r>
                <a:rPr lang="zh-CN" altLang="zh-CN" sz="2400" dirty="0">
                  <a:latin typeface="Calibri" panose="020F0502020204030204" pitchFamily="34" charset="0"/>
                  <a:cs typeface="Times New Roman" panose="02020603050405020304" pitchFamily="18" charset="0"/>
                </a:rPr>
                <a:t>登录时间段的限制</a:t>
              </a:r>
              <a:endParaRPr lang="zh-CN" altLang="en-US" sz="2400" dirty="0"/>
            </a:p>
          </p:txBody>
        </p:sp>
        <p:sp>
          <p:nvSpPr>
            <p:cNvPr id="16" name="矩形 15"/>
            <p:cNvSpPr/>
            <p:nvPr/>
          </p:nvSpPr>
          <p:spPr>
            <a:xfrm>
              <a:off x="4399236" y="3559913"/>
              <a:ext cx="2031325" cy="461665"/>
            </a:xfrm>
            <a:prstGeom prst="rect">
              <a:avLst/>
            </a:prstGeom>
          </p:spPr>
          <p:txBody>
            <a:bodyPr wrap="none">
              <a:spAutoFit/>
            </a:bodyPr>
            <a:lstStyle/>
            <a:p>
              <a:r>
                <a:rPr lang="zh-CN" altLang="zh-CN" sz="2400" dirty="0" smtClean="0">
                  <a:latin typeface="Calibri" panose="020F0502020204030204" pitchFamily="34" charset="0"/>
                  <a:cs typeface="Times New Roman" panose="02020603050405020304" pitchFamily="18" charset="0"/>
                </a:rPr>
                <a:t>连接数的限制</a:t>
              </a:r>
              <a:endParaRPr lang="zh-CN" altLang="en-US" sz="2400" dirty="0"/>
            </a:p>
          </p:txBody>
        </p:sp>
        <p:sp>
          <p:nvSpPr>
            <p:cNvPr id="18" name="矩形 17"/>
            <p:cNvSpPr/>
            <p:nvPr/>
          </p:nvSpPr>
          <p:spPr>
            <a:xfrm>
              <a:off x="4283968" y="4509120"/>
              <a:ext cx="2376264" cy="830997"/>
            </a:xfrm>
            <a:prstGeom prst="rect">
              <a:avLst/>
            </a:prstGeom>
          </p:spPr>
          <p:txBody>
            <a:bodyPr wrap="square">
              <a:spAutoFit/>
            </a:bodyPr>
            <a:lstStyle/>
            <a:p>
              <a:pPr algn="ctr"/>
              <a:r>
                <a:rPr lang="zh-CN" altLang="zh-CN" sz="2400" dirty="0">
                  <a:latin typeface="Calibri" panose="020F0502020204030204" pitchFamily="34" charset="0"/>
                  <a:cs typeface="Times New Roman" panose="02020603050405020304" pitchFamily="18" charset="0"/>
                </a:rPr>
                <a:t>特定时间段内登录次数的限制</a:t>
              </a:r>
              <a:endParaRPr lang="zh-CN" altLang="en-US" sz="2400" dirty="0"/>
            </a:p>
          </p:txBody>
        </p:sp>
      </p:grpSp>
    </p:spTree>
    <p:extLst>
      <p:ext uri="{BB962C8B-B14F-4D97-AF65-F5344CB8AC3E}">
        <p14:creationId xmlns:p14="http://schemas.microsoft.com/office/powerpoint/2010/main" xmlns="" val="1080799544"/>
      </p:ext>
    </p:extLst>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351</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351</a:t>
            </a:fld>
            <a:endParaRPr lang="en-US" sz="1400" b="0"/>
          </a:p>
        </p:txBody>
      </p:sp>
      <p:grpSp>
        <p:nvGrpSpPr>
          <p:cNvPr id="3" name="组合 9"/>
          <p:cNvGrpSpPr/>
          <p:nvPr/>
        </p:nvGrpSpPr>
        <p:grpSpPr>
          <a:xfrm>
            <a:off x="602263" y="2494880"/>
            <a:ext cx="1674639" cy="1577835"/>
            <a:chOff x="1899320" y="2492896"/>
            <a:chExt cx="1512168" cy="1512168"/>
          </a:xfrm>
        </p:grpSpPr>
        <p:sp>
          <p:nvSpPr>
            <p:cNvPr id="9" name="椭圆 8"/>
            <p:cNvSpPr/>
            <p:nvPr/>
          </p:nvSpPr>
          <p:spPr bwMode="auto">
            <a:xfrm>
              <a:off x="1899320" y="2492896"/>
              <a:ext cx="1512168" cy="1512168"/>
            </a:xfrm>
            <a:prstGeom prst="ellipse">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文本框 12"/>
            <p:cNvSpPr txBox="1"/>
            <p:nvPr/>
          </p:nvSpPr>
          <p:spPr>
            <a:xfrm>
              <a:off x="1957848" y="2757850"/>
              <a:ext cx="1401017" cy="1179671"/>
            </a:xfrm>
            <a:prstGeom prst="rect">
              <a:avLst/>
            </a:prstGeom>
            <a:noFill/>
          </p:spPr>
          <p:txBody>
            <a:bodyPr wrap="square" rtlCol="0">
              <a:spAutoFit/>
            </a:bodyPr>
            <a:lstStyle/>
            <a:p>
              <a:pPr algn="ctr"/>
              <a:r>
                <a:rPr lang="zh-CN" altLang="en-US" sz="2600" dirty="0" smtClean="0"/>
                <a:t>程序资源访问控制安全</a:t>
              </a:r>
              <a:endParaRPr lang="zh-CN" altLang="en-US" sz="2600" dirty="0"/>
            </a:p>
          </p:txBody>
        </p:sp>
      </p:grpSp>
      <p:grpSp>
        <p:nvGrpSpPr>
          <p:cNvPr id="4" name="组合 2"/>
          <p:cNvGrpSpPr/>
          <p:nvPr/>
        </p:nvGrpSpPr>
        <p:grpSpPr>
          <a:xfrm>
            <a:off x="2555776" y="1722629"/>
            <a:ext cx="4824536" cy="1285673"/>
            <a:chOff x="4067944" y="1179003"/>
            <a:chExt cx="2747338" cy="792088"/>
          </a:xfrm>
        </p:grpSpPr>
        <p:sp>
          <p:nvSpPr>
            <p:cNvPr id="12" name="圆角矩形 11"/>
            <p:cNvSpPr/>
            <p:nvPr/>
          </p:nvSpPr>
          <p:spPr bwMode="auto">
            <a:xfrm>
              <a:off x="4067944" y="1179003"/>
              <a:ext cx="2747338" cy="79208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a:xfrm>
              <a:off x="4067944" y="1197949"/>
              <a:ext cx="2672701" cy="739508"/>
            </a:xfrm>
            <a:prstGeom prst="rect">
              <a:avLst/>
            </a:prstGeom>
          </p:spPr>
          <p:txBody>
            <a:bodyPr wrap="square">
              <a:spAutoFit/>
            </a:bodyPr>
            <a:lstStyle/>
            <a:p>
              <a:r>
                <a:rPr lang="en-US" altLang="zh-CN" sz="2400" dirty="0" smtClean="0"/>
                <a:t>       </a:t>
              </a:r>
              <a:r>
                <a:rPr lang="zh-CN" altLang="zh-CN" sz="2400" dirty="0" smtClean="0"/>
                <a:t>客户端</a:t>
              </a:r>
              <a:r>
                <a:rPr lang="zh-CN" altLang="zh-CN" sz="2400" dirty="0"/>
                <a:t>上，为用户提供和其权限相关的用户界面，仅出现和其权限相符的菜单，操作按钮；</a:t>
              </a:r>
              <a:endParaRPr lang="zh-CN" altLang="en-US" sz="2400" dirty="0"/>
            </a:p>
          </p:txBody>
        </p:sp>
      </p:grpSp>
      <p:grpSp>
        <p:nvGrpSpPr>
          <p:cNvPr id="6" name="组合 20"/>
          <p:cNvGrpSpPr/>
          <p:nvPr/>
        </p:nvGrpSpPr>
        <p:grpSpPr>
          <a:xfrm>
            <a:off x="2627784" y="3597663"/>
            <a:ext cx="4824536" cy="1600413"/>
            <a:chOff x="4067944" y="1179003"/>
            <a:chExt cx="2747338" cy="985995"/>
          </a:xfrm>
        </p:grpSpPr>
        <p:sp>
          <p:nvSpPr>
            <p:cNvPr id="22" name="圆角矩形 21"/>
            <p:cNvSpPr/>
            <p:nvPr/>
          </p:nvSpPr>
          <p:spPr bwMode="auto">
            <a:xfrm>
              <a:off x="4067944" y="1179003"/>
              <a:ext cx="2747338" cy="792088"/>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23" name="矩形 22"/>
            <p:cNvSpPr/>
            <p:nvPr/>
          </p:nvSpPr>
          <p:spPr>
            <a:xfrm>
              <a:off x="4067944" y="1197949"/>
              <a:ext cx="2672701" cy="967049"/>
            </a:xfrm>
            <a:prstGeom prst="rect">
              <a:avLst/>
            </a:prstGeom>
          </p:spPr>
          <p:txBody>
            <a:bodyPr wrap="square">
              <a:spAutoFit/>
            </a:bodyPr>
            <a:lstStyle/>
            <a:p>
              <a:r>
                <a:rPr lang="en-US" altLang="zh-CN" sz="2400" dirty="0" smtClean="0"/>
                <a:t>       </a:t>
              </a:r>
              <a:r>
                <a:rPr lang="zh-CN" altLang="zh-CN" sz="2400" dirty="0" smtClean="0"/>
                <a:t>服务端</a:t>
              </a:r>
              <a:r>
                <a:rPr lang="zh-CN" altLang="en-US" sz="2400" dirty="0" smtClean="0"/>
                <a:t>，</a:t>
              </a:r>
              <a:r>
                <a:rPr lang="zh-CN" altLang="zh-CN" sz="2400" dirty="0" smtClean="0"/>
                <a:t>对</a:t>
              </a:r>
              <a:r>
                <a:rPr lang="en-US" altLang="zh-CN" sz="2400" dirty="0"/>
                <a:t>URL</a:t>
              </a:r>
              <a:r>
                <a:rPr lang="zh-CN" altLang="zh-CN" sz="2400" dirty="0"/>
                <a:t>程序资源和业务服务类方法的的调用进行访问控制。</a:t>
              </a:r>
            </a:p>
            <a:p>
              <a:endParaRPr lang="zh-CN" altLang="en-US" sz="2400" dirty="0"/>
            </a:p>
          </p:txBody>
        </p:sp>
      </p:grpSp>
    </p:spTree>
    <p:extLst>
      <p:ext uri="{BB962C8B-B14F-4D97-AF65-F5344CB8AC3E}">
        <p14:creationId xmlns:p14="http://schemas.microsoft.com/office/powerpoint/2010/main" xmlns="" val="642331943"/>
      </p:ext>
    </p:extLst>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352</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352</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4" name="Group 1"/>
          <p:cNvGrpSpPr>
            <a:grpSpLocks noChangeAspect="1"/>
          </p:cNvGrpSpPr>
          <p:nvPr/>
        </p:nvGrpSpPr>
        <p:grpSpPr bwMode="auto">
          <a:xfrm>
            <a:off x="1981200" y="789856"/>
            <a:ext cx="4246984" cy="4470164"/>
            <a:chOff x="2680" y="8419"/>
            <a:chExt cx="4853" cy="5107"/>
          </a:xfrm>
        </p:grpSpPr>
        <p:sp>
          <p:nvSpPr>
            <p:cNvPr id="6" name="AutoShape 35"/>
            <p:cNvSpPr>
              <a:spLocks noChangeAspect="1" noChangeArrowheads="1" noTextEdit="1"/>
            </p:cNvSpPr>
            <p:nvPr/>
          </p:nvSpPr>
          <p:spPr bwMode="auto">
            <a:xfrm>
              <a:off x="2680" y="8419"/>
              <a:ext cx="4853" cy="5107"/>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AutoShape 34"/>
            <p:cNvSpPr>
              <a:spLocks noChangeArrowheads="1"/>
            </p:cNvSpPr>
            <p:nvPr/>
          </p:nvSpPr>
          <p:spPr bwMode="auto">
            <a:xfrm>
              <a:off x="3373" y="12453"/>
              <a:ext cx="3707" cy="917"/>
            </a:xfrm>
            <a:prstGeom prst="roundRect">
              <a:avLst>
                <a:gd name="adj" fmla="val 16667"/>
              </a:avLst>
            </a:prstGeom>
            <a:noFill/>
            <a:ln w="9525">
              <a:solidFill>
                <a:srgbClr val="000000"/>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33"/>
            <p:cNvSpPr>
              <a:spLocks noChangeArrowheads="1"/>
            </p:cNvSpPr>
            <p:nvPr/>
          </p:nvSpPr>
          <p:spPr bwMode="auto">
            <a:xfrm>
              <a:off x="3760" y="12607"/>
              <a:ext cx="1760" cy="51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业务服务接口</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1" name="Rectangle 32"/>
            <p:cNvSpPr>
              <a:spLocks noChangeArrowheads="1"/>
            </p:cNvSpPr>
            <p:nvPr/>
          </p:nvSpPr>
          <p:spPr bwMode="auto">
            <a:xfrm>
              <a:off x="3640" y="12692"/>
              <a:ext cx="260" cy="13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31"/>
            <p:cNvSpPr>
              <a:spLocks noChangeArrowheads="1"/>
            </p:cNvSpPr>
            <p:nvPr/>
          </p:nvSpPr>
          <p:spPr bwMode="auto">
            <a:xfrm>
              <a:off x="3640" y="12910"/>
              <a:ext cx="260" cy="13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0"/>
            <p:cNvSpPr>
              <a:spLocks noChangeArrowheads="1"/>
            </p:cNvSpPr>
            <p:nvPr/>
          </p:nvSpPr>
          <p:spPr bwMode="auto">
            <a:xfrm>
              <a:off x="6026" y="12551"/>
              <a:ext cx="707" cy="57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9"/>
            <p:cNvSpPr>
              <a:spLocks noChangeArrowheads="1"/>
            </p:cNvSpPr>
            <p:nvPr/>
          </p:nvSpPr>
          <p:spPr bwMode="auto">
            <a:xfrm>
              <a:off x="6127" y="12875"/>
              <a:ext cx="220" cy="19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8"/>
            <p:cNvSpPr>
              <a:spLocks noChangeArrowheads="1"/>
            </p:cNvSpPr>
            <p:nvPr/>
          </p:nvSpPr>
          <p:spPr bwMode="auto">
            <a:xfrm>
              <a:off x="6440" y="12607"/>
              <a:ext cx="199" cy="21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27"/>
            <p:cNvSpPr>
              <a:spLocks noChangeArrowheads="1"/>
            </p:cNvSpPr>
            <p:nvPr/>
          </p:nvSpPr>
          <p:spPr bwMode="auto">
            <a:xfrm>
              <a:off x="6442" y="12868"/>
              <a:ext cx="204" cy="19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6"/>
            <p:cNvSpPr>
              <a:spLocks noChangeArrowheads="1"/>
            </p:cNvSpPr>
            <p:nvPr/>
          </p:nvSpPr>
          <p:spPr bwMode="auto">
            <a:xfrm>
              <a:off x="3767" y="12033"/>
              <a:ext cx="1234" cy="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程序资源</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28" name="Rectangle 25"/>
            <p:cNvSpPr>
              <a:spLocks noChangeArrowheads="1"/>
            </p:cNvSpPr>
            <p:nvPr/>
          </p:nvSpPr>
          <p:spPr bwMode="auto">
            <a:xfrm>
              <a:off x="3254" y="11510"/>
              <a:ext cx="4006" cy="518"/>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服务端入口级安全访问控制</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AutoShape 24"/>
            <p:cNvSpPr>
              <a:spLocks noChangeArrowheads="1"/>
            </p:cNvSpPr>
            <p:nvPr/>
          </p:nvSpPr>
          <p:spPr bwMode="auto">
            <a:xfrm>
              <a:off x="3373" y="10096"/>
              <a:ext cx="3754" cy="1023"/>
            </a:xfrm>
            <a:prstGeom prst="roundRect">
              <a:avLst>
                <a:gd name="adj" fmla="val 16667"/>
              </a:avLst>
            </a:prstGeom>
            <a:noFill/>
            <a:ln w="9525">
              <a:solidFill>
                <a:srgbClr val="000000"/>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AutoShape 23"/>
            <p:cNvSpPr>
              <a:spLocks noChangeArrowheads="1"/>
            </p:cNvSpPr>
            <p:nvPr/>
          </p:nvSpPr>
          <p:spPr bwMode="auto">
            <a:xfrm>
              <a:off x="3674" y="10704"/>
              <a:ext cx="660" cy="309"/>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2</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31" name="AutoShape 22"/>
            <p:cNvSpPr>
              <a:spLocks noChangeArrowheads="1"/>
            </p:cNvSpPr>
            <p:nvPr/>
          </p:nvSpPr>
          <p:spPr bwMode="auto">
            <a:xfrm>
              <a:off x="3554" y="9659"/>
              <a:ext cx="933" cy="320"/>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UI</a:t>
              </a:r>
              <a:r>
                <a:rPr kumimoji="0" lang="zh-CN" altLang="en-US"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资源</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21"/>
            <p:cNvSpPr>
              <a:spLocks noChangeArrowheads="1"/>
            </p:cNvSpPr>
            <p:nvPr/>
          </p:nvSpPr>
          <p:spPr bwMode="auto">
            <a:xfrm>
              <a:off x="3320" y="8997"/>
              <a:ext cx="3847" cy="499"/>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客户端入口级安全访问控制</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33" name="AutoShape 20"/>
            <p:cNvSpPr>
              <a:spLocks noChangeArrowheads="1"/>
            </p:cNvSpPr>
            <p:nvPr/>
          </p:nvSpPr>
          <p:spPr bwMode="auto">
            <a:xfrm>
              <a:off x="3694" y="10211"/>
              <a:ext cx="640" cy="328"/>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34" name="AutoShape 19"/>
            <p:cNvSpPr>
              <a:spLocks noChangeArrowheads="1"/>
            </p:cNvSpPr>
            <p:nvPr/>
          </p:nvSpPr>
          <p:spPr bwMode="auto">
            <a:xfrm>
              <a:off x="6056" y="10694"/>
              <a:ext cx="640" cy="319"/>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4</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35" name="AutoShape 18"/>
            <p:cNvSpPr>
              <a:spLocks noChangeArrowheads="1"/>
            </p:cNvSpPr>
            <p:nvPr/>
          </p:nvSpPr>
          <p:spPr bwMode="auto">
            <a:xfrm>
              <a:off x="6056" y="10211"/>
              <a:ext cx="640" cy="328"/>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3</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2065" name="Picture 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26" y="12518"/>
              <a:ext cx="378" cy="378"/>
            </a:xfrm>
            <a:prstGeom prst="rect">
              <a:avLst/>
            </a:prstGeom>
            <a:noFill/>
            <a:extLst>
              <a:ext uri="{909E8E84-426E-40DD-AFC4-6F175D3DCCD1}">
                <a14:hiddenFill xmlns:a14="http://schemas.microsoft.com/office/drawing/2010/main" xmlns="">
                  <a:solidFill>
                    <a:srgbClr val="FFFFFF"/>
                  </a:solidFill>
                </a14:hiddenFill>
              </a:ext>
            </a:extLst>
          </p:spPr>
        </p:pic>
        <p:pic>
          <p:nvPicPr>
            <p:cNvPr id="2064" name="Picture 1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320" y="9000"/>
              <a:ext cx="537" cy="470"/>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Arc 15"/>
            <p:cNvSpPr>
              <a:spLocks/>
            </p:cNvSpPr>
            <p:nvPr/>
          </p:nvSpPr>
          <p:spPr bwMode="auto">
            <a:xfrm rot="10800000" flipV="1">
              <a:off x="4184" y="11222"/>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Arc 14"/>
            <p:cNvSpPr>
              <a:spLocks/>
            </p:cNvSpPr>
            <p:nvPr/>
          </p:nvSpPr>
          <p:spPr bwMode="auto">
            <a:xfrm rot="-10800000" flipH="1" flipV="1">
              <a:off x="4004" y="11221"/>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Arc 13"/>
            <p:cNvSpPr>
              <a:spLocks/>
            </p:cNvSpPr>
            <p:nvPr/>
          </p:nvSpPr>
          <p:spPr bwMode="auto">
            <a:xfrm rot="10800000" flipV="1">
              <a:off x="6125" y="11245"/>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Arc 12"/>
            <p:cNvSpPr>
              <a:spLocks/>
            </p:cNvSpPr>
            <p:nvPr/>
          </p:nvSpPr>
          <p:spPr bwMode="auto">
            <a:xfrm rot="-10800000" flipH="1" flipV="1">
              <a:off x="5945" y="11244"/>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Arc 11"/>
            <p:cNvSpPr>
              <a:spLocks/>
            </p:cNvSpPr>
            <p:nvPr/>
          </p:nvSpPr>
          <p:spPr bwMode="auto">
            <a:xfrm rot="10800000" flipV="1">
              <a:off x="4184" y="8730"/>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Arc 10"/>
            <p:cNvSpPr>
              <a:spLocks/>
            </p:cNvSpPr>
            <p:nvPr/>
          </p:nvSpPr>
          <p:spPr bwMode="auto">
            <a:xfrm rot="-10800000" flipH="1" flipV="1">
              <a:off x="4004" y="8729"/>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Arc 9"/>
            <p:cNvSpPr>
              <a:spLocks/>
            </p:cNvSpPr>
            <p:nvPr/>
          </p:nvSpPr>
          <p:spPr bwMode="auto">
            <a:xfrm rot="10800000" flipV="1">
              <a:off x="6053" y="8744"/>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Arc 8"/>
            <p:cNvSpPr>
              <a:spLocks/>
            </p:cNvSpPr>
            <p:nvPr/>
          </p:nvSpPr>
          <p:spPr bwMode="auto">
            <a:xfrm rot="-10800000" flipH="1" flipV="1">
              <a:off x="5873" y="8743"/>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7"/>
            <p:cNvSpPr>
              <a:spLocks noChangeArrowheads="1"/>
            </p:cNvSpPr>
            <p:nvPr/>
          </p:nvSpPr>
          <p:spPr bwMode="auto">
            <a:xfrm>
              <a:off x="6259" y="13078"/>
              <a:ext cx="450" cy="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url</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45" name="Arc 6"/>
            <p:cNvSpPr>
              <a:spLocks/>
            </p:cNvSpPr>
            <p:nvPr/>
          </p:nvSpPr>
          <p:spPr bwMode="auto">
            <a:xfrm rot="10800000" flipV="1">
              <a:off x="5075" y="11245"/>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Arc 5"/>
            <p:cNvSpPr>
              <a:spLocks/>
            </p:cNvSpPr>
            <p:nvPr/>
          </p:nvSpPr>
          <p:spPr bwMode="auto">
            <a:xfrm rot="-10800000" flipH="1" flipV="1">
              <a:off x="4895" y="11244"/>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Arc 4"/>
            <p:cNvSpPr>
              <a:spLocks/>
            </p:cNvSpPr>
            <p:nvPr/>
          </p:nvSpPr>
          <p:spPr bwMode="auto">
            <a:xfrm rot="10800000" flipV="1">
              <a:off x="4991" y="8732"/>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Arc 3"/>
            <p:cNvSpPr>
              <a:spLocks/>
            </p:cNvSpPr>
            <p:nvPr/>
          </p:nvSpPr>
          <p:spPr bwMode="auto">
            <a:xfrm rot="-10800000" flipH="1" flipV="1">
              <a:off x="4811" y="8731"/>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811" y="10159"/>
              <a:ext cx="1037" cy="893"/>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9" name="矩形 48"/>
          <p:cNvSpPr/>
          <p:nvPr/>
        </p:nvSpPr>
        <p:spPr>
          <a:xfrm>
            <a:off x="2613829" y="5353924"/>
            <a:ext cx="3206326" cy="461665"/>
          </a:xfrm>
          <a:prstGeom prst="rect">
            <a:avLst/>
          </a:prstGeom>
        </p:spPr>
        <p:txBody>
          <a:bodyPr wrap="none">
            <a:spAutoFit/>
          </a:bodyPr>
          <a:lstStyle/>
          <a:p>
            <a:pPr algn="ctr"/>
            <a:r>
              <a:rPr lang="zh-CN" altLang="zh-CN" b="1" dirty="0">
                <a:latin typeface="宋体" panose="02010600030101010101" pitchFamily="2" charset="-122"/>
                <a:cs typeface="宋体" panose="02010600030101010101" pitchFamily="2" charset="-122"/>
              </a:rPr>
              <a:t>完善的程序资源访问控制模型</a:t>
            </a:r>
            <a:endParaRPr lang="zh-CN" altLang="zh-CN" sz="2400" dirty="0">
              <a:latin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xmlns="" val="1096240221"/>
      </p:ext>
    </p:extLst>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353</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353</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4" name="Group 1"/>
          <p:cNvGrpSpPr>
            <a:grpSpLocks noChangeAspect="1"/>
          </p:cNvGrpSpPr>
          <p:nvPr/>
        </p:nvGrpSpPr>
        <p:grpSpPr bwMode="auto">
          <a:xfrm>
            <a:off x="1981200" y="789856"/>
            <a:ext cx="4246984" cy="4470164"/>
            <a:chOff x="2680" y="8419"/>
            <a:chExt cx="4853" cy="5107"/>
          </a:xfrm>
        </p:grpSpPr>
        <p:sp>
          <p:nvSpPr>
            <p:cNvPr id="6" name="AutoShape 35"/>
            <p:cNvSpPr>
              <a:spLocks noChangeAspect="1" noChangeArrowheads="1" noTextEdit="1"/>
            </p:cNvSpPr>
            <p:nvPr/>
          </p:nvSpPr>
          <p:spPr bwMode="auto">
            <a:xfrm>
              <a:off x="2680" y="8419"/>
              <a:ext cx="4853" cy="5107"/>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AutoShape 34"/>
            <p:cNvSpPr>
              <a:spLocks noChangeArrowheads="1"/>
            </p:cNvSpPr>
            <p:nvPr/>
          </p:nvSpPr>
          <p:spPr bwMode="auto">
            <a:xfrm>
              <a:off x="3373" y="12453"/>
              <a:ext cx="3707" cy="917"/>
            </a:xfrm>
            <a:prstGeom prst="roundRect">
              <a:avLst>
                <a:gd name="adj" fmla="val 16667"/>
              </a:avLst>
            </a:prstGeom>
            <a:noFill/>
            <a:ln w="9525">
              <a:solidFill>
                <a:srgbClr val="000000"/>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33"/>
            <p:cNvSpPr>
              <a:spLocks noChangeArrowheads="1"/>
            </p:cNvSpPr>
            <p:nvPr/>
          </p:nvSpPr>
          <p:spPr bwMode="auto">
            <a:xfrm>
              <a:off x="3760" y="12607"/>
              <a:ext cx="1760" cy="51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业务服务接口</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11" name="Rectangle 32"/>
            <p:cNvSpPr>
              <a:spLocks noChangeArrowheads="1"/>
            </p:cNvSpPr>
            <p:nvPr/>
          </p:nvSpPr>
          <p:spPr bwMode="auto">
            <a:xfrm>
              <a:off x="3640" y="12692"/>
              <a:ext cx="260" cy="13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31"/>
            <p:cNvSpPr>
              <a:spLocks noChangeArrowheads="1"/>
            </p:cNvSpPr>
            <p:nvPr/>
          </p:nvSpPr>
          <p:spPr bwMode="auto">
            <a:xfrm>
              <a:off x="3640" y="12910"/>
              <a:ext cx="260" cy="136"/>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0"/>
            <p:cNvSpPr>
              <a:spLocks noChangeArrowheads="1"/>
            </p:cNvSpPr>
            <p:nvPr/>
          </p:nvSpPr>
          <p:spPr bwMode="auto">
            <a:xfrm>
              <a:off x="6026" y="12551"/>
              <a:ext cx="707" cy="57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9"/>
            <p:cNvSpPr>
              <a:spLocks noChangeArrowheads="1"/>
            </p:cNvSpPr>
            <p:nvPr/>
          </p:nvSpPr>
          <p:spPr bwMode="auto">
            <a:xfrm>
              <a:off x="6127" y="12875"/>
              <a:ext cx="220" cy="19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8"/>
            <p:cNvSpPr>
              <a:spLocks noChangeArrowheads="1"/>
            </p:cNvSpPr>
            <p:nvPr/>
          </p:nvSpPr>
          <p:spPr bwMode="auto">
            <a:xfrm>
              <a:off x="6440" y="12607"/>
              <a:ext cx="199" cy="21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27"/>
            <p:cNvSpPr>
              <a:spLocks noChangeArrowheads="1"/>
            </p:cNvSpPr>
            <p:nvPr/>
          </p:nvSpPr>
          <p:spPr bwMode="auto">
            <a:xfrm>
              <a:off x="6442" y="12868"/>
              <a:ext cx="204" cy="19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6"/>
            <p:cNvSpPr>
              <a:spLocks noChangeArrowheads="1"/>
            </p:cNvSpPr>
            <p:nvPr/>
          </p:nvSpPr>
          <p:spPr bwMode="auto">
            <a:xfrm>
              <a:off x="3767" y="12033"/>
              <a:ext cx="1234" cy="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程序资源</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28" name="Rectangle 25"/>
            <p:cNvSpPr>
              <a:spLocks noChangeArrowheads="1"/>
            </p:cNvSpPr>
            <p:nvPr/>
          </p:nvSpPr>
          <p:spPr bwMode="auto">
            <a:xfrm>
              <a:off x="3254" y="11510"/>
              <a:ext cx="4006" cy="518"/>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服务端入口级安全访问控制</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AutoShape 24"/>
            <p:cNvSpPr>
              <a:spLocks noChangeArrowheads="1"/>
            </p:cNvSpPr>
            <p:nvPr/>
          </p:nvSpPr>
          <p:spPr bwMode="auto">
            <a:xfrm>
              <a:off x="3373" y="10096"/>
              <a:ext cx="3754" cy="1023"/>
            </a:xfrm>
            <a:prstGeom prst="roundRect">
              <a:avLst>
                <a:gd name="adj" fmla="val 16667"/>
              </a:avLst>
            </a:prstGeom>
            <a:noFill/>
            <a:ln w="9525">
              <a:solidFill>
                <a:srgbClr val="000000"/>
              </a:solidFill>
              <a:prstDash val="dash"/>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AutoShape 23"/>
            <p:cNvSpPr>
              <a:spLocks noChangeArrowheads="1"/>
            </p:cNvSpPr>
            <p:nvPr/>
          </p:nvSpPr>
          <p:spPr bwMode="auto">
            <a:xfrm>
              <a:off x="3674" y="10704"/>
              <a:ext cx="660" cy="309"/>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2</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31" name="AutoShape 22"/>
            <p:cNvSpPr>
              <a:spLocks noChangeArrowheads="1"/>
            </p:cNvSpPr>
            <p:nvPr/>
          </p:nvSpPr>
          <p:spPr bwMode="auto">
            <a:xfrm>
              <a:off x="3554" y="9659"/>
              <a:ext cx="933" cy="320"/>
            </a:xfrm>
            <a:prstGeom prst="roundRect">
              <a:avLst>
                <a:gd name="adj" fmla="val 16667"/>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UI</a:t>
              </a:r>
              <a:r>
                <a:rPr kumimoji="0" lang="zh-CN" altLang="en-US"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资源</a:t>
              </a: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21"/>
            <p:cNvSpPr>
              <a:spLocks noChangeArrowheads="1"/>
            </p:cNvSpPr>
            <p:nvPr/>
          </p:nvSpPr>
          <p:spPr bwMode="auto">
            <a:xfrm>
              <a:off x="3320" y="8997"/>
              <a:ext cx="3847" cy="499"/>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客户端入口级安全访问控制</a:t>
              </a:r>
              <a:endParaRPr kumimoji="0" lang="zh-CN" sz="1800" b="0" i="0" u="none" strike="noStrike" cap="none" normalizeH="0" baseline="0" smtClean="0">
                <a:ln>
                  <a:noFill/>
                </a:ln>
                <a:solidFill>
                  <a:schemeClr val="tx1"/>
                </a:solidFill>
                <a:effectLst/>
                <a:latin typeface="Arial" panose="020B0604020202020204" pitchFamily="34" charset="0"/>
              </a:endParaRPr>
            </a:p>
          </p:txBody>
        </p:sp>
        <p:sp>
          <p:nvSpPr>
            <p:cNvPr id="33" name="AutoShape 20"/>
            <p:cNvSpPr>
              <a:spLocks noChangeArrowheads="1"/>
            </p:cNvSpPr>
            <p:nvPr/>
          </p:nvSpPr>
          <p:spPr bwMode="auto">
            <a:xfrm>
              <a:off x="3694" y="10211"/>
              <a:ext cx="640" cy="328"/>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34" name="AutoShape 19"/>
            <p:cNvSpPr>
              <a:spLocks noChangeArrowheads="1"/>
            </p:cNvSpPr>
            <p:nvPr/>
          </p:nvSpPr>
          <p:spPr bwMode="auto">
            <a:xfrm>
              <a:off x="6056" y="10694"/>
              <a:ext cx="640" cy="319"/>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4</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35" name="AutoShape 18"/>
            <p:cNvSpPr>
              <a:spLocks noChangeArrowheads="1"/>
            </p:cNvSpPr>
            <p:nvPr/>
          </p:nvSpPr>
          <p:spPr bwMode="auto">
            <a:xfrm>
              <a:off x="6056" y="10211"/>
              <a:ext cx="640" cy="328"/>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功能</a:t>
              </a: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3</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2065" name="Picture 1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26" y="12518"/>
              <a:ext cx="378" cy="378"/>
            </a:xfrm>
            <a:prstGeom prst="rect">
              <a:avLst/>
            </a:prstGeom>
            <a:noFill/>
            <a:extLst>
              <a:ext uri="{909E8E84-426E-40DD-AFC4-6F175D3DCCD1}">
                <a14:hiddenFill xmlns:a14="http://schemas.microsoft.com/office/drawing/2010/main" xmlns="">
                  <a:solidFill>
                    <a:srgbClr val="FFFFFF"/>
                  </a:solidFill>
                </a14:hiddenFill>
              </a:ext>
            </a:extLst>
          </p:spPr>
        </p:pic>
        <p:pic>
          <p:nvPicPr>
            <p:cNvPr id="2064" name="Picture 1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320" y="9000"/>
              <a:ext cx="537" cy="470"/>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Arc 15"/>
            <p:cNvSpPr>
              <a:spLocks/>
            </p:cNvSpPr>
            <p:nvPr/>
          </p:nvSpPr>
          <p:spPr bwMode="auto">
            <a:xfrm rot="10800000" flipV="1">
              <a:off x="4184" y="11222"/>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Arc 14"/>
            <p:cNvSpPr>
              <a:spLocks/>
            </p:cNvSpPr>
            <p:nvPr/>
          </p:nvSpPr>
          <p:spPr bwMode="auto">
            <a:xfrm rot="-10800000" flipH="1" flipV="1">
              <a:off x="4004" y="11221"/>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Arc 13"/>
            <p:cNvSpPr>
              <a:spLocks/>
            </p:cNvSpPr>
            <p:nvPr/>
          </p:nvSpPr>
          <p:spPr bwMode="auto">
            <a:xfrm rot="10800000" flipV="1">
              <a:off x="6125" y="11245"/>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Arc 12"/>
            <p:cNvSpPr>
              <a:spLocks/>
            </p:cNvSpPr>
            <p:nvPr/>
          </p:nvSpPr>
          <p:spPr bwMode="auto">
            <a:xfrm rot="-10800000" flipH="1" flipV="1">
              <a:off x="5945" y="11244"/>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Arc 11"/>
            <p:cNvSpPr>
              <a:spLocks/>
            </p:cNvSpPr>
            <p:nvPr/>
          </p:nvSpPr>
          <p:spPr bwMode="auto">
            <a:xfrm rot="10800000" flipV="1">
              <a:off x="4184" y="8730"/>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Arc 10"/>
            <p:cNvSpPr>
              <a:spLocks/>
            </p:cNvSpPr>
            <p:nvPr/>
          </p:nvSpPr>
          <p:spPr bwMode="auto">
            <a:xfrm rot="-10800000" flipH="1" flipV="1">
              <a:off x="4004" y="8729"/>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Arc 9"/>
            <p:cNvSpPr>
              <a:spLocks/>
            </p:cNvSpPr>
            <p:nvPr/>
          </p:nvSpPr>
          <p:spPr bwMode="auto">
            <a:xfrm rot="10800000" flipV="1">
              <a:off x="6053" y="8744"/>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Arc 8"/>
            <p:cNvSpPr>
              <a:spLocks/>
            </p:cNvSpPr>
            <p:nvPr/>
          </p:nvSpPr>
          <p:spPr bwMode="auto">
            <a:xfrm rot="-10800000" flipH="1" flipV="1">
              <a:off x="5873" y="8743"/>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7"/>
            <p:cNvSpPr>
              <a:spLocks noChangeArrowheads="1"/>
            </p:cNvSpPr>
            <p:nvPr/>
          </p:nvSpPr>
          <p:spPr bwMode="auto">
            <a:xfrm>
              <a:off x="6259" y="13078"/>
              <a:ext cx="450" cy="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url</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45" name="Arc 6"/>
            <p:cNvSpPr>
              <a:spLocks/>
            </p:cNvSpPr>
            <p:nvPr/>
          </p:nvSpPr>
          <p:spPr bwMode="auto">
            <a:xfrm rot="10800000" flipV="1">
              <a:off x="5075" y="11245"/>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Arc 5"/>
            <p:cNvSpPr>
              <a:spLocks/>
            </p:cNvSpPr>
            <p:nvPr/>
          </p:nvSpPr>
          <p:spPr bwMode="auto">
            <a:xfrm rot="-10800000" flipH="1" flipV="1">
              <a:off x="4895" y="11244"/>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Arc 4"/>
            <p:cNvSpPr>
              <a:spLocks/>
            </p:cNvSpPr>
            <p:nvPr/>
          </p:nvSpPr>
          <p:spPr bwMode="auto">
            <a:xfrm rot="10800000" flipV="1">
              <a:off x="4991" y="8732"/>
              <a:ext cx="143" cy="267"/>
            </a:xfrm>
            <a:custGeom>
              <a:avLst/>
              <a:gdLst>
                <a:gd name="G0" fmla="+- 0 0 0"/>
                <a:gd name="G1" fmla="+- 21593 0 0"/>
                <a:gd name="G2" fmla="+- 21600 0 0"/>
                <a:gd name="T0" fmla="*/ 531 w 21600"/>
                <a:gd name="T1" fmla="*/ 0 h 21593"/>
                <a:gd name="T2" fmla="*/ 21600 w 21600"/>
                <a:gd name="T3" fmla="*/ 21593 h 21593"/>
                <a:gd name="T4" fmla="*/ 0 w 21600"/>
                <a:gd name="T5" fmla="*/ 21593 h 21593"/>
              </a:gdLst>
              <a:ahLst/>
              <a:cxnLst>
                <a:cxn ang="0">
                  <a:pos x="T0" y="T1"/>
                </a:cxn>
                <a:cxn ang="0">
                  <a:pos x="T2" y="T3"/>
                </a:cxn>
                <a:cxn ang="0">
                  <a:pos x="T4" y="T5"/>
                </a:cxn>
              </a:cxnLst>
              <a:rect l="0" t="0" r="r" b="b"/>
              <a:pathLst>
                <a:path w="21600" h="21593" fill="none" extrusionOk="0">
                  <a:moveTo>
                    <a:pt x="531" y="-1"/>
                  </a:moveTo>
                  <a:cubicBezTo>
                    <a:pt x="12249" y="287"/>
                    <a:pt x="21600" y="9870"/>
                    <a:pt x="21600" y="21593"/>
                  </a:cubicBezTo>
                </a:path>
                <a:path w="21600" h="21593" stroke="0" extrusionOk="0">
                  <a:moveTo>
                    <a:pt x="531" y="-1"/>
                  </a:moveTo>
                  <a:cubicBezTo>
                    <a:pt x="12249" y="287"/>
                    <a:pt x="21600" y="9870"/>
                    <a:pt x="21600" y="21593"/>
                  </a:cubicBezTo>
                  <a:lnTo>
                    <a:pt x="0" y="21593"/>
                  </a:lnTo>
                  <a:close/>
                </a:path>
              </a:pathLst>
            </a:custGeom>
            <a:noFill/>
            <a:ln w="9525">
              <a:solidFill>
                <a:srgbClr val="000000"/>
              </a:solidFill>
              <a:round/>
              <a:headEnd type="triangle" w="med" len="me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Arc 3"/>
            <p:cNvSpPr>
              <a:spLocks/>
            </p:cNvSpPr>
            <p:nvPr/>
          </p:nvSpPr>
          <p:spPr bwMode="auto">
            <a:xfrm rot="-10800000" flipH="1" flipV="1">
              <a:off x="4811" y="8731"/>
              <a:ext cx="168" cy="2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811" y="10159"/>
              <a:ext cx="1037" cy="893"/>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9" name="矩形 48"/>
          <p:cNvSpPr/>
          <p:nvPr/>
        </p:nvSpPr>
        <p:spPr>
          <a:xfrm>
            <a:off x="2613829" y="5353924"/>
            <a:ext cx="3206326" cy="461665"/>
          </a:xfrm>
          <a:prstGeom prst="rect">
            <a:avLst/>
          </a:prstGeom>
        </p:spPr>
        <p:txBody>
          <a:bodyPr wrap="none">
            <a:spAutoFit/>
          </a:bodyPr>
          <a:lstStyle/>
          <a:p>
            <a:pPr algn="ctr"/>
            <a:r>
              <a:rPr lang="zh-CN" altLang="zh-CN" b="1" dirty="0">
                <a:latin typeface="宋体" panose="02010600030101010101" pitchFamily="2" charset="-122"/>
                <a:cs typeface="宋体" panose="02010600030101010101" pitchFamily="2" charset="-122"/>
              </a:rPr>
              <a:t>完善的程序资源访问控制模型</a:t>
            </a:r>
            <a:endParaRPr lang="zh-CN" altLang="zh-CN" sz="2400" dirty="0">
              <a:latin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xmlns="" val="1808657522"/>
      </p:ext>
    </p:extLst>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354</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354</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9" name="图片 8"/>
          <p:cNvPicPr>
            <a:picLocks noChangeAspect="1"/>
          </p:cNvPicPr>
          <p:nvPr/>
        </p:nvPicPr>
        <p:blipFill>
          <a:blip r:embed="rId2"/>
          <a:stretch>
            <a:fillRect/>
          </a:stretch>
        </p:blipFill>
        <p:spPr>
          <a:xfrm>
            <a:off x="1043608" y="1057773"/>
            <a:ext cx="6863368" cy="4036705"/>
          </a:xfrm>
          <a:prstGeom prst="rect">
            <a:avLst/>
          </a:prstGeom>
        </p:spPr>
      </p:pic>
      <p:sp>
        <p:nvSpPr>
          <p:cNvPr id="12" name="矩形 11"/>
          <p:cNvSpPr/>
          <p:nvPr/>
        </p:nvSpPr>
        <p:spPr>
          <a:xfrm>
            <a:off x="899592" y="5190438"/>
            <a:ext cx="7632848" cy="461665"/>
          </a:xfrm>
          <a:prstGeom prst="rect">
            <a:avLst/>
          </a:prstGeom>
        </p:spPr>
        <p:txBody>
          <a:bodyPr wrap="square">
            <a:spAutoFit/>
          </a:bodyPr>
          <a:lstStyle/>
          <a:p>
            <a:r>
              <a:rPr lang="zh-CN" altLang="zh-CN" sz="2400" dirty="0">
                <a:cs typeface="Times New Roman" panose="02020603050405020304" pitchFamily="18" charset="0"/>
              </a:rPr>
              <a:t>客户端服务端程序资源访问控制安全的关联对象</a:t>
            </a:r>
            <a:r>
              <a:rPr lang="en-US" altLang="zh-CN" sz="2400" dirty="0">
                <a:cs typeface="Times New Roman" panose="02020603050405020304" pitchFamily="18" charset="0"/>
              </a:rPr>
              <a:t>ER</a:t>
            </a:r>
            <a:r>
              <a:rPr lang="zh-CN" altLang="zh-CN" sz="2400" dirty="0">
                <a:cs typeface="Times New Roman" panose="02020603050405020304" pitchFamily="18" charset="0"/>
              </a:rPr>
              <a:t>图</a:t>
            </a:r>
            <a:endParaRPr lang="zh-CN" altLang="en-US" sz="2400" dirty="0"/>
          </a:p>
        </p:txBody>
      </p:sp>
    </p:spTree>
    <p:extLst>
      <p:ext uri="{BB962C8B-B14F-4D97-AF65-F5344CB8AC3E}">
        <p14:creationId xmlns:p14="http://schemas.microsoft.com/office/powerpoint/2010/main" xmlns="" val="3058774365"/>
      </p:ext>
    </p:extLst>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355</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355</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691680" y="2813958"/>
            <a:ext cx="5202718" cy="1054606"/>
          </a:xfrm>
          <a:prstGeom prst="rect">
            <a:avLst/>
          </a:prstGeom>
        </p:spPr>
      </p:pic>
      <p:sp>
        <p:nvSpPr>
          <p:cNvPr id="6" name="矩形 5"/>
          <p:cNvSpPr/>
          <p:nvPr/>
        </p:nvSpPr>
        <p:spPr>
          <a:xfrm>
            <a:off x="2448147" y="4805077"/>
            <a:ext cx="4134465" cy="523220"/>
          </a:xfrm>
          <a:prstGeom prst="rect">
            <a:avLst/>
          </a:prstGeom>
        </p:spPr>
        <p:txBody>
          <a:bodyPr wrap="none">
            <a:spAutoFit/>
          </a:bodyPr>
          <a:lstStyle/>
          <a:p>
            <a:r>
              <a:rPr lang="zh-CN" altLang="zh-CN" sz="2800" dirty="0">
                <a:cs typeface="Times New Roman" panose="02020603050405020304" pitchFamily="18" charset="0"/>
              </a:rPr>
              <a:t>直接分配权限的授权模型</a:t>
            </a:r>
            <a:endParaRPr lang="zh-CN" altLang="en-US" sz="2800" dirty="0"/>
          </a:p>
        </p:txBody>
      </p:sp>
    </p:spTree>
    <p:extLst>
      <p:ext uri="{BB962C8B-B14F-4D97-AF65-F5344CB8AC3E}">
        <p14:creationId xmlns:p14="http://schemas.microsoft.com/office/powerpoint/2010/main" xmlns="" val="3826129845"/>
      </p:ext>
    </p:extLst>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356</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356</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2448147" y="4805077"/>
            <a:ext cx="3416320" cy="523220"/>
          </a:xfrm>
          <a:prstGeom prst="rect">
            <a:avLst/>
          </a:prstGeom>
        </p:spPr>
        <p:txBody>
          <a:bodyPr wrap="none">
            <a:spAutoFit/>
          </a:bodyPr>
          <a:lstStyle/>
          <a:p>
            <a:r>
              <a:rPr lang="zh-CN" altLang="en-US" sz="2800" dirty="0" smtClean="0">
                <a:cs typeface="Times New Roman" panose="02020603050405020304" pitchFamily="18" charset="0"/>
              </a:rPr>
              <a:t>思维加速</a:t>
            </a:r>
            <a:r>
              <a:rPr lang="zh-CN" altLang="zh-CN" sz="2800" dirty="0" smtClean="0">
                <a:cs typeface="Times New Roman" panose="02020603050405020304" pitchFamily="18" charset="0"/>
              </a:rPr>
              <a:t>的</a:t>
            </a:r>
            <a:r>
              <a:rPr lang="zh-CN" altLang="zh-CN" sz="2800" dirty="0">
                <a:cs typeface="Times New Roman" panose="02020603050405020304" pitchFamily="18" charset="0"/>
              </a:rPr>
              <a:t>授权模型</a:t>
            </a:r>
            <a:endParaRPr lang="zh-CN" altLang="en-US" sz="2800" dirty="0"/>
          </a:p>
        </p:txBody>
      </p:sp>
      <p:pic>
        <p:nvPicPr>
          <p:cNvPr id="7" name="图片 6"/>
          <p:cNvPicPr>
            <a:picLocks noChangeAspect="1"/>
          </p:cNvPicPr>
          <p:nvPr/>
        </p:nvPicPr>
        <p:blipFill>
          <a:blip r:embed="rId2"/>
          <a:stretch>
            <a:fillRect/>
          </a:stretch>
        </p:blipFill>
        <p:spPr>
          <a:xfrm>
            <a:off x="814230" y="1154960"/>
            <a:ext cx="7909716" cy="3498176"/>
          </a:xfrm>
          <a:prstGeom prst="rect">
            <a:avLst/>
          </a:prstGeom>
        </p:spPr>
      </p:pic>
    </p:spTree>
    <p:extLst>
      <p:ext uri="{BB962C8B-B14F-4D97-AF65-F5344CB8AC3E}">
        <p14:creationId xmlns:p14="http://schemas.microsoft.com/office/powerpoint/2010/main" xmlns="" val="1105286666"/>
      </p:ext>
    </p:extLst>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一</a:t>
            </a:r>
            <a:r>
              <a:rPr lang="zh-CN" altLang="en-US" sz="3200" b="1" dirty="0" smtClean="0">
                <a:solidFill>
                  <a:schemeClr val="bg1"/>
                </a:solidFill>
              </a:rPr>
              <a:t>、应用系统安主要内容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357</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357</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331640" y="2132856"/>
            <a:ext cx="6696744" cy="1631216"/>
          </a:xfrm>
          <a:prstGeom prst="rect">
            <a:avLst/>
          </a:prstGeom>
        </p:spPr>
        <p:txBody>
          <a:bodyPr wrap="square">
            <a:spAutoFit/>
          </a:bodyPr>
          <a:lstStyle/>
          <a:p>
            <a:r>
              <a:rPr lang="zh-CN" altLang="zh-CN" sz="44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功能性安全</a:t>
            </a:r>
            <a:r>
              <a:rPr lang="zh-CN" altLang="zh-CN" sz="2800" dirty="0">
                <a:latin typeface="Calibri" panose="020F0502020204030204" pitchFamily="34" charset="0"/>
                <a:cs typeface="Times New Roman" panose="02020603050405020304" pitchFamily="18" charset="0"/>
              </a:rPr>
              <a:t>会对程序流程产生影响，如用户在操作业务记录时，是否需要审核，上传附件不能超过指定大小等。</a:t>
            </a:r>
            <a:endParaRPr lang="zh-CN" altLang="en-US" sz="2800" dirty="0"/>
          </a:p>
        </p:txBody>
      </p:sp>
    </p:spTree>
    <p:extLst>
      <p:ext uri="{BB962C8B-B14F-4D97-AF65-F5344CB8AC3E}">
        <p14:creationId xmlns:p14="http://schemas.microsoft.com/office/powerpoint/2010/main" xmlns="" val="4188230327"/>
      </p:ext>
    </p:extLst>
  </p:cSld>
  <p:clrMapOvr>
    <a:masterClrMapping/>
  </p:clrMapOvr>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一、应用系统安主要内容</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358</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358</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0" name="椭圆 9"/>
          <p:cNvSpPr/>
          <p:nvPr/>
        </p:nvSpPr>
        <p:spPr bwMode="auto">
          <a:xfrm>
            <a:off x="3798096" y="2136610"/>
            <a:ext cx="1512168" cy="1512168"/>
          </a:xfrm>
          <a:prstGeom prst="ellipse">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圆角矩形 10"/>
          <p:cNvSpPr/>
          <p:nvPr/>
        </p:nvSpPr>
        <p:spPr bwMode="auto">
          <a:xfrm>
            <a:off x="1826078" y="1556792"/>
            <a:ext cx="1639598" cy="3283023"/>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圆角矩形 12"/>
          <p:cNvSpPr/>
          <p:nvPr/>
        </p:nvSpPr>
        <p:spPr bwMode="auto">
          <a:xfrm>
            <a:off x="5598296" y="1560545"/>
            <a:ext cx="1638000" cy="3279269"/>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15" name="文本框 14"/>
          <p:cNvSpPr txBox="1"/>
          <p:nvPr/>
        </p:nvSpPr>
        <p:spPr>
          <a:xfrm>
            <a:off x="3909247" y="2450024"/>
            <a:ext cx="1289866" cy="954107"/>
          </a:xfrm>
          <a:prstGeom prst="rect">
            <a:avLst/>
          </a:prstGeom>
          <a:noFill/>
        </p:spPr>
        <p:txBody>
          <a:bodyPr wrap="square" rtlCol="0">
            <a:spAutoFit/>
          </a:bodyPr>
          <a:lstStyle/>
          <a:p>
            <a:pPr algn="ctr"/>
            <a:r>
              <a:rPr lang="zh-CN" altLang="en-US" sz="2800" dirty="0"/>
              <a:t>数据域</a:t>
            </a:r>
            <a:r>
              <a:rPr lang="zh-CN" altLang="en-US" sz="2800" dirty="0" smtClean="0"/>
              <a:t>安全</a:t>
            </a:r>
            <a:endParaRPr lang="zh-CN" altLang="en-US" sz="2800" dirty="0"/>
          </a:p>
        </p:txBody>
      </p:sp>
      <p:sp>
        <p:nvSpPr>
          <p:cNvPr id="4" name="文本框 3"/>
          <p:cNvSpPr txBox="1"/>
          <p:nvPr/>
        </p:nvSpPr>
        <p:spPr>
          <a:xfrm>
            <a:off x="2338100" y="1941643"/>
            <a:ext cx="615553" cy="2605842"/>
          </a:xfrm>
          <a:prstGeom prst="rect">
            <a:avLst/>
          </a:prstGeom>
          <a:noFill/>
        </p:spPr>
        <p:txBody>
          <a:bodyPr vert="eaVert" wrap="none" rtlCol="0">
            <a:spAutoFit/>
          </a:bodyPr>
          <a:lstStyle/>
          <a:p>
            <a:r>
              <a:rPr lang="zh-CN" altLang="zh-CN" sz="2800" smtClean="0"/>
              <a:t>行级数据域安全</a:t>
            </a:r>
            <a:endParaRPr lang="zh-CN" altLang="en-US" sz="2800" dirty="0"/>
          </a:p>
        </p:txBody>
      </p:sp>
      <p:sp>
        <p:nvSpPr>
          <p:cNvPr id="20" name="矩形 19"/>
          <p:cNvSpPr/>
          <p:nvPr/>
        </p:nvSpPr>
        <p:spPr>
          <a:xfrm>
            <a:off x="6109519" y="1762107"/>
            <a:ext cx="615553" cy="2964914"/>
          </a:xfrm>
          <a:prstGeom prst="rect">
            <a:avLst/>
          </a:prstGeom>
        </p:spPr>
        <p:txBody>
          <a:bodyPr vert="eaVert" wrap="none">
            <a:spAutoFit/>
          </a:bodyPr>
          <a:lstStyle/>
          <a:p>
            <a:r>
              <a:rPr lang="zh-CN" altLang="zh-CN" sz="2800" dirty="0">
                <a:latin typeface="Calibri" panose="020F0502020204030204" pitchFamily="34" charset="0"/>
                <a:cs typeface="Times New Roman" panose="02020603050405020304" pitchFamily="18" charset="0"/>
              </a:rPr>
              <a:t>字段级数据域安全</a:t>
            </a:r>
            <a:endParaRPr lang="zh-CN" altLang="en-US" sz="2800" dirty="0"/>
          </a:p>
        </p:txBody>
      </p:sp>
    </p:spTree>
    <p:extLst>
      <p:ext uri="{BB962C8B-B14F-4D97-AF65-F5344CB8AC3E}">
        <p14:creationId xmlns:p14="http://schemas.microsoft.com/office/powerpoint/2010/main" xmlns="" val="2058418745"/>
      </p:ext>
    </p:extLst>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zh-CN" sz="3200" b="1" dirty="0" smtClean="0">
                <a:solidFill>
                  <a:schemeClr val="bg1"/>
                </a:solidFill>
              </a:rPr>
              <a:t>软件</a:t>
            </a:r>
            <a:r>
              <a:rPr lang="zh-CN" altLang="zh-CN" sz="3200" b="1" dirty="0">
                <a:solidFill>
                  <a:schemeClr val="bg1"/>
                </a:solidFill>
              </a:rPr>
              <a:t>编码安全</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359</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359</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685264" y="1299350"/>
            <a:ext cx="6216766" cy="366190"/>
          </a:xfrm>
          <a:prstGeom prst="rect">
            <a:avLst/>
          </a:prstGeom>
        </p:spPr>
        <p:txBody>
          <a:bodyPr wrap="non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1</a:t>
            </a: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SQL </a:t>
            </a:r>
            <a:r>
              <a:rPr lang="zh-CN" altLang="zh-CN" sz="2600" kern="100" dirty="0">
                <a:latin typeface="Calibri" panose="020F0502020204030204" pitchFamily="34" charset="0"/>
                <a:cs typeface="Times New Roman" panose="02020603050405020304" pitchFamily="18" charset="0"/>
              </a:rPr>
              <a:t>语句的参数应以变量形式传入</a:t>
            </a:r>
          </a:p>
        </p:txBody>
      </p:sp>
      <p:sp>
        <p:nvSpPr>
          <p:cNvPr id="7" name="矩形 6"/>
          <p:cNvSpPr/>
          <p:nvPr/>
        </p:nvSpPr>
        <p:spPr>
          <a:xfrm>
            <a:off x="671566" y="1883776"/>
            <a:ext cx="7140794" cy="348813"/>
          </a:xfrm>
          <a:prstGeom prst="rect">
            <a:avLst/>
          </a:prstGeom>
        </p:spPr>
        <p:txBody>
          <a:bodyPr wrap="squar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2</a:t>
            </a:r>
            <a:r>
              <a:rPr lang="zh-CN" altLang="zh-CN" sz="2600" kern="100" dirty="0">
                <a:latin typeface="Calibri" panose="020F0502020204030204" pitchFamily="34" charset="0"/>
                <a:cs typeface="Times New Roman" panose="02020603050405020304" pitchFamily="18" charset="0"/>
              </a:rPr>
              <a:t>）页面中的非源代码内容应经过</a:t>
            </a:r>
            <a:r>
              <a:rPr lang="en-US" altLang="zh-CN" sz="2600" kern="100" dirty="0">
                <a:latin typeface="Calibri" panose="020F0502020204030204" pitchFamily="34" charset="0"/>
                <a:cs typeface="Times New Roman" panose="02020603050405020304" pitchFamily="18" charset="0"/>
              </a:rPr>
              <a:t>URI </a:t>
            </a:r>
            <a:r>
              <a:rPr lang="zh-CN" altLang="zh-CN" sz="2600" kern="100" dirty="0">
                <a:latin typeface="Calibri" panose="020F0502020204030204" pitchFamily="34" charset="0"/>
                <a:cs typeface="Times New Roman" panose="02020603050405020304" pitchFamily="18" charset="0"/>
              </a:rPr>
              <a:t>编码</a:t>
            </a:r>
          </a:p>
        </p:txBody>
      </p:sp>
      <p:sp>
        <p:nvSpPr>
          <p:cNvPr id="9" name="矩形 8"/>
          <p:cNvSpPr/>
          <p:nvPr/>
        </p:nvSpPr>
        <p:spPr>
          <a:xfrm>
            <a:off x="671566" y="2348880"/>
            <a:ext cx="7860874" cy="348813"/>
          </a:xfrm>
          <a:prstGeom prst="rect">
            <a:avLst/>
          </a:prstGeom>
        </p:spPr>
        <p:txBody>
          <a:bodyPr wrap="squar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3</a:t>
            </a:r>
            <a:r>
              <a:rPr lang="zh-CN" altLang="zh-CN" sz="2600" kern="100" dirty="0">
                <a:latin typeface="Calibri" panose="020F0502020204030204" pitchFamily="34" charset="0"/>
                <a:cs typeface="Times New Roman" panose="02020603050405020304" pitchFamily="18" charset="0"/>
              </a:rPr>
              <a:t>）页面中拼装的脚本应校验元素来源的合法性</a:t>
            </a:r>
          </a:p>
        </p:txBody>
      </p:sp>
      <p:sp>
        <p:nvSpPr>
          <p:cNvPr id="12" name="矩形 11"/>
          <p:cNvSpPr/>
          <p:nvPr/>
        </p:nvSpPr>
        <p:spPr>
          <a:xfrm>
            <a:off x="685264" y="2872091"/>
            <a:ext cx="7559144" cy="348813"/>
          </a:xfrm>
          <a:prstGeom prst="rect">
            <a:avLst/>
          </a:prstGeom>
        </p:spPr>
        <p:txBody>
          <a:bodyPr wrap="squar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4</a:t>
            </a:r>
            <a:r>
              <a:rPr lang="zh-CN" altLang="zh-CN" sz="2600" kern="100" dirty="0">
                <a:latin typeface="Calibri" panose="020F0502020204030204" pitchFamily="34" charset="0"/>
                <a:cs typeface="Times New Roman" panose="02020603050405020304" pitchFamily="18" charset="0"/>
              </a:rPr>
              <a:t>）页面请求处理应校验参数的最大长度</a:t>
            </a:r>
          </a:p>
        </p:txBody>
      </p:sp>
      <p:sp>
        <p:nvSpPr>
          <p:cNvPr id="14" name="矩形 13"/>
          <p:cNvSpPr/>
          <p:nvPr/>
        </p:nvSpPr>
        <p:spPr>
          <a:xfrm>
            <a:off x="705102" y="3391979"/>
            <a:ext cx="5623655" cy="348813"/>
          </a:xfrm>
          <a:prstGeom prst="rect">
            <a:avLst/>
          </a:prstGeom>
        </p:spPr>
        <p:txBody>
          <a:bodyPr wrap="none">
            <a:spAutoFit/>
          </a:bodyPr>
          <a:lstStyle/>
          <a:p>
            <a:pPr indent="266700" algn="just">
              <a:lnSpc>
                <a:spcPts val="2000"/>
              </a:lnSpc>
              <a:spcAft>
                <a:spcPts val="0"/>
              </a:spcAft>
            </a:pPr>
            <a:r>
              <a:rPr lang="zh-CN" altLang="zh-CN" sz="2600" kern="100" dirty="0" smtClean="0">
                <a:latin typeface="Calibri" panose="020F0502020204030204" pitchFamily="34" charset="0"/>
                <a:cs typeface="Times New Roman" panose="02020603050405020304" pitchFamily="18" charset="0"/>
              </a:rPr>
              <a:t>（</a:t>
            </a:r>
            <a:r>
              <a:rPr lang="en-US" altLang="zh-CN" sz="2600" kern="100" dirty="0" smtClean="0">
                <a:latin typeface="Calibri" panose="020F0502020204030204" pitchFamily="34" charset="0"/>
                <a:cs typeface="Times New Roman" panose="02020603050405020304" pitchFamily="18" charset="0"/>
              </a:rPr>
              <a:t>5</a:t>
            </a:r>
            <a:r>
              <a:rPr lang="zh-CN" altLang="zh-CN" sz="2600" kern="100" dirty="0" smtClean="0">
                <a:latin typeface="Calibri" panose="020F0502020204030204" pitchFamily="34" charset="0"/>
                <a:cs typeface="Times New Roman" panose="02020603050405020304" pitchFamily="18" charset="0"/>
              </a:rPr>
              <a:t>）登录失败信息错误提示应一致</a:t>
            </a:r>
            <a:endParaRPr lang="zh-CN" altLang="zh-CN" sz="2600" kern="100" dirty="0">
              <a:latin typeface="Calibri" panose="020F0502020204030204" pitchFamily="34" charset="0"/>
              <a:cs typeface="Times New Roman" panose="02020603050405020304" pitchFamily="18" charset="0"/>
            </a:endParaRPr>
          </a:p>
        </p:txBody>
      </p:sp>
      <p:sp>
        <p:nvSpPr>
          <p:cNvPr id="16" name="矩形 15"/>
          <p:cNvSpPr/>
          <p:nvPr/>
        </p:nvSpPr>
        <p:spPr>
          <a:xfrm>
            <a:off x="705102" y="3933056"/>
            <a:ext cx="5957080" cy="348813"/>
          </a:xfrm>
          <a:prstGeom prst="rect">
            <a:avLst/>
          </a:prstGeom>
        </p:spPr>
        <p:txBody>
          <a:bodyPr wrap="non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6</a:t>
            </a:r>
            <a:r>
              <a:rPr lang="zh-CN" altLang="zh-CN" sz="2600" kern="100" dirty="0">
                <a:latin typeface="Calibri" panose="020F0502020204030204" pitchFamily="34" charset="0"/>
                <a:cs typeface="Times New Roman" panose="02020603050405020304" pitchFamily="18" charset="0"/>
              </a:rPr>
              <a:t>）避免页面上传任意扩展名的文件</a:t>
            </a:r>
          </a:p>
        </p:txBody>
      </p:sp>
      <p:sp>
        <p:nvSpPr>
          <p:cNvPr id="17" name="矩形 16"/>
          <p:cNvSpPr/>
          <p:nvPr/>
        </p:nvSpPr>
        <p:spPr>
          <a:xfrm>
            <a:off x="735024" y="4437112"/>
            <a:ext cx="7077335" cy="348813"/>
          </a:xfrm>
          <a:prstGeom prst="rect">
            <a:avLst/>
          </a:prstGeom>
        </p:spPr>
        <p:txBody>
          <a:bodyPr wrap="squar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7</a:t>
            </a:r>
            <a:r>
              <a:rPr lang="zh-CN" altLang="zh-CN" sz="2600" kern="100" dirty="0">
                <a:latin typeface="Calibri" panose="020F0502020204030204" pitchFamily="34" charset="0"/>
                <a:cs typeface="Times New Roman" panose="02020603050405020304" pitchFamily="18" charset="0"/>
              </a:rPr>
              <a:t>）避免接受页面中的主机磁盘路径信息</a:t>
            </a:r>
          </a:p>
        </p:txBody>
      </p:sp>
      <p:sp>
        <p:nvSpPr>
          <p:cNvPr id="18" name="矩形 17"/>
          <p:cNvSpPr/>
          <p:nvPr/>
        </p:nvSpPr>
        <p:spPr>
          <a:xfrm>
            <a:off x="734693" y="4952395"/>
            <a:ext cx="4289957" cy="348813"/>
          </a:xfrm>
          <a:prstGeom prst="rect">
            <a:avLst/>
          </a:prstGeom>
        </p:spPr>
        <p:txBody>
          <a:bodyPr wrap="none">
            <a:spAutoFit/>
          </a:bodyPr>
          <a:lstStyle/>
          <a:p>
            <a:pPr indent="266700" algn="just">
              <a:lnSpc>
                <a:spcPts val="2000"/>
              </a:lnSpc>
              <a:spcAft>
                <a:spcPts val="0"/>
              </a:spcAft>
            </a:pPr>
            <a:r>
              <a:rPr lang="zh-CN" altLang="zh-CN" sz="2600" kern="100" dirty="0">
                <a:latin typeface="Calibri" panose="020F0502020204030204" pitchFamily="34" charset="0"/>
                <a:cs typeface="Times New Roman" panose="02020603050405020304" pitchFamily="18" charset="0"/>
              </a:rPr>
              <a:t>（</a:t>
            </a:r>
            <a:r>
              <a:rPr lang="en-US" altLang="zh-CN" sz="2600" kern="100" dirty="0">
                <a:latin typeface="Calibri" panose="020F0502020204030204" pitchFamily="34" charset="0"/>
                <a:cs typeface="Times New Roman" panose="02020603050405020304" pitchFamily="18" charset="0"/>
              </a:rPr>
              <a:t>8</a:t>
            </a:r>
            <a:r>
              <a:rPr lang="zh-CN" altLang="zh-CN" sz="2600" kern="100" dirty="0">
                <a:latin typeface="Calibri" panose="020F0502020204030204" pitchFamily="34" charset="0"/>
                <a:cs typeface="Times New Roman" panose="02020603050405020304" pitchFamily="18" charset="0"/>
              </a:rPr>
              <a:t>）第三方产品的合法性</a:t>
            </a:r>
          </a:p>
        </p:txBody>
      </p:sp>
    </p:spTree>
    <p:extLst>
      <p:ext uri="{BB962C8B-B14F-4D97-AF65-F5344CB8AC3E}">
        <p14:creationId xmlns:p14="http://schemas.microsoft.com/office/powerpoint/2010/main" xmlns="" val="6300933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28596" y="857232"/>
            <a:ext cx="8358246" cy="4643470"/>
          </a:xfrm>
        </p:spPr>
        <p:txBody>
          <a:bodyPr/>
          <a:lstStyle/>
          <a:p>
            <a:r>
              <a:rPr lang="zh-CN" altLang="en-US" dirty="0" smtClean="0"/>
              <a:t>二、数据库系统</a:t>
            </a:r>
            <a:endParaRPr lang="en-US" altLang="zh-CN" dirty="0" smtClean="0"/>
          </a:p>
          <a:p>
            <a:pPr>
              <a:buNone/>
            </a:pPr>
            <a:r>
              <a:rPr lang="zh-CN" altLang="en-US" sz="2000" b="1" dirty="0" smtClean="0"/>
              <a:t> </a:t>
            </a:r>
            <a:r>
              <a:rPr lang="en-US" altLang="zh-CN" sz="2000" b="1" dirty="0" smtClean="0"/>
              <a:t>1</a:t>
            </a:r>
            <a:r>
              <a:rPr lang="zh-CN" altLang="en-US" sz="2000" b="1" dirty="0" smtClean="0"/>
              <a:t>、数据库系统的概念</a:t>
            </a:r>
            <a:endParaRPr lang="en-US" altLang="zh-CN" sz="2000" b="1" dirty="0" smtClean="0"/>
          </a:p>
          <a:p>
            <a:pPr>
              <a:buNone/>
            </a:pPr>
            <a:r>
              <a:rPr lang="en-US" altLang="zh-CN" sz="2000" dirty="0" smtClean="0"/>
              <a:t>(1)</a:t>
            </a:r>
            <a:r>
              <a:rPr lang="zh-CN" altLang="en-US" sz="2000" dirty="0" smtClean="0"/>
              <a:t>数据：数据</a:t>
            </a:r>
            <a:r>
              <a:rPr lang="en-US" sz="2000" dirty="0" smtClean="0"/>
              <a:t>(Data)</a:t>
            </a:r>
            <a:r>
              <a:rPr lang="zh-CN" altLang="en-US" sz="2000" dirty="0" smtClean="0"/>
              <a:t>是数据库中存储的基本对象。狭义的数据通常表现为数据形式。包括数字、文字、声音、图形、图像和视频等。</a:t>
            </a:r>
            <a:endParaRPr lang="en-US" altLang="zh-CN" sz="2000" dirty="0" smtClean="0"/>
          </a:p>
          <a:p>
            <a:pPr>
              <a:buNone/>
            </a:pPr>
            <a:r>
              <a:rPr lang="en-US" altLang="zh-CN" sz="2000" dirty="0" smtClean="0"/>
              <a:t>(2)</a:t>
            </a:r>
            <a:r>
              <a:rPr lang="zh-CN" altLang="en-US" sz="2000" dirty="0" smtClean="0"/>
              <a:t>数据库：数据库（</a:t>
            </a:r>
            <a:r>
              <a:rPr lang="en-US" sz="2000" dirty="0" smtClean="0"/>
              <a:t>Database</a:t>
            </a:r>
            <a:r>
              <a:rPr lang="zh-CN" altLang="en-US" sz="2000" dirty="0" smtClean="0"/>
              <a:t>）是长期存储在计算机内的、大量的、有组织的、可共享的数据集合。数据库中的数据按一定的数据模型进行组织、描述和存储，</a:t>
            </a:r>
            <a:endParaRPr lang="en-US" altLang="zh-CN" sz="2000" dirty="0" smtClean="0"/>
          </a:p>
          <a:p>
            <a:pPr>
              <a:buNone/>
            </a:pPr>
            <a:r>
              <a:rPr lang="en-US" altLang="zh-CN" sz="2000" dirty="0" smtClean="0"/>
              <a:t>(3)</a:t>
            </a:r>
            <a:r>
              <a:rPr lang="zh-CN" altLang="en-US" sz="2000" dirty="0" smtClean="0"/>
              <a:t>数据库管理系统：数据库管理系统（</a:t>
            </a:r>
            <a:r>
              <a:rPr lang="en-US" sz="2000" dirty="0" smtClean="0"/>
              <a:t>DBMS</a:t>
            </a:r>
            <a:r>
              <a:rPr lang="zh-CN" altLang="en-US" sz="2000" dirty="0" smtClean="0"/>
              <a:t>）是一个用来管理数据库的软件系统，它能科学地组织和存储数据，以高效地获取和维护数据。</a:t>
            </a:r>
            <a:endParaRPr lang="en-US" altLang="zh-CN" sz="2000" dirty="0" smtClean="0"/>
          </a:p>
          <a:p>
            <a:pPr>
              <a:buNone/>
            </a:pPr>
            <a:r>
              <a:rPr lang="en-US" altLang="zh-CN" sz="2000" dirty="0" smtClean="0"/>
              <a:t>(4)</a:t>
            </a:r>
            <a:r>
              <a:rPr lang="zh-CN" altLang="en-US" sz="2000" dirty="0" smtClean="0"/>
              <a:t>数据库系统：数据库系统</a:t>
            </a:r>
            <a:r>
              <a:rPr lang="en-US" sz="2000" dirty="0" smtClean="0"/>
              <a:t>(</a:t>
            </a:r>
            <a:r>
              <a:rPr lang="en-US" sz="2000" dirty="0" err="1" smtClean="0"/>
              <a:t>DataBase</a:t>
            </a:r>
            <a:r>
              <a:rPr lang="en-US" sz="2000" dirty="0" smtClean="0"/>
              <a:t> System</a:t>
            </a:r>
            <a:r>
              <a:rPr lang="zh-CN" altLang="en-US" sz="2000" dirty="0" smtClean="0"/>
              <a:t>，</a:t>
            </a:r>
            <a:r>
              <a:rPr lang="en-US" sz="2000" dirty="0" smtClean="0"/>
              <a:t>DBS)</a:t>
            </a:r>
            <a:r>
              <a:rPr lang="zh-CN" altLang="en-US" sz="2000" dirty="0" smtClean="0"/>
              <a:t>是实现有组织、动态地存储大量相关的结构化数据、方便各类用户访问数据库的计算机软硬件资源的集合体。一个数据库系统通常由</a:t>
            </a:r>
            <a:r>
              <a:rPr lang="en-US" sz="2000" dirty="0" smtClean="0"/>
              <a:t>5</a:t>
            </a:r>
            <a:r>
              <a:rPr lang="zh-CN" altLang="en-US" sz="2000" dirty="0" smtClean="0"/>
              <a:t>个部分组成，包含硬件支撑环境、数据库集合、数据库管理系统、相关软件和人员。</a:t>
            </a:r>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a:t>
            </a:fld>
            <a:endParaRPr lang="zh-CN" altLang="zh-CN"/>
          </a:p>
        </p:txBody>
      </p:sp>
    </p:spTree>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zh-CN" sz="3200" b="1" dirty="0" smtClean="0">
                <a:solidFill>
                  <a:schemeClr val="bg1"/>
                </a:solidFill>
              </a:rPr>
              <a:t>软件</a:t>
            </a:r>
            <a:r>
              <a:rPr lang="zh-CN" altLang="zh-CN" sz="3200" b="1" dirty="0">
                <a:solidFill>
                  <a:schemeClr val="bg1"/>
                </a:solidFill>
              </a:rPr>
              <a:t>系统部署</a:t>
            </a:r>
            <a:r>
              <a:rPr lang="zh-CN" altLang="zh-CN" sz="3200" b="1" dirty="0" smtClean="0">
                <a:solidFill>
                  <a:schemeClr val="bg1"/>
                </a:solidFill>
              </a:rPr>
              <a:t>安全</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360</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360</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827584" y="1484784"/>
            <a:ext cx="7559352" cy="3970318"/>
          </a:xfrm>
          <a:prstGeom prst="rect">
            <a:avLst/>
          </a:prstGeom>
        </p:spPr>
        <p:txBody>
          <a:bodyPr wrap="square">
            <a:spAutoFit/>
          </a:bodyPr>
          <a:lstStyle/>
          <a:p>
            <a:pPr indent="266700" algn="just">
              <a:lnSpc>
                <a:spcPct val="150000"/>
              </a:lnSpc>
              <a:spcAft>
                <a:spcPts val="0"/>
              </a:spcAft>
            </a:pPr>
            <a:r>
              <a:rPr lang="zh-CN" altLang="zh-CN" sz="2800" kern="100" dirty="0" smtClean="0">
                <a:latin typeface="Calibri" panose="020F0502020204030204" pitchFamily="34" charset="0"/>
                <a:cs typeface="Times New Roman" panose="02020603050405020304" pitchFamily="18" charset="0"/>
              </a:rPr>
              <a:t>（</a:t>
            </a:r>
            <a:r>
              <a:rPr lang="en-US" altLang="zh-CN" sz="2800" kern="100" dirty="0" smtClean="0">
                <a:latin typeface="Calibri" panose="020F0502020204030204" pitchFamily="34" charset="0"/>
                <a:cs typeface="Times New Roman" panose="02020603050405020304" pitchFamily="18" charset="0"/>
              </a:rPr>
              <a:t>1</a:t>
            </a:r>
            <a:r>
              <a:rPr lang="zh-CN" altLang="zh-CN" sz="2800" kern="100" dirty="0" smtClean="0">
                <a:latin typeface="Calibri" panose="020F0502020204030204" pitchFamily="34" charset="0"/>
                <a:cs typeface="Times New Roman" panose="02020603050405020304" pitchFamily="18" charset="0"/>
              </a:rPr>
              <a:t>）限制主机上软件系统启动用户的权限</a:t>
            </a:r>
            <a:endParaRPr lang="en-US" altLang="zh-CN" sz="2800" kern="100" dirty="0" smtClean="0">
              <a:latin typeface="Calibri" panose="020F0502020204030204" pitchFamily="34" charset="0"/>
              <a:cs typeface="Times New Roman" panose="02020603050405020304" pitchFamily="18" charset="0"/>
            </a:endParaRPr>
          </a:p>
          <a:p>
            <a:pPr indent="266700" algn="just">
              <a:lnSpc>
                <a:spcPct val="150000"/>
              </a:lnSpc>
              <a:spcAft>
                <a:spcPts val="0"/>
              </a:spcAft>
            </a:pPr>
            <a:r>
              <a:rPr lang="zh-CN" altLang="zh-CN" sz="2800" dirty="0"/>
              <a:t>（</a:t>
            </a:r>
            <a:r>
              <a:rPr lang="en-US" altLang="zh-CN" sz="2800" dirty="0"/>
              <a:t>2</a:t>
            </a:r>
            <a:r>
              <a:rPr lang="zh-CN" altLang="zh-CN" sz="2800" dirty="0"/>
              <a:t>）隐藏后台调试</a:t>
            </a:r>
            <a:r>
              <a:rPr lang="zh-CN" altLang="zh-CN" sz="2800" dirty="0" smtClean="0"/>
              <a:t>信息</a:t>
            </a:r>
            <a:endParaRPr lang="en-US" altLang="zh-CN" sz="2800" dirty="0" smtClean="0"/>
          </a:p>
          <a:p>
            <a:pPr indent="266700" algn="just">
              <a:lnSpc>
                <a:spcPct val="150000"/>
              </a:lnSpc>
              <a:spcAft>
                <a:spcPts val="0"/>
              </a:spcAft>
            </a:pPr>
            <a:r>
              <a:rPr lang="zh-CN" altLang="zh-CN" sz="2800" dirty="0"/>
              <a:t>（</a:t>
            </a:r>
            <a:r>
              <a:rPr lang="en-US" altLang="zh-CN" sz="2800" dirty="0"/>
              <a:t>3</a:t>
            </a:r>
            <a:r>
              <a:rPr lang="zh-CN" altLang="zh-CN" sz="2800" dirty="0"/>
              <a:t>）密码加密存储</a:t>
            </a:r>
          </a:p>
          <a:p>
            <a:pPr indent="266700" algn="just">
              <a:lnSpc>
                <a:spcPct val="150000"/>
              </a:lnSpc>
              <a:spcAft>
                <a:spcPts val="0"/>
              </a:spcAft>
            </a:pPr>
            <a:r>
              <a:rPr lang="zh-CN" altLang="zh-CN" sz="2800" dirty="0"/>
              <a:t>（</a:t>
            </a:r>
            <a:r>
              <a:rPr lang="en-US" altLang="zh-CN" sz="2800" dirty="0"/>
              <a:t>4</a:t>
            </a:r>
            <a:r>
              <a:rPr lang="zh-CN" altLang="zh-CN" sz="2800" dirty="0"/>
              <a:t>） 隐藏重要配置参数信息</a:t>
            </a:r>
          </a:p>
          <a:p>
            <a:pPr indent="266700" algn="just">
              <a:lnSpc>
                <a:spcPct val="150000"/>
              </a:lnSpc>
              <a:spcAft>
                <a:spcPts val="0"/>
              </a:spcAft>
            </a:pPr>
            <a:r>
              <a:rPr lang="zh-CN" altLang="zh-CN" sz="2800" dirty="0"/>
              <a:t>（</a:t>
            </a:r>
            <a:r>
              <a:rPr lang="en-US" altLang="zh-CN" sz="2800" dirty="0"/>
              <a:t>5</a:t>
            </a:r>
            <a:r>
              <a:rPr lang="zh-CN" altLang="zh-CN" sz="2800" dirty="0"/>
              <a:t>）隐藏日志文件</a:t>
            </a:r>
          </a:p>
          <a:p>
            <a:pPr indent="266700" algn="just">
              <a:lnSpc>
                <a:spcPct val="150000"/>
              </a:lnSpc>
              <a:spcAft>
                <a:spcPts val="0"/>
              </a:spcAft>
            </a:pPr>
            <a:endParaRPr lang="zh-CN" altLang="zh-CN" sz="28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4288416352"/>
      </p:ext>
    </p:extLst>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zh-CN" sz="3200" b="1" dirty="0" smtClean="0">
                <a:solidFill>
                  <a:schemeClr val="bg1"/>
                </a:solidFill>
              </a:rPr>
              <a:t>软件</a:t>
            </a:r>
            <a:r>
              <a:rPr lang="zh-CN" altLang="zh-CN" sz="3200" b="1" dirty="0">
                <a:solidFill>
                  <a:schemeClr val="bg1"/>
                </a:solidFill>
              </a:rPr>
              <a:t>系统部署</a:t>
            </a:r>
            <a:r>
              <a:rPr lang="zh-CN" altLang="zh-CN" sz="3200" b="1" dirty="0" smtClean="0">
                <a:solidFill>
                  <a:schemeClr val="bg1"/>
                </a:solidFill>
              </a:rPr>
              <a:t>安全</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361</a:t>
            </a:fld>
            <a:endParaRPr lang="zh-CN" altLang="zh-CN"/>
          </a:p>
        </p:txBody>
      </p:sp>
      <p:sp>
        <p:nvSpPr>
          <p:cNvPr id="8" name="灯片编号占位符 5"/>
          <p:cNvSpPr txBox="1">
            <a:spLocks noGrp="1" noChangeArrowheads="1"/>
          </p:cNvSpPr>
          <p:nvPr/>
        </p:nvSpPr>
        <p:spPr bwMode="auto">
          <a:xfrm>
            <a:off x="-1520825" y="6219825"/>
            <a:ext cx="213201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r" eaLnBrk="1" hangingPunct="1"/>
            <a:fld id="{0EA10268-FCA1-49DC-8162-FCAA1BB4E955}" type="slidenum">
              <a:rPr lang="en-US" sz="1400" b="0"/>
              <a:pPr algn="r" eaLnBrk="1" hangingPunct="1"/>
              <a:t>361</a:t>
            </a:fld>
            <a:endParaRPr lang="en-US" sz="1400" b="0"/>
          </a:p>
        </p:txBody>
      </p:sp>
      <p:sp>
        <p:nvSpPr>
          <p:cNvPr id="3" name="Rectangle 36"/>
          <p:cNvSpPr>
            <a:spLocks noChangeArrowheads="1"/>
          </p:cNvSpPr>
          <p:nvPr/>
        </p:nvSpPr>
        <p:spPr bwMode="auto">
          <a:xfrm>
            <a:off x="1981199" y="332655"/>
            <a:ext cx="12603103" cy="544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168093" y="1776006"/>
            <a:ext cx="8975907" cy="3093154"/>
          </a:xfrm>
          <a:prstGeom prst="rect">
            <a:avLst/>
          </a:prstGeom>
        </p:spPr>
        <p:txBody>
          <a:bodyPr wrap="square">
            <a:spAutoFit/>
          </a:bodyPr>
          <a:lstStyle/>
          <a:p>
            <a:pPr indent="266700" algn="just">
              <a:lnSpc>
                <a:spcPct val="150000"/>
              </a:lnSpc>
              <a:spcAft>
                <a:spcPts val="0"/>
              </a:spcAft>
            </a:pPr>
            <a:r>
              <a:rPr lang="zh-CN" altLang="zh-CN" sz="2600" dirty="0"/>
              <a:t>（</a:t>
            </a:r>
            <a:r>
              <a:rPr lang="en-US" altLang="zh-CN" sz="2600" dirty="0"/>
              <a:t>6</a:t>
            </a:r>
            <a:r>
              <a:rPr lang="zh-CN" altLang="zh-CN" sz="2600" dirty="0"/>
              <a:t>）禁用</a:t>
            </a:r>
            <a:r>
              <a:rPr lang="en-US" altLang="zh-CN" sz="2600" dirty="0"/>
              <a:t> WebDAV</a:t>
            </a:r>
            <a:r>
              <a:rPr lang="zh-CN" altLang="zh-CN" sz="2600" dirty="0"/>
              <a:t>，或者禁止不需要的 </a:t>
            </a:r>
            <a:r>
              <a:rPr lang="en-US" altLang="zh-CN" sz="2600" dirty="0"/>
              <a:t>HTTP </a:t>
            </a:r>
            <a:r>
              <a:rPr lang="zh-CN" altLang="zh-CN" sz="2600" dirty="0"/>
              <a:t>方法</a:t>
            </a:r>
          </a:p>
          <a:p>
            <a:pPr indent="266700" algn="just">
              <a:lnSpc>
                <a:spcPct val="150000"/>
              </a:lnSpc>
              <a:spcAft>
                <a:spcPts val="0"/>
              </a:spcAft>
            </a:pPr>
            <a:r>
              <a:rPr lang="zh-CN" altLang="zh-CN" sz="2600" dirty="0"/>
              <a:t>（</a:t>
            </a:r>
            <a:r>
              <a:rPr lang="en-US" altLang="zh-CN" sz="2600" dirty="0"/>
              <a:t>7</a:t>
            </a:r>
            <a:r>
              <a:rPr lang="zh-CN" altLang="zh-CN" sz="2600" dirty="0"/>
              <a:t>）保证管理平台、测试账号口令强度</a:t>
            </a:r>
          </a:p>
          <a:p>
            <a:pPr indent="266700" algn="just">
              <a:lnSpc>
                <a:spcPct val="150000"/>
              </a:lnSpc>
              <a:spcAft>
                <a:spcPts val="0"/>
              </a:spcAft>
            </a:pPr>
            <a:r>
              <a:rPr lang="zh-CN" altLang="zh-CN" sz="2600" dirty="0"/>
              <a:t>（</a:t>
            </a:r>
            <a:r>
              <a:rPr lang="en-US" altLang="zh-CN" sz="2600" dirty="0"/>
              <a:t>8</a:t>
            </a:r>
            <a:r>
              <a:rPr lang="zh-CN" altLang="zh-CN" sz="2600" dirty="0"/>
              <a:t>）定期核查文件上传路径、日志路径中是否存在木马</a:t>
            </a:r>
          </a:p>
          <a:p>
            <a:pPr indent="266700" algn="just">
              <a:lnSpc>
                <a:spcPct val="150000"/>
              </a:lnSpc>
              <a:spcAft>
                <a:spcPts val="0"/>
              </a:spcAft>
            </a:pPr>
            <a:r>
              <a:rPr lang="zh-CN" altLang="zh-CN" sz="2600" dirty="0"/>
              <a:t>（</a:t>
            </a:r>
            <a:r>
              <a:rPr lang="en-US" altLang="zh-CN" sz="2600" dirty="0"/>
              <a:t>9</a:t>
            </a:r>
            <a:r>
              <a:rPr lang="zh-CN" altLang="zh-CN" sz="2600" dirty="0"/>
              <a:t>）及时删除应用系统临时文件</a:t>
            </a:r>
          </a:p>
          <a:p>
            <a:pPr indent="266700" algn="just">
              <a:lnSpc>
                <a:spcPct val="150000"/>
              </a:lnSpc>
              <a:spcAft>
                <a:spcPts val="0"/>
              </a:spcAft>
            </a:pPr>
            <a:r>
              <a:rPr lang="zh-CN" altLang="zh-CN" sz="2600" dirty="0"/>
              <a:t>（</a:t>
            </a:r>
            <a:r>
              <a:rPr lang="en-US" altLang="zh-CN" sz="2600" dirty="0"/>
              <a:t>10</a:t>
            </a:r>
            <a:r>
              <a:rPr lang="zh-CN" altLang="zh-CN" sz="2600" dirty="0"/>
              <a:t>）重要系统隔离</a:t>
            </a:r>
          </a:p>
        </p:txBody>
      </p:sp>
    </p:spTree>
    <p:extLst>
      <p:ext uri="{BB962C8B-B14F-4D97-AF65-F5344CB8AC3E}">
        <p14:creationId xmlns:p14="http://schemas.microsoft.com/office/powerpoint/2010/main" xmlns="" val="1020456500"/>
      </p:ext>
    </p:extLst>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679C5684-DA5C-4729-8FE7-292889EDF018}" type="slidenum">
              <a:rPr lang="zh-CN" altLang="zh-CN" smtClean="0"/>
              <a:pPr>
                <a:defRPr/>
              </a:pPr>
              <a:t>362</a:t>
            </a:fld>
            <a:endParaRPr lang="zh-CN" altLang="zh-CN"/>
          </a:p>
        </p:txBody>
      </p:sp>
      <p:sp>
        <p:nvSpPr>
          <p:cNvPr id="6" name="标题 1"/>
          <p:cNvSpPr>
            <a:spLocks noGrp="1"/>
          </p:cNvSpPr>
          <p:nvPr>
            <p:ph type="title"/>
          </p:nvPr>
        </p:nvSpPr>
        <p:spPr>
          <a:xfrm>
            <a:off x="2915816" y="1196752"/>
            <a:ext cx="5390145" cy="2448272"/>
          </a:xfrm>
        </p:spPr>
        <p:txBody>
          <a:bodyPr/>
          <a:lstStyle/>
          <a:p>
            <a:pPr algn="ctr"/>
            <a:r>
              <a:rPr lang="zh-CN" altLang="en-US" sz="3600" b="1" dirty="0" smtClean="0"/>
              <a:t>第</a:t>
            </a:r>
            <a:r>
              <a:rPr lang="zh-CN" altLang="en-US" sz="3600" dirty="0"/>
              <a:t>六</a:t>
            </a:r>
            <a:r>
              <a:rPr lang="zh-CN" altLang="en-US" sz="3600" b="1" dirty="0" smtClean="0"/>
              <a:t>节</a:t>
            </a:r>
            <a:r>
              <a:rPr lang="en-US" altLang="zh-CN" sz="3600" b="1" dirty="0" smtClean="0"/>
              <a:t/>
            </a:r>
            <a:br>
              <a:rPr lang="en-US" altLang="zh-CN" sz="3600" b="1" dirty="0" smtClean="0"/>
            </a:br>
            <a:r>
              <a:rPr lang="zh-CN" altLang="en-US" sz="3600" b="1" dirty="0" smtClean="0"/>
              <a:t>  </a:t>
            </a:r>
            <a:r>
              <a:rPr lang="en-US" altLang="zh-CN" sz="3600" b="1" dirty="0" smtClean="0"/>
              <a:t/>
            </a:r>
            <a:br>
              <a:rPr lang="en-US" altLang="zh-CN" sz="3600" b="1" dirty="0" smtClean="0"/>
            </a:br>
            <a:r>
              <a:rPr lang="zh-CN" altLang="zh-CN" sz="3600" dirty="0" smtClean="0"/>
              <a:t>安全</a:t>
            </a:r>
            <a:r>
              <a:rPr lang="zh-CN" altLang="en-US" sz="3600" dirty="0" smtClean="0"/>
              <a:t>管理</a:t>
            </a:r>
            <a:endParaRPr lang="zh-CN" altLang="en-US" sz="3600" b="1" dirty="0"/>
          </a:p>
        </p:txBody>
      </p:sp>
    </p:spTree>
    <p:extLst>
      <p:ext uri="{BB962C8B-B14F-4D97-AF65-F5344CB8AC3E}">
        <p14:creationId xmlns:p14="http://schemas.microsoft.com/office/powerpoint/2010/main" xmlns="" val="1459816046"/>
      </p:ext>
    </p:extLst>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363</a:t>
            </a:fld>
            <a:endParaRPr lang="zh-CN" altLang="zh-CN"/>
          </a:p>
        </p:txBody>
      </p:sp>
      <p:pic>
        <p:nvPicPr>
          <p:cNvPr id="16" name="图片 15"/>
          <p:cNvPicPr>
            <a:picLocks noChangeAspect="1"/>
          </p:cNvPicPr>
          <p:nvPr/>
        </p:nvPicPr>
        <p:blipFill>
          <a:blip r:embed="rId2"/>
          <a:stretch>
            <a:fillRect/>
          </a:stretch>
        </p:blipFill>
        <p:spPr>
          <a:xfrm>
            <a:off x="1259632" y="1609235"/>
            <a:ext cx="7125765" cy="3312368"/>
          </a:xfrm>
          <a:prstGeom prst="rect">
            <a:avLst/>
          </a:prstGeom>
        </p:spPr>
      </p:pic>
      <p:sp>
        <p:nvSpPr>
          <p:cNvPr id="17" name="矩形 16"/>
          <p:cNvSpPr/>
          <p:nvPr/>
        </p:nvSpPr>
        <p:spPr>
          <a:xfrm>
            <a:off x="3491880" y="5157192"/>
            <a:ext cx="2339102" cy="523220"/>
          </a:xfrm>
          <a:prstGeom prst="rect">
            <a:avLst/>
          </a:prstGeom>
        </p:spPr>
        <p:txBody>
          <a:bodyPr wrap="none">
            <a:spAutoFit/>
          </a:bodyPr>
          <a:lstStyle/>
          <a:p>
            <a:r>
              <a:rPr lang="zh-CN" altLang="zh-CN" sz="2800" b="1" dirty="0">
                <a:latin typeface="Calibri" panose="020F0502020204030204" pitchFamily="34" charset="0"/>
                <a:cs typeface="Times New Roman" panose="02020603050405020304" pitchFamily="18" charset="0"/>
              </a:rPr>
              <a:t>安全管理体系</a:t>
            </a:r>
            <a:endParaRPr lang="zh-CN" altLang="en-US" sz="2800" b="1" dirty="0"/>
          </a:p>
        </p:txBody>
      </p:sp>
    </p:spTree>
    <p:extLst>
      <p:ext uri="{BB962C8B-B14F-4D97-AF65-F5344CB8AC3E}">
        <p14:creationId xmlns:p14="http://schemas.microsoft.com/office/powerpoint/2010/main" xmlns="" val="745800944"/>
      </p:ext>
    </p:extLst>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一、安全组织管理</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364</a:t>
            </a:fld>
            <a:endParaRPr lang="zh-CN" altLang="zh-CN"/>
          </a:p>
        </p:txBody>
      </p:sp>
      <p:sp>
        <p:nvSpPr>
          <p:cNvPr id="17" name="矩形 16"/>
          <p:cNvSpPr/>
          <p:nvPr/>
        </p:nvSpPr>
        <p:spPr>
          <a:xfrm>
            <a:off x="3275856" y="5021122"/>
            <a:ext cx="2348720" cy="523220"/>
          </a:xfrm>
          <a:prstGeom prst="rect">
            <a:avLst/>
          </a:prstGeom>
        </p:spPr>
        <p:txBody>
          <a:bodyPr wrap="none">
            <a:spAutoFit/>
          </a:bodyPr>
          <a:lstStyle/>
          <a:p>
            <a:r>
              <a:rPr lang="zh-CN" altLang="zh-CN" sz="2800" b="1" dirty="0" smtClean="0">
                <a:latin typeface="Calibri" panose="020F0502020204030204" pitchFamily="34" charset="0"/>
                <a:cs typeface="Times New Roman" panose="02020603050405020304" pitchFamily="18" charset="0"/>
              </a:rPr>
              <a:t>安全</a:t>
            </a:r>
            <a:r>
              <a:rPr lang="zh-CN" altLang="en-US" sz="2800" b="1" dirty="0">
                <a:latin typeface="Calibri" panose="020F0502020204030204" pitchFamily="34" charset="0"/>
                <a:cs typeface="Times New Roman" panose="02020603050405020304" pitchFamily="18" charset="0"/>
              </a:rPr>
              <a:t>组织</a:t>
            </a:r>
            <a:r>
              <a:rPr lang="zh-CN" altLang="zh-CN" sz="2800" b="1" dirty="0" smtClean="0">
                <a:latin typeface="Calibri" panose="020F0502020204030204" pitchFamily="34" charset="0"/>
                <a:cs typeface="Times New Roman" panose="02020603050405020304" pitchFamily="18" charset="0"/>
              </a:rPr>
              <a:t>体系</a:t>
            </a:r>
            <a:endParaRPr lang="zh-CN" altLang="en-US" sz="2800" b="1" dirty="0"/>
          </a:p>
        </p:txBody>
      </p:sp>
      <p:pic>
        <p:nvPicPr>
          <p:cNvPr id="4" name="图片 3"/>
          <p:cNvPicPr>
            <a:picLocks noChangeAspect="1"/>
          </p:cNvPicPr>
          <p:nvPr/>
        </p:nvPicPr>
        <p:blipFill>
          <a:blip r:embed="rId2"/>
          <a:stretch>
            <a:fillRect/>
          </a:stretch>
        </p:blipFill>
        <p:spPr>
          <a:xfrm>
            <a:off x="1043608" y="1268760"/>
            <a:ext cx="7074141" cy="3448718"/>
          </a:xfrm>
          <a:prstGeom prst="rect">
            <a:avLst/>
          </a:prstGeom>
        </p:spPr>
      </p:pic>
    </p:spTree>
    <p:extLst>
      <p:ext uri="{BB962C8B-B14F-4D97-AF65-F5344CB8AC3E}">
        <p14:creationId xmlns:p14="http://schemas.microsoft.com/office/powerpoint/2010/main" xmlns="" val="1910038742"/>
      </p:ext>
    </p:extLst>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a:solidFill>
                  <a:schemeClr val="bg1"/>
                </a:solidFill>
              </a:rPr>
              <a:t>二</a:t>
            </a:r>
            <a:r>
              <a:rPr lang="zh-CN" altLang="en-US" sz="3200" b="1" dirty="0" smtClean="0">
                <a:solidFill>
                  <a:schemeClr val="bg1"/>
                </a:solidFill>
              </a:rPr>
              <a:t>、安全管理制度</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365</a:t>
            </a:fld>
            <a:endParaRPr lang="zh-CN" altLang="zh-CN"/>
          </a:p>
        </p:txBody>
      </p:sp>
      <p:sp>
        <p:nvSpPr>
          <p:cNvPr id="3" name="矩形 2"/>
          <p:cNvSpPr/>
          <p:nvPr/>
        </p:nvSpPr>
        <p:spPr>
          <a:xfrm>
            <a:off x="2123728" y="1277883"/>
            <a:ext cx="4288353" cy="707886"/>
          </a:xfrm>
          <a:prstGeom prst="rect">
            <a:avLst/>
          </a:prstGeom>
        </p:spPr>
        <p:txBody>
          <a:bodyPr wrap="none">
            <a:spAutoFit/>
          </a:bodyPr>
          <a:lstStyle/>
          <a:p>
            <a:r>
              <a:rPr lang="zh-CN" altLang="zh-CN" sz="40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安全管理制度原则</a:t>
            </a:r>
            <a:endParaRPr lang="zh-CN" altLang="en-US" sz="4000" dirty="0">
              <a:solidFill>
                <a:srgbClr val="C00000"/>
              </a:solidFill>
              <a:latin typeface="华文行楷" panose="02010800040101010101" pitchFamily="2" charset="-122"/>
              <a:ea typeface="华文行楷" panose="02010800040101010101" pitchFamily="2" charset="-122"/>
            </a:endParaRPr>
          </a:p>
        </p:txBody>
      </p:sp>
      <p:sp>
        <p:nvSpPr>
          <p:cNvPr id="6" name="矩形 5"/>
          <p:cNvSpPr/>
          <p:nvPr/>
        </p:nvSpPr>
        <p:spPr>
          <a:xfrm>
            <a:off x="2639545" y="2348880"/>
            <a:ext cx="3256717" cy="2031325"/>
          </a:xfrm>
          <a:prstGeom prst="rect">
            <a:avLst/>
          </a:prstGeom>
        </p:spPr>
        <p:txBody>
          <a:bodyPr wrap="square">
            <a:spAutoFit/>
          </a:bodyPr>
          <a:lstStyle/>
          <a:p>
            <a:pPr>
              <a:lnSpc>
                <a:spcPct val="150000"/>
              </a:lnSpc>
            </a:pPr>
            <a:r>
              <a:rPr lang="zh-CN" altLang="zh-CN" sz="2800" dirty="0">
                <a:latin typeface="Calibri" panose="020F0502020204030204" pitchFamily="34" charset="0"/>
                <a:cs typeface="Times New Roman" panose="02020603050405020304" pitchFamily="18" charset="0"/>
              </a:rPr>
              <a:t>①多人负责</a:t>
            </a:r>
            <a:r>
              <a:rPr lang="zh-CN" altLang="zh-CN" sz="2800" dirty="0" smtClean="0">
                <a:latin typeface="Calibri" panose="020F0502020204030204" pitchFamily="34" charset="0"/>
                <a:cs typeface="Times New Roman" panose="02020603050405020304" pitchFamily="18" charset="0"/>
              </a:rPr>
              <a:t>原则</a:t>
            </a:r>
            <a:endParaRPr lang="en-US" altLang="zh-CN" sz="2800" dirty="0" smtClean="0">
              <a:latin typeface="Calibri" panose="020F0502020204030204" pitchFamily="34" charset="0"/>
              <a:cs typeface="Times New Roman" panose="02020603050405020304" pitchFamily="18" charset="0"/>
            </a:endParaRPr>
          </a:p>
          <a:p>
            <a:pPr>
              <a:lnSpc>
                <a:spcPct val="150000"/>
              </a:lnSpc>
            </a:pPr>
            <a:r>
              <a:rPr lang="zh-CN" altLang="zh-CN" sz="2800" dirty="0" smtClean="0"/>
              <a:t>②</a:t>
            </a:r>
            <a:r>
              <a:rPr lang="zh-CN" altLang="zh-CN" sz="2800" dirty="0"/>
              <a:t>任期有限</a:t>
            </a:r>
            <a:r>
              <a:rPr lang="zh-CN" altLang="zh-CN" sz="2800" dirty="0" smtClean="0"/>
              <a:t>原则</a:t>
            </a:r>
            <a:endParaRPr lang="en-US" altLang="zh-CN" sz="2800" dirty="0" smtClean="0"/>
          </a:p>
          <a:p>
            <a:pPr>
              <a:lnSpc>
                <a:spcPct val="150000"/>
              </a:lnSpc>
            </a:pPr>
            <a:r>
              <a:rPr lang="zh-CN" altLang="zh-CN" sz="2800" dirty="0" smtClean="0"/>
              <a:t>③</a:t>
            </a:r>
            <a:r>
              <a:rPr lang="zh-CN" altLang="zh-CN" sz="2800" dirty="0"/>
              <a:t>职责分离原则</a:t>
            </a:r>
            <a:endParaRPr lang="zh-CN" altLang="en-US" sz="2800" dirty="0"/>
          </a:p>
        </p:txBody>
      </p:sp>
    </p:spTree>
    <p:extLst>
      <p:ext uri="{BB962C8B-B14F-4D97-AF65-F5344CB8AC3E}">
        <p14:creationId xmlns:p14="http://schemas.microsoft.com/office/powerpoint/2010/main" xmlns="" val="2617355277"/>
      </p:ext>
    </p:extLst>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三、安全管理手段</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366</a:t>
            </a:fld>
            <a:endParaRPr lang="zh-CN" altLang="zh-CN"/>
          </a:p>
        </p:txBody>
      </p:sp>
      <p:sp>
        <p:nvSpPr>
          <p:cNvPr id="4" name="矩形 3"/>
          <p:cNvSpPr/>
          <p:nvPr/>
        </p:nvSpPr>
        <p:spPr>
          <a:xfrm>
            <a:off x="1403648" y="1772816"/>
            <a:ext cx="6400800" cy="2308324"/>
          </a:xfrm>
          <a:prstGeom prst="rect">
            <a:avLst/>
          </a:prstGeom>
        </p:spPr>
        <p:txBody>
          <a:bodyPr wrap="square">
            <a:spAutoFit/>
          </a:bodyPr>
          <a:lstStyle/>
          <a:p>
            <a:pPr>
              <a:lnSpc>
                <a:spcPct val="150000"/>
              </a:lnSpc>
            </a:pPr>
            <a:r>
              <a:rPr lang="zh-CN" altLang="zh-CN" sz="4000" dirty="0">
                <a:solidFill>
                  <a:srgbClr val="C00000"/>
                </a:solidFill>
                <a:latin typeface="华文行楷" panose="02010800040101010101" pitchFamily="2" charset="-122"/>
                <a:ea typeface="华文行楷" panose="02010800040101010101" pitchFamily="2" charset="-122"/>
                <a:cs typeface="Times New Roman" panose="02020603050405020304" pitchFamily="18" charset="0"/>
              </a:rPr>
              <a:t>安全技术管理体系</a:t>
            </a:r>
            <a:r>
              <a:rPr lang="zh-CN" altLang="zh-CN" sz="2800" dirty="0">
                <a:latin typeface="Calibri" panose="020F0502020204030204" pitchFamily="34" charset="0"/>
                <a:cs typeface="Times New Roman" panose="02020603050405020304" pitchFamily="18" charset="0"/>
              </a:rPr>
              <a:t>是实施安全管理制度的技术手段，是安全管理智能化、程序化、自动化的技术保障。</a:t>
            </a:r>
            <a:endParaRPr lang="zh-CN" altLang="en-US" sz="2800" dirty="0"/>
          </a:p>
        </p:txBody>
      </p:sp>
    </p:spTree>
    <p:extLst>
      <p:ext uri="{BB962C8B-B14F-4D97-AF65-F5344CB8AC3E}">
        <p14:creationId xmlns:p14="http://schemas.microsoft.com/office/powerpoint/2010/main" xmlns="" val="1284220501"/>
      </p:ext>
    </p:extLst>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8477" y="5805264"/>
            <a:ext cx="7311677" cy="1143000"/>
          </a:xfrm>
        </p:spPr>
        <p:txBody>
          <a:bodyPr/>
          <a:lstStyle/>
          <a:p>
            <a:r>
              <a:rPr lang="zh-CN" altLang="en-US" sz="3200" b="1" dirty="0" smtClean="0">
                <a:solidFill>
                  <a:schemeClr val="bg1"/>
                </a:solidFill>
              </a:rPr>
              <a:t>三、安全管理手段</a:t>
            </a:r>
            <a:endParaRPr lang="zh-CN" altLang="en-US" sz="3200" b="1" dirty="0">
              <a:solidFill>
                <a:schemeClr val="bg1"/>
              </a:solidFill>
            </a:endParaRP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367</a:t>
            </a:fld>
            <a:endParaRPr lang="zh-CN" altLang="zh-CN"/>
          </a:p>
        </p:txBody>
      </p:sp>
      <p:sp>
        <p:nvSpPr>
          <p:cNvPr id="7" name="椭圆 6"/>
          <p:cNvSpPr/>
          <p:nvPr/>
        </p:nvSpPr>
        <p:spPr bwMode="auto">
          <a:xfrm>
            <a:off x="3798096" y="2136610"/>
            <a:ext cx="1512168" cy="1512168"/>
          </a:xfrm>
          <a:prstGeom prst="ellipse">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圆角矩形 7"/>
          <p:cNvSpPr/>
          <p:nvPr/>
        </p:nvSpPr>
        <p:spPr bwMode="auto">
          <a:xfrm>
            <a:off x="1826078" y="1556792"/>
            <a:ext cx="1639598" cy="3283023"/>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9" name="圆角矩形 8"/>
          <p:cNvSpPr/>
          <p:nvPr/>
        </p:nvSpPr>
        <p:spPr bwMode="auto">
          <a:xfrm>
            <a:off x="5598296" y="1560545"/>
            <a:ext cx="1638000" cy="3279269"/>
          </a:xfrm>
          <a:prstGeom prst="roundRect">
            <a:avLst/>
          </a:prstGeom>
          <a:solidFill>
            <a:schemeClr val="bg1"/>
          </a:solidFill>
          <a:ln w="9525" cap="flat" cmpd="sng" algn="ctr">
            <a:solidFill>
              <a:srgbClr val="04195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4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文本框 9"/>
          <p:cNvSpPr txBox="1"/>
          <p:nvPr/>
        </p:nvSpPr>
        <p:spPr>
          <a:xfrm>
            <a:off x="3909247" y="2450024"/>
            <a:ext cx="1289866" cy="954107"/>
          </a:xfrm>
          <a:prstGeom prst="rect">
            <a:avLst/>
          </a:prstGeom>
          <a:noFill/>
        </p:spPr>
        <p:txBody>
          <a:bodyPr wrap="square" rtlCol="0">
            <a:spAutoFit/>
          </a:bodyPr>
          <a:lstStyle/>
          <a:p>
            <a:pPr algn="ctr"/>
            <a:r>
              <a:rPr lang="zh-CN" altLang="en-US" sz="2800" dirty="0" smtClean="0"/>
              <a:t>安全管理技术</a:t>
            </a:r>
            <a:endParaRPr lang="zh-CN" altLang="en-US" sz="2800" dirty="0"/>
          </a:p>
        </p:txBody>
      </p:sp>
      <p:sp>
        <p:nvSpPr>
          <p:cNvPr id="11" name="文本框 10"/>
          <p:cNvSpPr txBox="1"/>
          <p:nvPr/>
        </p:nvSpPr>
        <p:spPr>
          <a:xfrm>
            <a:off x="2338100" y="1988840"/>
            <a:ext cx="615553" cy="2246769"/>
          </a:xfrm>
          <a:prstGeom prst="rect">
            <a:avLst/>
          </a:prstGeom>
          <a:noFill/>
        </p:spPr>
        <p:txBody>
          <a:bodyPr vert="eaVert" wrap="none" rtlCol="0">
            <a:spAutoFit/>
          </a:bodyPr>
          <a:lstStyle/>
          <a:p>
            <a:r>
              <a:rPr lang="zh-CN" altLang="en-US" sz="2800" dirty="0"/>
              <a:t>网络</a:t>
            </a:r>
            <a:r>
              <a:rPr lang="zh-CN" altLang="zh-CN" sz="2800" dirty="0" smtClean="0"/>
              <a:t>安全</a:t>
            </a:r>
            <a:r>
              <a:rPr lang="zh-CN" altLang="en-US" sz="2800" dirty="0" smtClean="0"/>
              <a:t>管理</a:t>
            </a:r>
            <a:endParaRPr lang="zh-CN" altLang="en-US" sz="2800" dirty="0"/>
          </a:p>
        </p:txBody>
      </p:sp>
      <p:sp>
        <p:nvSpPr>
          <p:cNvPr id="12" name="矩形 11"/>
          <p:cNvSpPr/>
          <p:nvPr/>
        </p:nvSpPr>
        <p:spPr>
          <a:xfrm>
            <a:off x="6109519" y="1952386"/>
            <a:ext cx="615553" cy="2246769"/>
          </a:xfrm>
          <a:prstGeom prst="rect">
            <a:avLst/>
          </a:prstGeom>
        </p:spPr>
        <p:txBody>
          <a:bodyPr vert="eaVert" wrap="none">
            <a:spAutoFit/>
          </a:bodyPr>
          <a:lstStyle/>
          <a:p>
            <a:r>
              <a:rPr lang="zh-CN" altLang="en-US" sz="2800" dirty="0" smtClean="0">
                <a:latin typeface="Calibri" panose="020F0502020204030204" pitchFamily="34" charset="0"/>
                <a:cs typeface="Times New Roman" panose="02020603050405020304" pitchFamily="18" charset="0"/>
              </a:rPr>
              <a:t>应用安全管理</a:t>
            </a:r>
            <a:endParaRPr lang="zh-CN" altLang="en-US" sz="2800" dirty="0"/>
          </a:p>
        </p:txBody>
      </p:sp>
    </p:spTree>
    <p:extLst>
      <p:ext uri="{BB962C8B-B14F-4D97-AF65-F5344CB8AC3E}">
        <p14:creationId xmlns:p14="http://schemas.microsoft.com/office/powerpoint/2010/main" xmlns="" val="17105368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37</a:t>
            </a:fld>
            <a:endParaRPr lang="zh-CN" altLang="zh-CN"/>
          </a:p>
        </p:txBody>
      </p:sp>
      <p:sp>
        <p:nvSpPr>
          <p:cNvPr id="3" name="内容占位符 2"/>
          <p:cNvSpPr txBox="1">
            <a:spLocks/>
          </p:cNvSpPr>
          <p:nvPr/>
        </p:nvSpPr>
        <p:spPr>
          <a:xfrm>
            <a:off x="457200" y="928671"/>
            <a:ext cx="8258204" cy="4714907"/>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lang="en-US" altLang="zh-CN" sz="2000" b="1" kern="0" dirty="0" smtClean="0">
                <a:latin typeface="+mn-lt"/>
                <a:ea typeface="+mn-ea"/>
              </a:rPr>
              <a:t>2</a:t>
            </a:r>
            <a:r>
              <a:rPr lang="zh-CN" altLang="en-US" sz="2000" b="1" kern="0" dirty="0" smtClean="0">
                <a:latin typeface="+mn-lt"/>
                <a:ea typeface="+mn-ea"/>
              </a:rPr>
              <a:t>、数据库系统的构成</a:t>
            </a:r>
            <a:endParaRPr lang="en-US" altLang="zh-CN" sz="2000" b="1" kern="0" dirty="0" smtClean="0">
              <a:latin typeface="+mn-lt"/>
              <a:ea typeface="+mn-ea"/>
            </a:endParaRPr>
          </a:p>
          <a:p>
            <a:r>
              <a:rPr lang="zh-CN" altLang="en-US" sz="2000" dirty="0" smtClean="0"/>
              <a:t>       数据库系统是由计算机系统、数据、数据库管理系统和有关人员组成的具有高度组成的总体。数据库系统的主要组成部分有：</a:t>
            </a:r>
          </a:p>
          <a:p>
            <a:r>
              <a:rPr lang="en-US" sz="2000" dirty="0" smtClean="0"/>
              <a:t>(1)</a:t>
            </a:r>
            <a:r>
              <a:rPr lang="zh-CN" altLang="en-US" sz="2000" dirty="0" smtClean="0"/>
              <a:t>计算机系统。计算机系统指用于数据库管理的计算机软硬件系统。</a:t>
            </a:r>
          </a:p>
          <a:p>
            <a:r>
              <a:rPr lang="en-US" sz="2000" dirty="0" smtClean="0"/>
              <a:t>(2)</a:t>
            </a:r>
            <a:r>
              <a:rPr lang="zh-CN" altLang="en-US" sz="2000" dirty="0" smtClean="0"/>
              <a:t>数据库。数据库既有存放实际数据的物理数据库，也有存放数据逻辑结构的数据库。</a:t>
            </a:r>
          </a:p>
          <a:p>
            <a:r>
              <a:rPr lang="en-US" sz="2000" dirty="0" smtClean="0"/>
              <a:t>(3)</a:t>
            </a:r>
            <a:r>
              <a:rPr lang="zh-CN" altLang="en-US" sz="2000" dirty="0" smtClean="0"/>
              <a:t>数据库管理系统。数据库管理系统是一组对数据库进行管理的软件，通常包括数据定义语言及其编译程序、数据操纵语言及其编译程序，以及数据管理例行程序。</a:t>
            </a:r>
          </a:p>
          <a:p>
            <a:r>
              <a:rPr lang="en-US" sz="2000" dirty="0" smtClean="0"/>
              <a:t>(4)</a:t>
            </a:r>
            <a:r>
              <a:rPr lang="zh-CN" altLang="en-US" sz="2000" dirty="0" smtClean="0"/>
              <a:t>人员。数据库系统主要由数据库管理员、系统程序员和相关用户来维护操作。</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lang="en-US" altLang="zh-CN" sz="2000" kern="0" dirty="0" smtClean="0">
              <a:latin typeface="+mn-lt"/>
              <a:ea typeface="+mn-ea"/>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38</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3200" b="0" i="0" u="none" strike="noStrike" kern="0" cap="none" spc="0" normalizeH="0" baseline="0" noProof="0" dirty="0" smtClean="0">
                <a:ln>
                  <a:noFill/>
                </a:ln>
                <a:solidFill>
                  <a:schemeClr val="tx1"/>
                </a:solidFill>
                <a:effectLst/>
                <a:uLnTx/>
                <a:uFillTx/>
                <a:latin typeface="+mn-lt"/>
                <a:ea typeface="+mn-ea"/>
                <a:cs typeface="+mn-cs"/>
              </a:rPr>
              <a:t>三、数据模型</a:t>
            </a:r>
            <a:endParaRPr kumimoji="0" lang="en-US" altLang="zh-CN" sz="3200" b="0"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       </a:t>
            </a:r>
            <a:endParaRPr lang="en-US" altLang="zh-CN" sz="2000" dirty="0" smtClean="0"/>
          </a:p>
          <a:p>
            <a:r>
              <a:rPr lang="en-US" altLang="zh-CN" sz="2000" dirty="0" smtClean="0"/>
              <a:t>      </a:t>
            </a:r>
            <a:r>
              <a:rPr lang="zh-CN" altLang="en-US" sz="2000" dirty="0" smtClean="0"/>
              <a:t> 数据模型是对客观事物及其联系的数据化描述。</a:t>
            </a:r>
            <a:endParaRPr lang="en-US" altLang="zh-CN" sz="2000" dirty="0" smtClean="0"/>
          </a:p>
          <a:p>
            <a:r>
              <a:rPr lang="en-US" altLang="zh-CN" sz="2000" dirty="0" smtClean="0"/>
              <a:t>       </a:t>
            </a:r>
            <a:r>
              <a:rPr lang="zh-CN" altLang="en-US" sz="2000" dirty="0" smtClean="0"/>
              <a:t>在数据库系统中，对现实世界中数据的抽象、描述以及处理等都是通过数据模型来实现的。</a:t>
            </a:r>
            <a:endParaRPr lang="en-US" altLang="zh-CN" sz="2000" dirty="0" smtClean="0"/>
          </a:p>
          <a:p>
            <a:r>
              <a:rPr lang="en-US" altLang="zh-CN" sz="2000" dirty="0" smtClean="0"/>
              <a:t>       </a:t>
            </a:r>
            <a:r>
              <a:rPr lang="zh-CN" altLang="en-US" sz="2000" dirty="0" smtClean="0"/>
              <a:t>数据模型是数据库系统设计中用于提供信息表示和操作手段的形式构架，是数据库系统实现的基础。它更多地强调数据库的框架、数据结构格式，而不关心具体对象的数据。建立宏观的数据模型是数据库设计者的任务。数据模型不同，数据库中数据组织方式以及由此引发的操作方式也不同，数据库的类型就不同。目前，按图论建立起来的层次模型与网状模型，按照关系理论建立起来的关系模型，以及面向对象程序设计与数据库技术相结合所产生的面向对象数据模型。</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39</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3200" b="0" i="0" u="none" strike="noStrike" kern="0" cap="none" spc="0" normalizeH="0" baseline="0" noProof="0" dirty="0" smtClean="0">
                <a:ln>
                  <a:noFill/>
                </a:ln>
                <a:solidFill>
                  <a:schemeClr val="tx1"/>
                </a:solidFill>
                <a:effectLst/>
                <a:uLnTx/>
                <a:uFillTx/>
                <a:latin typeface="+mn-lt"/>
                <a:ea typeface="+mn-ea"/>
                <a:cs typeface="+mn-cs"/>
              </a:rPr>
              <a:t>四、数据库的系统结构</a:t>
            </a:r>
            <a:endParaRPr kumimoji="0" lang="en-US" altLang="zh-CN" sz="3200" b="0"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     </a:t>
            </a:r>
            <a:endParaRPr lang="en-US" altLang="zh-CN" sz="2000" dirty="0" smtClean="0"/>
          </a:p>
          <a:p>
            <a:r>
              <a:rPr lang="en-US" altLang="zh-CN" sz="2000" dirty="0" smtClean="0"/>
              <a:t>     </a:t>
            </a:r>
            <a:r>
              <a:rPr lang="zh-CN" altLang="en-US" sz="2000" dirty="0" smtClean="0"/>
              <a:t>  从数据库管理系统的角度看，数据库系统通常采用三级模式结构，这是数据库管理系统的内部结构，通常称为数据库体系结构；从数据库最终用户的角度看，数据库系统可分为三个层次和多种类型，这是数据库系统的外部结构，称为数据库应用系统体系结构。</a:t>
            </a:r>
            <a:endParaRPr lang="en-US" altLang="zh-CN" sz="2000" dirty="0" smtClean="0"/>
          </a:p>
          <a:p>
            <a:endParaRPr lang="zh-CN" altLang="en-US" sz="2000" dirty="0" smtClean="0"/>
          </a:p>
          <a:p>
            <a:endParaRPr lang="en-US" altLang="zh-CN" sz="2000" dirty="0" smtClean="0"/>
          </a:p>
          <a:p>
            <a:endParaRPr lang="zh-CN" altLang="en-US" sz="2000" dirty="0" smtClean="0"/>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3714750" y="4643967"/>
            <a:ext cx="2571750" cy="857251"/>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lIns="77925" tIns="38963" rIns="77925" bIns="38963" anchor="ctr"/>
          <a:lstStyle/>
          <a:p>
            <a:pPr algn="ctr" eaLnBrk="1" hangingPunct="1">
              <a:spcBef>
                <a:spcPct val="0"/>
              </a:spcBef>
              <a:defRPr/>
            </a:pPr>
            <a:endParaRPr lang="zh-CN" altLang="en-US" sz="1500" b="1" dirty="0">
              <a:solidFill>
                <a:schemeClr val="tx1"/>
              </a:solidFill>
            </a:endParaRPr>
          </a:p>
        </p:txBody>
      </p:sp>
      <p:sp>
        <p:nvSpPr>
          <p:cNvPr id="29" name="矩形 28"/>
          <p:cNvSpPr/>
          <p:nvPr/>
        </p:nvSpPr>
        <p:spPr bwMode="auto">
          <a:xfrm>
            <a:off x="3846514" y="2000252"/>
            <a:ext cx="2109787" cy="715433"/>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lIns="77925" tIns="38963" rIns="77925" bIns="38963" anchor="ctr"/>
          <a:lstStyle/>
          <a:p>
            <a:pPr algn="ctr" eaLnBrk="1" hangingPunct="1">
              <a:spcBef>
                <a:spcPct val="0"/>
              </a:spcBef>
              <a:defRPr/>
            </a:pPr>
            <a:endParaRPr lang="zh-CN" altLang="en-US" sz="1500" b="1" dirty="0">
              <a:solidFill>
                <a:schemeClr val="tx1"/>
              </a:solidFill>
            </a:endParaRPr>
          </a:p>
        </p:txBody>
      </p:sp>
      <p:sp>
        <p:nvSpPr>
          <p:cNvPr id="28" name="Oval 5"/>
          <p:cNvSpPr>
            <a:spLocks noChangeArrowheads="1"/>
          </p:cNvSpPr>
          <p:nvPr/>
        </p:nvSpPr>
        <p:spPr bwMode="gray">
          <a:xfrm>
            <a:off x="2500298" y="2857496"/>
            <a:ext cx="1116006" cy="1428227"/>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sp>
        <p:nvSpPr>
          <p:cNvPr id="21509" name="Rectangle 3"/>
          <p:cNvSpPr>
            <a:spLocks noGrp="1" noChangeArrowheads="1"/>
          </p:cNvSpPr>
          <p:nvPr>
            <p:ph idx="1"/>
          </p:nvPr>
        </p:nvSpPr>
        <p:spPr>
          <a:xfrm>
            <a:off x="484188" y="1001185"/>
            <a:ext cx="8229600" cy="4525433"/>
          </a:xfrm>
        </p:spPr>
        <p:txBody>
          <a:bodyPr/>
          <a:lstStyle/>
          <a:p>
            <a:pPr eaLnBrk="1" hangingPunct="1">
              <a:lnSpc>
                <a:spcPct val="150000"/>
              </a:lnSpc>
              <a:buFontTx/>
              <a:buNone/>
            </a:pPr>
            <a:r>
              <a:rPr lang="en-US" altLang="zh-CN" sz="2800" dirty="0" smtClean="0">
                <a:solidFill>
                  <a:schemeClr val="tx1"/>
                </a:solidFill>
                <a:ea typeface="宋体" pitchFamily="2" charset="-122"/>
              </a:rPr>
              <a:t>2</a:t>
            </a:r>
            <a:r>
              <a:rPr lang="zh-CN" altLang="en-US" sz="2800" dirty="0" smtClean="0">
                <a:solidFill>
                  <a:schemeClr val="tx1"/>
                </a:solidFill>
                <a:ea typeface="宋体" pitchFamily="2" charset="-122"/>
              </a:rPr>
              <a:t>、常见的信息分类主要有： </a:t>
            </a:r>
          </a:p>
          <a:p>
            <a:pPr eaLnBrk="1" hangingPunct="1">
              <a:lnSpc>
                <a:spcPct val="150000"/>
              </a:lnSpc>
              <a:buFontTx/>
              <a:buNone/>
            </a:pPr>
            <a:endParaRPr lang="zh-CN" altLang="en-US" sz="2000" dirty="0" smtClean="0">
              <a:solidFill>
                <a:schemeClr val="tx1"/>
              </a:solidFill>
              <a:ea typeface="宋体" pitchFamily="2" charset="-122"/>
            </a:endParaRPr>
          </a:p>
          <a:p>
            <a:pPr eaLnBrk="1" hangingPunct="1">
              <a:lnSpc>
                <a:spcPct val="150000"/>
              </a:lnSpc>
              <a:buFontTx/>
              <a:buNone/>
            </a:pPr>
            <a:endParaRPr lang="zh-CN" altLang="en-US" sz="2000" dirty="0" smtClean="0">
              <a:solidFill>
                <a:schemeClr val="tx1"/>
              </a:solidFill>
              <a:ea typeface="宋体" pitchFamily="2" charset="-122"/>
            </a:endParaRPr>
          </a:p>
        </p:txBody>
      </p:sp>
      <p:sp>
        <p:nvSpPr>
          <p:cNvPr id="21511" name="Rectangle 19"/>
          <p:cNvSpPr>
            <a:spLocks noChangeArrowheads="1"/>
          </p:cNvSpPr>
          <p:nvPr/>
        </p:nvSpPr>
        <p:spPr bwMode="gray">
          <a:xfrm>
            <a:off x="1011239" y="2571751"/>
            <a:ext cx="885825" cy="632685"/>
          </a:xfrm>
          <a:prstGeom prst="rect">
            <a:avLst/>
          </a:prstGeom>
          <a:noFill/>
          <a:ln w="9525" algn="ctr">
            <a:noFill/>
            <a:miter lim="800000"/>
            <a:headEnd/>
            <a:tailEnd/>
          </a:ln>
        </p:spPr>
        <p:txBody>
          <a:bodyPr lIns="77925" tIns="38963" rIns="77925" bIns="38963">
            <a:spAutoFit/>
          </a:bodyPr>
          <a:lstStyle/>
          <a:p>
            <a:r>
              <a:rPr lang="zh-CN" altLang="en-US">
                <a:solidFill>
                  <a:schemeClr val="bg1"/>
                </a:solidFill>
              </a:rPr>
              <a:t>语义</a:t>
            </a:r>
            <a:endParaRPr lang="en-US" altLang="zh-CN">
              <a:solidFill>
                <a:schemeClr val="bg1"/>
              </a:solidFill>
            </a:endParaRPr>
          </a:p>
          <a:p>
            <a:r>
              <a:rPr lang="zh-CN" altLang="en-US">
                <a:solidFill>
                  <a:schemeClr val="bg1"/>
                </a:solidFill>
              </a:rPr>
              <a:t>信息</a:t>
            </a:r>
            <a:endParaRPr lang="en-US" altLang="zh-CN">
              <a:solidFill>
                <a:schemeClr val="bg1"/>
              </a:solidFill>
            </a:endParaRPr>
          </a:p>
        </p:txBody>
      </p:sp>
      <p:sp>
        <p:nvSpPr>
          <p:cNvPr id="21512" name="Rectangle 20"/>
          <p:cNvSpPr>
            <a:spLocks noChangeArrowheads="1"/>
          </p:cNvSpPr>
          <p:nvPr/>
        </p:nvSpPr>
        <p:spPr bwMode="gray">
          <a:xfrm>
            <a:off x="-307975" y="5143501"/>
            <a:ext cx="887413" cy="632685"/>
          </a:xfrm>
          <a:prstGeom prst="rect">
            <a:avLst/>
          </a:prstGeom>
          <a:noFill/>
          <a:ln w="9525" algn="ctr">
            <a:noFill/>
            <a:miter lim="800000"/>
            <a:headEnd/>
            <a:tailEnd/>
          </a:ln>
        </p:spPr>
        <p:txBody>
          <a:bodyPr lIns="77925" tIns="38963" rIns="77925" bIns="38963">
            <a:spAutoFit/>
          </a:bodyPr>
          <a:lstStyle/>
          <a:p>
            <a:r>
              <a:rPr lang="zh-CN" altLang="en-US">
                <a:solidFill>
                  <a:schemeClr val="bg1"/>
                </a:solidFill>
              </a:rPr>
              <a:t>语用</a:t>
            </a:r>
            <a:endParaRPr lang="en-US" altLang="zh-CN">
              <a:solidFill>
                <a:schemeClr val="bg1"/>
              </a:solidFill>
            </a:endParaRPr>
          </a:p>
          <a:p>
            <a:r>
              <a:rPr lang="zh-CN" altLang="en-US">
                <a:solidFill>
                  <a:schemeClr val="bg1"/>
                </a:solidFill>
              </a:rPr>
              <a:t>信息</a:t>
            </a:r>
            <a:endParaRPr lang="en-US" altLang="zh-CN">
              <a:solidFill>
                <a:schemeClr val="bg1"/>
              </a:solidFill>
            </a:endParaRPr>
          </a:p>
        </p:txBody>
      </p:sp>
      <p:sp>
        <p:nvSpPr>
          <p:cNvPr id="21513" name="Rectangle 19"/>
          <p:cNvSpPr>
            <a:spLocks noChangeArrowheads="1"/>
          </p:cNvSpPr>
          <p:nvPr/>
        </p:nvSpPr>
        <p:spPr bwMode="gray">
          <a:xfrm>
            <a:off x="5114925" y="2906184"/>
            <a:ext cx="885825" cy="632685"/>
          </a:xfrm>
          <a:prstGeom prst="rect">
            <a:avLst/>
          </a:prstGeom>
          <a:noFill/>
          <a:ln w="9525" algn="ctr">
            <a:noFill/>
            <a:miter lim="800000"/>
            <a:headEnd/>
            <a:tailEnd/>
          </a:ln>
        </p:spPr>
        <p:txBody>
          <a:bodyPr lIns="77925" tIns="38963" rIns="77925" bIns="38963">
            <a:spAutoFit/>
          </a:bodyPr>
          <a:lstStyle/>
          <a:p>
            <a:r>
              <a:rPr lang="en-US" altLang="zh-CN">
                <a:solidFill>
                  <a:schemeClr val="bg1"/>
                </a:solidFill>
              </a:rPr>
              <a:t>Title in here</a:t>
            </a:r>
          </a:p>
        </p:txBody>
      </p:sp>
      <p:sp>
        <p:nvSpPr>
          <p:cNvPr id="34" name="Right Arrow 58"/>
          <p:cNvSpPr>
            <a:spLocks noChangeArrowheads="1"/>
          </p:cNvSpPr>
          <p:nvPr/>
        </p:nvSpPr>
        <p:spPr bwMode="auto">
          <a:xfrm rot="19215207">
            <a:off x="3495675" y="2690285"/>
            <a:ext cx="342900" cy="357716"/>
          </a:xfrm>
          <a:prstGeom prst="rightArrow">
            <a:avLst>
              <a:gd name="adj1" fmla="val 50000"/>
              <a:gd name="adj2" fmla="val 49998"/>
            </a:avLst>
          </a:prstGeom>
          <a:gradFill rotWithShape="1">
            <a:gsLst>
              <a:gs pos="0">
                <a:srgbClr val="7F7F7F"/>
              </a:gs>
              <a:gs pos="100000">
                <a:srgbClr val="262626"/>
              </a:gs>
            </a:gsLst>
            <a:lin ang="5400000"/>
          </a:gradFill>
          <a:ln w="9525">
            <a:noFill/>
            <a:miter lim="800000"/>
            <a:headEnd/>
            <a:tailEnd/>
          </a:ln>
          <a:effectLst>
            <a:outerShdw dist="23000" dir="5400000" rotWithShape="0">
              <a:srgbClr val="808080">
                <a:alpha val="34999"/>
              </a:srgbClr>
            </a:outerShdw>
          </a:effectLst>
        </p:spPr>
        <p:txBody>
          <a:bodyPr lIns="77925" tIns="38963" rIns="77925" bIns="38963" anchor="ctr"/>
          <a:lstStyle/>
          <a:p>
            <a:pPr algn="ctr">
              <a:defRPr/>
            </a:pPr>
            <a:endParaRPr lang="en-US">
              <a:solidFill>
                <a:srgbClr val="FFFFFF"/>
              </a:solidFill>
              <a:latin typeface="Calibri" pitchFamily="-65" charset="0"/>
            </a:endParaRPr>
          </a:p>
        </p:txBody>
      </p:sp>
      <p:sp>
        <p:nvSpPr>
          <p:cNvPr id="41" name="Rektangel 76"/>
          <p:cNvSpPr>
            <a:spLocks noChangeArrowheads="1"/>
          </p:cNvSpPr>
          <p:nvPr/>
        </p:nvSpPr>
        <p:spPr bwMode="auto">
          <a:xfrm>
            <a:off x="2714611" y="3000372"/>
            <a:ext cx="714381" cy="1294404"/>
          </a:xfrm>
          <a:prstGeom prst="rect">
            <a:avLst/>
          </a:prstGeom>
          <a:noFill/>
          <a:ln w="9525">
            <a:noFill/>
            <a:miter lim="800000"/>
            <a:headEnd/>
            <a:tailEnd/>
          </a:ln>
        </p:spPr>
        <p:txBody>
          <a:bodyPr wrap="square" lIns="77925" tIns="38963" rIns="77925" bIns="38963">
            <a:spAutoFit/>
          </a:bodyPr>
          <a:lstStyle/>
          <a:p>
            <a:pPr>
              <a:defRPr/>
            </a:pPr>
            <a:r>
              <a:rPr lang="zh-CN" altLang="en-US" sz="1600" dirty="0" smtClean="0"/>
              <a:t>主客观的关系角度</a:t>
            </a:r>
          </a:p>
          <a:p>
            <a:pPr fontAlgn="auto">
              <a:spcBef>
                <a:spcPts val="0"/>
              </a:spcBef>
              <a:spcAft>
                <a:spcPts val="0"/>
              </a:spcAft>
              <a:defRPr/>
            </a:pPr>
            <a:endParaRPr lang="da-DK" sz="1500" kern="0" dirty="0">
              <a:solidFill>
                <a:srgbClr val="1E1C11"/>
              </a:solidFill>
              <a:latin typeface="Arial" charset="0"/>
            </a:endParaRPr>
          </a:p>
        </p:txBody>
      </p:sp>
      <p:sp>
        <p:nvSpPr>
          <p:cNvPr id="42" name="Rektangel 76"/>
          <p:cNvSpPr>
            <a:spLocks noChangeArrowheads="1"/>
          </p:cNvSpPr>
          <p:nvPr/>
        </p:nvSpPr>
        <p:spPr bwMode="auto">
          <a:xfrm>
            <a:off x="3690939" y="4688417"/>
            <a:ext cx="2397125" cy="909684"/>
          </a:xfrm>
          <a:prstGeom prst="rect">
            <a:avLst/>
          </a:prstGeom>
          <a:noFill/>
          <a:ln w="9525">
            <a:noFill/>
            <a:miter lim="800000"/>
            <a:headEnd/>
            <a:tailEnd/>
          </a:ln>
        </p:spPr>
        <p:txBody>
          <a:bodyPr lIns="77925" tIns="38963" rIns="77925" bIns="38963">
            <a:spAutoFit/>
          </a:bodyPr>
          <a:lstStyle/>
          <a:p>
            <a:pPr algn="ctr" fontAlgn="auto">
              <a:spcBef>
                <a:spcPts val="0"/>
              </a:spcBef>
              <a:spcAft>
                <a:spcPts val="0"/>
              </a:spcAft>
              <a:defRPr/>
            </a:pPr>
            <a:r>
              <a:rPr lang="zh-CN" altLang="en-US" b="1" noProof="1">
                <a:solidFill>
                  <a:schemeClr val="tx1"/>
                </a:solidFill>
                <a:latin typeface="Arial" charset="0"/>
              </a:rPr>
              <a:t>主观信息</a:t>
            </a:r>
            <a:r>
              <a:rPr lang="en-US" altLang="zh-CN" b="1" dirty="0">
                <a:solidFill>
                  <a:schemeClr val="tx1"/>
                </a:solidFill>
                <a:latin typeface="Arial" charset="0"/>
              </a:rPr>
              <a:t>(</a:t>
            </a:r>
            <a:r>
              <a:rPr lang="zh-CN" altLang="en-US" b="1" dirty="0">
                <a:solidFill>
                  <a:schemeClr val="tx1"/>
                </a:solidFill>
                <a:latin typeface="Arial" charset="0"/>
              </a:rPr>
              <a:t>经过认识主体思维加工的信息</a:t>
            </a:r>
            <a:r>
              <a:rPr lang="en-US" altLang="zh-CN" sz="1000" b="1" dirty="0">
                <a:solidFill>
                  <a:schemeClr val="tx1"/>
                </a:solidFill>
                <a:latin typeface="Arial" charset="0"/>
              </a:rPr>
              <a:t>)</a:t>
            </a:r>
            <a:endParaRPr lang="da-DK" sz="1000" b="1" kern="0" dirty="0">
              <a:solidFill>
                <a:sysClr val="windowText" lastClr="000000"/>
              </a:solidFill>
              <a:latin typeface="Arial" charset="0"/>
            </a:endParaRPr>
          </a:p>
          <a:p>
            <a:pPr fontAlgn="auto">
              <a:spcBef>
                <a:spcPts val="0"/>
              </a:spcBef>
              <a:spcAft>
                <a:spcPts val="0"/>
              </a:spcAft>
              <a:defRPr/>
            </a:pPr>
            <a:endParaRPr lang="da-DK" b="1" kern="0" dirty="0">
              <a:solidFill>
                <a:srgbClr val="1E1C11"/>
              </a:solidFill>
              <a:latin typeface="Arial" charset="0"/>
            </a:endParaRPr>
          </a:p>
        </p:txBody>
      </p:sp>
      <p:sp>
        <p:nvSpPr>
          <p:cNvPr id="43" name="Rektangel 76"/>
          <p:cNvSpPr>
            <a:spLocks noChangeArrowheads="1"/>
          </p:cNvSpPr>
          <p:nvPr/>
        </p:nvSpPr>
        <p:spPr bwMode="auto">
          <a:xfrm>
            <a:off x="3846514" y="2000251"/>
            <a:ext cx="2109787" cy="632685"/>
          </a:xfrm>
          <a:prstGeom prst="rect">
            <a:avLst/>
          </a:prstGeom>
          <a:noFill/>
          <a:ln w="9525">
            <a:noFill/>
            <a:miter lim="800000"/>
            <a:headEnd/>
            <a:tailEnd/>
          </a:ln>
        </p:spPr>
        <p:txBody>
          <a:bodyPr lIns="77925" tIns="38963" rIns="77925" bIns="38963">
            <a:spAutoFit/>
          </a:bodyPr>
          <a:lstStyle/>
          <a:p>
            <a:pPr fontAlgn="auto">
              <a:spcBef>
                <a:spcPts val="0"/>
              </a:spcBef>
              <a:spcAft>
                <a:spcPts val="0"/>
              </a:spcAft>
              <a:defRPr/>
            </a:pPr>
            <a:r>
              <a:rPr lang="zh-CN" altLang="en-US" b="1" kern="0" dirty="0">
                <a:solidFill>
                  <a:srgbClr val="1E1C11"/>
                </a:solidFill>
                <a:latin typeface="Arial" charset="0"/>
              </a:rPr>
              <a:t>客观信息（</a:t>
            </a:r>
            <a:r>
              <a:rPr lang="zh-CN" altLang="en-US" b="1" dirty="0">
                <a:solidFill>
                  <a:schemeClr val="tx1"/>
                </a:solidFill>
                <a:latin typeface="Arial" charset="0"/>
              </a:rPr>
              <a:t>关于认识对象的信息</a:t>
            </a:r>
            <a:r>
              <a:rPr lang="zh-CN" altLang="en-US" b="1" kern="0" dirty="0">
                <a:solidFill>
                  <a:srgbClr val="1E1C11"/>
                </a:solidFill>
                <a:latin typeface="Arial" charset="0"/>
              </a:rPr>
              <a:t>）</a:t>
            </a:r>
            <a:endParaRPr lang="da-DK" b="1" kern="0" dirty="0">
              <a:solidFill>
                <a:srgbClr val="1E1C11"/>
              </a:solidFill>
              <a:latin typeface="Arial" charset="0"/>
            </a:endParaRPr>
          </a:p>
        </p:txBody>
      </p:sp>
      <p:sp>
        <p:nvSpPr>
          <p:cNvPr id="44" name="Right Arrow 71"/>
          <p:cNvSpPr>
            <a:spLocks noChangeArrowheads="1"/>
          </p:cNvSpPr>
          <p:nvPr/>
        </p:nvSpPr>
        <p:spPr bwMode="auto">
          <a:xfrm rot="2700000">
            <a:off x="3518694" y="4127765"/>
            <a:ext cx="374651" cy="331788"/>
          </a:xfrm>
          <a:prstGeom prst="rightArrow">
            <a:avLst>
              <a:gd name="adj1" fmla="val 50000"/>
              <a:gd name="adj2" fmla="val 49998"/>
            </a:avLst>
          </a:prstGeom>
          <a:gradFill rotWithShape="1">
            <a:gsLst>
              <a:gs pos="0">
                <a:srgbClr val="7F7F7F"/>
              </a:gs>
              <a:gs pos="100000">
                <a:srgbClr val="262626"/>
              </a:gs>
            </a:gsLst>
            <a:lin ang="5400000"/>
          </a:gradFill>
          <a:ln w="9525">
            <a:noFill/>
            <a:miter lim="800000"/>
            <a:headEnd/>
            <a:tailEnd/>
          </a:ln>
          <a:effectLst>
            <a:outerShdw dist="23000" dir="5400000" rotWithShape="0">
              <a:srgbClr val="808080">
                <a:alpha val="34999"/>
              </a:srgbClr>
            </a:outerShdw>
          </a:effectLst>
        </p:spPr>
        <p:txBody>
          <a:bodyPr lIns="77925" tIns="38963" rIns="77925" bIns="38963" anchor="ctr"/>
          <a:lstStyle/>
          <a:p>
            <a:pPr algn="ctr">
              <a:defRPr/>
            </a:pPr>
            <a:endParaRPr lang="en-US">
              <a:solidFill>
                <a:srgbClr val="FFFFFF"/>
              </a:solidFill>
              <a:latin typeface="Calibri" pitchFamily="-65"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40</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tabLst/>
              <a:defRPr/>
            </a:pPr>
            <a:endParaRPr lang="en-US" altLang="zh-CN" sz="2000" dirty="0" smtClean="0"/>
          </a:p>
          <a:p>
            <a:r>
              <a:rPr lang="en-US" sz="2000" b="1" dirty="0" smtClean="0"/>
              <a:t>1</a:t>
            </a:r>
            <a:r>
              <a:rPr lang="zh-CN" altLang="en-US" sz="2000" b="1" dirty="0" smtClean="0"/>
              <a:t>、数据库的体系结构</a:t>
            </a:r>
            <a:endParaRPr lang="zh-CN" altLang="en-US" sz="2000" dirty="0" smtClean="0"/>
          </a:p>
          <a:p>
            <a:r>
              <a:rPr lang="en-US" altLang="zh-CN" sz="2000" dirty="0" smtClean="0"/>
              <a:t>(1)</a:t>
            </a:r>
            <a:r>
              <a:rPr lang="zh-CN" altLang="en-US" sz="2000" dirty="0" smtClean="0"/>
              <a:t>三级模式结构</a:t>
            </a:r>
          </a:p>
          <a:p>
            <a:r>
              <a:rPr lang="en-US" altLang="zh-CN" sz="2000" dirty="0" smtClean="0"/>
              <a:t>(2)</a:t>
            </a:r>
            <a:r>
              <a:rPr lang="zh-CN" altLang="en-US" sz="2000" dirty="0" smtClean="0"/>
              <a:t>两级映像与数据独立性</a:t>
            </a:r>
            <a:endParaRPr lang="en-US" altLang="zh-CN" sz="2000" dirty="0" smtClean="0"/>
          </a:p>
          <a:p>
            <a:endParaRPr lang="en-US" altLang="zh-CN" sz="2000" dirty="0" smtClean="0"/>
          </a:p>
          <a:p>
            <a:r>
              <a:rPr lang="en-US" sz="2000" b="1" dirty="0" smtClean="0"/>
              <a:t>2</a:t>
            </a:r>
            <a:r>
              <a:rPr lang="zh-CN" altLang="en-US" sz="2000" b="1" dirty="0" smtClean="0"/>
              <a:t>、数据库应用系统的体系结构</a:t>
            </a:r>
            <a:endParaRPr lang="zh-CN" altLang="en-US" sz="2000" dirty="0" smtClean="0"/>
          </a:p>
          <a:p>
            <a:r>
              <a:rPr lang="en-US" sz="2000" dirty="0" smtClean="0"/>
              <a:t>(1)</a:t>
            </a:r>
            <a:r>
              <a:rPr lang="zh-CN" altLang="en-US" sz="2000" dirty="0" smtClean="0"/>
              <a:t>单用户数据库系统</a:t>
            </a:r>
          </a:p>
          <a:p>
            <a:r>
              <a:rPr lang="en-US" altLang="zh-CN" sz="2000" dirty="0" smtClean="0"/>
              <a:t>(2)</a:t>
            </a:r>
            <a:r>
              <a:rPr lang="zh-CN" altLang="en-US" sz="2000" dirty="0" smtClean="0"/>
              <a:t>主从式结构的数据库系统</a:t>
            </a:r>
          </a:p>
          <a:p>
            <a:r>
              <a:rPr lang="en-US" altLang="zh-CN" sz="2000" dirty="0" smtClean="0"/>
              <a:t>(3)</a:t>
            </a:r>
            <a:r>
              <a:rPr lang="zh-CN" altLang="en-US" sz="2000" dirty="0" smtClean="0"/>
              <a:t>分布式结构的数据库系统</a:t>
            </a:r>
          </a:p>
          <a:p>
            <a:r>
              <a:rPr lang="en-US" altLang="zh-CN" sz="2000" dirty="0" smtClean="0"/>
              <a:t>(4)</a:t>
            </a:r>
            <a:r>
              <a:rPr lang="zh-CN" altLang="en-US" sz="2000" dirty="0" smtClean="0"/>
              <a:t>客户／服务器结构的数据库系统</a:t>
            </a:r>
            <a:endParaRPr lang="en-US" altLang="zh-CN" sz="2000" dirty="0" smtClean="0"/>
          </a:p>
          <a:p>
            <a:r>
              <a:rPr lang="en-US" altLang="zh-CN" sz="2000" dirty="0" smtClean="0"/>
              <a:t>(5)</a:t>
            </a:r>
            <a:r>
              <a:rPr lang="zh-CN" altLang="en-US" sz="2000" dirty="0" smtClean="0"/>
              <a:t>浏览器／应用服务器／数据库服务器结构的数据库系统</a:t>
            </a:r>
            <a:r>
              <a:rPr lang="en-US" sz="2000" dirty="0" smtClean="0"/>
              <a:t>( B/S)</a:t>
            </a:r>
            <a:endParaRPr lang="zh-CN" altLang="en-US" sz="2000" dirty="0" smtClean="0"/>
          </a:p>
          <a:p>
            <a:endParaRPr lang="zh-CN" altLang="en-US" sz="2000" dirty="0" smtClean="0"/>
          </a:p>
          <a:p>
            <a:endParaRPr lang="en-US" altLang="zh-CN" sz="2000" dirty="0" smtClean="0"/>
          </a:p>
          <a:p>
            <a:endParaRPr lang="zh-CN" altLang="en-US" sz="2000" dirty="0" smtClean="0"/>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41</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zh-CN" altLang="en-US" sz="3200" kern="0" dirty="0" smtClean="0">
                <a:latin typeface="+mn-lt"/>
                <a:ea typeface="+mn-ea"/>
              </a:rPr>
              <a:t>五、数据仓库与数据挖掘</a:t>
            </a:r>
            <a:endParaRPr kumimoji="0" lang="en-US" altLang="zh-CN" sz="3200" b="0"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       </a:t>
            </a:r>
            <a:endParaRPr lang="en-US" altLang="zh-CN" sz="2000" dirty="0" smtClean="0"/>
          </a:p>
          <a:p>
            <a:r>
              <a:rPr lang="en-US" altLang="zh-CN" sz="2000" dirty="0" smtClean="0"/>
              <a:t> </a:t>
            </a:r>
            <a:r>
              <a:rPr lang="en-US" sz="2000" b="1" dirty="0" smtClean="0"/>
              <a:t>1</a:t>
            </a:r>
            <a:r>
              <a:rPr lang="zh-CN" altLang="en-US" sz="2000" b="1" dirty="0" smtClean="0"/>
              <a:t>、数据仓库的概念</a:t>
            </a:r>
            <a:endParaRPr lang="en-US" altLang="zh-CN" sz="2000" b="1" dirty="0" smtClean="0"/>
          </a:p>
          <a:p>
            <a:r>
              <a:rPr lang="zh-CN" altLang="en-US" sz="2000" dirty="0" smtClean="0"/>
              <a:t>       著名的数据仓库专家</a:t>
            </a:r>
            <a:r>
              <a:rPr lang="en-US" sz="2000" dirty="0" err="1" smtClean="0"/>
              <a:t>W.H.Inmon</a:t>
            </a:r>
            <a:r>
              <a:rPr lang="zh-CN" altLang="en-US" sz="2000" dirty="0" smtClean="0"/>
              <a:t>在其著作</a:t>
            </a:r>
            <a:r>
              <a:rPr lang="en-US" altLang="zh-CN" sz="2000" dirty="0" smtClean="0"/>
              <a:t>《</a:t>
            </a:r>
            <a:r>
              <a:rPr lang="en-US" sz="2000" dirty="0" smtClean="0"/>
              <a:t>Building the Data Warehouse</a:t>
            </a:r>
            <a:r>
              <a:rPr lang="en-US" altLang="zh-CN" sz="2000" dirty="0" smtClean="0"/>
              <a:t>》</a:t>
            </a:r>
            <a:r>
              <a:rPr lang="zh-CN" altLang="en-US" sz="2000" dirty="0" smtClean="0"/>
              <a:t>一书中给出如下定义：数据仓库是一个面向主题的、集成的、稳定的且随时间变化的数据集合，用来支持管理人员的决策。</a:t>
            </a:r>
            <a:endParaRPr lang="en-US" altLang="zh-CN" sz="2000" dirty="0" smtClean="0"/>
          </a:p>
          <a:p>
            <a:r>
              <a:rPr lang="en-US" altLang="zh-CN" sz="2000" dirty="0" smtClean="0"/>
              <a:t>       </a:t>
            </a:r>
            <a:r>
              <a:rPr lang="zh-CN" altLang="en-US" sz="2000" dirty="0" smtClean="0"/>
              <a:t>对于数据仓库的概念可以从两个层次予以理解，首先，数据仓库用于支持决策，面向分析型数据处理，它不同于企业现有的、用来处理日常事务的操作型数据库；其次，数据仓库对多个异构的数据源进行了有效集成，集成后按照主题进行了重组，并包含大量的、长期的历史数据，而且存放在数据仓库中的数据一般不做修改。</a:t>
            </a:r>
          </a:p>
          <a:p>
            <a:endParaRPr lang="zh-CN" altLang="en-US" sz="2000" dirty="0" smtClean="0"/>
          </a:p>
          <a:p>
            <a:endParaRPr lang="zh-CN" altLang="en-US" sz="2000" dirty="0" smtClean="0"/>
          </a:p>
          <a:p>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42</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r>
              <a:rPr lang="zh-CN" altLang="en-US" sz="2000" dirty="0" smtClean="0"/>
              <a:t>数据仓库的基本特征：</a:t>
            </a:r>
          </a:p>
          <a:p>
            <a:r>
              <a:rPr lang="zh-CN" altLang="en-US" sz="2000" dirty="0" smtClean="0"/>
              <a:t>（</a:t>
            </a:r>
            <a:r>
              <a:rPr lang="en-US" sz="2000" dirty="0" smtClean="0"/>
              <a:t>1</a:t>
            </a:r>
            <a:r>
              <a:rPr lang="zh-CN" altLang="en-US" sz="2000" dirty="0" smtClean="0"/>
              <a:t>）面向主题的。   数据仓库中的数据则是按照一定的主题域进行组织的。主题是一个抽象的概念，是指用户使用数据仓库进行分析和决策时所关心的重点方面，如客户、保险单、索赔等。</a:t>
            </a:r>
          </a:p>
          <a:p>
            <a:r>
              <a:rPr lang="zh-CN" altLang="en-US" sz="2000" dirty="0" smtClean="0"/>
              <a:t>（</a:t>
            </a:r>
            <a:r>
              <a:rPr lang="en-US" sz="2000" dirty="0" smtClean="0"/>
              <a:t>2</a:t>
            </a:r>
            <a:r>
              <a:rPr lang="zh-CN" altLang="en-US" sz="2000" dirty="0" smtClean="0"/>
              <a:t>）集成的。   数据仓库中的数据是在对原有分散的数据库数据经过系统加工、汇总和整理得到的，消除了源数据中的噪声和不一致性，从而保证数据仓库中的信息是一致的全局信息。</a:t>
            </a:r>
          </a:p>
          <a:p>
            <a:r>
              <a:rPr lang="zh-CN" altLang="en-US" sz="2000" dirty="0" smtClean="0"/>
              <a:t>（</a:t>
            </a:r>
            <a:r>
              <a:rPr lang="en-US" sz="2000" dirty="0" smtClean="0"/>
              <a:t>3</a:t>
            </a:r>
            <a:r>
              <a:rPr lang="zh-CN" altLang="en-US" sz="2000" dirty="0" smtClean="0"/>
              <a:t>）稳定的。   数据仓库中的数据主要供企业决策分析之用，所涉及到的数据只是历史数据，某个数据进入数据仓库以后，一般情况下将被长期保留，数据仓库中一般有大量的查询操作，但修改和删除操作很少，通常只需要做定期的装载、追加。</a:t>
            </a:r>
          </a:p>
          <a:p>
            <a:r>
              <a:rPr lang="zh-CN" altLang="en-US" sz="2000" dirty="0" smtClean="0"/>
              <a:t>（</a:t>
            </a:r>
            <a:r>
              <a:rPr lang="en-US" sz="2000" dirty="0" smtClean="0"/>
              <a:t>4</a:t>
            </a:r>
            <a:r>
              <a:rPr lang="zh-CN" altLang="en-US" sz="2000" dirty="0" smtClean="0"/>
              <a:t>）随时间不断变化的。数据仓库中的数据通常包含历史信息，系统地记录了企业从过去某一时点（如开始应用数据仓库的时点）到目前的各个阶段的历史信息，通过这些历史信息，可以对企业的发展历程和未来趋势做出定量分析和预测。</a:t>
            </a:r>
          </a:p>
          <a:p>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43</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r>
              <a:rPr lang="en-US" sz="2000" b="1" dirty="0" smtClean="0"/>
              <a:t>2</a:t>
            </a:r>
            <a:r>
              <a:rPr lang="zh-CN" altLang="en-US" sz="2000" b="1" dirty="0" smtClean="0"/>
              <a:t>、数据挖掘技术</a:t>
            </a:r>
          </a:p>
          <a:p>
            <a:endParaRPr lang="en-US" altLang="zh-CN" sz="2000" dirty="0" smtClean="0"/>
          </a:p>
          <a:p>
            <a:r>
              <a:rPr lang="zh-CN" altLang="en-US" sz="2000" dirty="0" smtClean="0"/>
              <a:t>（</a:t>
            </a:r>
            <a:r>
              <a:rPr lang="en-US" sz="2000" dirty="0" smtClean="0"/>
              <a:t>1</a:t>
            </a:r>
            <a:r>
              <a:rPr lang="zh-CN" altLang="en-US" sz="2000" dirty="0" smtClean="0"/>
              <a:t>）数据挖掘的概念</a:t>
            </a:r>
          </a:p>
          <a:p>
            <a:r>
              <a:rPr lang="zh-CN" altLang="en-US" sz="2000" dirty="0" smtClean="0"/>
              <a:t>       数据挖掘（</a:t>
            </a:r>
            <a:r>
              <a:rPr lang="en-US" sz="2000" dirty="0" smtClean="0"/>
              <a:t>Data Mining</a:t>
            </a:r>
            <a:r>
              <a:rPr lang="zh-CN" altLang="en-US" sz="2000" dirty="0" smtClean="0"/>
              <a:t>），就是从存放在数据库、数据仓库或其他信息库中的大量的数据中获取有效的、新颖的、潜在有用的、最终可理解的模式的非平凡过程。数据挖掘支持</a:t>
            </a:r>
            <a:r>
              <a:rPr lang="en-US" sz="2000" dirty="0" smtClean="0"/>
              <a:t>OLAP</a:t>
            </a:r>
            <a:r>
              <a:rPr lang="zh-CN" altLang="en-US" sz="2000" dirty="0" smtClean="0"/>
              <a:t>的概念，即通过对数据的处理来支持决策任务。数据挖掘工具包括查询与报表工具、智能代理和多维分析工具。从本质上看，数据挖掘工具是供数据仓库用户使用的，就像处理子系统工具是供数据库用户使用的一样。</a:t>
            </a:r>
          </a:p>
          <a:p>
            <a:endParaRPr lang="zh-CN" altLang="en-US" sz="2000" dirty="0" smtClean="0"/>
          </a:p>
          <a:p>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44</a:t>
            </a:fld>
            <a:endParaRPr lang="zh-CN" altLang="zh-CN"/>
          </a:p>
        </p:txBody>
      </p:sp>
      <p:sp>
        <p:nvSpPr>
          <p:cNvPr id="3" name="内容占位符 2"/>
          <p:cNvSpPr txBox="1">
            <a:spLocks/>
          </p:cNvSpPr>
          <p:nvPr/>
        </p:nvSpPr>
        <p:spPr>
          <a:xfrm>
            <a:off x="428596" y="928670"/>
            <a:ext cx="8358246" cy="1571636"/>
          </a:xfrm>
          <a:prstGeom prst="rect">
            <a:avLst/>
          </a:prstGeom>
        </p:spPr>
        <p:txBody>
          <a:bodyPr/>
          <a:lstStyle/>
          <a:p>
            <a:r>
              <a:rPr lang="zh-CN" altLang="en-US" sz="2000" dirty="0" smtClean="0"/>
              <a:t>（</a:t>
            </a:r>
            <a:r>
              <a:rPr lang="en-US" sz="2000" dirty="0" smtClean="0"/>
              <a:t>2</a:t>
            </a:r>
            <a:r>
              <a:rPr lang="zh-CN" altLang="en-US" sz="2000" dirty="0" smtClean="0"/>
              <a:t>）数据挖掘过程</a:t>
            </a:r>
            <a:r>
              <a:rPr lang="en-US" sz="2000" dirty="0" smtClean="0"/>
              <a:t>      </a:t>
            </a:r>
            <a:endParaRPr lang="zh-CN" altLang="en-US" sz="2000" dirty="0" smtClean="0"/>
          </a:p>
          <a:p>
            <a:r>
              <a:rPr lang="zh-CN" altLang="en-US" sz="2000" dirty="0" smtClean="0"/>
              <a:t>       数据挖掘是一个复杂的过程。数据挖掘充分利用人工智能、机器学习、统计学等多学科的知识，并将它们同其他辅助技术结合到一起，从大量的数据中找出潜在的、有用的知识。数据挖掘的过程如下图所示。</a:t>
            </a:r>
          </a:p>
          <a:p>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pic>
        <p:nvPicPr>
          <p:cNvPr id="28673" name="Picture 1" descr="C:\Users\Administrator\AppData\Roaming\Tencent\Users\18792909\QQ\WinTemp\RichOle\D1Y16(1)@LQFV6M}I)Y~%RO.jpg"/>
          <p:cNvPicPr>
            <a:picLocks noChangeAspect="1" noChangeArrowheads="1"/>
          </p:cNvPicPr>
          <p:nvPr/>
        </p:nvPicPr>
        <p:blipFill>
          <a:blip r:embed="rId2"/>
          <a:srcRect/>
          <a:stretch>
            <a:fillRect/>
          </a:stretch>
        </p:blipFill>
        <p:spPr bwMode="auto">
          <a:xfrm>
            <a:off x="214282" y="2786058"/>
            <a:ext cx="8697985" cy="1571636"/>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45</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r>
              <a:rPr lang="zh-CN" altLang="en-US" sz="2000" dirty="0" smtClean="0"/>
              <a:t>（</a:t>
            </a:r>
            <a:r>
              <a:rPr lang="en-US" sz="2000" dirty="0" smtClean="0"/>
              <a:t>3</a:t>
            </a:r>
            <a:r>
              <a:rPr lang="zh-CN" altLang="en-US" sz="2000" dirty="0" smtClean="0"/>
              <a:t>）数据挖掘技术和工具</a:t>
            </a:r>
          </a:p>
          <a:p>
            <a:r>
              <a:rPr lang="zh-CN" altLang="en-US" sz="2000" dirty="0" smtClean="0"/>
              <a:t>       </a:t>
            </a:r>
            <a:endParaRPr lang="en-US" altLang="zh-CN" sz="2000" dirty="0" smtClean="0"/>
          </a:p>
          <a:p>
            <a:r>
              <a:rPr lang="en-US" altLang="zh-CN" sz="2000" dirty="0" smtClean="0"/>
              <a:t>       </a:t>
            </a:r>
            <a:r>
              <a:rPr lang="zh-CN" altLang="en-US" sz="2000" dirty="0" smtClean="0"/>
              <a:t>数据挖掘技术和工具可分为</a:t>
            </a:r>
            <a:r>
              <a:rPr lang="en-US" sz="2000" dirty="0" smtClean="0"/>
              <a:t>3</a:t>
            </a:r>
            <a:r>
              <a:rPr lang="zh-CN" altLang="en-US" sz="2000" dirty="0" smtClean="0"/>
              <a:t>大类：统计分析或数据分析，知识发现以及其他工具和技术，包括可视化系统、地理信息系统、分形分析和私有工具。</a:t>
            </a:r>
          </a:p>
          <a:p>
            <a:r>
              <a:rPr lang="zh-CN" altLang="en-US" sz="2000" dirty="0" smtClean="0"/>
              <a:t>       其他数据挖掘技术和工具包括：</a:t>
            </a:r>
            <a:endParaRPr lang="en-US" altLang="zh-CN" sz="2000" dirty="0" smtClean="0"/>
          </a:p>
          <a:p>
            <a:r>
              <a:rPr lang="zh-CN" altLang="en-US" sz="2000" dirty="0" smtClean="0"/>
              <a:t>                    ①可视化系统。</a:t>
            </a:r>
            <a:endParaRPr lang="en-US" altLang="zh-CN" sz="2000" dirty="0" smtClean="0"/>
          </a:p>
          <a:p>
            <a:r>
              <a:rPr lang="zh-CN" altLang="en-US" sz="2000" dirty="0" smtClean="0"/>
              <a:t>                    ②地理信息系统。</a:t>
            </a:r>
            <a:endParaRPr lang="en-US" altLang="zh-CN" sz="2000" dirty="0" smtClean="0"/>
          </a:p>
          <a:p>
            <a:r>
              <a:rPr lang="zh-CN" altLang="en-US" sz="2000" dirty="0" smtClean="0"/>
              <a:t>                    ③分形分析。</a:t>
            </a:r>
            <a:endParaRPr lang="en-US" altLang="zh-CN" sz="2000" dirty="0" smtClean="0"/>
          </a:p>
          <a:p>
            <a:r>
              <a:rPr lang="zh-CN" altLang="en-US" sz="2000" dirty="0" smtClean="0"/>
              <a:t>                    ④查询和报表工具。</a:t>
            </a:r>
            <a:endParaRPr lang="en-US" altLang="zh-CN" sz="2000" dirty="0" smtClean="0"/>
          </a:p>
          <a:p>
            <a:r>
              <a:rPr lang="zh-CN" altLang="en-US" sz="2000" dirty="0" smtClean="0"/>
              <a:t>                    ⑤智能代理。</a:t>
            </a:r>
          </a:p>
          <a:p>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46</a:t>
            </a:fld>
            <a:endParaRPr lang="zh-CN" altLang="zh-CN"/>
          </a:p>
        </p:txBody>
      </p:sp>
      <p:sp>
        <p:nvSpPr>
          <p:cNvPr id="3" name="内容占位符 2"/>
          <p:cNvSpPr txBox="1">
            <a:spLocks/>
          </p:cNvSpPr>
          <p:nvPr/>
        </p:nvSpPr>
        <p:spPr>
          <a:xfrm>
            <a:off x="428596" y="857232"/>
            <a:ext cx="8358246" cy="464347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lang="zh-CN" altLang="en-US" sz="3200" kern="0" dirty="0" smtClean="0">
                <a:latin typeface="+mn-lt"/>
                <a:ea typeface="+mn-ea"/>
              </a:rPr>
              <a:t>六、结构化查询语言</a:t>
            </a:r>
            <a:endParaRPr kumimoji="0" lang="en-US" altLang="zh-CN" sz="3200" b="0"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       </a:t>
            </a:r>
            <a:endParaRPr lang="en-US" altLang="zh-CN" sz="2000" dirty="0" smtClean="0"/>
          </a:p>
          <a:p>
            <a:r>
              <a:rPr lang="en-US" altLang="zh-CN" sz="2000" dirty="0" smtClean="0"/>
              <a:t> </a:t>
            </a:r>
            <a:r>
              <a:rPr lang="en-US" sz="2000" b="1" dirty="0" smtClean="0"/>
              <a:t>1</a:t>
            </a:r>
            <a:r>
              <a:rPr lang="zh-CN" altLang="en-US" sz="2000" b="1" dirty="0" smtClean="0"/>
              <a:t>、实体</a:t>
            </a:r>
            <a:r>
              <a:rPr lang="en-US" altLang="zh-CN" sz="2000" b="1" dirty="0" smtClean="0"/>
              <a:t>——</a:t>
            </a:r>
            <a:r>
              <a:rPr lang="zh-CN" altLang="en-US" sz="2000" b="1" dirty="0" smtClean="0"/>
              <a:t>联系模型的基本概念</a:t>
            </a:r>
            <a:endParaRPr lang="en-US" altLang="zh-CN" sz="2000" b="1" dirty="0" smtClean="0"/>
          </a:p>
          <a:p>
            <a:r>
              <a:rPr lang="zh-CN" altLang="en-US" sz="2000" dirty="0" smtClean="0"/>
              <a:t>        信息模型最常用表示方法是实体</a:t>
            </a:r>
            <a:r>
              <a:rPr lang="en-US" altLang="zh-CN" sz="2000" dirty="0" smtClean="0"/>
              <a:t>——</a:t>
            </a:r>
            <a:r>
              <a:rPr lang="zh-CN" altLang="en-US" sz="2000" dirty="0" smtClean="0"/>
              <a:t>联系方法，即由</a:t>
            </a:r>
            <a:r>
              <a:rPr lang="en-US" sz="2000" dirty="0" smtClean="0"/>
              <a:t>P</a:t>
            </a:r>
            <a:r>
              <a:rPr lang="zh-CN" altLang="en-US" sz="2000" dirty="0" smtClean="0"/>
              <a:t>．</a:t>
            </a:r>
            <a:r>
              <a:rPr lang="en-US" sz="2000" dirty="0" smtClean="0"/>
              <a:t>P</a:t>
            </a:r>
            <a:r>
              <a:rPr lang="zh-CN" altLang="en-US" sz="2000" dirty="0" smtClean="0"/>
              <a:t>．</a:t>
            </a:r>
            <a:r>
              <a:rPr lang="en-US" sz="2000" dirty="0" smtClean="0"/>
              <a:t>Chen</a:t>
            </a:r>
            <a:r>
              <a:rPr lang="zh-CN" altLang="en-US" sz="2000" dirty="0" smtClean="0"/>
              <a:t>于</a:t>
            </a:r>
            <a:r>
              <a:rPr lang="en-US" sz="2000" dirty="0" smtClean="0"/>
              <a:t>1976</a:t>
            </a:r>
            <a:r>
              <a:rPr lang="zh-CN" altLang="en-US" sz="2000" dirty="0" smtClean="0"/>
              <a:t>年提出</a:t>
            </a:r>
            <a:r>
              <a:rPr lang="en-US" sz="2000" dirty="0" smtClean="0"/>
              <a:t>E-R</a:t>
            </a:r>
            <a:r>
              <a:rPr lang="zh-CN" altLang="en-US" sz="2000" dirty="0" smtClean="0"/>
              <a:t>（</a:t>
            </a:r>
            <a:r>
              <a:rPr lang="en-US" sz="2000" dirty="0" smtClean="0"/>
              <a:t>Entity-Relation</a:t>
            </a:r>
            <a:r>
              <a:rPr lang="zh-CN" altLang="en-US" sz="2000" dirty="0" smtClean="0"/>
              <a:t>）方法，其主要思想是用</a:t>
            </a:r>
            <a:r>
              <a:rPr lang="en-US" sz="2000" dirty="0" smtClean="0"/>
              <a:t>E-R</a:t>
            </a:r>
            <a:r>
              <a:rPr lang="zh-CN" altLang="en-US" sz="2000" dirty="0" smtClean="0"/>
              <a:t>图来描述组织的信息模型。</a:t>
            </a:r>
            <a:r>
              <a:rPr lang="en-US" sz="2000" dirty="0" smtClean="0"/>
              <a:t>E-R</a:t>
            </a:r>
            <a:r>
              <a:rPr lang="zh-CN" altLang="en-US" sz="2000" dirty="0" smtClean="0"/>
              <a:t>模型反映的是现实世界中的事物及其相互联系，是对现实世界的一种抽象，它抽取了客观事物中人们所关心的信息，而忽略非本质的细节，并对这些信息进行精确的描述。与</a:t>
            </a:r>
            <a:r>
              <a:rPr lang="en-US" sz="2000" dirty="0" smtClean="0"/>
              <a:t>E-R</a:t>
            </a:r>
            <a:r>
              <a:rPr lang="zh-CN" altLang="en-US" sz="2000" dirty="0" smtClean="0"/>
              <a:t>模型有关的概念有如下几个。</a:t>
            </a:r>
          </a:p>
          <a:p>
            <a:endParaRPr lang="zh-CN" altLang="en-US" sz="2000" dirty="0" smtClean="0"/>
          </a:p>
          <a:p>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
        <p:nvSpPr>
          <p:cNvPr id="4" name="矩形 3">
            <a:hlinkClick r:id="rId2"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32"/>
            <a:ext cx="8229600" cy="535006"/>
          </a:xfrm>
        </p:spPr>
        <p:txBody>
          <a:bodyPr/>
          <a:lstStyle/>
          <a:p>
            <a:r>
              <a:rPr lang="zh-CN" altLang="en-US" sz="3200" b="1" dirty="0" smtClean="0"/>
              <a:t>第四节</a:t>
            </a:r>
            <a:r>
              <a:rPr lang="en-US" sz="3200" b="1" dirty="0" smtClean="0"/>
              <a:t>  </a:t>
            </a:r>
            <a:r>
              <a:rPr lang="zh-CN" altLang="en-US" sz="3200" b="1" dirty="0" smtClean="0"/>
              <a:t>计算机网络</a:t>
            </a:r>
            <a:endParaRPr lang="zh-CN" altLang="en-US" sz="3200" dirty="0"/>
          </a:p>
        </p:txBody>
      </p:sp>
      <p:sp>
        <p:nvSpPr>
          <p:cNvPr id="3" name="内容占位符 2"/>
          <p:cNvSpPr>
            <a:spLocks noGrp="1"/>
          </p:cNvSpPr>
          <p:nvPr>
            <p:ph sz="half" idx="1"/>
          </p:nvPr>
        </p:nvSpPr>
        <p:spPr>
          <a:xfrm>
            <a:off x="457200" y="1600201"/>
            <a:ext cx="8115328" cy="3900501"/>
          </a:xfrm>
        </p:spPr>
        <p:txBody>
          <a:bodyPr/>
          <a:lstStyle/>
          <a:p>
            <a:r>
              <a:rPr lang="zh-CN" altLang="en-US" dirty="0" smtClean="0"/>
              <a:t>一、计算机网络技术概述</a:t>
            </a:r>
            <a:endParaRPr lang="en-US" altLang="zh-CN" dirty="0" smtClean="0"/>
          </a:p>
          <a:p>
            <a:pPr>
              <a:buNone/>
            </a:pPr>
            <a:r>
              <a:rPr lang="zh-CN" altLang="en-US" sz="2000" b="1" dirty="0" smtClean="0"/>
              <a:t> </a:t>
            </a:r>
            <a:r>
              <a:rPr lang="en-US" altLang="zh-CN" sz="2000" b="1" dirty="0" smtClean="0"/>
              <a:t>1</a:t>
            </a:r>
            <a:r>
              <a:rPr lang="zh-CN" altLang="en-US" sz="2000" b="1" dirty="0" smtClean="0"/>
              <a:t>、计算机网络的发展</a:t>
            </a:r>
            <a:endParaRPr lang="en-US" altLang="zh-CN" sz="2000" b="1" dirty="0" smtClean="0"/>
          </a:p>
          <a:p>
            <a:pPr>
              <a:buNone/>
            </a:pPr>
            <a:r>
              <a:rPr lang="zh-CN" altLang="en-US" sz="2000" dirty="0" smtClean="0"/>
              <a:t>计算机发展大致经历了</a:t>
            </a:r>
            <a:r>
              <a:rPr lang="en-US" sz="2000" dirty="0" smtClean="0"/>
              <a:t>4</a:t>
            </a:r>
            <a:r>
              <a:rPr lang="zh-CN" altLang="en-US" sz="2000" dirty="0" smtClean="0"/>
              <a:t>个阶段：</a:t>
            </a:r>
          </a:p>
          <a:p>
            <a:r>
              <a:rPr lang="zh-CN" altLang="en-US" sz="2000" dirty="0" smtClean="0"/>
              <a:t>（</a:t>
            </a:r>
            <a:r>
              <a:rPr lang="en-US" sz="2000" dirty="0" smtClean="0"/>
              <a:t>1</a:t>
            </a:r>
            <a:r>
              <a:rPr lang="zh-CN" altLang="en-US" sz="2000" dirty="0" smtClean="0"/>
              <a:t>）面向终端的远程联机系统</a:t>
            </a:r>
            <a:r>
              <a:rPr lang="en-US" sz="2000" dirty="0" smtClean="0"/>
              <a:t> </a:t>
            </a:r>
          </a:p>
          <a:p>
            <a:r>
              <a:rPr lang="zh-CN" altLang="en-US" sz="2000" dirty="0" smtClean="0"/>
              <a:t>（</a:t>
            </a:r>
            <a:r>
              <a:rPr lang="en-US" sz="2000" dirty="0" smtClean="0"/>
              <a:t>2</a:t>
            </a:r>
            <a:r>
              <a:rPr lang="zh-CN" altLang="en-US" sz="2000" dirty="0" smtClean="0"/>
              <a:t>）以通信子网为中心的计算机网络</a:t>
            </a:r>
            <a:endParaRPr lang="en-US" altLang="zh-CN" sz="2000" dirty="0" smtClean="0"/>
          </a:p>
          <a:p>
            <a:r>
              <a:rPr lang="zh-CN" altLang="en-US" sz="2000" dirty="0" smtClean="0"/>
              <a:t>（</a:t>
            </a:r>
            <a:r>
              <a:rPr lang="en-US" sz="2000" dirty="0" smtClean="0"/>
              <a:t>3</a:t>
            </a:r>
            <a:r>
              <a:rPr lang="zh-CN" altLang="en-US" sz="2000" dirty="0" smtClean="0"/>
              <a:t>）网络体系结构标准化阶段</a:t>
            </a:r>
          </a:p>
          <a:p>
            <a:r>
              <a:rPr lang="zh-CN" altLang="en-US" sz="2000" dirty="0" smtClean="0"/>
              <a:t>（</a:t>
            </a:r>
            <a:r>
              <a:rPr lang="en-US" sz="2000" dirty="0" smtClean="0"/>
              <a:t>4</a:t>
            </a:r>
            <a:r>
              <a:rPr lang="zh-CN" altLang="en-US" sz="2000" dirty="0" smtClean="0"/>
              <a:t>）网络互连阶段</a:t>
            </a:r>
            <a:r>
              <a:rPr lang="en-US" sz="2000" dirty="0" smtClean="0"/>
              <a:t> </a:t>
            </a:r>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47</a:t>
            </a:fld>
            <a:endParaRPr lang="zh-CN" altLang="zh-CN"/>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115328" cy="4572032"/>
          </a:xfrm>
        </p:spPr>
        <p:txBody>
          <a:bodyPr/>
          <a:lstStyle/>
          <a:p>
            <a:pPr>
              <a:buNone/>
            </a:pPr>
            <a:r>
              <a:rPr lang="en-US" altLang="zh-CN" sz="2000" b="1" dirty="0" smtClean="0"/>
              <a:t>2</a:t>
            </a:r>
            <a:r>
              <a:rPr lang="zh-CN" altLang="en-US" sz="2000" b="1" dirty="0" smtClean="0"/>
              <a:t>、计算机网络的定义</a:t>
            </a:r>
            <a:endParaRPr lang="en-US" altLang="zh-CN" sz="2000" b="1" dirty="0" smtClean="0"/>
          </a:p>
          <a:p>
            <a:r>
              <a:rPr lang="zh-CN" altLang="en-US" sz="2000" dirty="0" smtClean="0"/>
              <a:t>计算机网络就是指将地理位置不同的具有独立功能的多台计算机及其外部设备，通过通信线路连接起来，在网络操作系统、网络管理软件及网络通信协议的管理和协调下，实现资源共享和信息传递的计算机系统。</a:t>
            </a:r>
            <a:endParaRPr lang="en-US" altLang="zh-CN" sz="2000" dirty="0" smtClean="0"/>
          </a:p>
          <a:p>
            <a:r>
              <a:rPr lang="zh-CN" altLang="en-US" sz="2000" dirty="0" smtClean="0"/>
              <a:t>计算机网络的重要概念有：</a:t>
            </a:r>
          </a:p>
          <a:p>
            <a:r>
              <a:rPr lang="zh-CN" altLang="en-US" sz="2000" dirty="0" smtClean="0"/>
              <a:t>①网络传输介质。网络中发送方与接收方之间的物理通路。常用的传输介质有双绞线、同轴电缆、光纤、无线传输媒介。</a:t>
            </a:r>
          </a:p>
          <a:p>
            <a:r>
              <a:rPr lang="zh-CN" altLang="en-US" sz="2000" dirty="0" smtClean="0"/>
              <a:t>②协议。网络设备间进行通信的一组约定，如</a:t>
            </a:r>
            <a:r>
              <a:rPr lang="en-US" sz="2000" dirty="0" smtClean="0"/>
              <a:t>IEEE802.3</a:t>
            </a:r>
            <a:r>
              <a:rPr lang="zh-CN" altLang="en-US" sz="2000" dirty="0" smtClean="0"/>
              <a:t>，</a:t>
            </a:r>
            <a:r>
              <a:rPr lang="en-US" sz="2000" dirty="0" smtClean="0"/>
              <a:t>IEEE802.4</a:t>
            </a:r>
            <a:r>
              <a:rPr lang="zh-CN" altLang="en-US" sz="2000" dirty="0" smtClean="0"/>
              <a:t>，</a:t>
            </a:r>
            <a:r>
              <a:rPr lang="en-US" sz="2000" dirty="0" smtClean="0"/>
              <a:t>IEEE802.5</a:t>
            </a:r>
            <a:r>
              <a:rPr lang="zh-CN" altLang="en-US" sz="2000" dirty="0" smtClean="0"/>
              <a:t>等。</a:t>
            </a:r>
          </a:p>
          <a:p>
            <a:r>
              <a:rPr lang="zh-CN" altLang="en-US" sz="2000" dirty="0" smtClean="0"/>
              <a:t>③节点。网络中某分支的端点或网络中若干条分支的公共汇交点。</a:t>
            </a:r>
          </a:p>
          <a:p>
            <a:r>
              <a:rPr lang="zh-CN" altLang="en-US" sz="2000" dirty="0" smtClean="0"/>
              <a:t>④链路。指两个相邻节点之间的通信线路。</a:t>
            </a:r>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48</a:t>
            </a:fld>
            <a:endParaRPr lang="zh-CN"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pPr>
              <a:buNone/>
            </a:pPr>
            <a:r>
              <a:rPr lang="en-US" altLang="zh-CN" sz="2000" b="1" dirty="0" smtClean="0"/>
              <a:t>3</a:t>
            </a:r>
            <a:r>
              <a:rPr lang="zh-CN" altLang="en-US" sz="2000" b="1" dirty="0" smtClean="0"/>
              <a:t>、计算机网络的分类</a:t>
            </a:r>
            <a:endParaRPr lang="en-US" altLang="zh-CN" sz="2000" b="1" dirty="0" smtClean="0"/>
          </a:p>
          <a:p>
            <a:r>
              <a:rPr lang="zh-CN" altLang="en-US" sz="2000" dirty="0" smtClean="0"/>
              <a:t>按照计算机网络覆盖的地理范围分为局域网、城域网和广域网；</a:t>
            </a:r>
            <a:endParaRPr lang="en-US" altLang="zh-CN" sz="2000" dirty="0" smtClean="0"/>
          </a:p>
          <a:p>
            <a:r>
              <a:rPr lang="zh-CN" altLang="en-US" sz="2000" dirty="0" smtClean="0"/>
              <a:t>按照交换方式分为总线结构、环型结构、星型结构、树型结构、网络结构；</a:t>
            </a:r>
            <a:endParaRPr lang="en-US" altLang="zh-CN" sz="2000" dirty="0" smtClean="0"/>
          </a:p>
          <a:p>
            <a:r>
              <a:rPr lang="zh-CN" altLang="en-US" sz="2000" dirty="0" smtClean="0"/>
              <a:t>按网络的拓扑结构划分为星型网、总线型网和环型网；</a:t>
            </a:r>
            <a:endParaRPr lang="en-US" altLang="zh-CN" sz="2000" dirty="0" smtClean="0"/>
          </a:p>
          <a:p>
            <a:r>
              <a:rPr lang="zh-CN" altLang="en-US" sz="2000" dirty="0" smtClean="0"/>
              <a:t>按网络的传输媒体划分为双绞线网、同轴电缆网、光纤网、无线网；</a:t>
            </a:r>
            <a:endParaRPr lang="en-US" altLang="zh-CN" sz="2000" dirty="0" smtClean="0"/>
          </a:p>
          <a:p>
            <a:r>
              <a:rPr lang="zh-CN" altLang="en-US" sz="2000" dirty="0" smtClean="0"/>
              <a:t>按网络的用途划分为教育网、科研网、商业网和企业网；按照传输带宽划分为基带网和宽带网；</a:t>
            </a:r>
            <a:endParaRPr lang="en-US" altLang="zh-CN" sz="2000" dirty="0" smtClean="0"/>
          </a:p>
          <a:p>
            <a:r>
              <a:rPr lang="zh-CN" altLang="en-US" sz="2000" dirty="0" smtClean="0"/>
              <a:t>按网络的通信介质可分为有线网和无线网；</a:t>
            </a:r>
            <a:endParaRPr lang="en-US" altLang="zh-CN" sz="2000" dirty="0" smtClean="0"/>
          </a:p>
          <a:p>
            <a:r>
              <a:rPr lang="zh-CN" altLang="en-US" sz="2000" dirty="0" smtClean="0"/>
              <a:t>按网络协议可把计算机网络分为</a:t>
            </a:r>
            <a:r>
              <a:rPr lang="en-US" sz="2000" dirty="0" smtClean="0"/>
              <a:t>Ethernet</a:t>
            </a:r>
            <a:r>
              <a:rPr lang="zh-CN" altLang="en-US" sz="2000" dirty="0" smtClean="0"/>
              <a:t>网络（以太网）、</a:t>
            </a:r>
            <a:r>
              <a:rPr lang="en-US" sz="2000" dirty="0" smtClean="0"/>
              <a:t>Token Ring</a:t>
            </a:r>
            <a:r>
              <a:rPr lang="zh-CN" altLang="en-US" sz="2000" dirty="0" smtClean="0"/>
              <a:t>网络（令牌网）、</a:t>
            </a:r>
            <a:r>
              <a:rPr lang="en-US" sz="2000" dirty="0" smtClean="0"/>
              <a:t>FDDI</a:t>
            </a:r>
            <a:r>
              <a:rPr lang="zh-CN" altLang="en-US" sz="2000" dirty="0" smtClean="0"/>
              <a:t>网络、</a:t>
            </a:r>
            <a:r>
              <a:rPr lang="en-US" sz="2000" dirty="0" smtClean="0"/>
              <a:t>X</a:t>
            </a:r>
            <a:r>
              <a:rPr lang="zh-CN" altLang="en-US" sz="2000" dirty="0" smtClean="0"/>
              <a:t>．</a:t>
            </a:r>
            <a:r>
              <a:rPr lang="en-US" sz="2000" dirty="0" smtClean="0"/>
              <a:t>25</a:t>
            </a:r>
            <a:r>
              <a:rPr lang="zh-CN" altLang="en-US" sz="2000" dirty="0" smtClean="0"/>
              <a:t>分组交换网络、</a:t>
            </a:r>
            <a:r>
              <a:rPr lang="en-US" sz="2000" dirty="0" smtClean="0"/>
              <a:t>TCP/IP</a:t>
            </a:r>
            <a:r>
              <a:rPr lang="zh-CN" altLang="en-US" sz="2000" dirty="0" smtClean="0"/>
              <a:t>网络、</a:t>
            </a:r>
            <a:r>
              <a:rPr lang="en-US" sz="2000" dirty="0" smtClean="0"/>
              <a:t>SNA</a:t>
            </a:r>
            <a:r>
              <a:rPr lang="zh-CN" altLang="en-US" sz="2000" dirty="0" smtClean="0"/>
              <a:t>网络、</a:t>
            </a:r>
            <a:r>
              <a:rPr lang="en-US" sz="2000" dirty="0" smtClean="0"/>
              <a:t>ATM</a:t>
            </a:r>
            <a:r>
              <a:rPr lang="zh-CN" altLang="en-US" sz="2000" dirty="0" smtClean="0"/>
              <a:t>（异步传输模式）网络等；</a:t>
            </a:r>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49</a:t>
            </a:fld>
            <a:endParaRPr lang="zh-CN"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bwMode="auto">
          <a:xfrm>
            <a:off x="3857620" y="4500570"/>
            <a:ext cx="2143122" cy="64294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lIns="77925" tIns="38963" rIns="77925" bIns="38963" anchor="ctr"/>
          <a:lstStyle/>
          <a:p>
            <a:pPr algn="ctr" eaLnBrk="1" hangingPunct="1">
              <a:spcBef>
                <a:spcPct val="0"/>
              </a:spcBef>
              <a:defRPr/>
            </a:pPr>
            <a:endParaRPr lang="zh-CN" altLang="en-US" sz="1500" b="1" dirty="0">
              <a:solidFill>
                <a:schemeClr val="tx1"/>
              </a:solidFill>
            </a:endParaRPr>
          </a:p>
        </p:txBody>
      </p:sp>
      <p:sp>
        <p:nvSpPr>
          <p:cNvPr id="29" name="矩形 28"/>
          <p:cNvSpPr/>
          <p:nvPr/>
        </p:nvSpPr>
        <p:spPr bwMode="auto">
          <a:xfrm>
            <a:off x="3846514" y="2000252"/>
            <a:ext cx="2109787" cy="715433"/>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lIns="77925" tIns="38963" rIns="77925" bIns="38963" anchor="ctr"/>
          <a:lstStyle/>
          <a:p>
            <a:pPr algn="ctr" eaLnBrk="1" hangingPunct="1">
              <a:spcBef>
                <a:spcPct val="0"/>
              </a:spcBef>
              <a:defRPr/>
            </a:pPr>
            <a:endParaRPr lang="zh-CN" altLang="en-US" sz="1500" b="1" dirty="0">
              <a:solidFill>
                <a:schemeClr val="tx1"/>
              </a:solidFill>
            </a:endParaRPr>
          </a:p>
        </p:txBody>
      </p:sp>
      <p:sp>
        <p:nvSpPr>
          <p:cNvPr id="28" name="Oval 5"/>
          <p:cNvSpPr>
            <a:spLocks noChangeArrowheads="1"/>
          </p:cNvSpPr>
          <p:nvPr/>
        </p:nvSpPr>
        <p:spPr bwMode="gray">
          <a:xfrm>
            <a:off x="2500298" y="2857496"/>
            <a:ext cx="1116006" cy="1428227"/>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sp>
        <p:nvSpPr>
          <p:cNvPr id="21509" name="Rectangle 3"/>
          <p:cNvSpPr>
            <a:spLocks noGrp="1" noChangeArrowheads="1"/>
          </p:cNvSpPr>
          <p:nvPr>
            <p:ph idx="1"/>
          </p:nvPr>
        </p:nvSpPr>
        <p:spPr>
          <a:xfrm>
            <a:off x="484188" y="1001185"/>
            <a:ext cx="8229600" cy="4525433"/>
          </a:xfrm>
        </p:spPr>
        <p:txBody>
          <a:bodyPr/>
          <a:lstStyle/>
          <a:p>
            <a:pPr eaLnBrk="1" hangingPunct="1">
              <a:lnSpc>
                <a:spcPct val="150000"/>
              </a:lnSpc>
              <a:buNone/>
            </a:pPr>
            <a:r>
              <a:rPr lang="en-US" altLang="zh-CN" sz="2800" dirty="0" smtClean="0">
                <a:ea typeface="宋体" pitchFamily="2" charset="-122"/>
              </a:rPr>
              <a:t>2</a:t>
            </a:r>
            <a:r>
              <a:rPr lang="zh-CN" altLang="en-US" sz="2800" dirty="0" smtClean="0">
                <a:ea typeface="宋体" pitchFamily="2" charset="-122"/>
              </a:rPr>
              <a:t>、常见的信息分类主要有： </a:t>
            </a:r>
          </a:p>
          <a:p>
            <a:pPr eaLnBrk="1" hangingPunct="1">
              <a:lnSpc>
                <a:spcPct val="150000"/>
              </a:lnSpc>
              <a:buFontTx/>
              <a:buNone/>
            </a:pPr>
            <a:endParaRPr lang="zh-CN" altLang="en-US" sz="2000" dirty="0" smtClean="0">
              <a:solidFill>
                <a:schemeClr val="tx1"/>
              </a:solidFill>
              <a:ea typeface="宋体" pitchFamily="2" charset="-122"/>
            </a:endParaRPr>
          </a:p>
          <a:p>
            <a:pPr eaLnBrk="1" hangingPunct="1">
              <a:lnSpc>
                <a:spcPct val="150000"/>
              </a:lnSpc>
              <a:buFontTx/>
              <a:buNone/>
            </a:pPr>
            <a:endParaRPr lang="zh-CN" altLang="en-US" sz="2000" dirty="0" smtClean="0">
              <a:solidFill>
                <a:schemeClr val="tx1"/>
              </a:solidFill>
              <a:ea typeface="宋体" pitchFamily="2" charset="-122"/>
            </a:endParaRPr>
          </a:p>
        </p:txBody>
      </p:sp>
      <p:sp>
        <p:nvSpPr>
          <p:cNvPr id="21511" name="Rectangle 19"/>
          <p:cNvSpPr>
            <a:spLocks noChangeArrowheads="1"/>
          </p:cNvSpPr>
          <p:nvPr/>
        </p:nvSpPr>
        <p:spPr bwMode="gray">
          <a:xfrm>
            <a:off x="1011239" y="2571751"/>
            <a:ext cx="885825" cy="632685"/>
          </a:xfrm>
          <a:prstGeom prst="rect">
            <a:avLst/>
          </a:prstGeom>
          <a:noFill/>
          <a:ln w="9525" algn="ctr">
            <a:noFill/>
            <a:miter lim="800000"/>
            <a:headEnd/>
            <a:tailEnd/>
          </a:ln>
        </p:spPr>
        <p:txBody>
          <a:bodyPr lIns="77925" tIns="38963" rIns="77925" bIns="38963">
            <a:spAutoFit/>
          </a:bodyPr>
          <a:lstStyle/>
          <a:p>
            <a:r>
              <a:rPr lang="zh-CN" altLang="en-US">
                <a:solidFill>
                  <a:schemeClr val="bg1"/>
                </a:solidFill>
              </a:rPr>
              <a:t>语义</a:t>
            </a:r>
            <a:endParaRPr lang="en-US" altLang="zh-CN">
              <a:solidFill>
                <a:schemeClr val="bg1"/>
              </a:solidFill>
            </a:endParaRPr>
          </a:p>
          <a:p>
            <a:r>
              <a:rPr lang="zh-CN" altLang="en-US">
                <a:solidFill>
                  <a:schemeClr val="bg1"/>
                </a:solidFill>
              </a:rPr>
              <a:t>信息</a:t>
            </a:r>
            <a:endParaRPr lang="en-US" altLang="zh-CN">
              <a:solidFill>
                <a:schemeClr val="bg1"/>
              </a:solidFill>
            </a:endParaRPr>
          </a:p>
        </p:txBody>
      </p:sp>
      <p:sp>
        <p:nvSpPr>
          <p:cNvPr id="21512" name="Rectangle 20"/>
          <p:cNvSpPr>
            <a:spLocks noChangeArrowheads="1"/>
          </p:cNvSpPr>
          <p:nvPr/>
        </p:nvSpPr>
        <p:spPr bwMode="gray">
          <a:xfrm>
            <a:off x="-307975" y="5143501"/>
            <a:ext cx="887413" cy="632685"/>
          </a:xfrm>
          <a:prstGeom prst="rect">
            <a:avLst/>
          </a:prstGeom>
          <a:noFill/>
          <a:ln w="9525" algn="ctr">
            <a:noFill/>
            <a:miter lim="800000"/>
            <a:headEnd/>
            <a:tailEnd/>
          </a:ln>
        </p:spPr>
        <p:txBody>
          <a:bodyPr lIns="77925" tIns="38963" rIns="77925" bIns="38963">
            <a:spAutoFit/>
          </a:bodyPr>
          <a:lstStyle/>
          <a:p>
            <a:r>
              <a:rPr lang="zh-CN" altLang="en-US">
                <a:solidFill>
                  <a:schemeClr val="bg1"/>
                </a:solidFill>
              </a:rPr>
              <a:t>语用</a:t>
            </a:r>
            <a:endParaRPr lang="en-US" altLang="zh-CN">
              <a:solidFill>
                <a:schemeClr val="bg1"/>
              </a:solidFill>
            </a:endParaRPr>
          </a:p>
          <a:p>
            <a:r>
              <a:rPr lang="zh-CN" altLang="en-US">
                <a:solidFill>
                  <a:schemeClr val="bg1"/>
                </a:solidFill>
              </a:rPr>
              <a:t>信息</a:t>
            </a:r>
            <a:endParaRPr lang="en-US" altLang="zh-CN">
              <a:solidFill>
                <a:schemeClr val="bg1"/>
              </a:solidFill>
            </a:endParaRPr>
          </a:p>
        </p:txBody>
      </p:sp>
      <p:sp>
        <p:nvSpPr>
          <p:cNvPr id="21513" name="Rectangle 19"/>
          <p:cNvSpPr>
            <a:spLocks noChangeArrowheads="1"/>
          </p:cNvSpPr>
          <p:nvPr/>
        </p:nvSpPr>
        <p:spPr bwMode="gray">
          <a:xfrm>
            <a:off x="5114925" y="2906184"/>
            <a:ext cx="885825" cy="632685"/>
          </a:xfrm>
          <a:prstGeom prst="rect">
            <a:avLst/>
          </a:prstGeom>
          <a:noFill/>
          <a:ln w="9525" algn="ctr">
            <a:noFill/>
            <a:miter lim="800000"/>
            <a:headEnd/>
            <a:tailEnd/>
          </a:ln>
        </p:spPr>
        <p:txBody>
          <a:bodyPr lIns="77925" tIns="38963" rIns="77925" bIns="38963">
            <a:spAutoFit/>
          </a:bodyPr>
          <a:lstStyle/>
          <a:p>
            <a:r>
              <a:rPr lang="en-US" altLang="zh-CN">
                <a:solidFill>
                  <a:schemeClr val="bg1"/>
                </a:solidFill>
              </a:rPr>
              <a:t>Title in here</a:t>
            </a:r>
          </a:p>
        </p:txBody>
      </p:sp>
      <p:sp>
        <p:nvSpPr>
          <p:cNvPr id="34" name="Right Arrow 58"/>
          <p:cNvSpPr>
            <a:spLocks noChangeArrowheads="1"/>
          </p:cNvSpPr>
          <p:nvPr/>
        </p:nvSpPr>
        <p:spPr bwMode="auto">
          <a:xfrm rot="19215207">
            <a:off x="3495675" y="2690285"/>
            <a:ext cx="342900" cy="357716"/>
          </a:xfrm>
          <a:prstGeom prst="rightArrow">
            <a:avLst>
              <a:gd name="adj1" fmla="val 50000"/>
              <a:gd name="adj2" fmla="val 49998"/>
            </a:avLst>
          </a:prstGeom>
          <a:gradFill rotWithShape="1">
            <a:gsLst>
              <a:gs pos="0">
                <a:srgbClr val="7F7F7F"/>
              </a:gs>
              <a:gs pos="100000">
                <a:srgbClr val="262626"/>
              </a:gs>
            </a:gsLst>
            <a:lin ang="5400000"/>
          </a:gradFill>
          <a:ln w="9525">
            <a:noFill/>
            <a:miter lim="800000"/>
            <a:headEnd/>
            <a:tailEnd/>
          </a:ln>
          <a:effectLst>
            <a:outerShdw dist="23000" dir="5400000" rotWithShape="0">
              <a:srgbClr val="808080">
                <a:alpha val="34999"/>
              </a:srgbClr>
            </a:outerShdw>
          </a:effectLst>
        </p:spPr>
        <p:txBody>
          <a:bodyPr lIns="77925" tIns="38963" rIns="77925" bIns="38963" anchor="ctr"/>
          <a:lstStyle/>
          <a:p>
            <a:pPr algn="ctr">
              <a:defRPr/>
            </a:pPr>
            <a:endParaRPr lang="en-US">
              <a:solidFill>
                <a:srgbClr val="FFFFFF"/>
              </a:solidFill>
              <a:latin typeface="Calibri" pitchFamily="-65" charset="0"/>
            </a:endParaRPr>
          </a:p>
        </p:txBody>
      </p:sp>
      <p:sp>
        <p:nvSpPr>
          <p:cNvPr id="41" name="Rektangel 76"/>
          <p:cNvSpPr>
            <a:spLocks noChangeArrowheads="1"/>
          </p:cNvSpPr>
          <p:nvPr/>
        </p:nvSpPr>
        <p:spPr bwMode="auto">
          <a:xfrm>
            <a:off x="2786050" y="3286124"/>
            <a:ext cx="714381" cy="571129"/>
          </a:xfrm>
          <a:prstGeom prst="rect">
            <a:avLst/>
          </a:prstGeom>
          <a:noFill/>
          <a:ln w="9525">
            <a:noFill/>
            <a:miter lim="800000"/>
            <a:headEnd/>
            <a:tailEnd/>
          </a:ln>
        </p:spPr>
        <p:txBody>
          <a:bodyPr wrap="square" lIns="77925" tIns="38963" rIns="77925" bIns="38963">
            <a:spAutoFit/>
          </a:bodyPr>
          <a:lstStyle/>
          <a:p>
            <a:pPr>
              <a:defRPr/>
            </a:pPr>
            <a:r>
              <a:rPr lang="zh-CN" altLang="en-US" sz="1600" dirty="0" smtClean="0"/>
              <a:t>系统角度</a:t>
            </a:r>
            <a:endParaRPr lang="da-DK" sz="1500" kern="0" dirty="0">
              <a:solidFill>
                <a:srgbClr val="1E1C11"/>
              </a:solidFill>
              <a:latin typeface="Arial" charset="0"/>
            </a:endParaRPr>
          </a:p>
        </p:txBody>
      </p:sp>
      <p:sp>
        <p:nvSpPr>
          <p:cNvPr id="42" name="Rektangel 76"/>
          <p:cNvSpPr>
            <a:spLocks noChangeArrowheads="1"/>
          </p:cNvSpPr>
          <p:nvPr/>
        </p:nvSpPr>
        <p:spPr bwMode="auto">
          <a:xfrm>
            <a:off x="4071934" y="4714884"/>
            <a:ext cx="2286016" cy="632685"/>
          </a:xfrm>
          <a:prstGeom prst="rect">
            <a:avLst/>
          </a:prstGeom>
          <a:noFill/>
          <a:ln w="9525">
            <a:noFill/>
            <a:miter lim="800000"/>
            <a:headEnd/>
            <a:tailEnd/>
          </a:ln>
        </p:spPr>
        <p:txBody>
          <a:bodyPr wrap="square" lIns="77925" tIns="38963" rIns="77925" bIns="38963">
            <a:spAutoFit/>
          </a:bodyPr>
          <a:lstStyle/>
          <a:p>
            <a:pPr fontAlgn="auto">
              <a:spcBef>
                <a:spcPts val="0"/>
              </a:spcBef>
              <a:spcAft>
                <a:spcPts val="0"/>
              </a:spcAft>
              <a:defRPr/>
            </a:pPr>
            <a:r>
              <a:rPr lang="zh-CN" altLang="en-US" dirty="0" smtClean="0"/>
              <a:t>系统内部信息</a:t>
            </a:r>
            <a:endParaRPr lang="da-DK" b="1" kern="0" dirty="0" smtClean="0">
              <a:solidFill>
                <a:srgbClr val="1E1C11"/>
              </a:solidFill>
              <a:latin typeface="Arial" charset="0"/>
            </a:endParaRPr>
          </a:p>
          <a:p>
            <a:pPr fontAlgn="auto">
              <a:spcBef>
                <a:spcPts val="0"/>
              </a:spcBef>
              <a:spcAft>
                <a:spcPts val="0"/>
              </a:spcAft>
              <a:defRPr/>
            </a:pPr>
            <a:endParaRPr lang="da-DK" b="1" kern="0" dirty="0">
              <a:solidFill>
                <a:srgbClr val="1E1C11"/>
              </a:solidFill>
              <a:latin typeface="Arial" charset="0"/>
            </a:endParaRPr>
          </a:p>
        </p:txBody>
      </p:sp>
      <p:sp>
        <p:nvSpPr>
          <p:cNvPr id="43" name="Rektangel 76"/>
          <p:cNvSpPr>
            <a:spLocks noChangeArrowheads="1"/>
          </p:cNvSpPr>
          <p:nvPr/>
        </p:nvSpPr>
        <p:spPr bwMode="auto">
          <a:xfrm>
            <a:off x="3857620" y="2214554"/>
            <a:ext cx="2109787" cy="355686"/>
          </a:xfrm>
          <a:prstGeom prst="rect">
            <a:avLst/>
          </a:prstGeom>
          <a:noFill/>
          <a:ln w="9525">
            <a:noFill/>
            <a:miter lim="800000"/>
            <a:headEnd/>
            <a:tailEnd/>
          </a:ln>
        </p:spPr>
        <p:txBody>
          <a:bodyPr lIns="77925" tIns="38963" rIns="77925" bIns="38963">
            <a:spAutoFit/>
          </a:bodyPr>
          <a:lstStyle/>
          <a:p>
            <a:pPr fontAlgn="auto">
              <a:spcBef>
                <a:spcPts val="0"/>
              </a:spcBef>
              <a:spcAft>
                <a:spcPts val="0"/>
              </a:spcAft>
              <a:defRPr/>
            </a:pPr>
            <a:r>
              <a:rPr lang="zh-CN" altLang="en-US" dirty="0" smtClean="0"/>
              <a:t>系统外部信息</a:t>
            </a:r>
            <a:endParaRPr lang="da-DK" b="1" kern="0" dirty="0">
              <a:solidFill>
                <a:srgbClr val="1E1C11"/>
              </a:solidFill>
              <a:latin typeface="Arial" charset="0"/>
            </a:endParaRPr>
          </a:p>
        </p:txBody>
      </p:sp>
      <p:sp>
        <p:nvSpPr>
          <p:cNvPr id="44" name="Right Arrow 71"/>
          <p:cNvSpPr>
            <a:spLocks noChangeArrowheads="1"/>
          </p:cNvSpPr>
          <p:nvPr/>
        </p:nvSpPr>
        <p:spPr bwMode="auto">
          <a:xfrm rot="2700000">
            <a:off x="3518694" y="4127765"/>
            <a:ext cx="374651" cy="331788"/>
          </a:xfrm>
          <a:prstGeom prst="rightArrow">
            <a:avLst>
              <a:gd name="adj1" fmla="val 50000"/>
              <a:gd name="adj2" fmla="val 49998"/>
            </a:avLst>
          </a:prstGeom>
          <a:gradFill rotWithShape="1">
            <a:gsLst>
              <a:gs pos="0">
                <a:srgbClr val="7F7F7F"/>
              </a:gs>
              <a:gs pos="100000">
                <a:srgbClr val="262626"/>
              </a:gs>
            </a:gsLst>
            <a:lin ang="5400000"/>
          </a:gradFill>
          <a:ln w="9525">
            <a:noFill/>
            <a:miter lim="800000"/>
            <a:headEnd/>
            <a:tailEnd/>
          </a:ln>
          <a:effectLst>
            <a:outerShdw dist="23000" dir="5400000" rotWithShape="0">
              <a:srgbClr val="808080">
                <a:alpha val="34999"/>
              </a:srgbClr>
            </a:outerShdw>
          </a:effectLst>
        </p:spPr>
        <p:txBody>
          <a:bodyPr lIns="77925" tIns="38963" rIns="77925" bIns="38963" anchor="ctr"/>
          <a:lstStyle/>
          <a:p>
            <a:pPr algn="ctr">
              <a:defRPr/>
            </a:pPr>
            <a:endParaRPr lang="en-US">
              <a:solidFill>
                <a:srgbClr val="FFFFFF"/>
              </a:solidFill>
              <a:latin typeface="Calibri" pitchFamily="-65"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pPr>
              <a:buNone/>
            </a:pPr>
            <a:r>
              <a:rPr lang="en-US" altLang="zh-CN" sz="2000" b="1" dirty="0" smtClean="0"/>
              <a:t>4</a:t>
            </a:r>
            <a:r>
              <a:rPr lang="zh-CN" altLang="en-US" sz="2000" b="1" dirty="0" smtClean="0"/>
              <a:t>、计算机网络协议</a:t>
            </a:r>
            <a:endParaRPr lang="en-US" altLang="zh-CN" sz="2000" b="1" dirty="0" smtClean="0"/>
          </a:p>
          <a:p>
            <a:endParaRPr lang="en-US" altLang="zh-CN" sz="2000" dirty="0" smtClean="0"/>
          </a:p>
          <a:p>
            <a:r>
              <a:rPr lang="zh-CN" altLang="en-US" sz="2000" dirty="0" smtClean="0"/>
              <a:t>网络协议是网络通信的语言，是通信的规则和约定。通过协议，可以在物理线路的基础上构成逻辑上的连接，给出响应和所需完成动作及它们的时间关系，实现网络中的计算机、终端及其他设备之间直接进行数据交换。</a:t>
            </a:r>
            <a:endParaRPr lang="en-US" altLang="zh-CN" sz="2000" dirty="0" smtClean="0"/>
          </a:p>
          <a:p>
            <a:endParaRPr lang="en-US" altLang="zh-CN" sz="2000" dirty="0" smtClean="0"/>
          </a:p>
          <a:p>
            <a:r>
              <a:rPr lang="zh-CN" altLang="en-US" sz="2000" dirty="0" smtClean="0"/>
              <a:t>网络协议由三部分组成，即语义、语法和定时关系。语义是规定通信双方彼此“讲什么”，即确定协议的类型；语法规定通信双方“如何讲”，即确定协议的格式；定时是规定通信件的执行顺序。</a:t>
            </a:r>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50</a:t>
            </a:fld>
            <a:endParaRPr lang="zh-CN" altLang="zh-CN"/>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pPr>
              <a:buNone/>
            </a:pPr>
            <a:r>
              <a:rPr lang="en-US" altLang="zh-CN" sz="2000" b="1" dirty="0" smtClean="0"/>
              <a:t>5</a:t>
            </a:r>
            <a:r>
              <a:rPr lang="zh-CN" altLang="en-US" sz="2000" b="1" dirty="0" smtClean="0"/>
              <a:t>、计算机网络的体系结构</a:t>
            </a:r>
            <a:endParaRPr lang="en-US" altLang="zh-CN" sz="2000" dirty="0" smtClean="0"/>
          </a:p>
          <a:p>
            <a:endParaRPr lang="en-US" altLang="zh-CN" sz="2000" dirty="0" smtClean="0"/>
          </a:p>
          <a:p>
            <a:r>
              <a:rPr lang="zh-CN" altLang="en-US" sz="2000" dirty="0" smtClean="0"/>
              <a:t>网络体系是指为了完成计算机间的通信合作，把每台计算机互联的功能划分成有明确定义的层次，并规定了同层次进程通信的协议及相邻之间的接口及服务。网络体系结构是指用分层研究方法定义的网络分层的功能、各层协议和接口的集合。</a:t>
            </a:r>
            <a:endParaRPr lang="en-US" altLang="zh-CN" sz="2000" dirty="0" smtClean="0"/>
          </a:p>
          <a:p>
            <a:endParaRPr lang="en-US" altLang="zh-CN" sz="2000" dirty="0" smtClean="0"/>
          </a:p>
          <a:p>
            <a:r>
              <a:rPr lang="zh-CN" altLang="en-US" sz="2000" dirty="0" smtClean="0"/>
              <a:t>计算机网络结构采用结构化层次模型，有如下优点：①各层之间相互独立。即不需要知道低层的结构，只要知道是通过层间接口所提供的服务；②灵活性好。只要接口不变就不会因层次的变化（甚至是取消该层）而变化；③各层采用最合适的技术实现而不影响其他层；④有利于促进标准化。</a:t>
            </a:r>
          </a:p>
          <a:p>
            <a:endParaRPr lang="zh-CN" altLang="en-US" sz="2000" dirty="0" smtClean="0"/>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51</a:t>
            </a:fld>
            <a:endParaRPr lang="zh-CN"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pPr>
              <a:buNone/>
            </a:pPr>
            <a:r>
              <a:rPr lang="en-US" altLang="zh-CN" sz="2000" b="1" dirty="0" smtClean="0"/>
              <a:t>5</a:t>
            </a:r>
            <a:r>
              <a:rPr lang="zh-CN" altLang="en-US" sz="2000" b="1" dirty="0" smtClean="0"/>
              <a:t>、计算机网络的体系结构</a:t>
            </a:r>
            <a:endParaRPr lang="en-US" altLang="zh-CN" sz="2000" dirty="0" smtClean="0"/>
          </a:p>
          <a:p>
            <a:endParaRPr lang="en-US" altLang="zh-CN" sz="2000" dirty="0" smtClean="0"/>
          </a:p>
          <a:p>
            <a:r>
              <a:rPr lang="zh-CN" altLang="en-US" sz="2000" dirty="0" smtClean="0"/>
              <a:t>网络体系是指为了完成计算机间的通信合作，把每台计算机互联的功能划分成有明确定义的层次，并规定了同层次进程通信的协议及相邻之间的接口及服务。网络体系结构是指用分层研究方法定义的网络分层的功能、各层协议和接口的集合。</a:t>
            </a:r>
            <a:endParaRPr lang="en-US" altLang="zh-CN" sz="2000" dirty="0" smtClean="0"/>
          </a:p>
          <a:p>
            <a:endParaRPr lang="en-US" altLang="zh-CN" sz="2000" dirty="0" smtClean="0"/>
          </a:p>
          <a:p>
            <a:r>
              <a:rPr lang="zh-CN" altLang="en-US" sz="2000" dirty="0" smtClean="0"/>
              <a:t>计算机网络结构采用结构化层次模型，有如下优点：①各层之间相互独立。即不需要知道低层的结构，只要知道是通过层间接口所提供的服务；②灵活性好。只要接口不变就不会因层次的变化（甚至是取消该层）而变化；③各层采用最合适的技术实现而不影响其他层；④有利于促进标准化。</a:t>
            </a:r>
          </a:p>
          <a:p>
            <a:endParaRPr lang="zh-CN" altLang="en-US" sz="2000" dirty="0" smtClean="0"/>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52</a:t>
            </a:fld>
            <a:endParaRPr lang="zh-CN" altLang="zh-CN"/>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r>
              <a:rPr lang="zh-CN" altLang="en-US" sz="2000" dirty="0" smtClean="0"/>
              <a:t>（</a:t>
            </a:r>
            <a:r>
              <a:rPr lang="en-US" sz="2000" dirty="0" smtClean="0"/>
              <a:t>1</a:t>
            </a:r>
            <a:r>
              <a:rPr lang="zh-CN" altLang="en-US" sz="2000" dirty="0" smtClean="0"/>
              <a:t>）</a:t>
            </a:r>
            <a:r>
              <a:rPr lang="en-US" sz="2000" dirty="0" smtClean="0"/>
              <a:t>OSI</a:t>
            </a:r>
            <a:r>
              <a:rPr lang="zh-CN" altLang="en-US" sz="2000" dirty="0" smtClean="0"/>
              <a:t>参考模型的体系结构</a:t>
            </a:r>
          </a:p>
          <a:p>
            <a:r>
              <a:rPr lang="zh-CN" altLang="en-US" sz="2000" dirty="0" smtClean="0"/>
              <a:t>在计算机网络技术中，网络的体系结构是指通信系统的整体设计，它为网络硬件、软件、协议、存取控制和拓扑提供标准。现在广泛采用的是国际标准化组织（</a:t>
            </a:r>
            <a:r>
              <a:rPr lang="en-US" sz="2000" dirty="0" smtClean="0"/>
              <a:t>ISO</a:t>
            </a:r>
            <a:r>
              <a:rPr lang="zh-CN" altLang="en-US" sz="2000" dirty="0" smtClean="0"/>
              <a:t>）在</a:t>
            </a:r>
            <a:r>
              <a:rPr lang="en-US" sz="2000" dirty="0" smtClean="0"/>
              <a:t>1979</a:t>
            </a:r>
            <a:r>
              <a:rPr lang="zh-CN" altLang="en-US" sz="2000" dirty="0" smtClean="0"/>
              <a:t>年提出的开放系统互连参考模型（</a:t>
            </a:r>
            <a:r>
              <a:rPr lang="en-US" sz="2000" dirty="0" smtClean="0"/>
              <a:t>OSI/RM</a:t>
            </a:r>
            <a:r>
              <a:rPr lang="en-US" altLang="zh-CN" sz="2000" dirty="0" smtClean="0"/>
              <a:t>——</a:t>
            </a:r>
            <a:r>
              <a:rPr lang="en-US" sz="2000" dirty="0" smtClean="0"/>
              <a:t>Open System Interconnection Reference Model</a:t>
            </a:r>
            <a:r>
              <a:rPr lang="zh-CN" altLang="en-US" sz="2000" dirty="0" smtClean="0"/>
              <a:t>，简称为</a:t>
            </a:r>
            <a:r>
              <a:rPr lang="en-US" sz="2000" dirty="0" smtClean="0"/>
              <a:t>OSI</a:t>
            </a:r>
            <a:r>
              <a:rPr lang="zh-CN" altLang="en-US" sz="2000" dirty="0" smtClean="0"/>
              <a:t>）。</a:t>
            </a:r>
            <a:r>
              <a:rPr lang="en-US" sz="2000" dirty="0" smtClean="0"/>
              <a:t>OSI</a:t>
            </a:r>
            <a:r>
              <a:rPr lang="zh-CN" altLang="en-US" sz="2000" dirty="0" smtClean="0"/>
              <a:t>参考模型采用七层层级结构，从下到上分别为物理层（</a:t>
            </a:r>
            <a:r>
              <a:rPr lang="en-US" sz="2000" dirty="0" smtClean="0"/>
              <a:t> Physical Layer</a:t>
            </a:r>
            <a:r>
              <a:rPr lang="zh-CN" altLang="en-US" sz="2000" dirty="0" smtClean="0"/>
              <a:t>，</a:t>
            </a:r>
            <a:r>
              <a:rPr lang="en-US" sz="2000" dirty="0" smtClean="0"/>
              <a:t>PH</a:t>
            </a:r>
            <a:r>
              <a:rPr lang="zh-CN" altLang="en-US" sz="2000" dirty="0" smtClean="0"/>
              <a:t>）、数据链路层（</a:t>
            </a:r>
            <a:r>
              <a:rPr lang="en-US" sz="2000" dirty="0" smtClean="0"/>
              <a:t>Data Link Layer</a:t>
            </a:r>
            <a:r>
              <a:rPr lang="zh-CN" altLang="en-US" sz="2000" dirty="0" smtClean="0"/>
              <a:t>，</a:t>
            </a:r>
            <a:r>
              <a:rPr lang="en-US" sz="2000" dirty="0" smtClean="0"/>
              <a:t>DL</a:t>
            </a:r>
            <a:r>
              <a:rPr lang="zh-CN" altLang="en-US" sz="2000" dirty="0" smtClean="0"/>
              <a:t>）、网络层（</a:t>
            </a:r>
            <a:r>
              <a:rPr lang="en-US" sz="2000" dirty="0" smtClean="0"/>
              <a:t>Network Layer</a:t>
            </a:r>
            <a:r>
              <a:rPr lang="zh-CN" altLang="en-US" sz="2000" dirty="0" smtClean="0"/>
              <a:t>，</a:t>
            </a:r>
            <a:r>
              <a:rPr lang="en-US" sz="2000" dirty="0" smtClean="0"/>
              <a:t>N</a:t>
            </a:r>
            <a:r>
              <a:rPr lang="zh-CN" altLang="en-US" sz="2000" dirty="0" smtClean="0"/>
              <a:t>）、传输层（</a:t>
            </a:r>
            <a:r>
              <a:rPr lang="en-US" sz="2000" dirty="0" smtClean="0"/>
              <a:t>Transport Layer</a:t>
            </a:r>
            <a:r>
              <a:rPr lang="zh-CN" altLang="en-US" sz="2000" dirty="0" smtClean="0"/>
              <a:t>，</a:t>
            </a:r>
            <a:r>
              <a:rPr lang="en-US" sz="2000" dirty="0" smtClean="0"/>
              <a:t>T</a:t>
            </a:r>
            <a:r>
              <a:rPr lang="zh-CN" altLang="en-US" sz="2000" dirty="0" smtClean="0"/>
              <a:t>）、会话层（</a:t>
            </a:r>
            <a:r>
              <a:rPr lang="en-US" sz="2000" dirty="0" smtClean="0"/>
              <a:t>Session Layer</a:t>
            </a:r>
            <a:r>
              <a:rPr lang="zh-CN" altLang="en-US" sz="2000" dirty="0" smtClean="0"/>
              <a:t>，</a:t>
            </a:r>
            <a:r>
              <a:rPr lang="en-US" sz="2000" dirty="0" smtClean="0"/>
              <a:t>S</a:t>
            </a:r>
            <a:r>
              <a:rPr lang="zh-CN" altLang="en-US" sz="2000" dirty="0" smtClean="0"/>
              <a:t>）、表示层（</a:t>
            </a:r>
            <a:r>
              <a:rPr lang="en-US" sz="2000" dirty="0" smtClean="0"/>
              <a:t>Presentation Layer</a:t>
            </a:r>
            <a:r>
              <a:rPr lang="zh-CN" altLang="en-US" sz="2000" dirty="0" smtClean="0"/>
              <a:t>，</a:t>
            </a:r>
            <a:r>
              <a:rPr lang="en-US" sz="2000" dirty="0" smtClean="0"/>
              <a:t>P</a:t>
            </a:r>
            <a:r>
              <a:rPr lang="zh-CN" altLang="en-US" sz="2000" dirty="0" smtClean="0"/>
              <a:t>）和应用层（</a:t>
            </a:r>
            <a:r>
              <a:rPr lang="en-US" sz="2000" dirty="0" smtClean="0"/>
              <a:t>Application Layer</a:t>
            </a:r>
            <a:r>
              <a:rPr lang="zh-CN" altLang="en-US" sz="2000" dirty="0" smtClean="0"/>
              <a:t>，</a:t>
            </a:r>
            <a:r>
              <a:rPr lang="en-US" sz="2000" dirty="0" smtClean="0"/>
              <a:t>A</a:t>
            </a:r>
            <a:r>
              <a:rPr lang="zh-CN" altLang="en-US" sz="2000" dirty="0" smtClean="0"/>
              <a:t>）。</a:t>
            </a:r>
          </a:p>
          <a:p>
            <a:endParaRPr lang="zh-CN" altLang="en-US" sz="2000" dirty="0" smtClean="0"/>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53</a:t>
            </a:fld>
            <a:endParaRPr lang="zh-CN"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2"/>
            <a:ext cx="8258204" cy="4929221"/>
          </a:xfrm>
        </p:spPr>
        <p:txBody>
          <a:bodyPr/>
          <a:lstStyle/>
          <a:p>
            <a:r>
              <a:rPr lang="zh-CN" altLang="en-US" sz="2000" dirty="0" smtClean="0"/>
              <a:t>（</a:t>
            </a:r>
            <a:r>
              <a:rPr lang="en-US" sz="2000" dirty="0" smtClean="0"/>
              <a:t>2</a:t>
            </a:r>
            <a:r>
              <a:rPr lang="zh-CN" altLang="en-US" sz="2000" dirty="0" smtClean="0"/>
              <a:t>）</a:t>
            </a:r>
            <a:r>
              <a:rPr lang="en-US" sz="2000" dirty="0" smtClean="0"/>
              <a:t>TCP/IP</a:t>
            </a:r>
            <a:r>
              <a:rPr lang="zh-CN" altLang="en-US" sz="2000" dirty="0" smtClean="0"/>
              <a:t>参考模型的体系结构</a:t>
            </a:r>
          </a:p>
          <a:p>
            <a:r>
              <a:rPr lang="en-US" sz="2000" dirty="0" smtClean="0"/>
              <a:t>TCP/IP</a:t>
            </a:r>
            <a:r>
              <a:rPr lang="zh-CN" altLang="en-US" sz="2000" dirty="0" smtClean="0"/>
              <a:t>通信协议采用了四层的层级结构，每一层都调用它的下一层所提供的服务来完成自己的需求。这四层分别为：</a:t>
            </a:r>
          </a:p>
          <a:p>
            <a:r>
              <a:rPr lang="zh-CN" altLang="en-US" sz="2000" dirty="0" smtClean="0"/>
              <a:t>①应用层。应用程序间沟通的层为应用层，如简单电子邮件传输协议（</a:t>
            </a:r>
            <a:r>
              <a:rPr lang="en-US" sz="2000" dirty="0" smtClean="0"/>
              <a:t>Simple Mail Transfer Protocol</a:t>
            </a:r>
            <a:r>
              <a:rPr lang="zh-CN" altLang="en-US" sz="2000" dirty="0" smtClean="0"/>
              <a:t>，</a:t>
            </a:r>
            <a:r>
              <a:rPr lang="en-US" sz="2000" dirty="0" smtClean="0"/>
              <a:t>SMTP</a:t>
            </a:r>
            <a:r>
              <a:rPr lang="zh-CN" altLang="en-US" sz="2000" dirty="0" smtClean="0"/>
              <a:t>）、文件传输协议（</a:t>
            </a:r>
            <a:r>
              <a:rPr lang="en-US" sz="2000" dirty="0" smtClean="0"/>
              <a:t>File Transfer Protocol</a:t>
            </a:r>
            <a:r>
              <a:rPr lang="zh-CN" altLang="en-US" sz="2000" dirty="0" smtClean="0"/>
              <a:t>，</a:t>
            </a:r>
            <a:r>
              <a:rPr lang="en-US" sz="2000" dirty="0" smtClean="0"/>
              <a:t> FTP</a:t>
            </a:r>
            <a:r>
              <a:rPr lang="zh-CN" altLang="en-US" sz="2000" dirty="0" smtClean="0"/>
              <a:t>）、网络远程访问协议（</a:t>
            </a:r>
            <a:r>
              <a:rPr lang="en-US" sz="2000" dirty="0" smtClean="0"/>
              <a:t>Telnet</a:t>
            </a:r>
            <a:r>
              <a:rPr lang="zh-CN" altLang="en-US" sz="2000" dirty="0" smtClean="0"/>
              <a:t>）等。</a:t>
            </a:r>
          </a:p>
          <a:p>
            <a:r>
              <a:rPr lang="zh-CN" altLang="en-US" sz="2000" dirty="0" smtClean="0"/>
              <a:t>②传输层。此层的主要功能是数据格式化、数据确认和丢失重传等。如传输控制协议（</a:t>
            </a:r>
            <a:r>
              <a:rPr lang="en-US" sz="2000" dirty="0" smtClean="0"/>
              <a:t>Transmission Control Protocol</a:t>
            </a:r>
            <a:r>
              <a:rPr lang="zh-CN" altLang="en-US" sz="2000" dirty="0" smtClean="0"/>
              <a:t>，</a:t>
            </a:r>
            <a:r>
              <a:rPr lang="en-US" sz="2000" dirty="0" smtClean="0"/>
              <a:t>TCP</a:t>
            </a:r>
            <a:r>
              <a:rPr lang="zh-CN" altLang="en-US" sz="2000" dirty="0" smtClean="0"/>
              <a:t>）、用户数据报协议（</a:t>
            </a:r>
            <a:r>
              <a:rPr lang="en-US" sz="2000" dirty="0" smtClean="0"/>
              <a:t>User Datagram Protocol</a:t>
            </a:r>
            <a:r>
              <a:rPr lang="zh-CN" altLang="en-US" sz="2000" dirty="0" smtClean="0"/>
              <a:t>，</a:t>
            </a:r>
            <a:r>
              <a:rPr lang="en-US" sz="2000" dirty="0" smtClean="0"/>
              <a:t> UDP</a:t>
            </a:r>
            <a:r>
              <a:rPr lang="zh-CN" altLang="en-US" sz="2000" dirty="0" smtClean="0"/>
              <a:t>）等。</a:t>
            </a:r>
          </a:p>
          <a:p>
            <a:r>
              <a:rPr lang="zh-CN" altLang="en-US" sz="2000" dirty="0" smtClean="0"/>
              <a:t>③互连网络层（</a:t>
            </a:r>
            <a:r>
              <a:rPr lang="en-US" sz="2000" dirty="0" smtClean="0"/>
              <a:t>Internet</a:t>
            </a:r>
            <a:r>
              <a:rPr lang="zh-CN" altLang="en-US" sz="2000" dirty="0" smtClean="0"/>
              <a:t>层）。提供基本的数据封包传送功能，让每个数据包都能够到达目的主机，如网际协议（</a:t>
            </a:r>
            <a:r>
              <a:rPr lang="en-US" sz="2000" dirty="0" err="1" smtClean="0"/>
              <a:t>lnternet</a:t>
            </a:r>
            <a:r>
              <a:rPr lang="en-US" sz="2000" dirty="0" smtClean="0"/>
              <a:t> </a:t>
            </a:r>
            <a:r>
              <a:rPr lang="en-US" sz="2000" dirty="0" err="1" smtClean="0"/>
              <a:t>ProtocoI</a:t>
            </a:r>
            <a:r>
              <a:rPr lang="zh-CN" altLang="en-US" sz="2000" dirty="0" smtClean="0"/>
              <a:t>，</a:t>
            </a:r>
            <a:r>
              <a:rPr lang="en-US" sz="2000" dirty="0" smtClean="0"/>
              <a:t>IP</a:t>
            </a:r>
            <a:r>
              <a:rPr lang="zh-CN" altLang="en-US" sz="2000" dirty="0" smtClean="0"/>
              <a:t>）。</a:t>
            </a:r>
          </a:p>
          <a:p>
            <a:r>
              <a:rPr lang="zh-CN" altLang="en-US" sz="2000" dirty="0" smtClean="0"/>
              <a:t>④网络接口层（主机</a:t>
            </a:r>
            <a:r>
              <a:rPr lang="en-US" altLang="zh-CN" sz="2000" dirty="0" smtClean="0"/>
              <a:t>——</a:t>
            </a:r>
            <a:r>
              <a:rPr lang="zh-CN" altLang="en-US" sz="2000" dirty="0" smtClean="0"/>
              <a:t>网络层）。接收</a:t>
            </a:r>
            <a:r>
              <a:rPr lang="en-US" sz="2000" dirty="0" smtClean="0"/>
              <a:t>IP</a:t>
            </a:r>
            <a:r>
              <a:rPr lang="zh-CN" altLang="en-US" sz="2000" dirty="0" smtClean="0"/>
              <a:t>数据报并进行传输，从网络上接收物理帧，抽取</a:t>
            </a:r>
            <a:r>
              <a:rPr lang="en-US" sz="2000" dirty="0" smtClean="0"/>
              <a:t>IP</a:t>
            </a:r>
            <a:r>
              <a:rPr lang="zh-CN" altLang="en-US" sz="2000" dirty="0" smtClean="0"/>
              <a:t>数据报转交给下一层，对实际的网络媒体进行管理，定义如何使用实际网络（如</a:t>
            </a:r>
            <a:r>
              <a:rPr lang="en-US" sz="2000" dirty="0" smtClean="0"/>
              <a:t>Ethernet</a:t>
            </a:r>
            <a:r>
              <a:rPr lang="zh-CN" altLang="en-US" sz="2000" dirty="0" smtClean="0"/>
              <a:t>、</a:t>
            </a:r>
            <a:r>
              <a:rPr lang="en-US" sz="2000" dirty="0" smtClean="0"/>
              <a:t>Serial Line</a:t>
            </a:r>
            <a:r>
              <a:rPr lang="zh-CN" altLang="en-US" sz="2000" dirty="0" smtClean="0"/>
              <a:t>等）来传送数据。</a:t>
            </a:r>
          </a:p>
          <a:p>
            <a:endParaRPr lang="zh-CN" altLang="en-US" sz="2000" dirty="0" smtClean="0"/>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54</a:t>
            </a:fld>
            <a:endParaRPr lang="zh-CN"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pPr>
              <a:buNone/>
            </a:pPr>
            <a:r>
              <a:rPr lang="en-US" altLang="zh-CN" sz="2000" b="1" dirty="0" smtClean="0"/>
              <a:t>6</a:t>
            </a:r>
            <a:r>
              <a:rPr lang="zh-CN" altLang="en-US" sz="2000" b="1" dirty="0" smtClean="0"/>
              <a:t>、计算机网络互联设备</a:t>
            </a:r>
            <a:endParaRPr lang="en-US" altLang="zh-CN" sz="2000" dirty="0" smtClean="0"/>
          </a:p>
          <a:p>
            <a:pPr>
              <a:buNone/>
            </a:pPr>
            <a:r>
              <a:rPr lang="zh-CN" altLang="en-US" sz="2000" dirty="0" smtClean="0"/>
              <a:t>（</a:t>
            </a:r>
            <a:r>
              <a:rPr lang="en-US" sz="2000" dirty="0" smtClean="0"/>
              <a:t>1</a:t>
            </a:r>
            <a:r>
              <a:rPr lang="zh-CN" altLang="en-US" sz="2000" dirty="0" smtClean="0"/>
              <a:t>）网络传输设备</a:t>
            </a:r>
          </a:p>
          <a:p>
            <a:r>
              <a:rPr lang="zh-CN" altLang="en-US" sz="2000" dirty="0" smtClean="0"/>
              <a:t>传输介质是通信网络中发送方和接收方之间的物理通路。计算机网络采用的传输介质可分为有线和无线两大类。双绞线、同轴电缆和光纤是常用的</a:t>
            </a:r>
            <a:r>
              <a:rPr lang="en-US" sz="2000" dirty="0" smtClean="0"/>
              <a:t>3</a:t>
            </a:r>
            <a:r>
              <a:rPr lang="zh-CN" altLang="en-US" sz="2000" dirty="0" smtClean="0"/>
              <a:t>种有线传输介质；红外线、激光以及微波通信的信息载体都属于无线传输介质。</a:t>
            </a:r>
          </a:p>
          <a:p>
            <a:pPr>
              <a:buNone/>
            </a:pPr>
            <a:r>
              <a:rPr lang="zh-CN" altLang="en-US" sz="2000" dirty="0" smtClean="0"/>
              <a:t>（</a:t>
            </a:r>
            <a:r>
              <a:rPr lang="en-US" sz="2000" dirty="0" smtClean="0"/>
              <a:t>2</a:t>
            </a:r>
            <a:r>
              <a:rPr lang="zh-CN" altLang="en-US" sz="2000" dirty="0" smtClean="0"/>
              <a:t>）网络互联设备</a:t>
            </a:r>
          </a:p>
          <a:p>
            <a:r>
              <a:rPr lang="zh-CN" altLang="en-US" sz="2000" dirty="0" smtClean="0"/>
              <a:t>网络互联是指将分布在不同地理位置的网络、设备相连接，以构成更大规模的互联网络系统，实现互联网络的共享。互联的网络设备可以是同种类型的网络，也可以是不同类型的网络以及运行不同网络协议的设备与系统。</a:t>
            </a:r>
          </a:p>
          <a:p>
            <a:endParaRPr lang="zh-CN" altLang="en-US" sz="2000" dirty="0" smtClean="0"/>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55</a:t>
            </a:fld>
            <a:endParaRPr lang="zh-CN" altLang="zh-CN"/>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56</a:t>
            </a:fld>
            <a:endParaRPr lang="zh-CN" altLang="zh-CN"/>
          </a:p>
        </p:txBody>
      </p:sp>
      <p:pic>
        <p:nvPicPr>
          <p:cNvPr id="41985" name="Picture 1" descr="C:\Users\Administrator\AppData\Roaming\Tencent\Users\18792909\QQ\WinTemp\RichOle\169VIOLBWUH`7`U9B_9$PYW.jpg"/>
          <p:cNvPicPr>
            <a:picLocks noChangeAspect="1" noChangeArrowheads="1"/>
          </p:cNvPicPr>
          <p:nvPr/>
        </p:nvPicPr>
        <p:blipFill>
          <a:blip r:embed="rId2"/>
          <a:srcRect/>
          <a:stretch>
            <a:fillRect/>
          </a:stretch>
        </p:blipFill>
        <p:spPr bwMode="auto">
          <a:xfrm>
            <a:off x="785786" y="1000108"/>
            <a:ext cx="7665894" cy="4143404"/>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258204" cy="4572032"/>
          </a:xfrm>
        </p:spPr>
        <p:txBody>
          <a:bodyPr/>
          <a:lstStyle/>
          <a:p>
            <a:pPr>
              <a:buNone/>
            </a:pPr>
            <a:r>
              <a:rPr lang="en-US" altLang="zh-CN" sz="2000" b="1" dirty="0" smtClean="0"/>
              <a:t>6</a:t>
            </a:r>
            <a:r>
              <a:rPr lang="zh-CN" altLang="en-US" sz="2000" b="1" dirty="0" smtClean="0"/>
              <a:t>、计算机网络的组成</a:t>
            </a:r>
            <a:endParaRPr lang="en-US" altLang="zh-CN" sz="2000" dirty="0" smtClean="0"/>
          </a:p>
          <a:p>
            <a:r>
              <a:rPr lang="zh-CN" altLang="en-US" sz="2000" dirty="0" smtClean="0"/>
              <a:t>计算机网络要完成数据处理与数据通信两大功能，从结构上可分为两个部分：资源子网和通信子网。</a:t>
            </a:r>
          </a:p>
          <a:p>
            <a:pPr>
              <a:buNone/>
            </a:pPr>
            <a:r>
              <a:rPr lang="zh-CN" altLang="en-US" sz="2000" dirty="0" smtClean="0"/>
              <a:t>（</a:t>
            </a:r>
            <a:r>
              <a:rPr lang="en-US" sz="2000" dirty="0" smtClean="0"/>
              <a:t>1</a:t>
            </a:r>
            <a:r>
              <a:rPr lang="zh-CN" altLang="en-US" sz="2000" dirty="0" smtClean="0"/>
              <a:t>）通信子网：负责通信处理的通信控制处理机</a:t>
            </a:r>
            <a:r>
              <a:rPr lang="en-US" sz="2000" dirty="0" smtClean="0"/>
              <a:t>CCP</a:t>
            </a:r>
            <a:r>
              <a:rPr lang="zh-CN" altLang="en-US" sz="2000" dirty="0" smtClean="0"/>
              <a:t>与通信线路，是由完成信息交换的节点计算机和通信线路组成的独立的通信系统，它承担整个网络的数据传输、转接、加工和交换等通信处理工作。主要包括：网络接口卡、通信线路、通信控制处理机、互联设备、交换机、路由器、</a:t>
            </a:r>
            <a:r>
              <a:rPr lang="en-US" sz="2000" dirty="0" smtClean="0"/>
              <a:t>Modem</a:t>
            </a:r>
            <a:r>
              <a:rPr lang="zh-CN" altLang="en-US" sz="2000" dirty="0" smtClean="0"/>
              <a:t>等。</a:t>
            </a:r>
          </a:p>
          <a:p>
            <a:pPr>
              <a:buNone/>
            </a:pPr>
            <a:r>
              <a:rPr lang="zh-CN" altLang="en-US" sz="2000" dirty="0" smtClean="0"/>
              <a:t>（</a:t>
            </a:r>
            <a:r>
              <a:rPr lang="en-US" sz="2000" dirty="0" smtClean="0"/>
              <a:t>2</a:t>
            </a:r>
            <a:r>
              <a:rPr lang="zh-CN" altLang="en-US" sz="2000" dirty="0" smtClean="0"/>
              <a:t>）资源子网：负责数据处理的计算机与终端，包括网络中所有的主机、输入输出设备、各种软件资源和数据资源。资源子网负责向网络用户提供各种网络资源和网络服务。主要包括：服务器、用户计算机、网络存储系统、网络打印机、网络终端等。</a:t>
            </a:r>
          </a:p>
          <a:p>
            <a:endParaRPr lang="zh-CN" altLang="en-US" sz="2000" dirty="0" smtClean="0"/>
          </a:p>
          <a:p>
            <a:endParaRPr lang="zh-CN" altLang="en-US" sz="2000"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57</a:t>
            </a:fld>
            <a:endParaRPr lang="zh-CN" altLang="zh-CN"/>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r>
              <a:rPr lang="zh-CN" altLang="en-US" dirty="0" smtClean="0"/>
              <a:t>二、局域网</a:t>
            </a:r>
            <a:endParaRPr lang="en-US" altLang="zh-CN" dirty="0" smtClean="0"/>
          </a:p>
          <a:p>
            <a:pPr>
              <a:buNone/>
            </a:pPr>
            <a:endParaRPr lang="en-US" altLang="zh-CN" sz="2000" b="1" dirty="0" smtClean="0"/>
          </a:p>
          <a:p>
            <a:pPr>
              <a:buNone/>
            </a:pPr>
            <a:r>
              <a:rPr lang="zh-CN" altLang="en-US" sz="2000" b="1" dirty="0" smtClean="0"/>
              <a:t> </a:t>
            </a:r>
            <a:r>
              <a:rPr lang="en-US" altLang="zh-CN" sz="2000" b="1" dirty="0" smtClean="0"/>
              <a:t>1</a:t>
            </a:r>
            <a:r>
              <a:rPr lang="zh-CN" altLang="en-US" sz="2000" b="1" dirty="0" smtClean="0"/>
              <a:t>、局域网的概念</a:t>
            </a:r>
            <a:endParaRPr lang="en-US" altLang="zh-CN" sz="2000" b="1" dirty="0" smtClean="0"/>
          </a:p>
          <a:p>
            <a:r>
              <a:rPr lang="zh-CN" altLang="en-US" sz="2000" dirty="0" smtClean="0"/>
              <a:t>局域网（</a:t>
            </a:r>
            <a:r>
              <a:rPr lang="en-US" sz="2000" dirty="0" smtClean="0"/>
              <a:t>Local Area Network</a:t>
            </a:r>
            <a:r>
              <a:rPr lang="zh-CN" altLang="en-US" sz="2000" dirty="0" smtClean="0"/>
              <a:t>）是在一个局部地区范围内，把各种计算机、外围设备、数据库等互相连接起来组成的计算机通信网。局域网还可以通过数据通信网或专用的数据电路，与其他局域网、数据库或处理中心等相连接，构成一个大范围的信息处理系统。</a:t>
            </a:r>
            <a:endParaRPr lang="en-US" altLang="zh-CN" sz="2000" dirty="0" smtClean="0"/>
          </a:p>
          <a:p>
            <a:endParaRPr lang="zh-CN" altLang="en-US" sz="2000" dirty="0" smtClean="0"/>
          </a:p>
          <a:p>
            <a:r>
              <a:rPr lang="zh-CN" altLang="en-US" sz="2000" dirty="0" smtClean="0"/>
              <a:t>局域网具有以下一些主要优点：①资源共享；②快速通信；③分布处理；④传输速率高；⑤误码率低。</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58</a:t>
            </a:fld>
            <a:endParaRPr lang="zh-CN" altLang="zh-CN"/>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1928825"/>
          </a:xfrm>
        </p:spPr>
        <p:txBody>
          <a:bodyPr/>
          <a:lstStyle/>
          <a:p>
            <a:pPr>
              <a:buNone/>
            </a:pPr>
            <a:r>
              <a:rPr lang="en-US" altLang="zh-CN" sz="2000" b="1" dirty="0" smtClean="0"/>
              <a:t>2</a:t>
            </a:r>
            <a:r>
              <a:rPr lang="zh-CN" altLang="en-US" sz="2000" b="1" dirty="0" smtClean="0"/>
              <a:t>、网络拓扑结构</a:t>
            </a:r>
            <a:endParaRPr lang="en-US" altLang="zh-CN" sz="2000" b="1" dirty="0" smtClean="0"/>
          </a:p>
          <a:p>
            <a:r>
              <a:rPr lang="zh-CN" altLang="en-US" sz="2000" dirty="0" smtClean="0"/>
              <a:t>网络中的计算机等设备要实现互连，就需要以一定的结构方式进行连接，这种连接方式称为“拓扑结构”（</a:t>
            </a:r>
            <a:r>
              <a:rPr lang="en-US" sz="2000" dirty="0" smtClean="0"/>
              <a:t>Topology</a:t>
            </a:r>
            <a:r>
              <a:rPr lang="zh-CN" altLang="en-US" sz="2000" dirty="0" smtClean="0"/>
              <a:t>）。</a:t>
            </a:r>
            <a:endParaRPr lang="en-US" altLang="zh-CN" sz="2000" dirty="0" smtClean="0"/>
          </a:p>
          <a:p>
            <a:endParaRPr lang="zh-CN" altLang="en-US" sz="2000" dirty="0" smtClean="0"/>
          </a:p>
          <a:p>
            <a:r>
              <a:rPr lang="zh-CN" altLang="en-US" sz="2000" dirty="0" smtClean="0"/>
              <a:t>星型拓扑结构</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59</a:t>
            </a:fld>
            <a:endParaRPr lang="zh-CN" altLang="zh-CN"/>
          </a:p>
        </p:txBody>
      </p:sp>
      <p:pic>
        <p:nvPicPr>
          <p:cNvPr id="52225" name="Picture 1" descr="C:\Users\Administrator\AppData\Roaming\Tencent\Users\18792909\QQ\WinTemp\RichOle\S5XR1WU)K3ENN5$NYR0U145.jpg"/>
          <p:cNvPicPr>
            <a:picLocks noChangeAspect="1" noChangeArrowheads="1"/>
          </p:cNvPicPr>
          <p:nvPr/>
        </p:nvPicPr>
        <p:blipFill>
          <a:blip r:embed="rId2"/>
          <a:srcRect/>
          <a:stretch>
            <a:fillRect/>
          </a:stretch>
        </p:blipFill>
        <p:spPr bwMode="auto">
          <a:xfrm>
            <a:off x="2143108" y="2871801"/>
            <a:ext cx="3686175" cy="248602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484188" y="1001185"/>
            <a:ext cx="8229600" cy="4525433"/>
          </a:xfrm>
        </p:spPr>
        <p:txBody>
          <a:bodyPr/>
          <a:lstStyle/>
          <a:p>
            <a:pPr eaLnBrk="1" hangingPunct="1">
              <a:lnSpc>
                <a:spcPct val="150000"/>
              </a:lnSpc>
              <a:buFontTx/>
              <a:buNone/>
            </a:pPr>
            <a:r>
              <a:rPr lang="en-US" altLang="zh-CN" sz="2800" dirty="0" smtClean="0">
                <a:solidFill>
                  <a:schemeClr val="tx1"/>
                </a:solidFill>
                <a:ea typeface="宋体" pitchFamily="2" charset="-122"/>
              </a:rPr>
              <a:t>2</a:t>
            </a:r>
            <a:r>
              <a:rPr lang="zh-CN" altLang="en-US" sz="2800" dirty="0" smtClean="0">
                <a:solidFill>
                  <a:schemeClr val="tx1"/>
                </a:solidFill>
                <a:ea typeface="宋体" pitchFamily="2" charset="-122"/>
              </a:rPr>
              <a:t>、常见的信息分类主要有： </a:t>
            </a:r>
          </a:p>
          <a:p>
            <a:pPr eaLnBrk="1" hangingPunct="1">
              <a:lnSpc>
                <a:spcPct val="150000"/>
              </a:lnSpc>
              <a:buFontTx/>
              <a:buNone/>
            </a:pPr>
            <a:endParaRPr lang="zh-CN" altLang="en-US" sz="2000" dirty="0" smtClean="0">
              <a:solidFill>
                <a:schemeClr val="tx1"/>
              </a:solidFill>
              <a:ea typeface="宋体" pitchFamily="2" charset="-122"/>
            </a:endParaRPr>
          </a:p>
          <a:p>
            <a:pPr eaLnBrk="1" hangingPunct="1">
              <a:lnSpc>
                <a:spcPct val="150000"/>
              </a:lnSpc>
              <a:buFontTx/>
              <a:buNone/>
            </a:pPr>
            <a:endParaRPr lang="zh-CN" altLang="en-US" sz="2000" dirty="0" smtClean="0">
              <a:solidFill>
                <a:schemeClr val="tx1"/>
              </a:solidFill>
              <a:ea typeface="宋体" pitchFamily="2" charset="-122"/>
            </a:endParaRPr>
          </a:p>
        </p:txBody>
      </p:sp>
      <p:sp>
        <p:nvSpPr>
          <p:cNvPr id="24580" name="Oval 4"/>
          <p:cNvSpPr>
            <a:spLocks noChangeArrowheads="1"/>
          </p:cNvSpPr>
          <p:nvPr/>
        </p:nvSpPr>
        <p:spPr bwMode="gray">
          <a:xfrm>
            <a:off x="2970213" y="2000251"/>
            <a:ext cx="3097212" cy="3357033"/>
          </a:xfrm>
          <a:prstGeom prst="ellipse">
            <a:avLst/>
          </a:prstGeom>
          <a:noFill/>
          <a:ln w="6350" algn="ctr">
            <a:solidFill>
              <a:srgbClr val="000000"/>
            </a:solidFill>
            <a:prstDash val="dash"/>
            <a:round/>
            <a:headEnd/>
            <a:tailEnd/>
          </a:ln>
        </p:spPr>
        <p:txBody>
          <a:bodyPr wrap="none" lIns="77925" tIns="38963" rIns="77925" bIns="38963" anchor="ctr"/>
          <a:lstStyle/>
          <a:p>
            <a:endParaRPr lang="zh-CN" altLang="en-US"/>
          </a:p>
        </p:txBody>
      </p:sp>
      <p:sp>
        <p:nvSpPr>
          <p:cNvPr id="5" name="Oval 5"/>
          <p:cNvSpPr>
            <a:spLocks noChangeArrowheads="1"/>
          </p:cNvSpPr>
          <p:nvPr/>
        </p:nvSpPr>
        <p:spPr bwMode="gray">
          <a:xfrm>
            <a:off x="2681289" y="2247900"/>
            <a:ext cx="1055687" cy="1143000"/>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sp>
        <p:nvSpPr>
          <p:cNvPr id="6" name="Oval 6"/>
          <p:cNvSpPr>
            <a:spLocks noChangeArrowheads="1"/>
          </p:cNvSpPr>
          <p:nvPr/>
        </p:nvSpPr>
        <p:spPr bwMode="gray">
          <a:xfrm>
            <a:off x="5262563" y="2247900"/>
            <a:ext cx="1054100" cy="1143000"/>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sp>
        <p:nvSpPr>
          <p:cNvPr id="7" name="Oval 7"/>
          <p:cNvSpPr>
            <a:spLocks noChangeArrowheads="1"/>
          </p:cNvSpPr>
          <p:nvPr/>
        </p:nvSpPr>
        <p:spPr bwMode="gray">
          <a:xfrm>
            <a:off x="4019550" y="4760384"/>
            <a:ext cx="1055688" cy="1143000"/>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cxnSp>
        <p:nvCxnSpPr>
          <p:cNvPr id="24584" name="AutoShape 16"/>
          <p:cNvCxnSpPr>
            <a:cxnSpLocks noChangeShapeType="1"/>
            <a:stCxn id="7" idx="0"/>
          </p:cNvCxnSpPr>
          <p:nvPr/>
        </p:nvCxnSpPr>
        <p:spPr bwMode="gray">
          <a:xfrm flipH="1" flipV="1">
            <a:off x="4538664" y="4290485"/>
            <a:ext cx="7937" cy="450849"/>
          </a:xfrm>
          <a:prstGeom prst="straightConnector1">
            <a:avLst/>
          </a:prstGeom>
          <a:noFill/>
          <a:ln w="9525">
            <a:solidFill>
              <a:schemeClr val="tx1"/>
            </a:solidFill>
            <a:round/>
            <a:headEnd/>
            <a:tailEnd/>
          </a:ln>
        </p:spPr>
      </p:cxnSp>
      <p:cxnSp>
        <p:nvCxnSpPr>
          <p:cNvPr id="24585" name="AutoShape 17"/>
          <p:cNvCxnSpPr>
            <a:cxnSpLocks noChangeShapeType="1"/>
            <a:stCxn id="6" idx="3"/>
          </p:cNvCxnSpPr>
          <p:nvPr/>
        </p:nvCxnSpPr>
        <p:spPr bwMode="gray">
          <a:xfrm flipH="1">
            <a:off x="5037138" y="3242733"/>
            <a:ext cx="379412" cy="110067"/>
          </a:xfrm>
          <a:prstGeom prst="straightConnector1">
            <a:avLst/>
          </a:prstGeom>
          <a:noFill/>
          <a:ln w="9525">
            <a:solidFill>
              <a:schemeClr val="tx1"/>
            </a:solidFill>
            <a:round/>
            <a:headEnd/>
            <a:tailEnd/>
          </a:ln>
        </p:spPr>
      </p:cxnSp>
      <p:cxnSp>
        <p:nvCxnSpPr>
          <p:cNvPr id="24586" name="AutoShape 18"/>
          <p:cNvCxnSpPr>
            <a:cxnSpLocks noChangeShapeType="1"/>
            <a:stCxn id="5" idx="5"/>
          </p:cNvCxnSpPr>
          <p:nvPr/>
        </p:nvCxnSpPr>
        <p:spPr bwMode="gray">
          <a:xfrm>
            <a:off x="3582988" y="3242733"/>
            <a:ext cx="457200" cy="110067"/>
          </a:xfrm>
          <a:prstGeom prst="straightConnector1">
            <a:avLst/>
          </a:prstGeom>
          <a:noFill/>
          <a:ln w="9525">
            <a:solidFill>
              <a:schemeClr val="tx1"/>
            </a:solidFill>
            <a:round/>
            <a:headEnd/>
            <a:tailEnd/>
          </a:ln>
        </p:spPr>
      </p:cxnSp>
      <p:sp>
        <p:nvSpPr>
          <p:cNvPr id="24587" name="Rectangle 19"/>
          <p:cNvSpPr>
            <a:spLocks noChangeArrowheads="1"/>
          </p:cNvSpPr>
          <p:nvPr/>
        </p:nvSpPr>
        <p:spPr bwMode="gray">
          <a:xfrm>
            <a:off x="5516563" y="2404533"/>
            <a:ext cx="627073" cy="632685"/>
          </a:xfrm>
          <a:prstGeom prst="rect">
            <a:avLst/>
          </a:prstGeom>
          <a:noFill/>
          <a:ln w="9525" algn="ctr">
            <a:noFill/>
            <a:miter lim="800000"/>
            <a:headEnd/>
            <a:tailEnd/>
          </a:ln>
        </p:spPr>
        <p:txBody>
          <a:bodyPr wrap="square" lIns="77925" tIns="38963" rIns="77925" bIns="38963">
            <a:spAutoFit/>
          </a:bodyPr>
          <a:lstStyle/>
          <a:p>
            <a:r>
              <a:rPr lang="zh-CN" altLang="en-US" dirty="0" smtClean="0"/>
              <a:t>战术信息</a:t>
            </a:r>
            <a:endParaRPr lang="en-US" altLang="zh-CN" dirty="0">
              <a:solidFill>
                <a:schemeClr val="bg1"/>
              </a:solidFill>
            </a:endParaRPr>
          </a:p>
        </p:txBody>
      </p:sp>
      <p:sp>
        <p:nvSpPr>
          <p:cNvPr id="24588" name="Rectangle 20"/>
          <p:cNvSpPr>
            <a:spLocks noChangeArrowheads="1"/>
          </p:cNvSpPr>
          <p:nvPr/>
        </p:nvSpPr>
        <p:spPr bwMode="gray">
          <a:xfrm>
            <a:off x="4198939" y="4976284"/>
            <a:ext cx="730251" cy="632685"/>
          </a:xfrm>
          <a:prstGeom prst="rect">
            <a:avLst/>
          </a:prstGeom>
          <a:noFill/>
          <a:ln w="9525" algn="ctr">
            <a:noFill/>
            <a:miter lim="800000"/>
            <a:headEnd/>
            <a:tailEnd/>
          </a:ln>
        </p:spPr>
        <p:txBody>
          <a:bodyPr wrap="square" lIns="77925" tIns="38963" rIns="77925" bIns="38963">
            <a:spAutoFit/>
          </a:bodyPr>
          <a:lstStyle/>
          <a:p>
            <a:r>
              <a:rPr lang="zh-CN" altLang="en-US" dirty="0" smtClean="0"/>
              <a:t>战略信息</a:t>
            </a:r>
            <a:endParaRPr lang="en-US" altLang="zh-CN" dirty="0">
              <a:solidFill>
                <a:schemeClr val="bg1"/>
              </a:solidFill>
            </a:endParaRPr>
          </a:p>
        </p:txBody>
      </p:sp>
      <p:sp>
        <p:nvSpPr>
          <p:cNvPr id="24589" name="Rectangle 21"/>
          <p:cNvSpPr>
            <a:spLocks noChangeArrowheads="1"/>
          </p:cNvSpPr>
          <p:nvPr/>
        </p:nvSpPr>
        <p:spPr bwMode="gray">
          <a:xfrm>
            <a:off x="2879726" y="2404533"/>
            <a:ext cx="692141" cy="632685"/>
          </a:xfrm>
          <a:prstGeom prst="rect">
            <a:avLst/>
          </a:prstGeom>
          <a:noFill/>
          <a:ln w="9525" algn="ctr">
            <a:noFill/>
            <a:miter lim="800000"/>
            <a:headEnd/>
            <a:tailEnd/>
          </a:ln>
        </p:spPr>
        <p:txBody>
          <a:bodyPr wrap="square" lIns="77925" tIns="38963" rIns="77925" bIns="38963">
            <a:spAutoFit/>
          </a:bodyPr>
          <a:lstStyle/>
          <a:p>
            <a:r>
              <a:rPr lang="zh-CN" altLang="en-US" dirty="0" smtClean="0"/>
              <a:t>作业信息</a:t>
            </a:r>
            <a:endParaRPr lang="en-US" altLang="zh-CN" dirty="0">
              <a:solidFill>
                <a:schemeClr val="bg1"/>
              </a:solidFill>
            </a:endParaRPr>
          </a:p>
        </p:txBody>
      </p:sp>
      <p:sp>
        <p:nvSpPr>
          <p:cNvPr id="24590" name="Rectangle 21"/>
          <p:cNvSpPr>
            <a:spLocks noChangeArrowheads="1"/>
          </p:cNvSpPr>
          <p:nvPr/>
        </p:nvSpPr>
        <p:spPr bwMode="gray">
          <a:xfrm>
            <a:off x="7031039" y="2741084"/>
            <a:ext cx="885825" cy="632685"/>
          </a:xfrm>
          <a:prstGeom prst="rect">
            <a:avLst/>
          </a:prstGeom>
          <a:noFill/>
          <a:ln w="9525" algn="ctr">
            <a:noFill/>
            <a:miter lim="800000"/>
            <a:headEnd/>
            <a:tailEnd/>
          </a:ln>
        </p:spPr>
        <p:txBody>
          <a:bodyPr lIns="77925" tIns="38963" rIns="77925" bIns="38963">
            <a:spAutoFit/>
          </a:bodyPr>
          <a:lstStyle/>
          <a:p>
            <a:r>
              <a:rPr lang="en-US" altLang="zh-CN">
                <a:solidFill>
                  <a:schemeClr val="bg1"/>
                </a:solidFill>
              </a:rPr>
              <a:t>Title in here</a:t>
            </a:r>
          </a:p>
        </p:txBody>
      </p:sp>
      <p:sp>
        <p:nvSpPr>
          <p:cNvPr id="39" name="TextBox 38"/>
          <p:cNvSpPr txBox="1"/>
          <p:nvPr/>
        </p:nvSpPr>
        <p:spPr>
          <a:xfrm>
            <a:off x="4049714" y="2925234"/>
            <a:ext cx="1049337" cy="1279188"/>
          </a:xfrm>
          <a:prstGeom prst="ellipse">
            <a:avLst/>
          </a:prstGeom>
        </p:spPr>
        <p:style>
          <a:lnRef idx="2">
            <a:schemeClr val="accent1"/>
          </a:lnRef>
          <a:fillRef idx="1">
            <a:schemeClr val="lt1"/>
          </a:fillRef>
          <a:effectRef idx="0">
            <a:schemeClr val="accent1"/>
          </a:effectRef>
          <a:fontRef idx="minor">
            <a:schemeClr val="dk1"/>
          </a:fontRef>
        </p:style>
        <p:txBody>
          <a:bodyPr lIns="77925" tIns="38963" rIns="77925" bIns="38963">
            <a:spAutoFit/>
          </a:bodyPr>
          <a:lstStyle/>
          <a:p>
            <a:pPr>
              <a:defRPr/>
            </a:pPr>
            <a:r>
              <a:rPr lang="zh-CN" altLang="en-US" dirty="0" smtClean="0"/>
              <a:t>管理层次角度</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4900618" cy="571503"/>
          </a:xfrm>
        </p:spPr>
        <p:txBody>
          <a:bodyPr/>
          <a:lstStyle/>
          <a:p>
            <a:r>
              <a:rPr lang="zh-CN" altLang="en-US" sz="2000" dirty="0" smtClean="0"/>
              <a:t>环型拓扑结构</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60</a:t>
            </a:fld>
            <a:endParaRPr lang="zh-CN" altLang="zh-CN"/>
          </a:p>
        </p:txBody>
      </p:sp>
      <p:pic>
        <p:nvPicPr>
          <p:cNvPr id="55297" name="Picture 1" descr="C:\Users\Administrator\AppData\Roaming\Tencent\Users\18792909\QQ\WinTemp\RichOle\CB{81932I09J~9~Q34NSTWN.jpg"/>
          <p:cNvPicPr>
            <a:picLocks noChangeAspect="1" noChangeArrowheads="1"/>
          </p:cNvPicPr>
          <p:nvPr/>
        </p:nvPicPr>
        <p:blipFill>
          <a:blip r:embed="rId2"/>
          <a:srcRect/>
          <a:stretch>
            <a:fillRect/>
          </a:stretch>
        </p:blipFill>
        <p:spPr bwMode="auto">
          <a:xfrm>
            <a:off x="1428728" y="1285860"/>
            <a:ext cx="5500726" cy="4227410"/>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4900618" cy="571503"/>
          </a:xfrm>
        </p:spPr>
        <p:txBody>
          <a:bodyPr/>
          <a:lstStyle/>
          <a:p>
            <a:r>
              <a:rPr lang="zh-CN" altLang="en-US" sz="2000" dirty="0" smtClean="0"/>
              <a:t>总线型拓扑结构</a:t>
            </a:r>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61</a:t>
            </a:fld>
            <a:endParaRPr lang="zh-CN" altLang="zh-CN"/>
          </a:p>
        </p:txBody>
      </p:sp>
      <p:pic>
        <p:nvPicPr>
          <p:cNvPr id="56321" name="Picture 1" descr="C:\Users\Administrator\AppData\Roaming\Tencent\Users\18792909\QQ\WinTemp\RichOle\@U2Y]Y{P`L_7X3M@{843RTJ.jpg"/>
          <p:cNvPicPr>
            <a:picLocks noChangeAspect="1" noChangeArrowheads="1"/>
          </p:cNvPicPr>
          <p:nvPr/>
        </p:nvPicPr>
        <p:blipFill>
          <a:blip r:embed="rId2"/>
          <a:srcRect/>
          <a:stretch>
            <a:fillRect/>
          </a:stretch>
        </p:blipFill>
        <p:spPr bwMode="auto">
          <a:xfrm>
            <a:off x="714348" y="1643050"/>
            <a:ext cx="7933739" cy="2500330"/>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r>
              <a:rPr lang="zh-CN" altLang="en-US" dirty="0" smtClean="0"/>
              <a:t>三、广域网</a:t>
            </a:r>
            <a:endParaRPr lang="en-US" altLang="zh-CN" dirty="0" smtClean="0"/>
          </a:p>
          <a:p>
            <a:pPr>
              <a:buNone/>
            </a:pPr>
            <a:r>
              <a:rPr lang="en-US" sz="2000" b="1" dirty="0" smtClean="0"/>
              <a:t>1</a:t>
            </a:r>
            <a:r>
              <a:rPr lang="zh-CN" altLang="en-US" sz="2000" b="1" dirty="0" smtClean="0"/>
              <a:t>、广域网的基本概念</a:t>
            </a:r>
          </a:p>
          <a:p>
            <a:r>
              <a:rPr lang="zh-CN" altLang="en-US" sz="2000" dirty="0" smtClean="0"/>
              <a:t>广域网（</a:t>
            </a:r>
            <a:r>
              <a:rPr lang="en-US" sz="2000" dirty="0" smtClean="0"/>
              <a:t>Wide Area Network WAN</a:t>
            </a:r>
            <a:r>
              <a:rPr lang="zh-CN" altLang="en-US" sz="2000" dirty="0" smtClean="0"/>
              <a:t>）也称远程网，通常所覆盖的范围从几十里到几千公里乃至全球，它能连接多个城市或国家，形成国际性的远程网络。广域网的通信子网主要使用分组交换技术，利用公用分组交换网、卫星通信网和无线分组交换网，将分布在不同地区的局域网或计算机系统互连起来，达到资源共享的目的。</a:t>
            </a:r>
            <a:endParaRPr lang="en-US" altLang="zh-CN" sz="2000" dirty="0" smtClean="0"/>
          </a:p>
          <a:p>
            <a:r>
              <a:rPr lang="zh-CN" altLang="en-US" sz="2000" dirty="0" smtClean="0"/>
              <a:t>通常广域网的数据传输速率比局域网低，而信号的传播延迟也比局域网要大很多。广域网的典型速率是从</a:t>
            </a:r>
            <a:r>
              <a:rPr lang="en-US" sz="2000" dirty="0" smtClean="0"/>
              <a:t>56kbps</a:t>
            </a:r>
            <a:r>
              <a:rPr lang="zh-CN" altLang="en-US" sz="2000" dirty="0" smtClean="0"/>
              <a:t>到</a:t>
            </a:r>
            <a:r>
              <a:rPr lang="en-US" sz="2000" dirty="0" smtClean="0"/>
              <a:t>155Mbps</a:t>
            </a:r>
            <a:r>
              <a:rPr lang="zh-CN" altLang="en-US" sz="2000" dirty="0" smtClean="0"/>
              <a:t>，现在已有</a:t>
            </a:r>
            <a:r>
              <a:rPr lang="en-US" sz="2000" dirty="0" smtClean="0"/>
              <a:t>622Mbps</a:t>
            </a:r>
            <a:r>
              <a:rPr lang="zh-CN" altLang="en-US" sz="2000" dirty="0" smtClean="0"/>
              <a:t>、</a:t>
            </a:r>
            <a:r>
              <a:rPr lang="en-US" sz="2000" dirty="0" smtClean="0"/>
              <a:t>2.4Gbps</a:t>
            </a:r>
            <a:r>
              <a:rPr lang="zh-CN" altLang="en-US" sz="2000" dirty="0" smtClean="0"/>
              <a:t>，甚至更高速率的广域网，而传播延迟可从几毫秒到几百毫秒。</a:t>
            </a: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62</a:t>
            </a:fld>
            <a:endParaRPr lang="zh-CN" altLang="zh-CN"/>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pPr>
              <a:buNone/>
            </a:pPr>
            <a:r>
              <a:rPr lang="en-US" sz="2000" b="1" dirty="0" smtClean="0"/>
              <a:t>2</a:t>
            </a:r>
            <a:r>
              <a:rPr lang="zh-CN" altLang="en-US" sz="2000" b="1" dirty="0" smtClean="0"/>
              <a:t>、</a:t>
            </a:r>
            <a:r>
              <a:rPr lang="en-US" altLang="zh-CN" sz="2000" b="1" dirty="0" smtClean="0"/>
              <a:t>Internet</a:t>
            </a:r>
            <a:r>
              <a:rPr lang="zh-CN" altLang="en-US" sz="2000" b="1" dirty="0" smtClean="0"/>
              <a:t>的基本技术</a:t>
            </a:r>
            <a:endParaRPr lang="en-US" altLang="zh-CN" sz="2000" b="1" dirty="0" smtClean="0"/>
          </a:p>
          <a:p>
            <a:pPr>
              <a:buNone/>
            </a:pPr>
            <a:r>
              <a:rPr lang="zh-CN" altLang="en-US" sz="2000" dirty="0" smtClean="0"/>
              <a:t>（</a:t>
            </a:r>
            <a:r>
              <a:rPr lang="en-US" sz="2000" dirty="0" smtClean="0"/>
              <a:t>1</a:t>
            </a:r>
            <a:r>
              <a:rPr lang="zh-CN" altLang="en-US" sz="2000" dirty="0" smtClean="0"/>
              <a:t>）</a:t>
            </a:r>
            <a:r>
              <a:rPr lang="en-US" sz="2000" dirty="0" smtClean="0"/>
              <a:t>Internet</a:t>
            </a:r>
            <a:r>
              <a:rPr lang="zh-CN" altLang="en-US" sz="2000" dirty="0" smtClean="0"/>
              <a:t>的概念</a:t>
            </a:r>
          </a:p>
          <a:p>
            <a:r>
              <a:rPr lang="en-US" sz="2000" dirty="0" smtClean="0"/>
              <a:t>Internet</a:t>
            </a:r>
            <a:r>
              <a:rPr lang="zh-CN" altLang="en-US" sz="2000" dirty="0" smtClean="0"/>
              <a:t>即是在</a:t>
            </a:r>
            <a:r>
              <a:rPr lang="en-US" sz="2000" dirty="0" smtClean="0"/>
              <a:t>TCP/IP</a:t>
            </a:r>
            <a:r>
              <a:rPr lang="zh-CN" altLang="en-US" sz="2000" dirty="0" smtClean="0"/>
              <a:t>协议下实现的全球性的互联网络，即“因特网”。</a:t>
            </a:r>
            <a:r>
              <a:rPr lang="en-US" sz="2000" dirty="0" smtClean="0"/>
              <a:t>Internet</a:t>
            </a:r>
            <a:r>
              <a:rPr lang="zh-CN" altLang="en-US" sz="2000" dirty="0" smtClean="0"/>
              <a:t>网络大致形成三层结构，最底层是大学、企业网络，中间层是地区网络，最上层是全国主干网。网络使用户不受地域的分隔和局限，可在网络达到的范围内实现资源的共享。网络的出现．改变了计算机的工作方式，而</a:t>
            </a:r>
            <a:r>
              <a:rPr lang="en-US" sz="2000" dirty="0" smtClean="0"/>
              <a:t>Internet</a:t>
            </a:r>
            <a:r>
              <a:rPr lang="zh-CN" altLang="en-US" sz="2000" dirty="0" smtClean="0"/>
              <a:t>的出现，又改变了网络的工作方式。</a:t>
            </a:r>
          </a:p>
          <a:p>
            <a:r>
              <a:rPr lang="zh-CN" altLang="en-US" sz="2000" dirty="0" smtClean="0"/>
              <a:t>（</a:t>
            </a:r>
            <a:r>
              <a:rPr lang="en-US" sz="2000" dirty="0" smtClean="0"/>
              <a:t>2</a:t>
            </a:r>
            <a:r>
              <a:rPr lang="zh-CN" altLang="en-US" sz="2000" dirty="0" smtClean="0"/>
              <a:t>）</a:t>
            </a:r>
            <a:r>
              <a:rPr lang="en-US" sz="2000" dirty="0" smtClean="0"/>
              <a:t>Internet</a:t>
            </a:r>
            <a:r>
              <a:rPr lang="zh-CN" altLang="en-US" sz="2000" dirty="0" smtClean="0"/>
              <a:t>的网络地址和域名</a:t>
            </a:r>
          </a:p>
          <a:p>
            <a:r>
              <a:rPr lang="zh-CN" altLang="en-US" sz="2000" dirty="0" smtClean="0"/>
              <a:t>在</a:t>
            </a:r>
            <a:r>
              <a:rPr lang="en-US" sz="2000" dirty="0" smtClean="0"/>
              <a:t>Internet</a:t>
            </a:r>
            <a:r>
              <a:rPr lang="zh-CN" altLang="en-US" sz="2000" dirty="0" smtClean="0"/>
              <a:t>中为了定位每一台计算机，需要给每台计算机分配或指定一个确定的“地址”，称其为</a:t>
            </a:r>
            <a:r>
              <a:rPr lang="en-US" sz="2000" dirty="0" smtClean="0"/>
              <a:t>Internet</a:t>
            </a:r>
            <a:r>
              <a:rPr lang="zh-CN" altLang="en-US" sz="2000" dirty="0" smtClean="0"/>
              <a:t>的网络地址。</a:t>
            </a:r>
            <a:r>
              <a:rPr lang="en-US" sz="2000" dirty="0" smtClean="0"/>
              <a:t>IP</a:t>
            </a:r>
            <a:r>
              <a:rPr lang="zh-CN" altLang="en-US" sz="2000" dirty="0" smtClean="0"/>
              <a:t>地址是指计算机在</a:t>
            </a:r>
            <a:r>
              <a:rPr lang="en-US" sz="2000" dirty="0" smtClean="0"/>
              <a:t>INTERNET</a:t>
            </a:r>
            <a:r>
              <a:rPr lang="zh-CN" altLang="en-US" sz="2000" dirty="0" smtClean="0"/>
              <a:t>网络中的地址，每一台计算机在</a:t>
            </a:r>
            <a:r>
              <a:rPr lang="en-US" sz="2000" dirty="0" smtClean="0"/>
              <a:t>INTERNET</a:t>
            </a:r>
            <a:r>
              <a:rPr lang="zh-CN" altLang="en-US" sz="2000" dirty="0" smtClean="0"/>
              <a:t>中具有唯一的地址，不能重复。</a:t>
            </a:r>
            <a:r>
              <a:rPr lang="en-US" sz="2000" dirty="0" smtClean="0"/>
              <a:t> </a:t>
            </a:r>
            <a:r>
              <a:rPr lang="zh-CN" altLang="en-US" sz="2000" dirty="0" smtClean="0"/>
              <a:t>。</a:t>
            </a:r>
            <a:r>
              <a:rPr lang="en-US" sz="2000" dirty="0" smtClean="0"/>
              <a:t>IP</a:t>
            </a:r>
            <a:r>
              <a:rPr lang="zh-CN" altLang="en-US" sz="2000" dirty="0" smtClean="0"/>
              <a:t>地址是包含</a:t>
            </a:r>
            <a:r>
              <a:rPr lang="en-US" sz="2000" dirty="0" smtClean="0"/>
              <a:t>4</a:t>
            </a:r>
            <a:r>
              <a:rPr lang="zh-CN" altLang="en-US" sz="2000" dirty="0" smtClean="0"/>
              <a:t>个字节，共</a:t>
            </a:r>
            <a:r>
              <a:rPr lang="en-US" sz="2000" dirty="0" smtClean="0"/>
              <a:t>3 2</a:t>
            </a:r>
            <a:r>
              <a:rPr lang="zh-CN" altLang="en-US" sz="2000" dirty="0" smtClean="0"/>
              <a:t>位的二进制数</a:t>
            </a:r>
          </a:p>
          <a:p>
            <a:endParaRPr lang="zh-CN" altLang="en-US" sz="2000"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63</a:t>
            </a:fld>
            <a:endParaRPr lang="zh-CN" altLang="zh-CN"/>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pPr>
              <a:buNone/>
            </a:pPr>
            <a:r>
              <a:rPr lang="zh-CN" altLang="en-US" sz="2000" dirty="0" smtClean="0"/>
              <a:t>（</a:t>
            </a:r>
            <a:r>
              <a:rPr lang="en-US" sz="2000" dirty="0" smtClean="0"/>
              <a:t>3</a:t>
            </a:r>
            <a:r>
              <a:rPr lang="zh-CN" altLang="en-US" sz="2000" dirty="0" smtClean="0"/>
              <a:t>）</a:t>
            </a:r>
            <a:r>
              <a:rPr lang="en-US" sz="2000" dirty="0" smtClean="0"/>
              <a:t>Internet</a:t>
            </a:r>
            <a:r>
              <a:rPr lang="zh-CN" altLang="en-US" sz="2000" dirty="0" smtClean="0"/>
              <a:t>的接入方式</a:t>
            </a:r>
            <a:endParaRPr lang="en-US" altLang="zh-CN" sz="2000" dirty="0" smtClean="0"/>
          </a:p>
          <a:p>
            <a:pPr>
              <a:buNone/>
            </a:pPr>
            <a:r>
              <a:rPr lang="zh-CN" altLang="en-US" sz="2000" dirty="0" smtClean="0"/>
              <a:t>①拨号</a:t>
            </a:r>
            <a:r>
              <a:rPr lang="en-US" sz="2000" dirty="0" smtClean="0"/>
              <a:t>Modem</a:t>
            </a:r>
            <a:endParaRPr lang="zh-CN" altLang="en-US" sz="2000" dirty="0" smtClean="0"/>
          </a:p>
          <a:p>
            <a:pPr>
              <a:buNone/>
            </a:pPr>
            <a:r>
              <a:rPr lang="zh-CN" altLang="en-US" sz="2000" dirty="0" smtClean="0"/>
              <a:t>②</a:t>
            </a:r>
            <a:r>
              <a:rPr lang="en-US" sz="2000" dirty="0" smtClean="0"/>
              <a:t>ISDN</a:t>
            </a:r>
            <a:r>
              <a:rPr lang="zh-CN" altLang="en-US" sz="2000" dirty="0" smtClean="0"/>
              <a:t>一线通</a:t>
            </a:r>
          </a:p>
          <a:p>
            <a:pPr>
              <a:buNone/>
            </a:pPr>
            <a:r>
              <a:rPr lang="zh-CN" altLang="en-US" sz="2000" dirty="0" smtClean="0"/>
              <a:t>③</a:t>
            </a:r>
            <a:r>
              <a:rPr lang="en-US" sz="2000" dirty="0" err="1" smtClean="0"/>
              <a:t>xDSL</a:t>
            </a:r>
            <a:endParaRPr lang="zh-CN" altLang="en-US" sz="2000" dirty="0" smtClean="0"/>
          </a:p>
          <a:p>
            <a:pPr>
              <a:buNone/>
            </a:pPr>
            <a:r>
              <a:rPr lang="zh-CN" altLang="en-US" sz="2000" dirty="0" smtClean="0"/>
              <a:t>④</a:t>
            </a:r>
            <a:r>
              <a:rPr lang="en-US" sz="2000" dirty="0" smtClean="0"/>
              <a:t>DDN</a:t>
            </a:r>
            <a:endParaRPr lang="zh-CN" altLang="en-US" sz="2000" dirty="0" smtClean="0"/>
          </a:p>
          <a:p>
            <a:pPr>
              <a:buNone/>
            </a:pPr>
            <a:r>
              <a:rPr lang="zh-CN" altLang="en-US" sz="2000" dirty="0" smtClean="0"/>
              <a:t>⑤</a:t>
            </a:r>
            <a:r>
              <a:rPr lang="en-US" sz="2000" dirty="0" smtClean="0"/>
              <a:t>FTTB</a:t>
            </a:r>
            <a:endParaRPr lang="zh-CN" altLang="en-US" sz="2000" dirty="0" smtClean="0"/>
          </a:p>
          <a:p>
            <a:pPr>
              <a:buNone/>
            </a:pPr>
            <a:r>
              <a:rPr lang="zh-CN" altLang="en-US" sz="2000" dirty="0" smtClean="0"/>
              <a:t>⑥</a:t>
            </a:r>
            <a:r>
              <a:rPr lang="en-US" sz="2000" dirty="0" smtClean="0"/>
              <a:t>Cable Modem</a:t>
            </a:r>
            <a:endParaRPr lang="zh-CN" altLang="en-US" sz="2000" dirty="0" smtClean="0"/>
          </a:p>
          <a:p>
            <a:pPr>
              <a:buNone/>
            </a:pPr>
            <a:r>
              <a:rPr lang="zh-CN" altLang="en-US" sz="2000" dirty="0" smtClean="0"/>
              <a:t>⑦</a:t>
            </a:r>
            <a:r>
              <a:rPr lang="en-US" sz="2000" dirty="0" smtClean="0"/>
              <a:t>FTTH</a:t>
            </a:r>
            <a:endParaRPr lang="zh-CN" altLang="en-US" sz="2000" dirty="0" smtClean="0"/>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64</a:t>
            </a:fld>
            <a:endParaRPr lang="zh-CN" altLang="zh-CN"/>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pPr>
              <a:buNone/>
            </a:pPr>
            <a:r>
              <a:rPr lang="en-US" sz="2000" b="1" dirty="0" smtClean="0"/>
              <a:t>3</a:t>
            </a:r>
            <a:r>
              <a:rPr lang="zh-CN" altLang="en-US" sz="2000" b="1" dirty="0" smtClean="0"/>
              <a:t>、</a:t>
            </a:r>
            <a:r>
              <a:rPr lang="en-US" altLang="zh-CN" sz="2000" b="1" dirty="0" smtClean="0"/>
              <a:t>Internet</a:t>
            </a:r>
            <a:r>
              <a:rPr lang="zh-CN" altLang="en-US" sz="2000" b="1" dirty="0" smtClean="0"/>
              <a:t>服务与系统结构</a:t>
            </a:r>
            <a:endParaRPr lang="en-US" altLang="zh-CN" sz="2000" b="1" dirty="0" smtClean="0"/>
          </a:p>
          <a:p>
            <a:pPr>
              <a:buNone/>
            </a:pPr>
            <a:endParaRPr lang="en-US" altLang="zh-CN" sz="2000" b="1" dirty="0" smtClean="0"/>
          </a:p>
          <a:p>
            <a:r>
              <a:rPr lang="zh-CN" altLang="en-US" sz="2000" dirty="0" smtClean="0"/>
              <a:t>（</a:t>
            </a:r>
            <a:r>
              <a:rPr lang="en-US" sz="2000" dirty="0" smtClean="0"/>
              <a:t>1</a:t>
            </a:r>
            <a:r>
              <a:rPr lang="zh-CN" altLang="en-US" sz="2000" dirty="0" smtClean="0"/>
              <a:t>）全球网络信息发布与查询系统</a:t>
            </a:r>
            <a:endParaRPr lang="en-US" altLang="zh-CN" sz="2000" dirty="0" smtClean="0"/>
          </a:p>
          <a:p>
            <a:r>
              <a:rPr lang="zh-CN" altLang="en-US" sz="2000" dirty="0" smtClean="0"/>
              <a:t>（</a:t>
            </a:r>
            <a:r>
              <a:rPr lang="en-US" sz="2000" dirty="0" smtClean="0"/>
              <a:t>2</a:t>
            </a:r>
            <a:r>
              <a:rPr lang="zh-CN" altLang="en-US" sz="2000" dirty="0" smtClean="0"/>
              <a:t>）统一资源定位符</a:t>
            </a:r>
            <a:endParaRPr lang="en-US" altLang="zh-CN" sz="2000" dirty="0" smtClean="0"/>
          </a:p>
          <a:p>
            <a:r>
              <a:rPr lang="zh-CN" altLang="en-US" sz="2000" dirty="0" smtClean="0"/>
              <a:t>（</a:t>
            </a:r>
            <a:r>
              <a:rPr lang="en-US" sz="2000" dirty="0" smtClean="0"/>
              <a:t>3</a:t>
            </a:r>
            <a:r>
              <a:rPr lang="zh-CN" altLang="en-US" sz="2000" dirty="0" smtClean="0"/>
              <a:t>）电子邮件</a:t>
            </a:r>
            <a:endParaRPr lang="en-US" altLang="zh-CN" sz="2000" dirty="0" smtClean="0"/>
          </a:p>
          <a:p>
            <a:r>
              <a:rPr lang="zh-CN" altLang="en-US" sz="2000" dirty="0" smtClean="0"/>
              <a:t>（</a:t>
            </a:r>
            <a:r>
              <a:rPr lang="en-US" sz="2000" dirty="0" smtClean="0"/>
              <a:t>4</a:t>
            </a:r>
            <a:r>
              <a:rPr lang="zh-CN" altLang="en-US" sz="2000" dirty="0" smtClean="0"/>
              <a:t>）计算机远程登录</a:t>
            </a:r>
            <a:endParaRPr lang="en-US" altLang="zh-CN" sz="2000" dirty="0" smtClean="0"/>
          </a:p>
          <a:p>
            <a:r>
              <a:rPr lang="zh-CN" altLang="en-US" sz="2000" dirty="0" smtClean="0"/>
              <a:t>（</a:t>
            </a:r>
            <a:r>
              <a:rPr lang="en-US" sz="2000" dirty="0" smtClean="0"/>
              <a:t>5</a:t>
            </a:r>
            <a:r>
              <a:rPr lang="zh-CN" altLang="en-US" sz="2000" dirty="0" smtClean="0"/>
              <a:t>）文件传输</a:t>
            </a:r>
          </a:p>
          <a:p>
            <a:endParaRPr lang="zh-CN" altLang="en-US" sz="2000" dirty="0" smtClean="0"/>
          </a:p>
          <a:p>
            <a:endParaRPr lang="zh-CN" altLang="en-US" sz="2000" dirty="0" smtClean="0"/>
          </a:p>
          <a:p>
            <a:endParaRPr lang="zh-CN" altLang="en-US" sz="2000" dirty="0" smtClean="0"/>
          </a:p>
          <a:p>
            <a:endParaRPr lang="zh-CN" altLang="en-US" sz="2000"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65</a:t>
            </a:fld>
            <a:endParaRPr lang="zh-CN" altLang="zh-CN"/>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r>
              <a:rPr lang="zh-CN" altLang="en-US" dirty="0" smtClean="0"/>
              <a:t>三、无线网络</a:t>
            </a:r>
            <a:endParaRPr lang="en-US" altLang="zh-CN" dirty="0" smtClean="0"/>
          </a:p>
          <a:p>
            <a:pPr>
              <a:buNone/>
            </a:pPr>
            <a:r>
              <a:rPr lang="en-US" sz="2000" b="1" dirty="0" smtClean="0"/>
              <a:t>1</a:t>
            </a:r>
            <a:r>
              <a:rPr lang="zh-CN" altLang="en-US" sz="2000" b="1" dirty="0" smtClean="0"/>
              <a:t>、无线网络的基本概念</a:t>
            </a:r>
          </a:p>
          <a:p>
            <a:r>
              <a:rPr lang="zh-CN" altLang="en-US" sz="2000" dirty="0" smtClean="0"/>
              <a:t>所谓的无线网络，是指既包括允许用户建立远距离无线连接的全球语言和数据网络，也包括为近距离无线连接进行优化的红外线技术及射频技术。它与有线网络的用途十分类似，最大的不同在于传输媒介的不同，利用无线电技术取代网线，可以和有线网络互为备份。</a:t>
            </a:r>
          </a:p>
          <a:p>
            <a:r>
              <a:rPr lang="zh-CN" altLang="en-US" sz="2000" dirty="0" smtClean="0"/>
              <a:t>目前主流应用的无线网络分为手机无线网络上网和无线局域网两种方式。应该说，手机无线网络上网方式是目前真正意义上的一种无线网络，它是一种借助移动电话网络接入互联网的无线上网方式。</a:t>
            </a: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66</a:t>
            </a:fld>
            <a:endParaRPr lang="zh-CN" altLang="zh-CN"/>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pPr>
              <a:buNone/>
            </a:pPr>
            <a:r>
              <a:rPr lang="en-US" sz="2000" b="1" dirty="0" smtClean="0"/>
              <a:t>2</a:t>
            </a:r>
            <a:r>
              <a:rPr lang="zh-CN" altLang="en-US" sz="2000" b="1" dirty="0" smtClean="0"/>
              <a:t>、无线局域网标准</a:t>
            </a:r>
          </a:p>
          <a:p>
            <a:pPr>
              <a:buNone/>
            </a:pPr>
            <a:r>
              <a:rPr lang="zh-CN" altLang="en-US" sz="2000" dirty="0" smtClean="0"/>
              <a:t>无线局域网常见的标准有以下几种：</a:t>
            </a:r>
          </a:p>
          <a:p>
            <a:r>
              <a:rPr lang="zh-CN" altLang="en-US" sz="2000" dirty="0" smtClean="0"/>
              <a:t>①</a:t>
            </a:r>
            <a:r>
              <a:rPr lang="en-US" sz="2000" dirty="0" smtClean="0"/>
              <a:t>IEEE 802.11a</a:t>
            </a:r>
            <a:r>
              <a:rPr lang="zh-CN" altLang="en-US" sz="2000" dirty="0" smtClean="0"/>
              <a:t>：使用</a:t>
            </a:r>
            <a:r>
              <a:rPr lang="en-US" sz="2000" dirty="0" smtClean="0"/>
              <a:t>5GHz</a:t>
            </a:r>
            <a:r>
              <a:rPr lang="zh-CN" altLang="en-US" sz="2000" dirty="0" smtClean="0"/>
              <a:t>频段，传输速度</a:t>
            </a:r>
            <a:r>
              <a:rPr lang="en-US" sz="2000" dirty="0" smtClean="0"/>
              <a:t>54Mbps</a:t>
            </a:r>
            <a:r>
              <a:rPr lang="zh-CN" altLang="en-US" sz="2000" dirty="0" smtClean="0"/>
              <a:t>，与</a:t>
            </a:r>
            <a:r>
              <a:rPr lang="en-US" sz="2000" dirty="0" smtClean="0"/>
              <a:t>802.11b</a:t>
            </a:r>
            <a:r>
              <a:rPr lang="zh-CN" altLang="en-US" sz="2000" dirty="0" smtClean="0"/>
              <a:t>不兼容。</a:t>
            </a:r>
          </a:p>
          <a:p>
            <a:r>
              <a:rPr lang="zh-CN" altLang="en-US" sz="2000" dirty="0" smtClean="0"/>
              <a:t>②</a:t>
            </a:r>
            <a:r>
              <a:rPr lang="en-US" sz="2000" dirty="0" smtClean="0"/>
              <a:t>IEEE 802.11b</a:t>
            </a:r>
            <a:r>
              <a:rPr lang="zh-CN" altLang="en-US" sz="2000" dirty="0" smtClean="0"/>
              <a:t>：使用</a:t>
            </a:r>
            <a:r>
              <a:rPr lang="en-US" sz="2000" dirty="0" smtClean="0"/>
              <a:t>2.4GHz</a:t>
            </a:r>
            <a:r>
              <a:rPr lang="zh-CN" altLang="en-US" sz="2000" dirty="0" smtClean="0"/>
              <a:t>频段，传输速度</a:t>
            </a:r>
            <a:r>
              <a:rPr lang="en-US" sz="2000" dirty="0" smtClean="0"/>
              <a:t>11Mbps</a:t>
            </a:r>
            <a:r>
              <a:rPr lang="zh-CN" altLang="en-US" sz="2000" dirty="0" smtClean="0"/>
              <a:t>。</a:t>
            </a:r>
          </a:p>
          <a:p>
            <a:r>
              <a:rPr lang="zh-CN" altLang="en-US" sz="2000" dirty="0" smtClean="0"/>
              <a:t>③</a:t>
            </a:r>
            <a:r>
              <a:rPr lang="en-US" sz="2000" dirty="0" smtClean="0"/>
              <a:t>IEEE 802.11g</a:t>
            </a:r>
            <a:r>
              <a:rPr lang="zh-CN" altLang="en-US" sz="2000" dirty="0" smtClean="0"/>
              <a:t>：使用</a:t>
            </a:r>
            <a:r>
              <a:rPr lang="en-US" sz="2000" dirty="0" smtClean="0"/>
              <a:t>2.4GHz</a:t>
            </a:r>
            <a:r>
              <a:rPr lang="zh-CN" altLang="en-US" sz="2000" dirty="0" smtClean="0"/>
              <a:t>频段，传输速度主要有</a:t>
            </a:r>
            <a:r>
              <a:rPr lang="en-US" sz="2000" dirty="0" smtClean="0"/>
              <a:t>54Mbps</a:t>
            </a:r>
            <a:r>
              <a:rPr lang="zh-CN" altLang="en-US" sz="2000" dirty="0" smtClean="0"/>
              <a:t>，可兼容</a:t>
            </a:r>
            <a:r>
              <a:rPr lang="en-US" sz="2000" dirty="0" smtClean="0"/>
              <a:t>802.11b</a:t>
            </a:r>
            <a:r>
              <a:rPr lang="zh-CN" altLang="en-US" sz="2000" dirty="0" smtClean="0"/>
              <a:t>。</a:t>
            </a:r>
          </a:p>
          <a:p>
            <a:r>
              <a:rPr lang="zh-CN" altLang="en-US" sz="2000" dirty="0" smtClean="0"/>
              <a:t>④</a:t>
            </a:r>
            <a:r>
              <a:rPr lang="en-US" sz="2000" dirty="0" smtClean="0"/>
              <a:t>IEEE 802.11n</a:t>
            </a:r>
            <a:r>
              <a:rPr lang="zh-CN" altLang="en-US" sz="2000" dirty="0" smtClean="0"/>
              <a:t>：使用</a:t>
            </a:r>
            <a:r>
              <a:rPr lang="en-US" sz="2000" dirty="0" smtClean="0"/>
              <a:t>2.4GHz</a:t>
            </a:r>
            <a:r>
              <a:rPr lang="zh-CN" altLang="en-US" sz="2000" dirty="0" smtClean="0"/>
              <a:t>频段，传输速度可达</a:t>
            </a:r>
            <a:r>
              <a:rPr lang="en-US" sz="2000" dirty="0" smtClean="0"/>
              <a:t>300Mbps</a:t>
            </a:r>
            <a:r>
              <a:rPr lang="zh-CN" altLang="en-US" sz="2000" dirty="0" smtClean="0"/>
              <a:t>，但目前标准尚为草案。</a:t>
            </a: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67</a:t>
            </a:fld>
            <a:endParaRPr lang="zh-CN" altLang="zh-CN"/>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3"/>
            <a:ext cx="8115328" cy="4643470"/>
          </a:xfrm>
        </p:spPr>
        <p:txBody>
          <a:bodyPr/>
          <a:lstStyle/>
          <a:p>
            <a:pPr>
              <a:buNone/>
            </a:pPr>
            <a:r>
              <a:rPr lang="en-US" altLang="zh-CN" sz="2000" b="1" dirty="0" smtClean="0"/>
              <a:t>3</a:t>
            </a:r>
            <a:r>
              <a:rPr lang="zh-CN" altLang="en-US" sz="2000" b="1" dirty="0" smtClean="0"/>
              <a:t>、无线局域网的硬件设备</a:t>
            </a:r>
          </a:p>
          <a:p>
            <a:pPr>
              <a:buNone/>
            </a:pPr>
            <a:r>
              <a:rPr lang="en-US" sz="2000" dirty="0" smtClean="0"/>
              <a:t>①</a:t>
            </a:r>
            <a:r>
              <a:rPr lang="zh-CN" altLang="en-US" sz="2000" dirty="0" smtClean="0"/>
              <a:t>无线网卡。无线网卡的作用和以太网中的网卡的作用基本相同，它作为无线局域网的接口，能够实现无线局域网各客户机间的链接和通信。 </a:t>
            </a:r>
            <a:endParaRPr lang="en-US" altLang="zh-CN" sz="2000" dirty="0" smtClean="0"/>
          </a:p>
          <a:p>
            <a:pPr>
              <a:buNone/>
            </a:pPr>
            <a:r>
              <a:rPr lang="en-US" sz="2000" dirty="0" smtClean="0"/>
              <a:t>②</a:t>
            </a:r>
            <a:r>
              <a:rPr lang="zh-CN" altLang="en-US" sz="2000" dirty="0" smtClean="0"/>
              <a:t>无线</a:t>
            </a:r>
            <a:r>
              <a:rPr lang="en-US" sz="2000" dirty="0" smtClean="0"/>
              <a:t>AP</a:t>
            </a:r>
            <a:r>
              <a:rPr lang="zh-CN" altLang="en-US" sz="2000" dirty="0" smtClean="0"/>
              <a:t>。指无线局域网的接入点、无线网关，它的作用类似于有线网络中的集线器。</a:t>
            </a:r>
          </a:p>
          <a:p>
            <a:pPr>
              <a:buNone/>
            </a:pPr>
            <a:r>
              <a:rPr lang="en-US" sz="2000" dirty="0" smtClean="0"/>
              <a:t>③</a:t>
            </a:r>
            <a:r>
              <a:rPr lang="zh-CN" altLang="en-US" sz="2000" dirty="0" smtClean="0"/>
              <a:t>无线天线。当无线网络中各网络设备相距较远时，传输速率会明显下降以致无法实现无线网络的正常通信，此时就要借助于无线天线对所接收或发送的信号进行增强。</a:t>
            </a:r>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68</a:t>
            </a:fld>
            <a:endParaRPr lang="zh-CN" altLang="zh-CN"/>
          </a:p>
        </p:txBody>
      </p:sp>
      <p:sp>
        <p:nvSpPr>
          <p:cNvPr id="4" name="矩形 3">
            <a:hlinkClick r:id="rId2"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72070"/>
            <a:ext cx="8543956" cy="699542"/>
          </a:xfrm>
        </p:spPr>
        <p:txBody>
          <a:bodyPr/>
          <a:lstStyle/>
          <a:p>
            <a:r>
              <a:rPr lang="zh-CN" altLang="en-US" dirty="0" smtClean="0"/>
              <a:t>第三章</a:t>
            </a:r>
            <a:r>
              <a:rPr lang="en-US" b="1" dirty="0" smtClean="0"/>
              <a:t>  </a:t>
            </a:r>
            <a:r>
              <a:rPr lang="zh-CN" altLang="en-US" dirty="0" smtClean="0"/>
              <a:t>管理信息系统的开发</a:t>
            </a:r>
          </a:p>
        </p:txBody>
      </p:sp>
      <p:sp>
        <p:nvSpPr>
          <p:cNvPr id="3" name="内容占位符 2"/>
          <p:cNvSpPr>
            <a:spLocks noGrp="1"/>
          </p:cNvSpPr>
          <p:nvPr>
            <p:ph sz="half" idx="1"/>
          </p:nvPr>
        </p:nvSpPr>
        <p:spPr>
          <a:xfrm>
            <a:off x="642910" y="2171705"/>
            <a:ext cx="8001056" cy="2900369"/>
          </a:xfrm>
        </p:spPr>
        <p:txBody>
          <a:bodyPr/>
          <a:lstStyle/>
          <a:p>
            <a:r>
              <a:rPr lang="zh-CN" altLang="en-US" dirty="0" smtClean="0">
                <a:hlinkClick r:id="rId2" action="ppaction://hlinksldjump"/>
              </a:rPr>
              <a:t>第一节    管理信息系统开发概述</a:t>
            </a:r>
            <a:endParaRPr lang="en-US" altLang="zh-CN" dirty="0" smtClean="0"/>
          </a:p>
          <a:p>
            <a:r>
              <a:rPr lang="zh-CN" altLang="en-US" dirty="0" smtClean="0">
                <a:hlinkClick r:id="rId3" action="ppaction://hlinksldjump"/>
              </a:rPr>
              <a:t>第二节    管理信息系统的开发方法</a:t>
            </a:r>
            <a:endParaRPr lang="en-US" altLang="zh-CN" dirty="0" smtClean="0"/>
          </a:p>
          <a:p>
            <a:r>
              <a:rPr lang="zh-CN" altLang="en-US" dirty="0" smtClean="0">
                <a:hlinkClick r:id="rId4" action="ppaction://hlinksldjump"/>
              </a:rPr>
              <a:t>第三节    管理信息系统的开发策略与开发方式</a:t>
            </a: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69</a:t>
            </a:fld>
            <a:endParaRPr lang="zh-CN" altLang="zh-CN"/>
          </a:p>
        </p:txBody>
      </p:sp>
    </p:spTree>
    <p:extLst>
      <p:ext uri="{BB962C8B-B14F-4D97-AF65-F5344CB8AC3E}">
        <p14:creationId xmlns="" xmlns:p14="http://schemas.microsoft.com/office/powerpoint/2010/main" val="3706376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484188" y="1001185"/>
            <a:ext cx="8229600" cy="4525433"/>
          </a:xfrm>
        </p:spPr>
        <p:txBody>
          <a:bodyPr/>
          <a:lstStyle/>
          <a:p>
            <a:pPr eaLnBrk="1" hangingPunct="1">
              <a:lnSpc>
                <a:spcPct val="150000"/>
              </a:lnSpc>
              <a:buFontTx/>
              <a:buNone/>
            </a:pPr>
            <a:r>
              <a:rPr lang="en-US" altLang="zh-CN" sz="2800" dirty="0" smtClean="0">
                <a:solidFill>
                  <a:schemeClr val="tx1"/>
                </a:solidFill>
                <a:ea typeface="宋体" pitchFamily="2" charset="-122"/>
              </a:rPr>
              <a:t>2</a:t>
            </a:r>
            <a:r>
              <a:rPr lang="zh-CN" altLang="en-US" sz="2800" dirty="0" smtClean="0">
                <a:solidFill>
                  <a:schemeClr val="tx1"/>
                </a:solidFill>
                <a:ea typeface="宋体" pitchFamily="2" charset="-122"/>
              </a:rPr>
              <a:t>、常见的信息分类主要有： </a:t>
            </a:r>
          </a:p>
          <a:p>
            <a:pPr eaLnBrk="1" hangingPunct="1">
              <a:lnSpc>
                <a:spcPct val="150000"/>
              </a:lnSpc>
              <a:buFontTx/>
              <a:buNone/>
            </a:pPr>
            <a:endParaRPr lang="zh-CN" altLang="en-US" sz="2000" dirty="0" smtClean="0">
              <a:solidFill>
                <a:schemeClr val="tx1"/>
              </a:solidFill>
              <a:ea typeface="宋体" pitchFamily="2" charset="-122"/>
            </a:endParaRPr>
          </a:p>
          <a:p>
            <a:pPr eaLnBrk="1" hangingPunct="1">
              <a:lnSpc>
                <a:spcPct val="150000"/>
              </a:lnSpc>
              <a:buFontTx/>
              <a:buNone/>
            </a:pPr>
            <a:endParaRPr lang="zh-CN" altLang="en-US" sz="2000" dirty="0" smtClean="0">
              <a:solidFill>
                <a:schemeClr val="tx1"/>
              </a:solidFill>
              <a:ea typeface="宋体" pitchFamily="2" charset="-122"/>
            </a:endParaRPr>
          </a:p>
        </p:txBody>
      </p:sp>
      <p:sp>
        <p:nvSpPr>
          <p:cNvPr id="24580" name="Oval 4"/>
          <p:cNvSpPr>
            <a:spLocks noChangeArrowheads="1"/>
          </p:cNvSpPr>
          <p:nvPr/>
        </p:nvSpPr>
        <p:spPr bwMode="gray">
          <a:xfrm>
            <a:off x="2970213" y="2000251"/>
            <a:ext cx="3097212" cy="3357033"/>
          </a:xfrm>
          <a:prstGeom prst="ellipse">
            <a:avLst/>
          </a:prstGeom>
          <a:noFill/>
          <a:ln w="6350" algn="ctr">
            <a:solidFill>
              <a:srgbClr val="000000"/>
            </a:solidFill>
            <a:prstDash val="dash"/>
            <a:round/>
            <a:headEnd/>
            <a:tailEnd/>
          </a:ln>
        </p:spPr>
        <p:txBody>
          <a:bodyPr wrap="none" lIns="77925" tIns="38963" rIns="77925" bIns="38963" anchor="ctr"/>
          <a:lstStyle/>
          <a:p>
            <a:endParaRPr lang="zh-CN" altLang="en-US"/>
          </a:p>
        </p:txBody>
      </p:sp>
      <p:sp>
        <p:nvSpPr>
          <p:cNvPr id="5" name="Oval 5"/>
          <p:cNvSpPr>
            <a:spLocks noChangeArrowheads="1"/>
          </p:cNvSpPr>
          <p:nvPr/>
        </p:nvSpPr>
        <p:spPr bwMode="gray">
          <a:xfrm>
            <a:off x="2681289" y="2247900"/>
            <a:ext cx="1055687" cy="1143000"/>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sp>
        <p:nvSpPr>
          <p:cNvPr id="6" name="Oval 6"/>
          <p:cNvSpPr>
            <a:spLocks noChangeArrowheads="1"/>
          </p:cNvSpPr>
          <p:nvPr/>
        </p:nvSpPr>
        <p:spPr bwMode="gray">
          <a:xfrm>
            <a:off x="5262563" y="2247900"/>
            <a:ext cx="1054100" cy="1143000"/>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sp>
        <p:nvSpPr>
          <p:cNvPr id="7" name="Oval 7"/>
          <p:cNvSpPr>
            <a:spLocks noChangeArrowheads="1"/>
          </p:cNvSpPr>
          <p:nvPr/>
        </p:nvSpPr>
        <p:spPr bwMode="gray">
          <a:xfrm>
            <a:off x="4019550" y="4760384"/>
            <a:ext cx="1055688" cy="1143000"/>
          </a:xfrm>
          <a:prstGeom prst="ellipse">
            <a:avLst/>
          </a:prstGeom>
          <a:gradFill rotWithShape="1">
            <a:gsLst>
              <a:gs pos="0">
                <a:schemeClr val="accent1">
                  <a:gamma/>
                  <a:shade val="56078"/>
                  <a:invGamma/>
                </a:schemeClr>
              </a:gs>
              <a:gs pos="50000">
                <a:schemeClr val="accent1"/>
              </a:gs>
              <a:gs pos="100000">
                <a:schemeClr val="accent1">
                  <a:gamma/>
                  <a:shade val="56078"/>
                  <a:invGamma/>
                </a:schemeClr>
              </a:gs>
            </a:gsLst>
            <a:lin ang="2700000" scaled="1"/>
          </a:gradFill>
          <a:ln w="38100" algn="ctr">
            <a:solidFill>
              <a:srgbClr val="EBF5FF"/>
            </a:solidFill>
            <a:round/>
            <a:headEnd/>
            <a:tailEnd/>
          </a:ln>
          <a:effectLst>
            <a:outerShdw dist="45791" dir="3378596" algn="ctr" rotWithShape="0">
              <a:schemeClr val="tx2">
                <a:alpha val="50000"/>
              </a:schemeClr>
            </a:outerShdw>
          </a:effectLst>
        </p:spPr>
        <p:txBody>
          <a:bodyPr wrap="none" lIns="77925" tIns="38963" rIns="77925" bIns="38963" anchor="ctr"/>
          <a:lstStyle/>
          <a:p>
            <a:pPr>
              <a:defRPr/>
            </a:pPr>
            <a:endParaRPr lang="zh-CN" altLang="en-US">
              <a:latin typeface="Arial" charset="0"/>
            </a:endParaRPr>
          </a:p>
        </p:txBody>
      </p:sp>
      <p:cxnSp>
        <p:nvCxnSpPr>
          <p:cNvPr id="24584" name="AutoShape 16"/>
          <p:cNvCxnSpPr>
            <a:cxnSpLocks noChangeShapeType="1"/>
            <a:stCxn id="7" idx="0"/>
          </p:cNvCxnSpPr>
          <p:nvPr/>
        </p:nvCxnSpPr>
        <p:spPr bwMode="gray">
          <a:xfrm flipH="1" flipV="1">
            <a:off x="4538664" y="4290485"/>
            <a:ext cx="7937" cy="450849"/>
          </a:xfrm>
          <a:prstGeom prst="straightConnector1">
            <a:avLst/>
          </a:prstGeom>
          <a:noFill/>
          <a:ln w="9525">
            <a:solidFill>
              <a:schemeClr val="tx1"/>
            </a:solidFill>
            <a:round/>
            <a:headEnd/>
            <a:tailEnd/>
          </a:ln>
        </p:spPr>
      </p:cxnSp>
      <p:cxnSp>
        <p:nvCxnSpPr>
          <p:cNvPr id="24585" name="AutoShape 17"/>
          <p:cNvCxnSpPr>
            <a:cxnSpLocks noChangeShapeType="1"/>
            <a:stCxn id="6" idx="3"/>
          </p:cNvCxnSpPr>
          <p:nvPr/>
        </p:nvCxnSpPr>
        <p:spPr bwMode="gray">
          <a:xfrm flipH="1">
            <a:off x="5037138" y="3242733"/>
            <a:ext cx="379412" cy="110067"/>
          </a:xfrm>
          <a:prstGeom prst="straightConnector1">
            <a:avLst/>
          </a:prstGeom>
          <a:noFill/>
          <a:ln w="9525">
            <a:solidFill>
              <a:schemeClr val="tx1"/>
            </a:solidFill>
            <a:round/>
            <a:headEnd/>
            <a:tailEnd/>
          </a:ln>
        </p:spPr>
      </p:cxnSp>
      <p:cxnSp>
        <p:nvCxnSpPr>
          <p:cNvPr id="24586" name="AutoShape 18"/>
          <p:cNvCxnSpPr>
            <a:cxnSpLocks noChangeShapeType="1"/>
            <a:stCxn id="5" idx="5"/>
          </p:cNvCxnSpPr>
          <p:nvPr/>
        </p:nvCxnSpPr>
        <p:spPr bwMode="gray">
          <a:xfrm>
            <a:off x="3582988" y="3242733"/>
            <a:ext cx="457200" cy="110067"/>
          </a:xfrm>
          <a:prstGeom prst="straightConnector1">
            <a:avLst/>
          </a:prstGeom>
          <a:noFill/>
          <a:ln w="9525">
            <a:solidFill>
              <a:schemeClr val="tx1"/>
            </a:solidFill>
            <a:round/>
            <a:headEnd/>
            <a:tailEnd/>
          </a:ln>
        </p:spPr>
      </p:cxnSp>
      <p:sp>
        <p:nvSpPr>
          <p:cNvPr id="24587" name="Rectangle 19"/>
          <p:cNvSpPr>
            <a:spLocks noChangeArrowheads="1"/>
          </p:cNvSpPr>
          <p:nvPr/>
        </p:nvSpPr>
        <p:spPr bwMode="gray">
          <a:xfrm>
            <a:off x="5516563" y="2404533"/>
            <a:ext cx="627073" cy="632685"/>
          </a:xfrm>
          <a:prstGeom prst="rect">
            <a:avLst/>
          </a:prstGeom>
          <a:noFill/>
          <a:ln w="9525" algn="ctr">
            <a:noFill/>
            <a:miter lim="800000"/>
            <a:headEnd/>
            <a:tailEnd/>
          </a:ln>
        </p:spPr>
        <p:txBody>
          <a:bodyPr wrap="square" lIns="77925" tIns="38963" rIns="77925" bIns="38963">
            <a:spAutoFit/>
          </a:bodyPr>
          <a:lstStyle/>
          <a:p>
            <a:r>
              <a:rPr lang="zh-CN" altLang="en-US" dirty="0" smtClean="0"/>
              <a:t>二次信息</a:t>
            </a:r>
            <a:endParaRPr lang="en-US" altLang="zh-CN" dirty="0">
              <a:solidFill>
                <a:schemeClr val="bg1"/>
              </a:solidFill>
            </a:endParaRPr>
          </a:p>
        </p:txBody>
      </p:sp>
      <p:sp>
        <p:nvSpPr>
          <p:cNvPr id="24588" name="Rectangle 20"/>
          <p:cNvSpPr>
            <a:spLocks noChangeArrowheads="1"/>
          </p:cNvSpPr>
          <p:nvPr/>
        </p:nvSpPr>
        <p:spPr bwMode="gray">
          <a:xfrm>
            <a:off x="4198939" y="4976284"/>
            <a:ext cx="730251" cy="909684"/>
          </a:xfrm>
          <a:prstGeom prst="rect">
            <a:avLst/>
          </a:prstGeom>
          <a:noFill/>
          <a:ln w="9525" algn="ctr">
            <a:noFill/>
            <a:miter lim="800000"/>
            <a:headEnd/>
            <a:tailEnd/>
          </a:ln>
        </p:spPr>
        <p:txBody>
          <a:bodyPr wrap="square" lIns="77925" tIns="38963" rIns="77925" bIns="38963">
            <a:spAutoFit/>
          </a:bodyPr>
          <a:lstStyle/>
          <a:p>
            <a:r>
              <a:rPr lang="zh-CN" altLang="en-US" dirty="0" smtClean="0"/>
              <a:t>三次信息等</a:t>
            </a:r>
            <a:endParaRPr lang="en-US" altLang="zh-CN" dirty="0">
              <a:solidFill>
                <a:schemeClr val="bg1"/>
              </a:solidFill>
            </a:endParaRPr>
          </a:p>
        </p:txBody>
      </p:sp>
      <p:sp>
        <p:nvSpPr>
          <p:cNvPr id="24589" name="Rectangle 21"/>
          <p:cNvSpPr>
            <a:spLocks noChangeArrowheads="1"/>
          </p:cNvSpPr>
          <p:nvPr/>
        </p:nvSpPr>
        <p:spPr bwMode="gray">
          <a:xfrm>
            <a:off x="2879726" y="2404533"/>
            <a:ext cx="692141" cy="632685"/>
          </a:xfrm>
          <a:prstGeom prst="rect">
            <a:avLst/>
          </a:prstGeom>
          <a:noFill/>
          <a:ln w="9525" algn="ctr">
            <a:noFill/>
            <a:miter lim="800000"/>
            <a:headEnd/>
            <a:tailEnd/>
          </a:ln>
        </p:spPr>
        <p:txBody>
          <a:bodyPr wrap="square" lIns="77925" tIns="38963" rIns="77925" bIns="38963">
            <a:spAutoFit/>
          </a:bodyPr>
          <a:lstStyle/>
          <a:p>
            <a:r>
              <a:rPr lang="zh-CN" altLang="en-US" dirty="0" smtClean="0"/>
              <a:t>一次信息</a:t>
            </a:r>
            <a:endParaRPr lang="en-US" altLang="zh-CN" dirty="0">
              <a:solidFill>
                <a:schemeClr val="bg1"/>
              </a:solidFill>
            </a:endParaRPr>
          </a:p>
        </p:txBody>
      </p:sp>
      <p:sp>
        <p:nvSpPr>
          <p:cNvPr id="24590" name="Rectangle 21"/>
          <p:cNvSpPr>
            <a:spLocks noChangeArrowheads="1"/>
          </p:cNvSpPr>
          <p:nvPr/>
        </p:nvSpPr>
        <p:spPr bwMode="gray">
          <a:xfrm>
            <a:off x="7031039" y="2741084"/>
            <a:ext cx="885825" cy="632685"/>
          </a:xfrm>
          <a:prstGeom prst="rect">
            <a:avLst/>
          </a:prstGeom>
          <a:noFill/>
          <a:ln w="9525" algn="ctr">
            <a:noFill/>
            <a:miter lim="800000"/>
            <a:headEnd/>
            <a:tailEnd/>
          </a:ln>
        </p:spPr>
        <p:txBody>
          <a:bodyPr lIns="77925" tIns="38963" rIns="77925" bIns="38963">
            <a:spAutoFit/>
          </a:bodyPr>
          <a:lstStyle/>
          <a:p>
            <a:r>
              <a:rPr lang="en-US" altLang="zh-CN">
                <a:solidFill>
                  <a:schemeClr val="bg1"/>
                </a:solidFill>
              </a:rPr>
              <a:t>Title in here</a:t>
            </a:r>
          </a:p>
        </p:txBody>
      </p:sp>
      <p:sp>
        <p:nvSpPr>
          <p:cNvPr id="39" name="TextBox 38"/>
          <p:cNvSpPr txBox="1"/>
          <p:nvPr/>
        </p:nvSpPr>
        <p:spPr>
          <a:xfrm>
            <a:off x="4049714" y="2925234"/>
            <a:ext cx="1049337" cy="1279188"/>
          </a:xfrm>
          <a:prstGeom prst="ellipse">
            <a:avLst/>
          </a:prstGeom>
        </p:spPr>
        <p:style>
          <a:lnRef idx="2">
            <a:schemeClr val="accent1"/>
          </a:lnRef>
          <a:fillRef idx="1">
            <a:schemeClr val="lt1"/>
          </a:fillRef>
          <a:effectRef idx="0">
            <a:schemeClr val="accent1"/>
          </a:effectRef>
          <a:fontRef idx="minor">
            <a:schemeClr val="dk1"/>
          </a:fontRef>
        </p:style>
        <p:txBody>
          <a:bodyPr lIns="77925" tIns="38963" rIns="77925" bIns="38963">
            <a:spAutoFit/>
          </a:bodyPr>
          <a:lstStyle/>
          <a:p>
            <a:pPr>
              <a:defRPr/>
            </a:pPr>
            <a:r>
              <a:rPr lang="zh-CN" altLang="en-US" dirty="0" smtClean="0"/>
              <a:t>按加工顺序</a:t>
            </a:r>
            <a:endParaRPr lang="zh-CN" alt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85794"/>
            <a:ext cx="8229600" cy="606444"/>
          </a:xfrm>
        </p:spPr>
        <p:txBody>
          <a:bodyPr/>
          <a:lstStyle/>
          <a:p>
            <a:r>
              <a:rPr lang="zh-CN" altLang="en-US" sz="3200" dirty="0" smtClean="0"/>
              <a:t>第一节    管理信息系统开发概述</a:t>
            </a:r>
            <a:endParaRPr lang="zh-CN" altLang="en-US" dirty="0"/>
          </a:p>
        </p:txBody>
      </p:sp>
      <p:sp>
        <p:nvSpPr>
          <p:cNvPr id="3" name="内容占位符 2"/>
          <p:cNvSpPr>
            <a:spLocks noGrp="1"/>
          </p:cNvSpPr>
          <p:nvPr>
            <p:ph sz="half" idx="1"/>
          </p:nvPr>
        </p:nvSpPr>
        <p:spPr>
          <a:xfrm>
            <a:off x="457200" y="1600201"/>
            <a:ext cx="7972452" cy="3543311"/>
          </a:xfrm>
        </p:spPr>
        <p:txBody>
          <a:bodyPr/>
          <a:lstStyle/>
          <a:p>
            <a:r>
              <a:rPr lang="zh-CN" altLang="en-US" dirty="0" smtClean="0"/>
              <a:t>一、管理信息系统开发的任务与特点</a:t>
            </a:r>
            <a:endParaRPr lang="en-US" altLang="zh-CN" dirty="0" smtClean="0"/>
          </a:p>
          <a:p>
            <a:pPr>
              <a:buNone/>
            </a:pPr>
            <a:r>
              <a:rPr lang="en-US" sz="2000" b="1" dirty="0" smtClean="0"/>
              <a:t> 1</a:t>
            </a:r>
            <a:r>
              <a:rPr lang="zh-CN" altLang="en-US" sz="2000" b="1" dirty="0" smtClean="0"/>
              <a:t>、管理信息系统开发的任务</a:t>
            </a:r>
            <a:endParaRPr lang="en-US" altLang="zh-CN" sz="2000" b="1" dirty="0" smtClean="0"/>
          </a:p>
          <a:p>
            <a:pPr>
              <a:buNone/>
            </a:pPr>
            <a:r>
              <a:rPr lang="zh-CN" altLang="en-US" sz="2000" dirty="0" smtClean="0"/>
              <a:t>           </a:t>
            </a:r>
            <a:endParaRPr lang="en-US" altLang="zh-CN" sz="2000" dirty="0" smtClean="0"/>
          </a:p>
          <a:p>
            <a:pPr>
              <a:buNone/>
            </a:pPr>
            <a:r>
              <a:rPr lang="en-US" altLang="zh-CN" sz="2000" dirty="0" smtClean="0"/>
              <a:t>            </a:t>
            </a:r>
            <a:r>
              <a:rPr lang="zh-CN" altLang="en-US" sz="2000" dirty="0" smtClean="0"/>
              <a:t>开发管理信息系统的任务是根据企业管理战备发展目标和企业具体情况，利用系统工程方法，采用合适的工具和方法，遵循系统开发原则，为企业建立一个适应现代管理需求的、集成化的计算机信息系统。</a:t>
            </a:r>
          </a:p>
          <a:p>
            <a:pPr>
              <a:buNone/>
            </a:pPr>
            <a:endParaRPr lang="zh-CN" altLang="en-US" sz="2000" dirty="0" smtClean="0"/>
          </a:p>
          <a:p>
            <a:pPr>
              <a:buNone/>
            </a:pPr>
            <a:endParaRPr lang="zh-CN" altLang="en-US" sz="2000" dirty="0" smtClean="0"/>
          </a:p>
          <a:p>
            <a:pPr>
              <a:buNone/>
            </a:pPr>
            <a:endParaRPr lang="zh-CN" altLang="en-US" sz="2000" dirty="0" smtClean="0"/>
          </a:p>
          <a:p>
            <a:pPr>
              <a:buNone/>
            </a:pPr>
            <a:endParaRPr lang="zh-CN" altLang="en-US" dirty="0" smtClean="0"/>
          </a:p>
          <a:p>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70</a:t>
            </a:fld>
            <a:endParaRPr lang="zh-CN" altLang="zh-CN"/>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57158" y="928671"/>
            <a:ext cx="8401080" cy="4500594"/>
          </a:xfrm>
        </p:spPr>
        <p:txBody>
          <a:bodyPr/>
          <a:lstStyle/>
          <a:p>
            <a:pPr>
              <a:buNone/>
            </a:pPr>
            <a:r>
              <a:rPr lang="en-US" altLang="zh-CN" sz="2000" b="1" dirty="0" smtClean="0"/>
              <a:t>2</a:t>
            </a:r>
            <a:r>
              <a:rPr lang="zh-CN" altLang="en-US" sz="2000" b="1" dirty="0" smtClean="0"/>
              <a:t>、管理信息系统开发的特点</a:t>
            </a:r>
            <a:endParaRPr lang="en-US" altLang="zh-CN" sz="2000" b="1" dirty="0" smtClean="0"/>
          </a:p>
          <a:p>
            <a:pPr>
              <a:buNone/>
            </a:pPr>
            <a:endParaRPr lang="en-US" altLang="zh-CN" sz="2000" dirty="0" smtClean="0"/>
          </a:p>
          <a:p>
            <a:pPr>
              <a:buNone/>
            </a:pPr>
            <a:r>
              <a:rPr lang="zh-CN" altLang="en-US" sz="2000" dirty="0" smtClean="0"/>
              <a:t>（</a:t>
            </a:r>
            <a:r>
              <a:rPr lang="en-US" sz="2000" dirty="0" smtClean="0"/>
              <a:t>1</a:t>
            </a:r>
            <a:r>
              <a:rPr lang="zh-CN" altLang="en-US" sz="2000" dirty="0" smtClean="0"/>
              <a:t>）复杂性</a:t>
            </a:r>
          </a:p>
          <a:p>
            <a:pPr>
              <a:buNone/>
            </a:pPr>
            <a:r>
              <a:rPr lang="zh-CN" altLang="en-US" sz="2000" dirty="0" smtClean="0"/>
              <a:t>（</a:t>
            </a:r>
            <a:r>
              <a:rPr lang="en-US" sz="2000" dirty="0" smtClean="0"/>
              <a:t>2</a:t>
            </a:r>
            <a:r>
              <a:rPr lang="zh-CN" altLang="en-US" sz="2000" dirty="0" smtClean="0"/>
              <a:t>）创新性</a:t>
            </a:r>
          </a:p>
          <a:p>
            <a:pPr>
              <a:buNone/>
            </a:pPr>
            <a:r>
              <a:rPr lang="zh-CN" altLang="en-US" sz="2000" dirty="0" smtClean="0"/>
              <a:t>（</a:t>
            </a:r>
            <a:r>
              <a:rPr lang="en-US" sz="2000" dirty="0" smtClean="0"/>
              <a:t>3</a:t>
            </a:r>
            <a:r>
              <a:rPr lang="zh-CN" altLang="en-US" sz="2000" dirty="0" smtClean="0"/>
              <a:t>）高质量标准</a:t>
            </a:r>
          </a:p>
          <a:p>
            <a:pPr>
              <a:buNone/>
            </a:pPr>
            <a:r>
              <a:rPr lang="zh-CN" altLang="en-US" sz="2000" dirty="0" smtClean="0"/>
              <a:t>（</a:t>
            </a:r>
            <a:r>
              <a:rPr lang="en-US" sz="2000" dirty="0" smtClean="0"/>
              <a:t>4</a:t>
            </a:r>
            <a:r>
              <a:rPr lang="zh-CN" altLang="en-US" sz="2000" dirty="0" smtClean="0"/>
              <a:t>）动态适应性</a:t>
            </a:r>
          </a:p>
          <a:p>
            <a:pPr>
              <a:buNone/>
            </a:pPr>
            <a:r>
              <a:rPr lang="zh-CN" altLang="en-US" sz="2000" dirty="0" smtClean="0"/>
              <a:t>（</a:t>
            </a:r>
            <a:r>
              <a:rPr lang="en-US" sz="2000" dirty="0" smtClean="0"/>
              <a:t>5</a:t>
            </a:r>
            <a:r>
              <a:rPr lang="zh-CN" altLang="en-US" sz="2000" dirty="0" smtClean="0"/>
              <a:t>）历史短，经验不足</a:t>
            </a:r>
            <a:endParaRPr lang="en-US" altLang="zh-CN" sz="2000" dirty="0" smtClean="0"/>
          </a:p>
          <a:p>
            <a:pPr>
              <a:buNone/>
            </a:pPr>
            <a:endParaRPr lang="zh-CN" altLang="en-US" sz="2000" dirty="0" smtClean="0"/>
          </a:p>
          <a:p>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71</a:t>
            </a:fld>
            <a:endParaRPr lang="zh-CN" altLang="zh-CN"/>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72</a:t>
            </a:fld>
            <a:endParaRPr lang="zh-CN" altLang="zh-CN"/>
          </a:p>
        </p:txBody>
      </p:sp>
      <p:sp>
        <p:nvSpPr>
          <p:cNvPr id="6" name="内容占位符 2"/>
          <p:cNvSpPr>
            <a:spLocks noGrp="1"/>
          </p:cNvSpPr>
          <p:nvPr>
            <p:ph sz="half" idx="1"/>
          </p:nvPr>
        </p:nvSpPr>
        <p:spPr>
          <a:xfrm>
            <a:off x="457200" y="785813"/>
            <a:ext cx="7900988" cy="4714889"/>
          </a:xfrm>
        </p:spPr>
        <p:txBody>
          <a:bodyPr/>
          <a:lstStyle/>
          <a:p>
            <a:r>
              <a:rPr lang="zh-CN" altLang="en-US" dirty="0" smtClean="0"/>
              <a:t>二、管理信息系统开发的原则</a:t>
            </a:r>
          </a:p>
          <a:p>
            <a:pPr>
              <a:buNone/>
            </a:pPr>
            <a:endParaRPr lang="en-US" sz="2000" b="1" dirty="0" smtClean="0"/>
          </a:p>
          <a:p>
            <a:pPr>
              <a:buNone/>
            </a:pPr>
            <a:r>
              <a:rPr lang="en-US" sz="2000" b="1" dirty="0" smtClean="0"/>
              <a:t>1</a:t>
            </a:r>
            <a:r>
              <a:rPr lang="zh-CN" altLang="en-US" sz="2000" b="1" dirty="0" smtClean="0"/>
              <a:t>、整体性原则</a:t>
            </a:r>
            <a:endParaRPr lang="zh-CN" altLang="en-US" sz="2000" dirty="0" smtClean="0"/>
          </a:p>
          <a:p>
            <a:pPr>
              <a:buNone/>
            </a:pPr>
            <a:r>
              <a:rPr lang="zh-CN" altLang="en-US" sz="2000" dirty="0" smtClean="0"/>
              <a:t>          按照系统工程的思想，管理信息系统是由多个子系统组成的一个整体，各子系统之间相互联系、相互作用。因此各子系统的功能要尽可能规范，数据采集要统一，语言描述要一致，信息资源要共享。应当保证各子系统协调一致地工作，避免信息的大量冗余，寻求系统的整体优化。</a:t>
            </a:r>
          </a:p>
          <a:p>
            <a:pPr>
              <a:buNone/>
            </a:pPr>
            <a:r>
              <a:rPr lang="en-US" sz="2000" b="1" dirty="0" smtClean="0"/>
              <a:t>2</a:t>
            </a:r>
            <a:r>
              <a:rPr lang="zh-CN" altLang="en-US" sz="2000" b="1" dirty="0" smtClean="0"/>
              <a:t>、面向用户原则</a:t>
            </a:r>
            <a:endParaRPr lang="zh-CN" altLang="en-US" sz="2000" dirty="0" smtClean="0"/>
          </a:p>
          <a:p>
            <a:pPr>
              <a:buNone/>
            </a:pPr>
            <a:r>
              <a:rPr lang="zh-CN" altLang="en-US" sz="2000" dirty="0" smtClean="0"/>
              <a:t>           系统设计要面向最终用户，必须保证易操作、易理解、易控制，系统所出现的问题能够及时预报并迅速解决。总之，只有让用户在使用时感觉方便、满意的系统才能称得上是好的系统。</a:t>
            </a:r>
          </a:p>
          <a:p>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401080" cy="4071966"/>
          </a:xfrm>
        </p:spPr>
        <p:txBody>
          <a:bodyPr/>
          <a:lstStyle/>
          <a:p>
            <a:pPr>
              <a:buNone/>
            </a:pPr>
            <a:r>
              <a:rPr lang="en-US" sz="2000" b="1" dirty="0" smtClean="0"/>
              <a:t>3</a:t>
            </a:r>
            <a:r>
              <a:rPr lang="zh-CN" altLang="en-US" sz="2000" b="1" dirty="0" smtClean="0"/>
              <a:t>、先进性与实用性原则</a:t>
            </a:r>
            <a:endParaRPr lang="en-US" altLang="zh-CN" sz="2000" b="1" dirty="0" smtClean="0"/>
          </a:p>
          <a:p>
            <a:r>
              <a:rPr lang="zh-CN" altLang="en-US" sz="2000" dirty="0" smtClean="0"/>
              <a:t>先进性是指管理信息系统所使用技术的先进性和系统中所体现的管理思想的先进性。</a:t>
            </a:r>
            <a:endParaRPr lang="en-US" altLang="zh-CN" sz="2000" dirty="0" smtClean="0"/>
          </a:p>
          <a:p>
            <a:r>
              <a:rPr lang="zh-CN" altLang="en-US" sz="2000" dirty="0" smtClean="0"/>
              <a:t>实用性的重点在于系统的灵活性和快速反应能力，面对今后组织结构和业务流程的调整，系统要能进行灵活的重组，以适应管理和业务活动的需要。</a:t>
            </a:r>
            <a:endParaRPr lang="en-US" altLang="zh-CN" sz="2000" dirty="0" smtClean="0"/>
          </a:p>
          <a:p>
            <a:pPr>
              <a:buNone/>
            </a:pPr>
            <a:r>
              <a:rPr lang="en-US" sz="2000" b="1" dirty="0" smtClean="0"/>
              <a:t>4</a:t>
            </a:r>
            <a:r>
              <a:rPr lang="zh-CN" altLang="en-US" sz="2000" b="1" dirty="0" smtClean="0"/>
              <a:t>、一把手原则</a:t>
            </a:r>
          </a:p>
          <a:p>
            <a:r>
              <a:rPr lang="zh-CN" altLang="en-US" sz="2000" dirty="0" smtClean="0"/>
              <a:t>没有最高层领导（尤其是企业一把手）的参与和具体领导，协调各部门的需求和步调，开发工作是不可能顺利进行的。因此，系统开发的成败在很大程度上取决于领导层的参与和支持的力度。</a:t>
            </a: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73</a:t>
            </a:fld>
            <a:endParaRPr lang="zh-CN" altLang="zh-CN"/>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928671"/>
            <a:ext cx="8401080" cy="4071966"/>
          </a:xfrm>
        </p:spPr>
        <p:txBody>
          <a:bodyPr/>
          <a:lstStyle/>
          <a:p>
            <a:pPr>
              <a:buNone/>
            </a:pPr>
            <a:r>
              <a:rPr lang="en-US" sz="2000" b="1" dirty="0" smtClean="0"/>
              <a:t>5</a:t>
            </a:r>
            <a:r>
              <a:rPr lang="zh-CN" altLang="en-US" sz="2000" b="1" dirty="0" smtClean="0"/>
              <a:t>、可靠性原则</a:t>
            </a:r>
            <a:endParaRPr lang="en-US" altLang="zh-CN" sz="2000" b="1" dirty="0" smtClean="0"/>
          </a:p>
          <a:p>
            <a:r>
              <a:rPr lang="zh-CN" altLang="en-US" sz="2000" dirty="0" smtClean="0"/>
              <a:t>在设计系统时，应当保证系统软硬件设备的稳定性和数据采集的质量，要有数据校验功能以及相应的系统安全措施。</a:t>
            </a:r>
            <a:endParaRPr lang="en-US" altLang="zh-CN" sz="2000" dirty="0" smtClean="0"/>
          </a:p>
          <a:p>
            <a:pPr>
              <a:buNone/>
            </a:pPr>
            <a:r>
              <a:rPr lang="en-US" sz="2000" b="1" dirty="0" smtClean="0"/>
              <a:t>6</a:t>
            </a:r>
            <a:r>
              <a:rPr lang="zh-CN" altLang="en-US" sz="2000" b="1" dirty="0" smtClean="0"/>
              <a:t>、经济原则</a:t>
            </a:r>
          </a:p>
          <a:p>
            <a:r>
              <a:rPr lang="zh-CN" altLang="en-US" sz="2000" dirty="0" smtClean="0"/>
              <a:t>经济原则是指在满足功能需求的前提下，尽可能地降低开发成本。</a:t>
            </a:r>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74</a:t>
            </a:fld>
            <a:endParaRPr lang="zh-CN" altLang="zh-CN"/>
          </a:p>
        </p:txBody>
      </p:sp>
      <p:sp>
        <p:nvSpPr>
          <p:cNvPr id="7" name="矩形 6">
            <a:hlinkClick r:id="rId2" action="ppaction://hlinksldjump"/>
          </p:cNvPr>
          <p:cNvSpPr/>
          <p:nvPr/>
        </p:nvSpPr>
        <p:spPr>
          <a:xfrm>
            <a:off x="7215207" y="5143513"/>
            <a:ext cx="1143008" cy="58477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b="1" dirty="0" smtClean="0">
                <a:ln w="11430"/>
                <a:solidFill>
                  <a:srgbClr val="FFC000"/>
                </a:solidFill>
                <a:effectLst>
                  <a:outerShdw blurRad="50800" dist="39000" dir="5460000" algn="tl">
                    <a:srgbClr val="000000">
                      <a:alpha val="38000"/>
                    </a:srgbClr>
                  </a:outerShdw>
                </a:effectLst>
              </a:rPr>
              <a:t>返回</a:t>
            </a:r>
            <a:endParaRPr lang="zh-CN" altLang="en-US" sz="3200" b="1" cap="none" spc="0" dirty="0">
              <a:ln w="11430"/>
              <a:solidFill>
                <a:srgbClr val="FFC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32"/>
            <a:ext cx="8229600" cy="535006"/>
          </a:xfrm>
        </p:spPr>
        <p:txBody>
          <a:bodyPr/>
          <a:lstStyle/>
          <a:p>
            <a:r>
              <a:rPr lang="zh-CN" altLang="en-US" sz="3200" b="1" dirty="0" smtClean="0"/>
              <a:t>第二节</a:t>
            </a:r>
            <a:r>
              <a:rPr lang="en-US" sz="3200" b="1" dirty="0" smtClean="0"/>
              <a:t>  </a:t>
            </a:r>
            <a:r>
              <a:rPr lang="zh-CN" altLang="en-US" sz="3200" b="1" dirty="0" smtClean="0"/>
              <a:t>管理信息系统的开发方法</a:t>
            </a:r>
            <a:endParaRPr lang="zh-CN" altLang="en-US" sz="3200" dirty="0"/>
          </a:p>
        </p:txBody>
      </p:sp>
      <p:sp>
        <p:nvSpPr>
          <p:cNvPr id="3" name="内容占位符 2"/>
          <p:cNvSpPr>
            <a:spLocks noGrp="1"/>
          </p:cNvSpPr>
          <p:nvPr>
            <p:ph sz="half" idx="1"/>
          </p:nvPr>
        </p:nvSpPr>
        <p:spPr>
          <a:xfrm>
            <a:off x="457200" y="1600201"/>
            <a:ext cx="8186766" cy="3686188"/>
          </a:xfrm>
        </p:spPr>
        <p:txBody>
          <a:bodyPr/>
          <a:lstStyle/>
          <a:p>
            <a:r>
              <a:rPr lang="zh-CN" altLang="en-US" dirty="0" smtClean="0"/>
              <a:t>一、结构化系统开发方法</a:t>
            </a:r>
            <a:endParaRPr lang="en-US" altLang="zh-CN" dirty="0" smtClean="0"/>
          </a:p>
          <a:p>
            <a:pPr>
              <a:buNone/>
            </a:pPr>
            <a:r>
              <a:rPr lang="zh-CN" altLang="en-US" sz="2000" dirty="0" smtClean="0"/>
              <a:t>            结构化系统开发方法，亦称为</a:t>
            </a:r>
            <a:r>
              <a:rPr lang="en-US" sz="2000" dirty="0" smtClean="0"/>
              <a:t> SSA</a:t>
            </a:r>
            <a:r>
              <a:rPr lang="zh-CN" altLang="en-US" sz="2000" dirty="0" smtClean="0"/>
              <a:t>＆</a:t>
            </a:r>
            <a:r>
              <a:rPr lang="en-US" sz="2000" dirty="0" smtClean="0"/>
              <a:t>D</a:t>
            </a:r>
            <a:r>
              <a:rPr lang="zh-CN" altLang="en-US" sz="2000" dirty="0" smtClean="0"/>
              <a:t>法（</a:t>
            </a:r>
            <a:r>
              <a:rPr lang="en-US" sz="2000" dirty="0" smtClean="0"/>
              <a:t>Structured System Analysis and Design</a:t>
            </a:r>
            <a:r>
              <a:rPr lang="zh-CN" altLang="en-US" sz="2000" dirty="0" smtClean="0"/>
              <a:t>），或</a:t>
            </a:r>
            <a:r>
              <a:rPr lang="en-US" sz="2000" dirty="0" smtClean="0"/>
              <a:t>SADT</a:t>
            </a:r>
            <a:r>
              <a:rPr lang="zh-CN" altLang="en-US" sz="2000" dirty="0" smtClean="0"/>
              <a:t>（</a:t>
            </a:r>
            <a:r>
              <a:rPr lang="en-US" sz="2000" dirty="0" smtClean="0"/>
              <a:t>Structured Analysis and Design Technology</a:t>
            </a:r>
            <a:r>
              <a:rPr lang="zh-CN" altLang="en-US" sz="2000" dirty="0" smtClean="0"/>
              <a:t>），是自项向下结构化方法、是工程化的系统开发方法和生命周期方法结合的产物，是至今为止所有开发方法中应用最广泛、最成熟的系统开发技术。</a:t>
            </a:r>
            <a:endParaRPr lang="zh-CN" altLang="en-US"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75</a:t>
            </a:fld>
            <a:endParaRPr lang="zh-CN" altLang="zh-CN"/>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en-US" altLang="zh-CN" sz="2000" b="1" dirty="0" smtClean="0"/>
              <a:t>1</a:t>
            </a:r>
            <a:r>
              <a:rPr lang="zh-CN" altLang="en-US" sz="2000" b="1" dirty="0" smtClean="0"/>
              <a:t>、结构化系统分析法的基本思想</a:t>
            </a:r>
            <a:endParaRPr lang="en-US" altLang="zh-CN" sz="2000" b="1" dirty="0" smtClean="0"/>
          </a:p>
          <a:p>
            <a:pPr>
              <a:buNone/>
            </a:pPr>
            <a:r>
              <a:rPr lang="zh-CN" altLang="en-US" sz="2000" dirty="0" smtClean="0"/>
              <a:t>            结构化系统开发方法的基本思想是用系统工程的思想和工程化的方法，按用户至上的原则，结构化，模块化，自顶向下地对系统进行分析与设计。</a:t>
            </a:r>
            <a:endParaRPr lang="en-US" altLang="zh-CN" sz="2000" dirty="0" smtClean="0"/>
          </a:p>
          <a:p>
            <a:pPr>
              <a:buNone/>
            </a:pPr>
            <a:r>
              <a:rPr lang="en-US" altLang="zh-CN" sz="2000" dirty="0" smtClean="0"/>
              <a:t>            </a:t>
            </a:r>
            <a:r>
              <a:rPr lang="zh-CN" altLang="en-US" sz="2000" dirty="0" smtClean="0"/>
              <a:t>具体来说，就是先将整个信息系统开发过程划分出若干个相对独立的阶段，如系统规划、系统分析、系统设计、系统实施等。在前三个阶段坚持自顶向下地对系统进行结构化划分。在系统调查或理顺管理业务时，应从最顶层的管理业务入手，逐步深入至最基层。在系统分析，提出新系统方案和系统设计时，应从宏观整体考虑入手，先考虑系统整体的优化，然后再考虑局部的优化问题。在系统实施阶段，则应坚持自底向上地逐步实施。</a:t>
            </a: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76</a:t>
            </a:fld>
            <a:endParaRPr lang="zh-CN" altLang="zh-CN"/>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en-US" altLang="zh-CN" sz="2000" b="1" dirty="0" smtClean="0"/>
              <a:t>2</a:t>
            </a:r>
            <a:r>
              <a:rPr lang="zh-CN" altLang="en-US" sz="2000" b="1" dirty="0" smtClean="0"/>
              <a:t>、结构化开发方法的优点和缺点</a:t>
            </a:r>
            <a:endParaRPr lang="en-US" altLang="zh-CN" sz="2000" b="1" dirty="0" smtClean="0"/>
          </a:p>
          <a:p>
            <a:pPr>
              <a:buNone/>
            </a:pPr>
            <a:r>
              <a:rPr lang="zh-CN" altLang="en-US" sz="2000" dirty="0" smtClean="0"/>
              <a:t>            </a:t>
            </a:r>
            <a:endParaRPr lang="en-US" altLang="zh-CN" sz="2000" dirty="0" smtClean="0"/>
          </a:p>
          <a:p>
            <a:pPr>
              <a:buNone/>
            </a:pPr>
            <a:r>
              <a:rPr lang="zh-CN" altLang="en-US" sz="2000" dirty="0" smtClean="0"/>
              <a:t>优点：</a:t>
            </a:r>
            <a:endParaRPr lang="en-US" altLang="zh-CN" sz="2000" dirty="0" smtClean="0"/>
          </a:p>
          <a:p>
            <a:pPr>
              <a:buNone/>
            </a:pPr>
            <a:r>
              <a:rPr lang="zh-CN" altLang="en-US" sz="2000" dirty="0" smtClean="0"/>
              <a:t>（</a:t>
            </a:r>
            <a:r>
              <a:rPr lang="en-US" sz="2000" dirty="0" smtClean="0"/>
              <a:t>1</a:t>
            </a:r>
            <a:r>
              <a:rPr lang="zh-CN" altLang="en-US" sz="2000" dirty="0" smtClean="0"/>
              <a:t>）“自顶向下”整体性的分析与设计和“自底向上”逐步实施的系统开发过程。</a:t>
            </a:r>
          </a:p>
          <a:p>
            <a:pPr>
              <a:buNone/>
            </a:pPr>
            <a:r>
              <a:rPr lang="zh-CN" altLang="en-US" sz="2000" dirty="0" smtClean="0"/>
              <a:t>（</a:t>
            </a:r>
            <a:r>
              <a:rPr lang="en-US" sz="2000" dirty="0" smtClean="0"/>
              <a:t>2</a:t>
            </a:r>
            <a:r>
              <a:rPr lang="zh-CN" altLang="en-US" sz="2000" dirty="0" smtClean="0"/>
              <a:t>）用户至上。</a:t>
            </a:r>
          </a:p>
          <a:p>
            <a:pPr>
              <a:buNone/>
            </a:pPr>
            <a:r>
              <a:rPr lang="zh-CN" altLang="en-US" sz="2000" dirty="0" smtClean="0"/>
              <a:t>（</a:t>
            </a:r>
            <a:r>
              <a:rPr lang="en-US" sz="2000" dirty="0" smtClean="0"/>
              <a:t>3</a:t>
            </a:r>
            <a:r>
              <a:rPr lang="zh-CN" altLang="en-US" sz="2000" dirty="0" smtClean="0"/>
              <a:t>）深入调查研究。</a:t>
            </a:r>
          </a:p>
          <a:p>
            <a:pPr>
              <a:buNone/>
            </a:pPr>
            <a:r>
              <a:rPr lang="zh-CN" altLang="en-US" sz="2000" dirty="0" smtClean="0"/>
              <a:t>（</a:t>
            </a:r>
            <a:r>
              <a:rPr lang="en-US" sz="2000" dirty="0" smtClean="0"/>
              <a:t>4</a:t>
            </a:r>
            <a:r>
              <a:rPr lang="zh-CN" altLang="en-US" sz="2000" dirty="0" smtClean="0"/>
              <a:t>）严格区分工作阶段。</a:t>
            </a:r>
          </a:p>
          <a:p>
            <a:pPr>
              <a:buNone/>
            </a:pPr>
            <a:r>
              <a:rPr lang="zh-CN" altLang="en-US" sz="2000" dirty="0" smtClean="0"/>
              <a:t>（</a:t>
            </a:r>
            <a:r>
              <a:rPr lang="en-US" sz="2000" dirty="0" smtClean="0"/>
              <a:t>5</a:t>
            </a:r>
            <a:r>
              <a:rPr lang="zh-CN" altLang="en-US" sz="2000" dirty="0" smtClean="0"/>
              <a:t>）充分预料可能发生的变化。</a:t>
            </a:r>
          </a:p>
          <a:p>
            <a:pPr>
              <a:buNone/>
            </a:pPr>
            <a:r>
              <a:rPr lang="zh-CN" altLang="en-US" sz="2000" dirty="0" smtClean="0"/>
              <a:t>（</a:t>
            </a:r>
            <a:r>
              <a:rPr lang="en-US" sz="2000" dirty="0" smtClean="0"/>
              <a:t>6</a:t>
            </a:r>
            <a:r>
              <a:rPr lang="zh-CN" altLang="en-US" sz="2000" dirty="0" smtClean="0"/>
              <a:t>）开发过程工程化。</a:t>
            </a:r>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77</a:t>
            </a:fld>
            <a:endParaRPr lang="zh-CN" altLang="zh-CN"/>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zh-CN" altLang="en-US" sz="2000" dirty="0" smtClean="0"/>
              <a:t>   缺点：</a:t>
            </a:r>
            <a:endParaRPr lang="en-US" altLang="zh-CN" sz="2000" dirty="0" smtClean="0"/>
          </a:p>
          <a:p>
            <a:pPr>
              <a:buNone/>
            </a:pPr>
            <a:r>
              <a:rPr lang="zh-CN" altLang="en-US" sz="2000" dirty="0" smtClean="0"/>
              <a:t>（</a:t>
            </a:r>
            <a:r>
              <a:rPr lang="en-US" sz="2000" dirty="0" smtClean="0"/>
              <a:t>1</a:t>
            </a:r>
            <a:r>
              <a:rPr lang="zh-CN" altLang="en-US" sz="2000" dirty="0" smtClean="0"/>
              <a:t>）开发周期过长。</a:t>
            </a:r>
            <a:endParaRPr lang="en-US" altLang="zh-CN" sz="2000" dirty="0" smtClean="0"/>
          </a:p>
          <a:p>
            <a:pPr>
              <a:buNone/>
            </a:pPr>
            <a:r>
              <a:rPr lang="zh-CN" altLang="en-US" sz="2000" dirty="0" smtClean="0"/>
              <a:t>（</a:t>
            </a:r>
            <a:r>
              <a:rPr lang="en-US" sz="2000" dirty="0" smtClean="0"/>
              <a:t>2</a:t>
            </a:r>
            <a:r>
              <a:rPr lang="zh-CN" altLang="en-US" sz="2000" dirty="0" smtClean="0"/>
              <a:t>）这种方法要求系统开发者在调查中就充分地掌握用户需求、管理状况以及预见可能发生的变化，这不大符合人们循序渐进地认识事物的规律性，因此在实际工作中实施有一定的困难。</a:t>
            </a:r>
          </a:p>
          <a:p>
            <a:pPr>
              <a:buNone/>
            </a:pPr>
            <a:r>
              <a:rPr lang="zh-CN" altLang="en-US" sz="2000" dirty="0" smtClean="0"/>
              <a:t>（</a:t>
            </a:r>
            <a:r>
              <a:rPr lang="en-US" sz="2000" dirty="0" smtClean="0"/>
              <a:t>3</a:t>
            </a:r>
            <a:r>
              <a:rPr lang="zh-CN" altLang="en-US" sz="2000" dirty="0" smtClean="0"/>
              <a:t>）所需文档资料数量大。</a:t>
            </a:r>
            <a:endParaRPr lang="en-US" altLang="zh-CN" sz="2000" dirty="0" smtClean="0"/>
          </a:p>
          <a:p>
            <a:pPr>
              <a:buNone/>
            </a:pPr>
            <a:r>
              <a:rPr lang="zh-CN" altLang="en-US" sz="2000" dirty="0" smtClean="0"/>
              <a:t>（</a:t>
            </a:r>
            <a:r>
              <a:rPr lang="en-US" sz="2000" dirty="0" smtClean="0"/>
              <a:t>4</a:t>
            </a:r>
            <a:r>
              <a:rPr lang="zh-CN" altLang="en-US" sz="2000" dirty="0" smtClean="0"/>
              <a:t>）不少软件系统，特别是管理信息系统，是人机交互式的系统。但是，结构化系统开发方法在理解、表达人机界面方面是很差的，数据流程图描述和逐步分解技术在这里都发挥不了特长。</a:t>
            </a:r>
            <a:endParaRPr lang="en-US" altLang="zh-CN" sz="2000" dirty="0" smtClean="0"/>
          </a:p>
          <a:p>
            <a:pPr>
              <a:buNone/>
            </a:pPr>
            <a:r>
              <a:rPr lang="zh-CN" altLang="en-US" sz="2000" dirty="0" smtClean="0"/>
              <a:t>（</a:t>
            </a:r>
            <a:r>
              <a:rPr lang="en-US" sz="2000" dirty="0" smtClean="0"/>
              <a:t>5</a:t>
            </a:r>
            <a:r>
              <a:rPr lang="zh-CN" altLang="en-US" sz="2000" dirty="0" smtClean="0"/>
              <a:t>）结构化系统开发方法为目标系统描述了一个模型，但这个模型仅仅是书面的，只能供人们阅读和讨论而不能运行和试用，因此，在澄清和确定用户需求方面能起的作用毕竟是有限的，从而导致用户信息反馈太迟，对目标系统的质量也有一定的影响。</a:t>
            </a:r>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78</a:t>
            </a:fld>
            <a:endParaRPr lang="zh-CN" altLang="zh-CN"/>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en-US" altLang="zh-CN" sz="2000" b="1" dirty="0" smtClean="0"/>
              <a:t>3</a:t>
            </a:r>
            <a:r>
              <a:rPr lang="zh-CN" altLang="en-US" sz="2000" b="1" dirty="0" smtClean="0"/>
              <a:t>、系统开发的生命周期</a:t>
            </a:r>
            <a:endParaRPr lang="en-US" altLang="zh-CN" sz="2000" b="1" dirty="0" smtClean="0"/>
          </a:p>
          <a:p>
            <a:pPr>
              <a:buNone/>
            </a:pPr>
            <a:r>
              <a:rPr lang="zh-CN" altLang="en-US" sz="2000" dirty="0" smtClean="0"/>
              <a:t>           </a:t>
            </a:r>
            <a:endParaRPr lang="en-US" altLang="zh-CN" sz="2000" dirty="0" smtClean="0"/>
          </a:p>
          <a:p>
            <a:pPr>
              <a:buNone/>
            </a:pPr>
            <a:r>
              <a:rPr lang="zh-CN" altLang="en-US" sz="2000" dirty="0" smtClean="0"/>
              <a:t>            生命周期法最主要的思想就是：将管理信息系统从系统调查开始，经过系统分析、系统设计、系统实施、系统维护与评价，直接建立新系统，看成是一个生命周期的结束，另一个生命周期的开始。</a:t>
            </a:r>
            <a:endParaRPr lang="en-US" altLang="zh-CN" sz="2000" dirty="0" smtClean="0"/>
          </a:p>
          <a:p>
            <a:pPr>
              <a:buNone/>
            </a:pPr>
            <a:r>
              <a:rPr lang="zh-CN" altLang="en-US" sz="2000" dirty="0" smtClean="0"/>
              <a:t>            用结构化系统开发方法开发一个系统，将整个开发过程划分为五个首尾相连接的阶段：</a:t>
            </a:r>
            <a:endParaRPr lang="en-US" altLang="zh-CN" sz="2000" dirty="0" smtClean="0"/>
          </a:p>
          <a:p>
            <a:pPr>
              <a:buNone/>
            </a:pPr>
            <a:r>
              <a:rPr lang="zh-CN" altLang="en-US" sz="2000" dirty="0" smtClean="0"/>
              <a:t>（</a:t>
            </a:r>
            <a:r>
              <a:rPr lang="en-US" sz="2000" dirty="0" smtClean="0"/>
              <a:t>1</a:t>
            </a:r>
            <a:r>
              <a:rPr lang="zh-CN" altLang="en-US" sz="2000" dirty="0" smtClean="0"/>
              <a:t>）系统规划与可行性分析</a:t>
            </a:r>
            <a:endParaRPr lang="en-US" altLang="zh-CN" sz="2000" dirty="0" smtClean="0"/>
          </a:p>
          <a:p>
            <a:pPr>
              <a:buNone/>
            </a:pPr>
            <a:r>
              <a:rPr lang="zh-CN" altLang="en-US" sz="2000" dirty="0" smtClean="0"/>
              <a:t>（</a:t>
            </a:r>
            <a:r>
              <a:rPr lang="en-US" sz="2000" dirty="0" smtClean="0"/>
              <a:t>2</a:t>
            </a:r>
            <a:r>
              <a:rPr lang="zh-CN" altLang="en-US" sz="2000" dirty="0" smtClean="0"/>
              <a:t>）系统分析</a:t>
            </a:r>
          </a:p>
          <a:p>
            <a:pPr>
              <a:buNone/>
            </a:pPr>
            <a:r>
              <a:rPr lang="zh-CN" altLang="en-US" sz="2000" dirty="0" smtClean="0"/>
              <a:t>（</a:t>
            </a:r>
            <a:r>
              <a:rPr lang="en-US" sz="2000" dirty="0" smtClean="0"/>
              <a:t>3</a:t>
            </a:r>
            <a:r>
              <a:rPr lang="zh-CN" altLang="en-US" sz="2000" dirty="0" smtClean="0"/>
              <a:t>）系统设计</a:t>
            </a:r>
          </a:p>
          <a:p>
            <a:pPr>
              <a:buNone/>
            </a:pPr>
            <a:r>
              <a:rPr lang="zh-CN" altLang="en-US" sz="2000" dirty="0" smtClean="0"/>
              <a:t>（</a:t>
            </a:r>
            <a:r>
              <a:rPr lang="en-US" sz="2000" dirty="0" smtClean="0"/>
              <a:t>4</a:t>
            </a:r>
            <a:r>
              <a:rPr lang="zh-CN" altLang="en-US" sz="2000" dirty="0" smtClean="0"/>
              <a:t>）系统实施</a:t>
            </a:r>
            <a:endParaRPr lang="en-US" altLang="zh-CN" sz="2000" dirty="0" smtClean="0"/>
          </a:p>
          <a:p>
            <a:pPr>
              <a:buNone/>
            </a:pPr>
            <a:r>
              <a:rPr lang="zh-CN" altLang="en-US" sz="2000" dirty="0" smtClean="0"/>
              <a:t>（</a:t>
            </a:r>
            <a:r>
              <a:rPr lang="en-US" sz="2000" dirty="0" smtClean="0"/>
              <a:t>5</a:t>
            </a:r>
            <a:r>
              <a:rPr lang="zh-CN" altLang="en-US" sz="2000" dirty="0" smtClean="0"/>
              <a:t>）系统运行与维护</a:t>
            </a:r>
          </a:p>
          <a:p>
            <a:pPr>
              <a:buNone/>
            </a:pPr>
            <a:endParaRPr lang="zh-CN" altLang="en-US" sz="2000" dirty="0" smtClean="0"/>
          </a:p>
          <a:p>
            <a:pPr>
              <a:buNone/>
            </a:pPr>
            <a:endParaRPr lang="zh-CN" altLang="en-US" sz="2000" dirty="0" smtClean="0"/>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79</a:t>
            </a:fld>
            <a:endParaRPr lang="zh-CN" altLang="zh-C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714356"/>
            <a:ext cx="8229600" cy="5214974"/>
          </a:xfrm>
        </p:spPr>
        <p:txBody>
          <a:bodyPr/>
          <a:lstStyle/>
          <a:p>
            <a:r>
              <a:rPr lang="en-US" altLang="zh-CN" dirty="0" smtClean="0"/>
              <a:t>3</a:t>
            </a:r>
            <a:r>
              <a:rPr lang="zh-CN" altLang="en-US" dirty="0" smtClean="0"/>
              <a:t>、信息的性质</a:t>
            </a:r>
            <a:endParaRPr lang="en-US" altLang="zh-CN" dirty="0" smtClean="0"/>
          </a:p>
          <a:p>
            <a:r>
              <a:rPr lang="zh-CN" altLang="en-US" dirty="0" smtClean="0"/>
              <a:t>（</a:t>
            </a:r>
            <a:r>
              <a:rPr lang="en-US" dirty="0" smtClean="0"/>
              <a:t>1</a:t>
            </a:r>
            <a:r>
              <a:rPr lang="zh-CN" altLang="en-US" dirty="0" smtClean="0"/>
              <a:t>）客观性。</a:t>
            </a:r>
          </a:p>
          <a:p>
            <a:r>
              <a:rPr lang="zh-CN" altLang="en-US" dirty="0" smtClean="0"/>
              <a:t>（</a:t>
            </a:r>
            <a:r>
              <a:rPr lang="en-US" dirty="0" smtClean="0"/>
              <a:t>2</a:t>
            </a:r>
            <a:r>
              <a:rPr lang="zh-CN" altLang="en-US" dirty="0" smtClean="0"/>
              <a:t>）普遍性。</a:t>
            </a:r>
          </a:p>
          <a:p>
            <a:r>
              <a:rPr lang="zh-CN" altLang="en-US" dirty="0" smtClean="0"/>
              <a:t>（</a:t>
            </a:r>
            <a:r>
              <a:rPr lang="en-US" dirty="0" smtClean="0"/>
              <a:t>3</a:t>
            </a:r>
            <a:r>
              <a:rPr lang="zh-CN" altLang="en-US" dirty="0" smtClean="0"/>
              <a:t>）无限性。</a:t>
            </a:r>
          </a:p>
          <a:p>
            <a:r>
              <a:rPr lang="zh-CN" altLang="en-US" dirty="0" smtClean="0"/>
              <a:t>（</a:t>
            </a:r>
            <a:r>
              <a:rPr lang="en-US" dirty="0" smtClean="0"/>
              <a:t>4</a:t>
            </a:r>
            <a:r>
              <a:rPr lang="zh-CN" altLang="en-US" dirty="0" smtClean="0"/>
              <a:t>）动态性。</a:t>
            </a:r>
          </a:p>
          <a:p>
            <a:r>
              <a:rPr lang="zh-CN" altLang="en-US" dirty="0" smtClean="0"/>
              <a:t>（</a:t>
            </a:r>
            <a:r>
              <a:rPr lang="en-US" dirty="0" smtClean="0"/>
              <a:t>5</a:t>
            </a:r>
            <a:r>
              <a:rPr lang="zh-CN" altLang="en-US" dirty="0" smtClean="0"/>
              <a:t>）依附性。</a:t>
            </a:r>
          </a:p>
          <a:p>
            <a:r>
              <a:rPr lang="zh-CN" altLang="en-US" dirty="0" smtClean="0"/>
              <a:t>（</a:t>
            </a:r>
            <a:r>
              <a:rPr lang="en-US" dirty="0" smtClean="0"/>
              <a:t>6</a:t>
            </a:r>
            <a:r>
              <a:rPr lang="zh-CN" altLang="en-US" dirty="0" smtClean="0"/>
              <a:t>）变换性。</a:t>
            </a:r>
          </a:p>
          <a:p>
            <a:r>
              <a:rPr lang="zh-CN" altLang="en-US" dirty="0" smtClean="0"/>
              <a:t>（</a:t>
            </a:r>
            <a:r>
              <a:rPr lang="en-US" dirty="0" smtClean="0"/>
              <a:t>7</a:t>
            </a:r>
            <a:r>
              <a:rPr lang="zh-CN" altLang="en-US" dirty="0" smtClean="0"/>
              <a:t>）传递性。</a:t>
            </a:r>
            <a:endParaRPr lang="en-US" altLang="zh-CN" dirty="0" smtClean="0"/>
          </a:p>
          <a:p>
            <a:r>
              <a:rPr lang="zh-CN" altLang="en-US" dirty="0" smtClean="0"/>
              <a:t>（</a:t>
            </a:r>
            <a:r>
              <a:rPr lang="en-US" dirty="0" smtClean="0"/>
              <a:t>8</a:t>
            </a:r>
            <a:r>
              <a:rPr lang="zh-CN" altLang="en-US" dirty="0" smtClean="0"/>
              <a:t>）层次性。</a:t>
            </a:r>
          </a:p>
          <a:p>
            <a:endParaRPr lang="zh-CN" altLang="en-US" dirty="0" smtClean="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8</a:t>
            </a:fld>
            <a:endParaRPr lang="zh-CN" altLang="zh-CN"/>
          </a:p>
        </p:txBody>
      </p:sp>
      <p:sp>
        <p:nvSpPr>
          <p:cNvPr id="5" name="TextBox 4"/>
          <p:cNvSpPr txBox="1"/>
          <p:nvPr/>
        </p:nvSpPr>
        <p:spPr>
          <a:xfrm>
            <a:off x="4214810" y="1357298"/>
            <a:ext cx="3685193" cy="1354217"/>
          </a:xfrm>
          <a:prstGeom prst="rect">
            <a:avLst/>
          </a:prstGeom>
          <a:noFill/>
        </p:spPr>
        <p:txBody>
          <a:bodyPr wrap="square" rtlCol="0">
            <a:spAutoFit/>
          </a:bodyPr>
          <a:lstStyle/>
          <a:p>
            <a:r>
              <a:rPr lang="zh-CN" altLang="en-US" sz="3200" dirty="0" smtClean="0">
                <a:latin typeface="+mn-lt"/>
                <a:ea typeface="+mn-ea"/>
              </a:rPr>
              <a:t>（</a:t>
            </a:r>
            <a:r>
              <a:rPr lang="en-US" altLang="en-US" sz="3200" dirty="0" smtClean="0">
                <a:latin typeface="+mn-lt"/>
                <a:ea typeface="+mn-ea"/>
              </a:rPr>
              <a:t>9</a:t>
            </a:r>
            <a:r>
              <a:rPr lang="zh-CN" altLang="en-US" sz="3200" dirty="0" smtClean="0">
                <a:latin typeface="+mn-lt"/>
                <a:ea typeface="+mn-ea"/>
              </a:rPr>
              <a:t>）系统性。</a:t>
            </a:r>
          </a:p>
          <a:p>
            <a:r>
              <a:rPr lang="zh-CN" altLang="en-US" sz="3200" dirty="0" smtClean="0">
                <a:latin typeface="+mn-lt"/>
                <a:ea typeface="+mn-ea"/>
              </a:rPr>
              <a:t>（</a:t>
            </a:r>
            <a:r>
              <a:rPr lang="en-US" altLang="en-US" sz="3200" dirty="0" smtClean="0">
                <a:latin typeface="+mn-lt"/>
                <a:ea typeface="+mn-ea"/>
              </a:rPr>
              <a:t>10</a:t>
            </a:r>
            <a:r>
              <a:rPr lang="zh-CN" altLang="en-US" sz="3200" dirty="0" smtClean="0">
                <a:latin typeface="+mn-lt"/>
                <a:ea typeface="+mn-ea"/>
              </a:rPr>
              <a:t>）转化性。</a:t>
            </a:r>
          </a:p>
          <a:p>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80</a:t>
            </a:fld>
            <a:endParaRPr lang="zh-CN" altLang="zh-CN"/>
          </a:p>
        </p:txBody>
      </p:sp>
      <p:pic>
        <p:nvPicPr>
          <p:cNvPr id="57345" name="Picture 1" descr="C:\Users\Administrator\AppData\Roaming\Tencent\Users\18792909\QQ\WinTemp\RichOle\1(R$(V4G4P@)@DZ2F8%6_NK.jpg"/>
          <p:cNvPicPr>
            <a:picLocks noChangeAspect="1" noChangeArrowheads="1"/>
          </p:cNvPicPr>
          <p:nvPr/>
        </p:nvPicPr>
        <p:blipFill>
          <a:blip r:embed="rId2"/>
          <a:srcRect/>
          <a:stretch>
            <a:fillRect/>
          </a:stretch>
        </p:blipFill>
        <p:spPr bwMode="auto">
          <a:xfrm>
            <a:off x="1857356" y="785794"/>
            <a:ext cx="5300520" cy="5000660"/>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zh-CN" altLang="en-US" sz="2000" dirty="0" smtClean="0"/>
              <a:t>（</a:t>
            </a:r>
            <a:r>
              <a:rPr lang="en-US" sz="2000" dirty="0" smtClean="0"/>
              <a:t>1</a:t>
            </a:r>
            <a:r>
              <a:rPr lang="zh-CN" altLang="en-US" sz="2000" dirty="0" smtClean="0"/>
              <a:t>）系统规划与可行性分析</a:t>
            </a:r>
            <a:endParaRPr lang="en-US" altLang="zh-CN" sz="2000" dirty="0" smtClean="0"/>
          </a:p>
          <a:p>
            <a:r>
              <a:rPr lang="zh-CN" altLang="en-US" sz="2000" dirty="0" smtClean="0"/>
              <a:t>本阶段根据用户的系统开发请求，进行初步调查，明确问题，确定系统目标和总体结构，确定分阶段实施进度，并向管理层提交项目计划报告。这个阶段首先要回答的问题是：“我们为什么需要一个新的系统项目”和“需要系统完成什么”。</a:t>
            </a:r>
            <a:endParaRPr lang="en-US" altLang="zh-CN" sz="2000" dirty="0" smtClean="0"/>
          </a:p>
          <a:p>
            <a:r>
              <a:rPr lang="zh-CN" altLang="en-US" sz="2000" dirty="0" smtClean="0"/>
              <a:t> 在项目计划报告被批准后，接着需要进行项目可行性研究。这个阶段需要回答的关键问题是：“对于上一个阶段所确定的目标有行得通的解决方法吗？”为了回答这个问题，需要对任务立项阶段所确定的目标进行可行性分析和必要性研究。可行性研究主要是从技术可行性、经济可行性、社会可行性三个方面进行分析，寻求一个或多个在技术、经济、社会和法律诸方面的可行的解决方案，对各种可能方案做出必要的成本</a:t>
            </a:r>
            <a:r>
              <a:rPr lang="en-US" sz="2000" dirty="0" smtClean="0"/>
              <a:t>/</a:t>
            </a:r>
            <a:r>
              <a:rPr lang="zh-CN" altLang="en-US" sz="2000" dirty="0" smtClean="0"/>
              <a:t>效益分析，据此提出可行性分析报告，据此作为是否继续进行该项工程的依据。</a:t>
            </a:r>
          </a:p>
          <a:p>
            <a:pPr>
              <a:buNone/>
            </a:pPr>
            <a:endParaRPr lang="en-US" altLang="zh-CN" sz="2000" dirty="0" smtClean="0"/>
          </a:p>
          <a:p>
            <a:pPr>
              <a:buNone/>
            </a:pPr>
            <a:endParaRPr lang="zh-CN" altLang="en-US" sz="2000" dirty="0" smtClean="0"/>
          </a:p>
          <a:p>
            <a:pPr>
              <a:buNone/>
            </a:pPr>
            <a:endParaRPr lang="zh-CN" altLang="en-US" sz="2000" dirty="0" smtClean="0"/>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81</a:t>
            </a:fld>
            <a:endParaRPr lang="zh-CN" altLang="zh-CN"/>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zh-CN" altLang="en-US" sz="2000" dirty="0" smtClean="0"/>
              <a:t>（</a:t>
            </a:r>
            <a:r>
              <a:rPr lang="en-US" altLang="zh-CN" sz="2000" dirty="0" smtClean="0"/>
              <a:t>2</a:t>
            </a:r>
            <a:r>
              <a:rPr lang="zh-CN" altLang="en-US" sz="2000" dirty="0" smtClean="0"/>
              <a:t>）系统分析</a:t>
            </a:r>
            <a:endParaRPr lang="en-US" altLang="zh-CN" sz="2000" dirty="0" smtClean="0"/>
          </a:p>
          <a:p>
            <a:r>
              <a:rPr lang="zh-CN" altLang="en-US" sz="2000" dirty="0" smtClean="0"/>
              <a:t>如果可行性分析报告的结论是可行的，并得到领导的批准，则可进入系统开</a:t>
            </a:r>
          </a:p>
          <a:p>
            <a:r>
              <a:rPr lang="zh-CN" altLang="en-US" sz="2000" dirty="0" smtClean="0"/>
              <a:t>发的第二阶段，即系统分析。在这一阶段，主要任务是对组织结构与功能进行分析，理清企业业务流程和数据流程的处理，并且将企业业务流程与数据流程抽象化，通过对功能数据的分析，提出新系统的逻辑方案。根据系统任务书所确定的范围，对现行系统进行详细调查，描述现行系统的业务流程，指出现行系统的局限性和不足之处，确定新系统的基本目标和逻辑功能要求，即提出新系统的逻辑模型。本阶段的成果为系统分析报告。</a:t>
            </a:r>
          </a:p>
          <a:p>
            <a:pPr>
              <a:buNone/>
            </a:pPr>
            <a:endParaRPr lang="en-US" altLang="zh-CN" sz="2000" dirty="0" smtClean="0"/>
          </a:p>
          <a:p>
            <a:pPr>
              <a:buNone/>
            </a:pPr>
            <a:endParaRPr lang="zh-CN" altLang="en-US" sz="2000" dirty="0" smtClean="0"/>
          </a:p>
          <a:p>
            <a:pPr>
              <a:buNone/>
            </a:pPr>
            <a:endParaRPr lang="zh-CN" altLang="en-US" sz="2000" dirty="0" smtClean="0"/>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82</a:t>
            </a:fld>
            <a:endParaRPr lang="zh-CN" altLang="zh-CN"/>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4857784"/>
          </a:xfrm>
        </p:spPr>
        <p:txBody>
          <a:bodyPr/>
          <a:lstStyle/>
          <a:p>
            <a:pPr>
              <a:buNone/>
            </a:pPr>
            <a:r>
              <a:rPr lang="zh-CN" altLang="en-US" sz="2000" dirty="0" smtClean="0"/>
              <a:t>（</a:t>
            </a:r>
            <a:r>
              <a:rPr lang="en-US" altLang="zh-CN" sz="2000" dirty="0" smtClean="0"/>
              <a:t>3</a:t>
            </a:r>
            <a:r>
              <a:rPr lang="zh-CN" altLang="en-US" sz="2000" dirty="0" smtClean="0"/>
              <a:t>）系统设计</a:t>
            </a:r>
            <a:endParaRPr lang="en-US" altLang="zh-CN" sz="2000" dirty="0" smtClean="0"/>
          </a:p>
          <a:p>
            <a:r>
              <a:rPr lang="zh-CN" altLang="en-US" sz="2000" dirty="0" smtClean="0"/>
              <a:t>系统设计的主要任务是确定系统的总体设计方案，划分子系统功能，确定共享数据的组织，然后进行详细设计，如处理模块的设计、数据库系统的设计、输入</a:t>
            </a:r>
            <a:r>
              <a:rPr lang="en-US" sz="2000" dirty="0" smtClean="0"/>
              <a:t>/</a:t>
            </a:r>
            <a:r>
              <a:rPr lang="zh-CN" altLang="en-US" sz="2000" dirty="0" smtClean="0"/>
              <a:t>输出界面的设计和编码的设计等。该阶段的成果为下一阶段的实施提供了编程指导书。</a:t>
            </a:r>
          </a:p>
          <a:p>
            <a:pPr>
              <a:buNone/>
            </a:pPr>
            <a:r>
              <a:rPr lang="zh-CN" altLang="en-US" sz="2000" dirty="0" smtClean="0"/>
              <a:t>（</a:t>
            </a:r>
            <a:r>
              <a:rPr lang="en-US" sz="2000" dirty="0" smtClean="0"/>
              <a:t>4</a:t>
            </a:r>
            <a:r>
              <a:rPr lang="zh-CN" altLang="en-US" sz="2000" dirty="0" smtClean="0"/>
              <a:t>）系统实施</a:t>
            </a:r>
          </a:p>
          <a:p>
            <a:r>
              <a:rPr lang="zh-CN" altLang="en-US" sz="2000" dirty="0" smtClean="0"/>
              <a:t>系统实施的主要任务是编码、测试系统调试等，将设计的系统付诸实施。购置、安装、调试计算机等设备，编写程序，调试程序，进行系统运行所需数据的准备（由业务人员完成），对相关人员进行培训（由系统分析设计人员培训业务人员和操作员），数据文件转换，系统调试。然后投入试运行。本阶段的成果为大量的程序清单、测试报告和调试报告以及系统使用说明书。</a:t>
            </a:r>
          </a:p>
          <a:p>
            <a:pPr>
              <a:buNone/>
            </a:pPr>
            <a:endParaRPr lang="zh-CN" altLang="en-US" sz="2000" dirty="0" smtClean="0"/>
          </a:p>
          <a:p>
            <a:pPr>
              <a:buNone/>
            </a:pPr>
            <a:endParaRPr lang="zh-CN" altLang="en-US" sz="2000" dirty="0" smtClean="0"/>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83</a:t>
            </a:fld>
            <a:endParaRPr lang="zh-CN" altLang="zh-CN"/>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857232"/>
            <a:ext cx="8258204" cy="3429024"/>
          </a:xfrm>
        </p:spPr>
        <p:txBody>
          <a:bodyPr/>
          <a:lstStyle/>
          <a:p>
            <a:pPr>
              <a:buNone/>
            </a:pPr>
            <a:r>
              <a:rPr lang="zh-CN" altLang="en-US" sz="2000" dirty="0" smtClean="0"/>
              <a:t>（</a:t>
            </a:r>
            <a:r>
              <a:rPr lang="en-US" altLang="zh-CN" sz="2000" dirty="0" smtClean="0"/>
              <a:t>5</a:t>
            </a:r>
            <a:r>
              <a:rPr lang="zh-CN" altLang="en-US" sz="2000" dirty="0" smtClean="0"/>
              <a:t>）系统运行与维护</a:t>
            </a:r>
            <a:endParaRPr lang="en-US" altLang="zh-CN" sz="2000" dirty="0" smtClean="0"/>
          </a:p>
          <a:p>
            <a:r>
              <a:rPr lang="zh-CN" altLang="en-US" sz="2000" dirty="0" smtClean="0"/>
              <a:t>本阶段主要任务是进行系统的日常运行管理，根据一定的规格对系统进行必要的修改，评价系统的运行效率、工作质量和经济效益，对运行费用和效果进行监理审计。软件交用户后，为适应外部环境的变化以及用户要求增加新的功能，将遇到变更、修改系统的问题。软件维护是在生命周期的各个阶段去调整现有程序，而不是开发一个新的程序。</a:t>
            </a:r>
          </a:p>
          <a:p>
            <a:pPr>
              <a:buNone/>
            </a:pPr>
            <a:endParaRPr lang="zh-CN" altLang="en-US" sz="2000" dirty="0" smtClean="0"/>
          </a:p>
          <a:p>
            <a:pPr>
              <a:buNone/>
            </a:pPr>
            <a:endParaRPr lang="zh-CN" altLang="en-US" sz="2000" dirty="0" smtClean="0"/>
          </a:p>
          <a:p>
            <a:pPr>
              <a:buNone/>
            </a:pP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84</a:t>
            </a:fld>
            <a:endParaRPr lang="zh-CN" altLang="zh-CN"/>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2"/>
            <a:ext cx="8401080" cy="4786345"/>
          </a:xfrm>
        </p:spPr>
        <p:txBody>
          <a:bodyPr/>
          <a:lstStyle/>
          <a:p>
            <a:r>
              <a:rPr lang="zh-CN" altLang="en-US" dirty="0" smtClean="0"/>
              <a:t>二、原型法</a:t>
            </a:r>
            <a:endParaRPr lang="en-US" altLang="zh-CN" dirty="0" smtClean="0"/>
          </a:p>
          <a:p>
            <a:r>
              <a:rPr lang="zh-CN" altLang="en-US" sz="2000" dirty="0" smtClean="0"/>
              <a:t>原型法（</a:t>
            </a:r>
            <a:r>
              <a:rPr lang="en-US" sz="2000" dirty="0" smtClean="0"/>
              <a:t>prototyping</a:t>
            </a:r>
            <a:r>
              <a:rPr lang="zh-CN" altLang="en-US" sz="2000" dirty="0" smtClean="0"/>
              <a:t>），又也称渐进法（</a:t>
            </a:r>
            <a:r>
              <a:rPr lang="en-US" sz="2000" dirty="0" smtClean="0"/>
              <a:t>evolutionary</a:t>
            </a:r>
            <a:r>
              <a:rPr lang="zh-CN" altLang="en-US" sz="2000" dirty="0" smtClean="0"/>
              <a:t>）或迭代法（</a:t>
            </a:r>
            <a:r>
              <a:rPr lang="en-US" sz="2000" dirty="0" smtClean="0"/>
              <a:t>iterative</a:t>
            </a:r>
            <a:r>
              <a:rPr lang="zh-CN" altLang="en-US" sz="2000" dirty="0" smtClean="0"/>
              <a:t>），是</a:t>
            </a:r>
            <a:r>
              <a:rPr lang="en-US" sz="2000" dirty="0" smtClean="0"/>
              <a:t>20</a:t>
            </a:r>
            <a:r>
              <a:rPr lang="zh-CN" altLang="en-US" sz="2000" dirty="0" smtClean="0"/>
              <a:t>世纪</a:t>
            </a:r>
            <a:r>
              <a:rPr lang="en-US" sz="2000" dirty="0" smtClean="0"/>
              <a:t>80</a:t>
            </a:r>
            <a:r>
              <a:rPr lang="zh-CN" altLang="en-US" sz="2000" dirty="0" smtClean="0"/>
              <a:t>年代随着计算机软件技术的发展，特别是在关系数据库系统（</a:t>
            </a:r>
            <a:r>
              <a:rPr lang="en-US" sz="2000" dirty="0" smtClean="0"/>
              <a:t>relational data base system</a:t>
            </a:r>
            <a:r>
              <a:rPr lang="zh-CN" altLang="en-US" sz="2000" dirty="0" smtClean="0"/>
              <a:t>，</a:t>
            </a:r>
            <a:r>
              <a:rPr lang="en-US" sz="2000" dirty="0" smtClean="0"/>
              <a:t>RDBS</a:t>
            </a:r>
            <a:r>
              <a:rPr lang="zh-CN" altLang="en-US" sz="2000" dirty="0" smtClean="0"/>
              <a:t>）、第四代程序生成语言（</a:t>
            </a:r>
            <a:r>
              <a:rPr lang="en-US" sz="2000" dirty="0" smtClean="0"/>
              <a:t>4th generation language</a:t>
            </a:r>
            <a:r>
              <a:rPr lang="zh-CN" altLang="en-US" sz="2000" dirty="0" smtClean="0"/>
              <a:t>，</a:t>
            </a:r>
            <a:r>
              <a:rPr lang="en-US" sz="2000" dirty="0" smtClean="0"/>
              <a:t>4GL</a:t>
            </a:r>
            <a:r>
              <a:rPr lang="zh-CN" altLang="en-US" sz="2000" dirty="0" smtClean="0"/>
              <a:t>）和各种系统开发集成环境产生的基础之上，提出了一种从设计思想、到工具和手段都全新的系统开发方法。原型法与前面介绍的结构化方法相比，它扬弃了那种一步步周密细致地调查分析，然后逐步整理出文字档案，最后才能让用户看到结果的繁琐作法。</a:t>
            </a:r>
            <a:endParaRPr lang="en-US" altLang="zh-CN" sz="2000" dirty="0" smtClean="0"/>
          </a:p>
          <a:p>
            <a:r>
              <a:rPr lang="zh-CN" altLang="en-US" sz="2000" dirty="0" smtClean="0"/>
              <a:t>原型法一开始就凭借着系统开发人员对用户要求的理解，在强有力的软件环境支持下，给出一个形象、直观的系统原型，然后与用户反复协商修改，最终形成实际系统。</a:t>
            </a:r>
          </a:p>
          <a:p>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85</a:t>
            </a:fld>
            <a:endParaRPr lang="zh-CN" altLang="zh-CN"/>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86</a:t>
            </a:fld>
            <a:endParaRPr lang="zh-CN" altLang="zh-CN"/>
          </a:p>
        </p:txBody>
      </p:sp>
      <p:sp>
        <p:nvSpPr>
          <p:cNvPr id="3" name="内容占位符 2"/>
          <p:cNvSpPr txBox="1">
            <a:spLocks/>
          </p:cNvSpPr>
          <p:nvPr/>
        </p:nvSpPr>
        <p:spPr>
          <a:xfrm>
            <a:off x="314324" y="928670"/>
            <a:ext cx="8401080" cy="4572031"/>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、原型法的基本思想</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marL="342900" indent="-342900" eaLnBrk="0" hangingPunct="0">
              <a:spcBef>
                <a:spcPct val="20000"/>
              </a:spcBef>
              <a:buFont typeface="Arial" pitchFamily="34" charset="0"/>
              <a:buChar char="•"/>
            </a:pPr>
            <a:r>
              <a:rPr lang="zh-CN" altLang="en-US" sz="2000" dirty="0" smtClean="0"/>
              <a:t>原型法的基本思想是：用户与系统分析人员合作，根据用户提出的基本的问题和想法，对需求做简单快速的分析后，利用先进的开发工具，尽快构造出一个原型系统作为实验模型，提供给用户试用、评价，在试用中不断修改完善原型，直至用户满意为止。如果原型与用户的要求相差太远，就要重新构造一个原型。</a:t>
            </a:r>
          </a:p>
          <a:p>
            <a:pPr marL="342900" lvl="0" indent="-342900" eaLnBrk="0" hangingPunct="0">
              <a:spcBef>
                <a:spcPct val="20000"/>
              </a:spcBef>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87</a:t>
            </a:fld>
            <a:endParaRPr lang="zh-CN" altLang="zh-CN"/>
          </a:p>
        </p:txBody>
      </p:sp>
      <p:sp>
        <p:nvSpPr>
          <p:cNvPr id="3" name="内容占位符 2"/>
          <p:cNvSpPr txBox="1">
            <a:spLocks/>
          </p:cNvSpPr>
          <p:nvPr/>
        </p:nvSpPr>
        <p:spPr>
          <a:xfrm>
            <a:off x="314324" y="928670"/>
            <a:ext cx="8401080" cy="4572031"/>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、原型法的开发过程</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a:buFont typeface="Arial" pitchFamily="34" charset="0"/>
              <a:buChar char="•"/>
            </a:pPr>
            <a:r>
              <a:rPr lang="zh-CN" altLang="en-US" sz="2000" dirty="0" smtClean="0"/>
              <a:t>原型法的开发过程是：针对用户的初步需求，先开发一个原型让用户试用，然后根据用户试用的反馈意见，对原型进行不断修改，使其逐步接近并最终达到开发目标。原型法实质上是一种迭代的、循环弄的开发方法。</a:t>
            </a:r>
          </a:p>
          <a:p>
            <a:r>
              <a:rPr lang="zh-CN" altLang="en-US" sz="2000" dirty="0" smtClean="0"/>
              <a:t>用原型法开发信息系统可分为四个步骤：</a:t>
            </a:r>
          </a:p>
          <a:p>
            <a:pPr marL="342900" indent="-342900" eaLnBrk="0" hangingPunct="0">
              <a:spcBef>
                <a:spcPct val="20000"/>
              </a:spcBef>
              <a:buFont typeface="Arial" pitchFamily="34" charset="0"/>
              <a:buChar char="•"/>
            </a:pPr>
            <a:r>
              <a:rPr lang="zh-CN" altLang="en-US" sz="2000" dirty="0" smtClean="0"/>
              <a:t>用原型法开发信息系统可分为四个步骤：</a:t>
            </a:r>
            <a:endParaRPr lang="en-US" altLang="zh-CN" sz="2000" dirty="0" smtClean="0"/>
          </a:p>
          <a:p>
            <a:pPr marL="342900" indent="-342900" eaLnBrk="0" hangingPunct="0">
              <a:spcBef>
                <a:spcPct val="20000"/>
              </a:spcBef>
            </a:pPr>
            <a:r>
              <a:rPr lang="zh-CN" altLang="en-US" sz="2000" dirty="0" smtClean="0"/>
              <a:t>（</a:t>
            </a:r>
            <a:r>
              <a:rPr lang="en-US" sz="2000" dirty="0" smtClean="0"/>
              <a:t>1</a:t>
            </a:r>
            <a:r>
              <a:rPr lang="zh-CN" altLang="en-US" sz="2000" dirty="0" smtClean="0"/>
              <a:t>）确定用户的基本需求。</a:t>
            </a:r>
          </a:p>
          <a:p>
            <a:pPr marL="342900" indent="-342900" eaLnBrk="0" hangingPunct="0">
              <a:spcBef>
                <a:spcPct val="20000"/>
              </a:spcBef>
            </a:pPr>
            <a:r>
              <a:rPr lang="zh-CN" altLang="en-US" sz="2000" dirty="0" smtClean="0"/>
              <a:t>（</a:t>
            </a:r>
            <a:r>
              <a:rPr lang="en-US" sz="2000" dirty="0" smtClean="0"/>
              <a:t>2</a:t>
            </a:r>
            <a:r>
              <a:rPr lang="zh-CN" altLang="en-US" sz="2000" dirty="0" smtClean="0"/>
              <a:t>）开发初始原型系统。</a:t>
            </a:r>
          </a:p>
          <a:p>
            <a:pPr marL="342900" indent="-342900" eaLnBrk="0" hangingPunct="0">
              <a:spcBef>
                <a:spcPct val="20000"/>
              </a:spcBef>
            </a:pPr>
            <a:r>
              <a:rPr lang="zh-CN" altLang="en-US" sz="2000" dirty="0" smtClean="0"/>
              <a:t>（</a:t>
            </a:r>
            <a:r>
              <a:rPr lang="en-US" sz="2000" dirty="0" smtClean="0"/>
              <a:t>3</a:t>
            </a:r>
            <a:r>
              <a:rPr lang="zh-CN" altLang="en-US" sz="2000" dirty="0" smtClean="0"/>
              <a:t>）对原型进行评价。</a:t>
            </a:r>
            <a:endParaRPr lang="en-US" altLang="zh-CN" sz="2000" dirty="0" smtClean="0"/>
          </a:p>
          <a:p>
            <a:pPr marL="342900" indent="-342900" eaLnBrk="0" hangingPunct="0">
              <a:spcBef>
                <a:spcPct val="20000"/>
              </a:spcBef>
            </a:pPr>
            <a:r>
              <a:rPr lang="zh-CN" altLang="en-US" sz="2000" dirty="0" smtClean="0"/>
              <a:t>（</a:t>
            </a:r>
            <a:r>
              <a:rPr lang="en-US" sz="2000" dirty="0" smtClean="0"/>
              <a:t>4</a:t>
            </a:r>
            <a:r>
              <a:rPr lang="zh-CN" altLang="en-US" sz="2000" dirty="0" smtClean="0"/>
              <a:t>）修正和改进原型系统。</a:t>
            </a:r>
          </a:p>
          <a:p>
            <a:pPr marL="342900" lvl="0" indent="-342900" eaLnBrk="0" hangingPunct="0">
              <a:spcBef>
                <a:spcPct val="20000"/>
              </a:spcBef>
              <a:buFont typeface="Arial" pitchFamily="34" charset="0"/>
              <a:buChar cha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88</a:t>
            </a:fld>
            <a:endParaRPr lang="zh-CN" altLang="zh-CN"/>
          </a:p>
        </p:txBody>
      </p:sp>
      <p:pic>
        <p:nvPicPr>
          <p:cNvPr id="69633" name="Picture 1" descr="C:\Users\Administrator\AppData\Roaming\Tencent\Users\18792909\QQ\WinTemp\RichOle\2RJ{V38}X{ABWYDBZ@KRG3A.jpg"/>
          <p:cNvPicPr>
            <a:picLocks noChangeAspect="1" noChangeArrowheads="1"/>
          </p:cNvPicPr>
          <p:nvPr/>
        </p:nvPicPr>
        <p:blipFill>
          <a:blip r:embed="rId2"/>
          <a:srcRect/>
          <a:stretch>
            <a:fillRect/>
          </a:stretch>
        </p:blipFill>
        <p:spPr bwMode="auto">
          <a:xfrm>
            <a:off x="2562242" y="1000108"/>
            <a:ext cx="4438650" cy="4600575"/>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89</a:t>
            </a:fld>
            <a:endParaRPr lang="zh-CN" altLang="zh-CN"/>
          </a:p>
        </p:txBody>
      </p:sp>
      <p:sp>
        <p:nvSpPr>
          <p:cNvPr id="3" name="内容占位符 2"/>
          <p:cNvSpPr txBox="1">
            <a:spLocks/>
          </p:cNvSpPr>
          <p:nvPr/>
        </p:nvSpPr>
        <p:spPr>
          <a:xfrm>
            <a:off x="314324" y="928670"/>
            <a:ext cx="8401080" cy="500066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3</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、原型法的特点</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altLang="zh-CN" sz="2000" dirty="0" smtClean="0"/>
          </a:p>
          <a:p>
            <a:r>
              <a:rPr lang="zh-CN" altLang="en-US" sz="2000" dirty="0" smtClean="0"/>
              <a:t>（</a:t>
            </a:r>
            <a:r>
              <a:rPr lang="en-US" sz="2000" dirty="0" smtClean="0"/>
              <a:t>1</a:t>
            </a:r>
            <a:r>
              <a:rPr lang="zh-CN" altLang="en-US" sz="2000" dirty="0" smtClean="0"/>
              <a:t>）原型法的优点</a:t>
            </a:r>
          </a:p>
          <a:p>
            <a:pPr marL="342900" lvl="0" indent="-342900" eaLnBrk="0" hangingPunct="0">
              <a:spcBef>
                <a:spcPct val="20000"/>
              </a:spcBef>
            </a:pPr>
            <a:r>
              <a:rPr lang="zh-CN" altLang="en-US" sz="2000" dirty="0" smtClean="0"/>
              <a:t>①原型法减少了信息交流中的问题。</a:t>
            </a:r>
            <a:endParaRPr lang="en-US" altLang="zh-CN" sz="2000" dirty="0" smtClean="0"/>
          </a:p>
          <a:p>
            <a:pPr marL="342900" lvl="0" indent="-342900" eaLnBrk="0" hangingPunct="0">
              <a:spcBef>
                <a:spcPct val="20000"/>
              </a:spcBef>
            </a:pPr>
            <a:r>
              <a:rPr lang="zh-CN" altLang="en-US" sz="2000" dirty="0" smtClean="0"/>
              <a:t>②原型法通过构造原型、使用原型和修改原型的循环往复的工作方法，与人们认识事物的过程很相似。所以，从认识论的角度来看，原型方法更多地遵循了人们认识事物的规律，因而更容易为人们所普遍接受。</a:t>
            </a:r>
            <a:endParaRPr lang="en-US" altLang="zh-CN" sz="2000" dirty="0" smtClean="0"/>
          </a:p>
          <a:p>
            <a:pPr marL="342900" lvl="0" indent="-342900" eaLnBrk="0" hangingPunct="0">
              <a:spcBef>
                <a:spcPct val="20000"/>
              </a:spcBef>
            </a:pPr>
            <a:r>
              <a:rPr lang="zh-CN" altLang="en-US" sz="2000" dirty="0" smtClean="0"/>
              <a:t>③原型法减少了开发中的风险。</a:t>
            </a:r>
            <a:endParaRPr lang="en-US" altLang="zh-CN" sz="2000" dirty="0" smtClean="0"/>
          </a:p>
          <a:p>
            <a:pPr marL="342900" indent="-342900" eaLnBrk="0" hangingPunct="0">
              <a:spcBef>
                <a:spcPct val="20000"/>
              </a:spcBef>
            </a:pPr>
            <a:r>
              <a:rPr lang="zh-CN" altLang="en-US" sz="2000" dirty="0" smtClean="0"/>
              <a:t>④原型法充分利用了最新的软件工具，摆脱了传统的方法，强调软件工具支持，计算机软件的发展使系统开发的时间、费用大为减少，效率、技术等方面都大大地提高。</a:t>
            </a:r>
          </a:p>
          <a:p>
            <a:pPr marL="342900" indent="-342900" eaLnBrk="0" hangingPunct="0">
              <a:spcBef>
                <a:spcPct val="20000"/>
              </a:spcBef>
            </a:pPr>
            <a:r>
              <a:rPr lang="zh-CN" altLang="en-US" sz="2000" dirty="0" smtClean="0"/>
              <a:t>⑤原型法将系统调查、系统分析和系统设计合而为一，使用户一开始就能看到系统开发完成后的样子，提高了用户参与开发的积极性。并且用户参与系统开发的全过程，有利于系统的移交、运行和维护。</a:t>
            </a:r>
          </a:p>
          <a:p>
            <a:pPr marL="342900" lvl="0" indent="-342900" eaLnBrk="0" hangingPunct="0">
              <a:spcBef>
                <a:spcPct val="20000"/>
              </a:spcBef>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071546"/>
            <a:ext cx="8229600" cy="4525963"/>
          </a:xfrm>
        </p:spPr>
        <p:txBody>
          <a:bodyPr/>
          <a:lstStyle/>
          <a:p>
            <a:r>
              <a:rPr lang="en-US" dirty="0" smtClean="0"/>
              <a:t>4</a:t>
            </a:r>
            <a:r>
              <a:rPr lang="zh-CN" altLang="en-US" dirty="0" smtClean="0"/>
              <a:t>、信息的处理</a:t>
            </a:r>
          </a:p>
          <a:p>
            <a:r>
              <a:rPr lang="zh-CN" altLang="en-US" dirty="0" smtClean="0"/>
              <a:t>（</a:t>
            </a:r>
            <a:r>
              <a:rPr lang="en-US" dirty="0" smtClean="0"/>
              <a:t>1</a:t>
            </a:r>
            <a:r>
              <a:rPr lang="zh-CN" altLang="en-US" dirty="0" smtClean="0"/>
              <a:t>）信息的收集。</a:t>
            </a:r>
          </a:p>
          <a:p>
            <a:r>
              <a:rPr lang="zh-CN" altLang="en-US" dirty="0" smtClean="0"/>
              <a:t>（</a:t>
            </a:r>
            <a:r>
              <a:rPr lang="en-US" dirty="0" smtClean="0"/>
              <a:t>2</a:t>
            </a:r>
            <a:r>
              <a:rPr lang="zh-CN" altLang="en-US" dirty="0" smtClean="0"/>
              <a:t>）信息的传输。</a:t>
            </a:r>
          </a:p>
          <a:p>
            <a:r>
              <a:rPr lang="zh-CN" altLang="en-US" dirty="0" smtClean="0"/>
              <a:t>（</a:t>
            </a:r>
            <a:r>
              <a:rPr lang="en-US" dirty="0" smtClean="0"/>
              <a:t>3</a:t>
            </a:r>
            <a:r>
              <a:rPr lang="zh-CN" altLang="en-US" dirty="0" smtClean="0"/>
              <a:t>）信息的加工。</a:t>
            </a:r>
          </a:p>
          <a:p>
            <a:r>
              <a:rPr lang="zh-CN" altLang="en-US" dirty="0" smtClean="0"/>
              <a:t>（</a:t>
            </a:r>
            <a:r>
              <a:rPr lang="en-US" dirty="0" smtClean="0"/>
              <a:t>4</a:t>
            </a:r>
            <a:r>
              <a:rPr lang="zh-CN" altLang="en-US" dirty="0" smtClean="0"/>
              <a:t>）信息的储存。</a:t>
            </a:r>
          </a:p>
          <a:p>
            <a:r>
              <a:rPr lang="zh-CN" altLang="en-US" dirty="0" smtClean="0"/>
              <a:t>（</a:t>
            </a:r>
            <a:r>
              <a:rPr lang="en-US" dirty="0" smtClean="0"/>
              <a:t>5</a:t>
            </a:r>
            <a:r>
              <a:rPr lang="zh-CN" altLang="en-US" dirty="0" smtClean="0"/>
              <a:t>）信息的维护。</a:t>
            </a:r>
          </a:p>
          <a:p>
            <a:r>
              <a:rPr lang="zh-CN" altLang="en-US" dirty="0" smtClean="0"/>
              <a:t>（</a:t>
            </a:r>
            <a:r>
              <a:rPr lang="en-US" dirty="0" smtClean="0"/>
              <a:t>6</a:t>
            </a:r>
            <a:r>
              <a:rPr lang="zh-CN" altLang="en-US" dirty="0" smtClean="0"/>
              <a:t>）信息的使用。</a:t>
            </a:r>
          </a:p>
          <a:p>
            <a:endParaRPr lang="zh-CN" altLang="en-US" dirty="0"/>
          </a:p>
        </p:txBody>
      </p:sp>
      <p:sp>
        <p:nvSpPr>
          <p:cNvPr id="4" name="灯片编号占位符 3"/>
          <p:cNvSpPr>
            <a:spLocks noGrp="1"/>
          </p:cNvSpPr>
          <p:nvPr>
            <p:ph type="sldNum" sz="quarter" idx="12"/>
          </p:nvPr>
        </p:nvSpPr>
        <p:spPr/>
        <p:txBody>
          <a:bodyPr/>
          <a:lstStyle/>
          <a:p>
            <a:pPr>
              <a:defRPr/>
            </a:pPr>
            <a:fld id="{4F5DCE36-3B01-4AE6-8C86-0E335C5E60C7}" type="slidenum">
              <a:rPr lang="zh-CN" altLang="zh-CN" smtClean="0"/>
              <a:pPr>
                <a:defRPr/>
              </a:pPr>
              <a:t>9</a:t>
            </a:fld>
            <a:endParaRPr lang="zh-CN" altLang="zh-CN"/>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90</a:t>
            </a:fld>
            <a:endParaRPr lang="zh-CN" altLang="zh-CN"/>
          </a:p>
        </p:txBody>
      </p:sp>
      <p:sp>
        <p:nvSpPr>
          <p:cNvPr id="3" name="内容占位符 2"/>
          <p:cNvSpPr txBox="1">
            <a:spLocks/>
          </p:cNvSpPr>
          <p:nvPr/>
        </p:nvSpPr>
        <p:spPr>
          <a:xfrm>
            <a:off x="314324" y="928670"/>
            <a:ext cx="8401080" cy="4857784"/>
          </a:xfrm>
          <a:prstGeom prst="rect">
            <a:avLst/>
          </a:prstGeom>
        </p:spPr>
        <p:txBody>
          <a:bodyPr/>
          <a:lstStyle/>
          <a:p>
            <a:r>
              <a:rPr lang="zh-CN" altLang="en-US" sz="2000" dirty="0" smtClean="0"/>
              <a:t>（</a:t>
            </a:r>
            <a:r>
              <a:rPr lang="en-US" sz="2000" dirty="0" smtClean="0"/>
              <a:t>2</a:t>
            </a:r>
            <a:r>
              <a:rPr lang="zh-CN" altLang="en-US" sz="2000" dirty="0" smtClean="0"/>
              <a:t>）原型法的缺点</a:t>
            </a:r>
            <a:endParaRPr lang="en-US" altLang="zh-CN" sz="2000" dirty="0" smtClean="0"/>
          </a:p>
          <a:p>
            <a:endParaRPr lang="zh-CN" altLang="en-US" sz="2000" dirty="0" smtClean="0"/>
          </a:p>
          <a:p>
            <a:r>
              <a:rPr lang="zh-CN" altLang="en-US" sz="2000" dirty="0" smtClean="0"/>
              <a:t>①首先，对于大型系统或复杂性高的系统，如果我们不经过系统分析来进行整体性划分，想要直接用屏幕来一个一个地模拟是很困难的。</a:t>
            </a:r>
          </a:p>
          <a:p>
            <a:r>
              <a:rPr lang="zh-CN" altLang="en-US" sz="2000" dirty="0" smtClean="0"/>
              <a:t>②对于大量运算的、逻辑性较强的程序模块，原型法很难构造出模型来供人评价。因为这类问题没有那么多的交互方式（如果有现成的数据或逻辑计算软件包，则情况例外），也不是三言两语就可以把问题说得清楚的。</a:t>
            </a:r>
          </a:p>
          <a:p>
            <a:r>
              <a:rPr lang="zh-CN" altLang="en-US" sz="2000" dirty="0" smtClean="0"/>
              <a:t>③原型法鼓励采用了“编码、实现、修复”的开发方式，这样有可能提高整个系统生命周期的运行支持和维护成本</a:t>
            </a:r>
            <a:r>
              <a:rPr lang="en-US" sz="2000" dirty="0" smtClean="0"/>
              <a:t>;</a:t>
            </a:r>
            <a:endParaRPr lang="zh-CN" altLang="en-US" sz="2000" dirty="0" smtClean="0"/>
          </a:p>
          <a:p>
            <a:r>
              <a:rPr lang="zh-CN" altLang="en-US" sz="2000" dirty="0" smtClean="0"/>
              <a:t>④原型法失去了开发过程中选择更好的技术方案的机会，因为技术人员和用户都希望尽快地看到可以使用的原型，认为更加优化的技术方案可以在下一次循环中采纳。</a:t>
            </a:r>
          </a:p>
          <a:p>
            <a:r>
              <a:rPr lang="zh-CN" altLang="en-US" sz="2000" dirty="0" smtClean="0"/>
              <a:t>⑤这种方法过于强调速度，使得许多潜在的系统质量缺陷没有得到很好的解决。</a:t>
            </a:r>
          </a:p>
          <a:p>
            <a:pPr marL="342900" lvl="0" indent="-342900" eaLnBrk="0" hangingPunct="0">
              <a:spcBef>
                <a:spcPct val="20000"/>
              </a:spcBef>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91</a:t>
            </a:fld>
            <a:endParaRPr lang="zh-CN" altLang="zh-CN"/>
          </a:p>
        </p:txBody>
      </p:sp>
      <p:sp>
        <p:nvSpPr>
          <p:cNvPr id="3" name="内容占位符 2"/>
          <p:cNvSpPr txBox="1">
            <a:spLocks/>
          </p:cNvSpPr>
          <p:nvPr/>
        </p:nvSpPr>
        <p:spPr>
          <a:xfrm>
            <a:off x="314324" y="928670"/>
            <a:ext cx="8401080" cy="4786346"/>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4</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、原型法的适用范围</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altLang="zh-CN" sz="2000" dirty="0" smtClean="0"/>
          </a:p>
          <a:p>
            <a:r>
              <a:rPr lang="zh-CN" altLang="en-US" sz="2000" dirty="0" smtClean="0"/>
              <a:t>（</a:t>
            </a:r>
            <a:r>
              <a:rPr lang="en-US" sz="2000" dirty="0" smtClean="0"/>
              <a:t>1</a:t>
            </a:r>
            <a:r>
              <a:rPr lang="zh-CN" altLang="en-US" sz="2000" dirty="0" smtClean="0"/>
              <a:t>）原型法较适于子系统相互联系程度较大的交互式系统，而对批处理和连续变化等基于大量算法的系统则不合适。</a:t>
            </a:r>
          </a:p>
          <a:p>
            <a:r>
              <a:rPr lang="zh-CN" altLang="en-US" sz="2000" dirty="0" smtClean="0"/>
              <a:t>（</a:t>
            </a:r>
            <a:r>
              <a:rPr lang="en-US" sz="2000" dirty="0" smtClean="0"/>
              <a:t>2</a:t>
            </a:r>
            <a:r>
              <a:rPr lang="zh-CN" altLang="en-US" sz="2000" dirty="0" smtClean="0"/>
              <a:t>）对于用户一开始难于确定详细需求，且又积极准备参与新系统开发的情况较适宜。</a:t>
            </a:r>
          </a:p>
          <a:p>
            <a:r>
              <a:rPr lang="zh-CN" altLang="en-US" sz="2000" dirty="0" smtClean="0"/>
              <a:t>（</a:t>
            </a:r>
            <a:r>
              <a:rPr lang="en-US" sz="2000" dirty="0" smtClean="0"/>
              <a:t>3</a:t>
            </a:r>
            <a:r>
              <a:rPr lang="zh-CN" altLang="en-US" sz="2000" dirty="0" smtClean="0"/>
              <a:t>）适用于规模较小的系统。</a:t>
            </a:r>
          </a:p>
          <a:p>
            <a:r>
              <a:rPr lang="zh-CN" altLang="en-US" sz="2000" dirty="0" smtClean="0"/>
              <a:t>（</a:t>
            </a:r>
            <a:r>
              <a:rPr lang="en-US" sz="2000" dirty="0" smtClean="0"/>
              <a:t>4</a:t>
            </a:r>
            <a:r>
              <a:rPr lang="zh-CN" altLang="en-US" sz="2000" dirty="0" smtClean="0"/>
              <a:t>）适用于业务处理过程比较简单的系统。</a:t>
            </a:r>
          </a:p>
          <a:p>
            <a:r>
              <a:rPr lang="zh-CN" altLang="en-US" sz="2000" dirty="0" smtClean="0"/>
              <a:t>（</a:t>
            </a:r>
            <a:r>
              <a:rPr lang="en-US" sz="2000" dirty="0" smtClean="0"/>
              <a:t>5</a:t>
            </a:r>
            <a:r>
              <a:rPr lang="zh-CN" altLang="en-US" sz="2000" dirty="0" smtClean="0"/>
              <a:t>）适用于局部系统。</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altLang="zh-CN" sz="2000" dirty="0" smtClean="0"/>
          </a:p>
          <a:p>
            <a:pPr marL="342900" lvl="0" indent="-342900" eaLnBrk="0" hangingPunct="0">
              <a:spcBef>
                <a:spcPct val="20000"/>
              </a:spcBef>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2"/>
            <a:ext cx="8401080" cy="4786345"/>
          </a:xfrm>
        </p:spPr>
        <p:txBody>
          <a:bodyPr/>
          <a:lstStyle/>
          <a:p>
            <a:r>
              <a:rPr lang="zh-CN" altLang="en-US" dirty="0" smtClean="0"/>
              <a:t>三、面向对象的开发方法</a:t>
            </a:r>
            <a:endParaRPr lang="en-US" altLang="zh-CN" dirty="0" smtClean="0"/>
          </a:p>
          <a:p>
            <a:r>
              <a:rPr lang="zh-CN" altLang="en-US" sz="2000" dirty="0" smtClean="0"/>
              <a:t>面向对象（</a:t>
            </a:r>
            <a:r>
              <a:rPr lang="en-US" sz="2000" dirty="0" smtClean="0"/>
              <a:t>Object Oriented</a:t>
            </a:r>
            <a:r>
              <a:rPr lang="zh-CN" altLang="en-US" sz="2000" dirty="0" smtClean="0"/>
              <a:t>，</a:t>
            </a:r>
            <a:r>
              <a:rPr lang="en-US" sz="2000" dirty="0" smtClean="0"/>
              <a:t> OO</a:t>
            </a:r>
            <a:r>
              <a:rPr lang="zh-CN" altLang="en-US" sz="2000" dirty="0" smtClean="0"/>
              <a:t>）的概念最早出现在</a:t>
            </a:r>
            <a:r>
              <a:rPr lang="en-US" sz="2000" dirty="0" smtClean="0"/>
              <a:t>20</a:t>
            </a:r>
            <a:r>
              <a:rPr lang="zh-CN" altLang="en-US" sz="2000" dirty="0" smtClean="0"/>
              <a:t>世纪</a:t>
            </a:r>
            <a:r>
              <a:rPr lang="en-US" sz="2000" dirty="0" smtClean="0"/>
              <a:t>60</a:t>
            </a:r>
            <a:r>
              <a:rPr lang="zh-CN" altLang="en-US" sz="2000" dirty="0" smtClean="0"/>
              <a:t>年代中期的程序设计语言中，在此概念的基础上产生了面向对象技术。该技术在不同领域的应用形成了许多面向对象的应用方法与应用技术，如面向对象的程序设计（</a:t>
            </a:r>
            <a:r>
              <a:rPr lang="en-US" sz="2000" dirty="0" smtClean="0"/>
              <a:t>OOP</a:t>
            </a:r>
            <a:r>
              <a:rPr lang="zh-CN" altLang="en-US" sz="2000" dirty="0" smtClean="0"/>
              <a:t>）、面向对象的数据库技术、面向对象的系统分析（</a:t>
            </a:r>
            <a:r>
              <a:rPr lang="en-US" sz="2000" dirty="0" smtClean="0"/>
              <a:t>OOA</a:t>
            </a:r>
            <a:r>
              <a:rPr lang="zh-CN" altLang="en-US" sz="2000" dirty="0" smtClean="0"/>
              <a:t>）、面向对象的系统设计（</a:t>
            </a:r>
            <a:r>
              <a:rPr lang="en-US" sz="2000" dirty="0" smtClean="0"/>
              <a:t>OOD</a:t>
            </a:r>
            <a:r>
              <a:rPr lang="zh-CN" altLang="en-US" sz="2000" dirty="0" smtClean="0"/>
              <a:t>）等。</a:t>
            </a:r>
            <a:r>
              <a:rPr lang="en-US" sz="2000" dirty="0" smtClean="0"/>
              <a:t>Windows</a:t>
            </a:r>
            <a:r>
              <a:rPr lang="zh-CN" altLang="en-US" sz="2000" dirty="0" smtClean="0"/>
              <a:t>、</a:t>
            </a:r>
            <a:r>
              <a:rPr lang="en-US" sz="2000" dirty="0" smtClean="0"/>
              <a:t>Oracle</a:t>
            </a:r>
            <a:r>
              <a:rPr lang="zh-CN" altLang="en-US" sz="2000" dirty="0" smtClean="0"/>
              <a:t>、</a:t>
            </a:r>
            <a:r>
              <a:rPr lang="en-US" sz="2000" dirty="0" smtClean="0"/>
              <a:t>FoxPro</a:t>
            </a:r>
            <a:r>
              <a:rPr lang="zh-CN" altLang="en-US" sz="2000" dirty="0" smtClean="0"/>
              <a:t>等都包含了</a:t>
            </a:r>
            <a:r>
              <a:rPr lang="en-US" sz="2000" dirty="0" smtClean="0"/>
              <a:t>OO</a:t>
            </a:r>
            <a:r>
              <a:rPr lang="zh-CN" altLang="en-US" sz="2000" dirty="0" smtClean="0"/>
              <a:t>的思想。</a:t>
            </a:r>
          </a:p>
          <a:p>
            <a:r>
              <a:rPr lang="zh-CN" altLang="en-US" sz="2000" dirty="0" smtClean="0"/>
              <a:t>面向对象方法强调从应用的角度来考虑和解决问题，它使解决问题的方法在空间和结构上尽可能与实际问题一致。</a:t>
            </a:r>
            <a:endParaRPr lang="zh-CN" altLang="en-US" sz="2000" dirty="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92</a:t>
            </a:fld>
            <a:endParaRPr lang="zh-CN" altLang="zh-CN"/>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93</a:t>
            </a:fld>
            <a:endParaRPr lang="zh-CN" altLang="zh-CN"/>
          </a:p>
        </p:txBody>
      </p:sp>
      <p:sp>
        <p:nvSpPr>
          <p:cNvPr id="3" name="内容占位符 2"/>
          <p:cNvSpPr txBox="1">
            <a:spLocks/>
          </p:cNvSpPr>
          <p:nvPr/>
        </p:nvSpPr>
        <p:spPr>
          <a:xfrm>
            <a:off x="314324" y="928670"/>
            <a:ext cx="8401080" cy="4572031"/>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、面向对象法的基本思想</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pPr>
              <a:buFont typeface="Arial" pitchFamily="34" charset="0"/>
              <a:buChar char="•"/>
            </a:pPr>
            <a:r>
              <a:rPr lang="zh-CN" altLang="en-US" sz="2000" dirty="0" smtClean="0"/>
              <a:t>面向对象方法是分析和解决问题的新方法，其基本出发点就是尽可能按照人类认识世界的方法和思维方式来分析和解决问题。客观世界是由许多各种各样的对象组成的，每种对象都有各自的内部状态和运动规律，不同的对象之间的相互作用和联系就构成了各种不同的系统。我们设计和实现一个客观系统时，如能在满足需求的条件下，把系统设计成由一些不可变的（相对固定）部分组成的最小集合，这个设计就是最好的。因为它把握了事物的本质，因而不再会被周围环境（物理环境和管理模式）的变化以及用户没完没了的变化的需求所左右，而这些不可变的部分就是所谓的对象。</a:t>
            </a:r>
          </a:p>
          <a:p>
            <a:pPr marL="342900" lvl="0" indent="-342900" eaLnBrk="0" hangingPunct="0">
              <a:spcBef>
                <a:spcPct val="20000"/>
              </a:spcBef>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94</a:t>
            </a:fld>
            <a:endParaRPr lang="zh-CN" altLang="zh-CN"/>
          </a:p>
        </p:txBody>
      </p:sp>
      <p:sp>
        <p:nvSpPr>
          <p:cNvPr id="3" name="内容占位符 2"/>
          <p:cNvSpPr txBox="1">
            <a:spLocks/>
          </p:cNvSpPr>
          <p:nvPr/>
        </p:nvSpPr>
        <p:spPr>
          <a:xfrm>
            <a:off x="314324" y="928670"/>
            <a:ext cx="8401080" cy="4572031"/>
          </a:xfrm>
          <a:prstGeom prst="rect">
            <a:avLst/>
          </a:prstGeom>
        </p:spPr>
        <p:txBody>
          <a:bodyPr/>
          <a:lstStyle/>
          <a:p>
            <a:r>
              <a:rPr lang="zh-CN" altLang="en-US" sz="2000" dirty="0" smtClean="0"/>
              <a:t>面向对象的基本概念：</a:t>
            </a:r>
            <a:endParaRPr lang="en-US" altLang="zh-CN" sz="2000" dirty="0" smtClean="0"/>
          </a:p>
          <a:p>
            <a:r>
              <a:rPr lang="zh-CN" altLang="en-US" sz="2000" dirty="0" smtClean="0"/>
              <a:t>（</a:t>
            </a:r>
            <a:r>
              <a:rPr lang="en-US" sz="2000" dirty="0" smtClean="0"/>
              <a:t>1</a:t>
            </a:r>
            <a:r>
              <a:rPr lang="zh-CN" altLang="en-US" sz="2000" dirty="0" smtClean="0"/>
              <a:t>）对象</a:t>
            </a:r>
          </a:p>
          <a:p>
            <a:r>
              <a:rPr lang="zh-CN" altLang="en-US" sz="2000" dirty="0" smtClean="0"/>
              <a:t>对象是现实世界中具有相同属性、服从相同规则的一系列事物的抽象，也就是将相似事物的抽象化。</a:t>
            </a:r>
            <a:endParaRPr lang="en-US" altLang="zh-CN" sz="2000" dirty="0" smtClean="0"/>
          </a:p>
          <a:p>
            <a:r>
              <a:rPr lang="zh-CN" altLang="en-US" sz="2000" dirty="0" smtClean="0"/>
              <a:t>（</a:t>
            </a:r>
            <a:r>
              <a:rPr lang="en-US" sz="2000" dirty="0" smtClean="0"/>
              <a:t>2</a:t>
            </a:r>
            <a:r>
              <a:rPr lang="zh-CN" altLang="en-US" sz="2000" dirty="0" smtClean="0"/>
              <a:t>）对象的属性</a:t>
            </a:r>
          </a:p>
          <a:p>
            <a:r>
              <a:rPr lang="zh-CN" altLang="en-US" sz="2000" dirty="0" smtClean="0"/>
              <a:t>　　对象的属性是指描述对象的数据，可以是系统或用户定义的数据类型，也可以是一个抽象的数据类型。</a:t>
            </a:r>
            <a:endParaRPr lang="en-US" altLang="zh-CN" sz="2000" dirty="0" smtClean="0"/>
          </a:p>
          <a:p>
            <a:r>
              <a:rPr lang="zh-CN" altLang="en-US" sz="2000" dirty="0" smtClean="0"/>
              <a:t>（</a:t>
            </a:r>
            <a:r>
              <a:rPr lang="en-US" sz="2000" dirty="0" smtClean="0"/>
              <a:t>3</a:t>
            </a:r>
            <a:r>
              <a:rPr lang="zh-CN" altLang="en-US" sz="2000" dirty="0" smtClean="0"/>
              <a:t>）类</a:t>
            </a:r>
          </a:p>
          <a:p>
            <a:r>
              <a:rPr lang="zh-CN" altLang="en-US" sz="2000" dirty="0" smtClean="0"/>
              <a:t>　　类是具有相同属性和相同行为描述的一组对象的集合。</a:t>
            </a:r>
            <a:endParaRPr lang="en-US" altLang="zh-CN" sz="2000" dirty="0" smtClean="0"/>
          </a:p>
          <a:p>
            <a:r>
              <a:rPr lang="zh-CN" altLang="en-US" sz="2000" dirty="0" smtClean="0"/>
              <a:t>（</a:t>
            </a:r>
            <a:r>
              <a:rPr lang="en-US" sz="2000" dirty="0" smtClean="0"/>
              <a:t>4</a:t>
            </a:r>
            <a:r>
              <a:rPr lang="zh-CN" altLang="en-US" sz="2000" dirty="0" smtClean="0"/>
              <a:t>）方法</a:t>
            </a:r>
          </a:p>
          <a:p>
            <a:r>
              <a:rPr lang="en-US" sz="2000" dirty="0" smtClean="0"/>
              <a:t> </a:t>
            </a:r>
            <a:r>
              <a:rPr lang="zh-CN" altLang="en-US" sz="2000" dirty="0" smtClean="0"/>
              <a:t>　 方法（</a:t>
            </a:r>
            <a:r>
              <a:rPr lang="en-US" sz="2000" dirty="0" smtClean="0"/>
              <a:t>Method</a:t>
            </a:r>
            <a:r>
              <a:rPr lang="zh-CN" altLang="en-US" sz="2000" dirty="0" smtClean="0"/>
              <a:t>），就是对象所执行的操作，也就是类中所定义的服务。方法描述了对象对于属性改变或消息收到后所执行的行动和反应。</a:t>
            </a:r>
          </a:p>
          <a:p>
            <a:pPr marL="342900" lvl="0" indent="-342900" eaLnBrk="0" hangingPunct="0">
              <a:spcBef>
                <a:spcPct val="20000"/>
              </a:spcBef>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95</a:t>
            </a:fld>
            <a:endParaRPr lang="zh-CN" altLang="zh-CN"/>
          </a:p>
        </p:txBody>
      </p:sp>
      <p:sp>
        <p:nvSpPr>
          <p:cNvPr id="3" name="内容占位符 2"/>
          <p:cNvSpPr txBox="1">
            <a:spLocks/>
          </p:cNvSpPr>
          <p:nvPr/>
        </p:nvSpPr>
        <p:spPr>
          <a:xfrm>
            <a:off x="314324" y="928670"/>
            <a:ext cx="8401080" cy="4572031"/>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、面向对象法的特点</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a:t>
            </a:r>
            <a:r>
              <a:rPr lang="en-US" sz="2000" dirty="0" smtClean="0"/>
              <a:t>1</a:t>
            </a:r>
            <a:r>
              <a:rPr lang="zh-CN" altLang="en-US" sz="2000" dirty="0" smtClean="0"/>
              <a:t>）封装性</a:t>
            </a:r>
          </a:p>
          <a:p>
            <a:r>
              <a:rPr lang="zh-CN" altLang="en-US" sz="2000" dirty="0" smtClean="0"/>
              <a:t>在面向对象法中，程序和数据在封装在一起的，对象作为一个实体，其操作隐藏在行为中。</a:t>
            </a:r>
            <a:endParaRPr lang="en-US" altLang="zh-CN" sz="2000" dirty="0" smtClean="0"/>
          </a:p>
          <a:p>
            <a:r>
              <a:rPr lang="zh-CN" altLang="en-US" sz="2000" dirty="0" smtClean="0"/>
              <a:t>（</a:t>
            </a:r>
            <a:r>
              <a:rPr lang="en-US" sz="2000" dirty="0" smtClean="0"/>
              <a:t>2</a:t>
            </a:r>
            <a:r>
              <a:rPr lang="zh-CN" altLang="en-US" sz="2000" dirty="0" smtClean="0"/>
              <a:t>）抽象性</a:t>
            </a:r>
          </a:p>
          <a:p>
            <a:r>
              <a:rPr lang="zh-CN" altLang="en-US" sz="2000" dirty="0" smtClean="0"/>
              <a:t>在面向对象法中，把抽出实体的本质和内在属性而忽略一些无关紧要的属性称之为抽象。</a:t>
            </a:r>
            <a:endParaRPr lang="en-US" altLang="zh-CN" sz="2000" dirty="0" smtClean="0"/>
          </a:p>
          <a:p>
            <a:r>
              <a:rPr lang="zh-CN" altLang="en-US" sz="2000" dirty="0" smtClean="0"/>
              <a:t>（</a:t>
            </a:r>
            <a:r>
              <a:rPr lang="en-US" sz="2000" dirty="0" smtClean="0"/>
              <a:t>3</a:t>
            </a:r>
            <a:r>
              <a:rPr lang="zh-CN" altLang="en-US" sz="2000" dirty="0" smtClean="0"/>
              <a:t>）继承性</a:t>
            </a:r>
          </a:p>
          <a:p>
            <a:r>
              <a:rPr lang="zh-CN" altLang="en-US" sz="2000" dirty="0" smtClean="0"/>
              <a:t>继承性是指子类拥有父类的属性和方法，即子类不必重新定义已在父类中定义过的属性和方法，而是自动地、隐含地拥有父类的属性的方法，这是类特有的性质。</a:t>
            </a:r>
            <a:endParaRPr lang="en-US" altLang="zh-CN" sz="2000" dirty="0" smtClean="0"/>
          </a:p>
          <a:p>
            <a:r>
              <a:rPr lang="zh-CN" altLang="en-US" sz="2000" dirty="0" smtClean="0"/>
              <a:t>（</a:t>
            </a:r>
            <a:r>
              <a:rPr lang="en-US" sz="2000" dirty="0" smtClean="0"/>
              <a:t>4</a:t>
            </a:r>
            <a:r>
              <a:rPr lang="zh-CN" altLang="en-US" sz="2000" dirty="0" smtClean="0"/>
              <a:t>）动态连接性</a:t>
            </a:r>
          </a:p>
          <a:p>
            <a:r>
              <a:rPr lang="zh-CN" altLang="en-US" sz="2000" dirty="0" smtClean="0"/>
              <a:t>即各种对象之间统一、方便、动态的消息传统机制。</a:t>
            </a:r>
          </a:p>
          <a:p>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96</a:t>
            </a:fld>
            <a:endParaRPr lang="zh-CN" altLang="zh-CN"/>
          </a:p>
        </p:txBody>
      </p:sp>
      <p:sp>
        <p:nvSpPr>
          <p:cNvPr id="3" name="内容占位符 2"/>
          <p:cNvSpPr txBox="1">
            <a:spLocks/>
          </p:cNvSpPr>
          <p:nvPr/>
        </p:nvSpPr>
        <p:spPr>
          <a:xfrm>
            <a:off x="314324" y="928670"/>
            <a:ext cx="8401080" cy="4857784"/>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3</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、面向对象法的开发过程</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r>
              <a:rPr lang="zh-CN" altLang="en-US" sz="2000" dirty="0" smtClean="0"/>
              <a:t>面向对象的开发过程分为以下四个阶段：</a:t>
            </a:r>
          </a:p>
          <a:p>
            <a:r>
              <a:rPr lang="zh-CN" altLang="en-US" sz="2000" dirty="0" smtClean="0"/>
              <a:t>（</a:t>
            </a:r>
            <a:r>
              <a:rPr lang="en-US" sz="2000" dirty="0" smtClean="0"/>
              <a:t>1</a:t>
            </a:r>
            <a:r>
              <a:rPr lang="zh-CN" altLang="en-US" sz="2000" dirty="0" smtClean="0"/>
              <a:t>）系统调查和需求分析</a:t>
            </a:r>
          </a:p>
          <a:p>
            <a:r>
              <a:rPr lang="zh-CN" altLang="en-US" sz="2000" dirty="0" smtClean="0"/>
              <a:t>在此阶段对系统将要面临的具体管理问题以及用户对系统开发的需求进行调查研究，即先弄清要干什么。</a:t>
            </a:r>
          </a:p>
          <a:p>
            <a:r>
              <a:rPr lang="zh-CN" altLang="en-US" sz="2000" dirty="0" smtClean="0"/>
              <a:t>（</a:t>
            </a:r>
            <a:r>
              <a:rPr lang="en-US" sz="2000" dirty="0" smtClean="0"/>
              <a:t>2</a:t>
            </a:r>
            <a:r>
              <a:rPr lang="zh-CN" altLang="en-US" sz="2000" dirty="0" smtClean="0"/>
              <a:t>）分析问题的性质和求解问题</a:t>
            </a:r>
          </a:p>
          <a:p>
            <a:r>
              <a:rPr lang="zh-CN" altLang="en-US" sz="2000" dirty="0" smtClean="0"/>
              <a:t>在此阶段要从繁杂的问题域中抽象地识别出对象以及其行为、结构、属性、方法等。此阶段称为面向对象分析阶段（</a:t>
            </a:r>
            <a:r>
              <a:rPr lang="en-US" sz="2000" dirty="0" smtClean="0"/>
              <a:t>OOA</a:t>
            </a:r>
            <a:r>
              <a:rPr lang="zh-CN" altLang="en-US" sz="2000" dirty="0" smtClean="0"/>
              <a:t>）</a:t>
            </a:r>
            <a:endParaRPr lang="en-US" altLang="zh-CN" sz="2000" dirty="0" smtClean="0"/>
          </a:p>
          <a:p>
            <a:r>
              <a:rPr lang="zh-CN" altLang="en-US" sz="2000" dirty="0" smtClean="0"/>
              <a:t>（</a:t>
            </a:r>
            <a:r>
              <a:rPr lang="en-US" sz="2000" dirty="0" smtClean="0"/>
              <a:t>3</a:t>
            </a:r>
            <a:r>
              <a:rPr lang="zh-CN" altLang="en-US" sz="2000" dirty="0" smtClean="0"/>
              <a:t>）整理问题</a:t>
            </a:r>
          </a:p>
          <a:p>
            <a:r>
              <a:rPr lang="zh-CN" altLang="en-US" sz="2000" dirty="0" smtClean="0"/>
              <a:t>在此阶段要对分析的结果作进一步地抽象、归类、整理，并最终以范式的形式将它们确定下来。这一阶段被称为面向对象设计（</a:t>
            </a:r>
            <a:r>
              <a:rPr lang="en-US" sz="2000" dirty="0" smtClean="0"/>
              <a:t>OOD</a:t>
            </a:r>
            <a:r>
              <a:rPr lang="zh-CN" altLang="en-US" sz="2000" dirty="0" smtClean="0"/>
              <a:t>）。</a:t>
            </a:r>
            <a:endParaRPr lang="en-US" altLang="zh-CN" sz="2000" dirty="0" smtClean="0"/>
          </a:p>
          <a:p>
            <a:r>
              <a:rPr lang="zh-CN" altLang="en-US" sz="2000" dirty="0" smtClean="0"/>
              <a:t>（</a:t>
            </a:r>
            <a:r>
              <a:rPr lang="en-US" sz="2000" dirty="0" smtClean="0"/>
              <a:t>4</a:t>
            </a:r>
            <a:r>
              <a:rPr lang="zh-CN" altLang="en-US" sz="2000" dirty="0" smtClean="0"/>
              <a:t>）程序实现</a:t>
            </a:r>
          </a:p>
          <a:p>
            <a:r>
              <a:rPr lang="zh-CN" altLang="en-US" sz="2000" dirty="0" smtClean="0"/>
              <a:t>即用面向对象的程序设计语言将上一步整理的范式直接映射（即直接用程序语言来取代）为应用程序软件。这一阶段一般被称为面向对象的程序（</a:t>
            </a:r>
            <a:r>
              <a:rPr lang="en-US" sz="2000" dirty="0" smtClean="0"/>
              <a:t>OOP</a:t>
            </a:r>
            <a:r>
              <a:rPr lang="zh-CN" altLang="en-US" sz="2000" dirty="0" smtClean="0"/>
              <a:t>）。</a:t>
            </a:r>
          </a:p>
          <a:p>
            <a:endParaRPr lang="zh-CN" altLang="en-US" sz="2000" dirty="0" smtClean="0"/>
          </a:p>
          <a:p>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97</a:t>
            </a:fld>
            <a:endParaRPr lang="zh-CN" altLang="zh-CN"/>
          </a:p>
        </p:txBody>
      </p:sp>
      <p:sp>
        <p:nvSpPr>
          <p:cNvPr id="3" name="内容占位符 2"/>
          <p:cNvSpPr txBox="1">
            <a:spLocks/>
          </p:cNvSpPr>
          <p:nvPr/>
        </p:nvSpPr>
        <p:spPr>
          <a:xfrm>
            <a:off x="314324" y="928670"/>
            <a:ext cx="8401080" cy="4857784"/>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4</a:t>
            </a:r>
            <a:r>
              <a:rPr kumimoji="0" lang="zh-CN" altLang="en-US" sz="2000" b="1" i="0" u="none" strike="noStrike" kern="0" cap="none" spc="0" normalizeH="0" baseline="0" noProof="0" dirty="0" smtClean="0">
                <a:ln>
                  <a:noFill/>
                </a:ln>
                <a:solidFill>
                  <a:schemeClr val="tx1"/>
                </a:solidFill>
                <a:effectLst/>
                <a:uLnTx/>
                <a:uFillTx/>
                <a:latin typeface="+mn-lt"/>
                <a:ea typeface="+mn-ea"/>
                <a:cs typeface="+mn-cs"/>
              </a:rPr>
              <a:t>、面向对象法的优缺点及适用场合</a:t>
            </a:r>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a:p>
            <a:endParaRPr lang="en-US" altLang="zh-CN" sz="2000" dirty="0" smtClean="0"/>
          </a:p>
          <a:p>
            <a:r>
              <a:rPr lang="zh-CN" altLang="en-US" sz="2000" dirty="0" smtClean="0"/>
              <a:t>（</a:t>
            </a:r>
            <a:r>
              <a:rPr lang="en-US" sz="2000" dirty="0" smtClean="0"/>
              <a:t>1</a:t>
            </a:r>
            <a:r>
              <a:rPr lang="zh-CN" altLang="en-US" sz="2000" dirty="0" smtClean="0"/>
              <a:t>）面向对象方法的优点</a:t>
            </a:r>
            <a:endParaRPr lang="en-US" altLang="zh-CN" sz="2000" dirty="0" smtClean="0"/>
          </a:p>
          <a:p>
            <a:endParaRPr lang="zh-CN" altLang="en-US" sz="2000" dirty="0" smtClean="0"/>
          </a:p>
          <a:p>
            <a:r>
              <a:rPr lang="zh-CN" altLang="en-US" sz="2000" dirty="0" smtClean="0"/>
              <a:t>①以对象为中心，把信息和操作封装到对象中，利用特定的软件工具直接完成从对象客体的描述到软件结构间的转换，简化了分析和设计工作，这是最主要的优点</a:t>
            </a:r>
          </a:p>
          <a:p>
            <a:r>
              <a:rPr lang="zh-CN" altLang="en-US" sz="2000" dirty="0" smtClean="0"/>
              <a:t>②对象是从客观事物中抽取出来的，稳定性好，利用面向对象法开发的信息系统具有较强的应变能力，易重复使用、易维护、易改进、易扩充。</a:t>
            </a:r>
          </a:p>
          <a:p>
            <a:r>
              <a:rPr lang="zh-CN" altLang="en-US" sz="2000" dirty="0" smtClean="0"/>
              <a:t>③缩短了系统的开发周期，降低了系统的维护费用。</a:t>
            </a:r>
          </a:p>
          <a:p>
            <a:endParaRPr lang="zh-CN" altLang="en-US" sz="2000" dirty="0" smtClean="0"/>
          </a:p>
          <a:p>
            <a:endParaRPr kumimoji="0" lang="en-US" altLang="zh-CN" sz="20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4EB1930-DE8A-44B2-8F39-B5D1EA3903E2}" type="slidenum">
              <a:rPr lang="zh-CN" altLang="zh-CN" smtClean="0"/>
              <a:pPr>
                <a:defRPr/>
              </a:pPr>
              <a:t>98</a:t>
            </a:fld>
            <a:endParaRPr lang="zh-CN" altLang="zh-CN"/>
          </a:p>
        </p:txBody>
      </p:sp>
      <p:sp>
        <p:nvSpPr>
          <p:cNvPr id="3" name="内容占位符 2"/>
          <p:cNvSpPr txBox="1">
            <a:spLocks/>
          </p:cNvSpPr>
          <p:nvPr/>
        </p:nvSpPr>
        <p:spPr>
          <a:xfrm>
            <a:off x="314324" y="928670"/>
            <a:ext cx="8401080" cy="4857784"/>
          </a:xfrm>
          <a:prstGeom prst="rect">
            <a:avLst/>
          </a:prstGeom>
        </p:spPr>
        <p:txBody>
          <a:bodyPr/>
          <a:lstStyle/>
          <a:p>
            <a:r>
              <a:rPr lang="zh-CN" altLang="en-US" sz="2000" dirty="0" smtClean="0"/>
              <a:t>（</a:t>
            </a:r>
            <a:r>
              <a:rPr lang="en-US" sz="2000" dirty="0" smtClean="0"/>
              <a:t>2</a:t>
            </a:r>
            <a:r>
              <a:rPr lang="zh-CN" altLang="en-US" sz="2000" dirty="0" smtClean="0"/>
              <a:t>）面向对象方法的缺点</a:t>
            </a:r>
            <a:endParaRPr lang="en-US" altLang="zh-CN" sz="2000" dirty="0" smtClean="0"/>
          </a:p>
          <a:p>
            <a:endParaRPr lang="zh-CN" altLang="en-US" sz="2000" dirty="0" smtClean="0"/>
          </a:p>
          <a:p>
            <a:r>
              <a:rPr lang="zh-CN" altLang="en-US" sz="2000" dirty="0" smtClean="0"/>
              <a:t>①开发工具要求高。和原型法一样。面向对象法需要有一定的软件技术基础作为支持，开发工具水平的高低是面向对象法能否顺利实现的重要因素。</a:t>
            </a:r>
          </a:p>
          <a:p>
            <a:r>
              <a:rPr lang="zh-CN" altLang="en-US" sz="2000" dirty="0" smtClean="0"/>
              <a:t>②大型信息系统开发比较困难。对于大型信息系统的开发，不经过自顶向下的整体规划，而是直接采用自底向上的开发方法，容易造成系统结构不合理、整体功能的协调性差、效率低等问题。</a:t>
            </a:r>
            <a:endParaRPr lang="en-US" altLang="zh-CN" sz="2000" dirty="0" smtClean="0"/>
          </a:p>
          <a:p>
            <a:endParaRPr lang="zh-CN" altLang="en-US" sz="2000" dirty="0" smtClean="0"/>
          </a:p>
          <a:p>
            <a:r>
              <a:rPr lang="zh-CN" altLang="en-US" sz="2000" dirty="0" smtClean="0"/>
              <a:t>（</a:t>
            </a:r>
            <a:r>
              <a:rPr lang="en-US" sz="2000" dirty="0" smtClean="0"/>
              <a:t>3</a:t>
            </a:r>
            <a:r>
              <a:rPr lang="zh-CN" altLang="en-US" sz="2000" dirty="0" smtClean="0"/>
              <a:t>）面向对象方法的适用场合</a:t>
            </a:r>
          </a:p>
          <a:p>
            <a:r>
              <a:rPr lang="zh-CN" altLang="en-US" sz="2000" dirty="0" smtClean="0"/>
              <a:t>多媒体系统和复杂系统。</a:t>
            </a:r>
            <a:endParaRPr lang="zh-CN" altLang="en-US" sz="2000"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857232"/>
            <a:ext cx="8401080" cy="4786345"/>
          </a:xfrm>
        </p:spPr>
        <p:txBody>
          <a:bodyPr/>
          <a:lstStyle/>
          <a:p>
            <a:r>
              <a:rPr lang="zh-CN" altLang="en-US" dirty="0" smtClean="0"/>
              <a:t>四、计算机辅助软件工程方法</a:t>
            </a:r>
            <a:endParaRPr lang="en-US" altLang="zh-CN" dirty="0" smtClean="0"/>
          </a:p>
          <a:p>
            <a:endParaRPr lang="en-US" sz="2000" dirty="0" smtClean="0"/>
          </a:p>
          <a:p>
            <a:r>
              <a:rPr lang="en-US" sz="2000" dirty="0" smtClean="0"/>
              <a:t>20</a:t>
            </a:r>
            <a:r>
              <a:rPr lang="zh-CN" altLang="en-US" sz="2000" dirty="0" smtClean="0"/>
              <a:t>世纪</a:t>
            </a:r>
            <a:r>
              <a:rPr lang="en-US" sz="2000" dirty="0" smtClean="0"/>
              <a:t>80</a:t>
            </a:r>
            <a:r>
              <a:rPr lang="zh-CN" altLang="en-US" sz="2000" dirty="0" smtClean="0"/>
              <a:t>年代末期，随着计算机辅助编程工具、第四代语言及绘图工具的迅速发展，产生了计算机辅助软件工程法。计算机辅助软件工程（</a:t>
            </a:r>
            <a:r>
              <a:rPr lang="en-US" sz="2000" dirty="0" smtClean="0"/>
              <a:t>Computer Aided Software Engineering</a:t>
            </a:r>
            <a:r>
              <a:rPr lang="zh-CN" altLang="en-US" sz="2000" dirty="0" smtClean="0"/>
              <a:t>，</a:t>
            </a:r>
            <a:r>
              <a:rPr lang="en-US" sz="2000" dirty="0" smtClean="0"/>
              <a:t>CASE</a:t>
            </a:r>
            <a:r>
              <a:rPr lang="zh-CN" altLang="en-US" sz="2000" dirty="0" smtClean="0"/>
              <a:t>）是一种集程序生成技术、图形处理技术、关系数据库技术和各类开发工具为一体的，辅助人们进行系统分析和系统设计的一套软件。</a:t>
            </a:r>
          </a:p>
          <a:p>
            <a:endParaRPr lang="en-US" altLang="zh-CN" sz="2000" dirty="0" smtClean="0"/>
          </a:p>
        </p:txBody>
      </p:sp>
      <p:sp>
        <p:nvSpPr>
          <p:cNvPr id="5" name="灯片编号占位符 4"/>
          <p:cNvSpPr>
            <a:spLocks noGrp="1"/>
          </p:cNvSpPr>
          <p:nvPr>
            <p:ph type="sldNum" sz="quarter" idx="12"/>
          </p:nvPr>
        </p:nvSpPr>
        <p:spPr/>
        <p:txBody>
          <a:bodyPr/>
          <a:lstStyle/>
          <a:p>
            <a:pPr>
              <a:defRPr/>
            </a:pPr>
            <a:fld id="{1782D015-6A2A-4735-AE70-E1D57B6CE50F}" type="slidenum">
              <a:rPr lang="zh-CN" altLang="zh-CN" smtClean="0"/>
              <a:pPr>
                <a:defRPr/>
              </a:pPr>
              <a:t>99</a:t>
            </a:fld>
            <a:endParaRPr lang="zh-CN" altLang="zh-C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5732</TotalTime>
  <Pages>0</Pages>
  <Words>23758</Words>
  <Characters>0</Characters>
  <Application>Microsoft Office PowerPoint</Application>
  <DocSecurity>0</DocSecurity>
  <PresentationFormat>全屏显示(4:3)</PresentationFormat>
  <Lines>0</Lines>
  <Paragraphs>2849</Paragraphs>
  <Slides>367</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367</vt:i4>
      </vt:variant>
    </vt:vector>
  </HeadingPairs>
  <TitlesOfParts>
    <vt:vector size="369" baseType="lpstr">
      <vt:lpstr>默认设计模板</vt:lpstr>
      <vt:lpstr>Visio</vt:lpstr>
      <vt:lpstr>第一章  管理信息系统概论</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第二章  管理信息系统的技术基础</vt:lpstr>
      <vt:lpstr>第一节    计算机和计算机学科的发展</vt:lpstr>
      <vt:lpstr>幻灯片 28</vt:lpstr>
      <vt:lpstr>幻灯片 29</vt:lpstr>
      <vt:lpstr>幻灯片 30</vt:lpstr>
      <vt:lpstr>第二节  计算机技术</vt:lpstr>
      <vt:lpstr>幻灯片 32</vt:lpstr>
      <vt:lpstr>幻灯片 33</vt:lpstr>
      <vt:lpstr>幻灯片 34</vt:lpstr>
      <vt:lpstr>第三节  数据库技术</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第四节  计算机网络</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第三章  管理信息系统的开发</vt:lpstr>
      <vt:lpstr>第一节    管理信息系统开发概述</vt:lpstr>
      <vt:lpstr>幻灯片 71</vt:lpstr>
      <vt:lpstr>幻灯片 72</vt:lpstr>
      <vt:lpstr>幻灯片 73</vt:lpstr>
      <vt:lpstr>幻灯片 74</vt:lpstr>
      <vt:lpstr>第二节  管理信息系统的开发方法</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第三节  管理信息系统的开发策略与开发方式</vt:lpstr>
      <vt:lpstr>幻灯片 105</vt:lpstr>
      <vt:lpstr>幻灯片 106</vt:lpstr>
      <vt:lpstr>幻灯片 107</vt:lpstr>
      <vt:lpstr>幻灯片 108</vt:lpstr>
      <vt:lpstr>幻灯片 109</vt:lpstr>
      <vt:lpstr>幻灯片 110</vt:lpstr>
      <vt:lpstr>幻灯片 111</vt:lpstr>
      <vt:lpstr>幻灯片 112</vt:lpstr>
      <vt:lpstr>幻灯片 113</vt:lpstr>
      <vt:lpstr>第四章 管理信息系统</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第五章 系统设计</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一、相关概念</vt:lpstr>
      <vt:lpstr>模块独立性可用两个定性指标来度量：内聚与耦合</vt:lpstr>
      <vt:lpstr>幻灯片 169</vt:lpstr>
      <vt:lpstr>二、模块设计准则</vt:lpstr>
      <vt:lpstr>三、模块的控制范围和影响范围 </vt:lpstr>
      <vt:lpstr>幻灯片 172</vt:lpstr>
      <vt:lpstr>幻灯片 173</vt:lpstr>
      <vt:lpstr>幻灯片 174</vt:lpstr>
      <vt:lpstr>四、建立功能结构图的步骤 </vt:lpstr>
      <vt:lpstr>幻灯片 176</vt:lpstr>
      <vt:lpstr>幻灯片 177</vt:lpstr>
      <vt:lpstr>幻灯片 178</vt:lpstr>
      <vt:lpstr>幻灯片 179</vt:lpstr>
      <vt:lpstr>二、信息系统流程图的符号 </vt:lpstr>
      <vt:lpstr>三、数据流程图到信息流程图的转换 </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3. 图形用户界面设计</vt:lpstr>
      <vt:lpstr>幻灯片 221</vt:lpstr>
      <vt:lpstr>幻灯片 222</vt:lpstr>
      <vt:lpstr>幻灯片 223</vt:lpstr>
      <vt:lpstr>幻灯片 224</vt:lpstr>
      <vt:lpstr>幻灯片 225</vt:lpstr>
      <vt:lpstr>二、系统设计报告</vt:lpstr>
      <vt:lpstr>幻灯片 227</vt:lpstr>
      <vt:lpstr>幻灯片 228</vt:lpstr>
      <vt:lpstr>幻灯片 229</vt:lpstr>
      <vt:lpstr>幻灯片 230</vt:lpstr>
      <vt:lpstr>幻灯片 231</vt:lpstr>
      <vt:lpstr>第六章  系统实施与评价</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第8章   信息系统开发实例 -学生成绩管理系统 </vt:lpstr>
      <vt:lpstr>幻灯片 256</vt:lpstr>
      <vt:lpstr>幻灯片 257</vt:lpstr>
      <vt:lpstr>业务流程图的符号解释 </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第九章  管理信息系统安全</vt:lpstr>
      <vt:lpstr>              第一节    管理信息系统安全的概念</vt:lpstr>
      <vt:lpstr>一、管理信息系统安全的概念</vt:lpstr>
      <vt:lpstr>二、管理信息系统的安全模型</vt:lpstr>
      <vt:lpstr>三、管理信息系统安全研究的主要内容 </vt:lpstr>
      <vt:lpstr>第二节    数据库安全</vt:lpstr>
      <vt:lpstr>一、数据库的安全需求</vt:lpstr>
      <vt:lpstr>一、数据库的安全需求</vt:lpstr>
      <vt:lpstr>一、数据库的安全需求</vt:lpstr>
      <vt:lpstr>一、数据库的安全需求</vt:lpstr>
      <vt:lpstr>一、数据库的安全需求</vt:lpstr>
      <vt:lpstr>一、数据库的安全需求</vt:lpstr>
      <vt:lpstr>一、数据库的安全威胁</vt:lpstr>
      <vt:lpstr>三、数据库安全技术</vt:lpstr>
      <vt:lpstr>幻灯片 320</vt:lpstr>
      <vt:lpstr>四、数据库系统的安全措施</vt:lpstr>
      <vt:lpstr>四、数据库系统的安全措施</vt:lpstr>
      <vt:lpstr>第三节    网络安全</vt:lpstr>
      <vt:lpstr>一、网络安全的概念</vt:lpstr>
      <vt:lpstr>二、网络安全的特征</vt:lpstr>
      <vt:lpstr>三、网络安全框架与机制</vt:lpstr>
      <vt:lpstr>三、网络安全框架与机制</vt:lpstr>
      <vt:lpstr>四、网络安全主要技术</vt:lpstr>
      <vt:lpstr>四、网络安全主要技术</vt:lpstr>
      <vt:lpstr>四、网络安全主要技术</vt:lpstr>
      <vt:lpstr>四、网络安全主要技术</vt:lpstr>
      <vt:lpstr>四、网络安全主要技术</vt:lpstr>
      <vt:lpstr>四、网络安全主要技术</vt:lpstr>
      <vt:lpstr>四、网络安全主要技术</vt:lpstr>
      <vt:lpstr>四、网络安全主要技术</vt:lpstr>
      <vt:lpstr>四、网络安全主要技术</vt:lpstr>
      <vt:lpstr>四、网络安全主要技术</vt:lpstr>
      <vt:lpstr>第四节    操作系统安全</vt:lpstr>
      <vt:lpstr>一、操作系统安全的重要性</vt:lpstr>
      <vt:lpstr>一、操作系统安全的重要性</vt:lpstr>
      <vt:lpstr>二、操作系统的安全</vt:lpstr>
      <vt:lpstr>二、操作系统的安全</vt:lpstr>
      <vt:lpstr>二、操作系统的安全</vt:lpstr>
      <vt:lpstr>三、操作系统安全的影响及面临的威胁</vt:lpstr>
      <vt:lpstr>三、操作系统安全的影响及面临的威胁</vt:lpstr>
      <vt:lpstr>四、用户身份的识别与验证</vt:lpstr>
      <vt:lpstr>五、系统加固</vt:lpstr>
      <vt:lpstr>第五节    应用系统软件安全</vt:lpstr>
      <vt:lpstr>一、应用系统安主要内容</vt:lpstr>
      <vt:lpstr>一、应用系统安主要内容</vt:lpstr>
      <vt:lpstr>一、应用系统安主要内容</vt:lpstr>
      <vt:lpstr>一、应用系统安主要内容</vt:lpstr>
      <vt:lpstr>一、应用系统安主要内容</vt:lpstr>
      <vt:lpstr>一、应用系统安主要内容</vt:lpstr>
      <vt:lpstr>一、应用系统安主要内容</vt:lpstr>
      <vt:lpstr>一、应用系统安主要内容</vt:lpstr>
      <vt:lpstr>一、应用系统安主要内容</vt:lpstr>
      <vt:lpstr>一、应用系统安主要内容</vt:lpstr>
      <vt:lpstr>软件编码安全</vt:lpstr>
      <vt:lpstr>软件系统部署安全</vt:lpstr>
      <vt:lpstr>软件系统部署安全</vt:lpstr>
      <vt:lpstr>第六节    安全管理</vt:lpstr>
      <vt:lpstr>幻灯片 363</vt:lpstr>
      <vt:lpstr>一、安全组织管理</vt:lpstr>
      <vt:lpstr>二、安全管理制度</vt:lpstr>
      <vt:lpstr>三、安全管理手段</vt:lpstr>
      <vt:lpstr>三、安全管理手段</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cuimeng</dc:creator>
  <cp:lastModifiedBy>ha</cp:lastModifiedBy>
  <cp:revision>1186</cp:revision>
  <dcterms:created xsi:type="dcterms:W3CDTF">2012-06-06T01:30:27Z</dcterms:created>
  <dcterms:modified xsi:type="dcterms:W3CDTF">2015-01-06T04:20:31Z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