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62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48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组合 1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任意多边形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任意多边形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11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77322572-DF13-40F3-988B-8A919D520313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12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051DBAE0-2088-4940-A6EF-95CEF6B280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3D788-CA68-41FB-83A4-032E5A2508AA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69BDB-A93F-4F6C-9FB3-F12962A03C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1DE4D-852E-4E86-8AC1-CA68C464E5B2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06FE8-96BF-4723-859D-888FE6B9EF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AE9A9-17FC-4188-8227-600AB7C6B87C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A5926-52F7-41A5-8057-10F9F1A574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燕尾形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FFFB9E1-D48C-4896-BBB7-7EEF47FC8084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AD9ACD4-F83E-46CA-97DF-D1C48D41DE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426D7D2-4AA8-46F7-856B-1DDDBE13BE99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6D211FB-E3FD-4BDA-86E6-4D9F2C0FB6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C6E6263-C0B4-4BC5-8196-08A9A4828E0E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DDA6272-F50D-4BB3-8C9B-AA31545C64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DDAB6F-5FAD-4A0B-963B-C13A18F01575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15369C7-3514-4005-8D5A-319D7F26E6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1E49A-D173-4573-AEAF-7EC930C28C44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56FA1-5AC9-4BE8-8DC9-BB5043E399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BBEC244-57FC-4F78-BB45-06646990B52A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DA9D7D3-A44A-442C-9EAE-BADA478F91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7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6" name="任意多边形 8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7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燕尾形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燕尾形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884FA430-A975-4635-B548-1EA8C0329875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CB69F688-1A4E-42FE-90BA-E963A923EE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33" name="文本占位符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BDB0947D-AA89-442D-A1C8-5049415AD266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C10F6103-3488-46B1-94E5-B11ADC908F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3" r:id="rId2"/>
    <p:sldLayoutId id="2147483685" r:id="rId3"/>
    <p:sldLayoutId id="2147483686" r:id="rId4"/>
    <p:sldLayoutId id="2147483687" r:id="rId5"/>
    <p:sldLayoutId id="2147483688" r:id="rId6"/>
    <p:sldLayoutId id="2147483682" r:id="rId7"/>
    <p:sldLayoutId id="2147483689" r:id="rId8"/>
    <p:sldLayoutId id="2147483690" r:id="rId9"/>
    <p:sldLayoutId id="2147483681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副标题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/>
            <a:endParaRPr lang="zh-CN" altLang="en-US" smtClean="0"/>
          </a:p>
        </p:txBody>
      </p:sp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611188" y="1773238"/>
            <a:ext cx="7932737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215832" bIns="209484" anchor="ctr">
            <a:spAutoFit/>
          </a:bodyPr>
          <a:lstStyle/>
          <a:p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综合设计三  </a:t>
            </a:r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位半直流数字电压表</a:t>
            </a:r>
            <a:r>
              <a:rPr lang="zh-CN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0" hangingPunct="0"/>
            <a:endParaRPr lang="zh-CN" altLang="en-US" sz="4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内容占位符 1"/>
          <p:cNvSpPr>
            <a:spLocks noGrp="1"/>
          </p:cNvSpPr>
          <p:nvPr>
            <p:ph idx="1"/>
          </p:nvPr>
        </p:nvSpPr>
        <p:spPr>
          <a:xfrm>
            <a:off x="457200" y="1481138"/>
            <a:ext cx="8435975" cy="4525962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altLang="zh-CN" smtClean="0"/>
              <a:t>1</a:t>
            </a:r>
            <a:r>
              <a:rPr lang="zh-CN" altLang="en-US" smtClean="0"/>
              <a:t>．了解双积分式</a:t>
            </a:r>
            <a:r>
              <a:rPr lang="en-US" altLang="zh-CN" smtClean="0"/>
              <a:t>A/D</a:t>
            </a:r>
            <a:r>
              <a:rPr lang="zh-CN" altLang="en-US" smtClean="0"/>
              <a:t>转换器的工作原理。</a:t>
            </a:r>
          </a:p>
          <a:p>
            <a:pPr>
              <a:lnSpc>
                <a:spcPct val="200000"/>
              </a:lnSpc>
            </a:pPr>
            <a:r>
              <a:rPr lang="en-US" altLang="zh-CN" smtClean="0"/>
              <a:t>2</a:t>
            </a:r>
            <a:r>
              <a:rPr lang="zh-CN" altLang="en-US" smtClean="0"/>
              <a:t>．熟悉 </a:t>
            </a:r>
            <a:r>
              <a:rPr lang="en-US" altLang="zh-CN" smtClean="0"/>
              <a:t>4</a:t>
            </a:r>
            <a:r>
              <a:rPr lang="zh-CN" altLang="en-US" smtClean="0"/>
              <a:t>位半</a:t>
            </a:r>
            <a:r>
              <a:rPr lang="en-US" altLang="zh-CN" smtClean="0"/>
              <a:t>A</a:t>
            </a:r>
            <a:r>
              <a:rPr lang="zh-CN" altLang="en-US" smtClean="0"/>
              <a:t>／</a:t>
            </a:r>
            <a:r>
              <a:rPr lang="en-US" altLang="zh-CN" smtClean="0"/>
              <a:t>D</a:t>
            </a:r>
            <a:r>
              <a:rPr lang="zh-CN" altLang="en-US" smtClean="0"/>
              <a:t>转换器</a:t>
            </a:r>
            <a:r>
              <a:rPr lang="en-US" altLang="zh-CN" smtClean="0"/>
              <a:t>7135</a:t>
            </a:r>
            <a:r>
              <a:rPr lang="zh-CN" altLang="en-US" smtClean="0"/>
              <a:t>的性能及其引脚功能。</a:t>
            </a:r>
          </a:p>
          <a:p>
            <a:pPr>
              <a:lnSpc>
                <a:spcPct val="200000"/>
              </a:lnSpc>
            </a:pPr>
            <a:r>
              <a:rPr lang="en-US" altLang="zh-CN" smtClean="0"/>
              <a:t>3</a:t>
            </a:r>
            <a:r>
              <a:rPr lang="zh-CN" altLang="en-US" smtClean="0"/>
              <a:t>．掌握用</a:t>
            </a:r>
            <a:r>
              <a:rPr lang="en-US" altLang="zh-CN" smtClean="0"/>
              <a:t>7135</a:t>
            </a:r>
            <a:r>
              <a:rPr lang="zh-CN" altLang="en-US" smtClean="0"/>
              <a:t>构成直流数字电压表的方法。</a:t>
            </a:r>
            <a:endParaRPr lang="zh-CN" altLang="zh-CN" smtClean="0"/>
          </a:p>
          <a:p>
            <a:pPr eaLnBrk="1" hangingPunct="1">
              <a:lnSpc>
                <a:spcPct val="200000"/>
              </a:lnSpc>
              <a:buFont typeface="Wingdings 3" pitchFamily="18" charset="2"/>
              <a:buNone/>
            </a:pPr>
            <a:endParaRPr lang="zh-CN" altLang="en-US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3600" dirty="0"/>
              <a:t>一、实训</a:t>
            </a:r>
            <a:r>
              <a:rPr lang="zh-CN" altLang="zh-CN" sz="3600" dirty="0" smtClean="0"/>
              <a:t>目的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内容占位符 1"/>
          <p:cNvSpPr>
            <a:spLocks noGrp="1"/>
          </p:cNvSpPr>
          <p:nvPr>
            <p:ph idx="1"/>
          </p:nvPr>
        </p:nvSpPr>
        <p:spPr>
          <a:xfrm>
            <a:off x="539750" y="1196975"/>
            <a:ext cx="8424738" cy="4968329"/>
          </a:xfrm>
        </p:spPr>
        <p:txBody>
          <a:bodyPr/>
          <a:lstStyle/>
          <a:p>
            <a:r>
              <a:rPr lang="en-US" altLang="zh-CN" sz="2000" dirty="0" smtClean="0"/>
              <a:t>1</a:t>
            </a:r>
            <a:r>
              <a:rPr lang="zh-CN" altLang="en-US" sz="2000" dirty="0" smtClean="0"/>
              <a:t>．</a:t>
            </a:r>
            <a:r>
              <a:rPr lang="en-US" altLang="zh-CN" sz="2000" dirty="0" smtClean="0"/>
              <a:t>±5V</a:t>
            </a:r>
            <a:r>
              <a:rPr lang="zh-CN" altLang="en-US" sz="2000" dirty="0" smtClean="0"/>
              <a:t>直流电源	             </a:t>
            </a:r>
          </a:p>
          <a:p>
            <a:r>
              <a:rPr lang="en-US" altLang="zh-CN" sz="2000" dirty="0" smtClean="0"/>
              <a:t>2</a:t>
            </a:r>
            <a:r>
              <a:rPr lang="zh-CN" altLang="en-US" sz="2000" dirty="0" smtClean="0"/>
              <a:t>．双踪示波器（自备）</a:t>
            </a:r>
          </a:p>
          <a:p>
            <a:r>
              <a:rPr lang="en-US" altLang="zh-CN" sz="2000" dirty="0" smtClean="0"/>
              <a:t>3</a:t>
            </a:r>
            <a:r>
              <a:rPr lang="zh-CN" altLang="en-US" sz="2000" dirty="0" smtClean="0"/>
              <a:t>．直流数字电压表	             </a:t>
            </a:r>
          </a:p>
          <a:p>
            <a:r>
              <a:rPr lang="en-US" altLang="zh-CN" sz="2000" dirty="0" smtClean="0"/>
              <a:t>4</a:t>
            </a:r>
            <a:r>
              <a:rPr lang="zh-CN" altLang="en-US" sz="2000" dirty="0" smtClean="0"/>
              <a:t>．</a:t>
            </a:r>
            <a:r>
              <a:rPr lang="en-US" altLang="zh-CN" sz="2000" dirty="0" smtClean="0"/>
              <a:t>CL7135 ×1</a:t>
            </a:r>
          </a:p>
          <a:p>
            <a:r>
              <a:rPr lang="en-US" altLang="zh-CN" sz="2000" dirty="0" smtClean="0"/>
              <a:t>     74LS247×1</a:t>
            </a:r>
          </a:p>
          <a:p>
            <a:r>
              <a:rPr lang="en-US" altLang="zh-CN" sz="2000" dirty="0" smtClean="0"/>
              <a:t>      LM555×1</a:t>
            </a:r>
          </a:p>
          <a:p>
            <a:r>
              <a:rPr lang="en-US" altLang="zh-CN" sz="2000" dirty="0" smtClean="0"/>
              <a:t>      9014×5</a:t>
            </a:r>
          </a:p>
          <a:p>
            <a:r>
              <a:rPr lang="en-US" altLang="zh-CN" sz="2000" dirty="0" smtClean="0"/>
              <a:t>      LM336-2.5V×1</a:t>
            </a:r>
          </a:p>
          <a:p>
            <a:r>
              <a:rPr lang="en-US" altLang="zh-CN" sz="2000" dirty="0" smtClean="0"/>
              <a:t>      1N4148×1</a:t>
            </a:r>
          </a:p>
          <a:p>
            <a:r>
              <a:rPr lang="en-US" altLang="zh-CN" sz="2000" dirty="0" smtClean="0"/>
              <a:t>      7</a:t>
            </a:r>
            <a:r>
              <a:rPr lang="zh-CN" altLang="en-US" sz="2000" dirty="0" smtClean="0"/>
              <a:t>段数码管</a:t>
            </a:r>
            <a:r>
              <a:rPr lang="en-US" altLang="zh-CN" sz="2000" dirty="0" smtClean="0"/>
              <a:t>×4</a:t>
            </a:r>
          </a:p>
          <a:p>
            <a:r>
              <a:rPr lang="en-US" altLang="zh-CN" sz="2000" dirty="0" smtClean="0"/>
              <a:t>      R</a:t>
            </a:r>
            <a:r>
              <a:rPr lang="zh-CN" altLang="en-US" sz="2000" dirty="0" smtClean="0"/>
              <a:t>：</a:t>
            </a:r>
            <a:r>
              <a:rPr lang="en-US" altLang="zh-CN" sz="2000" dirty="0" smtClean="0"/>
              <a:t>100×5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150×7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200×1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1K×2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3.3K×1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4.7K×1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15K×1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100K×1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1K</a:t>
            </a:r>
            <a:r>
              <a:rPr lang="zh-CN" altLang="en-US" sz="2000" dirty="0" smtClean="0"/>
              <a:t>电位器</a:t>
            </a:r>
            <a:r>
              <a:rPr lang="en-US" altLang="zh-CN" sz="2000" dirty="0" smtClean="0"/>
              <a:t>×1</a:t>
            </a:r>
          </a:p>
          <a:p>
            <a:r>
              <a:rPr lang="en-US" altLang="zh-CN" sz="2000" dirty="0" smtClean="0"/>
              <a:t>      C</a:t>
            </a:r>
            <a:r>
              <a:rPr lang="zh-CN" altLang="en-US" sz="2000" dirty="0" smtClean="0"/>
              <a:t>：</a:t>
            </a:r>
            <a:r>
              <a:rPr lang="en-US" altLang="zh-CN" sz="2000" dirty="0" smtClean="0"/>
              <a:t>300pF×1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0.1μF×2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0.47μF×1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1μF×2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47μF/25V×1</a:t>
            </a:r>
            <a:endParaRPr lang="zh-CN" altLang="en-US" sz="2000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26690" y="268139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3600" dirty="0"/>
              <a:t>二、实训设备与器件</a:t>
            </a:r>
            <a:endParaRPr lang="zh-CN" altLang="en-US" sz="3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内容占位符 1"/>
          <p:cNvSpPr>
            <a:spLocks noGrp="1"/>
          </p:cNvSpPr>
          <p:nvPr>
            <p:ph idx="1"/>
          </p:nvPr>
        </p:nvSpPr>
        <p:spPr>
          <a:xfrm>
            <a:off x="468313" y="1268413"/>
            <a:ext cx="8229600" cy="4525962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整体电路设计原理</a:t>
            </a:r>
          </a:p>
          <a:p>
            <a:pPr eaLnBrk="1" hangingPunct="1"/>
            <a:endParaRPr lang="zh-CN" altLang="zh-CN" smtClean="0"/>
          </a:p>
          <a:p>
            <a:pPr eaLnBrk="1" hangingPunct="1"/>
            <a:endParaRPr lang="zh-CN" altLang="en-US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三、</a:t>
            </a:r>
            <a:r>
              <a:rPr lang="zh-CN" altLang="zh-CN" sz="3600" dirty="0"/>
              <a:t>实训内容与步骤</a:t>
            </a:r>
            <a:endParaRPr lang="zh-CN" altLang="en-US" sz="3600" dirty="0"/>
          </a:p>
        </p:txBody>
      </p:sp>
      <p:pic>
        <p:nvPicPr>
          <p:cNvPr id="16390" name="Picture 6" descr="z-3-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350" y="1700213"/>
            <a:ext cx="6191250" cy="409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1</a:t>
            </a:r>
            <a:r>
              <a:rPr lang="zh-CN" altLang="en-US" smtClean="0"/>
              <a:t>．绘出三位半直流数字电压表的电路接线图。</a:t>
            </a:r>
          </a:p>
          <a:p>
            <a:r>
              <a:rPr lang="en-US" altLang="zh-CN" smtClean="0"/>
              <a:t>2</a:t>
            </a:r>
            <a:r>
              <a:rPr lang="zh-CN" altLang="en-US" smtClean="0"/>
              <a:t>．阐明组装、调试步骤。</a:t>
            </a:r>
          </a:p>
          <a:p>
            <a:r>
              <a:rPr lang="en-US" altLang="zh-CN" smtClean="0"/>
              <a:t>3</a:t>
            </a:r>
            <a:r>
              <a:rPr lang="zh-CN" altLang="en-US" smtClean="0"/>
              <a:t>．说明调试过程中遇到的问题和解决的方法。</a:t>
            </a:r>
          </a:p>
          <a:p>
            <a:r>
              <a:rPr lang="en-US" altLang="zh-CN" smtClean="0"/>
              <a:t>4</a:t>
            </a:r>
            <a:r>
              <a:rPr lang="zh-CN" altLang="en-US" smtClean="0"/>
              <a:t>．组装、调试数字电压表的心得体会。 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四</a:t>
            </a:r>
            <a:r>
              <a:rPr lang="zh-CN" altLang="zh-CN" sz="3600" dirty="0"/>
              <a:t>、实训总结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36</TotalTime>
  <Words>127</Words>
  <Application>Microsoft Office PowerPoint</Application>
  <PresentationFormat>全屏显示(4:3)</PresentationFormat>
  <Paragraphs>25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聚合</vt:lpstr>
      <vt:lpstr>幻灯片 1</vt:lpstr>
      <vt:lpstr>一、实训目的</vt:lpstr>
      <vt:lpstr>二、实训设备与器件</vt:lpstr>
      <vt:lpstr>三、实训内容与步骤</vt:lpstr>
      <vt:lpstr>四、实训总结</vt:lpstr>
    </vt:vector>
  </TitlesOfParts>
  <Company>JL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肖杨</dc:creator>
  <cp:lastModifiedBy>gsc</cp:lastModifiedBy>
  <cp:revision>8</cp:revision>
  <dcterms:created xsi:type="dcterms:W3CDTF">2015-11-13T06:18:01Z</dcterms:created>
  <dcterms:modified xsi:type="dcterms:W3CDTF">2015-11-20T06:42:42Z</dcterms:modified>
</cp:coreProperties>
</file>