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Override3.xml" ContentType="application/vnd.openxmlformats-officedocument.themeOverride+xml"/>
  <Override PartName="/ppt/theme/themeOverride4.xml" ContentType="application/vnd.openxmlformats-officedocument.themeOverrid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672" r:id="rId1"/>
  </p:sldMasterIdLst>
  <p:sldIdLst>
    <p:sldId id="256" r:id="rId2"/>
    <p:sldId id="258" r:id="rId3"/>
    <p:sldId id="259" r:id="rId4"/>
    <p:sldId id="260" r:id="rId5"/>
    <p:sldId id="261" r:id="rId6"/>
    <p:sldId id="263" r:id="rId7"/>
    <p:sldId id="264" r:id="rId8"/>
    <p:sldId id="265" r:id="rId9"/>
    <p:sldId id="262" r:id="rId10"/>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548" y="-6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直角三角形 9"/>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grpSp>
        <p:nvGrpSpPr>
          <p:cNvPr id="5" name="组合 1"/>
          <p:cNvGrpSpPr>
            <a:grpSpLocks/>
          </p:cNvGrpSpPr>
          <p:nvPr/>
        </p:nvGrpSpPr>
        <p:grpSpPr bwMode="auto">
          <a:xfrm>
            <a:off x="-3175" y="4953000"/>
            <a:ext cx="9147175" cy="1911350"/>
            <a:chOff x="-3765" y="4832896"/>
            <a:chExt cx="9147765" cy="2032192"/>
          </a:xfrm>
        </p:grpSpPr>
        <p:sp>
          <p:nvSpPr>
            <p:cNvPr id="6" name="任意多边形 6"/>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7" name="任意多边形 7"/>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8"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0"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标题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zh-CN" altLang="en-US" smtClean="0"/>
              <a:t>单击此处编辑母版标题样式</a:t>
            </a:r>
            <a:endParaRPr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zh-CN" altLang="en-US" smtClean="0"/>
              <a:t>单击此处编辑母版副标题样式</a:t>
            </a:r>
            <a:endParaRPr lang="en-US"/>
          </a:p>
        </p:txBody>
      </p:sp>
      <p:sp>
        <p:nvSpPr>
          <p:cNvPr id="11" name="日期占位符 29"/>
          <p:cNvSpPr>
            <a:spLocks noGrp="1"/>
          </p:cNvSpPr>
          <p:nvPr>
            <p:ph type="dt" sz="half" idx="10"/>
          </p:nvPr>
        </p:nvSpPr>
        <p:spPr/>
        <p:txBody>
          <a:bodyPr/>
          <a:lstStyle>
            <a:lvl1pPr>
              <a:defRPr>
                <a:solidFill>
                  <a:srgbClr val="FFFFFF"/>
                </a:solidFill>
              </a:defRPr>
            </a:lvl1pPr>
            <a:extLst/>
          </a:lstStyle>
          <a:p>
            <a:pPr>
              <a:defRPr/>
            </a:pPr>
            <a:fld id="{C650BDD7-80BD-4E62-AF24-9472BDD31360}" type="datetimeFigureOut">
              <a:rPr lang="zh-CN" altLang="en-US"/>
              <a:pPr>
                <a:defRPr/>
              </a:pPr>
              <a:t>2015/11/20</a:t>
            </a:fld>
            <a:endParaRPr lang="zh-CN" altLang="en-US"/>
          </a:p>
        </p:txBody>
      </p:sp>
      <p:sp>
        <p:nvSpPr>
          <p:cNvPr id="12" name="页脚占位符 18"/>
          <p:cNvSpPr>
            <a:spLocks noGrp="1"/>
          </p:cNvSpPr>
          <p:nvPr>
            <p:ph type="ftr" sz="quarter" idx="11"/>
          </p:nvPr>
        </p:nvSpPr>
        <p:spPr/>
        <p:txBody>
          <a:bodyPr/>
          <a:lstStyle>
            <a:lvl1pPr>
              <a:defRPr>
                <a:solidFill>
                  <a:schemeClr val="accent1">
                    <a:tint val="20000"/>
                  </a:schemeClr>
                </a:solidFill>
              </a:defRPr>
            </a:lvl1pPr>
            <a:extLst/>
          </a:lstStyle>
          <a:p>
            <a:pPr>
              <a:defRPr/>
            </a:pPr>
            <a:endParaRPr lang="zh-CN" altLang="en-US"/>
          </a:p>
        </p:txBody>
      </p:sp>
      <p:sp>
        <p:nvSpPr>
          <p:cNvPr id="13" name="灯片编号占位符 26"/>
          <p:cNvSpPr>
            <a:spLocks noGrp="1"/>
          </p:cNvSpPr>
          <p:nvPr>
            <p:ph type="sldNum" sz="quarter" idx="12"/>
          </p:nvPr>
        </p:nvSpPr>
        <p:spPr/>
        <p:txBody>
          <a:bodyPr/>
          <a:lstStyle>
            <a:lvl1pPr>
              <a:defRPr>
                <a:solidFill>
                  <a:srgbClr val="FFFFFF"/>
                </a:solidFill>
              </a:defRPr>
            </a:lvl1pPr>
            <a:extLst/>
          </a:lstStyle>
          <a:p>
            <a:pPr>
              <a:defRPr/>
            </a:pPr>
            <a:fld id="{084E2600-B693-4E58-BE53-EFC2DFBCC40A}"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fld id="{5BF17763-067B-4B86-9B36-C4ACD5EABAA5}" type="datetimeFigureOut">
              <a:rPr lang="zh-CN" altLang="en-US"/>
              <a:pPr>
                <a:defRPr/>
              </a:pPr>
              <a:t>2015/11/20</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DA3DA803-F945-4E50-BDEF-DA2D3FF558C1}"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fld id="{7768F3B7-56F2-499A-A08F-C71B41FBD056}" type="datetimeFigureOut">
              <a:rPr lang="zh-CN" altLang="en-US"/>
              <a:pPr>
                <a:defRPr/>
              </a:pPr>
              <a:t>2015/11/20</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28B1CE75-5EB7-443B-AF10-D2B782FB45C2}"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标题 6"/>
          <p:cNvSpPr>
            <a:spLocks noGrp="1"/>
          </p:cNvSpPr>
          <p:nvPr>
            <p:ph type="title"/>
          </p:nvPr>
        </p:nvSpPr>
        <p:spPr/>
        <p:txBody>
          <a:bodyPr rtlCol="0"/>
          <a:lstStyle>
            <a:extLst/>
          </a:lstStyle>
          <a:p>
            <a:r>
              <a:rPr lang="zh-CN" altLang="en-US" smtClean="0"/>
              <a:t>单击此处编辑母版标题样式</a:t>
            </a:r>
            <a:endParaRPr lang="en-US"/>
          </a:p>
        </p:txBody>
      </p:sp>
      <p:sp>
        <p:nvSpPr>
          <p:cNvPr id="4" name="日期占位符 9"/>
          <p:cNvSpPr>
            <a:spLocks noGrp="1"/>
          </p:cNvSpPr>
          <p:nvPr>
            <p:ph type="dt" sz="half" idx="10"/>
          </p:nvPr>
        </p:nvSpPr>
        <p:spPr/>
        <p:txBody>
          <a:bodyPr/>
          <a:lstStyle>
            <a:lvl1pPr>
              <a:defRPr/>
            </a:lvl1pPr>
          </a:lstStyle>
          <a:p>
            <a:pPr>
              <a:defRPr/>
            </a:pPr>
            <a:fld id="{0DF621E0-30AA-48D9-8E8D-895EA8558F21}" type="datetimeFigureOut">
              <a:rPr lang="zh-CN" altLang="en-US"/>
              <a:pPr>
                <a:defRPr/>
              </a:pPr>
              <a:t>2015/11/20</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81097554-5776-4E40-81DB-26598853BEED}"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4" name="燕尾形 6"/>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5" name="燕尾形 7"/>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2" name="标题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zh-CN" altLang="en-US" smtClean="0"/>
              <a:t>单击此处编辑母版标题样式</a:t>
            </a:r>
            <a:endParaRPr lang="en-US"/>
          </a:p>
        </p:txBody>
      </p:sp>
      <p:sp>
        <p:nvSpPr>
          <p:cNvPr id="3" name="文本占位符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zh-CN" altLang="en-US" smtClean="0"/>
              <a:t>单击此处编辑母版文本样式</a:t>
            </a:r>
          </a:p>
        </p:txBody>
      </p:sp>
      <p:sp>
        <p:nvSpPr>
          <p:cNvPr id="6" name="日期占位符 3"/>
          <p:cNvSpPr>
            <a:spLocks noGrp="1"/>
          </p:cNvSpPr>
          <p:nvPr>
            <p:ph type="dt" sz="half" idx="10"/>
          </p:nvPr>
        </p:nvSpPr>
        <p:spPr/>
        <p:txBody>
          <a:bodyPr/>
          <a:lstStyle>
            <a:lvl1pPr>
              <a:defRPr/>
            </a:lvl1pPr>
            <a:extLst/>
          </a:lstStyle>
          <a:p>
            <a:pPr>
              <a:defRPr/>
            </a:pPr>
            <a:fld id="{52C70A34-02C3-4BAF-A52F-6C833F41504B}" type="datetimeFigureOut">
              <a:rPr lang="zh-CN" altLang="en-US"/>
              <a:pPr>
                <a:defRPr/>
              </a:pPr>
              <a:t>2015/11/20</a:t>
            </a:fld>
            <a:endParaRPr lang="zh-CN" altLang="en-US"/>
          </a:p>
        </p:txBody>
      </p:sp>
      <p:sp>
        <p:nvSpPr>
          <p:cNvPr id="7" name="页脚占位符 4"/>
          <p:cNvSpPr>
            <a:spLocks noGrp="1"/>
          </p:cNvSpPr>
          <p:nvPr>
            <p:ph type="ftr" sz="quarter" idx="11"/>
          </p:nvPr>
        </p:nvSpPr>
        <p:spPr/>
        <p:txBody>
          <a:bodyPr/>
          <a:lstStyle>
            <a:lvl1pPr>
              <a:defRPr/>
            </a:lvl1pPr>
            <a:extLst/>
          </a:lstStyle>
          <a:p>
            <a:pPr>
              <a:defRPr/>
            </a:pPr>
            <a:endParaRPr lang="zh-CN" altLang="en-US"/>
          </a:p>
        </p:txBody>
      </p:sp>
      <p:sp>
        <p:nvSpPr>
          <p:cNvPr id="8" name="灯片编号占位符 5"/>
          <p:cNvSpPr>
            <a:spLocks noGrp="1"/>
          </p:cNvSpPr>
          <p:nvPr>
            <p:ph type="sldNum" sz="quarter" idx="12"/>
          </p:nvPr>
        </p:nvSpPr>
        <p:spPr/>
        <p:txBody>
          <a:bodyPr/>
          <a:lstStyle>
            <a:lvl1pPr>
              <a:defRPr/>
            </a:lvl1pPr>
            <a:extLst/>
          </a:lstStyle>
          <a:p>
            <a:pPr>
              <a:defRPr/>
            </a:pPr>
            <a:fld id="{3A1B2592-360A-4F56-B2D6-627EAC4298C4}"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8" name="标题 7"/>
          <p:cNvSpPr>
            <a:spLocks noGrp="1"/>
          </p:cNvSpPr>
          <p:nvPr>
            <p:ph type="title"/>
          </p:nvPr>
        </p:nvSpPr>
        <p:spPr/>
        <p:txBody>
          <a:bodyPr rtlCol="0"/>
          <a:lstStyle>
            <a:extLst/>
          </a:lstStyle>
          <a:p>
            <a:r>
              <a:rPr lang="zh-CN" altLang="en-US" smtClean="0"/>
              <a:t>单击此处编辑母版标题样式</a:t>
            </a:r>
            <a:endParaRPr lang="en-US"/>
          </a:p>
        </p:txBody>
      </p:sp>
      <p:sp>
        <p:nvSpPr>
          <p:cNvPr id="5" name="日期占位符 4"/>
          <p:cNvSpPr>
            <a:spLocks noGrp="1"/>
          </p:cNvSpPr>
          <p:nvPr>
            <p:ph type="dt" sz="half" idx="10"/>
          </p:nvPr>
        </p:nvSpPr>
        <p:spPr/>
        <p:txBody>
          <a:bodyPr/>
          <a:lstStyle>
            <a:lvl1pPr>
              <a:defRPr/>
            </a:lvl1pPr>
            <a:extLst/>
          </a:lstStyle>
          <a:p>
            <a:pPr>
              <a:defRPr/>
            </a:pPr>
            <a:fld id="{FFFB8A74-53F1-4FAD-8C75-1D8D32662DBC}" type="datetimeFigureOut">
              <a:rPr lang="zh-CN" altLang="en-US"/>
              <a:pPr>
                <a:defRPr/>
              </a:pPr>
              <a:t>2015/11/20</a:t>
            </a:fld>
            <a:endParaRPr lang="zh-CN" altLang="en-US"/>
          </a:p>
        </p:txBody>
      </p:sp>
      <p:sp>
        <p:nvSpPr>
          <p:cNvPr id="6" name="页脚占位符 5"/>
          <p:cNvSpPr>
            <a:spLocks noGrp="1"/>
          </p:cNvSpPr>
          <p:nvPr>
            <p:ph type="ftr" sz="quarter" idx="11"/>
          </p:nvPr>
        </p:nvSpPr>
        <p:spPr/>
        <p:txBody>
          <a:bodyPr/>
          <a:lstStyle>
            <a:lvl1pPr>
              <a:defRPr/>
            </a:lvl1pPr>
            <a:extLst/>
          </a:lstStyle>
          <a:p>
            <a:pPr>
              <a:defRPr/>
            </a:pPr>
            <a:endParaRPr lang="zh-CN" altLang="en-US"/>
          </a:p>
        </p:txBody>
      </p:sp>
      <p:sp>
        <p:nvSpPr>
          <p:cNvPr id="7" name="灯片编号占位符 6"/>
          <p:cNvSpPr>
            <a:spLocks noGrp="1"/>
          </p:cNvSpPr>
          <p:nvPr>
            <p:ph type="sldNum" sz="quarter" idx="12"/>
          </p:nvPr>
        </p:nvSpPr>
        <p:spPr/>
        <p:txBody>
          <a:bodyPr/>
          <a:lstStyle>
            <a:lvl1pPr>
              <a:defRPr/>
            </a:lvl1pPr>
            <a:extLst/>
          </a:lstStyle>
          <a:p>
            <a:pPr>
              <a:defRPr/>
            </a:pPr>
            <a:fld id="{3FB4084E-FE03-49A4-8DDC-FFDE23B9EA58}"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lstStyle>
            <a:lvl1pPr>
              <a:defRPr/>
            </a:lvl1pPr>
            <a:extLst/>
          </a:lstStyle>
          <a:p>
            <a:r>
              <a:rPr lang="zh-CN" altLang="en-US" smtClean="0"/>
              <a:t>单击此处编辑母版标题样式</a:t>
            </a:r>
            <a:endParaRPr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lvl1pPr>
              <a:defRPr/>
            </a:lvl1pPr>
            <a:extLst/>
          </a:lstStyle>
          <a:p>
            <a:pPr>
              <a:defRPr/>
            </a:pPr>
            <a:fld id="{11646F9A-CCB0-477D-82AA-4F18C8C73DD7}" type="datetimeFigureOut">
              <a:rPr lang="zh-CN" altLang="en-US"/>
              <a:pPr>
                <a:defRPr/>
              </a:pPr>
              <a:t>2015/11/20</a:t>
            </a:fld>
            <a:endParaRPr lang="zh-CN" altLang="en-US"/>
          </a:p>
        </p:txBody>
      </p:sp>
      <p:sp>
        <p:nvSpPr>
          <p:cNvPr id="8" name="页脚占位符 7"/>
          <p:cNvSpPr>
            <a:spLocks noGrp="1"/>
          </p:cNvSpPr>
          <p:nvPr>
            <p:ph type="ftr" sz="quarter" idx="11"/>
          </p:nvPr>
        </p:nvSpPr>
        <p:spPr/>
        <p:txBody>
          <a:bodyPr/>
          <a:lstStyle>
            <a:lvl1pPr>
              <a:defRPr/>
            </a:lvl1pPr>
            <a:extLst/>
          </a:lstStyle>
          <a:p>
            <a:pPr>
              <a:defRPr/>
            </a:pPr>
            <a:endParaRPr lang="zh-CN" altLang="en-US"/>
          </a:p>
        </p:txBody>
      </p:sp>
      <p:sp>
        <p:nvSpPr>
          <p:cNvPr id="9" name="灯片编号占位符 8"/>
          <p:cNvSpPr>
            <a:spLocks noGrp="1"/>
          </p:cNvSpPr>
          <p:nvPr>
            <p:ph type="sldNum" sz="quarter" idx="12"/>
          </p:nvPr>
        </p:nvSpPr>
        <p:spPr/>
        <p:txBody>
          <a:bodyPr/>
          <a:lstStyle>
            <a:lvl1pPr>
              <a:defRPr/>
            </a:lvl1pPr>
            <a:extLst/>
          </a:lstStyle>
          <a:p>
            <a:pPr>
              <a:defRPr/>
            </a:pPr>
            <a:fld id="{51443E6D-5B43-4A88-94F8-A69118C182FC}" type="slidenum">
              <a:rPr lang="zh-CN" altLang="en-US"/>
              <a:pPr>
                <a:defRPr/>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6" name="标题 5"/>
          <p:cNvSpPr>
            <a:spLocks noGrp="1"/>
          </p:cNvSpPr>
          <p:nvPr>
            <p:ph type="title"/>
          </p:nvPr>
        </p:nvSpPr>
        <p:spPr/>
        <p:txBody>
          <a:bodyPr rtlCol="0"/>
          <a:lstStyle>
            <a:extLst/>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lvl1pPr>
              <a:defRPr/>
            </a:lvl1pPr>
            <a:extLst/>
          </a:lstStyle>
          <a:p>
            <a:pPr>
              <a:defRPr/>
            </a:pPr>
            <a:fld id="{EB45AC30-6DFF-46A3-9AB0-2AE3718B57B1}" type="datetimeFigureOut">
              <a:rPr lang="zh-CN" altLang="en-US"/>
              <a:pPr>
                <a:defRPr/>
              </a:pPr>
              <a:t>2015/11/20</a:t>
            </a:fld>
            <a:endParaRPr lang="zh-CN" altLang="en-US"/>
          </a:p>
        </p:txBody>
      </p:sp>
      <p:sp>
        <p:nvSpPr>
          <p:cNvPr id="4" name="页脚占位符 3"/>
          <p:cNvSpPr>
            <a:spLocks noGrp="1"/>
          </p:cNvSpPr>
          <p:nvPr>
            <p:ph type="ftr" sz="quarter" idx="11"/>
          </p:nvPr>
        </p:nvSpPr>
        <p:spPr/>
        <p:txBody>
          <a:bodyPr/>
          <a:lstStyle>
            <a:lvl1pPr>
              <a:defRPr/>
            </a:lvl1pPr>
            <a:extLst/>
          </a:lstStyle>
          <a:p>
            <a:pPr>
              <a:defRPr/>
            </a:pPr>
            <a:endParaRPr lang="zh-CN" altLang="en-US"/>
          </a:p>
        </p:txBody>
      </p:sp>
      <p:sp>
        <p:nvSpPr>
          <p:cNvPr id="5" name="灯片编号占位符 4"/>
          <p:cNvSpPr>
            <a:spLocks noGrp="1"/>
          </p:cNvSpPr>
          <p:nvPr>
            <p:ph type="sldNum" sz="quarter" idx="12"/>
          </p:nvPr>
        </p:nvSpPr>
        <p:spPr/>
        <p:txBody>
          <a:bodyPr/>
          <a:lstStyle>
            <a:lvl1pPr>
              <a:defRPr/>
            </a:lvl1pPr>
            <a:extLst/>
          </a:lstStyle>
          <a:p>
            <a:pPr>
              <a:defRPr/>
            </a:pPr>
            <a:fld id="{24AFC261-B191-4543-A7CB-868B3F913A34}"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9"/>
          <p:cNvSpPr>
            <a:spLocks noGrp="1"/>
          </p:cNvSpPr>
          <p:nvPr>
            <p:ph type="dt" sz="half" idx="10"/>
          </p:nvPr>
        </p:nvSpPr>
        <p:spPr/>
        <p:txBody>
          <a:bodyPr/>
          <a:lstStyle>
            <a:lvl1pPr>
              <a:defRPr/>
            </a:lvl1pPr>
          </a:lstStyle>
          <a:p>
            <a:pPr>
              <a:defRPr/>
            </a:pPr>
            <a:fld id="{65900AB5-7413-4841-8352-74220A5AE610}" type="datetimeFigureOut">
              <a:rPr lang="zh-CN" altLang="en-US"/>
              <a:pPr>
                <a:defRPr/>
              </a:pPr>
              <a:t>2015/11/20</a:t>
            </a:fld>
            <a:endParaRPr lang="zh-CN" altLang="en-US"/>
          </a:p>
        </p:txBody>
      </p:sp>
      <p:sp>
        <p:nvSpPr>
          <p:cNvPr id="3" name="页脚占位符 21"/>
          <p:cNvSpPr>
            <a:spLocks noGrp="1"/>
          </p:cNvSpPr>
          <p:nvPr>
            <p:ph type="ftr" sz="quarter" idx="11"/>
          </p:nvPr>
        </p:nvSpPr>
        <p:spPr/>
        <p:txBody>
          <a:bodyPr/>
          <a:lstStyle>
            <a:lvl1pPr>
              <a:defRPr/>
            </a:lvl1pPr>
          </a:lstStyle>
          <a:p>
            <a:pPr>
              <a:defRPr/>
            </a:pPr>
            <a:endParaRPr lang="zh-CN" altLang="en-US"/>
          </a:p>
        </p:txBody>
      </p:sp>
      <p:sp>
        <p:nvSpPr>
          <p:cNvPr id="4" name="灯片编号占位符 17"/>
          <p:cNvSpPr>
            <a:spLocks noGrp="1"/>
          </p:cNvSpPr>
          <p:nvPr>
            <p:ph type="sldNum" sz="quarter" idx="12"/>
          </p:nvPr>
        </p:nvSpPr>
        <p:spPr/>
        <p:txBody>
          <a:bodyPr/>
          <a:lstStyle>
            <a:lvl1pPr>
              <a:defRPr/>
            </a:lvl1pPr>
          </a:lstStyle>
          <a:p>
            <a:pPr>
              <a:defRPr/>
            </a:pPr>
            <a:fld id="{EE9EB6AA-60A5-4892-AE65-F450A548FFFF}"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zh-CN" altLang="en-US" smtClean="0"/>
              <a:t>单击此处编辑母版标题样式</a:t>
            </a:r>
            <a:endParaRPr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lvl1pPr>
              <a:defRPr/>
            </a:lvl1pPr>
            <a:extLst/>
          </a:lstStyle>
          <a:p>
            <a:pPr>
              <a:defRPr/>
            </a:pPr>
            <a:fld id="{E34CEB43-500F-4AF5-BE74-ADAD84803969}" type="datetimeFigureOut">
              <a:rPr lang="zh-CN" altLang="en-US"/>
              <a:pPr>
                <a:defRPr/>
              </a:pPr>
              <a:t>2015/11/20</a:t>
            </a:fld>
            <a:endParaRPr lang="zh-CN" altLang="en-US"/>
          </a:p>
        </p:txBody>
      </p:sp>
      <p:sp>
        <p:nvSpPr>
          <p:cNvPr id="6" name="页脚占位符 5"/>
          <p:cNvSpPr>
            <a:spLocks noGrp="1"/>
          </p:cNvSpPr>
          <p:nvPr>
            <p:ph type="ftr" sz="quarter" idx="11"/>
          </p:nvPr>
        </p:nvSpPr>
        <p:spPr/>
        <p:txBody>
          <a:bodyPr/>
          <a:lstStyle>
            <a:lvl1pPr>
              <a:defRPr/>
            </a:lvl1pPr>
            <a:extLst/>
          </a:lstStyle>
          <a:p>
            <a:pPr>
              <a:defRPr/>
            </a:pPr>
            <a:endParaRPr lang="zh-CN" altLang="en-US"/>
          </a:p>
        </p:txBody>
      </p:sp>
      <p:sp>
        <p:nvSpPr>
          <p:cNvPr id="7" name="灯片编号占位符 6"/>
          <p:cNvSpPr>
            <a:spLocks noGrp="1"/>
          </p:cNvSpPr>
          <p:nvPr>
            <p:ph type="sldNum" sz="quarter" idx="12"/>
          </p:nvPr>
        </p:nvSpPr>
        <p:spPr/>
        <p:txBody>
          <a:bodyPr/>
          <a:lstStyle>
            <a:lvl1pPr>
              <a:defRPr/>
            </a:lvl1pPr>
            <a:extLst/>
          </a:lstStyle>
          <a:p>
            <a:pPr>
              <a:defRPr/>
            </a:pPr>
            <a:fld id="{12CD0C33-E25E-4D26-B659-9AB03FCDBB0E}" type="slidenum">
              <a:rPr lang="zh-CN" altLang="en-US"/>
              <a:pPr>
                <a:defRPr/>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5" name="任意多边形 7"/>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6" name="任意多边形 8"/>
          <p:cNvSpPr>
            <a:spLocks/>
          </p:cNvSpPr>
          <p:nvPr/>
        </p:nvSpPr>
        <p:spPr bwMode="auto">
          <a:xfrm>
            <a:off x="485775" y="5938838"/>
            <a:ext cx="3690938"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7" name="直角三角形 9"/>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8"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燕尾形 11"/>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10" name="燕尾形 12"/>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4" name="文本占位符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zh-CN" altLang="en-US" noProof="0" smtClean="0"/>
              <a:t>单击图标添加图片</a:t>
            </a:r>
            <a:endParaRPr lang="en-US" noProof="0" dirty="0"/>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zh-CN" altLang="en-US" smtClean="0"/>
              <a:t>单击此处编辑母版标题样式</a:t>
            </a:r>
            <a:endParaRPr lang="en-US"/>
          </a:p>
        </p:txBody>
      </p:sp>
      <p:sp>
        <p:nvSpPr>
          <p:cNvPr id="11" name="日期占位符 4"/>
          <p:cNvSpPr>
            <a:spLocks noGrp="1"/>
          </p:cNvSpPr>
          <p:nvPr>
            <p:ph type="dt" sz="half" idx="10"/>
          </p:nvPr>
        </p:nvSpPr>
        <p:spPr/>
        <p:txBody>
          <a:bodyPr/>
          <a:lstStyle>
            <a:lvl1pPr>
              <a:defRPr>
                <a:solidFill>
                  <a:schemeClr val="tx1"/>
                </a:solidFill>
              </a:defRPr>
            </a:lvl1pPr>
            <a:extLst/>
          </a:lstStyle>
          <a:p>
            <a:pPr>
              <a:defRPr/>
            </a:pPr>
            <a:fld id="{926F8A01-5F3F-4334-8370-3D8F17B566D3}" type="datetimeFigureOut">
              <a:rPr lang="zh-CN" altLang="en-US"/>
              <a:pPr>
                <a:defRPr/>
              </a:pPr>
              <a:t>2015/11/20</a:t>
            </a:fld>
            <a:endParaRPr lang="zh-CN" altLang="en-US"/>
          </a:p>
        </p:txBody>
      </p:sp>
      <p:sp>
        <p:nvSpPr>
          <p:cNvPr id="12" name="页脚占位符 5"/>
          <p:cNvSpPr>
            <a:spLocks noGrp="1"/>
          </p:cNvSpPr>
          <p:nvPr>
            <p:ph type="ftr" sz="quarter" idx="11"/>
          </p:nvPr>
        </p:nvSpPr>
        <p:spPr/>
        <p:txBody>
          <a:bodyPr/>
          <a:lstStyle>
            <a:lvl1pPr>
              <a:defRPr>
                <a:solidFill>
                  <a:schemeClr val="tx1"/>
                </a:solidFill>
              </a:defRPr>
            </a:lvl1pPr>
            <a:extLst/>
          </a:lstStyle>
          <a:p>
            <a:pPr>
              <a:defRPr/>
            </a:pPr>
            <a:endParaRPr lang="zh-CN" altLang="en-US"/>
          </a:p>
        </p:txBody>
      </p:sp>
      <p:sp>
        <p:nvSpPr>
          <p:cNvPr id="13" name="灯片编号占位符 6"/>
          <p:cNvSpPr>
            <a:spLocks noGrp="1"/>
          </p:cNvSpPr>
          <p:nvPr>
            <p:ph type="sldNum" sz="quarter" idx="12"/>
          </p:nvPr>
        </p:nvSpPr>
        <p:spPr/>
        <p:txBody>
          <a:bodyPr/>
          <a:lstStyle>
            <a:lvl1pPr>
              <a:defRPr>
                <a:solidFill>
                  <a:schemeClr val="tx1"/>
                </a:solidFill>
              </a:defRPr>
            </a:lvl1pPr>
            <a:extLst/>
          </a:lstStyle>
          <a:p>
            <a:pPr>
              <a:defRPr/>
            </a:pPr>
            <a:fld id="{7BF5A7E1-F897-4257-B493-A6932848F9DF}"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12" name="任意多边形 11"/>
          <p:cNvSpPr>
            <a:spLocks/>
          </p:cNvSpPr>
          <p:nvPr/>
        </p:nvSpPr>
        <p:spPr bwMode="auto">
          <a:xfrm>
            <a:off x="485775" y="5938838"/>
            <a:ext cx="3690938"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14" name="直角三角形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zh-CN" altLang="en-US" smtClean="0"/>
              <a:t>单击此处编辑母版标题样式</a:t>
            </a:r>
            <a:endParaRPr lang="en-US"/>
          </a:p>
        </p:txBody>
      </p:sp>
      <p:sp>
        <p:nvSpPr>
          <p:cNvPr id="1033" name="文本占位符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10" name="日期占位符 9"/>
          <p:cNvSpPr>
            <a:spLocks noGrp="1"/>
          </p:cNvSpPr>
          <p:nvPr>
            <p:ph type="dt" sz="half" idx="2"/>
          </p:nvPr>
        </p:nvSpPr>
        <p:spPr>
          <a:xfrm>
            <a:off x="6727825" y="6408738"/>
            <a:ext cx="1919288" cy="365125"/>
          </a:xfrm>
          <a:prstGeom prst="rect">
            <a:avLst/>
          </a:prstGeom>
        </p:spPr>
        <p:txBody>
          <a:bodyPr vert="horz" anchor="b"/>
          <a:lstStyle>
            <a:lvl1pPr algn="l" eaLnBrk="1" fontAlgn="auto" latinLnBrk="0" hangingPunct="1">
              <a:spcBef>
                <a:spcPts val="0"/>
              </a:spcBef>
              <a:spcAft>
                <a:spcPts val="0"/>
              </a:spcAft>
              <a:defRPr kumimoji="0" sz="1000">
                <a:solidFill>
                  <a:schemeClr val="tx1"/>
                </a:solidFill>
                <a:latin typeface="+mn-lt"/>
                <a:ea typeface="+mn-ea"/>
              </a:defRPr>
            </a:lvl1pPr>
            <a:extLst/>
          </a:lstStyle>
          <a:p>
            <a:pPr>
              <a:defRPr/>
            </a:pPr>
            <a:fld id="{1873318E-99A3-4A15-9EAD-16E89607FEE1}" type="datetimeFigureOut">
              <a:rPr lang="zh-CN" altLang="en-US"/>
              <a:pPr>
                <a:defRPr/>
              </a:pPr>
              <a:t>2015/11/20</a:t>
            </a:fld>
            <a:endParaRPr lang="zh-CN" altLang="en-US"/>
          </a:p>
        </p:txBody>
      </p:sp>
      <p:sp>
        <p:nvSpPr>
          <p:cNvPr id="22" name="页脚占位符 21"/>
          <p:cNvSpPr>
            <a:spLocks noGrp="1"/>
          </p:cNvSpPr>
          <p:nvPr>
            <p:ph type="ftr" sz="quarter" idx="3"/>
          </p:nvPr>
        </p:nvSpPr>
        <p:spPr>
          <a:xfrm>
            <a:off x="4379913" y="6408738"/>
            <a:ext cx="2351087" cy="365125"/>
          </a:xfrm>
          <a:prstGeom prst="rect">
            <a:avLst/>
          </a:prstGeom>
        </p:spPr>
        <p:txBody>
          <a:bodyPr vert="horz" anchor="b"/>
          <a:lstStyle>
            <a:lvl1pPr algn="r" eaLnBrk="1" fontAlgn="auto" latinLnBrk="0" hangingPunct="1">
              <a:spcBef>
                <a:spcPts val="0"/>
              </a:spcBef>
              <a:spcAft>
                <a:spcPts val="0"/>
              </a:spcAft>
              <a:defRPr kumimoji="0" sz="1000">
                <a:solidFill>
                  <a:schemeClr val="tx1"/>
                </a:solidFill>
                <a:latin typeface="+mn-lt"/>
                <a:ea typeface="+mn-ea"/>
              </a:defRPr>
            </a:lvl1pPr>
            <a:extLst/>
          </a:lstStyle>
          <a:p>
            <a:pPr>
              <a:defRPr/>
            </a:pPr>
            <a:endParaRPr lang="zh-CN" altLang="en-US"/>
          </a:p>
        </p:txBody>
      </p:sp>
      <p:sp>
        <p:nvSpPr>
          <p:cNvPr id="18" name="灯片编号占位符 17"/>
          <p:cNvSpPr>
            <a:spLocks noGrp="1"/>
          </p:cNvSpPr>
          <p:nvPr>
            <p:ph type="sldNum" sz="quarter" idx="4"/>
          </p:nvPr>
        </p:nvSpPr>
        <p:spPr>
          <a:xfrm>
            <a:off x="8647113" y="6408738"/>
            <a:ext cx="366712" cy="365125"/>
          </a:xfrm>
          <a:prstGeom prst="rect">
            <a:avLst/>
          </a:prstGeom>
        </p:spPr>
        <p:txBody>
          <a:bodyPr vert="horz" anchor="b"/>
          <a:lstStyle>
            <a:lvl1pPr algn="r" eaLnBrk="1" fontAlgn="auto" latinLnBrk="0" hangingPunct="1">
              <a:spcBef>
                <a:spcPts val="0"/>
              </a:spcBef>
              <a:spcAft>
                <a:spcPts val="0"/>
              </a:spcAft>
              <a:defRPr kumimoji="0" sz="1000" b="0">
                <a:solidFill>
                  <a:schemeClr val="tx1"/>
                </a:solidFill>
                <a:latin typeface="+mn-lt"/>
                <a:ea typeface="+mn-ea"/>
              </a:defRPr>
            </a:lvl1pPr>
            <a:extLst/>
          </a:lstStyle>
          <a:p>
            <a:pPr>
              <a:defRPr/>
            </a:pPr>
            <a:fld id="{0BF6DD9D-0661-4082-9DE2-D6200DD8350B}"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84" r:id="rId1"/>
    <p:sldLayoutId id="2147483680" r:id="rId2"/>
    <p:sldLayoutId id="2147483685" r:id="rId3"/>
    <p:sldLayoutId id="2147483686" r:id="rId4"/>
    <p:sldLayoutId id="2147483687" r:id="rId5"/>
    <p:sldLayoutId id="2147483688" r:id="rId6"/>
    <p:sldLayoutId id="2147483681" r:id="rId7"/>
    <p:sldLayoutId id="2147483689" r:id="rId8"/>
    <p:sldLayoutId id="2147483690" r:id="rId9"/>
    <p:sldLayoutId id="2147483682" r:id="rId10"/>
    <p:sldLayoutId id="2147483683" r:id="rId11"/>
  </p:sldLayoutIdLst>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2pPr>
      <a:lvl3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3pPr>
      <a:lvl4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4pPr>
      <a:lvl5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5pPr>
      <a:lvl6pPr marL="457200" algn="l" rtl="0" fontAlgn="base">
        <a:spcBef>
          <a:spcPct val="0"/>
        </a:spcBef>
        <a:spcAft>
          <a:spcPct val="0"/>
        </a:spcAft>
        <a:defRPr sz="4100" b="1">
          <a:solidFill>
            <a:schemeClr val="tx2"/>
          </a:solidFill>
          <a:latin typeface="Lucida Sans Unicode" pitchFamily="34" charset="0"/>
          <a:ea typeface="黑体" pitchFamily="2" charset="-122"/>
        </a:defRPr>
      </a:lvl6pPr>
      <a:lvl7pPr marL="914400" algn="l" rtl="0" fontAlgn="base">
        <a:spcBef>
          <a:spcPct val="0"/>
        </a:spcBef>
        <a:spcAft>
          <a:spcPct val="0"/>
        </a:spcAft>
        <a:defRPr sz="4100" b="1">
          <a:solidFill>
            <a:schemeClr val="tx2"/>
          </a:solidFill>
          <a:latin typeface="Lucida Sans Unicode" pitchFamily="34" charset="0"/>
          <a:ea typeface="黑体" pitchFamily="2" charset="-122"/>
        </a:defRPr>
      </a:lvl7pPr>
      <a:lvl8pPr marL="1371600" algn="l" rtl="0" fontAlgn="base">
        <a:spcBef>
          <a:spcPct val="0"/>
        </a:spcBef>
        <a:spcAft>
          <a:spcPct val="0"/>
        </a:spcAft>
        <a:defRPr sz="4100" b="1">
          <a:solidFill>
            <a:schemeClr val="tx2"/>
          </a:solidFill>
          <a:latin typeface="Lucida Sans Unicode" pitchFamily="34" charset="0"/>
          <a:ea typeface="黑体" pitchFamily="2" charset="-122"/>
        </a:defRPr>
      </a:lvl8pPr>
      <a:lvl9pPr marL="1828800" algn="l" rtl="0" fontAlgn="base">
        <a:spcBef>
          <a:spcPct val="0"/>
        </a:spcBef>
        <a:spcAft>
          <a:spcPct val="0"/>
        </a:spcAft>
        <a:defRPr sz="4100" b="1">
          <a:solidFill>
            <a:schemeClr val="tx2"/>
          </a:solidFill>
          <a:latin typeface="Lucida Sans Unicode" pitchFamily="34" charset="0"/>
          <a:ea typeface="黑体" pitchFamily="2" charset="-122"/>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副标题 2"/>
          <p:cNvSpPr>
            <a:spLocks noGrp="1"/>
          </p:cNvSpPr>
          <p:nvPr>
            <p:ph type="subTitle" idx="1"/>
          </p:nvPr>
        </p:nvSpPr>
        <p:spPr>
          <a:xfrm>
            <a:off x="685800" y="3611563"/>
            <a:ext cx="7772400" cy="1200150"/>
          </a:xfrm>
        </p:spPr>
        <p:txBody>
          <a:bodyPr/>
          <a:lstStyle/>
          <a:p>
            <a:pPr marR="0" eaLnBrk="1" hangingPunct="1"/>
            <a:endParaRPr lang="zh-CN" altLang="en-US" smtClean="0"/>
          </a:p>
        </p:txBody>
      </p:sp>
      <p:sp>
        <p:nvSpPr>
          <p:cNvPr id="13315" name="Rectangle 3"/>
          <p:cNvSpPr>
            <a:spLocks noChangeArrowheads="1"/>
          </p:cNvSpPr>
          <p:nvPr/>
        </p:nvSpPr>
        <p:spPr bwMode="auto">
          <a:xfrm>
            <a:off x="1476375" y="1700213"/>
            <a:ext cx="6651625" cy="1889125"/>
          </a:xfrm>
          <a:prstGeom prst="rect">
            <a:avLst/>
          </a:prstGeom>
          <a:noFill/>
          <a:ln w="9525">
            <a:noFill/>
            <a:miter lim="800000"/>
            <a:headEnd/>
            <a:tailEnd/>
          </a:ln>
          <a:effectLst/>
        </p:spPr>
        <p:txBody>
          <a:bodyPr wrap="none" tIns="215832" bIns="209484" anchor="ctr">
            <a:spAutoFit/>
          </a:bodyPr>
          <a:lstStyle/>
          <a:p>
            <a:r>
              <a:rPr lang="zh-CN" altLang="en-US" sz="4800" b="1" dirty="0" bmk="_Toc404268579">
                <a:effectLst>
                  <a:outerShdw blurRad="38100" dist="38100" dir="2700000" algn="tl">
                    <a:srgbClr val="000000">
                      <a:alpha val="43137"/>
                    </a:srgbClr>
                  </a:outerShdw>
                </a:effectLst>
              </a:rPr>
              <a:t>综</a:t>
            </a:r>
            <a:r>
              <a:rPr lang="zh-CN" altLang="en-US" sz="4800" b="1" dirty="0" bmk="">
                <a:effectLst>
                  <a:outerShdw blurRad="38100" dist="38100" dir="2700000" algn="tl">
                    <a:srgbClr val="000000">
                      <a:alpha val="43137"/>
                    </a:srgbClr>
                  </a:outerShdw>
                </a:effectLst>
              </a:rPr>
              <a:t>合设计一</a:t>
            </a:r>
            <a:r>
              <a:rPr lang="zh-CN" altLang="en-US" sz="4800" b="1" dirty="0" bmk="_Toc404266550">
                <a:effectLst>
                  <a:outerShdw blurRad="38100" dist="38100" dir="2700000" algn="tl">
                    <a:srgbClr val="000000">
                      <a:alpha val="43137"/>
                    </a:srgbClr>
                  </a:outerShdw>
                </a:effectLst>
              </a:rPr>
              <a:t>  数字频率计</a:t>
            </a:r>
            <a:endParaRPr lang="zh-CN" altLang="en-US" sz="4800" b="1" dirty="0">
              <a:effectLst>
                <a:outerShdw blurRad="38100" dist="38100" dir="2700000" algn="tl">
                  <a:srgbClr val="000000">
                    <a:alpha val="43137"/>
                  </a:srgbClr>
                </a:outerShdw>
              </a:effectLst>
            </a:endParaRPr>
          </a:p>
          <a:p>
            <a:pPr eaLnBrk="0" hangingPunct="0"/>
            <a:endParaRPr lang="zh-CN" altLang="en-US" sz="4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内容占位符 1"/>
          <p:cNvSpPr>
            <a:spLocks noGrp="1"/>
          </p:cNvSpPr>
          <p:nvPr>
            <p:ph idx="1"/>
          </p:nvPr>
        </p:nvSpPr>
        <p:spPr>
          <a:xfrm>
            <a:off x="457200" y="1481138"/>
            <a:ext cx="8435975" cy="4525962"/>
          </a:xfrm>
        </p:spPr>
        <p:txBody>
          <a:bodyPr/>
          <a:lstStyle/>
          <a:p>
            <a:pPr eaLnBrk="1" hangingPunct="1">
              <a:lnSpc>
                <a:spcPct val="200000"/>
              </a:lnSpc>
            </a:pPr>
            <a:r>
              <a:rPr lang="en-US" altLang="zh-CN" smtClean="0"/>
              <a:t>1</a:t>
            </a:r>
            <a:r>
              <a:rPr lang="zh-CN" altLang="zh-CN" smtClean="0"/>
              <a:t>．</a:t>
            </a:r>
            <a:r>
              <a:rPr lang="zh-CN" altLang="en-US" smtClean="0"/>
              <a:t>熟悉用中规模集成电路进行时序逻辑电路和组合逻辑电路设计的方法。 </a:t>
            </a:r>
            <a:endParaRPr lang="zh-CN" altLang="zh-CN" smtClean="0"/>
          </a:p>
          <a:p>
            <a:pPr eaLnBrk="1" hangingPunct="1">
              <a:lnSpc>
                <a:spcPct val="200000"/>
              </a:lnSpc>
            </a:pPr>
            <a:r>
              <a:rPr lang="en-US" altLang="zh-CN" smtClean="0"/>
              <a:t>2</a:t>
            </a:r>
            <a:r>
              <a:rPr lang="zh-CN" altLang="zh-CN" smtClean="0"/>
              <a:t>．</a:t>
            </a:r>
            <a:r>
              <a:rPr lang="zh-CN" altLang="en-US" smtClean="0"/>
              <a:t>掌握整形、锁存、译码器、计数器、显示电路设计方法。 </a:t>
            </a:r>
            <a:endParaRPr lang="zh-CN" altLang="zh-CN" smtClean="0"/>
          </a:p>
          <a:p>
            <a:pPr eaLnBrk="1" hangingPunct="1">
              <a:lnSpc>
                <a:spcPct val="200000"/>
              </a:lnSpc>
              <a:buFont typeface="Wingdings 3" pitchFamily="18" charset="2"/>
              <a:buNone/>
            </a:pPr>
            <a:endParaRPr lang="zh-CN" altLang="zh-CN" smtClean="0"/>
          </a:p>
          <a:p>
            <a:pPr eaLnBrk="1" hangingPunct="1">
              <a:lnSpc>
                <a:spcPct val="200000"/>
              </a:lnSpc>
            </a:pPr>
            <a:endParaRPr lang="zh-CN" altLang="en-US" smtClean="0"/>
          </a:p>
        </p:txBody>
      </p:sp>
      <p:sp>
        <p:nvSpPr>
          <p:cNvPr id="3" name="标题 2"/>
          <p:cNvSpPr>
            <a:spLocks noGrp="1"/>
          </p:cNvSpPr>
          <p:nvPr>
            <p:ph type="title"/>
          </p:nvPr>
        </p:nvSpPr>
        <p:spPr>
          <a:xfrm>
            <a:off x="467544" y="332656"/>
            <a:ext cx="8229600" cy="1143000"/>
          </a:xfrm>
        </p:spPr>
        <p:txBody>
          <a:bodyPr/>
          <a:lstStyle/>
          <a:p>
            <a:pPr eaLnBrk="1" fontAlgn="auto" hangingPunct="1">
              <a:spcAft>
                <a:spcPts val="0"/>
              </a:spcAft>
              <a:defRPr/>
            </a:pPr>
            <a:r>
              <a:rPr lang="zh-CN" altLang="zh-CN" sz="3600" dirty="0"/>
              <a:t>一、实训</a:t>
            </a:r>
            <a:r>
              <a:rPr lang="zh-CN" altLang="zh-CN" sz="3600" dirty="0" smtClean="0"/>
              <a:t>目的</a:t>
            </a:r>
            <a:endParaRPr lang="zh-CN" altLang="en-US" sz="3600" dirty="0"/>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内容占位符 1"/>
          <p:cNvSpPr>
            <a:spLocks noGrp="1"/>
          </p:cNvSpPr>
          <p:nvPr>
            <p:ph idx="1"/>
          </p:nvPr>
        </p:nvSpPr>
        <p:spPr/>
        <p:txBody>
          <a:bodyPr/>
          <a:lstStyle/>
          <a:p>
            <a:r>
              <a:rPr lang="en-US" altLang="zh-CN" dirty="0" smtClean="0"/>
              <a:t>1</a:t>
            </a:r>
            <a:r>
              <a:rPr lang="zh-CN" altLang="en-US" dirty="0" smtClean="0"/>
              <a:t>．</a:t>
            </a:r>
            <a:r>
              <a:rPr lang="en-US" altLang="zh-CN" dirty="0" smtClean="0"/>
              <a:t>DZX-2</a:t>
            </a:r>
            <a:r>
              <a:rPr lang="zh-CN" altLang="en-US" dirty="0" smtClean="0"/>
              <a:t>型 电子学综合实验</a:t>
            </a:r>
            <a:r>
              <a:rPr lang="zh-CN" altLang="en-US" dirty="0" smtClean="0"/>
              <a:t>装置   </a:t>
            </a:r>
            <a:endParaRPr lang="zh-CN" altLang="en-US" dirty="0" smtClean="0"/>
          </a:p>
          <a:p>
            <a:r>
              <a:rPr lang="en-US" altLang="zh-CN" dirty="0" smtClean="0"/>
              <a:t>2</a:t>
            </a:r>
            <a:r>
              <a:rPr lang="zh-CN" altLang="en-US" dirty="0" smtClean="0"/>
              <a:t>．单次脉冲</a:t>
            </a:r>
            <a:r>
              <a:rPr lang="zh-CN" altLang="en-US" dirty="0" smtClean="0"/>
              <a:t>源</a:t>
            </a:r>
            <a:endParaRPr lang="zh-CN" altLang="en-US" dirty="0" smtClean="0"/>
          </a:p>
          <a:p>
            <a:r>
              <a:rPr lang="en-US" altLang="zh-CN" dirty="0" smtClean="0"/>
              <a:t>3</a:t>
            </a:r>
            <a:r>
              <a:rPr lang="zh-CN" altLang="en-US" dirty="0" smtClean="0"/>
              <a:t>．双踪示波器</a:t>
            </a:r>
          </a:p>
          <a:p>
            <a:r>
              <a:rPr lang="en-US" altLang="zh-CN" dirty="0" smtClean="0"/>
              <a:t>4</a:t>
            </a:r>
            <a:r>
              <a:rPr lang="zh-CN" altLang="en-US" dirty="0" smtClean="0"/>
              <a:t>．连续脉冲源	             </a:t>
            </a:r>
          </a:p>
          <a:p>
            <a:r>
              <a:rPr lang="en-US" altLang="zh-CN" dirty="0" smtClean="0"/>
              <a:t>5</a:t>
            </a:r>
            <a:r>
              <a:rPr lang="zh-CN" altLang="en-US" dirty="0" smtClean="0"/>
              <a:t>．</a:t>
            </a:r>
            <a:r>
              <a:rPr lang="en-US" altLang="zh-CN" dirty="0" smtClean="0"/>
              <a:t>CD4518 </a:t>
            </a:r>
            <a:r>
              <a:rPr lang="zh-CN" altLang="en-US" dirty="0" smtClean="0"/>
              <a:t>（二</a:t>
            </a:r>
            <a:r>
              <a:rPr lang="en-US" altLang="zh-CN" dirty="0" smtClean="0"/>
              <a:t>—</a:t>
            </a:r>
            <a:r>
              <a:rPr lang="zh-CN" altLang="en-US" dirty="0" smtClean="0"/>
              <a:t>十进制同步计数器）</a:t>
            </a:r>
            <a:r>
              <a:rPr lang="en-US" altLang="zh-CN" dirty="0" smtClean="0"/>
              <a:t>×3 </a:t>
            </a:r>
          </a:p>
          <a:p>
            <a:r>
              <a:rPr lang="en-US" altLang="zh-CN" dirty="0" smtClean="0"/>
              <a:t>     CD4511</a:t>
            </a:r>
            <a:r>
              <a:rPr lang="zh-CN" altLang="en-US" dirty="0" smtClean="0"/>
              <a:t>（七段码译码器）</a:t>
            </a:r>
            <a:r>
              <a:rPr lang="en-US" altLang="zh-CN" dirty="0" smtClean="0"/>
              <a:t>×3</a:t>
            </a:r>
          </a:p>
          <a:p>
            <a:r>
              <a:rPr lang="en-US" altLang="zh-CN" dirty="0" smtClean="0"/>
              <a:t>     CC4013 </a:t>
            </a:r>
            <a:r>
              <a:rPr lang="zh-CN" altLang="en-US" dirty="0" smtClean="0"/>
              <a:t>（双</a:t>
            </a:r>
            <a:r>
              <a:rPr lang="en-US" altLang="zh-CN" dirty="0" smtClean="0"/>
              <a:t>D</a:t>
            </a:r>
            <a:r>
              <a:rPr lang="zh-CN" altLang="en-US" dirty="0" smtClean="0"/>
              <a:t>型触发器）</a:t>
            </a:r>
            <a:r>
              <a:rPr lang="en-US" altLang="zh-CN" dirty="0" smtClean="0"/>
              <a:t>×1</a:t>
            </a:r>
          </a:p>
          <a:p>
            <a:r>
              <a:rPr lang="en-US" altLang="zh-CN" dirty="0" smtClean="0"/>
              <a:t>     CD4011 </a:t>
            </a:r>
            <a:r>
              <a:rPr lang="zh-CN" altLang="en-US" dirty="0" smtClean="0"/>
              <a:t>（</a:t>
            </a:r>
            <a:r>
              <a:rPr lang="en-US" altLang="zh-CN" dirty="0" smtClean="0"/>
              <a:t>2</a:t>
            </a:r>
            <a:r>
              <a:rPr lang="zh-CN" altLang="en-US" dirty="0" smtClean="0"/>
              <a:t>输入四与非门）</a:t>
            </a:r>
            <a:r>
              <a:rPr lang="en-US" altLang="zh-CN" dirty="0" smtClean="0"/>
              <a:t>×2</a:t>
            </a:r>
          </a:p>
          <a:p>
            <a:r>
              <a:rPr lang="en-US" altLang="zh-CN" dirty="0" smtClean="0"/>
              <a:t>     1N4148 ×1</a:t>
            </a:r>
          </a:p>
          <a:p>
            <a:r>
              <a:rPr lang="en-US" altLang="zh-CN" dirty="0" smtClean="0"/>
              <a:t>     R</a:t>
            </a:r>
            <a:r>
              <a:rPr lang="zh-CN" altLang="en-US" dirty="0" smtClean="0"/>
              <a:t>：</a:t>
            </a:r>
            <a:r>
              <a:rPr lang="en-US" altLang="zh-CN" dirty="0" smtClean="0"/>
              <a:t>100K×1</a:t>
            </a:r>
            <a:r>
              <a:rPr lang="zh-CN" altLang="en-US" dirty="0" smtClean="0"/>
              <a:t>、</a:t>
            </a:r>
            <a:r>
              <a:rPr lang="en-US" altLang="zh-CN" dirty="0" smtClean="0"/>
              <a:t>5.1K×1</a:t>
            </a:r>
          </a:p>
          <a:p>
            <a:r>
              <a:rPr lang="en-US" altLang="zh-CN" dirty="0" smtClean="0"/>
              <a:t>     C</a:t>
            </a:r>
            <a:r>
              <a:rPr lang="zh-CN" altLang="en-US" dirty="0" smtClean="0"/>
              <a:t>：</a:t>
            </a:r>
            <a:r>
              <a:rPr lang="en-US" altLang="zh-CN" dirty="0" smtClean="0"/>
              <a:t>20μF/15V×1</a:t>
            </a:r>
            <a:r>
              <a:rPr lang="zh-CN" altLang="en-US" dirty="0" smtClean="0"/>
              <a:t>、</a:t>
            </a:r>
            <a:r>
              <a:rPr lang="en-US" altLang="zh-CN" dirty="0" smtClean="0"/>
              <a:t>1μF/63V×1</a:t>
            </a:r>
            <a:endParaRPr lang="zh-CN" altLang="zh-CN" dirty="0" smtClean="0"/>
          </a:p>
          <a:p>
            <a:pPr eaLnBrk="1" hangingPunct="1">
              <a:lnSpc>
                <a:spcPct val="200000"/>
              </a:lnSpc>
            </a:pPr>
            <a:endParaRPr lang="zh-CN" altLang="en-US" dirty="0" smtClean="0"/>
          </a:p>
        </p:txBody>
      </p:sp>
      <p:sp>
        <p:nvSpPr>
          <p:cNvPr id="3" name="标题 2"/>
          <p:cNvSpPr>
            <a:spLocks noGrp="1"/>
          </p:cNvSpPr>
          <p:nvPr>
            <p:ph type="title"/>
          </p:nvPr>
        </p:nvSpPr>
        <p:spPr>
          <a:xfrm>
            <a:off x="323528" y="404664"/>
            <a:ext cx="8229600" cy="1143000"/>
          </a:xfrm>
        </p:spPr>
        <p:txBody>
          <a:bodyPr/>
          <a:lstStyle/>
          <a:p>
            <a:pPr eaLnBrk="1" fontAlgn="auto" hangingPunct="1">
              <a:spcAft>
                <a:spcPts val="0"/>
              </a:spcAft>
              <a:defRPr/>
            </a:pPr>
            <a:r>
              <a:rPr lang="zh-CN" altLang="zh-CN" sz="3600" dirty="0"/>
              <a:t>二、实训设备与器件</a:t>
            </a:r>
            <a:endParaRPr lang="zh-CN" altLang="en-US" sz="3600" dirty="0"/>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内容占位符 1"/>
          <p:cNvSpPr>
            <a:spLocks noGrp="1"/>
          </p:cNvSpPr>
          <p:nvPr>
            <p:ph idx="1"/>
          </p:nvPr>
        </p:nvSpPr>
        <p:spPr/>
        <p:txBody>
          <a:bodyPr/>
          <a:lstStyle/>
          <a:p>
            <a:pPr eaLnBrk="1" hangingPunct="1"/>
            <a:r>
              <a:rPr lang="en-US" altLang="zh-CN" b="1" smtClean="0"/>
              <a:t>1</a:t>
            </a:r>
            <a:r>
              <a:rPr lang="zh-CN" altLang="zh-CN" b="1" smtClean="0"/>
              <a:t>．</a:t>
            </a:r>
            <a:r>
              <a:rPr lang="zh-CN" altLang="en-US" b="1" smtClean="0"/>
              <a:t>整体电路设计原理</a:t>
            </a:r>
          </a:p>
          <a:p>
            <a:pPr eaLnBrk="1" hangingPunct="1"/>
            <a:endParaRPr lang="zh-CN" altLang="zh-CN" smtClean="0"/>
          </a:p>
          <a:p>
            <a:pPr eaLnBrk="1" hangingPunct="1"/>
            <a:endParaRPr lang="zh-CN" altLang="en-US" smtClean="0"/>
          </a:p>
        </p:txBody>
      </p:sp>
      <p:sp>
        <p:nvSpPr>
          <p:cNvPr id="3" name="标题 2"/>
          <p:cNvSpPr>
            <a:spLocks noGrp="1"/>
          </p:cNvSpPr>
          <p:nvPr>
            <p:ph type="title"/>
          </p:nvPr>
        </p:nvSpPr>
        <p:spPr/>
        <p:txBody>
          <a:bodyPr/>
          <a:lstStyle/>
          <a:p>
            <a:pPr eaLnBrk="1" fontAlgn="auto" hangingPunct="1">
              <a:spcAft>
                <a:spcPts val="0"/>
              </a:spcAft>
              <a:defRPr/>
            </a:pPr>
            <a:r>
              <a:rPr lang="zh-CN" altLang="en-US" sz="3600" dirty="0"/>
              <a:t>三、</a:t>
            </a:r>
            <a:r>
              <a:rPr lang="zh-CN" altLang="zh-CN" sz="3600" dirty="0"/>
              <a:t>实训内容与步骤</a:t>
            </a:r>
            <a:endParaRPr lang="zh-CN" altLang="en-US" sz="3600" dirty="0"/>
          </a:p>
        </p:txBody>
      </p:sp>
      <p:pic>
        <p:nvPicPr>
          <p:cNvPr id="16389" name="Picture 5" descr="Z-1-1"/>
          <p:cNvPicPr>
            <a:picLocks noChangeAspect="1" noChangeArrowheads="1"/>
          </p:cNvPicPr>
          <p:nvPr/>
        </p:nvPicPr>
        <p:blipFill>
          <a:blip r:embed="rId2" cstate="print"/>
          <a:srcRect/>
          <a:stretch>
            <a:fillRect/>
          </a:stretch>
        </p:blipFill>
        <p:spPr bwMode="auto">
          <a:xfrm>
            <a:off x="1403350" y="2420938"/>
            <a:ext cx="6769100" cy="2808287"/>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内容占位符 1"/>
          <p:cNvSpPr>
            <a:spLocks noGrp="1"/>
          </p:cNvSpPr>
          <p:nvPr>
            <p:ph idx="1"/>
          </p:nvPr>
        </p:nvSpPr>
        <p:spPr>
          <a:xfrm>
            <a:off x="457200" y="1481138"/>
            <a:ext cx="8229600" cy="579437"/>
          </a:xfrm>
        </p:spPr>
        <p:txBody>
          <a:bodyPr/>
          <a:lstStyle/>
          <a:p>
            <a:pPr eaLnBrk="1" hangingPunct="1"/>
            <a:r>
              <a:rPr lang="en-US" altLang="zh-CN" b="1" smtClean="0"/>
              <a:t>2</a:t>
            </a:r>
            <a:r>
              <a:rPr lang="zh-CN" altLang="zh-CN" b="1" smtClean="0"/>
              <a:t>．</a:t>
            </a:r>
            <a:r>
              <a:rPr lang="zh-CN" altLang="en-US" b="1" smtClean="0"/>
              <a:t>数字频率计线路图</a:t>
            </a:r>
            <a:r>
              <a:rPr lang="zh-CN" altLang="en-US" smtClean="0"/>
              <a:t> </a:t>
            </a:r>
            <a:endParaRPr lang="zh-CN" altLang="zh-CN" smtClean="0"/>
          </a:p>
          <a:p>
            <a:pPr eaLnBrk="1" hangingPunct="1"/>
            <a:endParaRPr lang="zh-CN" altLang="en-US" smtClean="0"/>
          </a:p>
        </p:txBody>
      </p:sp>
      <p:sp>
        <p:nvSpPr>
          <p:cNvPr id="4" name="标题 2"/>
          <p:cNvSpPr>
            <a:spLocks noGrp="1"/>
          </p:cNvSpPr>
          <p:nvPr>
            <p:ph type="title"/>
          </p:nvPr>
        </p:nvSpPr>
        <p:spPr/>
        <p:txBody>
          <a:bodyPr/>
          <a:lstStyle/>
          <a:p>
            <a:pPr eaLnBrk="1" fontAlgn="auto" hangingPunct="1">
              <a:spcAft>
                <a:spcPts val="0"/>
              </a:spcAft>
              <a:defRPr/>
            </a:pPr>
            <a:r>
              <a:rPr lang="zh-CN" altLang="en-US" sz="3600" dirty="0"/>
              <a:t>三、</a:t>
            </a:r>
            <a:r>
              <a:rPr lang="zh-CN" altLang="zh-CN" sz="3600" dirty="0"/>
              <a:t>实训内容与步骤</a:t>
            </a:r>
            <a:endParaRPr lang="zh-CN" altLang="en-US" sz="3600" dirty="0"/>
          </a:p>
        </p:txBody>
      </p:sp>
      <p:sp>
        <p:nvSpPr>
          <p:cNvPr id="17411" name="Rectangle 3"/>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pPr indent="304800"/>
            <a:endParaRPr lang="zh-CN" altLang="zh-CN">
              <a:latin typeface="Lucida Sans Unicode" pitchFamily="34" charset="0"/>
            </a:endParaRPr>
          </a:p>
        </p:txBody>
      </p:sp>
      <p:sp>
        <p:nvSpPr>
          <p:cNvPr id="17412" name="Rectangle 4"/>
          <p:cNvSpPr>
            <a:spLocks noChangeArrowheads="1"/>
          </p:cNvSpPr>
          <p:nvPr/>
        </p:nvSpPr>
        <p:spPr bwMode="auto">
          <a:xfrm>
            <a:off x="0" y="2381250"/>
            <a:ext cx="9144000" cy="0"/>
          </a:xfrm>
          <a:prstGeom prst="rect">
            <a:avLst/>
          </a:prstGeom>
          <a:noFill/>
          <a:ln w="9525">
            <a:noFill/>
            <a:miter lim="800000"/>
            <a:headEnd/>
            <a:tailEnd/>
          </a:ln>
        </p:spPr>
        <p:txBody>
          <a:bodyPr wrap="none" anchor="ctr">
            <a:spAutoFit/>
          </a:bodyPr>
          <a:lstStyle/>
          <a:p>
            <a:pPr indent="304800" algn="ctr"/>
            <a:r>
              <a:rPr lang="en-US" altLang="zh-CN" sz="1200">
                <a:latin typeface="Times New Roman" pitchFamily="18" charset="0"/>
                <a:cs typeface="Times New Roman" pitchFamily="18" charset="0"/>
              </a:rPr>
              <a:t>             </a:t>
            </a:r>
            <a:endParaRPr lang="en-US" altLang="zh-CN">
              <a:latin typeface="Lucida Sans Unicode" pitchFamily="34" charset="0"/>
              <a:cs typeface="Times New Roman" pitchFamily="18" charset="0"/>
            </a:endParaRPr>
          </a:p>
        </p:txBody>
      </p:sp>
      <p:sp>
        <p:nvSpPr>
          <p:cNvPr id="17413" name="Rectangle 8"/>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zh-CN" altLang="en-US">
              <a:latin typeface="Lucida Sans Unicode" pitchFamily="34" charset="0"/>
              <a:ea typeface="黑体" pitchFamily="2" charset="-122"/>
            </a:endParaRPr>
          </a:p>
        </p:txBody>
      </p:sp>
      <p:sp>
        <p:nvSpPr>
          <p:cNvPr id="17414" name="Rectangle 9"/>
          <p:cNvSpPr>
            <a:spLocks noChangeArrowheads="1"/>
          </p:cNvSpPr>
          <p:nvPr/>
        </p:nvSpPr>
        <p:spPr bwMode="auto">
          <a:xfrm>
            <a:off x="0" y="2200275"/>
            <a:ext cx="9144000" cy="0"/>
          </a:xfrm>
          <a:prstGeom prst="rect">
            <a:avLst/>
          </a:prstGeom>
          <a:noFill/>
          <a:ln w="9525">
            <a:noFill/>
            <a:miter lim="800000"/>
            <a:headEnd/>
            <a:tailEnd/>
          </a:ln>
        </p:spPr>
        <p:txBody>
          <a:bodyPr wrap="none" anchor="ctr">
            <a:spAutoFit/>
          </a:bodyPr>
          <a:lstStyle/>
          <a:p>
            <a:pPr indent="304800"/>
            <a:r>
              <a:rPr lang="en-US" altLang="zh-CN" sz="1200">
                <a:latin typeface="Times New Roman" pitchFamily="18" charset="0"/>
                <a:cs typeface="Times New Roman" pitchFamily="18" charset="0"/>
              </a:rPr>
              <a:t>       </a:t>
            </a:r>
            <a:endParaRPr lang="en-US" altLang="zh-CN">
              <a:latin typeface="Lucida Sans Unicode" pitchFamily="34" charset="0"/>
              <a:cs typeface="Times New Roman" pitchFamily="18" charset="0"/>
            </a:endParaRPr>
          </a:p>
        </p:txBody>
      </p:sp>
      <p:pic>
        <p:nvPicPr>
          <p:cNvPr id="17417" name="Picture 9" descr="Z-1-5"/>
          <p:cNvPicPr>
            <a:picLocks noChangeAspect="1" noChangeArrowheads="1"/>
          </p:cNvPicPr>
          <p:nvPr/>
        </p:nvPicPr>
        <p:blipFill>
          <a:blip r:embed="rId2" cstate="print"/>
          <a:srcRect/>
          <a:stretch>
            <a:fillRect/>
          </a:stretch>
        </p:blipFill>
        <p:spPr bwMode="auto">
          <a:xfrm>
            <a:off x="1258888" y="1989138"/>
            <a:ext cx="6337300" cy="3883025"/>
          </a:xfrm>
          <a:prstGeom prst="rect">
            <a:avLst/>
          </a:prstGeom>
          <a:noFill/>
          <a:ln w="9525">
            <a:noFill/>
            <a:miter lim="800000"/>
            <a:headEnd/>
            <a:tailEnd/>
          </a:ln>
        </p:spPr>
      </p:pic>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内容占位符 1"/>
          <p:cNvSpPr>
            <a:spLocks noGrp="1"/>
          </p:cNvSpPr>
          <p:nvPr>
            <p:ph idx="4294967295"/>
          </p:nvPr>
        </p:nvSpPr>
        <p:spPr>
          <a:xfrm>
            <a:off x="457200" y="1481138"/>
            <a:ext cx="8229600" cy="579437"/>
          </a:xfrm>
        </p:spPr>
        <p:txBody>
          <a:bodyPr/>
          <a:lstStyle/>
          <a:p>
            <a:pPr eaLnBrk="1" hangingPunct="1"/>
            <a:r>
              <a:rPr lang="en-US" altLang="zh-CN" b="1" smtClean="0"/>
              <a:t>2</a:t>
            </a:r>
            <a:r>
              <a:rPr lang="zh-CN" altLang="zh-CN" b="1" smtClean="0"/>
              <a:t>．</a:t>
            </a:r>
            <a:r>
              <a:rPr lang="zh-CN" altLang="en-US" b="1" smtClean="0"/>
              <a:t>有关单元电路的设计及工作原理</a:t>
            </a:r>
          </a:p>
          <a:p>
            <a:pPr eaLnBrk="1" hangingPunct="1"/>
            <a:r>
              <a:rPr lang="zh-CN" altLang="en-US" smtClean="0"/>
              <a:t> </a:t>
            </a:r>
            <a:r>
              <a:rPr lang="zh-CN" altLang="zh-CN" smtClean="0"/>
              <a:t>（</a:t>
            </a:r>
            <a:r>
              <a:rPr lang="en-US" altLang="zh-CN" smtClean="0"/>
              <a:t>1</a:t>
            </a:r>
            <a:r>
              <a:rPr lang="zh-CN" altLang="en-US" smtClean="0"/>
              <a:t>）控制电路</a:t>
            </a:r>
            <a:endParaRPr lang="zh-CN" altLang="zh-CN" smtClean="0"/>
          </a:p>
          <a:p>
            <a:pPr eaLnBrk="1" hangingPunct="1"/>
            <a:endParaRPr lang="zh-CN" altLang="en-US" smtClean="0"/>
          </a:p>
        </p:txBody>
      </p:sp>
      <p:pic>
        <p:nvPicPr>
          <p:cNvPr id="26627" name="标题 2"/>
          <p:cNvPicPr>
            <a:picLocks noGrp="1" noChangeArrowheads="1"/>
          </p:cNvPicPr>
          <p:nvPr>
            <p:ph type="title" idx="4294967295"/>
          </p:nvPr>
        </p:nvPicPr>
        <p:blipFill>
          <a:blip r:embed="rId2" cstate="print"/>
          <a:srcRect/>
          <a:stretch>
            <a:fillRect/>
          </a:stretch>
        </p:blipFill>
        <p:spPr bwMode="auto">
          <a:xfrm>
            <a:off x="231775" y="268288"/>
            <a:ext cx="8461375" cy="1158875"/>
          </a:xfrm>
        </p:spPr>
      </p:pic>
      <p:sp>
        <p:nvSpPr>
          <p:cNvPr id="26628" name="Rectangle 3"/>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pPr indent="304800"/>
            <a:endParaRPr lang="zh-CN" altLang="zh-CN">
              <a:latin typeface="Lucida Sans Unicode" pitchFamily="34" charset="0"/>
            </a:endParaRPr>
          </a:p>
        </p:txBody>
      </p:sp>
      <p:sp>
        <p:nvSpPr>
          <p:cNvPr id="26629" name="Rectangle 4"/>
          <p:cNvSpPr>
            <a:spLocks noChangeArrowheads="1"/>
          </p:cNvSpPr>
          <p:nvPr/>
        </p:nvSpPr>
        <p:spPr bwMode="auto">
          <a:xfrm>
            <a:off x="0" y="2381250"/>
            <a:ext cx="9144000" cy="0"/>
          </a:xfrm>
          <a:prstGeom prst="rect">
            <a:avLst/>
          </a:prstGeom>
          <a:noFill/>
          <a:ln w="9525">
            <a:noFill/>
            <a:miter lim="800000"/>
            <a:headEnd/>
            <a:tailEnd/>
          </a:ln>
        </p:spPr>
        <p:txBody>
          <a:bodyPr wrap="none" anchor="ctr">
            <a:spAutoFit/>
          </a:bodyPr>
          <a:lstStyle/>
          <a:p>
            <a:pPr indent="304800" algn="ctr"/>
            <a:r>
              <a:rPr lang="en-US" altLang="zh-CN" sz="1200">
                <a:latin typeface="Times New Roman" pitchFamily="18" charset="0"/>
                <a:cs typeface="Times New Roman" pitchFamily="18" charset="0"/>
              </a:rPr>
              <a:t>             </a:t>
            </a:r>
            <a:endParaRPr lang="en-US" altLang="zh-CN">
              <a:latin typeface="Lucida Sans Unicode" pitchFamily="34" charset="0"/>
              <a:cs typeface="Times New Roman" pitchFamily="18" charset="0"/>
            </a:endParaRPr>
          </a:p>
        </p:txBody>
      </p:sp>
      <p:sp>
        <p:nvSpPr>
          <p:cNvPr id="26630" name="Rectangle 8"/>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zh-CN" altLang="en-US">
              <a:latin typeface="Lucida Sans Unicode" pitchFamily="34" charset="0"/>
              <a:ea typeface="黑体" pitchFamily="2" charset="-122"/>
            </a:endParaRPr>
          </a:p>
        </p:txBody>
      </p:sp>
      <p:sp>
        <p:nvSpPr>
          <p:cNvPr id="26631" name="Rectangle 9"/>
          <p:cNvSpPr>
            <a:spLocks noChangeArrowheads="1"/>
          </p:cNvSpPr>
          <p:nvPr/>
        </p:nvSpPr>
        <p:spPr bwMode="auto">
          <a:xfrm>
            <a:off x="0" y="2200275"/>
            <a:ext cx="9144000" cy="0"/>
          </a:xfrm>
          <a:prstGeom prst="rect">
            <a:avLst/>
          </a:prstGeom>
          <a:noFill/>
          <a:ln w="9525">
            <a:noFill/>
            <a:miter lim="800000"/>
            <a:headEnd/>
            <a:tailEnd/>
          </a:ln>
        </p:spPr>
        <p:txBody>
          <a:bodyPr wrap="none" anchor="ctr">
            <a:spAutoFit/>
          </a:bodyPr>
          <a:lstStyle/>
          <a:p>
            <a:pPr indent="304800"/>
            <a:r>
              <a:rPr lang="en-US" altLang="zh-CN" sz="1200">
                <a:latin typeface="Times New Roman" pitchFamily="18" charset="0"/>
                <a:cs typeface="Times New Roman" pitchFamily="18" charset="0"/>
              </a:rPr>
              <a:t>       </a:t>
            </a:r>
            <a:endParaRPr lang="en-US" altLang="zh-CN">
              <a:latin typeface="Lucida Sans Unicode" pitchFamily="34" charset="0"/>
              <a:cs typeface="Times New Roman" pitchFamily="18" charset="0"/>
            </a:endParaRPr>
          </a:p>
        </p:txBody>
      </p:sp>
      <p:pic>
        <p:nvPicPr>
          <p:cNvPr id="26634" name="Picture 10" descr="Z-1-2"/>
          <p:cNvPicPr>
            <a:picLocks noChangeAspect="1" noChangeArrowheads="1"/>
          </p:cNvPicPr>
          <p:nvPr/>
        </p:nvPicPr>
        <p:blipFill>
          <a:blip r:embed="rId3" cstate="print"/>
          <a:srcRect/>
          <a:stretch>
            <a:fillRect/>
          </a:stretch>
        </p:blipFill>
        <p:spPr bwMode="auto">
          <a:xfrm>
            <a:off x="1714500" y="2498725"/>
            <a:ext cx="5521325" cy="2874963"/>
          </a:xfrm>
          <a:prstGeom prst="rect">
            <a:avLst/>
          </a:prstGeom>
          <a:noFill/>
          <a:ln w="9525">
            <a:noFill/>
            <a:miter lim="800000"/>
            <a:headEnd/>
            <a:tailEnd/>
          </a:ln>
        </p:spPr>
      </p:pic>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内容占位符 1"/>
          <p:cNvSpPr>
            <a:spLocks noGrp="1"/>
          </p:cNvSpPr>
          <p:nvPr>
            <p:ph idx="4294967295"/>
          </p:nvPr>
        </p:nvSpPr>
        <p:spPr>
          <a:xfrm>
            <a:off x="457200" y="1481138"/>
            <a:ext cx="8229600" cy="579437"/>
          </a:xfrm>
        </p:spPr>
        <p:txBody>
          <a:bodyPr/>
          <a:lstStyle/>
          <a:p>
            <a:pPr eaLnBrk="1" hangingPunct="1"/>
            <a:r>
              <a:rPr lang="en-US" altLang="zh-CN" b="1" smtClean="0"/>
              <a:t>2</a:t>
            </a:r>
            <a:r>
              <a:rPr lang="zh-CN" altLang="zh-CN" b="1" smtClean="0"/>
              <a:t>．</a:t>
            </a:r>
            <a:r>
              <a:rPr lang="zh-CN" altLang="en-US" b="1" smtClean="0"/>
              <a:t>有关单元电路的设计及工作原理</a:t>
            </a:r>
          </a:p>
          <a:p>
            <a:pPr eaLnBrk="1" hangingPunct="1"/>
            <a:r>
              <a:rPr lang="zh-CN" altLang="en-US" smtClean="0"/>
              <a:t> （</a:t>
            </a:r>
            <a:r>
              <a:rPr lang="en-US" altLang="zh-CN" smtClean="0"/>
              <a:t>2</a:t>
            </a:r>
            <a:r>
              <a:rPr lang="zh-CN" altLang="en-US" smtClean="0"/>
              <a:t>）延时电路</a:t>
            </a:r>
          </a:p>
        </p:txBody>
      </p:sp>
      <p:pic>
        <p:nvPicPr>
          <p:cNvPr id="29699" name="标题 2"/>
          <p:cNvPicPr>
            <a:picLocks noGrp="1" noChangeArrowheads="1"/>
          </p:cNvPicPr>
          <p:nvPr>
            <p:ph type="title" idx="4294967295"/>
          </p:nvPr>
        </p:nvPicPr>
        <p:blipFill>
          <a:blip r:embed="rId2" cstate="print"/>
          <a:srcRect/>
          <a:stretch>
            <a:fillRect/>
          </a:stretch>
        </p:blipFill>
        <p:spPr bwMode="auto">
          <a:xfrm>
            <a:off x="231775" y="268288"/>
            <a:ext cx="8461375" cy="1158875"/>
          </a:xfrm>
        </p:spPr>
      </p:pic>
      <p:sp>
        <p:nvSpPr>
          <p:cNvPr id="29700" name="Rectangle 3"/>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pPr indent="304800"/>
            <a:endParaRPr lang="zh-CN" altLang="zh-CN">
              <a:latin typeface="Lucida Sans Unicode" pitchFamily="34" charset="0"/>
            </a:endParaRPr>
          </a:p>
        </p:txBody>
      </p:sp>
      <p:sp>
        <p:nvSpPr>
          <p:cNvPr id="29701" name="Rectangle 4"/>
          <p:cNvSpPr>
            <a:spLocks noChangeArrowheads="1"/>
          </p:cNvSpPr>
          <p:nvPr/>
        </p:nvSpPr>
        <p:spPr bwMode="auto">
          <a:xfrm>
            <a:off x="0" y="2381250"/>
            <a:ext cx="9144000" cy="0"/>
          </a:xfrm>
          <a:prstGeom prst="rect">
            <a:avLst/>
          </a:prstGeom>
          <a:noFill/>
          <a:ln w="9525">
            <a:noFill/>
            <a:miter lim="800000"/>
            <a:headEnd/>
            <a:tailEnd/>
          </a:ln>
        </p:spPr>
        <p:txBody>
          <a:bodyPr wrap="none" anchor="ctr">
            <a:spAutoFit/>
          </a:bodyPr>
          <a:lstStyle/>
          <a:p>
            <a:pPr indent="304800" algn="ctr"/>
            <a:r>
              <a:rPr lang="en-US" altLang="zh-CN" sz="1200">
                <a:latin typeface="Times New Roman" pitchFamily="18" charset="0"/>
                <a:cs typeface="Times New Roman" pitchFamily="18" charset="0"/>
              </a:rPr>
              <a:t>             </a:t>
            </a:r>
            <a:endParaRPr lang="en-US" altLang="zh-CN">
              <a:latin typeface="Lucida Sans Unicode" pitchFamily="34" charset="0"/>
              <a:cs typeface="Times New Roman" pitchFamily="18" charset="0"/>
            </a:endParaRPr>
          </a:p>
        </p:txBody>
      </p:sp>
      <p:sp>
        <p:nvSpPr>
          <p:cNvPr id="29702" name="Rectangle 8"/>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zh-CN" altLang="en-US">
              <a:latin typeface="Lucida Sans Unicode" pitchFamily="34" charset="0"/>
              <a:ea typeface="黑体" pitchFamily="2" charset="-122"/>
            </a:endParaRPr>
          </a:p>
        </p:txBody>
      </p:sp>
      <p:sp>
        <p:nvSpPr>
          <p:cNvPr id="29703" name="Rectangle 9"/>
          <p:cNvSpPr>
            <a:spLocks noChangeArrowheads="1"/>
          </p:cNvSpPr>
          <p:nvPr/>
        </p:nvSpPr>
        <p:spPr bwMode="auto">
          <a:xfrm>
            <a:off x="0" y="2200275"/>
            <a:ext cx="9144000" cy="0"/>
          </a:xfrm>
          <a:prstGeom prst="rect">
            <a:avLst/>
          </a:prstGeom>
          <a:noFill/>
          <a:ln w="9525">
            <a:noFill/>
            <a:miter lim="800000"/>
            <a:headEnd/>
            <a:tailEnd/>
          </a:ln>
        </p:spPr>
        <p:txBody>
          <a:bodyPr wrap="none" anchor="ctr">
            <a:spAutoFit/>
          </a:bodyPr>
          <a:lstStyle/>
          <a:p>
            <a:pPr indent="304800"/>
            <a:r>
              <a:rPr lang="en-US" altLang="zh-CN" sz="1200">
                <a:latin typeface="Times New Roman" pitchFamily="18" charset="0"/>
                <a:cs typeface="Times New Roman" pitchFamily="18" charset="0"/>
              </a:rPr>
              <a:t>       </a:t>
            </a:r>
            <a:endParaRPr lang="en-US" altLang="zh-CN">
              <a:latin typeface="Lucida Sans Unicode" pitchFamily="34" charset="0"/>
              <a:cs typeface="Times New Roman" pitchFamily="18" charset="0"/>
            </a:endParaRPr>
          </a:p>
        </p:txBody>
      </p:sp>
      <p:pic>
        <p:nvPicPr>
          <p:cNvPr id="29705" name="Picture 9" descr="Z-1-3"/>
          <p:cNvPicPr>
            <a:picLocks noChangeAspect="1" noChangeArrowheads="1"/>
          </p:cNvPicPr>
          <p:nvPr/>
        </p:nvPicPr>
        <p:blipFill>
          <a:blip r:embed="rId3" cstate="print"/>
          <a:srcRect/>
          <a:stretch>
            <a:fillRect/>
          </a:stretch>
        </p:blipFill>
        <p:spPr bwMode="auto">
          <a:xfrm>
            <a:off x="1619250" y="2708275"/>
            <a:ext cx="6624638" cy="2592388"/>
          </a:xfrm>
          <a:prstGeom prst="rect">
            <a:avLst/>
          </a:prstGeom>
          <a:noFill/>
          <a:ln w="9525">
            <a:noFill/>
            <a:miter lim="800000"/>
            <a:headEnd/>
            <a:tailEnd/>
          </a:ln>
        </p:spPr>
      </p:pic>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内容占位符 1"/>
          <p:cNvSpPr>
            <a:spLocks noGrp="1"/>
          </p:cNvSpPr>
          <p:nvPr>
            <p:ph idx="4294967295"/>
          </p:nvPr>
        </p:nvSpPr>
        <p:spPr>
          <a:xfrm>
            <a:off x="457200" y="1481138"/>
            <a:ext cx="8229600" cy="579437"/>
          </a:xfrm>
        </p:spPr>
        <p:txBody>
          <a:bodyPr/>
          <a:lstStyle/>
          <a:p>
            <a:pPr eaLnBrk="1" hangingPunct="1"/>
            <a:r>
              <a:rPr lang="en-US" altLang="zh-CN" b="1" smtClean="0"/>
              <a:t>2</a:t>
            </a:r>
            <a:r>
              <a:rPr lang="zh-CN" altLang="zh-CN" b="1" smtClean="0"/>
              <a:t>．</a:t>
            </a:r>
            <a:r>
              <a:rPr lang="zh-CN" altLang="en-US" b="1" smtClean="0"/>
              <a:t>有关单元电路的设计及工作原理</a:t>
            </a:r>
          </a:p>
          <a:p>
            <a:pPr eaLnBrk="1" hangingPunct="1"/>
            <a:r>
              <a:rPr lang="zh-CN" altLang="en-US" smtClean="0"/>
              <a:t>（</a:t>
            </a:r>
            <a:r>
              <a:rPr lang="en-US" altLang="zh-CN" smtClean="0"/>
              <a:t>3</a:t>
            </a:r>
            <a:r>
              <a:rPr lang="zh-CN" altLang="en-US" smtClean="0"/>
              <a:t>）微分、整形电路</a:t>
            </a:r>
          </a:p>
        </p:txBody>
      </p:sp>
      <p:pic>
        <p:nvPicPr>
          <p:cNvPr id="30723" name="标题 2"/>
          <p:cNvPicPr>
            <a:picLocks noGrp="1" noChangeArrowheads="1"/>
          </p:cNvPicPr>
          <p:nvPr>
            <p:ph type="title" idx="4294967295"/>
          </p:nvPr>
        </p:nvPicPr>
        <p:blipFill>
          <a:blip r:embed="rId2" cstate="print"/>
          <a:srcRect/>
          <a:stretch>
            <a:fillRect/>
          </a:stretch>
        </p:blipFill>
        <p:spPr bwMode="auto">
          <a:xfrm>
            <a:off x="231775" y="268288"/>
            <a:ext cx="8461375" cy="1158875"/>
          </a:xfrm>
        </p:spPr>
      </p:pic>
      <p:sp>
        <p:nvSpPr>
          <p:cNvPr id="30724" name="Rectangle 3"/>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pPr indent="304800"/>
            <a:endParaRPr lang="zh-CN" altLang="zh-CN">
              <a:latin typeface="Lucida Sans Unicode" pitchFamily="34" charset="0"/>
            </a:endParaRPr>
          </a:p>
        </p:txBody>
      </p:sp>
      <p:sp>
        <p:nvSpPr>
          <p:cNvPr id="30725" name="Rectangle 4"/>
          <p:cNvSpPr>
            <a:spLocks noChangeArrowheads="1"/>
          </p:cNvSpPr>
          <p:nvPr/>
        </p:nvSpPr>
        <p:spPr bwMode="auto">
          <a:xfrm>
            <a:off x="0" y="2381250"/>
            <a:ext cx="9144000" cy="0"/>
          </a:xfrm>
          <a:prstGeom prst="rect">
            <a:avLst/>
          </a:prstGeom>
          <a:noFill/>
          <a:ln w="9525">
            <a:noFill/>
            <a:miter lim="800000"/>
            <a:headEnd/>
            <a:tailEnd/>
          </a:ln>
        </p:spPr>
        <p:txBody>
          <a:bodyPr wrap="none" anchor="ctr">
            <a:spAutoFit/>
          </a:bodyPr>
          <a:lstStyle/>
          <a:p>
            <a:pPr indent="304800" algn="ctr"/>
            <a:r>
              <a:rPr lang="en-US" altLang="zh-CN" sz="1200">
                <a:latin typeface="Times New Roman" pitchFamily="18" charset="0"/>
                <a:cs typeface="Times New Roman" pitchFamily="18" charset="0"/>
              </a:rPr>
              <a:t>             </a:t>
            </a:r>
            <a:endParaRPr lang="en-US" altLang="zh-CN">
              <a:latin typeface="Lucida Sans Unicode" pitchFamily="34" charset="0"/>
              <a:cs typeface="Times New Roman" pitchFamily="18" charset="0"/>
            </a:endParaRPr>
          </a:p>
        </p:txBody>
      </p:sp>
      <p:sp>
        <p:nvSpPr>
          <p:cNvPr id="30726" name="Rectangle 8"/>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zh-CN" altLang="en-US">
              <a:latin typeface="Lucida Sans Unicode" pitchFamily="34" charset="0"/>
              <a:ea typeface="黑体" pitchFamily="2" charset="-122"/>
            </a:endParaRPr>
          </a:p>
        </p:txBody>
      </p:sp>
      <p:sp>
        <p:nvSpPr>
          <p:cNvPr id="30727" name="Rectangle 9"/>
          <p:cNvSpPr>
            <a:spLocks noChangeArrowheads="1"/>
          </p:cNvSpPr>
          <p:nvPr/>
        </p:nvSpPr>
        <p:spPr bwMode="auto">
          <a:xfrm>
            <a:off x="0" y="2200275"/>
            <a:ext cx="9144000" cy="0"/>
          </a:xfrm>
          <a:prstGeom prst="rect">
            <a:avLst/>
          </a:prstGeom>
          <a:noFill/>
          <a:ln w="9525">
            <a:noFill/>
            <a:miter lim="800000"/>
            <a:headEnd/>
            <a:tailEnd/>
          </a:ln>
        </p:spPr>
        <p:txBody>
          <a:bodyPr wrap="none" anchor="ctr">
            <a:spAutoFit/>
          </a:bodyPr>
          <a:lstStyle/>
          <a:p>
            <a:pPr indent="304800"/>
            <a:r>
              <a:rPr lang="en-US" altLang="zh-CN" sz="1200">
                <a:latin typeface="Times New Roman" pitchFamily="18" charset="0"/>
                <a:cs typeface="Times New Roman" pitchFamily="18" charset="0"/>
              </a:rPr>
              <a:t>       </a:t>
            </a:r>
            <a:endParaRPr lang="en-US" altLang="zh-CN">
              <a:latin typeface="Lucida Sans Unicode" pitchFamily="34" charset="0"/>
              <a:cs typeface="Times New Roman" pitchFamily="18" charset="0"/>
            </a:endParaRPr>
          </a:p>
        </p:txBody>
      </p:sp>
      <p:pic>
        <p:nvPicPr>
          <p:cNvPr id="30729" name="Picture 9" descr="Z-1-4"/>
          <p:cNvPicPr>
            <a:picLocks noChangeAspect="1" noChangeArrowheads="1"/>
          </p:cNvPicPr>
          <p:nvPr/>
        </p:nvPicPr>
        <p:blipFill>
          <a:blip r:embed="rId3" cstate="print"/>
          <a:srcRect/>
          <a:stretch>
            <a:fillRect/>
          </a:stretch>
        </p:blipFill>
        <p:spPr bwMode="auto">
          <a:xfrm>
            <a:off x="1619250" y="2781300"/>
            <a:ext cx="5976938" cy="2520950"/>
          </a:xfrm>
          <a:prstGeom prst="rect">
            <a:avLst/>
          </a:prstGeom>
          <a:noFill/>
          <a:ln w="9525">
            <a:noFill/>
            <a:miter lim="800000"/>
            <a:headEnd/>
            <a:tailEnd/>
          </a:ln>
        </p:spPr>
      </p:pic>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内容占位符 1"/>
          <p:cNvSpPr>
            <a:spLocks noGrp="1"/>
          </p:cNvSpPr>
          <p:nvPr>
            <p:ph idx="1"/>
          </p:nvPr>
        </p:nvSpPr>
        <p:spPr/>
        <p:txBody>
          <a:bodyPr/>
          <a:lstStyle/>
          <a:p>
            <a:r>
              <a:rPr lang="en-US" altLang="zh-CN" smtClean="0"/>
              <a:t>1</a:t>
            </a:r>
            <a:r>
              <a:rPr lang="zh-CN" altLang="en-US" smtClean="0"/>
              <a:t>．绘制好整体框图，电路图，写出电路的调试步骤。</a:t>
            </a:r>
          </a:p>
          <a:p>
            <a:endParaRPr lang="zh-CN" altLang="en-US" smtClean="0"/>
          </a:p>
          <a:p>
            <a:r>
              <a:rPr lang="en-US" altLang="zh-CN" smtClean="0"/>
              <a:t>2</a:t>
            </a:r>
            <a:r>
              <a:rPr lang="zh-CN" altLang="en-US" smtClean="0"/>
              <a:t>．记录、整理实训结果，按格式填写实训报告。</a:t>
            </a:r>
          </a:p>
        </p:txBody>
      </p:sp>
      <p:sp>
        <p:nvSpPr>
          <p:cNvPr id="3" name="标题 2"/>
          <p:cNvSpPr>
            <a:spLocks noGrp="1"/>
          </p:cNvSpPr>
          <p:nvPr>
            <p:ph type="title"/>
          </p:nvPr>
        </p:nvSpPr>
        <p:spPr/>
        <p:txBody>
          <a:bodyPr/>
          <a:lstStyle/>
          <a:p>
            <a:pPr eaLnBrk="1" fontAlgn="auto" hangingPunct="1">
              <a:spcAft>
                <a:spcPts val="0"/>
              </a:spcAft>
              <a:defRPr/>
            </a:pPr>
            <a:r>
              <a:rPr lang="zh-CN" altLang="en-US" sz="3600" dirty="0"/>
              <a:t>四</a:t>
            </a:r>
            <a:r>
              <a:rPr lang="zh-CN" altLang="zh-CN" sz="3600" dirty="0"/>
              <a:t>、实训总结</a:t>
            </a:r>
            <a:endParaRPr lang="zh-CN" altLang="en-US" sz="3600" dirty="0"/>
          </a:p>
        </p:txBody>
      </p:sp>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Override1.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29</TotalTime>
  <Words>186</Words>
  <Application>Microsoft Office PowerPoint</Application>
  <PresentationFormat>全屏显示(4:3)</PresentationFormat>
  <Paragraphs>38</Paragraphs>
  <Slides>9</Slides>
  <Notes>0</Notes>
  <HiddenSlides>0</HiddenSlides>
  <MMClips>0</MMClips>
  <ScaleCrop>false</ScaleCrop>
  <HeadingPairs>
    <vt:vector size="4" baseType="variant">
      <vt:variant>
        <vt:lpstr>主题</vt:lpstr>
      </vt:variant>
      <vt:variant>
        <vt:i4>1</vt:i4>
      </vt:variant>
      <vt:variant>
        <vt:lpstr>幻灯片标题</vt:lpstr>
      </vt:variant>
      <vt:variant>
        <vt:i4>9</vt:i4>
      </vt:variant>
    </vt:vector>
  </HeadingPairs>
  <TitlesOfParts>
    <vt:vector size="10" baseType="lpstr">
      <vt:lpstr>聚合</vt:lpstr>
      <vt:lpstr>幻灯片 1</vt:lpstr>
      <vt:lpstr>一、实训目的</vt:lpstr>
      <vt:lpstr>二、实训设备与器件</vt:lpstr>
      <vt:lpstr>三、实训内容与步骤</vt:lpstr>
      <vt:lpstr>三、实训内容与步骤</vt:lpstr>
      <vt:lpstr>幻灯片 6</vt:lpstr>
      <vt:lpstr>幻灯片 7</vt:lpstr>
      <vt:lpstr>幻灯片 8</vt:lpstr>
      <vt:lpstr>四、实训总结</vt:lpstr>
    </vt:vector>
  </TitlesOfParts>
  <Company>JL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肖杨</dc:creator>
  <cp:lastModifiedBy>gsc</cp:lastModifiedBy>
  <cp:revision>6</cp:revision>
  <dcterms:created xsi:type="dcterms:W3CDTF">2015-11-13T06:18:01Z</dcterms:created>
  <dcterms:modified xsi:type="dcterms:W3CDTF">2015-11-20T06:40:58Z</dcterms:modified>
</cp:coreProperties>
</file>