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81" r:id="rId5"/>
    <p:sldId id="348" r:id="rId6"/>
    <p:sldId id="262" r:id="rId7"/>
    <p:sldId id="324" r:id="rId8"/>
    <p:sldId id="326" r:id="rId9"/>
    <p:sldId id="263" r:id="rId10"/>
    <p:sldId id="327" r:id="rId11"/>
    <p:sldId id="328" r:id="rId12"/>
    <p:sldId id="329" r:id="rId13"/>
    <p:sldId id="330" r:id="rId14"/>
    <p:sldId id="331" r:id="rId15"/>
    <p:sldId id="333" r:id="rId16"/>
    <p:sldId id="349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3" r:id="rId25"/>
    <p:sldId id="346" r:id="rId26"/>
    <p:sldId id="347" r:id="rId27"/>
    <p:sldId id="345" r:id="rId28"/>
    <p:sldId id="306" r:id="rId29"/>
    <p:sldId id="27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B166E"/>
    <a:srgbClr val="692AA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9" autoAdjust="0"/>
    <p:restoredTop sz="94660"/>
  </p:normalViewPr>
  <p:slideViewPr>
    <p:cSldViewPr>
      <p:cViewPr>
        <p:scale>
          <a:sx n="40" d="100"/>
          <a:sy n="40" d="100"/>
        </p:scale>
        <p:origin x="-2220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EE7F0-82CB-4482-9C29-A76DB2138D0C}" type="doc">
      <dgm:prSet loTypeId="urn:microsoft.com/office/officeart/2005/8/layout/hierarchy2" loCatId="hierarchy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3ED526DF-7E07-4656-9058-8D1D09BD80C3}">
      <dgm:prSet phldrT="[文本]" custT="1"/>
      <dgm:spPr/>
      <dgm:t>
        <a:bodyPr/>
        <a:lstStyle/>
        <a:p>
          <a:r>
            <a:rPr lang="zh-CN" altLang="en-US" sz="2800" b="1" dirty="0" smtClean="0"/>
            <a:t>搜索引擎</a:t>
          </a:r>
          <a:endParaRPr lang="zh-CN" altLang="en-US" sz="2800" b="1" dirty="0"/>
        </a:p>
      </dgm:t>
    </dgm:pt>
    <dgm:pt modelId="{1FAFD908-28D5-4B50-8767-8607D35030A6}" type="parTrans" cxnId="{4E942659-C4B2-4EE2-8132-656C8014A874}">
      <dgm:prSet/>
      <dgm:spPr/>
      <dgm:t>
        <a:bodyPr/>
        <a:lstStyle/>
        <a:p>
          <a:endParaRPr lang="zh-CN" altLang="en-US"/>
        </a:p>
      </dgm:t>
    </dgm:pt>
    <dgm:pt modelId="{C31119A9-1ACD-42A8-82F3-D54CEAE9C151}" type="sibTrans" cxnId="{4E942659-C4B2-4EE2-8132-656C8014A874}">
      <dgm:prSet/>
      <dgm:spPr/>
      <dgm:t>
        <a:bodyPr/>
        <a:lstStyle/>
        <a:p>
          <a:endParaRPr lang="zh-CN" altLang="en-US"/>
        </a:p>
      </dgm:t>
    </dgm:pt>
    <dgm:pt modelId="{B5A7D32F-15EE-4AC3-911F-53F153F0DE7C}">
      <dgm:prSet phldrT="[文本]" custT="1"/>
      <dgm:spPr/>
      <dgm:t>
        <a:bodyPr/>
        <a:lstStyle/>
        <a:p>
          <a:pPr algn="l"/>
          <a:r>
            <a:rPr lang="zh-CN" altLang="en-US" sz="2800" b="1" dirty="0" smtClean="0"/>
            <a:t>（</a:t>
          </a:r>
          <a:r>
            <a:rPr lang="en-US" altLang="zh-CN" sz="2800" b="1" dirty="0" smtClean="0"/>
            <a:t>1</a:t>
          </a:r>
          <a:r>
            <a:rPr lang="zh-CN" altLang="en-US" sz="2800" b="1" dirty="0" smtClean="0"/>
            <a:t>）全文搜索引擎</a:t>
          </a:r>
          <a:endParaRPr lang="zh-CN" altLang="en-US" sz="2800" b="1" dirty="0"/>
        </a:p>
      </dgm:t>
    </dgm:pt>
    <dgm:pt modelId="{52F19A75-31AA-44A5-B6BB-9DCF1642BBA5}" type="parTrans" cxnId="{929FD1EA-4FE8-4AB3-A0AD-4000A21C64F8}">
      <dgm:prSet/>
      <dgm:spPr/>
      <dgm:t>
        <a:bodyPr/>
        <a:lstStyle/>
        <a:p>
          <a:endParaRPr lang="zh-CN" altLang="en-US"/>
        </a:p>
      </dgm:t>
    </dgm:pt>
    <dgm:pt modelId="{DF4FB376-BF7C-45A1-86E5-83BD9D5D6352}" type="sibTrans" cxnId="{929FD1EA-4FE8-4AB3-A0AD-4000A21C64F8}">
      <dgm:prSet/>
      <dgm:spPr/>
      <dgm:t>
        <a:bodyPr/>
        <a:lstStyle/>
        <a:p>
          <a:endParaRPr lang="zh-CN" altLang="en-US"/>
        </a:p>
      </dgm:t>
    </dgm:pt>
    <dgm:pt modelId="{22CA610A-040B-4B3D-BB54-6FDEA1689587}">
      <dgm:prSet phldrT="[文本]" custT="1"/>
      <dgm:spPr/>
      <dgm:t>
        <a:bodyPr/>
        <a:lstStyle/>
        <a:p>
          <a:pPr algn="l"/>
          <a:r>
            <a:rPr lang="zh-CN" altLang="en-US" sz="2800" b="1" dirty="0" smtClean="0"/>
            <a:t>（</a:t>
          </a:r>
          <a:r>
            <a:rPr lang="en-US" altLang="zh-CN" sz="2800" b="1" dirty="0" smtClean="0"/>
            <a:t>3</a:t>
          </a:r>
          <a:r>
            <a:rPr lang="zh-CN" altLang="en-US" sz="2800" b="1" dirty="0" smtClean="0"/>
            <a:t>）元搜索引擎</a:t>
          </a:r>
          <a:endParaRPr lang="zh-CN" altLang="en-US" sz="2800" b="1" dirty="0"/>
        </a:p>
      </dgm:t>
    </dgm:pt>
    <dgm:pt modelId="{31FCFB8E-CD4D-4C4D-88EF-D568AE487C58}" type="parTrans" cxnId="{81738E74-CBD9-4151-BE2F-37085DB720FB}">
      <dgm:prSet/>
      <dgm:spPr/>
      <dgm:t>
        <a:bodyPr/>
        <a:lstStyle/>
        <a:p>
          <a:endParaRPr lang="zh-CN" altLang="en-US"/>
        </a:p>
      </dgm:t>
    </dgm:pt>
    <dgm:pt modelId="{3E6FFF14-E9B2-4E84-9C3A-0DA38277979F}" type="sibTrans" cxnId="{81738E74-CBD9-4151-BE2F-37085DB720FB}">
      <dgm:prSet/>
      <dgm:spPr/>
      <dgm:t>
        <a:bodyPr/>
        <a:lstStyle/>
        <a:p>
          <a:endParaRPr lang="zh-CN" altLang="en-US"/>
        </a:p>
      </dgm:t>
    </dgm:pt>
    <dgm:pt modelId="{937D5E03-B3E8-4560-B459-CA85100FDC91}">
      <dgm:prSet phldrT="[文本]" custT="1"/>
      <dgm:spPr/>
      <dgm:t>
        <a:bodyPr/>
        <a:lstStyle/>
        <a:p>
          <a:pPr algn="l"/>
          <a:r>
            <a:rPr lang="zh-CN" altLang="en-US" sz="2800" b="1" dirty="0" smtClean="0"/>
            <a:t>（</a:t>
          </a:r>
          <a:r>
            <a:rPr lang="en-US" altLang="zh-CN" sz="2800" b="1" dirty="0" smtClean="0"/>
            <a:t>2</a:t>
          </a:r>
          <a:r>
            <a:rPr lang="zh-CN" altLang="en-US" sz="2800" b="1" dirty="0" smtClean="0"/>
            <a:t>）目录搜索引擎</a:t>
          </a:r>
          <a:endParaRPr lang="zh-CN" altLang="en-US" sz="2800" b="1" dirty="0"/>
        </a:p>
      </dgm:t>
    </dgm:pt>
    <dgm:pt modelId="{76D6BA86-7318-4110-ADBD-C89AACF659C8}" type="parTrans" cxnId="{4CFA704B-5652-4D3F-BAB2-8506F607CBA5}">
      <dgm:prSet/>
      <dgm:spPr/>
      <dgm:t>
        <a:bodyPr/>
        <a:lstStyle/>
        <a:p>
          <a:endParaRPr lang="zh-CN" altLang="en-US"/>
        </a:p>
      </dgm:t>
    </dgm:pt>
    <dgm:pt modelId="{E09BBBFA-68C8-48A9-91B0-906218B847AA}" type="sibTrans" cxnId="{4CFA704B-5652-4D3F-BAB2-8506F607CBA5}">
      <dgm:prSet/>
      <dgm:spPr/>
      <dgm:t>
        <a:bodyPr/>
        <a:lstStyle/>
        <a:p>
          <a:endParaRPr lang="zh-CN" altLang="en-US"/>
        </a:p>
      </dgm:t>
    </dgm:pt>
    <dgm:pt modelId="{DA8AFCAE-0C14-4D7A-AD88-40E092D787D1}" type="pres">
      <dgm:prSet presAssocID="{8AAEE7F0-82CB-4482-9C29-A76DB2138D0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ECF5330-CB72-4057-94D2-492D3ACD0DB1}" type="pres">
      <dgm:prSet presAssocID="{3ED526DF-7E07-4656-9058-8D1D09BD80C3}" presName="root1" presStyleCnt="0"/>
      <dgm:spPr/>
    </dgm:pt>
    <dgm:pt modelId="{439AF989-1321-4CE4-80BF-ED8A0BA64E4E}" type="pres">
      <dgm:prSet presAssocID="{3ED526DF-7E07-4656-9058-8D1D09BD80C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111212F-33D6-44D0-89E0-701B4A0B3F4C}" type="pres">
      <dgm:prSet presAssocID="{3ED526DF-7E07-4656-9058-8D1D09BD80C3}" presName="level2hierChild" presStyleCnt="0"/>
      <dgm:spPr/>
    </dgm:pt>
    <dgm:pt modelId="{4FB33A5E-EF55-4378-9963-3FF68DCEF38B}" type="pres">
      <dgm:prSet presAssocID="{52F19A75-31AA-44A5-B6BB-9DCF1642BBA5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24C67E86-0040-4CA0-B07B-05AC10426022}" type="pres">
      <dgm:prSet presAssocID="{52F19A75-31AA-44A5-B6BB-9DCF1642BBA5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24FE0427-A3E9-4C25-A244-4CF2DE231147}" type="pres">
      <dgm:prSet presAssocID="{B5A7D32F-15EE-4AC3-911F-53F153F0DE7C}" presName="root2" presStyleCnt="0"/>
      <dgm:spPr/>
    </dgm:pt>
    <dgm:pt modelId="{17321742-6849-4DFA-BBC2-F0B6BD41F122}" type="pres">
      <dgm:prSet presAssocID="{B5A7D32F-15EE-4AC3-911F-53F153F0DE7C}" presName="LevelTwoTextNode" presStyleLbl="node2" presStyleIdx="0" presStyleCnt="3" custScaleX="243375" custLinFactNeighborX="-1299" custLinFactNeighborY="173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78A7FEB-25D5-4C1E-BCBC-882308E1DF8A}" type="pres">
      <dgm:prSet presAssocID="{B5A7D32F-15EE-4AC3-911F-53F153F0DE7C}" presName="level3hierChild" presStyleCnt="0"/>
      <dgm:spPr/>
    </dgm:pt>
    <dgm:pt modelId="{BFC1F350-6B45-4950-9FDF-4782F373A973}" type="pres">
      <dgm:prSet presAssocID="{76D6BA86-7318-4110-ADBD-C89AACF659C8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56AF194F-766D-48A7-BA3B-EF177DDED6F3}" type="pres">
      <dgm:prSet presAssocID="{76D6BA86-7318-4110-ADBD-C89AACF659C8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EE1383B7-E511-45DD-87AD-A81225559D5A}" type="pres">
      <dgm:prSet presAssocID="{937D5E03-B3E8-4560-B459-CA85100FDC91}" presName="root2" presStyleCnt="0"/>
      <dgm:spPr/>
    </dgm:pt>
    <dgm:pt modelId="{8D8E84EC-E1D3-43FC-8D99-5CF227102209}" type="pres">
      <dgm:prSet presAssocID="{937D5E03-B3E8-4560-B459-CA85100FDC91}" presName="LevelTwoTextNode" presStyleLbl="node2" presStyleIdx="1" presStyleCnt="3" custScaleX="24528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A8D449A-91A3-406E-95EF-C54BA34BE084}" type="pres">
      <dgm:prSet presAssocID="{937D5E03-B3E8-4560-B459-CA85100FDC91}" presName="level3hierChild" presStyleCnt="0"/>
      <dgm:spPr/>
    </dgm:pt>
    <dgm:pt modelId="{5494CF9A-26C3-4927-B2E2-F3C36191632A}" type="pres">
      <dgm:prSet presAssocID="{31FCFB8E-CD4D-4C4D-88EF-D568AE487C58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CFCDD557-8C02-4D33-B71F-58E08000BB61}" type="pres">
      <dgm:prSet presAssocID="{31FCFB8E-CD4D-4C4D-88EF-D568AE487C58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A4C5F9EC-5CC5-45F5-AEC8-EBC5FA0218E7}" type="pres">
      <dgm:prSet presAssocID="{22CA610A-040B-4B3D-BB54-6FDEA1689587}" presName="root2" presStyleCnt="0"/>
      <dgm:spPr/>
    </dgm:pt>
    <dgm:pt modelId="{1604003F-DDD9-4102-8087-06151D7DD1E5}" type="pres">
      <dgm:prSet presAssocID="{22CA610A-040B-4B3D-BB54-6FDEA1689587}" presName="LevelTwoTextNode" presStyleLbl="node2" presStyleIdx="2" presStyleCnt="3" custScaleX="24373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A06B716-C70A-496D-A6A4-5564252EC6D3}" type="pres">
      <dgm:prSet presAssocID="{22CA610A-040B-4B3D-BB54-6FDEA1689587}" presName="level3hierChild" presStyleCnt="0"/>
      <dgm:spPr/>
    </dgm:pt>
  </dgm:ptLst>
  <dgm:cxnLst>
    <dgm:cxn modelId="{F4A7BAFC-01AD-4134-8A4A-FA8DCE11F397}" type="presOf" srcId="{76D6BA86-7318-4110-ADBD-C89AACF659C8}" destId="{56AF194F-766D-48A7-BA3B-EF177DDED6F3}" srcOrd="1" destOrd="0" presId="urn:microsoft.com/office/officeart/2005/8/layout/hierarchy2"/>
    <dgm:cxn modelId="{D2245F80-950B-46EC-A649-113AAC6C6AFD}" type="presOf" srcId="{937D5E03-B3E8-4560-B459-CA85100FDC91}" destId="{8D8E84EC-E1D3-43FC-8D99-5CF227102209}" srcOrd="0" destOrd="0" presId="urn:microsoft.com/office/officeart/2005/8/layout/hierarchy2"/>
    <dgm:cxn modelId="{39DA5F50-55E6-4983-8142-9F158381A49F}" type="presOf" srcId="{52F19A75-31AA-44A5-B6BB-9DCF1642BBA5}" destId="{24C67E86-0040-4CA0-B07B-05AC10426022}" srcOrd="1" destOrd="0" presId="urn:microsoft.com/office/officeart/2005/8/layout/hierarchy2"/>
    <dgm:cxn modelId="{19D545CC-C076-4EF3-9D58-A7861CA49C40}" type="presOf" srcId="{8AAEE7F0-82CB-4482-9C29-A76DB2138D0C}" destId="{DA8AFCAE-0C14-4D7A-AD88-40E092D787D1}" srcOrd="0" destOrd="0" presId="urn:microsoft.com/office/officeart/2005/8/layout/hierarchy2"/>
    <dgm:cxn modelId="{D96D62E7-8218-42A6-A89D-CB385D2B3E09}" type="presOf" srcId="{31FCFB8E-CD4D-4C4D-88EF-D568AE487C58}" destId="{5494CF9A-26C3-4927-B2E2-F3C36191632A}" srcOrd="0" destOrd="0" presId="urn:microsoft.com/office/officeart/2005/8/layout/hierarchy2"/>
    <dgm:cxn modelId="{81738E74-CBD9-4151-BE2F-37085DB720FB}" srcId="{3ED526DF-7E07-4656-9058-8D1D09BD80C3}" destId="{22CA610A-040B-4B3D-BB54-6FDEA1689587}" srcOrd="2" destOrd="0" parTransId="{31FCFB8E-CD4D-4C4D-88EF-D568AE487C58}" sibTransId="{3E6FFF14-E9B2-4E84-9C3A-0DA38277979F}"/>
    <dgm:cxn modelId="{A6ED4758-0A4E-40B7-AAE7-773E276E3007}" type="presOf" srcId="{B5A7D32F-15EE-4AC3-911F-53F153F0DE7C}" destId="{17321742-6849-4DFA-BBC2-F0B6BD41F122}" srcOrd="0" destOrd="0" presId="urn:microsoft.com/office/officeart/2005/8/layout/hierarchy2"/>
    <dgm:cxn modelId="{D66E6C33-8338-4327-92E4-289BCAE18BEF}" type="presOf" srcId="{22CA610A-040B-4B3D-BB54-6FDEA1689587}" destId="{1604003F-DDD9-4102-8087-06151D7DD1E5}" srcOrd="0" destOrd="0" presId="urn:microsoft.com/office/officeart/2005/8/layout/hierarchy2"/>
    <dgm:cxn modelId="{B1E8C98F-793C-412B-A49D-22B7CBC70AE0}" type="presOf" srcId="{76D6BA86-7318-4110-ADBD-C89AACF659C8}" destId="{BFC1F350-6B45-4950-9FDF-4782F373A973}" srcOrd="0" destOrd="0" presId="urn:microsoft.com/office/officeart/2005/8/layout/hierarchy2"/>
    <dgm:cxn modelId="{929FD1EA-4FE8-4AB3-A0AD-4000A21C64F8}" srcId="{3ED526DF-7E07-4656-9058-8D1D09BD80C3}" destId="{B5A7D32F-15EE-4AC3-911F-53F153F0DE7C}" srcOrd="0" destOrd="0" parTransId="{52F19A75-31AA-44A5-B6BB-9DCF1642BBA5}" sibTransId="{DF4FB376-BF7C-45A1-86E5-83BD9D5D6352}"/>
    <dgm:cxn modelId="{0C68BDF7-D943-4E16-ABCA-972263F32373}" type="presOf" srcId="{52F19A75-31AA-44A5-B6BB-9DCF1642BBA5}" destId="{4FB33A5E-EF55-4378-9963-3FF68DCEF38B}" srcOrd="0" destOrd="0" presId="urn:microsoft.com/office/officeart/2005/8/layout/hierarchy2"/>
    <dgm:cxn modelId="{C4E14728-F804-4C60-9B9A-E112AA8A576D}" type="presOf" srcId="{31FCFB8E-CD4D-4C4D-88EF-D568AE487C58}" destId="{CFCDD557-8C02-4D33-B71F-58E08000BB61}" srcOrd="1" destOrd="0" presId="urn:microsoft.com/office/officeart/2005/8/layout/hierarchy2"/>
    <dgm:cxn modelId="{4CFA704B-5652-4D3F-BAB2-8506F607CBA5}" srcId="{3ED526DF-7E07-4656-9058-8D1D09BD80C3}" destId="{937D5E03-B3E8-4560-B459-CA85100FDC91}" srcOrd="1" destOrd="0" parTransId="{76D6BA86-7318-4110-ADBD-C89AACF659C8}" sibTransId="{E09BBBFA-68C8-48A9-91B0-906218B847AA}"/>
    <dgm:cxn modelId="{D29BAED7-FFCA-4AE8-BA0B-0E332C7822C0}" type="presOf" srcId="{3ED526DF-7E07-4656-9058-8D1D09BD80C3}" destId="{439AF989-1321-4CE4-80BF-ED8A0BA64E4E}" srcOrd="0" destOrd="0" presId="urn:microsoft.com/office/officeart/2005/8/layout/hierarchy2"/>
    <dgm:cxn modelId="{4E942659-C4B2-4EE2-8132-656C8014A874}" srcId="{8AAEE7F0-82CB-4482-9C29-A76DB2138D0C}" destId="{3ED526DF-7E07-4656-9058-8D1D09BD80C3}" srcOrd="0" destOrd="0" parTransId="{1FAFD908-28D5-4B50-8767-8607D35030A6}" sibTransId="{C31119A9-1ACD-42A8-82F3-D54CEAE9C151}"/>
    <dgm:cxn modelId="{71E0CF59-DE78-4048-9798-2F6CE8F8A6B7}" type="presParOf" srcId="{DA8AFCAE-0C14-4D7A-AD88-40E092D787D1}" destId="{4ECF5330-CB72-4057-94D2-492D3ACD0DB1}" srcOrd="0" destOrd="0" presId="urn:microsoft.com/office/officeart/2005/8/layout/hierarchy2"/>
    <dgm:cxn modelId="{7592545A-CD6D-4FBD-97A4-BD02F1A1C36F}" type="presParOf" srcId="{4ECF5330-CB72-4057-94D2-492D3ACD0DB1}" destId="{439AF989-1321-4CE4-80BF-ED8A0BA64E4E}" srcOrd="0" destOrd="0" presId="urn:microsoft.com/office/officeart/2005/8/layout/hierarchy2"/>
    <dgm:cxn modelId="{816E237C-D561-4AE8-B669-4C1675805375}" type="presParOf" srcId="{4ECF5330-CB72-4057-94D2-492D3ACD0DB1}" destId="{B111212F-33D6-44D0-89E0-701B4A0B3F4C}" srcOrd="1" destOrd="0" presId="urn:microsoft.com/office/officeart/2005/8/layout/hierarchy2"/>
    <dgm:cxn modelId="{0D2FAF73-F7B8-40EE-8417-6B236BAF4E02}" type="presParOf" srcId="{B111212F-33D6-44D0-89E0-701B4A0B3F4C}" destId="{4FB33A5E-EF55-4378-9963-3FF68DCEF38B}" srcOrd="0" destOrd="0" presId="urn:microsoft.com/office/officeart/2005/8/layout/hierarchy2"/>
    <dgm:cxn modelId="{D3B0FF5D-5E81-41DE-A6FD-89E2DEE393C3}" type="presParOf" srcId="{4FB33A5E-EF55-4378-9963-3FF68DCEF38B}" destId="{24C67E86-0040-4CA0-B07B-05AC10426022}" srcOrd="0" destOrd="0" presId="urn:microsoft.com/office/officeart/2005/8/layout/hierarchy2"/>
    <dgm:cxn modelId="{BA6AFB35-270E-4239-9B29-E421422AF850}" type="presParOf" srcId="{B111212F-33D6-44D0-89E0-701B4A0B3F4C}" destId="{24FE0427-A3E9-4C25-A244-4CF2DE231147}" srcOrd="1" destOrd="0" presId="urn:microsoft.com/office/officeart/2005/8/layout/hierarchy2"/>
    <dgm:cxn modelId="{30ACCE81-CBD8-4A64-B247-4587392E4DA7}" type="presParOf" srcId="{24FE0427-A3E9-4C25-A244-4CF2DE231147}" destId="{17321742-6849-4DFA-BBC2-F0B6BD41F122}" srcOrd="0" destOrd="0" presId="urn:microsoft.com/office/officeart/2005/8/layout/hierarchy2"/>
    <dgm:cxn modelId="{8AD8CB65-9F89-4FB1-87A1-741337A175A4}" type="presParOf" srcId="{24FE0427-A3E9-4C25-A244-4CF2DE231147}" destId="{E78A7FEB-25D5-4C1E-BCBC-882308E1DF8A}" srcOrd="1" destOrd="0" presId="urn:microsoft.com/office/officeart/2005/8/layout/hierarchy2"/>
    <dgm:cxn modelId="{69EE421F-5A0A-4B93-8F93-3EEA0EF1FA85}" type="presParOf" srcId="{B111212F-33D6-44D0-89E0-701B4A0B3F4C}" destId="{BFC1F350-6B45-4950-9FDF-4782F373A973}" srcOrd="2" destOrd="0" presId="urn:microsoft.com/office/officeart/2005/8/layout/hierarchy2"/>
    <dgm:cxn modelId="{238B57B7-A15C-4A6A-935D-BE4880A952DD}" type="presParOf" srcId="{BFC1F350-6B45-4950-9FDF-4782F373A973}" destId="{56AF194F-766D-48A7-BA3B-EF177DDED6F3}" srcOrd="0" destOrd="0" presId="urn:microsoft.com/office/officeart/2005/8/layout/hierarchy2"/>
    <dgm:cxn modelId="{223C6F1F-7975-4644-AAB5-AC4B979DEDEA}" type="presParOf" srcId="{B111212F-33D6-44D0-89E0-701B4A0B3F4C}" destId="{EE1383B7-E511-45DD-87AD-A81225559D5A}" srcOrd="3" destOrd="0" presId="urn:microsoft.com/office/officeart/2005/8/layout/hierarchy2"/>
    <dgm:cxn modelId="{20BE3D35-0FAD-48D9-A703-3E9FEB8AD269}" type="presParOf" srcId="{EE1383B7-E511-45DD-87AD-A81225559D5A}" destId="{8D8E84EC-E1D3-43FC-8D99-5CF227102209}" srcOrd="0" destOrd="0" presId="urn:microsoft.com/office/officeart/2005/8/layout/hierarchy2"/>
    <dgm:cxn modelId="{403FE10D-1A7C-44BD-80EF-C43EF12AE3DE}" type="presParOf" srcId="{EE1383B7-E511-45DD-87AD-A81225559D5A}" destId="{2A8D449A-91A3-406E-95EF-C54BA34BE084}" srcOrd="1" destOrd="0" presId="urn:microsoft.com/office/officeart/2005/8/layout/hierarchy2"/>
    <dgm:cxn modelId="{0359089C-F32D-4367-B854-F01430F6FC03}" type="presParOf" srcId="{B111212F-33D6-44D0-89E0-701B4A0B3F4C}" destId="{5494CF9A-26C3-4927-B2E2-F3C36191632A}" srcOrd="4" destOrd="0" presId="urn:microsoft.com/office/officeart/2005/8/layout/hierarchy2"/>
    <dgm:cxn modelId="{A3151A16-828C-4E84-931B-4D5FFCF4EC91}" type="presParOf" srcId="{5494CF9A-26C3-4927-B2E2-F3C36191632A}" destId="{CFCDD557-8C02-4D33-B71F-58E08000BB61}" srcOrd="0" destOrd="0" presId="urn:microsoft.com/office/officeart/2005/8/layout/hierarchy2"/>
    <dgm:cxn modelId="{80D707E2-7B97-410E-9EBB-882E8BA702EE}" type="presParOf" srcId="{B111212F-33D6-44D0-89E0-701B4A0B3F4C}" destId="{A4C5F9EC-5CC5-45F5-AEC8-EBC5FA0218E7}" srcOrd="5" destOrd="0" presId="urn:microsoft.com/office/officeart/2005/8/layout/hierarchy2"/>
    <dgm:cxn modelId="{830E733F-9662-4F1B-96D5-426B9EB6A5CA}" type="presParOf" srcId="{A4C5F9EC-5CC5-45F5-AEC8-EBC5FA0218E7}" destId="{1604003F-DDD9-4102-8087-06151D7DD1E5}" srcOrd="0" destOrd="0" presId="urn:microsoft.com/office/officeart/2005/8/layout/hierarchy2"/>
    <dgm:cxn modelId="{AAB8A778-2AD6-4C41-9648-73E4A91367ED}" type="presParOf" srcId="{A4C5F9EC-5CC5-45F5-AEC8-EBC5FA0218E7}" destId="{8A06B716-C70A-496D-A6A4-5564252EC6D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5A6E04-4DE0-4B6E-BA32-0D9543CA09E1}" type="doc">
      <dgm:prSet loTypeId="urn:microsoft.com/office/officeart/2005/8/layout/hProcess9" loCatId="process" qsTypeId="urn:microsoft.com/office/officeart/2005/8/quickstyle/simple3" qsCatId="simple" csTypeId="urn:microsoft.com/office/officeart/2005/8/colors/accent1_1" csCatId="accent1" phldr="1"/>
      <dgm:spPr/>
    </dgm:pt>
    <dgm:pt modelId="{423D248F-47BB-4897-9597-4A18118FE841}">
      <dgm:prSet phldrT="[文本]"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1</a:t>
          </a:r>
          <a:r>
            <a:rPr lang="zh-CN" sz="2400" b="1" dirty="0" smtClean="0">
              <a:latin typeface="+mn-ea"/>
              <a:ea typeface="+mn-ea"/>
            </a:rPr>
            <a:t>）搜集信息</a:t>
          </a:r>
          <a:endParaRPr lang="zh-CN" altLang="en-US" sz="2400" b="1" dirty="0">
            <a:latin typeface="+mn-ea"/>
            <a:ea typeface="+mn-ea"/>
          </a:endParaRPr>
        </a:p>
      </dgm:t>
    </dgm:pt>
    <dgm:pt modelId="{FEA621D5-C280-477F-A2DF-ADCDCC8BE1A8}" type="parTrans" cxnId="{60E1555C-6E0F-45A2-8D58-0EC7DF10A858}">
      <dgm:prSet/>
      <dgm:spPr/>
      <dgm:t>
        <a:bodyPr/>
        <a:lstStyle/>
        <a:p>
          <a:endParaRPr lang="zh-CN" altLang="en-US" b="1"/>
        </a:p>
      </dgm:t>
    </dgm:pt>
    <dgm:pt modelId="{59945A4A-BCC1-41BC-8CBF-EC2CD8CF492B}" type="sibTrans" cxnId="{60E1555C-6E0F-45A2-8D58-0EC7DF10A858}">
      <dgm:prSet/>
      <dgm:spPr/>
      <dgm:t>
        <a:bodyPr/>
        <a:lstStyle/>
        <a:p>
          <a:endParaRPr lang="zh-CN" altLang="en-US" b="1"/>
        </a:p>
      </dgm:t>
    </dgm:pt>
    <dgm:pt modelId="{1F1C2B90-550D-4953-8225-FF786AFD01FC}">
      <dgm:prSet phldrT="[文本]"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2</a:t>
          </a:r>
          <a:r>
            <a:rPr lang="zh-CN" sz="2400" b="1" dirty="0" smtClean="0">
              <a:latin typeface="+mn-ea"/>
              <a:ea typeface="+mn-ea"/>
            </a:rPr>
            <a:t>）整理信息</a:t>
          </a:r>
          <a:endParaRPr lang="zh-CN" altLang="en-US" sz="2400" b="1" dirty="0">
            <a:latin typeface="+mn-ea"/>
            <a:ea typeface="+mn-ea"/>
          </a:endParaRPr>
        </a:p>
      </dgm:t>
    </dgm:pt>
    <dgm:pt modelId="{DD811D4D-CBBC-46DB-895D-19F884B83B15}" type="parTrans" cxnId="{4F766E49-F95B-4609-89E3-839E19559370}">
      <dgm:prSet/>
      <dgm:spPr/>
      <dgm:t>
        <a:bodyPr/>
        <a:lstStyle/>
        <a:p>
          <a:endParaRPr lang="zh-CN" altLang="en-US" b="1"/>
        </a:p>
      </dgm:t>
    </dgm:pt>
    <dgm:pt modelId="{C5D43AF0-E740-4ADE-ABBE-CA7FC7E914DF}" type="sibTrans" cxnId="{4F766E49-F95B-4609-89E3-839E19559370}">
      <dgm:prSet/>
      <dgm:spPr/>
      <dgm:t>
        <a:bodyPr/>
        <a:lstStyle/>
        <a:p>
          <a:endParaRPr lang="zh-CN" altLang="en-US" b="1"/>
        </a:p>
      </dgm:t>
    </dgm:pt>
    <dgm:pt modelId="{CC4D5C5B-1E42-40AE-94DD-21EFD16CEFFE}">
      <dgm:prSet phldrT="[文本]"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3</a:t>
          </a:r>
          <a:r>
            <a:rPr lang="zh-CN" sz="2400" b="1" dirty="0" smtClean="0">
              <a:latin typeface="+mn-ea"/>
              <a:ea typeface="+mn-ea"/>
            </a:rPr>
            <a:t>）接受查询</a:t>
          </a:r>
          <a:endParaRPr lang="zh-CN" altLang="en-US" sz="2400" b="1" dirty="0">
            <a:latin typeface="+mn-ea"/>
            <a:ea typeface="+mn-ea"/>
          </a:endParaRPr>
        </a:p>
      </dgm:t>
    </dgm:pt>
    <dgm:pt modelId="{3C0D64CD-34EB-443C-A238-95C4512C9230}" type="parTrans" cxnId="{A5A9F6A6-F826-4139-927B-3672B1EFE28B}">
      <dgm:prSet/>
      <dgm:spPr/>
      <dgm:t>
        <a:bodyPr/>
        <a:lstStyle/>
        <a:p>
          <a:endParaRPr lang="zh-CN" altLang="en-US" b="1"/>
        </a:p>
      </dgm:t>
    </dgm:pt>
    <dgm:pt modelId="{83211D70-6F3D-4EF2-993A-A99B94FF9DF0}" type="sibTrans" cxnId="{A5A9F6A6-F826-4139-927B-3672B1EFE28B}">
      <dgm:prSet/>
      <dgm:spPr/>
      <dgm:t>
        <a:bodyPr/>
        <a:lstStyle/>
        <a:p>
          <a:endParaRPr lang="zh-CN" altLang="en-US" b="1"/>
        </a:p>
      </dgm:t>
    </dgm:pt>
    <dgm:pt modelId="{318EDB6B-B5BA-412C-B4CC-9677377DB1D5}" type="pres">
      <dgm:prSet presAssocID="{C85A6E04-4DE0-4B6E-BA32-0D9543CA09E1}" presName="CompostProcess" presStyleCnt="0">
        <dgm:presLayoutVars>
          <dgm:dir/>
          <dgm:resizeHandles val="exact"/>
        </dgm:presLayoutVars>
      </dgm:prSet>
      <dgm:spPr/>
    </dgm:pt>
    <dgm:pt modelId="{0D2CD4B3-135E-4456-8880-3CB27CB85EBA}" type="pres">
      <dgm:prSet presAssocID="{C85A6E04-4DE0-4B6E-BA32-0D9543CA09E1}" presName="arrow" presStyleLbl="bgShp" presStyleIdx="0" presStyleCnt="1"/>
      <dgm:spPr/>
    </dgm:pt>
    <dgm:pt modelId="{AF102618-F67D-4770-B181-09A2950D2902}" type="pres">
      <dgm:prSet presAssocID="{C85A6E04-4DE0-4B6E-BA32-0D9543CA09E1}" presName="linearProcess" presStyleCnt="0"/>
      <dgm:spPr/>
    </dgm:pt>
    <dgm:pt modelId="{14656307-A5C7-431F-9F69-73FBC79A2D2C}" type="pres">
      <dgm:prSet presAssocID="{423D248F-47BB-4897-9597-4A18118FE841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D13391-2E9E-4676-A6D7-8225A4D852A3}" type="pres">
      <dgm:prSet presAssocID="{59945A4A-BCC1-41BC-8CBF-EC2CD8CF492B}" presName="sibTrans" presStyleCnt="0"/>
      <dgm:spPr/>
    </dgm:pt>
    <dgm:pt modelId="{4BDF54FE-5187-4FC1-9645-65F0BFF7738F}" type="pres">
      <dgm:prSet presAssocID="{1F1C2B90-550D-4953-8225-FF786AFD01F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10B91B-B0E3-4243-94E4-559632130E8E}" type="pres">
      <dgm:prSet presAssocID="{C5D43AF0-E740-4ADE-ABBE-CA7FC7E914DF}" presName="sibTrans" presStyleCnt="0"/>
      <dgm:spPr/>
    </dgm:pt>
    <dgm:pt modelId="{C40ABED9-7428-40F2-BC31-8F595788CC59}" type="pres">
      <dgm:prSet presAssocID="{CC4D5C5B-1E42-40AE-94DD-21EFD16CEFF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A9F6A6-F826-4139-927B-3672B1EFE28B}" srcId="{C85A6E04-4DE0-4B6E-BA32-0D9543CA09E1}" destId="{CC4D5C5B-1E42-40AE-94DD-21EFD16CEFFE}" srcOrd="2" destOrd="0" parTransId="{3C0D64CD-34EB-443C-A238-95C4512C9230}" sibTransId="{83211D70-6F3D-4EF2-993A-A99B94FF9DF0}"/>
    <dgm:cxn modelId="{57F8EE18-CD59-4368-A3C1-677103AEC40B}" type="presOf" srcId="{1F1C2B90-550D-4953-8225-FF786AFD01FC}" destId="{4BDF54FE-5187-4FC1-9645-65F0BFF7738F}" srcOrd="0" destOrd="0" presId="urn:microsoft.com/office/officeart/2005/8/layout/hProcess9"/>
    <dgm:cxn modelId="{0F587A0A-9ED2-44E3-8B35-CE11F8F64D39}" type="presOf" srcId="{C85A6E04-4DE0-4B6E-BA32-0D9543CA09E1}" destId="{318EDB6B-B5BA-412C-B4CC-9677377DB1D5}" srcOrd="0" destOrd="0" presId="urn:microsoft.com/office/officeart/2005/8/layout/hProcess9"/>
    <dgm:cxn modelId="{4F766E49-F95B-4609-89E3-839E19559370}" srcId="{C85A6E04-4DE0-4B6E-BA32-0D9543CA09E1}" destId="{1F1C2B90-550D-4953-8225-FF786AFD01FC}" srcOrd="1" destOrd="0" parTransId="{DD811D4D-CBBC-46DB-895D-19F884B83B15}" sibTransId="{C5D43AF0-E740-4ADE-ABBE-CA7FC7E914DF}"/>
    <dgm:cxn modelId="{82954B9D-93F1-4036-B40C-DBD26BF8A514}" type="presOf" srcId="{423D248F-47BB-4897-9597-4A18118FE841}" destId="{14656307-A5C7-431F-9F69-73FBC79A2D2C}" srcOrd="0" destOrd="0" presId="urn:microsoft.com/office/officeart/2005/8/layout/hProcess9"/>
    <dgm:cxn modelId="{F33E30B6-FD78-4E91-8A40-078592E5CADB}" type="presOf" srcId="{CC4D5C5B-1E42-40AE-94DD-21EFD16CEFFE}" destId="{C40ABED9-7428-40F2-BC31-8F595788CC59}" srcOrd="0" destOrd="0" presId="urn:microsoft.com/office/officeart/2005/8/layout/hProcess9"/>
    <dgm:cxn modelId="{60E1555C-6E0F-45A2-8D58-0EC7DF10A858}" srcId="{C85A6E04-4DE0-4B6E-BA32-0D9543CA09E1}" destId="{423D248F-47BB-4897-9597-4A18118FE841}" srcOrd="0" destOrd="0" parTransId="{FEA621D5-C280-477F-A2DF-ADCDCC8BE1A8}" sibTransId="{59945A4A-BCC1-41BC-8CBF-EC2CD8CF492B}"/>
    <dgm:cxn modelId="{CC18F1EF-ACC3-43B9-827A-A5DF3B0DC299}" type="presParOf" srcId="{318EDB6B-B5BA-412C-B4CC-9677377DB1D5}" destId="{0D2CD4B3-135E-4456-8880-3CB27CB85EBA}" srcOrd="0" destOrd="0" presId="urn:microsoft.com/office/officeart/2005/8/layout/hProcess9"/>
    <dgm:cxn modelId="{0727E2B0-CE98-4DB5-AF94-78AC7118AB5D}" type="presParOf" srcId="{318EDB6B-B5BA-412C-B4CC-9677377DB1D5}" destId="{AF102618-F67D-4770-B181-09A2950D2902}" srcOrd="1" destOrd="0" presId="urn:microsoft.com/office/officeart/2005/8/layout/hProcess9"/>
    <dgm:cxn modelId="{6210D6B0-9162-437A-AE48-04E61E511246}" type="presParOf" srcId="{AF102618-F67D-4770-B181-09A2950D2902}" destId="{14656307-A5C7-431F-9F69-73FBC79A2D2C}" srcOrd="0" destOrd="0" presId="urn:microsoft.com/office/officeart/2005/8/layout/hProcess9"/>
    <dgm:cxn modelId="{28AF8F84-D80B-473A-8217-9EBA2B02E894}" type="presParOf" srcId="{AF102618-F67D-4770-B181-09A2950D2902}" destId="{FFD13391-2E9E-4676-A6D7-8225A4D852A3}" srcOrd="1" destOrd="0" presId="urn:microsoft.com/office/officeart/2005/8/layout/hProcess9"/>
    <dgm:cxn modelId="{44EB1C8D-DE7B-46C5-B55A-24B5102B49FC}" type="presParOf" srcId="{AF102618-F67D-4770-B181-09A2950D2902}" destId="{4BDF54FE-5187-4FC1-9645-65F0BFF7738F}" srcOrd="2" destOrd="0" presId="urn:microsoft.com/office/officeart/2005/8/layout/hProcess9"/>
    <dgm:cxn modelId="{CF9575B3-0D0F-40EC-B516-EBA7599494C8}" type="presParOf" srcId="{AF102618-F67D-4770-B181-09A2950D2902}" destId="{F610B91B-B0E3-4243-94E4-559632130E8E}" srcOrd="3" destOrd="0" presId="urn:microsoft.com/office/officeart/2005/8/layout/hProcess9"/>
    <dgm:cxn modelId="{95AC97E7-47B1-4560-8834-0FF1924E820C}" type="presParOf" srcId="{AF102618-F67D-4770-B181-09A2950D2902}" destId="{C40ABED9-7428-40F2-BC31-8F595788CC5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305D2A-A9CF-4E6C-8E1E-C64975FAB221}" type="doc">
      <dgm:prSet loTypeId="urn:microsoft.com/office/officeart/2005/8/layout/bProcess4" loCatId="process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49F0391-67F6-4657-8674-1C391750D38C}">
      <dgm:prSet phldrT="[文本]"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1</a:t>
          </a:r>
          <a:r>
            <a:rPr lang="zh-CN" sz="2400" b="1" dirty="0" smtClean="0">
              <a:latin typeface="+mn-ea"/>
              <a:ea typeface="+mn-ea"/>
            </a:rPr>
            <a:t>）被搜索引擎收录。</a:t>
          </a:r>
          <a:endParaRPr lang="zh-CN" altLang="en-US" sz="2400" b="1" dirty="0">
            <a:latin typeface="+mn-ea"/>
            <a:ea typeface="+mn-ea"/>
          </a:endParaRPr>
        </a:p>
      </dgm:t>
    </dgm:pt>
    <dgm:pt modelId="{DEBD3DB9-BE52-4B69-A126-5BB1B765D6B7}" type="par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68CB8CCE-D979-4777-AFBF-3A02C56E985F}" type="sib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9B1ADD1B-31A3-4239-B7CB-802233BD596D}">
      <dgm:prSet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2</a:t>
          </a:r>
          <a:r>
            <a:rPr lang="zh-CN" sz="2400" b="1" dirty="0" smtClean="0">
              <a:latin typeface="+mn-ea"/>
              <a:ea typeface="+mn-ea"/>
            </a:rPr>
            <a:t>）在搜索结果中排名靠前。</a:t>
          </a:r>
          <a:endParaRPr lang="zh-CN" sz="2400" b="1" dirty="0">
            <a:latin typeface="+mn-ea"/>
            <a:ea typeface="+mn-ea"/>
          </a:endParaRPr>
        </a:p>
      </dgm:t>
    </dgm:pt>
    <dgm:pt modelId="{3243706D-BB9C-4F23-9AB9-DB16014F864E}" type="parTrans" cxnId="{99C93687-EFB7-4D35-883B-88651EA9FBAE}">
      <dgm:prSet/>
      <dgm:spPr/>
      <dgm:t>
        <a:bodyPr/>
        <a:lstStyle/>
        <a:p>
          <a:endParaRPr lang="zh-CN" altLang="en-US"/>
        </a:p>
      </dgm:t>
    </dgm:pt>
    <dgm:pt modelId="{BA78559C-35D4-478D-AA44-A059B7C80212}" type="sibTrans" cxnId="{99C93687-EFB7-4D35-883B-88651EA9FBAE}">
      <dgm:prSet/>
      <dgm:spPr/>
      <dgm:t>
        <a:bodyPr/>
        <a:lstStyle/>
        <a:p>
          <a:endParaRPr lang="zh-CN" altLang="en-US"/>
        </a:p>
      </dgm:t>
    </dgm:pt>
    <dgm:pt modelId="{0C416A32-3DF1-4647-8176-FD0521FC71D6}">
      <dgm:prSet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3</a:t>
          </a:r>
          <a:r>
            <a:rPr lang="zh-CN" sz="2400" b="1" dirty="0" smtClean="0">
              <a:latin typeface="+mn-ea"/>
              <a:ea typeface="+mn-ea"/>
            </a:rPr>
            <a:t>）增加用户的点击（点进）率。</a:t>
          </a:r>
          <a:endParaRPr lang="zh-CN" sz="2400" b="1" dirty="0">
            <a:latin typeface="+mn-ea"/>
            <a:ea typeface="+mn-ea"/>
          </a:endParaRPr>
        </a:p>
      </dgm:t>
    </dgm:pt>
    <dgm:pt modelId="{A4C4F9F9-E8D1-41BA-A80A-CB5F2E68677C}" type="parTrans" cxnId="{06DCA23D-068F-4314-88D0-A5A3A3F960B8}">
      <dgm:prSet/>
      <dgm:spPr/>
      <dgm:t>
        <a:bodyPr/>
        <a:lstStyle/>
        <a:p>
          <a:endParaRPr lang="zh-CN" altLang="en-US"/>
        </a:p>
      </dgm:t>
    </dgm:pt>
    <dgm:pt modelId="{844F55BC-C8FD-40D4-845A-AFFB307F0006}" type="sibTrans" cxnId="{06DCA23D-068F-4314-88D0-A5A3A3F960B8}">
      <dgm:prSet/>
      <dgm:spPr/>
      <dgm:t>
        <a:bodyPr/>
        <a:lstStyle/>
        <a:p>
          <a:endParaRPr lang="zh-CN" altLang="en-US"/>
        </a:p>
      </dgm:t>
    </dgm:pt>
    <dgm:pt modelId="{9D09FED3-CBE8-42A6-BC2E-3734D552342B}">
      <dgm:prSet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（</a:t>
          </a:r>
          <a:r>
            <a:rPr lang="en-US" sz="2400" b="1" dirty="0" smtClean="0">
              <a:latin typeface="+mn-ea"/>
              <a:ea typeface="+mn-ea"/>
            </a:rPr>
            <a:t>4</a:t>
          </a:r>
          <a:r>
            <a:rPr lang="zh-CN" sz="2400" b="1" dirty="0" smtClean="0">
              <a:latin typeface="+mn-ea"/>
              <a:ea typeface="+mn-ea"/>
            </a:rPr>
            <a:t>）将浏览者转化为顾客。</a:t>
          </a:r>
          <a:endParaRPr lang="zh-CN" sz="2400" b="1" dirty="0">
            <a:latin typeface="+mn-ea"/>
            <a:ea typeface="+mn-ea"/>
          </a:endParaRPr>
        </a:p>
      </dgm:t>
    </dgm:pt>
    <dgm:pt modelId="{9C760AEA-F47F-48DB-AFDA-4943DCE85E9A}" type="parTrans" cxnId="{FAAA2094-4E84-468F-98E9-A4A737D3AB6A}">
      <dgm:prSet/>
      <dgm:spPr/>
      <dgm:t>
        <a:bodyPr/>
        <a:lstStyle/>
        <a:p>
          <a:endParaRPr lang="zh-CN" altLang="en-US"/>
        </a:p>
      </dgm:t>
    </dgm:pt>
    <dgm:pt modelId="{3DBC5E88-7BD1-48FF-B520-67E7D1866BC0}" type="sibTrans" cxnId="{FAAA2094-4E84-468F-98E9-A4A737D3AB6A}">
      <dgm:prSet/>
      <dgm:spPr/>
      <dgm:t>
        <a:bodyPr/>
        <a:lstStyle/>
        <a:p>
          <a:endParaRPr lang="zh-CN" altLang="en-US"/>
        </a:p>
      </dgm:t>
    </dgm:pt>
    <dgm:pt modelId="{04E4ACD8-CC5D-4397-9B48-44BFE5529D60}" type="pres">
      <dgm:prSet presAssocID="{51305D2A-A9CF-4E6C-8E1E-C64975FAB221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BDF25AE-6C6D-4BFD-939C-E98D5261BE64}" type="pres">
      <dgm:prSet presAssocID="{A49F0391-67F6-4657-8674-1C391750D38C}" presName="compNode" presStyleCnt="0"/>
      <dgm:spPr/>
    </dgm:pt>
    <dgm:pt modelId="{BFF8B222-2F2E-4E8D-B05D-931911BDA876}" type="pres">
      <dgm:prSet presAssocID="{A49F0391-67F6-4657-8674-1C391750D38C}" presName="dummyConnPt" presStyleCnt="0"/>
      <dgm:spPr/>
    </dgm:pt>
    <dgm:pt modelId="{AA885CA3-89D3-4072-9FE9-EA488C7C4ACC}" type="pres">
      <dgm:prSet presAssocID="{A49F0391-67F6-4657-8674-1C391750D3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D4DA42-C89A-4E79-9BA6-B8CDA0CA85A7}" type="pres">
      <dgm:prSet presAssocID="{68CB8CCE-D979-4777-AFBF-3A02C56E985F}" presName="sibTrans" presStyleLbl="bgSibTrans2D1" presStyleIdx="0" presStyleCnt="3"/>
      <dgm:spPr/>
      <dgm:t>
        <a:bodyPr/>
        <a:lstStyle/>
        <a:p>
          <a:endParaRPr lang="zh-CN" altLang="en-US"/>
        </a:p>
      </dgm:t>
    </dgm:pt>
    <dgm:pt modelId="{8D2C078B-DFFF-4624-9234-8F8C4076E080}" type="pres">
      <dgm:prSet presAssocID="{9B1ADD1B-31A3-4239-B7CB-802233BD596D}" presName="compNode" presStyleCnt="0"/>
      <dgm:spPr/>
    </dgm:pt>
    <dgm:pt modelId="{5D3030C9-04E4-458C-911E-BE5CBF2640A8}" type="pres">
      <dgm:prSet presAssocID="{9B1ADD1B-31A3-4239-B7CB-802233BD596D}" presName="dummyConnPt" presStyleCnt="0"/>
      <dgm:spPr/>
    </dgm:pt>
    <dgm:pt modelId="{EF3E9A82-601A-4BB3-8024-92792D1D8072}" type="pres">
      <dgm:prSet presAssocID="{9B1ADD1B-31A3-4239-B7CB-802233BD596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D7038F-F0E1-426D-8C49-A3853DF6A6F4}" type="pres">
      <dgm:prSet presAssocID="{BA78559C-35D4-478D-AA44-A059B7C80212}" presName="sib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92571B98-8978-4E8F-8FD5-930D48DEA650}" type="pres">
      <dgm:prSet presAssocID="{0C416A32-3DF1-4647-8176-FD0521FC71D6}" presName="compNode" presStyleCnt="0"/>
      <dgm:spPr/>
    </dgm:pt>
    <dgm:pt modelId="{7FAFF530-BA04-4AE9-B40D-0291AF478306}" type="pres">
      <dgm:prSet presAssocID="{0C416A32-3DF1-4647-8176-FD0521FC71D6}" presName="dummyConnPt" presStyleCnt="0"/>
      <dgm:spPr/>
    </dgm:pt>
    <dgm:pt modelId="{31508984-D02E-4EEB-9AAA-591706007B9A}" type="pres">
      <dgm:prSet presAssocID="{0C416A32-3DF1-4647-8176-FD0521FC71D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D3088C-363B-4699-AA3C-5B106E15FCCB}" type="pres">
      <dgm:prSet presAssocID="{844F55BC-C8FD-40D4-845A-AFFB307F0006}" presName="sib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5EDE7117-4F5A-413C-A642-42F636EFA72C}" type="pres">
      <dgm:prSet presAssocID="{9D09FED3-CBE8-42A6-BC2E-3734D552342B}" presName="compNode" presStyleCnt="0"/>
      <dgm:spPr/>
    </dgm:pt>
    <dgm:pt modelId="{C4FEEA95-30AE-4AAA-9A50-942648B66B1C}" type="pres">
      <dgm:prSet presAssocID="{9D09FED3-CBE8-42A6-BC2E-3734D552342B}" presName="dummyConnPt" presStyleCnt="0"/>
      <dgm:spPr/>
    </dgm:pt>
    <dgm:pt modelId="{8689FB10-41D5-4885-A2AA-EB1752E6E96C}" type="pres">
      <dgm:prSet presAssocID="{9D09FED3-CBE8-42A6-BC2E-3734D552342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86FBC6B-9257-4F73-A20D-55B1A1F7AE8C}" type="presOf" srcId="{BA78559C-35D4-478D-AA44-A059B7C80212}" destId="{F5D7038F-F0E1-426D-8C49-A3853DF6A6F4}" srcOrd="0" destOrd="0" presId="urn:microsoft.com/office/officeart/2005/8/layout/bProcess4"/>
    <dgm:cxn modelId="{1D4A3257-2278-4600-A8F5-DE6B1D721C43}" type="presOf" srcId="{9B1ADD1B-31A3-4239-B7CB-802233BD596D}" destId="{EF3E9A82-601A-4BB3-8024-92792D1D8072}" srcOrd="0" destOrd="0" presId="urn:microsoft.com/office/officeart/2005/8/layout/bProcess4"/>
    <dgm:cxn modelId="{9BB016D5-8080-44B2-9CD1-551576991DF4}" type="presOf" srcId="{9D09FED3-CBE8-42A6-BC2E-3734D552342B}" destId="{8689FB10-41D5-4885-A2AA-EB1752E6E96C}" srcOrd="0" destOrd="0" presId="urn:microsoft.com/office/officeart/2005/8/layout/bProcess4"/>
    <dgm:cxn modelId="{99C93687-EFB7-4D35-883B-88651EA9FBAE}" srcId="{51305D2A-A9CF-4E6C-8E1E-C64975FAB221}" destId="{9B1ADD1B-31A3-4239-B7CB-802233BD596D}" srcOrd="1" destOrd="0" parTransId="{3243706D-BB9C-4F23-9AB9-DB16014F864E}" sibTransId="{BA78559C-35D4-478D-AA44-A059B7C80212}"/>
    <dgm:cxn modelId="{FAAA2094-4E84-468F-98E9-A4A737D3AB6A}" srcId="{51305D2A-A9CF-4E6C-8E1E-C64975FAB221}" destId="{9D09FED3-CBE8-42A6-BC2E-3734D552342B}" srcOrd="3" destOrd="0" parTransId="{9C760AEA-F47F-48DB-AFDA-4943DCE85E9A}" sibTransId="{3DBC5E88-7BD1-48FF-B520-67E7D1866BC0}"/>
    <dgm:cxn modelId="{69993EDF-7049-4788-843A-5F3543C05119}" type="presOf" srcId="{0C416A32-3DF1-4647-8176-FD0521FC71D6}" destId="{31508984-D02E-4EEB-9AAA-591706007B9A}" srcOrd="0" destOrd="0" presId="urn:microsoft.com/office/officeart/2005/8/layout/bProcess4"/>
    <dgm:cxn modelId="{CEF77A05-C63A-463A-90DD-969054CF0995}" srcId="{51305D2A-A9CF-4E6C-8E1E-C64975FAB221}" destId="{A49F0391-67F6-4657-8674-1C391750D38C}" srcOrd="0" destOrd="0" parTransId="{DEBD3DB9-BE52-4B69-A126-5BB1B765D6B7}" sibTransId="{68CB8CCE-D979-4777-AFBF-3A02C56E985F}"/>
    <dgm:cxn modelId="{49CAB77D-2B33-42AE-85F6-06A74299FC54}" type="presOf" srcId="{844F55BC-C8FD-40D4-845A-AFFB307F0006}" destId="{2AD3088C-363B-4699-AA3C-5B106E15FCCB}" srcOrd="0" destOrd="0" presId="urn:microsoft.com/office/officeart/2005/8/layout/bProcess4"/>
    <dgm:cxn modelId="{0EE4B36D-14E1-489B-8F30-C4E7E67A13AE}" type="presOf" srcId="{A49F0391-67F6-4657-8674-1C391750D38C}" destId="{AA885CA3-89D3-4072-9FE9-EA488C7C4ACC}" srcOrd="0" destOrd="0" presId="urn:microsoft.com/office/officeart/2005/8/layout/bProcess4"/>
    <dgm:cxn modelId="{06DCA23D-068F-4314-88D0-A5A3A3F960B8}" srcId="{51305D2A-A9CF-4E6C-8E1E-C64975FAB221}" destId="{0C416A32-3DF1-4647-8176-FD0521FC71D6}" srcOrd="2" destOrd="0" parTransId="{A4C4F9F9-E8D1-41BA-A80A-CB5F2E68677C}" sibTransId="{844F55BC-C8FD-40D4-845A-AFFB307F0006}"/>
    <dgm:cxn modelId="{2D1AAE91-13BC-4B4C-BF62-B96125F0EA45}" type="presOf" srcId="{51305D2A-A9CF-4E6C-8E1E-C64975FAB221}" destId="{04E4ACD8-CC5D-4397-9B48-44BFE5529D60}" srcOrd="0" destOrd="0" presId="urn:microsoft.com/office/officeart/2005/8/layout/bProcess4"/>
    <dgm:cxn modelId="{E1497A0E-283A-44B6-8935-52BEFA1A6EE8}" type="presOf" srcId="{68CB8CCE-D979-4777-AFBF-3A02C56E985F}" destId="{03D4DA42-C89A-4E79-9BA6-B8CDA0CA85A7}" srcOrd="0" destOrd="0" presId="urn:microsoft.com/office/officeart/2005/8/layout/bProcess4"/>
    <dgm:cxn modelId="{B0ACAEF9-6201-4227-A90E-9318AE6091E9}" type="presParOf" srcId="{04E4ACD8-CC5D-4397-9B48-44BFE5529D60}" destId="{FBDF25AE-6C6D-4BFD-939C-E98D5261BE64}" srcOrd="0" destOrd="0" presId="urn:microsoft.com/office/officeart/2005/8/layout/bProcess4"/>
    <dgm:cxn modelId="{92666E74-41B6-43FA-AA8E-641521D2BDC8}" type="presParOf" srcId="{FBDF25AE-6C6D-4BFD-939C-E98D5261BE64}" destId="{BFF8B222-2F2E-4E8D-B05D-931911BDA876}" srcOrd="0" destOrd="0" presId="urn:microsoft.com/office/officeart/2005/8/layout/bProcess4"/>
    <dgm:cxn modelId="{186617D4-152E-46F2-8ACB-AFBBFBF46DF9}" type="presParOf" srcId="{FBDF25AE-6C6D-4BFD-939C-E98D5261BE64}" destId="{AA885CA3-89D3-4072-9FE9-EA488C7C4ACC}" srcOrd="1" destOrd="0" presId="urn:microsoft.com/office/officeart/2005/8/layout/bProcess4"/>
    <dgm:cxn modelId="{4B5EA333-63D9-4959-9E71-22CD84782006}" type="presParOf" srcId="{04E4ACD8-CC5D-4397-9B48-44BFE5529D60}" destId="{03D4DA42-C89A-4E79-9BA6-B8CDA0CA85A7}" srcOrd="1" destOrd="0" presId="urn:microsoft.com/office/officeart/2005/8/layout/bProcess4"/>
    <dgm:cxn modelId="{555A9735-D9C1-4DC8-A396-9331993966F5}" type="presParOf" srcId="{04E4ACD8-CC5D-4397-9B48-44BFE5529D60}" destId="{8D2C078B-DFFF-4624-9234-8F8C4076E080}" srcOrd="2" destOrd="0" presId="urn:microsoft.com/office/officeart/2005/8/layout/bProcess4"/>
    <dgm:cxn modelId="{CF9B5859-0821-4342-9696-BFC60B9B2430}" type="presParOf" srcId="{8D2C078B-DFFF-4624-9234-8F8C4076E080}" destId="{5D3030C9-04E4-458C-911E-BE5CBF2640A8}" srcOrd="0" destOrd="0" presId="urn:microsoft.com/office/officeart/2005/8/layout/bProcess4"/>
    <dgm:cxn modelId="{A61DA4AE-487B-4031-B230-FE56BA450D72}" type="presParOf" srcId="{8D2C078B-DFFF-4624-9234-8F8C4076E080}" destId="{EF3E9A82-601A-4BB3-8024-92792D1D8072}" srcOrd="1" destOrd="0" presId="urn:microsoft.com/office/officeart/2005/8/layout/bProcess4"/>
    <dgm:cxn modelId="{A5F7D798-98A8-4CED-BCC4-C2FE12176055}" type="presParOf" srcId="{04E4ACD8-CC5D-4397-9B48-44BFE5529D60}" destId="{F5D7038F-F0E1-426D-8C49-A3853DF6A6F4}" srcOrd="3" destOrd="0" presId="urn:microsoft.com/office/officeart/2005/8/layout/bProcess4"/>
    <dgm:cxn modelId="{5D602446-E957-43F3-BF0F-5F1DEBB53D41}" type="presParOf" srcId="{04E4ACD8-CC5D-4397-9B48-44BFE5529D60}" destId="{92571B98-8978-4E8F-8FD5-930D48DEA650}" srcOrd="4" destOrd="0" presId="urn:microsoft.com/office/officeart/2005/8/layout/bProcess4"/>
    <dgm:cxn modelId="{45625DD3-D5DB-4D56-BCFB-5EA5A84A0A8E}" type="presParOf" srcId="{92571B98-8978-4E8F-8FD5-930D48DEA650}" destId="{7FAFF530-BA04-4AE9-B40D-0291AF478306}" srcOrd="0" destOrd="0" presId="urn:microsoft.com/office/officeart/2005/8/layout/bProcess4"/>
    <dgm:cxn modelId="{DA238C6D-3A3A-48DD-9CE8-38FCE195EFBF}" type="presParOf" srcId="{92571B98-8978-4E8F-8FD5-930D48DEA650}" destId="{31508984-D02E-4EEB-9AAA-591706007B9A}" srcOrd="1" destOrd="0" presId="urn:microsoft.com/office/officeart/2005/8/layout/bProcess4"/>
    <dgm:cxn modelId="{93F2ABE2-DABA-418A-B732-6E5B36F2092B}" type="presParOf" srcId="{04E4ACD8-CC5D-4397-9B48-44BFE5529D60}" destId="{2AD3088C-363B-4699-AA3C-5B106E15FCCB}" srcOrd="5" destOrd="0" presId="urn:microsoft.com/office/officeart/2005/8/layout/bProcess4"/>
    <dgm:cxn modelId="{437ADD37-A060-4DBB-9219-D0E7BAB7BD12}" type="presParOf" srcId="{04E4ACD8-CC5D-4397-9B48-44BFE5529D60}" destId="{5EDE7117-4F5A-413C-A642-42F636EFA72C}" srcOrd="6" destOrd="0" presId="urn:microsoft.com/office/officeart/2005/8/layout/bProcess4"/>
    <dgm:cxn modelId="{8D2824BA-F466-452F-BD28-7DE732405C53}" type="presParOf" srcId="{5EDE7117-4F5A-413C-A642-42F636EFA72C}" destId="{C4FEEA95-30AE-4AAA-9A50-942648B66B1C}" srcOrd="0" destOrd="0" presId="urn:microsoft.com/office/officeart/2005/8/layout/bProcess4"/>
    <dgm:cxn modelId="{A5D3AF64-A226-471D-8CB0-3C406B74B5C0}" type="presParOf" srcId="{5EDE7117-4F5A-413C-A642-42F636EFA72C}" destId="{8689FB10-41D5-4885-A2AA-EB1752E6E96C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305D2A-A9CF-4E6C-8E1E-C64975FAB221}" type="doc">
      <dgm:prSet loTypeId="urn:microsoft.com/office/officeart/2005/8/layout/vProcess5" loCatId="process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49F0391-67F6-4657-8674-1C391750D38C}">
      <dgm:prSet phldrT="[文本]" custT="1"/>
      <dgm:spPr/>
      <dgm:t>
        <a:bodyPr/>
        <a:lstStyle/>
        <a:p>
          <a:r>
            <a:rPr lang="zh-CN" altLang="en-US" sz="2400" b="1" dirty="0" smtClean="0">
              <a:latin typeface="+mn-ea"/>
              <a:ea typeface="+mn-ea"/>
            </a:rPr>
            <a:t>（</a:t>
          </a:r>
          <a:r>
            <a:rPr lang="en-US" altLang="zh-CN" sz="2400" b="1" dirty="0" smtClean="0">
              <a:latin typeface="+mn-ea"/>
              <a:ea typeface="+mn-ea"/>
            </a:rPr>
            <a:t>1</a:t>
          </a:r>
          <a:r>
            <a:rPr lang="zh-CN" altLang="en-US" sz="2400" b="1" dirty="0" smtClean="0">
              <a:latin typeface="+mn-ea"/>
              <a:ea typeface="+mn-ea"/>
            </a:rPr>
            <a:t>）网络营销信息源</a:t>
          </a:r>
          <a:endParaRPr lang="zh-CN" altLang="en-US" sz="2400" b="1" dirty="0">
            <a:latin typeface="+mn-ea"/>
            <a:ea typeface="+mn-ea"/>
          </a:endParaRPr>
        </a:p>
      </dgm:t>
    </dgm:pt>
    <dgm:pt modelId="{DEBD3DB9-BE52-4B69-A126-5BB1B765D6B7}" type="par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68CB8CCE-D979-4777-AFBF-3A02C56E985F}" type="sib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9B1ADD1B-31A3-4239-B7CB-802233BD596D}">
      <dgm:prSet custT="1"/>
      <dgm:spPr/>
      <dgm:t>
        <a:bodyPr/>
        <a:lstStyle/>
        <a:p>
          <a:r>
            <a:rPr lang="zh-CN" altLang="en-US" sz="2400" b="1" dirty="0" smtClean="0"/>
            <a:t>（</a:t>
          </a:r>
          <a:r>
            <a:rPr lang="en-US" altLang="zh-CN" sz="2400" b="1" dirty="0" smtClean="0"/>
            <a:t>2</a:t>
          </a:r>
          <a:r>
            <a:rPr lang="zh-CN" altLang="en-US" sz="2400" b="1" dirty="0" smtClean="0"/>
            <a:t>）</a:t>
          </a:r>
          <a:r>
            <a:rPr lang="zh-CN" sz="2400" b="1" dirty="0" smtClean="0"/>
            <a:t>搜索引擎收录</a:t>
          </a:r>
          <a:r>
            <a:rPr lang="zh-CN" altLang="en-US" sz="2400" b="1" dirty="0" smtClean="0"/>
            <a:t>信息源</a:t>
          </a:r>
          <a:r>
            <a:rPr lang="zh-CN" sz="2400" b="1" dirty="0" smtClean="0"/>
            <a:t>索引</a:t>
          </a:r>
          <a:endParaRPr lang="zh-CN" sz="2400" b="1" dirty="0">
            <a:latin typeface="+mn-ea"/>
            <a:ea typeface="+mn-ea"/>
          </a:endParaRPr>
        </a:p>
      </dgm:t>
    </dgm:pt>
    <dgm:pt modelId="{3243706D-BB9C-4F23-9AB9-DB16014F864E}" type="parTrans" cxnId="{99C93687-EFB7-4D35-883B-88651EA9FBAE}">
      <dgm:prSet/>
      <dgm:spPr/>
      <dgm:t>
        <a:bodyPr/>
        <a:lstStyle/>
        <a:p>
          <a:endParaRPr lang="zh-CN" altLang="en-US"/>
        </a:p>
      </dgm:t>
    </dgm:pt>
    <dgm:pt modelId="{BA78559C-35D4-478D-AA44-A059B7C80212}" type="sibTrans" cxnId="{99C93687-EFB7-4D35-883B-88651EA9FBAE}">
      <dgm:prSet/>
      <dgm:spPr/>
      <dgm:t>
        <a:bodyPr/>
        <a:lstStyle/>
        <a:p>
          <a:endParaRPr lang="zh-CN" altLang="en-US"/>
        </a:p>
      </dgm:t>
    </dgm:pt>
    <dgm:pt modelId="{0C416A32-3DF1-4647-8176-FD0521FC71D6}">
      <dgm:prSet custT="1"/>
      <dgm:spPr/>
      <dgm:t>
        <a:bodyPr/>
        <a:lstStyle/>
        <a:p>
          <a:r>
            <a:rPr lang="zh-CN" altLang="en-US" sz="2400" b="1" dirty="0" smtClean="0">
              <a:latin typeface="+mn-ea"/>
              <a:ea typeface="+mn-ea"/>
            </a:rPr>
            <a:t>（</a:t>
          </a:r>
          <a:r>
            <a:rPr lang="en-US" altLang="zh-CN" sz="2400" b="1" dirty="0" smtClean="0">
              <a:latin typeface="+mn-ea"/>
              <a:ea typeface="+mn-ea"/>
            </a:rPr>
            <a:t>3</a:t>
          </a:r>
          <a:r>
            <a:rPr lang="zh-CN" altLang="en-US" sz="2400" b="1" dirty="0" smtClean="0">
              <a:latin typeface="+mn-ea"/>
              <a:ea typeface="+mn-ea"/>
            </a:rPr>
            <a:t>）用户检索，反馈搜索结果</a:t>
          </a:r>
          <a:endParaRPr lang="zh-CN" sz="2400" b="1" dirty="0">
            <a:latin typeface="+mn-ea"/>
            <a:ea typeface="+mn-ea"/>
          </a:endParaRPr>
        </a:p>
      </dgm:t>
    </dgm:pt>
    <dgm:pt modelId="{A4C4F9F9-E8D1-41BA-A80A-CB5F2E68677C}" type="parTrans" cxnId="{06DCA23D-068F-4314-88D0-A5A3A3F960B8}">
      <dgm:prSet/>
      <dgm:spPr/>
      <dgm:t>
        <a:bodyPr/>
        <a:lstStyle/>
        <a:p>
          <a:endParaRPr lang="zh-CN" altLang="en-US"/>
        </a:p>
      </dgm:t>
    </dgm:pt>
    <dgm:pt modelId="{844F55BC-C8FD-40D4-845A-AFFB307F0006}" type="sibTrans" cxnId="{06DCA23D-068F-4314-88D0-A5A3A3F960B8}">
      <dgm:prSet/>
      <dgm:spPr/>
      <dgm:t>
        <a:bodyPr/>
        <a:lstStyle/>
        <a:p>
          <a:endParaRPr lang="zh-CN" altLang="en-US"/>
        </a:p>
      </dgm:t>
    </dgm:pt>
    <dgm:pt modelId="{9D09FED3-CBE8-42A6-BC2E-3734D552342B}">
      <dgm:prSet custT="1"/>
      <dgm:spPr/>
      <dgm:t>
        <a:bodyPr/>
        <a:lstStyle/>
        <a:p>
          <a:r>
            <a:rPr lang="zh-CN" altLang="en-US" sz="2400" b="1" dirty="0" smtClean="0">
              <a:latin typeface="+mn-ea"/>
              <a:ea typeface="+mn-ea"/>
            </a:rPr>
            <a:t>（</a:t>
          </a:r>
          <a:r>
            <a:rPr lang="en-US" altLang="zh-CN" sz="2400" b="1" dirty="0" smtClean="0">
              <a:latin typeface="+mn-ea"/>
              <a:ea typeface="+mn-ea"/>
            </a:rPr>
            <a:t>4</a:t>
          </a:r>
          <a:r>
            <a:rPr lang="zh-CN" altLang="en-US" sz="2400" b="1" dirty="0" smtClean="0">
              <a:latin typeface="+mn-ea"/>
              <a:ea typeface="+mn-ea"/>
            </a:rPr>
            <a:t>）对搜索结果进行判断</a:t>
          </a:r>
          <a:endParaRPr lang="zh-CN" sz="2400" b="1" dirty="0">
            <a:latin typeface="+mn-ea"/>
            <a:ea typeface="+mn-ea"/>
          </a:endParaRPr>
        </a:p>
      </dgm:t>
    </dgm:pt>
    <dgm:pt modelId="{9C760AEA-F47F-48DB-AFDA-4943DCE85E9A}" type="parTrans" cxnId="{FAAA2094-4E84-468F-98E9-A4A737D3AB6A}">
      <dgm:prSet/>
      <dgm:spPr/>
      <dgm:t>
        <a:bodyPr/>
        <a:lstStyle/>
        <a:p>
          <a:endParaRPr lang="zh-CN" altLang="en-US"/>
        </a:p>
      </dgm:t>
    </dgm:pt>
    <dgm:pt modelId="{3DBC5E88-7BD1-48FF-B520-67E7D1866BC0}" type="sibTrans" cxnId="{FAAA2094-4E84-468F-98E9-A4A737D3AB6A}">
      <dgm:prSet/>
      <dgm:spPr/>
      <dgm:t>
        <a:bodyPr/>
        <a:lstStyle/>
        <a:p>
          <a:endParaRPr lang="zh-CN" altLang="en-US"/>
        </a:p>
      </dgm:t>
    </dgm:pt>
    <dgm:pt modelId="{B4DD1DA0-CA18-4095-A881-BA388BE36AFA}">
      <dgm:prSet custT="1"/>
      <dgm:spPr/>
      <dgm:t>
        <a:bodyPr/>
        <a:lstStyle/>
        <a:p>
          <a:r>
            <a:rPr lang="zh-CN" altLang="en-US" sz="2400" b="1" dirty="0" smtClean="0">
              <a:latin typeface="+mn-ea"/>
              <a:ea typeface="+mn-ea"/>
            </a:rPr>
            <a:t>（</a:t>
          </a:r>
          <a:r>
            <a:rPr lang="en-US" altLang="zh-CN" sz="2400" b="1" dirty="0" smtClean="0">
              <a:latin typeface="+mn-ea"/>
              <a:ea typeface="+mn-ea"/>
            </a:rPr>
            <a:t>5</a:t>
          </a:r>
          <a:r>
            <a:rPr lang="zh-CN" altLang="en-US" sz="2400" b="1" dirty="0" smtClean="0">
              <a:latin typeface="+mn-ea"/>
              <a:ea typeface="+mn-ea"/>
            </a:rPr>
            <a:t>）点击搜索结果</a:t>
          </a:r>
          <a:r>
            <a:rPr lang="en-US" altLang="zh-CN" sz="2400" b="1" dirty="0" smtClean="0">
              <a:latin typeface="+mn-ea"/>
              <a:ea typeface="+mn-ea"/>
            </a:rPr>
            <a:t>URL</a:t>
          </a:r>
          <a:endParaRPr lang="zh-CN" sz="2400" b="1" dirty="0">
            <a:latin typeface="+mn-ea"/>
            <a:ea typeface="+mn-ea"/>
          </a:endParaRPr>
        </a:p>
      </dgm:t>
    </dgm:pt>
    <dgm:pt modelId="{73E6FAD5-11F5-4E3E-9293-9FFE02D1A9D0}" type="parTrans" cxnId="{C77F9D21-0691-446E-8FD9-5E79E12C3C5C}">
      <dgm:prSet/>
      <dgm:spPr/>
      <dgm:t>
        <a:bodyPr/>
        <a:lstStyle/>
        <a:p>
          <a:endParaRPr lang="zh-CN" altLang="en-US"/>
        </a:p>
      </dgm:t>
    </dgm:pt>
    <dgm:pt modelId="{6A58FA29-8C85-42A8-AC43-A9BE3706AC86}" type="sibTrans" cxnId="{C77F9D21-0691-446E-8FD9-5E79E12C3C5C}">
      <dgm:prSet/>
      <dgm:spPr/>
      <dgm:t>
        <a:bodyPr/>
        <a:lstStyle/>
        <a:p>
          <a:endParaRPr lang="zh-CN" altLang="en-US"/>
        </a:p>
      </dgm:t>
    </dgm:pt>
    <dgm:pt modelId="{A4FDDD63-A773-4FB7-81EA-5F72B0348BA8}" type="pres">
      <dgm:prSet presAssocID="{51305D2A-A9CF-4E6C-8E1E-C64975FAB22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1669AB-F29C-4764-B391-5B012C64A94C}" type="pres">
      <dgm:prSet presAssocID="{51305D2A-A9CF-4E6C-8E1E-C64975FAB221}" presName="dummyMaxCanvas" presStyleCnt="0">
        <dgm:presLayoutVars/>
      </dgm:prSet>
      <dgm:spPr/>
    </dgm:pt>
    <dgm:pt modelId="{70D80ED6-31B5-40CA-B3BD-FAA775E656B8}" type="pres">
      <dgm:prSet presAssocID="{51305D2A-A9CF-4E6C-8E1E-C64975FAB221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35387A-FCD9-45C3-8948-73DB092ACEBA}" type="pres">
      <dgm:prSet presAssocID="{51305D2A-A9CF-4E6C-8E1E-C64975FAB221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D907EB-7172-43CC-9C4E-73B645A69944}" type="pres">
      <dgm:prSet presAssocID="{51305D2A-A9CF-4E6C-8E1E-C64975FAB221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5B027E-0CFE-474B-8C07-9B7DE449B73A}" type="pres">
      <dgm:prSet presAssocID="{51305D2A-A9CF-4E6C-8E1E-C64975FAB221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CBFFBE-7C5A-4D8C-9BB1-0BCE68C5E0C8}" type="pres">
      <dgm:prSet presAssocID="{51305D2A-A9CF-4E6C-8E1E-C64975FAB221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56AEE0-5307-4566-9DC6-D0E5546BD626}" type="pres">
      <dgm:prSet presAssocID="{51305D2A-A9CF-4E6C-8E1E-C64975FAB221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1F29B5-1916-4690-9D24-5E349853C619}" type="pres">
      <dgm:prSet presAssocID="{51305D2A-A9CF-4E6C-8E1E-C64975FAB221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0C9182-83F4-4032-BD02-2F8ED238E3FD}" type="pres">
      <dgm:prSet presAssocID="{51305D2A-A9CF-4E6C-8E1E-C64975FAB221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08A5B-B4CD-4A5C-875A-0B8ABB1FA7DE}" type="pres">
      <dgm:prSet presAssocID="{51305D2A-A9CF-4E6C-8E1E-C64975FAB221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1890D6-543B-41BD-B818-BF05DD78BDB5}" type="pres">
      <dgm:prSet presAssocID="{51305D2A-A9CF-4E6C-8E1E-C64975FAB221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6AD1CE-466C-46F3-9B7E-139BE55A45CF}" type="pres">
      <dgm:prSet presAssocID="{51305D2A-A9CF-4E6C-8E1E-C64975FAB221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52DA82-426C-4C5E-9710-B5A5D466647B}" type="pres">
      <dgm:prSet presAssocID="{51305D2A-A9CF-4E6C-8E1E-C64975FAB221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360D00-A6DD-4FE9-B8CE-CACCECFDC57A}" type="pres">
      <dgm:prSet presAssocID="{51305D2A-A9CF-4E6C-8E1E-C64975FAB221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8388AC-D5B2-41DE-8377-02374B6C011E}" type="pres">
      <dgm:prSet presAssocID="{51305D2A-A9CF-4E6C-8E1E-C64975FAB221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4CB3C1-CDBB-4F43-A738-713C27948567}" type="presOf" srcId="{0C416A32-3DF1-4647-8176-FD0521FC71D6}" destId="{A052DA82-426C-4C5E-9710-B5A5D466647B}" srcOrd="1" destOrd="0" presId="urn:microsoft.com/office/officeart/2005/8/layout/vProcess5"/>
    <dgm:cxn modelId="{1E79318B-3F59-489B-AD52-3B018B17B355}" type="presOf" srcId="{A49F0391-67F6-4657-8674-1C391750D38C}" destId="{631890D6-543B-41BD-B818-BF05DD78BDB5}" srcOrd="1" destOrd="0" presId="urn:microsoft.com/office/officeart/2005/8/layout/vProcess5"/>
    <dgm:cxn modelId="{91D9AE4E-1084-4CF6-8F60-F68637FC481B}" type="presOf" srcId="{9B1ADD1B-31A3-4239-B7CB-802233BD596D}" destId="{B36AD1CE-466C-46F3-9B7E-139BE55A45CF}" srcOrd="1" destOrd="0" presId="urn:microsoft.com/office/officeart/2005/8/layout/vProcess5"/>
    <dgm:cxn modelId="{B863424C-6A2A-48E3-B925-BFF9E21C1C6C}" type="presOf" srcId="{51305D2A-A9CF-4E6C-8E1E-C64975FAB221}" destId="{A4FDDD63-A773-4FB7-81EA-5F72B0348BA8}" srcOrd="0" destOrd="0" presId="urn:microsoft.com/office/officeart/2005/8/layout/vProcess5"/>
    <dgm:cxn modelId="{0A081572-1817-4243-A720-C9561450A329}" type="presOf" srcId="{BA78559C-35D4-478D-AA44-A059B7C80212}" destId="{5E1F29B5-1916-4690-9D24-5E349853C619}" srcOrd="0" destOrd="0" presId="urn:microsoft.com/office/officeart/2005/8/layout/vProcess5"/>
    <dgm:cxn modelId="{6C51E735-F94D-4279-83EF-74F86A040B19}" type="presOf" srcId="{68CB8CCE-D979-4777-AFBF-3A02C56E985F}" destId="{B756AEE0-5307-4566-9DC6-D0E5546BD626}" srcOrd="0" destOrd="0" presId="urn:microsoft.com/office/officeart/2005/8/layout/vProcess5"/>
    <dgm:cxn modelId="{4569EFA7-E478-4687-8DEB-BE10B28C5D41}" type="presOf" srcId="{A49F0391-67F6-4657-8674-1C391750D38C}" destId="{70D80ED6-31B5-40CA-B3BD-FAA775E656B8}" srcOrd="0" destOrd="0" presId="urn:microsoft.com/office/officeart/2005/8/layout/vProcess5"/>
    <dgm:cxn modelId="{99C93687-EFB7-4D35-883B-88651EA9FBAE}" srcId="{51305D2A-A9CF-4E6C-8E1E-C64975FAB221}" destId="{9B1ADD1B-31A3-4239-B7CB-802233BD596D}" srcOrd="1" destOrd="0" parTransId="{3243706D-BB9C-4F23-9AB9-DB16014F864E}" sibTransId="{BA78559C-35D4-478D-AA44-A059B7C80212}"/>
    <dgm:cxn modelId="{6B710219-3314-4EBF-8240-E2FB0395C43F}" type="presOf" srcId="{B4DD1DA0-CA18-4095-A881-BA388BE36AFA}" destId="{AC8388AC-D5B2-41DE-8377-02374B6C011E}" srcOrd="1" destOrd="0" presId="urn:microsoft.com/office/officeart/2005/8/layout/vProcess5"/>
    <dgm:cxn modelId="{C77F9D21-0691-446E-8FD9-5E79E12C3C5C}" srcId="{51305D2A-A9CF-4E6C-8E1E-C64975FAB221}" destId="{B4DD1DA0-CA18-4095-A881-BA388BE36AFA}" srcOrd="4" destOrd="0" parTransId="{73E6FAD5-11F5-4E3E-9293-9FFE02D1A9D0}" sibTransId="{6A58FA29-8C85-42A8-AC43-A9BE3706AC86}"/>
    <dgm:cxn modelId="{18FC614C-AF9A-48E1-BBC4-3C8453676007}" type="presOf" srcId="{B4DD1DA0-CA18-4095-A881-BA388BE36AFA}" destId="{69CBFFBE-7C5A-4D8C-9BB1-0BCE68C5E0C8}" srcOrd="0" destOrd="0" presId="urn:microsoft.com/office/officeart/2005/8/layout/vProcess5"/>
    <dgm:cxn modelId="{485CC4D8-4F63-4935-B3DD-CA0F15B0D255}" type="presOf" srcId="{844F55BC-C8FD-40D4-845A-AFFB307F0006}" destId="{DA0C9182-83F4-4032-BD02-2F8ED238E3FD}" srcOrd="0" destOrd="0" presId="urn:microsoft.com/office/officeart/2005/8/layout/vProcess5"/>
    <dgm:cxn modelId="{FAAA2094-4E84-468F-98E9-A4A737D3AB6A}" srcId="{51305D2A-A9CF-4E6C-8E1E-C64975FAB221}" destId="{9D09FED3-CBE8-42A6-BC2E-3734D552342B}" srcOrd="3" destOrd="0" parTransId="{9C760AEA-F47F-48DB-AFDA-4943DCE85E9A}" sibTransId="{3DBC5E88-7BD1-48FF-B520-67E7D1866BC0}"/>
    <dgm:cxn modelId="{401A6356-7845-402F-93F9-CFB17014B875}" type="presOf" srcId="{9D09FED3-CBE8-42A6-BC2E-3734D552342B}" destId="{DE360D00-A6DD-4FE9-B8CE-CACCECFDC57A}" srcOrd="1" destOrd="0" presId="urn:microsoft.com/office/officeart/2005/8/layout/vProcess5"/>
    <dgm:cxn modelId="{D4F20D3E-8C22-40E9-9C31-6131FD765B23}" type="presOf" srcId="{0C416A32-3DF1-4647-8176-FD0521FC71D6}" destId="{2BD907EB-7172-43CC-9C4E-73B645A69944}" srcOrd="0" destOrd="0" presId="urn:microsoft.com/office/officeart/2005/8/layout/vProcess5"/>
    <dgm:cxn modelId="{5B21E47E-9939-46F6-8F21-6555E25F5A89}" type="presOf" srcId="{3DBC5E88-7BD1-48FF-B520-67E7D1866BC0}" destId="{08908A5B-B4CD-4A5C-875A-0B8ABB1FA7DE}" srcOrd="0" destOrd="0" presId="urn:microsoft.com/office/officeart/2005/8/layout/vProcess5"/>
    <dgm:cxn modelId="{CEF77A05-C63A-463A-90DD-969054CF0995}" srcId="{51305D2A-A9CF-4E6C-8E1E-C64975FAB221}" destId="{A49F0391-67F6-4657-8674-1C391750D38C}" srcOrd="0" destOrd="0" parTransId="{DEBD3DB9-BE52-4B69-A126-5BB1B765D6B7}" sibTransId="{68CB8CCE-D979-4777-AFBF-3A02C56E985F}"/>
    <dgm:cxn modelId="{215B1217-5932-42F5-8F55-57D4F68182B0}" type="presOf" srcId="{9D09FED3-CBE8-42A6-BC2E-3734D552342B}" destId="{365B027E-0CFE-474B-8C07-9B7DE449B73A}" srcOrd="0" destOrd="0" presId="urn:microsoft.com/office/officeart/2005/8/layout/vProcess5"/>
    <dgm:cxn modelId="{06DCA23D-068F-4314-88D0-A5A3A3F960B8}" srcId="{51305D2A-A9CF-4E6C-8E1E-C64975FAB221}" destId="{0C416A32-3DF1-4647-8176-FD0521FC71D6}" srcOrd="2" destOrd="0" parTransId="{A4C4F9F9-E8D1-41BA-A80A-CB5F2E68677C}" sibTransId="{844F55BC-C8FD-40D4-845A-AFFB307F0006}"/>
    <dgm:cxn modelId="{E44A139E-2D8D-4E67-BBC6-2E2A1CCFBBD6}" type="presOf" srcId="{9B1ADD1B-31A3-4239-B7CB-802233BD596D}" destId="{7635387A-FCD9-45C3-8948-73DB092ACEBA}" srcOrd="0" destOrd="0" presId="urn:microsoft.com/office/officeart/2005/8/layout/vProcess5"/>
    <dgm:cxn modelId="{8050700A-5017-43C9-83FD-3EBAD2D70706}" type="presParOf" srcId="{A4FDDD63-A773-4FB7-81EA-5F72B0348BA8}" destId="{E31669AB-F29C-4764-B391-5B012C64A94C}" srcOrd="0" destOrd="0" presId="urn:microsoft.com/office/officeart/2005/8/layout/vProcess5"/>
    <dgm:cxn modelId="{A079441C-A4C9-499C-A24D-CA96C338345E}" type="presParOf" srcId="{A4FDDD63-A773-4FB7-81EA-5F72B0348BA8}" destId="{70D80ED6-31B5-40CA-B3BD-FAA775E656B8}" srcOrd="1" destOrd="0" presId="urn:microsoft.com/office/officeart/2005/8/layout/vProcess5"/>
    <dgm:cxn modelId="{2A47E0F5-1EC4-45D1-ACD7-53B2A03AA133}" type="presParOf" srcId="{A4FDDD63-A773-4FB7-81EA-5F72B0348BA8}" destId="{7635387A-FCD9-45C3-8948-73DB092ACEBA}" srcOrd="2" destOrd="0" presId="urn:microsoft.com/office/officeart/2005/8/layout/vProcess5"/>
    <dgm:cxn modelId="{429282FA-F7FE-42AB-A330-0D996CC84D65}" type="presParOf" srcId="{A4FDDD63-A773-4FB7-81EA-5F72B0348BA8}" destId="{2BD907EB-7172-43CC-9C4E-73B645A69944}" srcOrd="3" destOrd="0" presId="urn:microsoft.com/office/officeart/2005/8/layout/vProcess5"/>
    <dgm:cxn modelId="{0FBC51E3-DF32-4DE3-9DF3-06CA39468AC3}" type="presParOf" srcId="{A4FDDD63-A773-4FB7-81EA-5F72B0348BA8}" destId="{365B027E-0CFE-474B-8C07-9B7DE449B73A}" srcOrd="4" destOrd="0" presId="urn:microsoft.com/office/officeart/2005/8/layout/vProcess5"/>
    <dgm:cxn modelId="{06D7B268-9649-4660-958F-3852F34ACA89}" type="presParOf" srcId="{A4FDDD63-A773-4FB7-81EA-5F72B0348BA8}" destId="{69CBFFBE-7C5A-4D8C-9BB1-0BCE68C5E0C8}" srcOrd="5" destOrd="0" presId="urn:microsoft.com/office/officeart/2005/8/layout/vProcess5"/>
    <dgm:cxn modelId="{AA8C24A6-477F-46D8-BA00-EBC802C1F693}" type="presParOf" srcId="{A4FDDD63-A773-4FB7-81EA-5F72B0348BA8}" destId="{B756AEE0-5307-4566-9DC6-D0E5546BD626}" srcOrd="6" destOrd="0" presId="urn:microsoft.com/office/officeart/2005/8/layout/vProcess5"/>
    <dgm:cxn modelId="{43A0D8F3-6B13-45C1-AB47-231BE8308912}" type="presParOf" srcId="{A4FDDD63-A773-4FB7-81EA-5F72B0348BA8}" destId="{5E1F29B5-1916-4690-9D24-5E349853C619}" srcOrd="7" destOrd="0" presId="urn:microsoft.com/office/officeart/2005/8/layout/vProcess5"/>
    <dgm:cxn modelId="{0A2DDBD4-6953-4B0E-B6C3-6CA33F25C07E}" type="presParOf" srcId="{A4FDDD63-A773-4FB7-81EA-5F72B0348BA8}" destId="{DA0C9182-83F4-4032-BD02-2F8ED238E3FD}" srcOrd="8" destOrd="0" presId="urn:microsoft.com/office/officeart/2005/8/layout/vProcess5"/>
    <dgm:cxn modelId="{364B570D-4680-472A-B175-63B08F8D98FB}" type="presParOf" srcId="{A4FDDD63-A773-4FB7-81EA-5F72B0348BA8}" destId="{08908A5B-B4CD-4A5C-875A-0B8ABB1FA7DE}" srcOrd="9" destOrd="0" presId="urn:microsoft.com/office/officeart/2005/8/layout/vProcess5"/>
    <dgm:cxn modelId="{B885781A-9A89-4BB6-916A-21F48E311109}" type="presParOf" srcId="{A4FDDD63-A773-4FB7-81EA-5F72B0348BA8}" destId="{631890D6-543B-41BD-B818-BF05DD78BDB5}" srcOrd="10" destOrd="0" presId="urn:microsoft.com/office/officeart/2005/8/layout/vProcess5"/>
    <dgm:cxn modelId="{BDD82829-58D2-44CA-BD5C-D6D576E6C2D0}" type="presParOf" srcId="{A4FDDD63-A773-4FB7-81EA-5F72B0348BA8}" destId="{B36AD1CE-466C-46F3-9B7E-139BE55A45CF}" srcOrd="11" destOrd="0" presId="urn:microsoft.com/office/officeart/2005/8/layout/vProcess5"/>
    <dgm:cxn modelId="{DC8C4C2E-4E89-4635-8E99-388EAC397EC1}" type="presParOf" srcId="{A4FDDD63-A773-4FB7-81EA-5F72B0348BA8}" destId="{A052DA82-426C-4C5E-9710-B5A5D466647B}" srcOrd="12" destOrd="0" presId="urn:microsoft.com/office/officeart/2005/8/layout/vProcess5"/>
    <dgm:cxn modelId="{10C4FC96-B72C-4C03-82D1-B07632522D2A}" type="presParOf" srcId="{A4FDDD63-A773-4FB7-81EA-5F72B0348BA8}" destId="{DE360D00-A6DD-4FE9-B8CE-CACCECFDC57A}" srcOrd="13" destOrd="0" presId="urn:microsoft.com/office/officeart/2005/8/layout/vProcess5"/>
    <dgm:cxn modelId="{E52933D1-B3FC-40F5-89DE-B65B63B68629}" type="presParOf" srcId="{A4FDDD63-A773-4FB7-81EA-5F72B0348BA8}" destId="{AC8388AC-D5B2-41DE-8377-02374B6C011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305D2A-A9CF-4E6C-8E1E-C64975FAB221}" type="doc">
      <dgm:prSet loTypeId="urn:microsoft.com/office/officeart/2005/8/layout/default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A49F0391-67F6-4657-8674-1C391750D38C}">
      <dgm:prSet phldrT="[文本]" custT="1"/>
      <dgm:spPr/>
      <dgm:t>
        <a:bodyPr/>
        <a:lstStyle/>
        <a:p>
          <a:r>
            <a:rPr lang="en-US" sz="2800" b="1" dirty="0" smtClean="0">
              <a:latin typeface="+mn-ea"/>
              <a:ea typeface="+mn-ea"/>
            </a:rPr>
            <a:t>1</a:t>
          </a:r>
          <a:r>
            <a:rPr lang="zh-CN" sz="2800" b="1" dirty="0" smtClean="0">
              <a:latin typeface="+mn-ea"/>
              <a:ea typeface="+mn-ea"/>
            </a:rPr>
            <a:t>）免费登录分类目录</a:t>
          </a:r>
          <a:endParaRPr lang="zh-CN" altLang="en-US" sz="2800" b="1" dirty="0">
            <a:latin typeface="+mn-ea"/>
            <a:ea typeface="+mn-ea"/>
          </a:endParaRPr>
        </a:p>
      </dgm:t>
    </dgm:pt>
    <dgm:pt modelId="{DEBD3DB9-BE52-4B69-A126-5BB1B765D6B7}" type="par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68CB8CCE-D979-4777-AFBF-3A02C56E985F}" type="sibTrans" cxnId="{CEF77A05-C63A-463A-90DD-969054CF0995}">
      <dgm:prSet/>
      <dgm:spPr/>
      <dgm:t>
        <a:bodyPr/>
        <a:lstStyle/>
        <a:p>
          <a:endParaRPr lang="zh-CN" altLang="en-US"/>
        </a:p>
      </dgm:t>
    </dgm:pt>
    <dgm:pt modelId="{4A49F6BE-138A-40F0-ABB0-DB1E51DCF4E4}">
      <dgm:prSet custT="1"/>
      <dgm:spPr/>
      <dgm:t>
        <a:bodyPr/>
        <a:lstStyle/>
        <a:p>
          <a:r>
            <a:rPr lang="en-US" sz="2800" b="1" dirty="0" smtClean="0">
              <a:latin typeface="+mn-ea"/>
              <a:ea typeface="+mn-ea"/>
            </a:rPr>
            <a:t>2</a:t>
          </a:r>
          <a:r>
            <a:rPr lang="zh-CN" sz="2800" b="1" dirty="0" smtClean="0">
              <a:latin typeface="+mn-ea"/>
              <a:ea typeface="+mn-ea"/>
            </a:rPr>
            <a:t>）付费登录分类目录</a:t>
          </a:r>
          <a:endParaRPr lang="zh-CN" sz="2800" b="1" dirty="0">
            <a:latin typeface="+mn-ea"/>
            <a:ea typeface="+mn-ea"/>
          </a:endParaRPr>
        </a:p>
      </dgm:t>
    </dgm:pt>
    <dgm:pt modelId="{15744AE7-31CF-4FD5-B225-DCF885210372}" type="parTrans" cxnId="{E1010229-68C4-4E94-A776-FFA2B652FA83}">
      <dgm:prSet/>
      <dgm:spPr/>
      <dgm:t>
        <a:bodyPr/>
        <a:lstStyle/>
        <a:p>
          <a:endParaRPr lang="zh-CN" altLang="en-US"/>
        </a:p>
      </dgm:t>
    </dgm:pt>
    <dgm:pt modelId="{4CF55612-987C-4FA7-8B93-20800289593C}" type="sibTrans" cxnId="{E1010229-68C4-4E94-A776-FFA2B652FA83}">
      <dgm:prSet/>
      <dgm:spPr/>
      <dgm:t>
        <a:bodyPr/>
        <a:lstStyle/>
        <a:p>
          <a:endParaRPr lang="zh-CN" altLang="en-US"/>
        </a:p>
      </dgm:t>
    </dgm:pt>
    <dgm:pt modelId="{803B4048-A382-44EA-94FB-081DC212BFC0}">
      <dgm:prSet custT="1"/>
      <dgm:spPr/>
      <dgm:t>
        <a:bodyPr/>
        <a:lstStyle/>
        <a:p>
          <a:r>
            <a:rPr lang="en-US" sz="2800" b="1" dirty="0" smtClean="0">
              <a:latin typeface="+mn-ea"/>
              <a:ea typeface="+mn-ea"/>
            </a:rPr>
            <a:t>3</a:t>
          </a:r>
          <a:r>
            <a:rPr lang="zh-CN" sz="2800" b="1" dirty="0" smtClean="0">
              <a:latin typeface="+mn-ea"/>
              <a:ea typeface="+mn-ea"/>
            </a:rPr>
            <a:t>）搜索引擎优化</a:t>
          </a:r>
          <a:endParaRPr lang="zh-CN" sz="2800" b="1" dirty="0">
            <a:latin typeface="+mn-ea"/>
            <a:ea typeface="+mn-ea"/>
          </a:endParaRPr>
        </a:p>
      </dgm:t>
    </dgm:pt>
    <dgm:pt modelId="{9A9C105C-AF27-44CC-87C4-8D2E78DFE63D}" type="parTrans" cxnId="{F282E6CB-0AB9-4BFE-87D4-28D54F4ED25C}">
      <dgm:prSet/>
      <dgm:spPr/>
      <dgm:t>
        <a:bodyPr/>
        <a:lstStyle/>
        <a:p>
          <a:endParaRPr lang="zh-CN" altLang="en-US"/>
        </a:p>
      </dgm:t>
    </dgm:pt>
    <dgm:pt modelId="{BC2E9FEB-897A-4485-9D20-EE13A4AC84DE}" type="sibTrans" cxnId="{F282E6CB-0AB9-4BFE-87D4-28D54F4ED25C}">
      <dgm:prSet/>
      <dgm:spPr/>
      <dgm:t>
        <a:bodyPr/>
        <a:lstStyle/>
        <a:p>
          <a:endParaRPr lang="zh-CN" altLang="en-US"/>
        </a:p>
      </dgm:t>
    </dgm:pt>
    <dgm:pt modelId="{A9A4C7D1-33FF-4A13-8F80-FE88B43BECDD}">
      <dgm:prSet custT="1"/>
      <dgm:spPr/>
      <dgm:t>
        <a:bodyPr/>
        <a:lstStyle/>
        <a:p>
          <a:r>
            <a:rPr lang="en-US" sz="2800" b="1" dirty="0" smtClean="0">
              <a:latin typeface="+mn-ea"/>
              <a:ea typeface="+mn-ea"/>
            </a:rPr>
            <a:t>4</a:t>
          </a:r>
          <a:r>
            <a:rPr lang="zh-CN" sz="2800" b="1" dirty="0" smtClean="0">
              <a:latin typeface="+mn-ea"/>
              <a:ea typeface="+mn-ea"/>
            </a:rPr>
            <a:t>）搜索引擎广告</a:t>
          </a:r>
          <a:endParaRPr lang="zh-CN" sz="2800" b="1" dirty="0">
            <a:latin typeface="+mn-ea"/>
            <a:ea typeface="+mn-ea"/>
          </a:endParaRPr>
        </a:p>
      </dgm:t>
    </dgm:pt>
    <dgm:pt modelId="{C91AB432-2D74-4FE7-B371-BCB98B2A1F81}" type="parTrans" cxnId="{EA7F42DE-2514-48DB-888D-C8B5EC723A89}">
      <dgm:prSet/>
      <dgm:spPr/>
      <dgm:t>
        <a:bodyPr/>
        <a:lstStyle/>
        <a:p>
          <a:endParaRPr lang="zh-CN" altLang="en-US"/>
        </a:p>
      </dgm:t>
    </dgm:pt>
    <dgm:pt modelId="{EBD74804-6AC4-47F0-B355-E71EADACC132}" type="sibTrans" cxnId="{EA7F42DE-2514-48DB-888D-C8B5EC723A89}">
      <dgm:prSet/>
      <dgm:spPr/>
      <dgm:t>
        <a:bodyPr/>
        <a:lstStyle/>
        <a:p>
          <a:endParaRPr lang="zh-CN" altLang="en-US"/>
        </a:p>
      </dgm:t>
    </dgm:pt>
    <dgm:pt modelId="{E2377644-DE74-46F0-BD24-556A4EB0CB7A}">
      <dgm:prSet custT="1"/>
      <dgm:spPr/>
      <dgm:t>
        <a:bodyPr/>
        <a:lstStyle/>
        <a:p>
          <a:r>
            <a:rPr lang="en-US" sz="2800" b="1" dirty="0" smtClean="0">
              <a:latin typeface="+mn-ea"/>
              <a:ea typeface="+mn-ea"/>
            </a:rPr>
            <a:t>5</a:t>
          </a:r>
          <a:r>
            <a:rPr lang="zh-CN" sz="2800" b="1" dirty="0" smtClean="0">
              <a:latin typeface="+mn-ea"/>
              <a:ea typeface="+mn-ea"/>
            </a:rPr>
            <a:t>）其他细分搜索引擎营销</a:t>
          </a:r>
          <a:endParaRPr lang="zh-CN" altLang="en-US" sz="2800" b="1" dirty="0">
            <a:latin typeface="+mn-ea"/>
            <a:ea typeface="+mn-ea"/>
          </a:endParaRPr>
        </a:p>
      </dgm:t>
    </dgm:pt>
    <dgm:pt modelId="{7592CFDF-B961-4BA6-9A3E-1389BF60ED55}" type="parTrans" cxnId="{5753F94D-3621-4517-86A1-FA66D4C23E8E}">
      <dgm:prSet/>
      <dgm:spPr/>
      <dgm:t>
        <a:bodyPr/>
        <a:lstStyle/>
        <a:p>
          <a:endParaRPr lang="zh-CN" altLang="en-US"/>
        </a:p>
      </dgm:t>
    </dgm:pt>
    <dgm:pt modelId="{10921241-0EC7-4999-97F0-84EE691F5249}" type="sibTrans" cxnId="{5753F94D-3621-4517-86A1-FA66D4C23E8E}">
      <dgm:prSet/>
      <dgm:spPr/>
      <dgm:t>
        <a:bodyPr/>
        <a:lstStyle/>
        <a:p>
          <a:endParaRPr lang="zh-CN" altLang="en-US"/>
        </a:p>
      </dgm:t>
    </dgm:pt>
    <dgm:pt modelId="{743CB1B0-C086-47C7-9580-8BB31EEF12A1}" type="pres">
      <dgm:prSet presAssocID="{51305D2A-A9CF-4E6C-8E1E-C64975FAB22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E08EE57-0C43-4589-B2A0-4D5C8C540632}" type="pres">
      <dgm:prSet presAssocID="{A49F0391-67F6-4657-8674-1C391750D38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AC65BC-8E81-4BE1-AD2C-57955BA51A49}" type="pres">
      <dgm:prSet presAssocID="{68CB8CCE-D979-4777-AFBF-3A02C56E985F}" presName="sibTrans" presStyleCnt="0"/>
      <dgm:spPr/>
    </dgm:pt>
    <dgm:pt modelId="{950E07E8-3C82-4E27-BAD4-1CA41DB5CCA8}" type="pres">
      <dgm:prSet presAssocID="{4A49F6BE-138A-40F0-ABB0-DB1E51DCF4E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1FC002-794D-461E-90A0-CFA28F3156D5}" type="pres">
      <dgm:prSet presAssocID="{4CF55612-987C-4FA7-8B93-20800289593C}" presName="sibTrans" presStyleCnt="0"/>
      <dgm:spPr/>
    </dgm:pt>
    <dgm:pt modelId="{468F7905-7B5F-4493-9402-348B63EE8190}" type="pres">
      <dgm:prSet presAssocID="{803B4048-A382-44EA-94FB-081DC212BFC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60C0FF-0D0A-4A2C-8173-B7B7AF3D126C}" type="pres">
      <dgm:prSet presAssocID="{BC2E9FEB-897A-4485-9D20-EE13A4AC84DE}" presName="sibTrans" presStyleCnt="0"/>
      <dgm:spPr/>
    </dgm:pt>
    <dgm:pt modelId="{07F5BD24-C69A-42A6-9486-68AF268A5E54}" type="pres">
      <dgm:prSet presAssocID="{A9A4C7D1-33FF-4A13-8F80-FE88B43BECD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0431CC-88D3-4D2D-97A6-DDE9BE33E138}" type="pres">
      <dgm:prSet presAssocID="{EBD74804-6AC4-47F0-B355-E71EADACC132}" presName="sibTrans" presStyleCnt="0"/>
      <dgm:spPr/>
    </dgm:pt>
    <dgm:pt modelId="{E28CE517-548F-437F-89C0-AB77D4BBDAF2}" type="pres">
      <dgm:prSet presAssocID="{E2377644-DE74-46F0-BD24-556A4EB0CB7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75487B-E991-4E72-AF8F-29A9603D5588}" type="presOf" srcId="{803B4048-A382-44EA-94FB-081DC212BFC0}" destId="{468F7905-7B5F-4493-9402-348B63EE8190}" srcOrd="0" destOrd="0" presId="urn:microsoft.com/office/officeart/2005/8/layout/default"/>
    <dgm:cxn modelId="{5753F94D-3621-4517-86A1-FA66D4C23E8E}" srcId="{51305D2A-A9CF-4E6C-8E1E-C64975FAB221}" destId="{E2377644-DE74-46F0-BD24-556A4EB0CB7A}" srcOrd="4" destOrd="0" parTransId="{7592CFDF-B961-4BA6-9A3E-1389BF60ED55}" sibTransId="{10921241-0EC7-4999-97F0-84EE691F5249}"/>
    <dgm:cxn modelId="{CE8B6980-BFBC-4964-8818-8B04F3582D36}" type="presOf" srcId="{4A49F6BE-138A-40F0-ABB0-DB1E51DCF4E4}" destId="{950E07E8-3C82-4E27-BAD4-1CA41DB5CCA8}" srcOrd="0" destOrd="0" presId="urn:microsoft.com/office/officeart/2005/8/layout/default"/>
    <dgm:cxn modelId="{B9C29431-1CBE-404A-93ED-78AD9D5F62B8}" type="presOf" srcId="{A49F0391-67F6-4657-8674-1C391750D38C}" destId="{4E08EE57-0C43-4589-B2A0-4D5C8C540632}" srcOrd="0" destOrd="0" presId="urn:microsoft.com/office/officeart/2005/8/layout/default"/>
    <dgm:cxn modelId="{E1010229-68C4-4E94-A776-FFA2B652FA83}" srcId="{51305D2A-A9CF-4E6C-8E1E-C64975FAB221}" destId="{4A49F6BE-138A-40F0-ABB0-DB1E51DCF4E4}" srcOrd="1" destOrd="0" parTransId="{15744AE7-31CF-4FD5-B225-DCF885210372}" sibTransId="{4CF55612-987C-4FA7-8B93-20800289593C}"/>
    <dgm:cxn modelId="{CEF77A05-C63A-463A-90DD-969054CF0995}" srcId="{51305D2A-A9CF-4E6C-8E1E-C64975FAB221}" destId="{A49F0391-67F6-4657-8674-1C391750D38C}" srcOrd="0" destOrd="0" parTransId="{DEBD3DB9-BE52-4B69-A126-5BB1B765D6B7}" sibTransId="{68CB8CCE-D979-4777-AFBF-3A02C56E985F}"/>
    <dgm:cxn modelId="{5D459659-5395-44CD-ADFC-9F56C2CD7BD1}" type="presOf" srcId="{A9A4C7D1-33FF-4A13-8F80-FE88B43BECDD}" destId="{07F5BD24-C69A-42A6-9486-68AF268A5E54}" srcOrd="0" destOrd="0" presId="urn:microsoft.com/office/officeart/2005/8/layout/default"/>
    <dgm:cxn modelId="{EA7F42DE-2514-48DB-888D-C8B5EC723A89}" srcId="{51305D2A-A9CF-4E6C-8E1E-C64975FAB221}" destId="{A9A4C7D1-33FF-4A13-8F80-FE88B43BECDD}" srcOrd="3" destOrd="0" parTransId="{C91AB432-2D74-4FE7-B371-BCB98B2A1F81}" sibTransId="{EBD74804-6AC4-47F0-B355-E71EADACC132}"/>
    <dgm:cxn modelId="{F282E6CB-0AB9-4BFE-87D4-28D54F4ED25C}" srcId="{51305D2A-A9CF-4E6C-8E1E-C64975FAB221}" destId="{803B4048-A382-44EA-94FB-081DC212BFC0}" srcOrd="2" destOrd="0" parTransId="{9A9C105C-AF27-44CC-87C4-8D2E78DFE63D}" sibTransId="{BC2E9FEB-897A-4485-9D20-EE13A4AC84DE}"/>
    <dgm:cxn modelId="{480F0EDF-DC0E-447C-995A-CB718305ADE7}" type="presOf" srcId="{51305D2A-A9CF-4E6C-8E1E-C64975FAB221}" destId="{743CB1B0-C086-47C7-9580-8BB31EEF12A1}" srcOrd="0" destOrd="0" presId="urn:microsoft.com/office/officeart/2005/8/layout/default"/>
    <dgm:cxn modelId="{26552506-EDE1-4EC8-BFFC-8B37A7F3AB68}" type="presOf" srcId="{E2377644-DE74-46F0-BD24-556A4EB0CB7A}" destId="{E28CE517-548F-437F-89C0-AB77D4BBDAF2}" srcOrd="0" destOrd="0" presId="urn:microsoft.com/office/officeart/2005/8/layout/default"/>
    <dgm:cxn modelId="{B3BEF8A6-27F7-4905-AF53-C334C1473792}" type="presParOf" srcId="{743CB1B0-C086-47C7-9580-8BB31EEF12A1}" destId="{4E08EE57-0C43-4589-B2A0-4D5C8C540632}" srcOrd="0" destOrd="0" presId="urn:microsoft.com/office/officeart/2005/8/layout/default"/>
    <dgm:cxn modelId="{1AAD1DFB-27D1-40C8-B03E-AB3558B3ADF5}" type="presParOf" srcId="{743CB1B0-C086-47C7-9580-8BB31EEF12A1}" destId="{86AC65BC-8E81-4BE1-AD2C-57955BA51A49}" srcOrd="1" destOrd="0" presId="urn:microsoft.com/office/officeart/2005/8/layout/default"/>
    <dgm:cxn modelId="{FE97B80D-D25B-40A2-B1EB-3DB521E4F3DF}" type="presParOf" srcId="{743CB1B0-C086-47C7-9580-8BB31EEF12A1}" destId="{950E07E8-3C82-4E27-BAD4-1CA41DB5CCA8}" srcOrd="2" destOrd="0" presId="urn:microsoft.com/office/officeart/2005/8/layout/default"/>
    <dgm:cxn modelId="{B83CBD99-FA84-4B3E-BC04-0B2FBDCF65DF}" type="presParOf" srcId="{743CB1B0-C086-47C7-9580-8BB31EEF12A1}" destId="{D91FC002-794D-461E-90A0-CFA28F3156D5}" srcOrd="3" destOrd="0" presId="urn:microsoft.com/office/officeart/2005/8/layout/default"/>
    <dgm:cxn modelId="{17CA71F8-BBD1-408F-A2B9-76336527E853}" type="presParOf" srcId="{743CB1B0-C086-47C7-9580-8BB31EEF12A1}" destId="{468F7905-7B5F-4493-9402-348B63EE8190}" srcOrd="4" destOrd="0" presId="urn:microsoft.com/office/officeart/2005/8/layout/default"/>
    <dgm:cxn modelId="{43158028-AD7F-48BB-A647-C26334FA92EE}" type="presParOf" srcId="{743CB1B0-C086-47C7-9580-8BB31EEF12A1}" destId="{0060C0FF-0D0A-4A2C-8173-B7B7AF3D126C}" srcOrd="5" destOrd="0" presId="urn:microsoft.com/office/officeart/2005/8/layout/default"/>
    <dgm:cxn modelId="{D0F86E9B-5D6F-4928-8EAE-4D9F24C500F3}" type="presParOf" srcId="{743CB1B0-C086-47C7-9580-8BB31EEF12A1}" destId="{07F5BD24-C69A-42A6-9486-68AF268A5E54}" srcOrd="6" destOrd="0" presId="urn:microsoft.com/office/officeart/2005/8/layout/default"/>
    <dgm:cxn modelId="{0B5DEA61-5335-4270-AC7B-31DCAC4834E4}" type="presParOf" srcId="{743CB1B0-C086-47C7-9580-8BB31EEF12A1}" destId="{CA0431CC-88D3-4D2D-97A6-DDE9BE33E138}" srcOrd="7" destOrd="0" presId="urn:microsoft.com/office/officeart/2005/8/layout/default"/>
    <dgm:cxn modelId="{4F09E81D-10FF-4199-A66F-67F5A308C0F0}" type="presParOf" srcId="{743CB1B0-C086-47C7-9580-8BB31EEF12A1}" destId="{E28CE517-548F-437F-89C0-AB77D4BBDAF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2D6D5E-A549-4BD0-A767-6D5B2981C9B0}" type="doc">
      <dgm:prSet loTypeId="urn:microsoft.com/office/officeart/2005/8/layout/arrow4" loCatId="process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30190F99-17B0-4EEB-A3F7-F17691FD3759}">
      <dgm:prSet phldrT="[文本]" custT="1"/>
      <dgm:spPr/>
      <dgm:t>
        <a:bodyPr/>
        <a:lstStyle/>
        <a:p>
          <a:r>
            <a:rPr lang="zh-CN" sz="2800" b="1" dirty="0" smtClean="0">
              <a:latin typeface="+mn-ea"/>
              <a:ea typeface="+mn-ea"/>
            </a:rPr>
            <a:t>站外</a:t>
          </a:r>
          <a:r>
            <a:rPr lang="en-US" sz="2800" b="1" dirty="0" smtClean="0">
              <a:latin typeface="+mn-ea"/>
              <a:ea typeface="+mn-ea"/>
            </a:rPr>
            <a:t>SEO</a:t>
          </a:r>
          <a:endParaRPr lang="zh-CN" altLang="en-US" sz="2800" b="1" dirty="0">
            <a:latin typeface="+mn-ea"/>
            <a:ea typeface="+mn-ea"/>
          </a:endParaRPr>
        </a:p>
      </dgm:t>
    </dgm:pt>
    <dgm:pt modelId="{1D3384F9-A75F-4184-88D8-9780F198ECB8}" type="parTrans" cxnId="{E37BFF79-EB15-412E-8E03-9C110830025F}">
      <dgm:prSet/>
      <dgm:spPr/>
      <dgm:t>
        <a:bodyPr/>
        <a:lstStyle/>
        <a:p>
          <a:endParaRPr lang="zh-CN" altLang="en-US"/>
        </a:p>
      </dgm:t>
    </dgm:pt>
    <dgm:pt modelId="{AC283F1B-2E4D-4D16-B60E-BC610BC2244A}" type="sibTrans" cxnId="{E37BFF79-EB15-412E-8E03-9C110830025F}">
      <dgm:prSet/>
      <dgm:spPr/>
      <dgm:t>
        <a:bodyPr/>
        <a:lstStyle/>
        <a:p>
          <a:endParaRPr lang="zh-CN" altLang="en-US"/>
        </a:p>
      </dgm:t>
    </dgm:pt>
    <dgm:pt modelId="{0E663630-FC34-474C-8227-CEBEC389490A}">
      <dgm:prSet phldrT="[文本]" custT="1"/>
      <dgm:spPr/>
      <dgm:t>
        <a:bodyPr/>
        <a:lstStyle/>
        <a:p>
          <a:r>
            <a:rPr lang="zh-CN" sz="2800" b="1" dirty="0" smtClean="0">
              <a:latin typeface="+mn-ea"/>
              <a:ea typeface="+mn-ea"/>
            </a:rPr>
            <a:t>站内</a:t>
          </a:r>
          <a:r>
            <a:rPr lang="en-US" sz="2800" b="1" dirty="0" smtClean="0">
              <a:latin typeface="+mn-ea"/>
              <a:ea typeface="+mn-ea"/>
            </a:rPr>
            <a:t>SEO</a:t>
          </a:r>
          <a:endParaRPr lang="zh-CN" altLang="en-US" sz="2800" b="1" dirty="0">
            <a:latin typeface="+mn-ea"/>
            <a:ea typeface="+mn-ea"/>
          </a:endParaRPr>
        </a:p>
      </dgm:t>
    </dgm:pt>
    <dgm:pt modelId="{69AAEE7D-D931-4315-8937-0E80B91CF4B6}" type="parTrans" cxnId="{C9940A67-BF57-4247-8461-A60507385B88}">
      <dgm:prSet/>
      <dgm:spPr/>
      <dgm:t>
        <a:bodyPr/>
        <a:lstStyle/>
        <a:p>
          <a:endParaRPr lang="zh-CN" altLang="en-US"/>
        </a:p>
      </dgm:t>
    </dgm:pt>
    <dgm:pt modelId="{1E59158A-CDA1-4501-BC53-29EAA2ED4DE7}" type="sibTrans" cxnId="{C9940A67-BF57-4247-8461-A60507385B88}">
      <dgm:prSet/>
      <dgm:spPr/>
      <dgm:t>
        <a:bodyPr/>
        <a:lstStyle/>
        <a:p>
          <a:endParaRPr lang="zh-CN" altLang="en-US"/>
        </a:p>
      </dgm:t>
    </dgm:pt>
    <dgm:pt modelId="{4492EEE5-00CB-4629-AB30-39D8E7813D61}" type="pres">
      <dgm:prSet presAssocID="{322D6D5E-A549-4BD0-A767-6D5B2981C9B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0632547-399F-414C-9DA1-88BF8D82BB88}" type="pres">
      <dgm:prSet presAssocID="{30190F99-17B0-4EEB-A3F7-F17691FD3759}" presName="upArrow" presStyleLbl="node1" presStyleIdx="0" presStyleCnt="2"/>
      <dgm:spPr/>
    </dgm:pt>
    <dgm:pt modelId="{32804B4C-3DE1-4116-90BE-ED95A6E294A3}" type="pres">
      <dgm:prSet presAssocID="{30190F99-17B0-4EEB-A3F7-F17691FD3759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334EF4-F95F-4DA4-A7CE-0EFA6075AAD1}" type="pres">
      <dgm:prSet presAssocID="{0E663630-FC34-474C-8227-CEBEC389490A}" presName="downArrow" presStyleLbl="node1" presStyleIdx="1" presStyleCnt="2"/>
      <dgm:spPr/>
    </dgm:pt>
    <dgm:pt modelId="{5C5D9007-6A1E-43DC-A031-5CD4D44C9350}" type="pres">
      <dgm:prSet presAssocID="{0E663630-FC34-474C-8227-CEBEC389490A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37BFF79-EB15-412E-8E03-9C110830025F}" srcId="{322D6D5E-A549-4BD0-A767-6D5B2981C9B0}" destId="{30190F99-17B0-4EEB-A3F7-F17691FD3759}" srcOrd="0" destOrd="0" parTransId="{1D3384F9-A75F-4184-88D8-9780F198ECB8}" sibTransId="{AC283F1B-2E4D-4D16-B60E-BC610BC2244A}"/>
    <dgm:cxn modelId="{B64EE8F7-8E12-492F-9F3C-97FBD92BA772}" type="presOf" srcId="{30190F99-17B0-4EEB-A3F7-F17691FD3759}" destId="{32804B4C-3DE1-4116-90BE-ED95A6E294A3}" srcOrd="0" destOrd="0" presId="urn:microsoft.com/office/officeart/2005/8/layout/arrow4"/>
    <dgm:cxn modelId="{EFAFC9D7-26D3-40E5-B1AC-62E0410E8111}" type="presOf" srcId="{0E663630-FC34-474C-8227-CEBEC389490A}" destId="{5C5D9007-6A1E-43DC-A031-5CD4D44C9350}" srcOrd="0" destOrd="0" presId="urn:microsoft.com/office/officeart/2005/8/layout/arrow4"/>
    <dgm:cxn modelId="{C9940A67-BF57-4247-8461-A60507385B88}" srcId="{322D6D5E-A549-4BD0-A767-6D5B2981C9B0}" destId="{0E663630-FC34-474C-8227-CEBEC389490A}" srcOrd="1" destOrd="0" parTransId="{69AAEE7D-D931-4315-8937-0E80B91CF4B6}" sibTransId="{1E59158A-CDA1-4501-BC53-29EAA2ED4DE7}"/>
    <dgm:cxn modelId="{621DBFC3-E087-4E86-9599-DBB23DB3946C}" type="presOf" srcId="{322D6D5E-A549-4BD0-A767-6D5B2981C9B0}" destId="{4492EEE5-00CB-4629-AB30-39D8E7813D61}" srcOrd="0" destOrd="0" presId="urn:microsoft.com/office/officeart/2005/8/layout/arrow4"/>
    <dgm:cxn modelId="{34CF10B4-7B8F-4486-937C-8D858E8FDFD2}" type="presParOf" srcId="{4492EEE5-00CB-4629-AB30-39D8E7813D61}" destId="{60632547-399F-414C-9DA1-88BF8D82BB88}" srcOrd="0" destOrd="0" presId="urn:microsoft.com/office/officeart/2005/8/layout/arrow4"/>
    <dgm:cxn modelId="{E52AA740-BCD3-4599-8537-DE2F38473328}" type="presParOf" srcId="{4492EEE5-00CB-4629-AB30-39D8E7813D61}" destId="{32804B4C-3DE1-4116-90BE-ED95A6E294A3}" srcOrd="1" destOrd="0" presId="urn:microsoft.com/office/officeart/2005/8/layout/arrow4"/>
    <dgm:cxn modelId="{0D916EC1-1935-45A4-8120-956635EFAAFC}" type="presParOf" srcId="{4492EEE5-00CB-4629-AB30-39D8E7813D61}" destId="{B5334EF4-F95F-4DA4-A7CE-0EFA6075AAD1}" srcOrd="2" destOrd="0" presId="urn:microsoft.com/office/officeart/2005/8/layout/arrow4"/>
    <dgm:cxn modelId="{4BFD6C6D-1229-48D1-BDFB-AE6D00A61372}" type="presParOf" srcId="{4492EEE5-00CB-4629-AB30-39D8E7813D61}" destId="{5C5D9007-6A1E-43DC-A031-5CD4D44C9350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2D6D5E-A549-4BD0-A767-6D5B2981C9B0}" type="doc">
      <dgm:prSet loTypeId="urn:microsoft.com/office/officeart/2005/8/layout/process5" loCatId="process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30190F99-17B0-4EEB-A3F7-F17691FD3759}">
      <dgm:prSet phldrT="[文本]" custT="1"/>
      <dgm:spPr/>
      <dgm:t>
        <a:bodyPr/>
        <a:lstStyle/>
        <a:p>
          <a:r>
            <a:rPr lang="zh-CN" sz="2400" b="1" dirty="0" smtClean="0"/>
            <a:t>关键词分析</a:t>
          </a:r>
          <a:endParaRPr lang="zh-CN" altLang="en-US" sz="2400" b="1" dirty="0">
            <a:latin typeface="+mn-ea"/>
            <a:ea typeface="+mn-ea"/>
          </a:endParaRPr>
        </a:p>
      </dgm:t>
    </dgm:pt>
    <dgm:pt modelId="{1D3384F9-A75F-4184-88D8-9780F198ECB8}" type="parTrans" cxnId="{E37BFF79-EB15-412E-8E03-9C110830025F}">
      <dgm:prSet/>
      <dgm:spPr/>
      <dgm:t>
        <a:bodyPr/>
        <a:lstStyle/>
        <a:p>
          <a:endParaRPr lang="zh-CN" altLang="en-US" sz="2400"/>
        </a:p>
      </dgm:t>
    </dgm:pt>
    <dgm:pt modelId="{AC283F1B-2E4D-4D16-B60E-BC610BC2244A}" type="sibTrans" cxnId="{E37BFF79-EB15-412E-8E03-9C110830025F}">
      <dgm:prSet custT="1"/>
      <dgm:spPr/>
      <dgm:t>
        <a:bodyPr/>
        <a:lstStyle/>
        <a:p>
          <a:endParaRPr lang="zh-CN" altLang="en-US" sz="2400"/>
        </a:p>
      </dgm:t>
    </dgm:pt>
    <dgm:pt modelId="{0E663630-FC34-474C-8227-CEBEC389490A}">
      <dgm:prSet phldrT="[文本]" custT="1"/>
      <dgm:spPr/>
      <dgm:t>
        <a:bodyPr/>
        <a:lstStyle/>
        <a:p>
          <a:r>
            <a:rPr lang="zh-CN" sz="2400" b="1" dirty="0" smtClean="0"/>
            <a:t>网站架构分析</a:t>
          </a:r>
          <a:endParaRPr lang="zh-CN" altLang="en-US" sz="2400" b="1" dirty="0">
            <a:latin typeface="+mn-ea"/>
            <a:ea typeface="+mn-ea"/>
          </a:endParaRPr>
        </a:p>
      </dgm:t>
    </dgm:pt>
    <dgm:pt modelId="{69AAEE7D-D931-4315-8937-0E80B91CF4B6}" type="parTrans" cxnId="{C9940A67-BF57-4247-8461-A60507385B88}">
      <dgm:prSet/>
      <dgm:spPr/>
      <dgm:t>
        <a:bodyPr/>
        <a:lstStyle/>
        <a:p>
          <a:endParaRPr lang="zh-CN" altLang="en-US" sz="2400"/>
        </a:p>
      </dgm:t>
    </dgm:pt>
    <dgm:pt modelId="{1E59158A-CDA1-4501-BC53-29EAA2ED4DE7}" type="sibTrans" cxnId="{C9940A67-BF57-4247-8461-A60507385B88}">
      <dgm:prSet custT="1"/>
      <dgm:spPr/>
      <dgm:t>
        <a:bodyPr/>
        <a:lstStyle/>
        <a:p>
          <a:endParaRPr lang="zh-CN" altLang="en-US" sz="2400"/>
        </a:p>
      </dgm:t>
    </dgm:pt>
    <dgm:pt modelId="{05FD55DA-8D0B-49C1-B99A-3D5AC615D569}">
      <dgm:prSet phldrT="[文本]" custT="1"/>
      <dgm:spPr/>
      <dgm:t>
        <a:bodyPr/>
        <a:lstStyle/>
        <a:p>
          <a:r>
            <a:rPr lang="zh-CN" sz="2400" b="1" dirty="0" smtClean="0"/>
            <a:t>网站目录和页面优化</a:t>
          </a:r>
          <a:endParaRPr lang="zh-CN" altLang="en-US" sz="2400" b="1" dirty="0">
            <a:latin typeface="+mn-ea"/>
            <a:ea typeface="+mn-ea"/>
          </a:endParaRPr>
        </a:p>
      </dgm:t>
    </dgm:pt>
    <dgm:pt modelId="{AFEDF6B2-582A-40A8-AEFD-033EF3CA3CC0}" type="parTrans" cxnId="{A91898B7-096A-4328-8468-CB9DB741DC33}">
      <dgm:prSet/>
      <dgm:spPr/>
      <dgm:t>
        <a:bodyPr/>
        <a:lstStyle/>
        <a:p>
          <a:endParaRPr lang="zh-CN" altLang="en-US" sz="2400"/>
        </a:p>
      </dgm:t>
    </dgm:pt>
    <dgm:pt modelId="{F1D18533-1EE6-441D-AD06-BC64663E99C4}" type="sibTrans" cxnId="{A91898B7-096A-4328-8468-CB9DB741DC33}">
      <dgm:prSet custT="1"/>
      <dgm:spPr/>
      <dgm:t>
        <a:bodyPr/>
        <a:lstStyle/>
        <a:p>
          <a:endParaRPr lang="zh-CN" altLang="en-US" sz="2400"/>
        </a:p>
      </dgm:t>
    </dgm:pt>
    <dgm:pt modelId="{37C68B81-18A3-43A0-9444-4A7639F4DB98}">
      <dgm:prSet phldrT="[文本]" custT="1"/>
      <dgm:spPr/>
      <dgm:t>
        <a:bodyPr/>
        <a:lstStyle/>
        <a:p>
          <a:r>
            <a:rPr lang="zh-CN" sz="2400" b="1" dirty="0" smtClean="0"/>
            <a:t>内容发布和链接布置</a:t>
          </a:r>
          <a:endParaRPr lang="zh-CN" altLang="en-US" sz="2400" b="1" dirty="0">
            <a:latin typeface="+mn-ea"/>
            <a:ea typeface="+mn-ea"/>
          </a:endParaRPr>
        </a:p>
      </dgm:t>
    </dgm:pt>
    <dgm:pt modelId="{D3D38D0A-D4A1-4CF3-ABC8-07612CE14D47}" type="parTrans" cxnId="{CA2A8F1C-F23B-4724-9C75-14200B690CD4}">
      <dgm:prSet/>
      <dgm:spPr/>
      <dgm:t>
        <a:bodyPr/>
        <a:lstStyle/>
        <a:p>
          <a:endParaRPr lang="zh-CN" altLang="en-US" sz="2400"/>
        </a:p>
      </dgm:t>
    </dgm:pt>
    <dgm:pt modelId="{820EF5D1-86D8-430C-A842-5636E4AE4F4E}" type="sibTrans" cxnId="{CA2A8F1C-F23B-4724-9C75-14200B690CD4}">
      <dgm:prSet custT="1"/>
      <dgm:spPr/>
      <dgm:t>
        <a:bodyPr/>
        <a:lstStyle/>
        <a:p>
          <a:endParaRPr lang="zh-CN" altLang="en-US" sz="2400"/>
        </a:p>
      </dgm:t>
    </dgm:pt>
    <dgm:pt modelId="{CA1325C4-51E6-432D-B70D-01EE230F6D3C}">
      <dgm:prSet phldrT="[文本]" custT="1"/>
      <dgm:spPr/>
      <dgm:t>
        <a:bodyPr/>
        <a:lstStyle/>
        <a:p>
          <a:r>
            <a:rPr lang="zh-CN" sz="2400" b="1" dirty="0" smtClean="0"/>
            <a:t>与搜索引擎对话</a:t>
          </a:r>
          <a:endParaRPr lang="zh-CN" altLang="en-US" sz="2400" b="1" dirty="0">
            <a:latin typeface="+mn-ea"/>
            <a:ea typeface="+mn-ea"/>
          </a:endParaRPr>
        </a:p>
      </dgm:t>
    </dgm:pt>
    <dgm:pt modelId="{43209991-DF30-4535-8D15-D6E4F307E9D0}" type="parTrans" cxnId="{76489CBA-A023-4D24-9086-98884D6B89A3}">
      <dgm:prSet/>
      <dgm:spPr/>
      <dgm:t>
        <a:bodyPr/>
        <a:lstStyle/>
        <a:p>
          <a:endParaRPr lang="zh-CN" altLang="en-US" sz="2400"/>
        </a:p>
      </dgm:t>
    </dgm:pt>
    <dgm:pt modelId="{A354C2F9-F0AE-4C3E-9AE8-D9721B9100C9}" type="sibTrans" cxnId="{76489CBA-A023-4D24-9086-98884D6B89A3}">
      <dgm:prSet custT="1"/>
      <dgm:spPr/>
      <dgm:t>
        <a:bodyPr/>
        <a:lstStyle/>
        <a:p>
          <a:endParaRPr lang="zh-CN" altLang="en-US" sz="2400"/>
        </a:p>
      </dgm:t>
    </dgm:pt>
    <dgm:pt modelId="{7A0E2908-AB04-4D5F-9A8E-729DB01BE57A}">
      <dgm:prSet phldrT="[文本]" custT="1"/>
      <dgm:spPr/>
      <dgm:t>
        <a:bodyPr/>
        <a:lstStyle/>
        <a:p>
          <a:r>
            <a:rPr lang="zh-CN" sz="2400" b="1" dirty="0" smtClean="0"/>
            <a:t>建立</a:t>
          </a:r>
          <a:r>
            <a:rPr lang="zh-CN" altLang="en-US" sz="2400" b="1" dirty="0" smtClean="0"/>
            <a:t>网站地图</a:t>
          </a:r>
          <a:endParaRPr lang="zh-CN" altLang="en-US" sz="2400" b="1" dirty="0">
            <a:latin typeface="+mn-ea"/>
            <a:ea typeface="+mn-ea"/>
          </a:endParaRPr>
        </a:p>
      </dgm:t>
    </dgm:pt>
    <dgm:pt modelId="{D4C9136F-8270-421B-A3FB-2C5BC10929D4}" type="parTrans" cxnId="{C76D7856-79F6-4872-B83A-6849BC221C5E}">
      <dgm:prSet/>
      <dgm:spPr/>
      <dgm:t>
        <a:bodyPr/>
        <a:lstStyle/>
        <a:p>
          <a:endParaRPr lang="zh-CN" altLang="en-US" sz="2400"/>
        </a:p>
      </dgm:t>
    </dgm:pt>
    <dgm:pt modelId="{DB169422-699D-4646-82DC-D67C8837A63B}" type="sibTrans" cxnId="{C76D7856-79F6-4872-B83A-6849BC221C5E}">
      <dgm:prSet custT="1"/>
      <dgm:spPr/>
      <dgm:t>
        <a:bodyPr/>
        <a:lstStyle/>
        <a:p>
          <a:endParaRPr lang="zh-CN" altLang="en-US" sz="2400"/>
        </a:p>
      </dgm:t>
    </dgm:pt>
    <dgm:pt modelId="{C3CDF617-46B8-45C6-ADA5-5420D2A08721}">
      <dgm:prSet phldrT="[文本]" custT="1"/>
      <dgm:spPr/>
      <dgm:t>
        <a:bodyPr/>
        <a:lstStyle/>
        <a:p>
          <a:r>
            <a:rPr lang="zh-CN" sz="2400" b="1" dirty="0" smtClean="0"/>
            <a:t>高质量的友情链接</a:t>
          </a:r>
          <a:endParaRPr lang="zh-CN" altLang="en-US" sz="2400" b="1" dirty="0">
            <a:latin typeface="+mn-ea"/>
            <a:ea typeface="+mn-ea"/>
          </a:endParaRPr>
        </a:p>
      </dgm:t>
    </dgm:pt>
    <dgm:pt modelId="{3789BBCC-232C-4743-A9CD-14321EABD8C8}" type="parTrans" cxnId="{F9A28D98-9557-4769-B985-922151F9BA87}">
      <dgm:prSet/>
      <dgm:spPr/>
      <dgm:t>
        <a:bodyPr/>
        <a:lstStyle/>
        <a:p>
          <a:endParaRPr lang="zh-CN" altLang="en-US" sz="2400"/>
        </a:p>
      </dgm:t>
    </dgm:pt>
    <dgm:pt modelId="{E1141C3A-EDBC-4520-8D25-89D34E569505}" type="sibTrans" cxnId="{F9A28D98-9557-4769-B985-922151F9BA87}">
      <dgm:prSet custT="1"/>
      <dgm:spPr/>
      <dgm:t>
        <a:bodyPr/>
        <a:lstStyle/>
        <a:p>
          <a:endParaRPr lang="zh-CN" altLang="en-US" sz="2400"/>
        </a:p>
      </dgm:t>
    </dgm:pt>
    <dgm:pt modelId="{6844C451-4B35-4B29-99D5-618D2C4B9DD7}">
      <dgm:prSet phldrT="[文本]" custT="1"/>
      <dgm:spPr/>
      <dgm:t>
        <a:bodyPr/>
        <a:lstStyle/>
        <a:p>
          <a:r>
            <a:rPr lang="zh-CN" sz="2400" b="1" dirty="0" smtClean="0"/>
            <a:t>网站流量分析</a:t>
          </a:r>
          <a:endParaRPr lang="zh-CN" altLang="en-US" sz="2400" b="1" dirty="0">
            <a:latin typeface="+mn-ea"/>
            <a:ea typeface="+mn-ea"/>
          </a:endParaRPr>
        </a:p>
      </dgm:t>
    </dgm:pt>
    <dgm:pt modelId="{8AD4FF13-592F-4D54-B292-1BDCEA7A1554}" type="parTrans" cxnId="{25C262C4-41BD-498E-835E-4683EB72A5C9}">
      <dgm:prSet/>
      <dgm:spPr/>
      <dgm:t>
        <a:bodyPr/>
        <a:lstStyle/>
        <a:p>
          <a:endParaRPr lang="zh-CN" altLang="en-US" sz="2400"/>
        </a:p>
      </dgm:t>
    </dgm:pt>
    <dgm:pt modelId="{5B66F8FD-B8FE-4854-A2A3-7FE8CA9A2F9A}" type="sibTrans" cxnId="{25C262C4-41BD-498E-835E-4683EB72A5C9}">
      <dgm:prSet/>
      <dgm:spPr/>
      <dgm:t>
        <a:bodyPr/>
        <a:lstStyle/>
        <a:p>
          <a:endParaRPr lang="zh-CN" altLang="en-US" sz="2400"/>
        </a:p>
      </dgm:t>
    </dgm:pt>
    <dgm:pt modelId="{D522EA53-5C5A-43DB-AD3A-CF877B7E7E8D}" type="pres">
      <dgm:prSet presAssocID="{322D6D5E-A549-4BD0-A767-6D5B2981C9B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E7F3AD0-A618-4218-A01C-49D026C4D25E}" type="pres">
      <dgm:prSet presAssocID="{30190F99-17B0-4EEB-A3F7-F17691FD375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C34ED9-CE03-49DF-AA89-09A6EE76986C}" type="pres">
      <dgm:prSet presAssocID="{AC283F1B-2E4D-4D16-B60E-BC610BC2244A}" presName="sibTrans" presStyleLbl="sibTrans2D1" presStyleIdx="0" presStyleCnt="7"/>
      <dgm:spPr/>
      <dgm:t>
        <a:bodyPr/>
        <a:lstStyle/>
        <a:p>
          <a:endParaRPr lang="zh-CN" altLang="en-US"/>
        </a:p>
      </dgm:t>
    </dgm:pt>
    <dgm:pt modelId="{DE82A4A1-90BB-4154-8E2C-49AA4C8E6396}" type="pres">
      <dgm:prSet presAssocID="{AC283F1B-2E4D-4D16-B60E-BC610BC2244A}" presName="connectorText" presStyleLbl="sibTrans2D1" presStyleIdx="0" presStyleCnt="7"/>
      <dgm:spPr/>
      <dgm:t>
        <a:bodyPr/>
        <a:lstStyle/>
        <a:p>
          <a:endParaRPr lang="zh-CN" altLang="en-US"/>
        </a:p>
      </dgm:t>
    </dgm:pt>
    <dgm:pt modelId="{D03A2620-CC0D-4BA3-AF52-7C6763FBEC6F}" type="pres">
      <dgm:prSet presAssocID="{0E663630-FC34-474C-8227-CEBEC389490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F8142A-54BA-4255-B8DE-413D9B0BA35C}" type="pres">
      <dgm:prSet presAssocID="{1E59158A-CDA1-4501-BC53-29EAA2ED4DE7}" presName="sibTrans" presStyleLbl="sibTrans2D1" presStyleIdx="1" presStyleCnt="7"/>
      <dgm:spPr/>
      <dgm:t>
        <a:bodyPr/>
        <a:lstStyle/>
        <a:p>
          <a:endParaRPr lang="zh-CN" altLang="en-US"/>
        </a:p>
      </dgm:t>
    </dgm:pt>
    <dgm:pt modelId="{EC388BC9-CE37-49DE-B6C6-3ECD0F93B727}" type="pres">
      <dgm:prSet presAssocID="{1E59158A-CDA1-4501-BC53-29EAA2ED4DE7}" presName="connectorText" presStyleLbl="sibTrans2D1" presStyleIdx="1" presStyleCnt="7"/>
      <dgm:spPr/>
      <dgm:t>
        <a:bodyPr/>
        <a:lstStyle/>
        <a:p>
          <a:endParaRPr lang="zh-CN" altLang="en-US"/>
        </a:p>
      </dgm:t>
    </dgm:pt>
    <dgm:pt modelId="{D82B3BB7-38ED-4BAF-9739-D2853E07C034}" type="pres">
      <dgm:prSet presAssocID="{05FD55DA-8D0B-49C1-B99A-3D5AC615D56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1290B1-6FFA-4FCE-B1C6-53A357E9C7A9}" type="pres">
      <dgm:prSet presAssocID="{F1D18533-1EE6-441D-AD06-BC64663E99C4}" presName="sibTrans" presStyleLbl="sibTrans2D1" presStyleIdx="2" presStyleCnt="7"/>
      <dgm:spPr/>
      <dgm:t>
        <a:bodyPr/>
        <a:lstStyle/>
        <a:p>
          <a:endParaRPr lang="zh-CN" altLang="en-US"/>
        </a:p>
      </dgm:t>
    </dgm:pt>
    <dgm:pt modelId="{A444FB91-D6AD-42E8-9425-7EB0EF00DBFE}" type="pres">
      <dgm:prSet presAssocID="{F1D18533-1EE6-441D-AD06-BC64663E99C4}" presName="connectorText" presStyleLbl="sibTrans2D1" presStyleIdx="2" presStyleCnt="7"/>
      <dgm:spPr/>
      <dgm:t>
        <a:bodyPr/>
        <a:lstStyle/>
        <a:p>
          <a:endParaRPr lang="zh-CN" altLang="en-US"/>
        </a:p>
      </dgm:t>
    </dgm:pt>
    <dgm:pt modelId="{D3295F56-A1C4-4F4D-92F4-0B266E35103B}" type="pres">
      <dgm:prSet presAssocID="{37C68B81-18A3-43A0-9444-4A7639F4DB9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CDCD24-D0DA-4B30-826E-9CC39A445658}" type="pres">
      <dgm:prSet presAssocID="{820EF5D1-86D8-430C-A842-5636E4AE4F4E}" presName="sibTrans" presStyleLbl="sibTrans2D1" presStyleIdx="3" presStyleCnt="7"/>
      <dgm:spPr/>
      <dgm:t>
        <a:bodyPr/>
        <a:lstStyle/>
        <a:p>
          <a:endParaRPr lang="zh-CN" altLang="en-US"/>
        </a:p>
      </dgm:t>
    </dgm:pt>
    <dgm:pt modelId="{810638DA-E504-48AA-AB88-341AC47858C5}" type="pres">
      <dgm:prSet presAssocID="{820EF5D1-86D8-430C-A842-5636E4AE4F4E}" presName="connectorText" presStyleLbl="sibTrans2D1" presStyleIdx="3" presStyleCnt="7"/>
      <dgm:spPr/>
      <dgm:t>
        <a:bodyPr/>
        <a:lstStyle/>
        <a:p>
          <a:endParaRPr lang="zh-CN" altLang="en-US"/>
        </a:p>
      </dgm:t>
    </dgm:pt>
    <dgm:pt modelId="{2EE1EFE7-46BE-4C0F-BAB5-3747D4AE355F}" type="pres">
      <dgm:prSet presAssocID="{CA1325C4-51E6-432D-B70D-01EE230F6D3C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135625-15AE-461F-B3AE-B2AA7D1EAA6D}" type="pres">
      <dgm:prSet presAssocID="{A354C2F9-F0AE-4C3E-9AE8-D9721B9100C9}" presName="sibTrans" presStyleLbl="sibTrans2D1" presStyleIdx="4" presStyleCnt="7"/>
      <dgm:spPr/>
      <dgm:t>
        <a:bodyPr/>
        <a:lstStyle/>
        <a:p>
          <a:endParaRPr lang="zh-CN" altLang="en-US"/>
        </a:p>
      </dgm:t>
    </dgm:pt>
    <dgm:pt modelId="{FDCC8BA8-912C-438B-91FA-F720FBBE4C5C}" type="pres">
      <dgm:prSet presAssocID="{A354C2F9-F0AE-4C3E-9AE8-D9721B9100C9}" presName="connectorText" presStyleLbl="sibTrans2D1" presStyleIdx="4" presStyleCnt="7"/>
      <dgm:spPr/>
      <dgm:t>
        <a:bodyPr/>
        <a:lstStyle/>
        <a:p>
          <a:endParaRPr lang="zh-CN" altLang="en-US"/>
        </a:p>
      </dgm:t>
    </dgm:pt>
    <dgm:pt modelId="{88AAE61C-7C07-4DF5-AB83-A6EFA3866743}" type="pres">
      <dgm:prSet presAssocID="{7A0E2908-AB04-4D5F-9A8E-729DB01BE57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58074-EA56-4D33-A6B8-85FBD57DDAF5}" type="pres">
      <dgm:prSet presAssocID="{DB169422-699D-4646-82DC-D67C8837A63B}" presName="sibTrans" presStyleLbl="sibTrans2D1" presStyleIdx="5" presStyleCnt="7"/>
      <dgm:spPr/>
      <dgm:t>
        <a:bodyPr/>
        <a:lstStyle/>
        <a:p>
          <a:endParaRPr lang="zh-CN" altLang="en-US"/>
        </a:p>
      </dgm:t>
    </dgm:pt>
    <dgm:pt modelId="{13BA0CB8-92E9-4941-B1FD-8ABC9336E79C}" type="pres">
      <dgm:prSet presAssocID="{DB169422-699D-4646-82DC-D67C8837A63B}" presName="connectorText" presStyleLbl="sibTrans2D1" presStyleIdx="5" presStyleCnt="7"/>
      <dgm:spPr/>
      <dgm:t>
        <a:bodyPr/>
        <a:lstStyle/>
        <a:p>
          <a:endParaRPr lang="zh-CN" altLang="en-US"/>
        </a:p>
      </dgm:t>
    </dgm:pt>
    <dgm:pt modelId="{F897AE31-32F4-4E63-959A-A9303D418803}" type="pres">
      <dgm:prSet presAssocID="{C3CDF617-46B8-45C6-ADA5-5420D2A0872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238710-39B3-427E-A8B7-231F39870252}" type="pres">
      <dgm:prSet presAssocID="{E1141C3A-EDBC-4520-8D25-89D34E569505}" presName="sibTrans" presStyleLbl="sibTrans2D1" presStyleIdx="6" presStyleCnt="7"/>
      <dgm:spPr/>
      <dgm:t>
        <a:bodyPr/>
        <a:lstStyle/>
        <a:p>
          <a:endParaRPr lang="zh-CN" altLang="en-US"/>
        </a:p>
      </dgm:t>
    </dgm:pt>
    <dgm:pt modelId="{792E4BE6-E880-4BFF-BD5E-498426A6771C}" type="pres">
      <dgm:prSet presAssocID="{E1141C3A-EDBC-4520-8D25-89D34E569505}" presName="connectorText" presStyleLbl="sibTrans2D1" presStyleIdx="6" presStyleCnt="7"/>
      <dgm:spPr/>
      <dgm:t>
        <a:bodyPr/>
        <a:lstStyle/>
        <a:p>
          <a:endParaRPr lang="zh-CN" altLang="en-US"/>
        </a:p>
      </dgm:t>
    </dgm:pt>
    <dgm:pt modelId="{8E265314-28C1-45F2-BAE5-C4C27A8CBC74}" type="pres">
      <dgm:prSet presAssocID="{6844C451-4B35-4B29-99D5-618D2C4B9DD7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9A862D-B232-4E45-9625-74D1F6067DE4}" type="presOf" srcId="{AC283F1B-2E4D-4D16-B60E-BC610BC2244A}" destId="{DE82A4A1-90BB-4154-8E2C-49AA4C8E6396}" srcOrd="1" destOrd="0" presId="urn:microsoft.com/office/officeart/2005/8/layout/process5"/>
    <dgm:cxn modelId="{E37BFF79-EB15-412E-8E03-9C110830025F}" srcId="{322D6D5E-A549-4BD0-A767-6D5B2981C9B0}" destId="{30190F99-17B0-4EEB-A3F7-F17691FD3759}" srcOrd="0" destOrd="0" parTransId="{1D3384F9-A75F-4184-88D8-9780F198ECB8}" sibTransId="{AC283F1B-2E4D-4D16-B60E-BC610BC2244A}"/>
    <dgm:cxn modelId="{DC365400-4007-40E5-872C-2612A45F2F29}" type="presOf" srcId="{322D6D5E-A549-4BD0-A767-6D5B2981C9B0}" destId="{D522EA53-5C5A-43DB-AD3A-CF877B7E7E8D}" srcOrd="0" destOrd="0" presId="urn:microsoft.com/office/officeart/2005/8/layout/process5"/>
    <dgm:cxn modelId="{292A57D0-9433-48DA-905E-E06C0DAC1175}" type="presOf" srcId="{820EF5D1-86D8-430C-A842-5636E4AE4F4E}" destId="{810638DA-E504-48AA-AB88-341AC47858C5}" srcOrd="1" destOrd="0" presId="urn:microsoft.com/office/officeart/2005/8/layout/process5"/>
    <dgm:cxn modelId="{F2378AE7-AF0B-4637-8130-3FAB7B0290C8}" type="presOf" srcId="{F1D18533-1EE6-441D-AD06-BC64663E99C4}" destId="{871290B1-6FFA-4FCE-B1C6-53A357E9C7A9}" srcOrd="0" destOrd="0" presId="urn:microsoft.com/office/officeart/2005/8/layout/process5"/>
    <dgm:cxn modelId="{76489CBA-A023-4D24-9086-98884D6B89A3}" srcId="{322D6D5E-A549-4BD0-A767-6D5B2981C9B0}" destId="{CA1325C4-51E6-432D-B70D-01EE230F6D3C}" srcOrd="4" destOrd="0" parTransId="{43209991-DF30-4535-8D15-D6E4F307E9D0}" sibTransId="{A354C2F9-F0AE-4C3E-9AE8-D9721B9100C9}"/>
    <dgm:cxn modelId="{C76D7856-79F6-4872-B83A-6849BC221C5E}" srcId="{322D6D5E-A549-4BD0-A767-6D5B2981C9B0}" destId="{7A0E2908-AB04-4D5F-9A8E-729DB01BE57A}" srcOrd="5" destOrd="0" parTransId="{D4C9136F-8270-421B-A3FB-2C5BC10929D4}" sibTransId="{DB169422-699D-4646-82DC-D67C8837A63B}"/>
    <dgm:cxn modelId="{5135E8F6-1403-4D45-B704-349F88639516}" type="presOf" srcId="{F1D18533-1EE6-441D-AD06-BC64663E99C4}" destId="{A444FB91-D6AD-42E8-9425-7EB0EF00DBFE}" srcOrd="1" destOrd="0" presId="urn:microsoft.com/office/officeart/2005/8/layout/process5"/>
    <dgm:cxn modelId="{37385FDD-49FE-4882-AC40-6DFBF012DC4F}" type="presOf" srcId="{DB169422-699D-4646-82DC-D67C8837A63B}" destId="{13BA0CB8-92E9-4941-B1FD-8ABC9336E79C}" srcOrd="1" destOrd="0" presId="urn:microsoft.com/office/officeart/2005/8/layout/process5"/>
    <dgm:cxn modelId="{271D64D8-5F23-4688-B000-919FC2EBA398}" type="presOf" srcId="{05FD55DA-8D0B-49C1-B99A-3D5AC615D569}" destId="{D82B3BB7-38ED-4BAF-9739-D2853E07C034}" srcOrd="0" destOrd="0" presId="urn:microsoft.com/office/officeart/2005/8/layout/process5"/>
    <dgm:cxn modelId="{59EA8329-EE22-44BD-8D78-9B4A16E9830B}" type="presOf" srcId="{30190F99-17B0-4EEB-A3F7-F17691FD3759}" destId="{0E7F3AD0-A618-4218-A01C-49D026C4D25E}" srcOrd="0" destOrd="0" presId="urn:microsoft.com/office/officeart/2005/8/layout/process5"/>
    <dgm:cxn modelId="{F9A28D98-9557-4769-B985-922151F9BA87}" srcId="{322D6D5E-A549-4BD0-A767-6D5B2981C9B0}" destId="{C3CDF617-46B8-45C6-ADA5-5420D2A08721}" srcOrd="6" destOrd="0" parTransId="{3789BBCC-232C-4743-A9CD-14321EABD8C8}" sibTransId="{E1141C3A-EDBC-4520-8D25-89D34E569505}"/>
    <dgm:cxn modelId="{62849ABB-373E-4012-A7CF-77FF7FFEF800}" type="presOf" srcId="{37C68B81-18A3-43A0-9444-4A7639F4DB98}" destId="{D3295F56-A1C4-4F4D-92F4-0B266E35103B}" srcOrd="0" destOrd="0" presId="urn:microsoft.com/office/officeart/2005/8/layout/process5"/>
    <dgm:cxn modelId="{0A9A39F4-0D8B-4633-91B1-248347CA78D9}" type="presOf" srcId="{820EF5D1-86D8-430C-A842-5636E4AE4F4E}" destId="{DECDCD24-D0DA-4B30-826E-9CC39A445658}" srcOrd="0" destOrd="0" presId="urn:microsoft.com/office/officeart/2005/8/layout/process5"/>
    <dgm:cxn modelId="{F9222FFF-5534-400F-B350-B986DAD8E613}" type="presOf" srcId="{7A0E2908-AB04-4D5F-9A8E-729DB01BE57A}" destId="{88AAE61C-7C07-4DF5-AB83-A6EFA3866743}" srcOrd="0" destOrd="0" presId="urn:microsoft.com/office/officeart/2005/8/layout/process5"/>
    <dgm:cxn modelId="{CA2A8F1C-F23B-4724-9C75-14200B690CD4}" srcId="{322D6D5E-A549-4BD0-A767-6D5B2981C9B0}" destId="{37C68B81-18A3-43A0-9444-4A7639F4DB98}" srcOrd="3" destOrd="0" parTransId="{D3D38D0A-D4A1-4CF3-ABC8-07612CE14D47}" sibTransId="{820EF5D1-86D8-430C-A842-5636E4AE4F4E}"/>
    <dgm:cxn modelId="{706BF612-66BD-41AF-BC11-FD51A4559C96}" type="presOf" srcId="{6844C451-4B35-4B29-99D5-618D2C4B9DD7}" destId="{8E265314-28C1-45F2-BAE5-C4C27A8CBC74}" srcOrd="0" destOrd="0" presId="urn:microsoft.com/office/officeart/2005/8/layout/process5"/>
    <dgm:cxn modelId="{A91898B7-096A-4328-8468-CB9DB741DC33}" srcId="{322D6D5E-A549-4BD0-A767-6D5B2981C9B0}" destId="{05FD55DA-8D0B-49C1-B99A-3D5AC615D569}" srcOrd="2" destOrd="0" parTransId="{AFEDF6B2-582A-40A8-AEFD-033EF3CA3CC0}" sibTransId="{F1D18533-1EE6-441D-AD06-BC64663E99C4}"/>
    <dgm:cxn modelId="{AEB1FF73-A068-4994-A58A-A69064FE02A2}" type="presOf" srcId="{0E663630-FC34-474C-8227-CEBEC389490A}" destId="{D03A2620-CC0D-4BA3-AF52-7C6763FBEC6F}" srcOrd="0" destOrd="0" presId="urn:microsoft.com/office/officeart/2005/8/layout/process5"/>
    <dgm:cxn modelId="{0EF50B98-2244-4894-A5E9-0FA2615F5611}" type="presOf" srcId="{A354C2F9-F0AE-4C3E-9AE8-D9721B9100C9}" destId="{CE135625-15AE-461F-B3AE-B2AA7D1EAA6D}" srcOrd="0" destOrd="0" presId="urn:microsoft.com/office/officeart/2005/8/layout/process5"/>
    <dgm:cxn modelId="{25C262C4-41BD-498E-835E-4683EB72A5C9}" srcId="{322D6D5E-A549-4BD0-A767-6D5B2981C9B0}" destId="{6844C451-4B35-4B29-99D5-618D2C4B9DD7}" srcOrd="7" destOrd="0" parTransId="{8AD4FF13-592F-4D54-B292-1BDCEA7A1554}" sibTransId="{5B66F8FD-B8FE-4854-A2A3-7FE8CA9A2F9A}"/>
    <dgm:cxn modelId="{C9940A67-BF57-4247-8461-A60507385B88}" srcId="{322D6D5E-A549-4BD0-A767-6D5B2981C9B0}" destId="{0E663630-FC34-474C-8227-CEBEC389490A}" srcOrd="1" destOrd="0" parTransId="{69AAEE7D-D931-4315-8937-0E80B91CF4B6}" sibTransId="{1E59158A-CDA1-4501-BC53-29EAA2ED4DE7}"/>
    <dgm:cxn modelId="{7DEE434F-FB29-4A18-983C-1B01D6C879AB}" type="presOf" srcId="{C3CDF617-46B8-45C6-ADA5-5420D2A08721}" destId="{F897AE31-32F4-4E63-959A-A9303D418803}" srcOrd="0" destOrd="0" presId="urn:microsoft.com/office/officeart/2005/8/layout/process5"/>
    <dgm:cxn modelId="{36524F78-BFA9-4074-A8AC-133BC3981CEA}" type="presOf" srcId="{1E59158A-CDA1-4501-BC53-29EAA2ED4DE7}" destId="{36F8142A-54BA-4255-B8DE-413D9B0BA35C}" srcOrd="0" destOrd="0" presId="urn:microsoft.com/office/officeart/2005/8/layout/process5"/>
    <dgm:cxn modelId="{1AD4DABB-E164-4C4B-AB26-E23BF932FFB0}" type="presOf" srcId="{A354C2F9-F0AE-4C3E-9AE8-D9721B9100C9}" destId="{FDCC8BA8-912C-438B-91FA-F720FBBE4C5C}" srcOrd="1" destOrd="0" presId="urn:microsoft.com/office/officeart/2005/8/layout/process5"/>
    <dgm:cxn modelId="{92AD4BAB-4AFD-48FB-9048-B31EE3396EA5}" type="presOf" srcId="{E1141C3A-EDBC-4520-8D25-89D34E569505}" destId="{792E4BE6-E880-4BFF-BD5E-498426A6771C}" srcOrd="1" destOrd="0" presId="urn:microsoft.com/office/officeart/2005/8/layout/process5"/>
    <dgm:cxn modelId="{46C3328B-A0AF-4DDB-8AF8-5670BDD5B1D6}" type="presOf" srcId="{DB169422-699D-4646-82DC-D67C8837A63B}" destId="{CE558074-EA56-4D33-A6B8-85FBD57DDAF5}" srcOrd="0" destOrd="0" presId="urn:microsoft.com/office/officeart/2005/8/layout/process5"/>
    <dgm:cxn modelId="{72DA7D35-013F-45EE-ABD4-CAED721046FB}" type="presOf" srcId="{1E59158A-CDA1-4501-BC53-29EAA2ED4DE7}" destId="{EC388BC9-CE37-49DE-B6C6-3ECD0F93B727}" srcOrd="1" destOrd="0" presId="urn:microsoft.com/office/officeart/2005/8/layout/process5"/>
    <dgm:cxn modelId="{B96CD653-D3E9-4C69-94DF-AAA3836B9F72}" type="presOf" srcId="{E1141C3A-EDBC-4520-8D25-89D34E569505}" destId="{DF238710-39B3-427E-A8B7-231F39870252}" srcOrd="0" destOrd="0" presId="urn:microsoft.com/office/officeart/2005/8/layout/process5"/>
    <dgm:cxn modelId="{3798D223-3A47-4929-9930-7E87A92CC1AF}" type="presOf" srcId="{AC283F1B-2E4D-4D16-B60E-BC610BC2244A}" destId="{84C34ED9-CE03-49DF-AA89-09A6EE76986C}" srcOrd="0" destOrd="0" presId="urn:microsoft.com/office/officeart/2005/8/layout/process5"/>
    <dgm:cxn modelId="{6A6CF5A6-1BC7-47E5-8737-8A57EB9F6CDA}" type="presOf" srcId="{CA1325C4-51E6-432D-B70D-01EE230F6D3C}" destId="{2EE1EFE7-46BE-4C0F-BAB5-3747D4AE355F}" srcOrd="0" destOrd="0" presId="urn:microsoft.com/office/officeart/2005/8/layout/process5"/>
    <dgm:cxn modelId="{BD2B7AC5-7630-41A7-AEF7-C5E43EE830DD}" type="presParOf" srcId="{D522EA53-5C5A-43DB-AD3A-CF877B7E7E8D}" destId="{0E7F3AD0-A618-4218-A01C-49D026C4D25E}" srcOrd="0" destOrd="0" presId="urn:microsoft.com/office/officeart/2005/8/layout/process5"/>
    <dgm:cxn modelId="{1F2BA8A8-C940-4618-8656-39DC9077059B}" type="presParOf" srcId="{D522EA53-5C5A-43DB-AD3A-CF877B7E7E8D}" destId="{84C34ED9-CE03-49DF-AA89-09A6EE76986C}" srcOrd="1" destOrd="0" presId="urn:microsoft.com/office/officeart/2005/8/layout/process5"/>
    <dgm:cxn modelId="{30CD9A45-AA31-4EC1-B3B3-EC83F12B4BD8}" type="presParOf" srcId="{84C34ED9-CE03-49DF-AA89-09A6EE76986C}" destId="{DE82A4A1-90BB-4154-8E2C-49AA4C8E6396}" srcOrd="0" destOrd="0" presId="urn:microsoft.com/office/officeart/2005/8/layout/process5"/>
    <dgm:cxn modelId="{F6FCA476-EC76-4045-9040-0DC4C210B8DF}" type="presParOf" srcId="{D522EA53-5C5A-43DB-AD3A-CF877B7E7E8D}" destId="{D03A2620-CC0D-4BA3-AF52-7C6763FBEC6F}" srcOrd="2" destOrd="0" presId="urn:microsoft.com/office/officeart/2005/8/layout/process5"/>
    <dgm:cxn modelId="{B450AFDA-CAC1-40BA-B680-773916D2ED89}" type="presParOf" srcId="{D522EA53-5C5A-43DB-AD3A-CF877B7E7E8D}" destId="{36F8142A-54BA-4255-B8DE-413D9B0BA35C}" srcOrd="3" destOrd="0" presId="urn:microsoft.com/office/officeart/2005/8/layout/process5"/>
    <dgm:cxn modelId="{0854582B-27C0-4055-A37B-BC240FBC17E2}" type="presParOf" srcId="{36F8142A-54BA-4255-B8DE-413D9B0BA35C}" destId="{EC388BC9-CE37-49DE-B6C6-3ECD0F93B727}" srcOrd="0" destOrd="0" presId="urn:microsoft.com/office/officeart/2005/8/layout/process5"/>
    <dgm:cxn modelId="{0D0AFD6C-4A90-4997-9BE8-8547AF9C76B9}" type="presParOf" srcId="{D522EA53-5C5A-43DB-AD3A-CF877B7E7E8D}" destId="{D82B3BB7-38ED-4BAF-9739-D2853E07C034}" srcOrd="4" destOrd="0" presId="urn:microsoft.com/office/officeart/2005/8/layout/process5"/>
    <dgm:cxn modelId="{546E2155-F174-4AA3-99EE-55CAAC281EBF}" type="presParOf" srcId="{D522EA53-5C5A-43DB-AD3A-CF877B7E7E8D}" destId="{871290B1-6FFA-4FCE-B1C6-53A357E9C7A9}" srcOrd="5" destOrd="0" presId="urn:microsoft.com/office/officeart/2005/8/layout/process5"/>
    <dgm:cxn modelId="{4AC59399-1F73-4186-921D-EF470E9EFE6B}" type="presParOf" srcId="{871290B1-6FFA-4FCE-B1C6-53A357E9C7A9}" destId="{A444FB91-D6AD-42E8-9425-7EB0EF00DBFE}" srcOrd="0" destOrd="0" presId="urn:microsoft.com/office/officeart/2005/8/layout/process5"/>
    <dgm:cxn modelId="{B5C3C15D-60D1-4D2D-8B8E-CE8BFC334EE5}" type="presParOf" srcId="{D522EA53-5C5A-43DB-AD3A-CF877B7E7E8D}" destId="{D3295F56-A1C4-4F4D-92F4-0B266E35103B}" srcOrd="6" destOrd="0" presId="urn:microsoft.com/office/officeart/2005/8/layout/process5"/>
    <dgm:cxn modelId="{CDD6BE0E-3C12-436A-8A10-8E8B5CDDB692}" type="presParOf" srcId="{D522EA53-5C5A-43DB-AD3A-CF877B7E7E8D}" destId="{DECDCD24-D0DA-4B30-826E-9CC39A445658}" srcOrd="7" destOrd="0" presId="urn:microsoft.com/office/officeart/2005/8/layout/process5"/>
    <dgm:cxn modelId="{21DA9F92-A784-43A3-A709-29C9911E50A8}" type="presParOf" srcId="{DECDCD24-D0DA-4B30-826E-9CC39A445658}" destId="{810638DA-E504-48AA-AB88-341AC47858C5}" srcOrd="0" destOrd="0" presId="urn:microsoft.com/office/officeart/2005/8/layout/process5"/>
    <dgm:cxn modelId="{4731EA25-9F55-40F5-82F0-17CD1F4054BB}" type="presParOf" srcId="{D522EA53-5C5A-43DB-AD3A-CF877B7E7E8D}" destId="{2EE1EFE7-46BE-4C0F-BAB5-3747D4AE355F}" srcOrd="8" destOrd="0" presId="urn:microsoft.com/office/officeart/2005/8/layout/process5"/>
    <dgm:cxn modelId="{FA207134-B840-45DA-8D7F-EDCF368CB278}" type="presParOf" srcId="{D522EA53-5C5A-43DB-AD3A-CF877B7E7E8D}" destId="{CE135625-15AE-461F-B3AE-B2AA7D1EAA6D}" srcOrd="9" destOrd="0" presId="urn:microsoft.com/office/officeart/2005/8/layout/process5"/>
    <dgm:cxn modelId="{8324C67C-9822-415C-80D6-0CA66C30D6EC}" type="presParOf" srcId="{CE135625-15AE-461F-B3AE-B2AA7D1EAA6D}" destId="{FDCC8BA8-912C-438B-91FA-F720FBBE4C5C}" srcOrd="0" destOrd="0" presId="urn:microsoft.com/office/officeart/2005/8/layout/process5"/>
    <dgm:cxn modelId="{FF690559-4E67-423C-9ACF-5FADAC659631}" type="presParOf" srcId="{D522EA53-5C5A-43DB-AD3A-CF877B7E7E8D}" destId="{88AAE61C-7C07-4DF5-AB83-A6EFA3866743}" srcOrd="10" destOrd="0" presId="urn:microsoft.com/office/officeart/2005/8/layout/process5"/>
    <dgm:cxn modelId="{F636B279-390D-44C4-8FFD-593A73FA490D}" type="presParOf" srcId="{D522EA53-5C5A-43DB-AD3A-CF877B7E7E8D}" destId="{CE558074-EA56-4D33-A6B8-85FBD57DDAF5}" srcOrd="11" destOrd="0" presId="urn:microsoft.com/office/officeart/2005/8/layout/process5"/>
    <dgm:cxn modelId="{1714B82B-E916-488B-9607-46F2022DAFE5}" type="presParOf" srcId="{CE558074-EA56-4D33-A6B8-85FBD57DDAF5}" destId="{13BA0CB8-92E9-4941-B1FD-8ABC9336E79C}" srcOrd="0" destOrd="0" presId="urn:microsoft.com/office/officeart/2005/8/layout/process5"/>
    <dgm:cxn modelId="{D833A16B-0B5C-47D7-AA14-0619EAFA0363}" type="presParOf" srcId="{D522EA53-5C5A-43DB-AD3A-CF877B7E7E8D}" destId="{F897AE31-32F4-4E63-959A-A9303D418803}" srcOrd="12" destOrd="0" presId="urn:microsoft.com/office/officeart/2005/8/layout/process5"/>
    <dgm:cxn modelId="{48314017-A629-424E-ADC6-D0462074C4DC}" type="presParOf" srcId="{D522EA53-5C5A-43DB-AD3A-CF877B7E7E8D}" destId="{DF238710-39B3-427E-A8B7-231F39870252}" srcOrd="13" destOrd="0" presId="urn:microsoft.com/office/officeart/2005/8/layout/process5"/>
    <dgm:cxn modelId="{DF81EDCA-B6FD-4C22-8C4A-EDDD7FD25713}" type="presParOf" srcId="{DF238710-39B3-427E-A8B7-231F39870252}" destId="{792E4BE6-E880-4BFF-BD5E-498426A6771C}" srcOrd="0" destOrd="0" presId="urn:microsoft.com/office/officeart/2005/8/layout/process5"/>
    <dgm:cxn modelId="{8020F22E-DBF7-4362-9198-B0616ABB249D}" type="presParOf" srcId="{D522EA53-5C5A-43DB-AD3A-CF877B7E7E8D}" destId="{8E265314-28C1-45F2-BAE5-C4C27A8CBC74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9AF989-1321-4CE4-80BF-ED8A0BA64E4E}">
      <dsp:nvSpPr>
        <dsp:cNvPr id="0" name=""/>
        <dsp:cNvSpPr/>
      </dsp:nvSpPr>
      <dsp:spPr>
        <a:xfrm>
          <a:off x="3053" y="1636141"/>
          <a:ext cx="1989832" cy="99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搜索引擎</a:t>
          </a:r>
          <a:endParaRPr lang="zh-CN" altLang="en-US" sz="2800" b="1" kern="1200" dirty="0"/>
        </a:p>
      </dsp:txBody>
      <dsp:txXfrm>
        <a:off x="3053" y="1636141"/>
        <a:ext cx="1989832" cy="994916"/>
      </dsp:txXfrm>
    </dsp:sp>
    <dsp:sp modelId="{4FB33A5E-EF55-4378-9963-3FF68DCEF38B}">
      <dsp:nvSpPr>
        <dsp:cNvPr id="0" name=""/>
        <dsp:cNvSpPr/>
      </dsp:nvSpPr>
      <dsp:spPr>
        <a:xfrm rot="18260854">
          <a:off x="1695484" y="1549170"/>
          <a:ext cx="1364886" cy="41967"/>
        </a:xfrm>
        <a:custGeom>
          <a:avLst/>
          <a:gdLst/>
          <a:ahLst/>
          <a:cxnLst/>
          <a:rect l="0" t="0" r="0" b="0"/>
          <a:pathLst>
            <a:path>
              <a:moveTo>
                <a:pt x="0" y="20983"/>
              </a:moveTo>
              <a:lnTo>
                <a:pt x="1364886" y="20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8260854">
        <a:off x="2343805" y="1536032"/>
        <a:ext cx="68244" cy="68244"/>
      </dsp:txXfrm>
    </dsp:sp>
    <dsp:sp modelId="{17321742-6849-4DFA-BBC2-F0B6BD41F122}">
      <dsp:nvSpPr>
        <dsp:cNvPr id="0" name=""/>
        <dsp:cNvSpPr/>
      </dsp:nvSpPr>
      <dsp:spPr>
        <a:xfrm>
          <a:off x="2762970" y="509250"/>
          <a:ext cx="4842753" cy="99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（</a:t>
          </a:r>
          <a:r>
            <a:rPr lang="en-US" altLang="zh-CN" sz="2800" b="1" kern="1200" dirty="0" smtClean="0"/>
            <a:t>1</a:t>
          </a:r>
          <a:r>
            <a:rPr lang="zh-CN" altLang="en-US" sz="2800" b="1" kern="1200" dirty="0" smtClean="0"/>
            <a:t>）全文搜索引擎</a:t>
          </a:r>
          <a:endParaRPr lang="zh-CN" altLang="en-US" sz="2800" b="1" kern="1200" dirty="0"/>
        </a:p>
      </dsp:txBody>
      <dsp:txXfrm>
        <a:off x="2762970" y="509250"/>
        <a:ext cx="4842753" cy="994916"/>
      </dsp:txXfrm>
    </dsp:sp>
    <dsp:sp modelId="{BFC1F350-6B45-4950-9FDF-4782F373A973}">
      <dsp:nvSpPr>
        <dsp:cNvPr id="0" name=""/>
        <dsp:cNvSpPr/>
      </dsp:nvSpPr>
      <dsp:spPr>
        <a:xfrm>
          <a:off x="1992885" y="2112616"/>
          <a:ext cx="795932" cy="41967"/>
        </a:xfrm>
        <a:custGeom>
          <a:avLst/>
          <a:gdLst/>
          <a:ahLst/>
          <a:cxnLst/>
          <a:rect l="0" t="0" r="0" b="0"/>
          <a:pathLst>
            <a:path>
              <a:moveTo>
                <a:pt x="0" y="20983"/>
              </a:moveTo>
              <a:lnTo>
                <a:pt x="795932" y="20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370953" y="2113701"/>
        <a:ext cx="39796" cy="39796"/>
      </dsp:txXfrm>
    </dsp:sp>
    <dsp:sp modelId="{8D8E84EC-E1D3-43FC-8D99-5CF227102209}">
      <dsp:nvSpPr>
        <dsp:cNvPr id="0" name=""/>
        <dsp:cNvSpPr/>
      </dsp:nvSpPr>
      <dsp:spPr>
        <a:xfrm>
          <a:off x="2788818" y="1636141"/>
          <a:ext cx="4880679" cy="99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（</a:t>
          </a:r>
          <a:r>
            <a:rPr lang="en-US" altLang="zh-CN" sz="2800" b="1" kern="1200" dirty="0" smtClean="0"/>
            <a:t>2</a:t>
          </a:r>
          <a:r>
            <a:rPr lang="zh-CN" altLang="en-US" sz="2800" b="1" kern="1200" dirty="0" smtClean="0"/>
            <a:t>）目录搜索引擎</a:t>
          </a:r>
          <a:endParaRPr lang="zh-CN" altLang="en-US" sz="2800" b="1" kern="1200" dirty="0"/>
        </a:p>
      </dsp:txBody>
      <dsp:txXfrm>
        <a:off x="2788818" y="1636141"/>
        <a:ext cx="4880679" cy="994916"/>
      </dsp:txXfrm>
    </dsp:sp>
    <dsp:sp modelId="{5494CF9A-26C3-4927-B2E2-F3C36191632A}">
      <dsp:nvSpPr>
        <dsp:cNvPr id="0" name=""/>
        <dsp:cNvSpPr/>
      </dsp:nvSpPr>
      <dsp:spPr>
        <a:xfrm rot="3310531">
          <a:off x="1693966" y="2684692"/>
          <a:ext cx="1393770" cy="41967"/>
        </a:xfrm>
        <a:custGeom>
          <a:avLst/>
          <a:gdLst/>
          <a:ahLst/>
          <a:cxnLst/>
          <a:rect l="0" t="0" r="0" b="0"/>
          <a:pathLst>
            <a:path>
              <a:moveTo>
                <a:pt x="0" y="20983"/>
              </a:moveTo>
              <a:lnTo>
                <a:pt x="1393770" y="20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3310531">
        <a:off x="2356007" y="2670832"/>
        <a:ext cx="69688" cy="69688"/>
      </dsp:txXfrm>
    </dsp:sp>
    <dsp:sp modelId="{1604003F-DDD9-4102-8087-06151D7DD1E5}">
      <dsp:nvSpPr>
        <dsp:cNvPr id="0" name=""/>
        <dsp:cNvSpPr/>
      </dsp:nvSpPr>
      <dsp:spPr>
        <a:xfrm>
          <a:off x="2788818" y="2780295"/>
          <a:ext cx="4849976" cy="994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（</a:t>
          </a:r>
          <a:r>
            <a:rPr lang="en-US" altLang="zh-CN" sz="2800" b="1" kern="1200" dirty="0" smtClean="0"/>
            <a:t>3</a:t>
          </a:r>
          <a:r>
            <a:rPr lang="zh-CN" altLang="en-US" sz="2800" b="1" kern="1200" dirty="0" smtClean="0"/>
            <a:t>）元搜索引擎</a:t>
          </a:r>
          <a:endParaRPr lang="zh-CN" altLang="en-US" sz="2800" b="1" kern="1200" dirty="0"/>
        </a:p>
      </dsp:txBody>
      <dsp:txXfrm>
        <a:off x="2788818" y="2780295"/>
        <a:ext cx="4849976" cy="9949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2CD4B3-135E-4456-8880-3CB27CB85EBA}">
      <dsp:nvSpPr>
        <dsp:cNvPr id="0" name=""/>
        <dsp:cNvSpPr/>
      </dsp:nvSpPr>
      <dsp:spPr>
        <a:xfrm>
          <a:off x="600074" y="0"/>
          <a:ext cx="6800850" cy="3429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656307-A5C7-431F-9F69-73FBC79A2D2C}">
      <dsp:nvSpPr>
        <dsp:cNvPr id="0" name=""/>
        <dsp:cNvSpPr/>
      </dsp:nvSpPr>
      <dsp:spPr>
        <a:xfrm>
          <a:off x="0" y="1028700"/>
          <a:ext cx="2400300" cy="13716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1</a:t>
          </a:r>
          <a:r>
            <a:rPr lang="zh-CN" sz="2400" b="1" kern="1200" dirty="0" smtClean="0">
              <a:latin typeface="+mn-ea"/>
              <a:ea typeface="+mn-ea"/>
            </a:rPr>
            <a:t>）搜集信息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0" y="1028700"/>
        <a:ext cx="2400300" cy="1371600"/>
      </dsp:txXfrm>
    </dsp:sp>
    <dsp:sp modelId="{4BDF54FE-5187-4FC1-9645-65F0BFF7738F}">
      <dsp:nvSpPr>
        <dsp:cNvPr id="0" name=""/>
        <dsp:cNvSpPr/>
      </dsp:nvSpPr>
      <dsp:spPr>
        <a:xfrm>
          <a:off x="2800349" y="1028700"/>
          <a:ext cx="2400300" cy="13716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2</a:t>
          </a:r>
          <a:r>
            <a:rPr lang="zh-CN" sz="2400" b="1" kern="1200" dirty="0" smtClean="0">
              <a:latin typeface="+mn-ea"/>
              <a:ea typeface="+mn-ea"/>
            </a:rPr>
            <a:t>）整理信息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2800349" y="1028700"/>
        <a:ext cx="2400300" cy="1371600"/>
      </dsp:txXfrm>
    </dsp:sp>
    <dsp:sp modelId="{C40ABED9-7428-40F2-BC31-8F595788CC59}">
      <dsp:nvSpPr>
        <dsp:cNvPr id="0" name=""/>
        <dsp:cNvSpPr/>
      </dsp:nvSpPr>
      <dsp:spPr>
        <a:xfrm>
          <a:off x="5600700" y="1028700"/>
          <a:ext cx="2400300" cy="13716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3</a:t>
          </a:r>
          <a:r>
            <a:rPr lang="zh-CN" sz="2400" b="1" kern="1200" dirty="0" smtClean="0">
              <a:latin typeface="+mn-ea"/>
              <a:ea typeface="+mn-ea"/>
            </a:rPr>
            <a:t>）接受查询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5600700" y="1028700"/>
        <a:ext cx="2400300" cy="13716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D4DA42-C89A-4E79-9BA6-B8CDA0CA85A7}">
      <dsp:nvSpPr>
        <dsp:cNvPr id="0" name=""/>
        <dsp:cNvSpPr/>
      </dsp:nvSpPr>
      <dsp:spPr>
        <a:xfrm rot="5400000">
          <a:off x="309412" y="1240151"/>
          <a:ext cx="1932510" cy="233386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A885CA3-89D3-4072-9FE9-EA488C7C4ACC}">
      <dsp:nvSpPr>
        <dsp:cNvPr id="0" name=""/>
        <dsp:cNvSpPr/>
      </dsp:nvSpPr>
      <dsp:spPr>
        <a:xfrm>
          <a:off x="750843" y="2202"/>
          <a:ext cx="2593181" cy="1555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1</a:t>
          </a:r>
          <a:r>
            <a:rPr lang="zh-CN" sz="2400" b="1" kern="1200" dirty="0" smtClean="0">
              <a:latin typeface="+mn-ea"/>
              <a:ea typeface="+mn-ea"/>
            </a:rPr>
            <a:t>）被搜索引擎收录。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750843" y="2202"/>
        <a:ext cx="2593181" cy="1555908"/>
      </dsp:txXfrm>
    </dsp:sp>
    <dsp:sp modelId="{F5D7038F-F0E1-426D-8C49-A3853DF6A6F4}">
      <dsp:nvSpPr>
        <dsp:cNvPr id="0" name=""/>
        <dsp:cNvSpPr/>
      </dsp:nvSpPr>
      <dsp:spPr>
        <a:xfrm>
          <a:off x="1281855" y="2212594"/>
          <a:ext cx="3436556" cy="233386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F3E9A82-601A-4BB3-8024-92792D1D8072}">
      <dsp:nvSpPr>
        <dsp:cNvPr id="0" name=""/>
        <dsp:cNvSpPr/>
      </dsp:nvSpPr>
      <dsp:spPr>
        <a:xfrm>
          <a:off x="750843" y="1947088"/>
          <a:ext cx="2593181" cy="1555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2</a:t>
          </a:r>
          <a:r>
            <a:rPr lang="zh-CN" sz="2400" b="1" kern="1200" dirty="0" smtClean="0">
              <a:latin typeface="+mn-ea"/>
              <a:ea typeface="+mn-ea"/>
            </a:rPr>
            <a:t>）在搜索结果中排名靠前。</a:t>
          </a:r>
          <a:endParaRPr lang="zh-CN" sz="2400" b="1" kern="1200" dirty="0">
            <a:latin typeface="+mn-ea"/>
            <a:ea typeface="+mn-ea"/>
          </a:endParaRPr>
        </a:p>
      </dsp:txBody>
      <dsp:txXfrm>
        <a:off x="750843" y="1947088"/>
        <a:ext cx="2593181" cy="1555908"/>
      </dsp:txXfrm>
    </dsp:sp>
    <dsp:sp modelId="{2AD3088C-363B-4699-AA3C-5B106E15FCCB}">
      <dsp:nvSpPr>
        <dsp:cNvPr id="0" name=""/>
        <dsp:cNvSpPr/>
      </dsp:nvSpPr>
      <dsp:spPr>
        <a:xfrm rot="16200000">
          <a:off x="3758343" y="1240151"/>
          <a:ext cx="1932510" cy="233386"/>
        </a:xfrm>
        <a:prstGeom prst="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1508984-D02E-4EEB-9AAA-591706007B9A}">
      <dsp:nvSpPr>
        <dsp:cNvPr id="0" name=""/>
        <dsp:cNvSpPr/>
      </dsp:nvSpPr>
      <dsp:spPr>
        <a:xfrm>
          <a:off x="4199774" y="1947088"/>
          <a:ext cx="2593181" cy="1555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3</a:t>
          </a:r>
          <a:r>
            <a:rPr lang="zh-CN" sz="2400" b="1" kern="1200" dirty="0" smtClean="0">
              <a:latin typeface="+mn-ea"/>
              <a:ea typeface="+mn-ea"/>
            </a:rPr>
            <a:t>）增加用户的点击（点进）率。</a:t>
          </a:r>
          <a:endParaRPr lang="zh-CN" sz="2400" b="1" kern="1200" dirty="0">
            <a:latin typeface="+mn-ea"/>
            <a:ea typeface="+mn-ea"/>
          </a:endParaRPr>
        </a:p>
      </dsp:txBody>
      <dsp:txXfrm>
        <a:off x="4199774" y="1947088"/>
        <a:ext cx="2593181" cy="1555908"/>
      </dsp:txXfrm>
    </dsp:sp>
    <dsp:sp modelId="{8689FB10-41D5-4885-A2AA-EB1752E6E96C}">
      <dsp:nvSpPr>
        <dsp:cNvPr id="0" name=""/>
        <dsp:cNvSpPr/>
      </dsp:nvSpPr>
      <dsp:spPr>
        <a:xfrm>
          <a:off x="4199774" y="2202"/>
          <a:ext cx="2593181" cy="1555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+mn-ea"/>
              <a:ea typeface="+mn-ea"/>
            </a:rPr>
            <a:t>（</a:t>
          </a:r>
          <a:r>
            <a:rPr lang="en-US" sz="2400" b="1" kern="1200" dirty="0" smtClean="0">
              <a:latin typeface="+mn-ea"/>
              <a:ea typeface="+mn-ea"/>
            </a:rPr>
            <a:t>4</a:t>
          </a:r>
          <a:r>
            <a:rPr lang="zh-CN" sz="2400" b="1" kern="1200" dirty="0" smtClean="0">
              <a:latin typeface="+mn-ea"/>
              <a:ea typeface="+mn-ea"/>
            </a:rPr>
            <a:t>）将浏览者转化为顾客。</a:t>
          </a:r>
          <a:endParaRPr lang="zh-CN" sz="2400" b="1" kern="1200" dirty="0">
            <a:latin typeface="+mn-ea"/>
            <a:ea typeface="+mn-ea"/>
          </a:endParaRPr>
        </a:p>
      </dsp:txBody>
      <dsp:txXfrm>
        <a:off x="4199774" y="2202"/>
        <a:ext cx="2593181" cy="155590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D80ED6-31B5-40CA-B3BD-FAA775E656B8}">
      <dsp:nvSpPr>
        <dsp:cNvPr id="0" name=""/>
        <dsp:cNvSpPr/>
      </dsp:nvSpPr>
      <dsp:spPr>
        <a:xfrm>
          <a:off x="0" y="0"/>
          <a:ext cx="6102096" cy="70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n-ea"/>
              <a:ea typeface="+mn-ea"/>
            </a:rPr>
            <a:t>（</a:t>
          </a:r>
          <a:r>
            <a:rPr lang="en-US" altLang="zh-CN" sz="2400" b="1" kern="1200" dirty="0" smtClean="0">
              <a:latin typeface="+mn-ea"/>
              <a:ea typeface="+mn-ea"/>
            </a:rPr>
            <a:t>1</a:t>
          </a:r>
          <a:r>
            <a:rPr lang="zh-CN" altLang="en-US" sz="2400" b="1" kern="1200" dirty="0" smtClean="0">
              <a:latin typeface="+mn-ea"/>
              <a:ea typeface="+mn-ea"/>
            </a:rPr>
            <a:t>）网络营销信息源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0" y="0"/>
        <a:ext cx="5301195" cy="704088"/>
      </dsp:txXfrm>
    </dsp:sp>
    <dsp:sp modelId="{7635387A-FCD9-45C3-8948-73DB092ACEBA}">
      <dsp:nvSpPr>
        <dsp:cNvPr id="0" name=""/>
        <dsp:cNvSpPr/>
      </dsp:nvSpPr>
      <dsp:spPr>
        <a:xfrm>
          <a:off x="455676" y="801878"/>
          <a:ext cx="6102096" cy="70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（</a:t>
          </a:r>
          <a:r>
            <a:rPr lang="en-US" altLang="zh-CN" sz="2400" b="1" kern="1200" dirty="0" smtClean="0"/>
            <a:t>2</a:t>
          </a:r>
          <a:r>
            <a:rPr lang="zh-CN" altLang="en-US" sz="2400" b="1" kern="1200" dirty="0" smtClean="0"/>
            <a:t>）</a:t>
          </a:r>
          <a:r>
            <a:rPr lang="zh-CN" sz="2400" b="1" kern="1200" dirty="0" smtClean="0"/>
            <a:t>搜索引擎收录</a:t>
          </a:r>
          <a:r>
            <a:rPr lang="zh-CN" altLang="en-US" sz="2400" b="1" kern="1200" dirty="0" smtClean="0"/>
            <a:t>信息源</a:t>
          </a:r>
          <a:r>
            <a:rPr lang="zh-CN" sz="2400" b="1" kern="1200" dirty="0" smtClean="0"/>
            <a:t>索引</a:t>
          </a:r>
          <a:endParaRPr lang="zh-CN" sz="2400" b="1" kern="1200" dirty="0">
            <a:latin typeface="+mn-ea"/>
            <a:ea typeface="+mn-ea"/>
          </a:endParaRPr>
        </a:p>
      </dsp:txBody>
      <dsp:txXfrm>
        <a:off x="455676" y="801878"/>
        <a:ext cx="5188762" cy="704087"/>
      </dsp:txXfrm>
    </dsp:sp>
    <dsp:sp modelId="{2BD907EB-7172-43CC-9C4E-73B645A69944}">
      <dsp:nvSpPr>
        <dsp:cNvPr id="0" name=""/>
        <dsp:cNvSpPr/>
      </dsp:nvSpPr>
      <dsp:spPr>
        <a:xfrm>
          <a:off x="911351" y="1603755"/>
          <a:ext cx="6102096" cy="70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n-ea"/>
              <a:ea typeface="+mn-ea"/>
            </a:rPr>
            <a:t>（</a:t>
          </a:r>
          <a:r>
            <a:rPr lang="en-US" altLang="zh-CN" sz="2400" b="1" kern="1200" dirty="0" smtClean="0">
              <a:latin typeface="+mn-ea"/>
              <a:ea typeface="+mn-ea"/>
            </a:rPr>
            <a:t>3</a:t>
          </a:r>
          <a:r>
            <a:rPr lang="zh-CN" altLang="en-US" sz="2400" b="1" kern="1200" dirty="0" smtClean="0">
              <a:latin typeface="+mn-ea"/>
              <a:ea typeface="+mn-ea"/>
            </a:rPr>
            <a:t>）用户检索，反馈搜索结果</a:t>
          </a:r>
          <a:endParaRPr lang="zh-CN" sz="2400" b="1" kern="1200" dirty="0">
            <a:latin typeface="+mn-ea"/>
            <a:ea typeface="+mn-ea"/>
          </a:endParaRPr>
        </a:p>
      </dsp:txBody>
      <dsp:txXfrm>
        <a:off x="911351" y="1603755"/>
        <a:ext cx="5188762" cy="704088"/>
      </dsp:txXfrm>
    </dsp:sp>
    <dsp:sp modelId="{365B027E-0CFE-474B-8C07-9B7DE449B73A}">
      <dsp:nvSpPr>
        <dsp:cNvPr id="0" name=""/>
        <dsp:cNvSpPr/>
      </dsp:nvSpPr>
      <dsp:spPr>
        <a:xfrm>
          <a:off x="1367028" y="2405634"/>
          <a:ext cx="6102096" cy="70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n-ea"/>
              <a:ea typeface="+mn-ea"/>
            </a:rPr>
            <a:t>（</a:t>
          </a:r>
          <a:r>
            <a:rPr lang="en-US" altLang="zh-CN" sz="2400" b="1" kern="1200" dirty="0" smtClean="0">
              <a:latin typeface="+mn-ea"/>
              <a:ea typeface="+mn-ea"/>
            </a:rPr>
            <a:t>4</a:t>
          </a:r>
          <a:r>
            <a:rPr lang="zh-CN" altLang="en-US" sz="2400" b="1" kern="1200" dirty="0" smtClean="0">
              <a:latin typeface="+mn-ea"/>
              <a:ea typeface="+mn-ea"/>
            </a:rPr>
            <a:t>）对搜索结果进行判断</a:t>
          </a:r>
          <a:endParaRPr lang="zh-CN" sz="2400" b="1" kern="1200" dirty="0">
            <a:latin typeface="+mn-ea"/>
            <a:ea typeface="+mn-ea"/>
          </a:endParaRPr>
        </a:p>
      </dsp:txBody>
      <dsp:txXfrm>
        <a:off x="1367028" y="2405634"/>
        <a:ext cx="5188762" cy="704087"/>
      </dsp:txXfrm>
    </dsp:sp>
    <dsp:sp modelId="{69CBFFBE-7C5A-4D8C-9BB1-0BCE68C5E0C8}">
      <dsp:nvSpPr>
        <dsp:cNvPr id="0" name=""/>
        <dsp:cNvSpPr/>
      </dsp:nvSpPr>
      <dsp:spPr>
        <a:xfrm>
          <a:off x="1822703" y="3207511"/>
          <a:ext cx="6102096" cy="7040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n-ea"/>
              <a:ea typeface="+mn-ea"/>
            </a:rPr>
            <a:t>（</a:t>
          </a:r>
          <a:r>
            <a:rPr lang="en-US" altLang="zh-CN" sz="2400" b="1" kern="1200" dirty="0" smtClean="0">
              <a:latin typeface="+mn-ea"/>
              <a:ea typeface="+mn-ea"/>
            </a:rPr>
            <a:t>5</a:t>
          </a:r>
          <a:r>
            <a:rPr lang="zh-CN" altLang="en-US" sz="2400" b="1" kern="1200" dirty="0" smtClean="0">
              <a:latin typeface="+mn-ea"/>
              <a:ea typeface="+mn-ea"/>
            </a:rPr>
            <a:t>）点击搜索结果</a:t>
          </a:r>
          <a:r>
            <a:rPr lang="en-US" altLang="zh-CN" sz="2400" b="1" kern="1200" dirty="0" smtClean="0">
              <a:latin typeface="+mn-ea"/>
              <a:ea typeface="+mn-ea"/>
            </a:rPr>
            <a:t>URL</a:t>
          </a:r>
          <a:endParaRPr lang="zh-CN" sz="2400" b="1" kern="1200" dirty="0">
            <a:latin typeface="+mn-ea"/>
            <a:ea typeface="+mn-ea"/>
          </a:endParaRPr>
        </a:p>
      </dsp:txBody>
      <dsp:txXfrm>
        <a:off x="1822703" y="3207511"/>
        <a:ext cx="5188762" cy="704088"/>
      </dsp:txXfrm>
    </dsp:sp>
    <dsp:sp modelId="{B756AEE0-5307-4566-9DC6-D0E5546BD626}">
      <dsp:nvSpPr>
        <dsp:cNvPr id="0" name=""/>
        <dsp:cNvSpPr/>
      </dsp:nvSpPr>
      <dsp:spPr>
        <a:xfrm>
          <a:off x="5644438" y="514375"/>
          <a:ext cx="457657" cy="45765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5644438" y="514375"/>
        <a:ext cx="457657" cy="457657"/>
      </dsp:txXfrm>
    </dsp:sp>
    <dsp:sp modelId="{5E1F29B5-1916-4690-9D24-5E349853C619}">
      <dsp:nvSpPr>
        <dsp:cNvPr id="0" name=""/>
        <dsp:cNvSpPr/>
      </dsp:nvSpPr>
      <dsp:spPr>
        <a:xfrm>
          <a:off x="6100114" y="1316253"/>
          <a:ext cx="457657" cy="45765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6100114" y="1316253"/>
        <a:ext cx="457657" cy="457657"/>
      </dsp:txXfrm>
    </dsp:sp>
    <dsp:sp modelId="{DA0C9182-83F4-4032-BD02-2F8ED238E3FD}">
      <dsp:nvSpPr>
        <dsp:cNvPr id="0" name=""/>
        <dsp:cNvSpPr/>
      </dsp:nvSpPr>
      <dsp:spPr>
        <a:xfrm>
          <a:off x="6555790" y="2106396"/>
          <a:ext cx="457657" cy="45765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6555790" y="2106396"/>
        <a:ext cx="457657" cy="457657"/>
      </dsp:txXfrm>
    </dsp:sp>
    <dsp:sp modelId="{08908A5B-B4CD-4A5C-875A-0B8ABB1FA7DE}">
      <dsp:nvSpPr>
        <dsp:cNvPr id="0" name=""/>
        <dsp:cNvSpPr/>
      </dsp:nvSpPr>
      <dsp:spPr>
        <a:xfrm>
          <a:off x="7011466" y="2916097"/>
          <a:ext cx="457657" cy="457657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7011466" y="2916097"/>
        <a:ext cx="457657" cy="45765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08EE57-0C43-4589-B2A0-4D5C8C540632}">
      <dsp:nvSpPr>
        <dsp:cNvPr id="0" name=""/>
        <dsp:cNvSpPr/>
      </dsp:nvSpPr>
      <dsp:spPr>
        <a:xfrm>
          <a:off x="0" y="545306"/>
          <a:ext cx="2619374" cy="15716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n-ea"/>
              <a:ea typeface="+mn-ea"/>
            </a:rPr>
            <a:t>1</a:t>
          </a:r>
          <a:r>
            <a:rPr lang="zh-CN" sz="2800" b="1" kern="1200" dirty="0" smtClean="0">
              <a:latin typeface="+mn-ea"/>
              <a:ea typeface="+mn-ea"/>
            </a:rPr>
            <a:t>）免费登录分类目录</a:t>
          </a:r>
          <a:endParaRPr lang="zh-CN" altLang="en-US" sz="2800" b="1" kern="1200" dirty="0">
            <a:latin typeface="+mn-ea"/>
            <a:ea typeface="+mn-ea"/>
          </a:endParaRPr>
        </a:p>
      </dsp:txBody>
      <dsp:txXfrm>
        <a:off x="0" y="545306"/>
        <a:ext cx="2619374" cy="1571624"/>
      </dsp:txXfrm>
    </dsp:sp>
    <dsp:sp modelId="{950E07E8-3C82-4E27-BAD4-1CA41DB5CCA8}">
      <dsp:nvSpPr>
        <dsp:cNvPr id="0" name=""/>
        <dsp:cNvSpPr/>
      </dsp:nvSpPr>
      <dsp:spPr>
        <a:xfrm>
          <a:off x="2881312" y="545306"/>
          <a:ext cx="2619374" cy="15716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n-ea"/>
              <a:ea typeface="+mn-ea"/>
            </a:rPr>
            <a:t>2</a:t>
          </a:r>
          <a:r>
            <a:rPr lang="zh-CN" sz="2800" b="1" kern="1200" dirty="0" smtClean="0">
              <a:latin typeface="+mn-ea"/>
              <a:ea typeface="+mn-ea"/>
            </a:rPr>
            <a:t>）付费登录分类目录</a:t>
          </a:r>
          <a:endParaRPr lang="zh-CN" sz="2800" b="1" kern="1200" dirty="0">
            <a:latin typeface="+mn-ea"/>
            <a:ea typeface="+mn-ea"/>
          </a:endParaRPr>
        </a:p>
      </dsp:txBody>
      <dsp:txXfrm>
        <a:off x="2881312" y="545306"/>
        <a:ext cx="2619374" cy="1571624"/>
      </dsp:txXfrm>
    </dsp:sp>
    <dsp:sp modelId="{468F7905-7B5F-4493-9402-348B63EE8190}">
      <dsp:nvSpPr>
        <dsp:cNvPr id="0" name=""/>
        <dsp:cNvSpPr/>
      </dsp:nvSpPr>
      <dsp:spPr>
        <a:xfrm>
          <a:off x="5762625" y="545306"/>
          <a:ext cx="2619374" cy="15716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n-ea"/>
              <a:ea typeface="+mn-ea"/>
            </a:rPr>
            <a:t>3</a:t>
          </a:r>
          <a:r>
            <a:rPr lang="zh-CN" sz="2800" b="1" kern="1200" dirty="0" smtClean="0">
              <a:latin typeface="+mn-ea"/>
              <a:ea typeface="+mn-ea"/>
            </a:rPr>
            <a:t>）搜索引擎优化</a:t>
          </a:r>
          <a:endParaRPr lang="zh-CN" sz="2800" b="1" kern="1200" dirty="0">
            <a:latin typeface="+mn-ea"/>
            <a:ea typeface="+mn-ea"/>
          </a:endParaRPr>
        </a:p>
      </dsp:txBody>
      <dsp:txXfrm>
        <a:off x="5762625" y="545306"/>
        <a:ext cx="2619374" cy="1571624"/>
      </dsp:txXfrm>
    </dsp:sp>
    <dsp:sp modelId="{07F5BD24-C69A-42A6-9486-68AF268A5E54}">
      <dsp:nvSpPr>
        <dsp:cNvPr id="0" name=""/>
        <dsp:cNvSpPr/>
      </dsp:nvSpPr>
      <dsp:spPr>
        <a:xfrm>
          <a:off x="1440656" y="2378868"/>
          <a:ext cx="2619374" cy="15716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n-ea"/>
              <a:ea typeface="+mn-ea"/>
            </a:rPr>
            <a:t>4</a:t>
          </a:r>
          <a:r>
            <a:rPr lang="zh-CN" sz="2800" b="1" kern="1200" dirty="0" smtClean="0">
              <a:latin typeface="+mn-ea"/>
              <a:ea typeface="+mn-ea"/>
            </a:rPr>
            <a:t>）搜索引擎广告</a:t>
          </a:r>
          <a:endParaRPr lang="zh-CN" sz="2800" b="1" kern="1200" dirty="0">
            <a:latin typeface="+mn-ea"/>
            <a:ea typeface="+mn-ea"/>
          </a:endParaRPr>
        </a:p>
      </dsp:txBody>
      <dsp:txXfrm>
        <a:off x="1440656" y="2378868"/>
        <a:ext cx="2619374" cy="1571624"/>
      </dsp:txXfrm>
    </dsp:sp>
    <dsp:sp modelId="{E28CE517-548F-437F-89C0-AB77D4BBDAF2}">
      <dsp:nvSpPr>
        <dsp:cNvPr id="0" name=""/>
        <dsp:cNvSpPr/>
      </dsp:nvSpPr>
      <dsp:spPr>
        <a:xfrm>
          <a:off x="4321968" y="2378868"/>
          <a:ext cx="2619374" cy="157162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n-ea"/>
              <a:ea typeface="+mn-ea"/>
            </a:rPr>
            <a:t>5</a:t>
          </a:r>
          <a:r>
            <a:rPr lang="zh-CN" sz="2800" b="1" kern="1200" dirty="0" smtClean="0">
              <a:latin typeface="+mn-ea"/>
              <a:ea typeface="+mn-ea"/>
            </a:rPr>
            <a:t>）其他细分搜索引擎营销</a:t>
          </a:r>
          <a:endParaRPr lang="zh-CN" altLang="en-US" sz="2800" b="1" kern="1200" dirty="0">
            <a:latin typeface="+mn-ea"/>
            <a:ea typeface="+mn-ea"/>
          </a:endParaRPr>
        </a:p>
      </dsp:txBody>
      <dsp:txXfrm>
        <a:off x="4321968" y="2378868"/>
        <a:ext cx="2619374" cy="157162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632547-399F-414C-9DA1-88BF8D82BB88}">
      <dsp:nvSpPr>
        <dsp:cNvPr id="0" name=""/>
        <dsp:cNvSpPr/>
      </dsp:nvSpPr>
      <dsp:spPr>
        <a:xfrm>
          <a:off x="3646" y="0"/>
          <a:ext cx="2187702" cy="1950720"/>
        </a:xfrm>
        <a:prstGeom prst="upArrow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2804B4C-3DE1-4116-90BE-ED95A6E294A3}">
      <dsp:nvSpPr>
        <dsp:cNvPr id="0" name=""/>
        <dsp:cNvSpPr/>
      </dsp:nvSpPr>
      <dsp:spPr>
        <a:xfrm>
          <a:off x="2256979" y="0"/>
          <a:ext cx="3712464" cy="1950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n-ea"/>
              <a:ea typeface="+mn-ea"/>
            </a:rPr>
            <a:t>站外</a:t>
          </a:r>
          <a:r>
            <a:rPr lang="en-US" sz="2800" b="1" kern="1200" dirty="0" smtClean="0">
              <a:latin typeface="+mn-ea"/>
              <a:ea typeface="+mn-ea"/>
            </a:rPr>
            <a:t>SEO</a:t>
          </a:r>
          <a:endParaRPr lang="zh-CN" altLang="en-US" sz="2800" b="1" kern="1200" dirty="0">
            <a:latin typeface="+mn-ea"/>
            <a:ea typeface="+mn-ea"/>
          </a:endParaRPr>
        </a:p>
      </dsp:txBody>
      <dsp:txXfrm>
        <a:off x="2256979" y="0"/>
        <a:ext cx="3712464" cy="1950720"/>
      </dsp:txXfrm>
    </dsp:sp>
    <dsp:sp modelId="{B5334EF4-F95F-4DA4-A7CE-0EFA6075AAD1}">
      <dsp:nvSpPr>
        <dsp:cNvPr id="0" name=""/>
        <dsp:cNvSpPr/>
      </dsp:nvSpPr>
      <dsp:spPr>
        <a:xfrm>
          <a:off x="659956" y="2113280"/>
          <a:ext cx="2187702" cy="1950720"/>
        </a:xfrm>
        <a:prstGeom prst="downArrow">
          <a:avLst/>
        </a:prstGeom>
        <a:gradFill rotWithShape="0">
          <a:gsLst>
            <a:gs pos="0">
              <a:schemeClr val="accent1">
                <a:shade val="80000"/>
                <a:hueOff val="573673"/>
                <a:satOff val="-48584"/>
                <a:lumOff val="36311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573673"/>
                <a:satOff val="-48584"/>
                <a:lumOff val="36311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573673"/>
                <a:satOff val="-48584"/>
                <a:lumOff val="3631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C5D9007-6A1E-43DC-A031-5CD4D44C9350}">
      <dsp:nvSpPr>
        <dsp:cNvPr id="0" name=""/>
        <dsp:cNvSpPr/>
      </dsp:nvSpPr>
      <dsp:spPr>
        <a:xfrm>
          <a:off x="2913289" y="2113280"/>
          <a:ext cx="3712464" cy="1950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n-ea"/>
              <a:ea typeface="+mn-ea"/>
            </a:rPr>
            <a:t>站内</a:t>
          </a:r>
          <a:r>
            <a:rPr lang="en-US" sz="2800" b="1" kern="1200" dirty="0" smtClean="0">
              <a:latin typeface="+mn-ea"/>
              <a:ea typeface="+mn-ea"/>
            </a:rPr>
            <a:t>SEO</a:t>
          </a:r>
          <a:endParaRPr lang="zh-CN" altLang="en-US" sz="2800" b="1" kern="1200" dirty="0">
            <a:latin typeface="+mn-ea"/>
            <a:ea typeface="+mn-ea"/>
          </a:endParaRPr>
        </a:p>
      </dsp:txBody>
      <dsp:txXfrm>
        <a:off x="2913289" y="2113280"/>
        <a:ext cx="3712464" cy="195072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7F3AD0-A618-4218-A01C-49D026C4D25E}">
      <dsp:nvSpPr>
        <dsp:cNvPr id="0" name=""/>
        <dsp:cNvSpPr/>
      </dsp:nvSpPr>
      <dsp:spPr>
        <a:xfrm>
          <a:off x="4018" y="661392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关键词分析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4018" y="661392"/>
        <a:ext cx="1756916" cy="1054149"/>
      </dsp:txXfrm>
    </dsp:sp>
    <dsp:sp modelId="{84C34ED9-CE03-49DF-AA89-09A6EE76986C}">
      <dsp:nvSpPr>
        <dsp:cNvPr id="0" name=""/>
        <dsp:cNvSpPr/>
      </dsp:nvSpPr>
      <dsp:spPr>
        <a:xfrm>
          <a:off x="1915542" y="970609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1915542" y="970609"/>
        <a:ext cx="372466" cy="435715"/>
      </dsp:txXfrm>
    </dsp:sp>
    <dsp:sp modelId="{D03A2620-CC0D-4BA3-AF52-7C6763FBEC6F}">
      <dsp:nvSpPr>
        <dsp:cNvPr id="0" name=""/>
        <dsp:cNvSpPr/>
      </dsp:nvSpPr>
      <dsp:spPr>
        <a:xfrm>
          <a:off x="2463700" y="661392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网站架构分析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2463700" y="661392"/>
        <a:ext cx="1756916" cy="1054149"/>
      </dsp:txXfrm>
    </dsp:sp>
    <dsp:sp modelId="{36F8142A-54BA-4255-B8DE-413D9B0BA35C}">
      <dsp:nvSpPr>
        <dsp:cNvPr id="0" name=""/>
        <dsp:cNvSpPr/>
      </dsp:nvSpPr>
      <dsp:spPr>
        <a:xfrm>
          <a:off x="4375225" y="970609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4375225" y="970609"/>
        <a:ext cx="372466" cy="435715"/>
      </dsp:txXfrm>
    </dsp:sp>
    <dsp:sp modelId="{D82B3BB7-38ED-4BAF-9739-D2853E07C034}">
      <dsp:nvSpPr>
        <dsp:cNvPr id="0" name=""/>
        <dsp:cNvSpPr/>
      </dsp:nvSpPr>
      <dsp:spPr>
        <a:xfrm>
          <a:off x="4923383" y="661392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网站目录和页面优化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4923383" y="661392"/>
        <a:ext cx="1756916" cy="1054149"/>
      </dsp:txXfrm>
    </dsp:sp>
    <dsp:sp modelId="{871290B1-6FFA-4FCE-B1C6-53A357E9C7A9}">
      <dsp:nvSpPr>
        <dsp:cNvPr id="0" name=""/>
        <dsp:cNvSpPr/>
      </dsp:nvSpPr>
      <dsp:spPr>
        <a:xfrm>
          <a:off x="6834907" y="970609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>
        <a:off x="6834907" y="970609"/>
        <a:ext cx="372466" cy="435715"/>
      </dsp:txXfrm>
    </dsp:sp>
    <dsp:sp modelId="{D3295F56-A1C4-4F4D-92F4-0B266E35103B}">
      <dsp:nvSpPr>
        <dsp:cNvPr id="0" name=""/>
        <dsp:cNvSpPr/>
      </dsp:nvSpPr>
      <dsp:spPr>
        <a:xfrm>
          <a:off x="7383065" y="661392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内容发布和链接布置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7383065" y="661392"/>
        <a:ext cx="1756916" cy="1054149"/>
      </dsp:txXfrm>
    </dsp:sp>
    <dsp:sp modelId="{DECDCD24-D0DA-4B30-826E-9CC39A445658}">
      <dsp:nvSpPr>
        <dsp:cNvPr id="0" name=""/>
        <dsp:cNvSpPr/>
      </dsp:nvSpPr>
      <dsp:spPr>
        <a:xfrm rot="5400000">
          <a:off x="8075290" y="1838525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5400000">
        <a:off x="8075290" y="1838525"/>
        <a:ext cx="372466" cy="435715"/>
      </dsp:txXfrm>
    </dsp:sp>
    <dsp:sp modelId="{2EE1EFE7-46BE-4C0F-BAB5-3747D4AE355F}">
      <dsp:nvSpPr>
        <dsp:cNvPr id="0" name=""/>
        <dsp:cNvSpPr/>
      </dsp:nvSpPr>
      <dsp:spPr>
        <a:xfrm>
          <a:off x="7383065" y="2418308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与搜索引擎对话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7383065" y="2418308"/>
        <a:ext cx="1756916" cy="1054149"/>
      </dsp:txXfrm>
    </dsp:sp>
    <dsp:sp modelId="{CE135625-15AE-461F-B3AE-B2AA7D1EAA6D}">
      <dsp:nvSpPr>
        <dsp:cNvPr id="0" name=""/>
        <dsp:cNvSpPr/>
      </dsp:nvSpPr>
      <dsp:spPr>
        <a:xfrm rot="10800000">
          <a:off x="6855990" y="2727525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0800000">
        <a:off x="6855990" y="2727525"/>
        <a:ext cx="372466" cy="435715"/>
      </dsp:txXfrm>
    </dsp:sp>
    <dsp:sp modelId="{88AAE61C-7C07-4DF5-AB83-A6EFA3866743}">
      <dsp:nvSpPr>
        <dsp:cNvPr id="0" name=""/>
        <dsp:cNvSpPr/>
      </dsp:nvSpPr>
      <dsp:spPr>
        <a:xfrm>
          <a:off x="4923383" y="2418308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建立</a:t>
          </a:r>
          <a:r>
            <a:rPr lang="zh-CN" altLang="en-US" sz="2400" b="1" kern="1200" dirty="0" smtClean="0"/>
            <a:t>网站地图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4923383" y="2418308"/>
        <a:ext cx="1756916" cy="1054149"/>
      </dsp:txXfrm>
    </dsp:sp>
    <dsp:sp modelId="{CE558074-EA56-4D33-A6B8-85FBD57DDAF5}">
      <dsp:nvSpPr>
        <dsp:cNvPr id="0" name=""/>
        <dsp:cNvSpPr/>
      </dsp:nvSpPr>
      <dsp:spPr>
        <a:xfrm rot="10800000">
          <a:off x="4396308" y="2727525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0800000">
        <a:off x="4396308" y="2727525"/>
        <a:ext cx="372466" cy="435715"/>
      </dsp:txXfrm>
    </dsp:sp>
    <dsp:sp modelId="{F897AE31-32F4-4E63-959A-A9303D418803}">
      <dsp:nvSpPr>
        <dsp:cNvPr id="0" name=""/>
        <dsp:cNvSpPr/>
      </dsp:nvSpPr>
      <dsp:spPr>
        <a:xfrm>
          <a:off x="2463700" y="2418308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高质量的友情链接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2463700" y="2418308"/>
        <a:ext cx="1756916" cy="1054149"/>
      </dsp:txXfrm>
    </dsp:sp>
    <dsp:sp modelId="{DF238710-39B3-427E-A8B7-231F39870252}">
      <dsp:nvSpPr>
        <dsp:cNvPr id="0" name=""/>
        <dsp:cNvSpPr/>
      </dsp:nvSpPr>
      <dsp:spPr>
        <a:xfrm rot="10800000">
          <a:off x="1936625" y="2727525"/>
          <a:ext cx="372466" cy="4357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/>
        </a:p>
      </dsp:txBody>
      <dsp:txXfrm rot="10800000">
        <a:off x="1936625" y="2727525"/>
        <a:ext cx="372466" cy="435715"/>
      </dsp:txXfrm>
    </dsp:sp>
    <dsp:sp modelId="{8E265314-28C1-45F2-BAE5-C4C27A8CBC74}">
      <dsp:nvSpPr>
        <dsp:cNvPr id="0" name=""/>
        <dsp:cNvSpPr/>
      </dsp:nvSpPr>
      <dsp:spPr>
        <a:xfrm>
          <a:off x="4018" y="2418308"/>
          <a:ext cx="1756916" cy="10541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/>
            <a:t>网站流量分析</a:t>
          </a:r>
          <a:endParaRPr lang="zh-CN" altLang="en-US" sz="2400" b="1" kern="1200" dirty="0">
            <a:latin typeface="+mn-ea"/>
            <a:ea typeface="+mn-ea"/>
          </a:endParaRPr>
        </a:p>
      </dsp:txBody>
      <dsp:txXfrm>
        <a:off x="4018" y="2418308"/>
        <a:ext cx="1756916" cy="1054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e_12"/>
          <p:cNvPicPr>
            <a:picLocks noChangeAspect="1" noChangeArrowheads="1"/>
          </p:cNvPicPr>
          <p:nvPr/>
        </p:nvPicPr>
        <p:blipFill>
          <a:blip r:embed="rId2" cstate="print"/>
          <a:srcRect r="14461"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1371600"/>
            <a:ext cx="4876800" cy="3276600"/>
          </a:xfrm>
          <a:effectLst>
            <a:outerShdw dist="53882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>
            <a:lvl1pPr algn="r">
              <a:defRPr sz="4000">
                <a:solidFill>
                  <a:srgbClr val="FFFFCC"/>
                </a:solidFill>
              </a:defRPr>
            </a:lvl1pPr>
          </a:lstStyle>
          <a:p>
            <a:r>
              <a:rPr lang="en-US" altLang="zh-CN"/>
              <a:t>Click to edit </a:t>
            </a:r>
            <a:br>
              <a:rPr lang="en-US" altLang="zh-CN"/>
            </a:br>
            <a:r>
              <a:rPr lang="en-US" altLang="zh-CN"/>
              <a:t>Master title </a:t>
            </a:r>
            <a:br>
              <a:rPr lang="en-US" altLang="zh-CN"/>
            </a:br>
            <a:r>
              <a:rPr lang="en-US" altLang="zh-CN"/>
              <a:t>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52600" y="5638800"/>
            <a:ext cx="6172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E50D7-E328-4D44-BF05-0DBC379B85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141D3-074B-48ED-A318-A2DF70C499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153400" cy="5029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5943600" y="6486524"/>
            <a:ext cx="2895600" cy="371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B1CC4-AD91-4F62-ADE9-D3123DCAA5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C81B4-0195-470D-8814-A7EE7DFF77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6EC77-0A66-4A25-8FB3-F6A1B68764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30C19-7959-407A-B7D6-F336619620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4A695-199D-4FC1-8D1E-35EE665755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85635-EAC7-40C2-BB51-D5EBA40C9A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C7FFB-4901-478B-900F-1A4D858687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4F001-C56F-4548-9B7E-21F8DD290C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DFD6F-8E85-4FF0-9C7A-0115820197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e_11p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6525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n-lt"/>
                <a:ea typeface="宋体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4801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F76D2FED-DD49-44BD-915D-4A87C67CB4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24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0" y="819150"/>
            <a:ext cx="9144000" cy="2444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altLang="zh-CN" sz="1000" b="1" dirty="0">
              <a:solidFill>
                <a:schemeClr val="bg1"/>
              </a:solidFill>
              <a:latin typeface="Verdana" pitchFamily="34" charset="0"/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451777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057400"/>
            <a:ext cx="8534400" cy="30480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6000" dirty="0" smtClean="0">
                <a:ea typeface="宋体" charset="-122"/>
              </a:rPr>
              <a:t>任务四</a:t>
            </a:r>
            <a:r>
              <a:rPr lang="en-US" altLang="zh-CN" sz="6000" dirty="0" smtClean="0">
                <a:ea typeface="宋体" charset="-122"/>
              </a:rPr>
              <a:t/>
            </a:r>
            <a:br>
              <a:rPr lang="en-US" altLang="zh-CN" sz="6000" dirty="0" smtClean="0">
                <a:ea typeface="宋体" charset="-122"/>
              </a:rPr>
            </a:br>
            <a:r>
              <a:rPr lang="zh-CN" altLang="en-US" sz="6000" dirty="0" smtClean="0">
                <a:ea typeface="宋体" charset="-122"/>
              </a:rPr>
              <a:t>搜索引擎营销</a:t>
            </a:r>
            <a:r>
              <a:rPr lang="en-US" altLang="zh-CN" sz="6000" dirty="0" smtClean="0">
                <a:ea typeface="宋体" charset="-122"/>
              </a:rPr>
              <a:t/>
            </a:r>
            <a:br>
              <a:rPr lang="en-US" altLang="zh-CN" sz="6000" dirty="0" smtClean="0">
                <a:ea typeface="宋体" charset="-122"/>
              </a:rPr>
            </a:br>
            <a:endParaRPr lang="en-US" altLang="zh-CN" sz="6000" dirty="0" smtClean="0"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676400" y="5486400"/>
            <a:ext cx="5334000" cy="685800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ea typeface="宋体" pitchFamily="2" charset="-122"/>
              </a:rPr>
              <a:t>网络营销实务</a:t>
            </a:r>
            <a:endParaRPr lang="en-US" altLang="zh-CN" sz="54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2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）搜索引擎营销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的目标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19"/>
          <p:cNvSpPr>
            <a:spLocks noChangeArrowheads="1"/>
          </p:cNvSpPr>
          <p:nvPr/>
        </p:nvSpPr>
        <p:spPr bwMode="auto">
          <a:xfrm>
            <a:off x="0" y="1143000"/>
            <a:ext cx="51090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搜索引擎营销的含义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533400" y="2743200"/>
          <a:ext cx="75438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3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索引擎营销信息传递的一般过程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51090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搜索引擎营销的含义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838200" y="2590800"/>
          <a:ext cx="7924800" cy="391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59298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4.1.3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搜索引擎营销的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主要方法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381000" y="1981200"/>
          <a:ext cx="8382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同步案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4-1</a:t>
            </a:r>
            <a:r>
              <a:rPr lang="en-US" altLang="zh-CN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】</a:t>
            </a:r>
          </a:p>
          <a:p>
            <a:pPr indent="266700" algn="ctr" eaLnBrk="0" hangingPunct="0">
              <a:lnSpc>
                <a:spcPct val="150000"/>
              </a:lnSpc>
            </a:pPr>
            <a:r>
              <a:rPr lang="en-US" altLang="zh-CN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B2C</a:t>
            </a:r>
            <a:r>
              <a:rPr lang="zh-CN" altLang="zh-CN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网站成功利用搜索引擎营销</a:t>
            </a:r>
            <a:endParaRPr lang="zh-CN" altLang="en-US" sz="2800" dirty="0">
              <a:latin typeface="Calibri" pitchFamily="34" charset="0"/>
              <a:ea typeface="黑体" pitchFamily="49" charset="-122"/>
              <a:cs typeface="Times New Roman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r>
              <a:rPr lang="zh-CN" altLang="zh-CN" sz="2400" b="1" dirty="0">
                <a:ea typeface="楷体_GB2312" pitchFamily="49" charset="-122"/>
                <a:cs typeface="Times New Roman" pitchFamily="18" charset="0"/>
              </a:rPr>
              <a:t>卓越、当当在利用搜索引擎推广</a:t>
            </a:r>
            <a:r>
              <a:rPr lang="en-US" altLang="zh-CN" sz="2400" b="1" dirty="0">
                <a:ea typeface="楷体_GB2312" pitchFamily="49" charset="-122"/>
                <a:cs typeface="Times New Roman" pitchFamily="18" charset="0"/>
              </a:rPr>
              <a:t>B2C</a:t>
            </a:r>
            <a:r>
              <a:rPr lang="zh-CN" altLang="zh-CN" sz="2400" b="1" dirty="0">
                <a:ea typeface="楷体_GB2312" pitchFamily="49" charset="-122"/>
                <a:cs typeface="Times New Roman" pitchFamily="18" charset="0"/>
              </a:rPr>
              <a:t>网站的业务上积累了非常丰富的成功经验，每年投入数百万费用在搜索引擎领域，同时也获得了巨大的回报，他们在搜索引擎领域的投入都在中国的前十名之列。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ea typeface="楷体_GB2312" pitchFamily="49" charset="-122"/>
                <a:cs typeface="Times New Roman" pitchFamily="18" charset="0"/>
              </a:rPr>
              <a:t>    </a:t>
            </a:r>
            <a:r>
              <a:rPr lang="zh-CN" altLang="zh-CN" sz="2400" b="1" dirty="0">
                <a:ea typeface="楷体_GB2312" pitchFamily="49" charset="-122"/>
                <a:cs typeface="Times New Roman" pitchFamily="18" charset="0"/>
              </a:rPr>
              <a:t>作为一个几十万关键词投放的管理，这两个企业除了巨额的推广费用，还支付了大量的管理成本来不断地修改、调整关键词的投放，并都有相应的策略来具体管理搜索引擎。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同步案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4-1</a:t>
            </a:r>
            <a:r>
              <a:rPr lang="en-US" altLang="zh-CN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】</a:t>
            </a:r>
          </a:p>
          <a:p>
            <a:pPr indent="266700" algn="ctr" eaLnBrk="0" hangingPunct="0">
              <a:lnSpc>
                <a:spcPct val="150000"/>
              </a:lnSpc>
            </a:pPr>
            <a:r>
              <a:rPr lang="en-US" altLang="zh-CN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B2C</a:t>
            </a:r>
            <a:r>
              <a:rPr lang="zh-CN" altLang="zh-CN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网站成功利用搜索引擎营销</a:t>
            </a:r>
            <a:endParaRPr lang="zh-CN" altLang="en-US" sz="2800" dirty="0">
              <a:latin typeface="Calibri" pitchFamily="34" charset="0"/>
              <a:ea typeface="黑体" pitchFamily="49" charset="-122"/>
              <a:cs typeface="Times New Roman" pitchFamily="18" charset="0"/>
            </a:endParaRPr>
          </a:p>
          <a:p>
            <a:pPr indent="266700"/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 indent="266700"/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zh-CN" altLang="en-US" sz="2400" b="1" dirty="0" smtClean="0">
                <a:ea typeface="宋体" pitchFamily="2" charset="-122"/>
              </a:rPr>
              <a:t>问题：</a:t>
            </a:r>
            <a:r>
              <a:rPr lang="zh-CN" altLang="zh-CN" sz="2400" dirty="0" smtClean="0"/>
              <a:t>卓</a:t>
            </a:r>
            <a:r>
              <a:rPr lang="zh-CN" altLang="zh-CN" sz="2400" dirty="0"/>
              <a:t>越、当当在利用搜索引擎推广的成功点在什么地方？</a:t>
            </a:r>
            <a:endParaRPr lang="zh-CN" altLang="en-US" sz="2400" dirty="0" smtClean="0">
              <a:ea typeface="宋体" pitchFamily="2" charset="-122"/>
            </a:endParaRPr>
          </a:p>
          <a:p>
            <a:pPr indent="266700"/>
            <a:endParaRPr lang="en-US" altLang="zh-CN" sz="2400" b="1" dirty="0" smtClean="0">
              <a:ea typeface="宋体" pitchFamily="2" charset="-122"/>
            </a:endParaRPr>
          </a:p>
          <a:p>
            <a:pPr indent="266700"/>
            <a:r>
              <a:rPr lang="zh-CN" altLang="en-US" sz="2400" b="1" dirty="0" smtClean="0">
                <a:ea typeface="宋体" pitchFamily="2" charset="-122"/>
              </a:rPr>
              <a:t>分析提示</a:t>
            </a:r>
            <a:r>
              <a:rPr lang="zh-CN" altLang="en-US" sz="2400" dirty="0" smtClean="0">
                <a:ea typeface="宋体" pitchFamily="2" charset="-122"/>
              </a:rPr>
              <a:t>：</a:t>
            </a:r>
            <a:r>
              <a:rPr lang="zh-CN" altLang="zh-CN" sz="2400" dirty="0"/>
              <a:t>在搜索引擎营销中，付费的推广方式与免费的推广相比，目标定位更准确，见效也更快，卓越和当当都投入了巨额的推广费用，而且不仅如此，还从内部加强管理成本，不断修改、调整关键词，使之更契合目标用户的搜索习惯，内外结合，好钢用在了刀刃上，自然出效果。</a:t>
            </a:r>
            <a:endParaRPr lang="zh-CN" altLang="en-US" sz="2400" dirty="0">
              <a:ea typeface="宋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教学互动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4-1】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 indent="266700" algn="ctr" eaLnBrk="0" hangingPunct="0">
              <a:lnSpc>
                <a:spcPct val="150000"/>
              </a:lnSpc>
            </a:pPr>
            <a:r>
              <a:rPr lang="zh-CN" altLang="en-US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 互动问</a:t>
            </a:r>
            <a:r>
              <a:rPr lang="zh-CN" altLang="en-US" sz="2800" dirty="0" smtClean="0">
                <a:latin typeface="Calibri" pitchFamily="34" charset="0"/>
                <a:ea typeface="黑体" pitchFamily="49" charset="-122"/>
                <a:cs typeface="Times New Roman" pitchFamily="18" charset="0"/>
              </a:rPr>
              <a:t>题</a:t>
            </a:r>
            <a:endParaRPr lang="zh-CN" altLang="en-US" sz="2800" dirty="0">
              <a:latin typeface="Calibri" pitchFamily="34" charset="0"/>
              <a:ea typeface="黑体" pitchFamily="49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b="1" dirty="0" smtClean="0"/>
              <a:t> 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假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如我们建立了一个专门针对大学生用户的网上商城，那么在推广网络商城的过程中，如何借助搜索引擎的方式提高商城的点击率和成交量。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  <p:sp>
        <p:nvSpPr>
          <p:cNvPr id="6" name="AutoShape 7"/>
          <p:cNvSpPr>
            <a:spLocks noChangeAspect="1" noChangeArrowheads="1" noTextEdit="1"/>
          </p:cNvSpPr>
          <p:nvPr/>
        </p:nvSpPr>
        <p:spPr bwMode="gray">
          <a:xfrm flipH="1">
            <a:off x="4868863" y="35290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92"/>
          <p:cNvGrpSpPr>
            <a:grpSpLocks/>
          </p:cNvGrpSpPr>
          <p:nvPr/>
        </p:nvGrpSpPr>
        <p:grpSpPr bwMode="auto">
          <a:xfrm>
            <a:off x="1609799" y="1831975"/>
            <a:ext cx="2170113" cy="4035425"/>
            <a:chOff x="720" y="1296"/>
            <a:chExt cx="1367" cy="2542"/>
          </a:xfrm>
        </p:grpSpPr>
        <p:sp>
          <p:nvSpPr>
            <p:cNvPr id="8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9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10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11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12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13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grpSp>
          <p:nvGrpSpPr>
            <p:cNvPr id="14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7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29698D"/>
                  </a:solidFill>
                  <a:ea typeface="宋体" pitchFamily="2" charset="-122"/>
                </a:endParaRPr>
              </a:p>
            </p:txBody>
          </p:sp>
          <p:sp>
            <p:nvSpPr>
              <p:cNvPr id="18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solidFill>
                    <a:srgbClr val="29698D"/>
                  </a:solidFill>
                  <a:ea typeface="宋体" pitchFamily="2" charset="-122"/>
                </a:endParaRPr>
              </a:p>
            </p:txBody>
          </p:sp>
          <p:sp>
            <p:nvSpPr>
              <p:cNvPr id="19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solidFill>
                    <a:srgbClr val="29698D"/>
                  </a:solidFill>
                  <a:ea typeface="宋体" pitchFamily="2" charset="-122"/>
                </a:endParaRPr>
              </a:p>
            </p:txBody>
          </p:sp>
          <p:sp>
            <p:nvSpPr>
              <p:cNvPr id="20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solidFill>
                    <a:srgbClr val="29698D"/>
                  </a:solidFill>
                  <a:ea typeface="宋体" pitchFamily="2" charset="-122"/>
                </a:endParaRPr>
              </a:p>
            </p:txBody>
          </p:sp>
          <p:sp>
            <p:nvSpPr>
              <p:cNvPr id="21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solidFill>
                    <a:srgbClr val="29698D"/>
                  </a:solidFill>
                  <a:ea typeface="宋体" pitchFamily="2" charset="-122"/>
                </a:endParaRPr>
              </a:p>
            </p:txBody>
          </p:sp>
        </p:grpSp>
        <p:sp>
          <p:nvSpPr>
            <p:cNvPr id="15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dirty="0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16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搜索引擎广告</a:t>
              </a:r>
              <a:endParaRPr lang="en-US" altLang="zh-CN" sz="28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22" name="Group 107"/>
          <p:cNvGrpSpPr>
            <a:grpSpLocks/>
          </p:cNvGrpSpPr>
          <p:nvPr/>
        </p:nvGrpSpPr>
        <p:grpSpPr bwMode="auto">
          <a:xfrm>
            <a:off x="4709318" y="1831975"/>
            <a:ext cx="2166938" cy="4035425"/>
            <a:chOff x="2208" y="1296"/>
            <a:chExt cx="1365" cy="2542"/>
          </a:xfrm>
        </p:grpSpPr>
        <p:sp>
          <p:nvSpPr>
            <p:cNvPr id="23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4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5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6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7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8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29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30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31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32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33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搜索引擎优化</a:t>
              </a:r>
              <a:endParaRPr lang="en-US" altLang="zh-CN" sz="2800" dirty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34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  <p:sp>
          <p:nvSpPr>
            <p:cNvPr id="35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29698D"/>
                </a:solidFill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1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</a:t>
            </a:r>
            <a:r>
              <a:rPr lang="zh-CN" altLang="zh-CN" sz="2800" b="1" dirty="0" smtClean="0">
                <a:ea typeface="宋体" pitchFamily="2" charset="-122"/>
              </a:rPr>
              <a:t>擎</a:t>
            </a:r>
            <a:r>
              <a:rPr lang="zh-CN" altLang="en-US" sz="2800" b="1" dirty="0" smtClean="0">
                <a:ea typeface="宋体" pitchFamily="2" charset="-122"/>
              </a:rPr>
              <a:t>广告概述</a:t>
            </a:r>
            <a:endParaRPr lang="en-US" altLang="zh-CN" sz="28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 smtClean="0"/>
              <a:t>      </a:t>
            </a:r>
            <a:r>
              <a:rPr lang="zh-CN" altLang="zh-CN" sz="2800" b="1" dirty="0" smtClean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）竞价排名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dirty="0" smtClean="0">
                <a:latin typeface="+mn-ea"/>
              </a:rPr>
              <a:t>       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竞</a:t>
            </a:r>
            <a:r>
              <a:rPr lang="zh-CN" altLang="zh-CN" sz="2400" b="1" dirty="0">
                <a:latin typeface="+mn-ea"/>
              </a:rPr>
              <a:t>价排名，</a:t>
            </a:r>
            <a:r>
              <a:rPr lang="zh-CN" altLang="zh-CN" sz="2400" b="1" i="1" u="wavy" dirty="0">
                <a:latin typeface="+mn-ea"/>
              </a:rPr>
              <a:t>是指通过竞争出价的方</a:t>
            </a:r>
            <a:r>
              <a:rPr lang="zh-CN" altLang="zh-CN" sz="2400" b="1" i="1" u="wavy" dirty="0" smtClean="0">
                <a:latin typeface="+mn-ea"/>
              </a:rPr>
              <a:t>式</a:t>
            </a:r>
            <a:r>
              <a:rPr lang="zh-CN" altLang="en-US" sz="2400" b="1" i="1" u="wavy" dirty="0" smtClean="0">
                <a:latin typeface="+mn-ea"/>
              </a:rPr>
              <a:t>，</a:t>
            </a:r>
            <a:r>
              <a:rPr lang="zh-CN" altLang="zh-CN" sz="2400" b="1" i="1" u="wavy" dirty="0" smtClean="0">
                <a:latin typeface="+mn-ea"/>
              </a:rPr>
              <a:t>获</a:t>
            </a:r>
            <a:r>
              <a:rPr lang="zh-CN" altLang="zh-CN" sz="2400" b="1" i="1" u="wavy" dirty="0">
                <a:latin typeface="+mn-ea"/>
              </a:rPr>
              <a:t>得某个网站的有利排名位置</a:t>
            </a:r>
            <a:r>
              <a:rPr lang="zh-CN" altLang="zh-CN" sz="2400" b="1" i="1" u="wavy" dirty="0" smtClean="0">
                <a:latin typeface="+mn-ea"/>
              </a:rPr>
              <a:t>。</a:t>
            </a:r>
            <a:endParaRPr lang="zh-CN" altLang="zh-CN" sz="2400" b="1" dirty="0">
              <a:latin typeface="+mn-ea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广告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鲜花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2133600"/>
            <a:ext cx="80772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5600" y="624840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4-1  </a:t>
            </a:r>
            <a:r>
              <a:rPr lang="zh-CN" altLang="zh-CN" dirty="0" smtClean="0"/>
              <a:t>在</a:t>
            </a:r>
            <a:r>
              <a:rPr lang="zh-CN" altLang="zh-CN" dirty="0"/>
              <a:t>搜索页面出现的百度竞价广告</a:t>
            </a:r>
            <a:endParaRPr lang="zh-CN" altLang="en-US" dirty="0"/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广告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1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</a:t>
            </a:r>
            <a:r>
              <a:rPr lang="zh-CN" altLang="zh-CN" sz="2800" b="1" dirty="0" smtClean="0">
                <a:ea typeface="宋体" pitchFamily="2" charset="-122"/>
              </a:rPr>
              <a:t>擎</a:t>
            </a:r>
            <a:r>
              <a:rPr lang="zh-CN" altLang="en-US" sz="2800" b="1" dirty="0" smtClean="0">
                <a:ea typeface="宋体" pitchFamily="2" charset="-122"/>
              </a:rPr>
              <a:t>广告概述</a:t>
            </a:r>
            <a:endParaRPr lang="en-US" altLang="zh-CN" sz="28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 smtClean="0"/>
              <a:t>      </a:t>
            </a:r>
            <a:r>
              <a:rPr lang="zh-CN" altLang="zh-CN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zh-CN" sz="2800" b="1" dirty="0" smtClean="0">
                <a:latin typeface="+mn-ea"/>
              </a:rPr>
              <a:t>）</a:t>
            </a:r>
            <a:r>
              <a:rPr lang="zh-CN" altLang="en-US" sz="2800" b="1" dirty="0" smtClean="0">
                <a:latin typeface="+mn-ea"/>
              </a:rPr>
              <a:t>关键词广告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dirty="0" smtClean="0">
                <a:latin typeface="+mn-ea"/>
              </a:rPr>
              <a:t>        </a:t>
            </a:r>
            <a:r>
              <a:rPr lang="zh-CN" altLang="zh-CN" sz="2800" b="1" dirty="0" smtClean="0">
                <a:latin typeface="+mn-ea"/>
              </a:rPr>
              <a:t>关</a:t>
            </a:r>
            <a:r>
              <a:rPr lang="zh-CN" altLang="zh-CN" sz="2800" b="1" dirty="0">
                <a:latin typeface="+mn-ea"/>
              </a:rPr>
              <a:t>键词广告，</a:t>
            </a:r>
            <a:r>
              <a:rPr lang="zh-CN" altLang="zh-CN" sz="2800" b="1" i="1" u="wavy" dirty="0">
                <a:latin typeface="+mn-ea"/>
              </a:rPr>
              <a:t>也称为</a:t>
            </a:r>
            <a:r>
              <a:rPr lang="en-US" altLang="zh-CN" sz="2800" b="1" i="1" u="wavy" dirty="0">
                <a:latin typeface="+mn-ea"/>
              </a:rPr>
              <a:t>“</a:t>
            </a:r>
            <a:r>
              <a:rPr lang="zh-CN" altLang="zh-CN" sz="2800" b="1" i="1" u="wavy" dirty="0">
                <a:latin typeface="+mn-ea"/>
              </a:rPr>
              <a:t>关键词检索</a:t>
            </a:r>
            <a:r>
              <a:rPr lang="en-US" altLang="zh-CN" sz="2800" b="1" i="1" u="wavy" dirty="0">
                <a:latin typeface="+mn-ea"/>
              </a:rPr>
              <a:t>”</a:t>
            </a:r>
            <a:r>
              <a:rPr lang="zh-CN" altLang="zh-CN" sz="2800" b="1" i="1" u="wavy" dirty="0">
                <a:latin typeface="+mn-ea"/>
              </a:rPr>
              <a:t>，简单来说就是当用户利用某一关键词进行检索，在检索结果页面会出现与该关键词相关的广告内容</a:t>
            </a:r>
            <a:r>
              <a:rPr lang="zh-CN" altLang="zh-CN" sz="2800" b="1" i="1" u="wavy" dirty="0" smtClean="0">
                <a:latin typeface="+mn-ea"/>
              </a:rPr>
              <a:t>。</a:t>
            </a:r>
            <a:endParaRPr lang="en-US" altLang="zh-CN" sz="2800" b="1" i="1" u="wavy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 smtClean="0"/>
              <a:t>       </a:t>
            </a:r>
            <a:r>
              <a:rPr lang="en-US" altLang="zh-CN" sz="2800" b="1" dirty="0" smtClean="0">
                <a:latin typeface="+mn-ea"/>
              </a:rPr>
              <a:t> </a:t>
            </a:r>
            <a:r>
              <a:rPr lang="zh-CN" altLang="zh-CN" sz="2800" b="1" dirty="0" smtClean="0">
                <a:latin typeface="+mn-ea"/>
              </a:rPr>
              <a:t>分</a:t>
            </a:r>
            <a:r>
              <a:rPr lang="zh-CN" altLang="en-US" sz="2800" b="1" dirty="0" smtClean="0">
                <a:latin typeface="+mn-ea"/>
              </a:rPr>
              <a:t>为</a:t>
            </a:r>
            <a:r>
              <a:rPr lang="zh-CN" altLang="zh-CN" sz="2800" b="1" dirty="0" smtClean="0">
                <a:latin typeface="+mn-ea"/>
              </a:rPr>
              <a:t>：</a:t>
            </a:r>
            <a:r>
              <a:rPr lang="zh-CN" altLang="zh-CN" sz="2800" b="1" dirty="0">
                <a:latin typeface="+mn-ea"/>
              </a:rPr>
              <a:t>泛关键词、目标关键词、长尾关键词。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2800" b="1" dirty="0">
              <a:latin typeface="+mn-ea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广告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161925"/>
            <a:ext cx="8178800" cy="5334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solidFill>
                  <a:srgbClr val="FFFFCC"/>
                </a:solidFill>
                <a:ea typeface="宋体" pitchFamily="2" charset="-122"/>
              </a:rPr>
              <a:t>学习要点</a:t>
            </a:r>
            <a:endParaRPr lang="en-US" altLang="zh-CN" sz="4800" smtClean="0">
              <a:solidFill>
                <a:srgbClr val="FFFFCC"/>
              </a:solidFill>
              <a:ea typeface="宋体" pitchFamily="2" charset="-122"/>
            </a:endParaRPr>
          </a:p>
        </p:txBody>
      </p:sp>
      <p:grpSp>
        <p:nvGrpSpPr>
          <p:cNvPr id="4099" name="Group 4"/>
          <p:cNvGrpSpPr>
            <a:grpSpLocks/>
          </p:cNvGrpSpPr>
          <p:nvPr/>
        </p:nvGrpSpPr>
        <p:grpSpPr bwMode="auto">
          <a:xfrm>
            <a:off x="1600200" y="1827213"/>
            <a:ext cx="5715000" cy="889094"/>
            <a:chOff x="960" y="1783"/>
            <a:chExt cx="3312" cy="473"/>
          </a:xfrm>
        </p:grpSpPr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1536" y="1865"/>
              <a:ext cx="2736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6" name="AutoShape 6"/>
            <p:cNvSpPr>
              <a:spLocks noChangeArrowheads="1"/>
            </p:cNvSpPr>
            <p:nvPr/>
          </p:nvSpPr>
          <p:spPr bwMode="gray">
            <a:xfrm>
              <a:off x="1008" y="1783"/>
              <a:ext cx="960" cy="473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7" name="Text Box 7"/>
            <p:cNvSpPr txBox="1">
              <a:spLocks noChangeArrowheads="1"/>
            </p:cNvSpPr>
            <p:nvPr/>
          </p:nvSpPr>
          <p:spPr bwMode="gray">
            <a:xfrm>
              <a:off x="1968" y="1872"/>
              <a:ext cx="2160" cy="2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zh-CN" sz="2800" b="1" dirty="0" smtClean="0">
                  <a:solidFill>
                    <a:schemeClr val="tx2"/>
                  </a:solidFill>
                  <a:ea typeface="宋体" pitchFamily="2" charset="-122"/>
                </a:rPr>
                <a:t>美</a:t>
              </a:r>
              <a:r>
                <a:rPr lang="zh-CN" altLang="zh-CN" sz="2800" b="1" dirty="0">
                  <a:solidFill>
                    <a:schemeClr val="tx2"/>
                  </a:solidFill>
                  <a:ea typeface="宋体" pitchFamily="2" charset="-122"/>
                </a:rPr>
                <a:t>联航空的成功案例</a:t>
              </a:r>
              <a:endParaRPr lang="en-US" altLang="zh-CN" sz="2800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4118" name="Text Box 8"/>
            <p:cNvSpPr txBox="1">
              <a:spLocks noChangeArrowheads="1"/>
            </p:cNvSpPr>
            <p:nvPr/>
          </p:nvSpPr>
          <p:spPr bwMode="gray">
            <a:xfrm>
              <a:off x="960" y="1872"/>
              <a:ext cx="1033" cy="2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chemeClr val="tx2"/>
                  </a:solidFill>
                  <a:ea typeface="宋体" pitchFamily="2" charset="-122"/>
                </a:rPr>
                <a:t>引例</a:t>
              </a:r>
              <a:endParaRPr lang="en-US" altLang="zh-CN" sz="2800" b="1">
                <a:solidFill>
                  <a:schemeClr val="tx2"/>
                </a:solidFill>
                <a:ea typeface="宋体" pitchFamily="2" charset="-122"/>
              </a:endParaRPr>
            </a:p>
          </p:txBody>
        </p:sp>
      </p:grpSp>
      <p:grpSp>
        <p:nvGrpSpPr>
          <p:cNvPr id="4100" name="Group 9"/>
          <p:cNvGrpSpPr>
            <a:grpSpLocks/>
          </p:cNvGrpSpPr>
          <p:nvPr/>
        </p:nvGrpSpPr>
        <p:grpSpPr bwMode="auto">
          <a:xfrm>
            <a:off x="1752600" y="2743200"/>
            <a:ext cx="5562600" cy="914400"/>
            <a:chOff x="1056" y="1824"/>
            <a:chExt cx="3216" cy="432"/>
          </a:xfrm>
        </p:grpSpPr>
        <p:sp>
          <p:nvSpPr>
            <p:cNvPr id="64522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2" name="AutoShape 11"/>
            <p:cNvSpPr>
              <a:spLocks noChangeArrowheads="1"/>
            </p:cNvSpPr>
            <p:nvPr/>
          </p:nvSpPr>
          <p:spPr bwMode="gray">
            <a:xfrm>
              <a:off x="1056" y="1824"/>
              <a:ext cx="793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3" name="Text Box 12"/>
            <p:cNvSpPr txBox="1">
              <a:spLocks noChangeArrowheads="1"/>
            </p:cNvSpPr>
            <p:nvPr/>
          </p:nvSpPr>
          <p:spPr bwMode="gray">
            <a:xfrm>
              <a:off x="1680" y="1920"/>
              <a:ext cx="2548" cy="2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800" b="1" dirty="0" smtClean="0">
                  <a:solidFill>
                    <a:schemeClr val="tx2"/>
                  </a:solidFill>
                  <a:ea typeface="宋体" pitchFamily="2" charset="-122"/>
                </a:rPr>
                <a:t>搜索引擎营销的基本原理</a:t>
              </a:r>
              <a:endParaRPr lang="en-US" altLang="zh-CN" sz="2800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4114" name="Text Box 13"/>
            <p:cNvSpPr txBox="1">
              <a:spLocks noChangeArrowheads="1"/>
            </p:cNvSpPr>
            <p:nvPr/>
          </p:nvSpPr>
          <p:spPr bwMode="gray">
            <a:xfrm>
              <a:off x="1232" y="1932"/>
              <a:ext cx="396" cy="2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800" b="1" dirty="0" smtClean="0">
                  <a:solidFill>
                    <a:schemeClr val="tx2"/>
                  </a:solidFill>
                  <a:ea typeface="宋体" pitchFamily="2" charset="-122"/>
                </a:rPr>
                <a:t>4.1</a:t>
              </a:r>
              <a:endParaRPr lang="en-US" altLang="zh-CN" sz="2800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</p:grpSp>
      <p:grpSp>
        <p:nvGrpSpPr>
          <p:cNvPr id="4101" name="Group 14"/>
          <p:cNvGrpSpPr>
            <a:grpSpLocks/>
          </p:cNvGrpSpPr>
          <p:nvPr/>
        </p:nvGrpSpPr>
        <p:grpSpPr bwMode="auto">
          <a:xfrm>
            <a:off x="1828800" y="3733800"/>
            <a:ext cx="5562600" cy="990600"/>
            <a:chOff x="1104" y="1824"/>
            <a:chExt cx="3212" cy="432"/>
          </a:xfrm>
        </p:grpSpPr>
        <p:sp>
          <p:nvSpPr>
            <p:cNvPr id="64527" name="AutoShape 1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8" name="AutoShape 16"/>
            <p:cNvSpPr>
              <a:spLocks noChangeArrowheads="1"/>
            </p:cNvSpPr>
            <p:nvPr/>
          </p:nvSpPr>
          <p:spPr bwMode="gray">
            <a:xfrm>
              <a:off x="1104" y="1824"/>
              <a:ext cx="816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9" name="Text Box 17"/>
            <p:cNvSpPr txBox="1">
              <a:spLocks noChangeArrowheads="1"/>
            </p:cNvSpPr>
            <p:nvPr/>
          </p:nvSpPr>
          <p:spPr bwMode="gray">
            <a:xfrm>
              <a:off x="1720" y="1920"/>
              <a:ext cx="2596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2800" b="1" dirty="0" smtClean="0">
                  <a:solidFill>
                    <a:schemeClr val="tx2"/>
                  </a:solidFill>
                  <a:ea typeface="宋体" pitchFamily="2" charset="-122"/>
                </a:rPr>
                <a:t>搜索引擎营销的模式与方法</a:t>
              </a:r>
              <a:endParaRPr lang="en-US" altLang="zh-CN" sz="2800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  <p:sp>
          <p:nvSpPr>
            <p:cNvPr id="4110" name="Text Box 18"/>
            <p:cNvSpPr txBox="1">
              <a:spLocks noChangeArrowheads="1"/>
            </p:cNvSpPr>
            <p:nvPr/>
          </p:nvSpPr>
          <p:spPr bwMode="gray">
            <a:xfrm>
              <a:off x="1324" y="1924"/>
              <a:ext cx="395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800" b="1" dirty="0" smtClean="0">
                  <a:solidFill>
                    <a:schemeClr val="tx2"/>
                  </a:solidFill>
                  <a:ea typeface="宋体" pitchFamily="2" charset="-122"/>
                </a:rPr>
                <a:t>4.2</a:t>
              </a:r>
              <a:endParaRPr lang="en-US" altLang="zh-CN" sz="2800" b="1" dirty="0">
                <a:solidFill>
                  <a:schemeClr val="tx2"/>
                </a:solidFill>
                <a:ea typeface="宋体" pitchFamily="2" charset="-122"/>
              </a:endParaRPr>
            </a:p>
          </p:txBody>
        </p:sp>
      </p:grpSp>
      <p:grpSp>
        <p:nvGrpSpPr>
          <p:cNvPr id="4102" name="Group 19"/>
          <p:cNvGrpSpPr>
            <a:grpSpLocks/>
          </p:cNvGrpSpPr>
          <p:nvPr/>
        </p:nvGrpSpPr>
        <p:grpSpPr bwMode="auto">
          <a:xfrm>
            <a:off x="1905000" y="4800600"/>
            <a:ext cx="5410200" cy="972589"/>
            <a:chOff x="1210" y="1824"/>
            <a:chExt cx="3062" cy="432"/>
          </a:xfrm>
        </p:grpSpPr>
        <p:sp>
          <p:nvSpPr>
            <p:cNvPr id="64532" name="AutoShape 2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5" name="AutoShape 21"/>
            <p:cNvSpPr>
              <a:spLocks noChangeArrowheads="1"/>
            </p:cNvSpPr>
            <p:nvPr/>
          </p:nvSpPr>
          <p:spPr bwMode="gray">
            <a:xfrm>
              <a:off x="1210" y="1824"/>
              <a:ext cx="733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Text Box 2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 dirty="0" smtClean="0">
                  <a:solidFill>
                    <a:srgbClr val="000000"/>
                  </a:solidFill>
                  <a:ea typeface="宋体" pitchFamily="2" charset="-122"/>
                </a:rPr>
                <a:t>本</a:t>
              </a:r>
              <a:r>
                <a:rPr lang="zh-CN" altLang="en-US" sz="2800" b="1" dirty="0" smtClean="0">
                  <a:solidFill>
                    <a:srgbClr val="000000"/>
                  </a:solidFill>
                  <a:ea typeface="宋体" pitchFamily="2" charset="-122"/>
                </a:rPr>
                <a:t>任务</a:t>
              </a:r>
              <a:r>
                <a:rPr lang="zh-CN" altLang="en-US" sz="2800" b="1" dirty="0" smtClean="0">
                  <a:solidFill>
                    <a:srgbClr val="000000"/>
                  </a:solidFill>
                  <a:ea typeface="宋体" pitchFamily="2" charset="-122"/>
                </a:rPr>
                <a:t>小结</a:t>
              </a:r>
              <a:endParaRPr lang="en-US" altLang="zh-CN" sz="28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sp>
        <p:nvSpPr>
          <p:cNvPr id="4103" name="Text Box 18"/>
          <p:cNvSpPr txBox="1">
            <a:spLocks noChangeArrowheads="1"/>
          </p:cNvSpPr>
          <p:nvPr/>
        </p:nvSpPr>
        <p:spPr bwMode="gray">
          <a:xfrm>
            <a:off x="2133600" y="5029200"/>
            <a:ext cx="9064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chemeClr val="tx2"/>
                </a:solidFill>
                <a:ea typeface="宋体" pitchFamily="2" charset="-122"/>
              </a:rPr>
              <a:t>总结</a:t>
            </a:r>
            <a:endParaRPr lang="en-US" altLang="zh-CN" sz="2800" b="1">
              <a:solidFill>
                <a:schemeClr val="tx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googl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31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广告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  <p:sp>
        <p:nvSpPr>
          <p:cNvPr id="9" name="矩形 8"/>
          <p:cNvSpPr/>
          <p:nvPr/>
        </p:nvSpPr>
        <p:spPr>
          <a:xfrm>
            <a:off x="2819400" y="6172200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27000" algn="ctr" eaLnBrk="0" hangingPunct="0"/>
            <a:r>
              <a:rPr lang="zh-CN" altLang="en-US" sz="2000" dirty="0" smtClean="0">
                <a:solidFill>
                  <a:srgbClr val="29698D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图</a:t>
            </a:r>
            <a:r>
              <a:rPr lang="en-US" altLang="zh-CN" sz="2000" dirty="0" smtClean="0">
                <a:solidFill>
                  <a:srgbClr val="29698D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4-2 </a:t>
            </a:r>
            <a:r>
              <a:rPr lang="en-US" altLang="zh-CN" sz="2000" dirty="0">
                <a:solidFill>
                  <a:srgbClr val="29698D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Google</a:t>
            </a:r>
            <a:r>
              <a:rPr lang="zh-CN" altLang="en-US" sz="2000" dirty="0">
                <a:solidFill>
                  <a:srgbClr val="29698D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的关键词广告</a:t>
            </a:r>
            <a:endParaRPr lang="zh-CN" altLang="en-US" sz="2000" dirty="0">
              <a:solidFill>
                <a:srgbClr val="29698D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教学互动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4-2】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 indent="266700" algn="ctr" eaLnBrk="0" hangingPunct="0">
              <a:lnSpc>
                <a:spcPct val="150000"/>
              </a:lnSpc>
            </a:pPr>
            <a:r>
              <a:rPr lang="zh-CN" altLang="en-US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 互动问</a:t>
            </a:r>
            <a:r>
              <a:rPr lang="zh-CN" altLang="en-US" sz="2800" dirty="0" smtClean="0">
                <a:latin typeface="Calibri" pitchFamily="34" charset="0"/>
                <a:ea typeface="黑体" pitchFamily="49" charset="-122"/>
                <a:cs typeface="Times New Roman" pitchFamily="18" charset="0"/>
              </a:rPr>
              <a:t>题</a:t>
            </a:r>
            <a:endParaRPr lang="zh-CN" altLang="en-US" sz="2800" dirty="0">
              <a:latin typeface="Calibri" pitchFamily="34" charset="0"/>
              <a:ea typeface="黑体" pitchFamily="49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对教学互动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4-1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中提到的大学生网络商城进行搜索引擎推广，为这个网站设计上文中提到的三种分类的关键词？</a:t>
            </a:r>
          </a:p>
          <a:p>
            <a:pPr indent="45720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en-US" altLang="zh-CN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4.2 </a:t>
            </a:r>
            <a:r>
              <a:rPr lang="zh-CN" altLang="zh-CN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搜索引擎营销的</a:t>
            </a:r>
            <a:r>
              <a:rPr lang="zh-CN" altLang="en-US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模式与方法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1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</a:t>
            </a:r>
            <a:r>
              <a:rPr lang="zh-CN" altLang="zh-CN" sz="2800" b="1" dirty="0" smtClean="0">
                <a:ea typeface="宋体" pitchFamily="2" charset="-122"/>
              </a:rPr>
              <a:t>擎</a:t>
            </a:r>
            <a:r>
              <a:rPr lang="zh-CN" altLang="en-US" sz="2800" b="1" dirty="0" smtClean="0">
                <a:ea typeface="宋体" pitchFamily="2" charset="-122"/>
              </a:rPr>
              <a:t>优化概述</a:t>
            </a:r>
            <a:endParaRPr lang="en-US" altLang="zh-CN" sz="28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dirty="0" smtClean="0">
                <a:latin typeface="+mn-ea"/>
              </a:rPr>
              <a:t>        </a:t>
            </a:r>
            <a:r>
              <a:rPr lang="zh-CN" altLang="zh-CN" sz="2800" b="1" dirty="0" smtClean="0">
                <a:latin typeface="+mn-ea"/>
              </a:rPr>
              <a:t>搜</a:t>
            </a:r>
            <a:r>
              <a:rPr lang="zh-CN" altLang="zh-CN" sz="2800" b="1" dirty="0">
                <a:latin typeface="+mn-ea"/>
              </a:rPr>
              <a:t>索引擎优化</a:t>
            </a:r>
            <a:r>
              <a:rPr lang="zh-CN" altLang="zh-CN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SEO</a:t>
            </a:r>
            <a:r>
              <a:rPr lang="zh-CN" altLang="zh-CN" sz="2800" b="1" dirty="0">
                <a:latin typeface="+mn-ea"/>
              </a:rPr>
              <a:t>），</a:t>
            </a:r>
            <a:r>
              <a:rPr lang="zh-CN" altLang="zh-CN" sz="2800" b="1" i="1" u="wavy" dirty="0">
                <a:latin typeface="+mn-ea"/>
              </a:rPr>
              <a:t>是针对搜索引擎对网页的检索特点，让</a:t>
            </a:r>
            <a:r>
              <a:rPr lang="en-US" altLang="zh-CN" sz="2800" b="1" i="1" u="wavy" dirty="0" err="1">
                <a:latin typeface="+mn-ea"/>
              </a:rPr>
              <a:t>网站建设</a:t>
            </a:r>
            <a:r>
              <a:rPr lang="zh-CN" altLang="zh-CN" sz="2800" b="1" i="1" u="wavy" dirty="0">
                <a:latin typeface="+mn-ea"/>
              </a:rPr>
              <a:t>各项基本要素适合搜索引擎的检索原则，从而使搜索引擎收录尽可能多的网页，并在搜索引擎自然检索结果中排名靠前，最终达到</a:t>
            </a:r>
            <a:r>
              <a:rPr lang="en-US" altLang="zh-CN" sz="2800" b="1" i="1" u="wavy" dirty="0" err="1">
                <a:latin typeface="+mn-ea"/>
              </a:rPr>
              <a:t>网站推广</a:t>
            </a:r>
            <a:r>
              <a:rPr lang="zh-CN" altLang="zh-CN" sz="2800" b="1" i="1" u="wavy" dirty="0">
                <a:latin typeface="+mn-ea"/>
              </a:rPr>
              <a:t>的目的。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2800" b="1" dirty="0" smtClean="0">
              <a:latin typeface="+mn-ea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优化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1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</a:t>
            </a:r>
            <a:r>
              <a:rPr lang="zh-CN" altLang="zh-CN" sz="2800" b="1" dirty="0" smtClean="0">
                <a:ea typeface="宋体" pitchFamily="2" charset="-122"/>
              </a:rPr>
              <a:t>擎</a:t>
            </a:r>
            <a:r>
              <a:rPr lang="zh-CN" altLang="en-US" sz="2800" b="1" dirty="0" smtClean="0">
                <a:ea typeface="宋体" pitchFamily="2" charset="-122"/>
              </a:rPr>
              <a:t>优化概述</a:t>
            </a:r>
            <a:endParaRPr lang="en-US" altLang="zh-CN" sz="28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2800" b="1" dirty="0" smtClean="0">
              <a:latin typeface="+mn-ea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优化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1447800" y="2514600"/>
          <a:ext cx="6629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828800"/>
            <a:ext cx="8153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2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）</a:t>
            </a:r>
            <a:r>
              <a:rPr lang="zh-CN" altLang="zh-CN" sz="2800" b="1" dirty="0" smtClean="0">
                <a:ea typeface="宋体" pitchFamily="2" charset="-122"/>
              </a:rPr>
              <a:t>搜</a:t>
            </a:r>
            <a:r>
              <a:rPr lang="zh-CN" altLang="zh-CN" sz="2800" b="1" dirty="0">
                <a:ea typeface="宋体" pitchFamily="2" charset="-122"/>
              </a:rPr>
              <a:t>索引</a:t>
            </a:r>
            <a:r>
              <a:rPr lang="zh-CN" altLang="zh-CN" sz="2800" b="1" dirty="0" smtClean="0">
                <a:ea typeface="宋体" pitchFamily="2" charset="-122"/>
              </a:rPr>
              <a:t>擎</a:t>
            </a:r>
            <a:r>
              <a:rPr lang="zh-CN" altLang="en-US" sz="2800" b="1" dirty="0" smtClean="0">
                <a:ea typeface="宋体" pitchFamily="2" charset="-122"/>
              </a:rPr>
              <a:t>优化的主要步骤</a:t>
            </a:r>
            <a:endParaRPr lang="en-US" altLang="zh-CN" sz="28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2800" b="1" dirty="0" smtClean="0">
              <a:latin typeface="+mn-ea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en-US" altLang="zh-CN" sz="2800" b="1" dirty="0" smtClean="0">
              <a:ea typeface="宋体" pitchFamily="2" charset="-122"/>
            </a:endParaRPr>
          </a:p>
          <a:p>
            <a:pPr marL="342900" lvl="0" indent="-342900" eaLnBrk="0" hangingPunct="0">
              <a:lnSpc>
                <a:spcPct val="150000"/>
              </a:lnSpc>
              <a:buClr>
                <a:schemeClr val="hlink"/>
              </a:buClr>
            </a:pPr>
            <a:endParaRPr lang="zh-CN" altLang="zh-CN" sz="2800" b="1" dirty="0">
              <a:ea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0" y="114300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4.2.2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</a:t>
            </a:r>
            <a:r>
              <a:rPr lang="zh-CN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优化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模式与方法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0" y="2514600"/>
          <a:ext cx="9144000" cy="4133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同步案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4-2】</a:t>
            </a:r>
            <a:endParaRPr lang="en-US" altLang="zh-CN" sz="2800" b="1" dirty="0">
              <a:solidFill>
                <a:schemeClr val="tx2"/>
              </a:solidFill>
              <a:ea typeface="宋体" pitchFamily="2" charset="-122"/>
              <a:cs typeface="Times New Roman" pitchFamily="18" charset="0"/>
            </a:endParaRPr>
          </a:p>
          <a:p>
            <a:pPr indent="266700" algn="ctr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BMW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的搜索引擎推广策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略</a:t>
            </a:r>
            <a:endParaRPr lang="zh-CN" altLang="en-US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266700"/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        BMW</a:t>
            </a:r>
            <a:r>
              <a:rPr lang="zh-CN" altLang="zh-CN" sz="2400" b="1" dirty="0">
                <a:latin typeface="+mn-ea"/>
              </a:rPr>
              <a:t>在美国本土的搜索营销策略是激进的投放策略，即让旗下所有产品名称都置于搜索结果的第一位，并在此基础上，详细研究用户查询时可能出现的关键词组合方式，将有关产品名称的各种排列组合的关键词一并购买，并使之搜索结果排名也处于首位。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/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</a:t>
            </a:r>
            <a:r>
              <a:rPr lang="zh-CN" altLang="zh-CN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搜索引擎营销的</a:t>
            </a:r>
            <a:r>
              <a:rPr lang="zh-CN" altLang="en-US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模式与方法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同步案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4-2】</a:t>
            </a:r>
            <a:endParaRPr lang="en-US" altLang="zh-CN" sz="2800" b="1" dirty="0">
              <a:solidFill>
                <a:schemeClr val="tx2"/>
              </a:solidFill>
              <a:ea typeface="宋体" pitchFamily="2" charset="-122"/>
              <a:cs typeface="Times New Roman" pitchFamily="18" charset="0"/>
            </a:endParaRPr>
          </a:p>
          <a:p>
            <a:pPr indent="266700" algn="ctr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BMW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的搜索引擎推广策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略</a:t>
            </a:r>
            <a:endParaRPr lang="zh-CN" altLang="en-US" sz="28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266700"/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        </a:t>
            </a:r>
            <a:r>
              <a:rPr lang="zh-CN" altLang="zh-CN" sz="2400" b="1" dirty="0" smtClean="0">
                <a:latin typeface="+mn-ea"/>
              </a:rPr>
              <a:t>此</a:t>
            </a:r>
            <a:r>
              <a:rPr lang="zh-CN" altLang="zh-CN" sz="2400" b="1" dirty="0">
                <a:latin typeface="+mn-ea"/>
              </a:rPr>
              <a:t>外，</a:t>
            </a:r>
            <a:r>
              <a:rPr lang="en-US" altLang="zh-CN" sz="2400" b="1" dirty="0">
                <a:latin typeface="+mn-ea"/>
              </a:rPr>
              <a:t>BMW</a:t>
            </a:r>
            <a:r>
              <a:rPr lang="zh-CN" altLang="zh-CN" sz="2400" b="1" dirty="0">
                <a:latin typeface="+mn-ea"/>
              </a:rPr>
              <a:t>与搜索运营商达成精诚合作，利用搜索引擎分</a:t>
            </a:r>
            <a:r>
              <a:rPr lang="en-US" altLang="zh-CN" sz="2400" b="1" dirty="0">
                <a:latin typeface="+mn-ea"/>
              </a:rPr>
              <a:t>IP</a:t>
            </a:r>
            <a:r>
              <a:rPr lang="zh-CN" altLang="zh-CN" sz="2400" b="1" dirty="0">
                <a:latin typeface="+mn-ea"/>
              </a:rPr>
              <a:t>显示关键词广告的功能，联合分散在全美各城市的经销商，进行当地市场的品牌精准传播。用户输入</a:t>
            </a:r>
            <a:r>
              <a:rPr lang="en-US" altLang="zh-CN" sz="2400" b="1" dirty="0">
                <a:latin typeface="+mn-ea"/>
              </a:rPr>
              <a:t>BMW</a:t>
            </a:r>
            <a:r>
              <a:rPr lang="zh-CN" altLang="zh-CN" sz="2400" b="1" dirty="0">
                <a:latin typeface="+mn-ea"/>
              </a:rPr>
              <a:t>产品的名称后，在结果列表首位展示的是</a:t>
            </a:r>
            <a:r>
              <a:rPr lang="en-US" altLang="zh-CN" sz="2400" b="1" dirty="0">
                <a:latin typeface="+mn-ea"/>
              </a:rPr>
              <a:t>BMW</a:t>
            </a:r>
            <a:r>
              <a:rPr lang="zh-CN" altLang="zh-CN" sz="2400" b="1" dirty="0">
                <a:latin typeface="+mn-ea"/>
              </a:rPr>
              <a:t>美国的官方网站，结果列表次位展示的是当地经销商的网站。如果用户的</a:t>
            </a:r>
            <a:r>
              <a:rPr lang="en-US" altLang="zh-CN" sz="2400" b="1" dirty="0">
                <a:latin typeface="+mn-ea"/>
              </a:rPr>
              <a:t>IP</a:t>
            </a:r>
            <a:r>
              <a:rPr lang="zh-CN" altLang="zh-CN" sz="2400" b="1" dirty="0">
                <a:latin typeface="+mn-ea"/>
              </a:rPr>
              <a:t>来自西雅图，第二位结果则是西雅图的经销商网站。</a:t>
            </a:r>
          </a:p>
          <a:p>
            <a:pPr>
              <a:lnSpc>
                <a:spcPct val="150000"/>
              </a:lnSpc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/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</a:t>
            </a:r>
            <a:r>
              <a:rPr lang="zh-CN" altLang="zh-CN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搜索引擎营销的</a:t>
            </a:r>
            <a:r>
              <a:rPr lang="zh-CN" altLang="en-US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模式与方法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5"/>
          <p:cNvSpPr txBox="1">
            <a:spLocks/>
          </p:cNvSpPr>
          <p:nvPr/>
        </p:nvSpPr>
        <p:spPr bwMode="auto">
          <a:xfrm>
            <a:off x="457200" y="1295400"/>
            <a:ext cx="8153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【</a:t>
            </a:r>
            <a:r>
              <a:rPr lang="zh-CN" altLang="en-US" sz="2800" b="1" dirty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同步案</a:t>
            </a:r>
            <a:r>
              <a:rPr lang="zh-CN" altLang="en-US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2"/>
                </a:solidFill>
                <a:ea typeface="宋体" pitchFamily="2" charset="-122"/>
                <a:cs typeface="Times New Roman" pitchFamily="18" charset="0"/>
              </a:rPr>
              <a:t>4-2】</a:t>
            </a:r>
            <a:endParaRPr lang="en-US" altLang="zh-CN" sz="2800" b="1" dirty="0">
              <a:solidFill>
                <a:schemeClr val="tx2"/>
              </a:solidFill>
              <a:ea typeface="宋体" pitchFamily="2" charset="-122"/>
              <a:cs typeface="Times New Roman" pitchFamily="18" charset="0"/>
            </a:endParaRPr>
          </a:p>
          <a:p>
            <a:pPr indent="266700" algn="ctr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Calibri" pitchFamily="34" charset="0"/>
                <a:ea typeface="黑体" pitchFamily="49" charset="-122"/>
                <a:cs typeface="Times New Roman" pitchFamily="18" charset="0"/>
              </a:rPr>
              <a:t>BMW</a:t>
            </a:r>
            <a:r>
              <a:rPr lang="zh-CN" altLang="zh-CN" sz="2800" dirty="0">
                <a:latin typeface="Calibri" pitchFamily="34" charset="0"/>
                <a:ea typeface="黑体" pitchFamily="49" charset="-122"/>
                <a:cs typeface="Times New Roman" pitchFamily="18" charset="0"/>
              </a:rPr>
              <a:t>的搜索引擎推广策</a:t>
            </a:r>
            <a:r>
              <a:rPr lang="zh-CN" altLang="zh-CN" sz="2800" dirty="0" smtClean="0">
                <a:latin typeface="Calibri" pitchFamily="34" charset="0"/>
                <a:ea typeface="黑体" pitchFamily="49" charset="-122"/>
                <a:cs typeface="Times New Roman" pitchFamily="18" charset="0"/>
              </a:rPr>
              <a:t>略</a:t>
            </a:r>
            <a:endParaRPr lang="zh-CN" altLang="en-US" sz="2800" dirty="0">
              <a:latin typeface="Calibri" pitchFamily="34" charset="0"/>
              <a:ea typeface="黑体" pitchFamily="49" charset="-122"/>
              <a:cs typeface="Times New Roman" pitchFamily="18" charset="0"/>
            </a:endParaRPr>
          </a:p>
          <a:p>
            <a:pPr indent="266700"/>
            <a:r>
              <a:rPr lang="en-US" altLang="zh-CN" sz="2000" b="1" dirty="0" smtClean="0">
                <a:latin typeface="+mn-ea"/>
                <a:cs typeface="Times New Roman" pitchFamily="18" charset="0"/>
              </a:rPr>
              <a:t>    </a:t>
            </a:r>
            <a:endParaRPr lang="en-US" altLang="zh-CN" sz="2000" b="1" dirty="0" smtClean="0">
              <a:ea typeface="宋体" pitchFamily="2" charset="-122"/>
            </a:endParaRPr>
          </a:p>
          <a:p>
            <a:pPr indent="266700"/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zh-CN" altLang="en-US" sz="2400" b="1" dirty="0" smtClean="0">
                <a:ea typeface="宋体" pitchFamily="2" charset="-122"/>
              </a:rPr>
              <a:t>问题：</a:t>
            </a:r>
            <a:r>
              <a:rPr lang="zh-CN" altLang="zh-CN" sz="2400" dirty="0"/>
              <a:t>分析上述案例的成功之处。</a:t>
            </a:r>
            <a:endParaRPr lang="zh-CN" altLang="en-US" sz="2400" dirty="0"/>
          </a:p>
          <a:p>
            <a:pPr indent="266700"/>
            <a:endParaRPr lang="en-US" altLang="zh-CN" sz="2400" b="1" dirty="0" smtClean="0">
              <a:ea typeface="宋体" pitchFamily="2" charset="-122"/>
            </a:endParaRPr>
          </a:p>
          <a:p>
            <a:pPr indent="266700"/>
            <a:r>
              <a:rPr lang="zh-CN" altLang="en-US" sz="2400" b="1" dirty="0" smtClean="0">
                <a:ea typeface="宋体" pitchFamily="2" charset="-122"/>
              </a:rPr>
              <a:t>分析提示</a:t>
            </a:r>
            <a:r>
              <a:rPr lang="zh-CN" altLang="en-US" sz="2400" dirty="0" smtClean="0">
                <a:ea typeface="宋体" pitchFamily="2" charset="-122"/>
              </a:rPr>
              <a:t>：</a:t>
            </a:r>
            <a:r>
              <a:rPr lang="en-US" altLang="zh-CN" sz="2400" dirty="0"/>
              <a:t>BMW</a:t>
            </a:r>
            <a:r>
              <a:rPr lang="zh-CN" altLang="zh-CN" sz="2400" dirty="0"/>
              <a:t>的这一举措，首先达成了品牌的大面积覆盖，关于</a:t>
            </a:r>
            <a:r>
              <a:rPr lang="en-US" altLang="zh-CN" sz="2400" dirty="0"/>
              <a:t>BMW</a:t>
            </a:r>
            <a:r>
              <a:rPr lang="zh-CN" altLang="zh-CN" sz="2400" dirty="0"/>
              <a:t>的一切产品都排在搜索结果首位，在用户心目中树立了良好的品牌形象。其次，达成了品牌的细分覆盖，能够根据用户所属地区提供有针对性的结果，为经销商的销售带来线索。最后，</a:t>
            </a:r>
            <a:r>
              <a:rPr lang="en-US" altLang="zh-CN" sz="2400" dirty="0"/>
              <a:t>BMW</a:t>
            </a:r>
            <a:r>
              <a:rPr lang="zh-CN" altLang="zh-CN" sz="2400" dirty="0"/>
              <a:t>与经销商联合进行搜索营销，使得</a:t>
            </a:r>
            <a:r>
              <a:rPr lang="en-US" altLang="zh-CN" sz="2400" dirty="0"/>
              <a:t>BMW</a:t>
            </a:r>
            <a:r>
              <a:rPr lang="zh-CN" altLang="zh-CN" sz="2400" dirty="0"/>
              <a:t>的整体品牌形象得到高度统一，同时节省了各经销商各自为战带来的高额广告预算。</a:t>
            </a:r>
            <a:endParaRPr lang="zh-CN" altLang="en-US" sz="2400" dirty="0">
              <a:ea typeface="宋体" pitchFamily="2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hangingPunct="0"/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4.2</a:t>
            </a:r>
            <a:r>
              <a:rPr lang="zh-CN" altLang="zh-CN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搜索引擎营销的</a:t>
            </a:r>
            <a:r>
              <a:rPr lang="zh-CN" altLang="en-US" sz="4400" b="1" kern="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模式与方法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305800" cy="563563"/>
          </a:xfrm>
        </p:spPr>
        <p:txBody>
          <a:bodyPr/>
          <a:lstStyle/>
          <a:p>
            <a:pPr algn="l"/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本任务小结</a:t>
            </a:r>
            <a:endParaRPr lang="zh-CN" altLang="en-US" sz="440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27" name="Rectangle 1"/>
          <p:cNvSpPr>
            <a:spLocks noChangeArrowheads="1"/>
          </p:cNvSpPr>
          <p:nvPr/>
        </p:nvSpPr>
        <p:spPr bwMode="auto">
          <a:xfrm>
            <a:off x="304800" y="1371473"/>
            <a:ext cx="86106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indent="457200"/>
            <a:r>
              <a:rPr lang="zh-CN" altLang="zh-CN" sz="2000" dirty="0">
                <a:latin typeface="+mn-ea"/>
              </a:rPr>
              <a:t>搜索引擎</a:t>
            </a:r>
            <a:r>
              <a:rPr lang="en-US" altLang="zh-CN" sz="2000" dirty="0">
                <a:latin typeface="+mn-ea"/>
              </a:rPr>
              <a:t>(Search Engine)</a:t>
            </a:r>
            <a:r>
              <a:rPr lang="zh-CN" altLang="zh-CN" sz="2000" dirty="0">
                <a:latin typeface="+mn-ea"/>
              </a:rPr>
              <a:t>是指根据一定的策略、运用特定的计算机程序从互联网上搜集信息，在对信息进行组织和处理后，为用户提供</a:t>
            </a:r>
            <a:r>
              <a:rPr lang="en-US" altLang="zh-CN" sz="2000" dirty="0">
                <a:latin typeface="+mn-ea"/>
              </a:rPr>
              <a:t>检索</a:t>
            </a:r>
            <a:r>
              <a:rPr lang="zh-CN" altLang="zh-CN" sz="2000" dirty="0">
                <a:latin typeface="+mn-ea"/>
              </a:rPr>
              <a:t>服务，将用户检索相关的信息展示给用户的系统。按其工作方式主要可分为三种，分别是全文搜索引擎、目录索引类搜索引擎和元搜索引擎。</a:t>
            </a:r>
          </a:p>
          <a:p>
            <a:pPr indent="457200"/>
            <a:r>
              <a:rPr lang="zh-CN" altLang="zh-CN" sz="2000" dirty="0">
                <a:latin typeface="+mn-ea"/>
              </a:rPr>
              <a:t>搜索引擎营销，是根据用户使用搜索引擎的方式，利用用户检索信息的机会尽可能将营销</a:t>
            </a:r>
            <a:r>
              <a:rPr lang="en-US" altLang="zh-CN" sz="2000" dirty="0">
                <a:latin typeface="+mn-ea"/>
              </a:rPr>
              <a:t>信息传递</a:t>
            </a:r>
            <a:r>
              <a:rPr lang="zh-CN" altLang="zh-CN" sz="2000" dirty="0">
                <a:latin typeface="+mn-ea"/>
              </a:rPr>
              <a:t>给目标用户。搜索引擎营销主要实现方法包括：分类目录登录、竞价排名、付费</a:t>
            </a:r>
            <a:r>
              <a:rPr lang="en-US" altLang="zh-CN" sz="2000" dirty="0" err="1">
                <a:latin typeface="+mn-ea"/>
              </a:rPr>
              <a:t>搜索引擎广告</a:t>
            </a:r>
            <a:r>
              <a:rPr lang="zh-CN" altLang="zh-CN" sz="2000" dirty="0">
                <a:latin typeface="+mn-ea"/>
              </a:rPr>
              <a:t>、关键词广告、搜索引擎优化（搜索引擎自然排名）等。</a:t>
            </a:r>
          </a:p>
          <a:p>
            <a:pPr indent="457200"/>
            <a:r>
              <a:rPr lang="zh-CN" altLang="zh-CN" sz="2000" dirty="0">
                <a:latin typeface="+mn-ea"/>
              </a:rPr>
              <a:t>搜索引擎优化，是针对搜索引擎对网页的检索特点，让</a:t>
            </a:r>
            <a:r>
              <a:rPr lang="en-US" altLang="zh-CN" sz="2000" dirty="0" err="1">
                <a:latin typeface="+mn-ea"/>
              </a:rPr>
              <a:t>网站建设</a:t>
            </a:r>
            <a:r>
              <a:rPr lang="zh-CN" altLang="zh-CN" sz="2000" dirty="0">
                <a:latin typeface="+mn-ea"/>
              </a:rPr>
              <a:t>各项基本要素适合搜索引擎的检索原则，从而使搜索引擎收录尽可能多的网页，并在搜索引擎自然检索结果中排名靠前，最终达到</a:t>
            </a:r>
            <a:r>
              <a:rPr lang="en-US" altLang="zh-CN" sz="2000" dirty="0" err="1">
                <a:latin typeface="+mn-ea"/>
              </a:rPr>
              <a:t>网站推广</a:t>
            </a:r>
            <a:r>
              <a:rPr lang="zh-CN" altLang="zh-CN" sz="2000" dirty="0">
                <a:latin typeface="+mn-ea"/>
              </a:rPr>
              <a:t>的目的。搜索引擎优化分为站外</a:t>
            </a:r>
            <a:r>
              <a:rPr lang="en-US" altLang="zh-CN" sz="2000" dirty="0">
                <a:latin typeface="+mn-ea"/>
              </a:rPr>
              <a:t>SEO</a:t>
            </a:r>
            <a:r>
              <a:rPr lang="zh-CN" altLang="zh-CN" sz="2000" dirty="0">
                <a:latin typeface="+mn-ea"/>
              </a:rPr>
              <a:t>和站内</a:t>
            </a:r>
            <a:r>
              <a:rPr lang="en-US" altLang="zh-CN" sz="2000" dirty="0">
                <a:latin typeface="+mn-ea"/>
              </a:rPr>
              <a:t>SEO</a:t>
            </a:r>
            <a:r>
              <a:rPr lang="zh-CN" altLang="zh-CN" sz="2000" dirty="0">
                <a:latin typeface="+mn-ea"/>
              </a:rPr>
              <a:t>两种。</a:t>
            </a:r>
          </a:p>
          <a:p>
            <a:pPr indent="457200"/>
            <a:r>
              <a:rPr lang="zh-CN" altLang="zh-CN" sz="2000" dirty="0">
                <a:latin typeface="+mn-ea"/>
              </a:rPr>
              <a:t>搜索引擎优化的基本内容和方法包括：关键词分析，网站架构分析，网站目录和页面优化，内容发布和链接布置，与搜索引擎对话，建立</a:t>
            </a:r>
            <a:r>
              <a:rPr lang="en-US" altLang="zh-CN" sz="2000" dirty="0" err="1">
                <a:latin typeface="+mn-ea"/>
              </a:rPr>
              <a:t>网站地图</a:t>
            </a:r>
            <a:r>
              <a:rPr lang="zh-CN" altLang="zh-CN" sz="2000" dirty="0">
                <a:latin typeface="+mn-ea"/>
              </a:rPr>
              <a:t>，高质量的友情链接，网站流量分析。</a:t>
            </a:r>
          </a:p>
          <a:p>
            <a:endParaRPr lang="zh-CN" altLang="en-US" sz="2000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1890713" y="2514600"/>
            <a:ext cx="5881687" cy="722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dirty="0" smtClean="0">
                <a:ea typeface="宋体" pitchFamily="2" charset="-122"/>
              </a:rPr>
              <a:t>引 例</a:t>
            </a:r>
            <a:endParaRPr lang="en-US" altLang="zh-CN" sz="4800" dirty="0" smtClean="0">
              <a:ea typeface="宋体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153400" cy="5029200"/>
          </a:xfrm>
        </p:spPr>
        <p:txBody>
          <a:bodyPr/>
          <a:lstStyle/>
          <a:p>
            <a:pPr algn="ctr">
              <a:buNone/>
            </a:pPr>
            <a:r>
              <a:rPr lang="zh-CN" altLang="zh-CN" sz="3200" dirty="0" smtClean="0">
                <a:solidFill>
                  <a:schemeClr val="tx2"/>
                </a:solidFill>
                <a:ea typeface="宋体" pitchFamily="2" charset="-122"/>
              </a:rPr>
              <a:t>美联航空的成功案例</a:t>
            </a:r>
            <a:endParaRPr lang="zh-CN" altLang="en-US" sz="32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ea typeface="宋体" pitchFamily="2" charset="-122"/>
              </a:rPr>
              <a:t>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dirty="0" smtClean="0">
                <a:ea typeface="宋体" pitchFamily="2" charset="-122"/>
              </a:rPr>
              <a:t>          </a:t>
            </a:r>
            <a:r>
              <a:rPr lang="zh-CN" altLang="zh-CN" sz="2400" dirty="0" smtClean="0">
                <a:ea typeface="宋体" pitchFamily="2" charset="-122"/>
              </a:rPr>
              <a:t>美国联合航空公司（</a:t>
            </a:r>
            <a:r>
              <a:rPr lang="en-US" altLang="zh-CN" sz="2400" dirty="0" smtClean="0">
                <a:ea typeface="宋体" pitchFamily="2" charset="-122"/>
              </a:rPr>
              <a:t>United Airlines</a:t>
            </a:r>
            <a:r>
              <a:rPr lang="zh-CN" altLang="zh-CN" sz="2400" dirty="0" smtClean="0">
                <a:ea typeface="宋体" pitchFamily="2" charset="-122"/>
              </a:rPr>
              <a:t>）在</a:t>
            </a:r>
            <a:r>
              <a:rPr lang="en-US" altLang="zh-CN" sz="2400" dirty="0" smtClean="0">
                <a:ea typeface="宋体" pitchFamily="2" charset="-122"/>
              </a:rPr>
              <a:t>2007</a:t>
            </a:r>
            <a:r>
              <a:rPr lang="zh-CN" altLang="zh-CN" sz="2400" dirty="0" smtClean="0">
                <a:ea typeface="宋体" pitchFamily="2" charset="-122"/>
              </a:rPr>
              <a:t>年第一季度期间，充分利用搜索营销手段，在消费者形成机票购买决策前就与之充分互动，将消费者最想预先知晓的机票信息做最有效的传达，在广告预算没有增长的情况下，搜索营销产生的销售业绩增长超过两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smtClean="0">
                <a:ea typeface="宋体" pitchFamily="2" charset="-122"/>
              </a:rPr>
              <a:t>引 例</a:t>
            </a:r>
            <a:endParaRPr lang="en-US" altLang="zh-CN" sz="4800" smtClean="0">
              <a:ea typeface="宋体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zh-CN" altLang="zh-CN" sz="3200" dirty="0" smtClean="0">
                <a:solidFill>
                  <a:schemeClr val="tx2"/>
                </a:solidFill>
                <a:ea typeface="宋体" pitchFamily="2" charset="-122"/>
              </a:rPr>
              <a:t>美联航空的成功案例</a:t>
            </a:r>
            <a:endParaRPr lang="zh-CN" altLang="en-US" sz="3200" dirty="0" smtClean="0">
              <a:solidFill>
                <a:schemeClr val="tx2"/>
              </a:solidFill>
              <a:ea typeface="宋体" pitchFamily="2" charset="-122"/>
            </a:endParaRPr>
          </a:p>
          <a:p>
            <a:pPr>
              <a:buNone/>
            </a:pPr>
            <a:endParaRPr lang="en-US" altLang="zh-CN" sz="1400" dirty="0" smtClean="0">
              <a:ea typeface="宋体" pitchFamily="2" charset="-122"/>
            </a:endParaRPr>
          </a:p>
          <a:p>
            <a:pPr marL="0" indent="342900">
              <a:lnSpc>
                <a:spcPct val="150000"/>
              </a:lnSpc>
              <a:buNone/>
            </a:pPr>
            <a:r>
              <a:rPr lang="en-US" altLang="zh-CN" sz="1800" dirty="0" smtClean="0">
                <a:ea typeface="宋体" pitchFamily="2" charset="-122"/>
              </a:rPr>
              <a:t> </a:t>
            </a:r>
            <a:r>
              <a:rPr lang="en-US" altLang="zh-CN" sz="2400" dirty="0" smtClean="0">
                <a:ea typeface="宋体" pitchFamily="2" charset="-122"/>
              </a:rPr>
              <a:t>  </a:t>
            </a:r>
            <a:r>
              <a:rPr lang="zh-CN" altLang="zh-CN" sz="2400" dirty="0" smtClean="0">
                <a:ea typeface="宋体" pitchFamily="2" charset="-122"/>
              </a:rPr>
              <a:t>美联航空通过调研获知，有</a:t>
            </a:r>
            <a:r>
              <a:rPr lang="en-US" altLang="zh-CN" sz="2400" dirty="0" smtClean="0">
                <a:ea typeface="宋体" pitchFamily="2" charset="-122"/>
              </a:rPr>
              <a:t>65%</a:t>
            </a:r>
            <a:r>
              <a:rPr lang="zh-CN" altLang="zh-CN" sz="2400" dirty="0" smtClean="0">
                <a:ea typeface="宋体" pitchFamily="2" charset="-122"/>
              </a:rPr>
              <a:t>的消费者在做出旅行决定前，会进行至少</a:t>
            </a:r>
            <a:r>
              <a:rPr lang="en-US" altLang="zh-CN" sz="2400" dirty="0" smtClean="0">
                <a:ea typeface="宋体" pitchFamily="2" charset="-122"/>
              </a:rPr>
              <a:t>3</a:t>
            </a:r>
            <a:r>
              <a:rPr lang="zh-CN" altLang="zh-CN" sz="2400" dirty="0" smtClean="0">
                <a:ea typeface="宋体" pitchFamily="2" charset="-122"/>
              </a:rPr>
              <a:t>次的搜索；有</a:t>
            </a:r>
            <a:r>
              <a:rPr lang="en-US" altLang="zh-CN" sz="2400" dirty="0" smtClean="0">
                <a:ea typeface="宋体" pitchFamily="2" charset="-122"/>
              </a:rPr>
              <a:t>29%</a:t>
            </a:r>
            <a:r>
              <a:rPr lang="zh-CN" altLang="zh-CN" sz="2400" dirty="0" smtClean="0">
                <a:ea typeface="宋体" pitchFamily="2" charset="-122"/>
              </a:rPr>
              <a:t>的消费者会进行</a:t>
            </a:r>
            <a:r>
              <a:rPr lang="en-US" altLang="zh-CN" sz="2400" dirty="0" smtClean="0">
                <a:ea typeface="宋体" pitchFamily="2" charset="-122"/>
              </a:rPr>
              <a:t>5</a:t>
            </a:r>
            <a:r>
              <a:rPr lang="zh-CN" altLang="zh-CN" sz="2400" dirty="0" smtClean="0">
                <a:ea typeface="宋体" pitchFamily="2" charset="-122"/>
              </a:rPr>
              <a:t>次以上的搜索。而用户关注的信息主要体现在三个层面：价格、服务和关于航空公司的详细信息。因此，针对这三个层面的信息，分别对关键词的选择以及结果的呈现方式做了优化，使消费者在决策前知晓相关的信息，从而带动了机票销量的促进。</a:t>
            </a:r>
          </a:p>
          <a:p>
            <a:pPr>
              <a:lnSpc>
                <a:spcPct val="150000"/>
              </a:lnSpc>
            </a:pPr>
            <a:endParaRPr lang="zh-CN" altLang="en-US" sz="18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网络营销</a:t>
            </a:r>
            <a:endParaRPr lang="en-US" altLang="zh-CN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228600"/>
            <a:ext cx="8305800" cy="5635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pSp>
        <p:nvGrpSpPr>
          <p:cNvPr id="39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40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2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3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46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49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0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2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3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47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48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6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搜索引擎的简介</a:t>
              </a:r>
              <a:endParaRPr lang="en-US" altLang="zh-CN" sz="28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54" name="Group 107"/>
          <p:cNvGrpSpPr>
            <a:grpSpLocks/>
          </p:cNvGrpSpPr>
          <p:nvPr/>
        </p:nvGrpSpPr>
        <p:grpSpPr bwMode="auto">
          <a:xfrm>
            <a:off x="3581400" y="1831975"/>
            <a:ext cx="2166938" cy="4035425"/>
            <a:chOff x="2208" y="1296"/>
            <a:chExt cx="1365" cy="2542"/>
          </a:xfrm>
        </p:grpSpPr>
        <p:sp>
          <p:nvSpPr>
            <p:cNvPr id="55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0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2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3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4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65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6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搜索引擎营销的含义</a:t>
              </a:r>
              <a:endParaRPr lang="en-US" altLang="zh-CN" sz="2800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66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7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8" name="Group 121"/>
          <p:cNvGrpSpPr>
            <a:grpSpLocks/>
          </p:cNvGrpSpPr>
          <p:nvPr/>
        </p:nvGrpSpPr>
        <p:grpSpPr bwMode="auto">
          <a:xfrm>
            <a:off x="5937250" y="1831975"/>
            <a:ext cx="2170113" cy="4035425"/>
            <a:chOff x="3692" y="1296"/>
            <a:chExt cx="1367" cy="2542"/>
          </a:xfrm>
        </p:grpSpPr>
        <p:sp>
          <p:nvSpPr>
            <p:cNvPr id="69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0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73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78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0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2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4" name="Text Box 132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75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8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搜索引擎营销的主要方法</a:t>
              </a:r>
              <a:endParaRPr lang="en-US" altLang="zh-CN" sz="2800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6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305800" cy="563563"/>
          </a:xfrm>
        </p:spPr>
        <p:txBody>
          <a:bodyPr/>
          <a:lstStyle/>
          <a:p>
            <a:pPr algn="l"/>
            <a:r>
              <a:rPr lang="en-US" altLang="zh-CN" sz="4400" dirty="0" smtClean="0">
                <a:latin typeface="黑体" pitchFamily="49" charset="-122"/>
                <a:ea typeface="黑体" pitchFamily="49" charset="-122"/>
              </a:rPr>
              <a:t>4.1 </a:t>
            </a:r>
            <a:r>
              <a:rPr lang="zh-CN" altLang="zh-CN" sz="4400" dirty="0" smtClean="0">
                <a:latin typeface="黑体" pitchFamily="49" charset="-122"/>
                <a:ea typeface="黑体" pitchFamily="49" charset="-122"/>
              </a:rPr>
              <a:t>搜索引擎营销的基本原理</a:t>
            </a:r>
            <a:endParaRPr lang="zh-CN" altLang="en-US" sz="4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5" name="AutoShape 7"/>
          <p:cNvSpPr>
            <a:spLocks noChangeAspect="1" noChangeArrowheads="1" noTextEdit="1"/>
          </p:cNvSpPr>
          <p:nvPr/>
        </p:nvSpPr>
        <p:spPr bwMode="gray">
          <a:xfrm flipH="1">
            <a:off x="4868863" y="35290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矩形 22"/>
          <p:cNvSpPr>
            <a:spLocks noChangeArrowheads="1"/>
          </p:cNvSpPr>
          <p:nvPr/>
        </p:nvSpPr>
        <p:spPr bwMode="auto">
          <a:xfrm>
            <a:off x="0" y="1143000"/>
            <a:ext cx="42883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</a:t>
            </a:r>
            <a:r>
              <a:rPr lang="zh-CN" altLang="zh-CN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索引擎的简介</a:t>
            </a:r>
            <a:endParaRPr lang="zh-CN" altLang="en-US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4400" y="1828800"/>
            <a:ext cx="71628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ea typeface="宋体" pitchFamily="2" charset="-122"/>
              </a:rPr>
              <a:t> </a:t>
            </a:r>
            <a:r>
              <a:rPr lang="en-US" altLang="zh-CN" sz="2800" b="1" dirty="0" smtClean="0"/>
              <a:t>1</a:t>
            </a:r>
            <a:r>
              <a:rPr lang="zh-CN" altLang="zh-CN" sz="2800" b="1" dirty="0"/>
              <a:t>）搜索引擎的概念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搜</a:t>
            </a:r>
            <a:r>
              <a:rPr lang="zh-CN" altLang="zh-CN" sz="2400" b="1" dirty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索引擎</a:t>
            </a:r>
            <a:r>
              <a:rPr lang="en-US" altLang="zh-CN" sz="2400" b="1" dirty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(Search Engine</a:t>
            </a:r>
            <a:r>
              <a:rPr lang="en-US" altLang="zh-CN" sz="2400" b="1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i="1" u="sng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i="1" u="sng" dirty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指根据一定的策略、运用特定的计算机程序从互联网上搜集信息，在对信息进行组织和处理后，为用户提</a:t>
            </a:r>
            <a:r>
              <a:rPr lang="zh-CN" altLang="zh-CN" sz="2400" b="1" i="1" u="sng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供</a:t>
            </a:r>
            <a:r>
              <a:rPr lang="zh-CN" altLang="en-US" sz="2400" b="1" i="1" u="sng" dirty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检索</a:t>
            </a:r>
            <a:r>
              <a:rPr lang="zh-CN" altLang="zh-CN" sz="2400" b="1" i="1" u="sng" dirty="0" smtClean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服</a:t>
            </a:r>
            <a:r>
              <a:rPr lang="zh-CN" altLang="zh-CN" sz="2400" b="1" i="1" u="sng" dirty="0">
                <a:solidFill>
                  <a:srgbClr val="007399"/>
                </a:solidFill>
                <a:latin typeface="宋体" pitchFamily="2" charset="-122"/>
                <a:ea typeface="宋体" pitchFamily="2" charset="-122"/>
              </a:rPr>
              <a:t>务，将用户检索相关的信息展示给用户的系统。</a:t>
            </a:r>
            <a:endParaRPr lang="en-US" altLang="zh-CN" sz="2400" b="1" i="1" u="sng" dirty="0">
              <a:solidFill>
                <a:srgbClr val="007399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7399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en-US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762000" y="2057400"/>
          <a:ext cx="7672552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305800" cy="563563"/>
          </a:xfrm>
        </p:spPr>
        <p:txBody>
          <a:bodyPr/>
          <a:lstStyle/>
          <a:p>
            <a:pPr algn="l"/>
            <a:r>
              <a:rPr lang="en-US" altLang="zh-CN" sz="4400" dirty="0" smtClean="0">
                <a:latin typeface="黑体" pitchFamily="49" charset="-122"/>
                <a:ea typeface="黑体" pitchFamily="49" charset="-122"/>
              </a:rPr>
              <a:t>4.1 </a:t>
            </a:r>
            <a:r>
              <a:rPr lang="zh-CN" altLang="zh-CN" sz="4400" dirty="0" smtClean="0">
                <a:latin typeface="黑体" pitchFamily="49" charset="-122"/>
                <a:ea typeface="黑体" pitchFamily="49" charset="-122"/>
              </a:rPr>
              <a:t>搜索引擎营销的基本原理</a:t>
            </a:r>
            <a:endParaRPr lang="zh-CN" altLang="en-US" sz="4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1905000"/>
            <a:ext cx="3369833" cy="65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ea typeface="宋体" pitchFamily="2" charset="-122"/>
              </a:rPr>
              <a:t> </a:t>
            </a:r>
            <a:r>
              <a:rPr lang="en-US" altLang="zh-CN" sz="2800" b="1" dirty="0" smtClean="0"/>
              <a:t>1</a:t>
            </a:r>
            <a:r>
              <a:rPr lang="zh-CN" altLang="zh-CN" sz="2800" b="1" dirty="0" smtClean="0"/>
              <a:t>）搜索引擎的概念</a:t>
            </a:r>
            <a:endParaRPr lang="zh-CN" altLang="zh-CN" sz="2800" b="1" dirty="0"/>
          </a:p>
        </p:txBody>
      </p:sp>
      <p:sp>
        <p:nvSpPr>
          <p:cNvPr id="9" name="矩形 22"/>
          <p:cNvSpPr>
            <a:spLocks noChangeArrowheads="1"/>
          </p:cNvSpPr>
          <p:nvPr/>
        </p:nvSpPr>
        <p:spPr bwMode="auto">
          <a:xfrm>
            <a:off x="0" y="1143000"/>
            <a:ext cx="42883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</a:t>
            </a:r>
            <a:r>
              <a:rPr lang="zh-CN" altLang="zh-CN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索引擎的简介</a:t>
            </a:r>
            <a:endParaRPr lang="zh-CN" altLang="en-US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305800" cy="563563"/>
          </a:xfrm>
        </p:spPr>
        <p:txBody>
          <a:bodyPr/>
          <a:lstStyle/>
          <a:p>
            <a:pPr algn="l"/>
            <a:r>
              <a:rPr lang="en-US" altLang="zh-CN" sz="4400" dirty="0" smtClean="0">
                <a:latin typeface="黑体" pitchFamily="49" charset="-122"/>
                <a:ea typeface="黑体" pitchFamily="49" charset="-122"/>
              </a:rPr>
              <a:t>4.1 </a:t>
            </a:r>
            <a:r>
              <a:rPr lang="zh-CN" altLang="zh-CN" sz="4400" dirty="0" smtClean="0">
                <a:latin typeface="黑体" pitchFamily="49" charset="-122"/>
                <a:ea typeface="黑体" pitchFamily="49" charset="-122"/>
              </a:rPr>
              <a:t>搜索引擎营销的基本原理</a:t>
            </a:r>
            <a:endParaRPr lang="zh-CN" altLang="en-US" sz="44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1905000"/>
            <a:ext cx="37305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ea typeface="宋体" pitchFamily="2" charset="-122"/>
              </a:rPr>
              <a:t> </a:t>
            </a:r>
            <a:r>
              <a:rPr lang="en-US" altLang="zh-CN" sz="2800" b="1" dirty="0"/>
              <a:t>2</a:t>
            </a:r>
            <a:r>
              <a:rPr lang="zh-CN" altLang="zh-CN" sz="2800" b="1" dirty="0" smtClean="0"/>
              <a:t>）搜索引擎</a:t>
            </a:r>
            <a:r>
              <a:rPr lang="zh-CN" altLang="en-US" sz="2800" b="1" dirty="0" smtClean="0"/>
              <a:t>工作原理</a:t>
            </a:r>
            <a:endParaRPr lang="zh-CN" altLang="zh-CN" sz="2800" b="1" dirty="0"/>
          </a:p>
        </p:txBody>
      </p:sp>
      <p:sp>
        <p:nvSpPr>
          <p:cNvPr id="9" name="矩形 22"/>
          <p:cNvSpPr>
            <a:spLocks noChangeArrowheads="1"/>
          </p:cNvSpPr>
          <p:nvPr/>
        </p:nvSpPr>
        <p:spPr bwMode="auto">
          <a:xfrm>
            <a:off x="0" y="1143000"/>
            <a:ext cx="42883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4.1.1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</a:t>
            </a:r>
            <a:r>
              <a:rPr lang="zh-CN" altLang="zh-CN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索引擎的简介</a:t>
            </a:r>
            <a:endParaRPr lang="zh-CN" altLang="en-US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609600" y="2667000"/>
          <a:ext cx="80010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25"/>
          <p:cNvSpPr>
            <a:spLocks noGrp="1"/>
          </p:cNvSpPr>
          <p:nvPr>
            <p:ph idx="1"/>
          </p:nvPr>
        </p:nvSpPr>
        <p:spPr>
          <a:xfrm>
            <a:off x="457200" y="1981200"/>
            <a:ext cx="8153400" cy="43434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2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1</a:t>
            </a:r>
            <a:r>
              <a:rPr lang="zh-CN" altLang="zh-CN" kern="12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）什么是搜索引擎营销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kern="12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        </a:t>
            </a:r>
            <a:r>
              <a:rPr lang="zh-CN" altLang="zh-CN" sz="2400" kern="1200" dirty="0" smtClean="0">
                <a:solidFill>
                  <a:schemeClr val="tx1"/>
                </a:solidFill>
                <a:latin typeface="+mn-ea"/>
              </a:rPr>
              <a:t>所谓搜索引擎营销，简称为</a:t>
            </a:r>
            <a:r>
              <a:rPr lang="en-US" altLang="zh-CN" sz="2400" kern="1200" dirty="0" smtClean="0">
                <a:solidFill>
                  <a:schemeClr val="tx1"/>
                </a:solidFill>
                <a:latin typeface="+mn-ea"/>
              </a:rPr>
              <a:t>SEM</a:t>
            </a:r>
            <a:r>
              <a:rPr lang="zh-CN" altLang="zh-CN" sz="2400" kern="1200" dirty="0" smtClean="0">
                <a:solidFill>
                  <a:schemeClr val="tx1"/>
                </a:solidFill>
                <a:latin typeface="+mn-ea"/>
              </a:rPr>
              <a:t>。就是根据用户使用搜索引擎的方式，利用用户检索信息的机会尽可能将营销</a:t>
            </a:r>
            <a:r>
              <a:rPr lang="en-US" altLang="zh-CN" sz="2400" kern="1200" dirty="0" err="1" smtClean="0">
                <a:solidFill>
                  <a:schemeClr val="tx1"/>
                </a:solidFill>
                <a:latin typeface="+mn-ea"/>
                <a:hlinkClick r:id="rId2"/>
              </a:rPr>
              <a:t>信息传递</a:t>
            </a:r>
            <a:r>
              <a:rPr lang="zh-CN" altLang="zh-CN" sz="2400" kern="1200" dirty="0" smtClean="0">
                <a:solidFill>
                  <a:schemeClr val="tx1"/>
                </a:solidFill>
                <a:latin typeface="+mn-ea"/>
              </a:rPr>
              <a:t>给目标用户。</a:t>
            </a:r>
          </a:p>
          <a:p>
            <a:endParaRPr lang="zh-CN" altLang="en-US" dirty="0"/>
          </a:p>
        </p:txBody>
      </p:sp>
      <p:sp>
        <p:nvSpPr>
          <p:cNvPr id="9220" name="矩形 19"/>
          <p:cNvSpPr>
            <a:spLocks noChangeArrowheads="1"/>
          </p:cNvSpPr>
          <p:nvPr/>
        </p:nvSpPr>
        <p:spPr bwMode="auto">
          <a:xfrm>
            <a:off x="0" y="1143000"/>
            <a:ext cx="51090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4.1.2 </a:t>
            </a:r>
            <a:r>
              <a:rPr lang="zh-CN" altLang="zh-CN" sz="320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搜索引擎营销的含义</a:t>
            </a:r>
            <a:endParaRPr lang="zh-CN" altLang="zh-CN" sz="3200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white">
          <a:xfrm>
            <a:off x="0" y="228600"/>
            <a:ext cx="83058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4.1 </a:t>
            </a:r>
            <a:r>
              <a:rPr kumimoji="0" lang="zh-CN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搜索引擎营销的基本原理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00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00"/>
      </a:accent6>
      <a:hlink>
        <a:srgbClr val="669900"/>
      </a:hlink>
      <a:folHlink>
        <a:srgbClr val="83A6A7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917FC9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8372B6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00"/>
        </a:accent6>
        <a:hlink>
          <a:srgbClr val="669900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</TotalTime>
  <Words>1746</Words>
  <Application>Microsoft Office PowerPoint</Application>
  <PresentationFormat>全屏显示(4:3)</PresentationFormat>
  <Paragraphs>180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Default Design</vt:lpstr>
      <vt:lpstr>任务四 搜索引擎营销 </vt:lpstr>
      <vt:lpstr>学习要点</vt:lpstr>
      <vt:lpstr>引 例</vt:lpstr>
      <vt:lpstr>引 例</vt:lpstr>
      <vt:lpstr>幻灯片 5</vt:lpstr>
      <vt:lpstr>4.1 搜索引擎营销的基本原理</vt:lpstr>
      <vt:lpstr>4.1 搜索引擎营销的基本原理</vt:lpstr>
      <vt:lpstr>4.1 搜索引擎营销的基本原理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本任务小结</vt:lpstr>
      <vt:lpstr>幻灯片 29</vt:lpstr>
    </vt:vector>
  </TitlesOfParts>
  <Company>GuildDesign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ThemeGallery.com</dc:creator>
  <cp:lastModifiedBy>微软用户</cp:lastModifiedBy>
  <cp:revision>135</cp:revision>
  <dcterms:created xsi:type="dcterms:W3CDTF">2004-07-21T02:43:03Z</dcterms:created>
  <dcterms:modified xsi:type="dcterms:W3CDTF">2015-09-09T10:47:57Z</dcterms:modified>
</cp:coreProperties>
</file>