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265C-087C-4871-B516-AFC8F2C5D6E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9F2D-6376-47F6-9A3E-07A9917E5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639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265C-087C-4871-B516-AFC8F2C5D6E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9F2D-6376-47F6-9A3E-07A9917E5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301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265C-087C-4871-B516-AFC8F2C5D6E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9F2D-6376-47F6-9A3E-07A9917E5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06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265C-087C-4871-B516-AFC8F2C5D6E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9F2D-6376-47F6-9A3E-07A9917E5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981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265C-087C-4871-B516-AFC8F2C5D6E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9F2D-6376-47F6-9A3E-07A9917E5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852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265C-087C-4871-B516-AFC8F2C5D6E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9F2D-6376-47F6-9A3E-07A9917E5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211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265C-087C-4871-B516-AFC8F2C5D6E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9F2D-6376-47F6-9A3E-07A9917E5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61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265C-087C-4871-B516-AFC8F2C5D6E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9F2D-6376-47F6-9A3E-07A9917E5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895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265C-087C-4871-B516-AFC8F2C5D6E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9F2D-6376-47F6-9A3E-07A9917E5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485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265C-087C-4871-B516-AFC8F2C5D6E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9F2D-6376-47F6-9A3E-07A9917E5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249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F265C-087C-4871-B516-AFC8F2C5D6E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9F2D-6376-47F6-9A3E-07A9917E5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096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F265C-087C-4871-B516-AFC8F2C5D6E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C9F2D-6376-47F6-9A3E-07A9917E5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155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794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微软用户</cp:lastModifiedBy>
  <cp:revision>1</cp:revision>
  <dcterms:created xsi:type="dcterms:W3CDTF">2014-05-23T02:27:23Z</dcterms:created>
  <dcterms:modified xsi:type="dcterms:W3CDTF">2014-05-23T02:27:53Z</dcterms:modified>
</cp:coreProperties>
</file>