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177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013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7255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24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5870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237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319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79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486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842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24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551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979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903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427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891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7</a:t>
            </a:r>
            <a:r>
              <a:rPr lang="zh-CN" altLang="zh-CN" dirty="0"/>
              <a:t>章 文件处理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94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</a:t>
            </a:r>
            <a:r>
              <a:rPr lang="zh-CN" altLang="zh-CN" dirty="0"/>
              <a:t>情景分析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</a:t>
            </a:r>
            <a:r>
              <a:rPr lang="zh-CN" altLang="zh-CN" dirty="0" smtClean="0"/>
              <a:t>网站</a:t>
            </a:r>
            <a:r>
              <a:rPr lang="zh-CN" altLang="zh-CN" dirty="0"/>
              <a:t>应用程序中经常需要交换各种信息，而文件上传是需要的信息交换方式之一，</a:t>
            </a:r>
            <a:r>
              <a:rPr lang="en-US" altLang="zh-CN" dirty="0"/>
              <a:t>ASP.NET</a:t>
            </a:r>
            <a:r>
              <a:rPr lang="zh-CN" altLang="zh-CN" dirty="0"/>
              <a:t>提供了一个</a:t>
            </a:r>
            <a:r>
              <a:rPr lang="en-US" altLang="zh-CN" dirty="0" err="1"/>
              <a:t>FileUpload</a:t>
            </a:r>
            <a:r>
              <a:rPr lang="zh-CN" altLang="zh-CN" dirty="0"/>
              <a:t>控件用于上传文件到</a:t>
            </a:r>
            <a:r>
              <a:rPr lang="en-US" altLang="zh-CN" dirty="0"/>
              <a:t>Web</a:t>
            </a:r>
            <a:r>
              <a:rPr lang="zh-CN" altLang="zh-CN" dirty="0"/>
              <a:t>服务器。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7396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7.2 </a:t>
            </a:r>
            <a:r>
              <a:rPr lang="zh-CN" altLang="zh-CN" b="1" dirty="0"/>
              <a:t>文件上传和</a:t>
            </a:r>
            <a:r>
              <a:rPr lang="zh-CN" altLang="zh-CN" b="1" dirty="0" smtClean="0"/>
              <a:t>下载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atinLnBrk="1"/>
            <a:r>
              <a:rPr lang="en-US" altLang="zh-CN" b="1" dirty="0"/>
              <a:t>1</a:t>
            </a:r>
            <a:r>
              <a:rPr lang="zh-CN" altLang="zh-CN" b="1" dirty="0"/>
              <a:t>文件上传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FileUpload</a:t>
            </a:r>
            <a:r>
              <a:rPr lang="zh-CN" altLang="zh-CN" dirty="0"/>
              <a:t>控件显示一个文本框控件和一个浏览按钮，使用户恶意选择客户端上的文件并上传到</a:t>
            </a:r>
            <a:r>
              <a:rPr lang="en-US" altLang="zh-CN" dirty="0"/>
              <a:t>Web</a:t>
            </a:r>
            <a:r>
              <a:rPr lang="zh-CN" altLang="zh-CN" dirty="0"/>
              <a:t>服务器。</a:t>
            </a:r>
          </a:p>
          <a:p>
            <a:r>
              <a:rPr lang="en-US" altLang="zh-CN" dirty="0"/>
              <a:t>   </a:t>
            </a:r>
            <a:r>
              <a:rPr lang="zh-CN" altLang="zh-CN" dirty="0"/>
              <a:t>【例</a:t>
            </a:r>
            <a:r>
              <a:rPr lang="en-US" altLang="zh-CN" dirty="0"/>
              <a:t>7-1</a:t>
            </a:r>
            <a:r>
              <a:rPr lang="zh-CN" altLang="zh-CN" dirty="0"/>
              <a:t>】上传文件。用户在文件上传控件中选择需要上传的文件，并单击“确定”按钮，可以实现文件的上传，效果如图</a:t>
            </a:r>
            <a:r>
              <a:rPr lang="en-US" altLang="zh-CN" dirty="0"/>
              <a:t>7-1</a:t>
            </a:r>
            <a:r>
              <a:rPr lang="zh-CN" altLang="zh-CN" dirty="0"/>
              <a:t>所示。（</a:t>
            </a:r>
            <a:r>
              <a:rPr lang="en-US" altLang="zh-CN" dirty="0"/>
              <a:t>Ex7-1.aspx</a:t>
            </a:r>
            <a:r>
              <a:rPr lang="zh-CN" altLang="zh-CN" dirty="0"/>
              <a:t>）</a:t>
            </a:r>
          </a:p>
          <a:p>
            <a:pPr latinLnBrk="1"/>
            <a:r>
              <a:rPr lang="en-US" altLang="zh-CN" dirty="0"/>
              <a:t> &lt;form id="form1" </a:t>
            </a:r>
            <a:r>
              <a:rPr lang="en-US" altLang="zh-CN" dirty="0" err="1"/>
              <a:t>runat</a:t>
            </a:r>
            <a:r>
              <a:rPr lang="en-US" altLang="zh-CN" dirty="0"/>
              <a:t>="server"&gt;</a:t>
            </a:r>
            <a:endParaRPr lang="zh-CN" altLang="zh-CN" dirty="0"/>
          </a:p>
          <a:p>
            <a:pPr latinLnBrk="1"/>
            <a:r>
              <a:rPr lang="en-US" altLang="zh-CN" dirty="0"/>
              <a:t>    &lt;</a:t>
            </a:r>
            <a:r>
              <a:rPr lang="en-US" altLang="zh-CN" dirty="0" err="1"/>
              <a:t>asp:FileUpload</a:t>
            </a:r>
            <a:r>
              <a:rPr lang="en-US" altLang="zh-CN" dirty="0"/>
              <a:t> ID="FileUpload1" </a:t>
            </a:r>
            <a:r>
              <a:rPr lang="en-US" altLang="zh-CN" dirty="0" err="1"/>
              <a:t>runat</a:t>
            </a:r>
            <a:r>
              <a:rPr lang="en-US" altLang="zh-CN" dirty="0"/>
              <a:t>="server"  style="z-index: 1; left: 147px; top: 55px; position: absolute" /&gt;</a:t>
            </a:r>
            <a:endParaRPr lang="zh-CN" altLang="zh-CN" dirty="0"/>
          </a:p>
          <a:p>
            <a:pPr latinLnBrk="1"/>
            <a:r>
              <a:rPr lang="en-US" altLang="zh-CN" dirty="0"/>
              <a:t>    &lt;</a:t>
            </a:r>
            <a:r>
              <a:rPr lang="en-US" altLang="zh-CN" dirty="0" err="1"/>
              <a:t>asp:Button</a:t>
            </a:r>
            <a:r>
              <a:rPr lang="en-US" altLang="zh-CN" dirty="0"/>
              <a:t> ID="Button1"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err="1"/>
              <a:t>onclick</a:t>
            </a:r>
            <a:r>
              <a:rPr lang="en-US" altLang="zh-CN" dirty="0"/>
              <a:t>="Button1_Click1" </a:t>
            </a:r>
            <a:endParaRPr lang="zh-CN" altLang="zh-CN" dirty="0"/>
          </a:p>
          <a:p>
            <a:pPr latinLnBrk="1"/>
            <a:r>
              <a:rPr lang="en-US" altLang="zh-CN" dirty="0"/>
              <a:t>    style="z-index: 1; left: 182px; top: 111px; position: absolute; width: 89px"  Text="</a:t>
            </a:r>
            <a:r>
              <a:rPr lang="zh-CN" altLang="zh-CN" dirty="0"/>
              <a:t>确定</a:t>
            </a:r>
            <a:r>
              <a:rPr lang="en-US" altLang="zh-CN" dirty="0"/>
              <a:t>" /&gt;</a:t>
            </a:r>
            <a:endParaRPr lang="zh-CN" altLang="zh-CN" dirty="0"/>
          </a:p>
          <a:p>
            <a:pPr latinLnBrk="1"/>
            <a:r>
              <a:rPr lang="en-US" altLang="zh-CN" dirty="0"/>
              <a:t>    &lt;/form&gt;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6495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protected void Button1_Click(object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 {</a:t>
            </a:r>
            <a:endParaRPr lang="zh-CN" altLang="zh-CN" dirty="0"/>
          </a:p>
          <a:p>
            <a:pPr latinLnBrk="1"/>
            <a:r>
              <a:rPr lang="en-US" altLang="zh-CN" dirty="0"/>
              <a:t>    if (FileUpload1.HasFile)</a:t>
            </a:r>
            <a:endParaRPr lang="zh-CN" altLang="zh-CN" dirty="0"/>
          </a:p>
          <a:p>
            <a:pPr latinLnBrk="1"/>
            <a:r>
              <a:rPr lang="en-US" altLang="zh-CN" dirty="0"/>
              <a:t>      FileUpload1.SaveAs(</a:t>
            </a:r>
            <a:r>
              <a:rPr lang="en-US" altLang="zh-CN" dirty="0" err="1"/>
              <a:t>Server.MapPath</a:t>
            </a:r>
            <a:r>
              <a:rPr lang="en-US" altLang="zh-CN" dirty="0"/>
              <a:t>("upload/") +FileUpload1.FileName);</a:t>
            </a:r>
            <a:endParaRPr lang="zh-CN" altLang="zh-CN" dirty="0"/>
          </a:p>
          <a:p>
            <a:r>
              <a:rPr lang="en-US" altLang="zh-CN" dirty="0"/>
              <a:t> }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665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文件下载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zh-CN" altLang="zh-CN" dirty="0"/>
              <a:t> 文件下载的关键技术主要是通过设置</a:t>
            </a:r>
            <a:r>
              <a:rPr lang="en-US" altLang="zh-CN" dirty="0"/>
              <a:t>Response</a:t>
            </a:r>
            <a:r>
              <a:rPr lang="zh-CN" altLang="zh-CN" dirty="0"/>
              <a:t>对象的</a:t>
            </a:r>
            <a:r>
              <a:rPr lang="en-US" altLang="zh-CN" dirty="0" err="1"/>
              <a:t>AddHeader</a:t>
            </a:r>
            <a:r>
              <a:rPr lang="zh-CN" altLang="zh-CN" dirty="0"/>
              <a:t>方法来实现的。</a:t>
            </a:r>
          </a:p>
          <a:p>
            <a:r>
              <a:rPr lang="en-US" altLang="zh-CN" dirty="0"/>
              <a:t> </a:t>
            </a:r>
            <a:r>
              <a:rPr lang="zh-CN" altLang="zh-CN" dirty="0"/>
              <a:t>【例</a:t>
            </a:r>
            <a:r>
              <a:rPr lang="en-US" altLang="zh-CN" dirty="0"/>
              <a:t>7-2</a:t>
            </a:r>
            <a:r>
              <a:rPr lang="zh-CN" altLang="zh-CN" dirty="0"/>
              <a:t>】通过列表控件</a:t>
            </a:r>
            <a:r>
              <a:rPr lang="en-US" altLang="zh-CN" dirty="0" err="1"/>
              <a:t>ListBox</a:t>
            </a:r>
            <a:r>
              <a:rPr lang="zh-CN" altLang="zh-CN" dirty="0"/>
              <a:t>显示服务器文件夹中下载文件的文件名，单击“下载”按钮，将文件保存到本地机，效果如图</a:t>
            </a:r>
            <a:r>
              <a:rPr lang="en-US" altLang="zh-CN" dirty="0"/>
              <a:t>7-2</a:t>
            </a:r>
            <a:r>
              <a:rPr lang="zh-CN" altLang="zh-CN" dirty="0"/>
              <a:t>，</a:t>
            </a:r>
            <a:r>
              <a:rPr lang="en-US" altLang="zh-CN" dirty="0"/>
              <a:t>7-3</a:t>
            </a:r>
            <a:r>
              <a:rPr lang="zh-CN" altLang="zh-CN" dirty="0"/>
              <a:t>所示。（</a:t>
            </a:r>
            <a:r>
              <a:rPr lang="en-US" altLang="zh-CN" dirty="0"/>
              <a:t>Ex7-2.aspx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5507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          {</a:t>
            </a:r>
            <a:endParaRPr lang="zh-CN" altLang="zh-CN" dirty="0"/>
          </a:p>
          <a:p>
            <a:pPr latinLnBrk="1"/>
            <a:r>
              <a:rPr lang="en-US" altLang="zh-CN" dirty="0"/>
              <a:t>           if (!</a:t>
            </a:r>
            <a:r>
              <a:rPr lang="en-US" altLang="zh-CN" dirty="0" err="1"/>
              <a:t>Page.IsPostBack</a:t>
            </a:r>
            <a:r>
              <a:rPr lang="en-US" altLang="zh-CN" dirty="0"/>
              <a:t>)</a:t>
            </a:r>
            <a:endParaRPr lang="zh-CN" altLang="zh-CN" dirty="0"/>
          </a:p>
          <a:p>
            <a:pPr latinLnBrk="1"/>
            <a:r>
              <a:rPr lang="en-US" altLang="zh-CN" dirty="0"/>
              <a:t>             {</a:t>
            </a:r>
            <a:endParaRPr lang="zh-CN" altLang="zh-CN" dirty="0"/>
          </a:p>
          <a:p>
            <a:pPr latinLnBrk="1"/>
            <a:r>
              <a:rPr lang="en-US" altLang="zh-CN" dirty="0"/>
              <a:t>            string[] </a:t>
            </a:r>
            <a:r>
              <a:rPr lang="en-US" altLang="zh-CN" dirty="0" err="1"/>
              <a:t>str</a:t>
            </a:r>
            <a:r>
              <a:rPr lang="en-US" altLang="zh-CN" dirty="0"/>
              <a:t> = </a:t>
            </a:r>
            <a:r>
              <a:rPr lang="en-US" altLang="zh-CN" dirty="0" err="1"/>
              <a:t>Directory.GetFiles</a:t>
            </a:r>
            <a:r>
              <a:rPr lang="en-US" altLang="zh-CN" dirty="0"/>
              <a:t>(</a:t>
            </a:r>
            <a:r>
              <a:rPr lang="en-US" altLang="zh-CN" dirty="0" err="1"/>
              <a:t>Server.MapPath</a:t>
            </a:r>
            <a:r>
              <a:rPr lang="en-US" altLang="zh-CN" dirty="0"/>
              <a:t>("upload"));</a:t>
            </a:r>
            <a:endParaRPr lang="zh-CN" altLang="zh-CN" dirty="0"/>
          </a:p>
          <a:p>
            <a:pPr latinLnBrk="1"/>
            <a:r>
              <a:rPr lang="en-US" altLang="zh-CN" dirty="0"/>
              <a:t>            </a:t>
            </a:r>
            <a:r>
              <a:rPr lang="en-US" altLang="zh-CN" dirty="0" err="1"/>
              <a:t>foreach</a:t>
            </a:r>
            <a:r>
              <a:rPr lang="en-US" altLang="zh-CN" dirty="0"/>
              <a:t> (string filename in </a:t>
            </a:r>
            <a:r>
              <a:rPr lang="en-US" altLang="zh-CN" dirty="0" err="1"/>
              <a:t>str</a:t>
            </a:r>
            <a:r>
              <a:rPr lang="en-US" altLang="zh-CN" dirty="0"/>
              <a:t>)</a:t>
            </a:r>
            <a:endParaRPr lang="zh-CN" altLang="zh-CN" dirty="0"/>
          </a:p>
          <a:p>
            <a:pPr latinLnBrk="1"/>
            <a:r>
              <a:rPr lang="en-US" altLang="zh-CN" dirty="0"/>
              <a:t>             {</a:t>
            </a:r>
            <a:endParaRPr lang="zh-CN" altLang="zh-CN" dirty="0"/>
          </a:p>
          <a:p>
            <a:pPr latinLnBrk="1"/>
            <a:r>
              <a:rPr lang="en-US" altLang="zh-CN" dirty="0"/>
              <a:t>               ListBox1.Items.Add(Path .</a:t>
            </a:r>
            <a:r>
              <a:rPr lang="en-US" altLang="zh-CN" dirty="0" err="1"/>
              <a:t>GetFileName</a:t>
            </a:r>
            <a:r>
              <a:rPr lang="en-US" altLang="zh-CN" dirty="0"/>
              <a:t>(filename));</a:t>
            </a:r>
            <a:endParaRPr lang="zh-CN" altLang="zh-CN" dirty="0"/>
          </a:p>
          <a:p>
            <a:pPr latinLnBrk="1"/>
            <a:r>
              <a:rPr lang="en-US" altLang="zh-CN" dirty="0"/>
              <a:t>             }</a:t>
            </a:r>
            <a:endParaRPr lang="zh-CN" altLang="zh-CN" dirty="0"/>
          </a:p>
          <a:p>
            <a:pPr latinLnBrk="1"/>
            <a:r>
              <a:rPr lang="en-US" altLang="zh-CN" dirty="0"/>
              <a:t>            }</a:t>
            </a:r>
            <a:endParaRPr lang="zh-CN" altLang="zh-CN" dirty="0"/>
          </a:p>
          <a:p>
            <a:pPr latinLnBrk="1"/>
            <a:r>
              <a:rPr lang="en-US" altLang="zh-CN" dirty="0"/>
              <a:t>          }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3292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atinLnBrk="1"/>
            <a:r>
              <a:rPr lang="en-US" altLang="zh-CN" dirty="0"/>
              <a:t>protected void Button1_Click(object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        {</a:t>
            </a:r>
            <a:endParaRPr lang="zh-CN" altLang="zh-CN" dirty="0"/>
          </a:p>
          <a:p>
            <a:pPr latinLnBrk="1"/>
            <a:r>
              <a:rPr lang="en-US" altLang="zh-CN" dirty="0"/>
              <a:t>            if (ListBox1.SelectedValue != "")</a:t>
            </a:r>
            <a:endParaRPr lang="zh-CN" altLang="zh-CN" dirty="0"/>
          </a:p>
          <a:p>
            <a:pPr latinLnBrk="1"/>
            <a:r>
              <a:rPr lang="en-US" altLang="zh-CN" dirty="0"/>
              <a:t>            {</a:t>
            </a:r>
            <a:endParaRPr lang="zh-CN" altLang="zh-CN" dirty="0"/>
          </a:p>
          <a:p>
            <a:pPr latinLnBrk="1"/>
            <a:r>
              <a:rPr lang="en-US" altLang="zh-CN" dirty="0"/>
              <a:t>             string path = </a:t>
            </a:r>
            <a:r>
              <a:rPr lang="en-US" altLang="zh-CN" dirty="0" err="1"/>
              <a:t>Server.MapPath</a:t>
            </a:r>
            <a:r>
              <a:rPr lang="en-US" altLang="zh-CN" dirty="0"/>
              <a:t>("upload/")+Session["file"].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        </a:t>
            </a:r>
            <a:r>
              <a:rPr lang="en-US" altLang="zh-CN" dirty="0" err="1"/>
              <a:t>FileInfo</a:t>
            </a:r>
            <a:r>
              <a:rPr lang="en-US" altLang="zh-CN" dirty="0"/>
              <a:t> fi = new </a:t>
            </a:r>
            <a:r>
              <a:rPr lang="en-US" altLang="zh-CN" dirty="0" err="1"/>
              <a:t>FileInfo</a:t>
            </a:r>
            <a:r>
              <a:rPr lang="en-US" altLang="zh-CN" dirty="0"/>
              <a:t>(path);</a:t>
            </a:r>
            <a:endParaRPr lang="zh-CN" altLang="zh-CN" dirty="0"/>
          </a:p>
          <a:p>
            <a:pPr latinLnBrk="1"/>
            <a:r>
              <a:rPr lang="en-US" altLang="zh-CN" dirty="0"/>
              <a:t>             if (</a:t>
            </a:r>
            <a:r>
              <a:rPr lang="en-US" altLang="zh-CN" dirty="0" err="1"/>
              <a:t>fi.Exists</a:t>
            </a:r>
            <a:r>
              <a:rPr lang="en-US" altLang="zh-CN" dirty="0"/>
              <a:t>)</a:t>
            </a:r>
            <a:endParaRPr lang="zh-CN" altLang="zh-CN" dirty="0"/>
          </a:p>
          <a:p>
            <a:pPr latinLnBrk="1"/>
            <a:r>
              <a:rPr lang="en-US" altLang="zh-CN" dirty="0"/>
              <a:t>               {</a:t>
            </a:r>
            <a:endParaRPr lang="zh-CN" altLang="zh-CN" dirty="0"/>
          </a:p>
          <a:p>
            <a:pPr latinLnBrk="1"/>
            <a:r>
              <a:rPr lang="en-US" altLang="zh-CN" dirty="0"/>
              <a:t>                    </a:t>
            </a:r>
            <a:r>
              <a:rPr lang="en-US" altLang="zh-CN" dirty="0" err="1"/>
              <a:t>Response.Clear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               </a:t>
            </a:r>
            <a:r>
              <a:rPr lang="en-US" altLang="zh-CN" dirty="0" err="1"/>
              <a:t>Response.ClearHeaders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               </a:t>
            </a:r>
            <a:r>
              <a:rPr lang="en-US" altLang="zh-CN" dirty="0" err="1"/>
              <a:t>Response.ContentType</a:t>
            </a:r>
            <a:r>
              <a:rPr lang="en-US" altLang="zh-CN" dirty="0"/>
              <a:t> = "application/octet-stream";</a:t>
            </a:r>
            <a:endParaRPr lang="zh-CN" altLang="zh-CN" dirty="0"/>
          </a:p>
          <a:p>
            <a:pPr latinLnBrk="1"/>
            <a:r>
              <a:rPr lang="en-US" altLang="zh-CN" dirty="0"/>
              <a:t>                    </a:t>
            </a:r>
            <a:r>
              <a:rPr lang="en-US" altLang="zh-CN" dirty="0" err="1"/>
              <a:t>Response.ContentEncoding</a:t>
            </a:r>
            <a:r>
              <a:rPr lang="en-US" altLang="zh-CN" dirty="0"/>
              <a:t> = System.Text.Encoding.UTF8;  </a:t>
            </a:r>
            <a:endParaRPr lang="zh-CN" altLang="zh-CN" dirty="0"/>
          </a:p>
          <a:p>
            <a:pPr latinLnBrk="1"/>
            <a:r>
              <a:rPr lang="en-US" altLang="zh-CN" dirty="0" err="1"/>
              <a:t>Response.AddHeader</a:t>
            </a:r>
            <a:r>
              <a:rPr lang="en-US" altLang="zh-CN" dirty="0"/>
              <a:t>("content-disposition","</a:t>
            </a:r>
            <a:r>
              <a:rPr lang="en-US" altLang="zh-CN" dirty="0" err="1"/>
              <a:t>attachment;filename</a:t>
            </a:r>
            <a:r>
              <a:rPr lang="en-US" altLang="zh-CN" dirty="0"/>
              <a:t>="+</a:t>
            </a:r>
            <a:r>
              <a:rPr lang="en-US" altLang="zh-CN" dirty="0" err="1"/>
              <a:t>System.Web.HttpUtility.UrlEncode</a:t>
            </a:r>
            <a:r>
              <a:rPr lang="en-US" altLang="zh-CN" dirty="0"/>
              <a:t>(</a:t>
            </a:r>
            <a:r>
              <a:rPr lang="en-US" altLang="zh-CN" dirty="0" err="1"/>
              <a:t>fi.Name</a:t>
            </a:r>
            <a:r>
              <a:rPr lang="en-US" altLang="zh-CN" dirty="0"/>
              <a:t>));</a:t>
            </a:r>
            <a:endParaRPr lang="zh-CN" altLang="zh-CN" dirty="0"/>
          </a:p>
          <a:p>
            <a:pPr latinLnBrk="1"/>
            <a:r>
              <a:rPr lang="en-US" altLang="zh-CN" dirty="0"/>
              <a:t>                  </a:t>
            </a:r>
            <a:r>
              <a:rPr lang="en-US" altLang="zh-CN" dirty="0" err="1"/>
              <a:t>Response.AddHeader</a:t>
            </a:r>
            <a:r>
              <a:rPr lang="en-US" altLang="zh-CN" dirty="0"/>
              <a:t>("content-length",</a:t>
            </a:r>
            <a:r>
              <a:rPr lang="en-US" altLang="zh-CN" dirty="0" err="1"/>
              <a:t>fi.Length.ToString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                </a:t>
            </a:r>
            <a:r>
              <a:rPr lang="en-US" altLang="zh-CN" dirty="0" err="1"/>
              <a:t>Response.Filter.Close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             </a:t>
            </a:r>
            <a:r>
              <a:rPr lang="en-US" altLang="zh-CN" dirty="0" err="1"/>
              <a:t>Response.WriteFile</a:t>
            </a:r>
            <a:r>
              <a:rPr lang="en-US" altLang="zh-CN" dirty="0"/>
              <a:t>(</a:t>
            </a:r>
            <a:r>
              <a:rPr lang="en-US" altLang="zh-CN" dirty="0" err="1"/>
              <a:t>fi.FullName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 err="1"/>
              <a:t>Response.End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           }</a:t>
            </a:r>
            <a:endParaRPr lang="zh-CN" altLang="zh-CN" dirty="0"/>
          </a:p>
          <a:p>
            <a:pPr latinLnBrk="1"/>
            <a:r>
              <a:rPr lang="en-US" altLang="zh-CN" dirty="0"/>
              <a:t>             else</a:t>
            </a:r>
            <a:endParaRPr lang="zh-CN" altLang="zh-CN" dirty="0"/>
          </a:p>
          <a:p>
            <a:pPr latinLnBrk="1"/>
            <a:r>
              <a:rPr lang="en-US" altLang="zh-CN" dirty="0"/>
              <a:t>              {</a:t>
            </a:r>
            <a:endParaRPr lang="zh-CN" altLang="zh-CN" dirty="0"/>
          </a:p>
          <a:p>
            <a:pPr latinLnBrk="1"/>
            <a:r>
              <a:rPr lang="en-US" altLang="zh-CN" dirty="0"/>
              <a:t>                </a:t>
            </a:r>
            <a:r>
              <a:rPr lang="en-US" altLang="zh-CN" dirty="0" err="1"/>
              <a:t>Response.Write</a:t>
            </a:r>
            <a:r>
              <a:rPr lang="en-US" altLang="zh-CN" dirty="0"/>
              <a:t>("&lt;script&gt;alert('</a:t>
            </a:r>
            <a:r>
              <a:rPr lang="zh-CN" altLang="zh-CN" dirty="0"/>
              <a:t>对不起</a:t>
            </a:r>
            <a:r>
              <a:rPr lang="en-US" altLang="zh-CN" dirty="0"/>
              <a:t>,</a:t>
            </a:r>
            <a:r>
              <a:rPr lang="zh-CN" altLang="zh-CN" dirty="0"/>
              <a:t>文件不存在</a:t>
            </a:r>
            <a:r>
              <a:rPr lang="en-US" altLang="zh-CN" dirty="0"/>
              <a:t>!');&lt;/script&gt;");</a:t>
            </a:r>
            <a:endParaRPr lang="zh-CN" altLang="zh-CN" dirty="0"/>
          </a:p>
          <a:p>
            <a:pPr latinLnBrk="1"/>
            <a:r>
              <a:rPr lang="en-US" altLang="zh-CN" dirty="0"/>
              <a:t>                return;</a:t>
            </a:r>
            <a:endParaRPr lang="zh-CN" altLang="zh-CN" dirty="0"/>
          </a:p>
          <a:p>
            <a:pPr latinLnBrk="1"/>
            <a:r>
              <a:rPr lang="en-US" altLang="zh-CN" dirty="0"/>
              <a:t>              }          </a:t>
            </a:r>
            <a:endParaRPr lang="zh-CN" altLang="zh-CN" dirty="0"/>
          </a:p>
          <a:p>
            <a:pPr latinLnBrk="1"/>
            <a:r>
              <a:rPr lang="en-US" altLang="zh-CN" dirty="0"/>
              <a:t> }      }</a:t>
            </a:r>
            <a:endParaRPr lang="zh-CN" altLang="zh-CN" dirty="0"/>
          </a:p>
          <a:p>
            <a:pPr latinLnBrk="1"/>
            <a:r>
              <a:rPr lang="en-US" altLang="zh-CN" dirty="0"/>
              <a:t>}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219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7.3 </a:t>
            </a:r>
            <a:r>
              <a:rPr lang="zh-CN" altLang="zh-CN" b="1" dirty="0"/>
              <a:t>作品提交页面</a:t>
            </a:r>
            <a:r>
              <a:rPr lang="zh-CN" altLang="zh-CN" b="1" dirty="0" smtClean="0"/>
              <a:t>实现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结合本章学习内容和文件上传控件，开发一个简单的作品提交管理器，可以上传、浏览和删除文件。</a:t>
            </a:r>
          </a:p>
          <a:p>
            <a:r>
              <a:rPr lang="zh-CN" altLang="zh-CN" dirty="0"/>
              <a:t>【例</a:t>
            </a:r>
            <a:r>
              <a:rPr lang="en-US" altLang="zh-CN" dirty="0"/>
              <a:t>7-3</a:t>
            </a:r>
            <a:r>
              <a:rPr lang="zh-CN" altLang="zh-CN" dirty="0"/>
              <a:t>】首先创建</a:t>
            </a:r>
            <a:r>
              <a:rPr lang="en-US" altLang="zh-CN" dirty="0"/>
              <a:t>Web</a:t>
            </a:r>
            <a:r>
              <a:rPr lang="zh-CN" altLang="zh-CN" dirty="0"/>
              <a:t>应用程序</a:t>
            </a:r>
            <a:r>
              <a:rPr lang="en-US" altLang="zh-CN" dirty="0" err="1"/>
              <a:t>FileManage</a:t>
            </a:r>
            <a:r>
              <a:rPr lang="zh-CN" altLang="zh-CN" dirty="0"/>
              <a:t>，在该文件夹下建立了子文件夹</a:t>
            </a:r>
            <a:r>
              <a:rPr lang="en-US" altLang="zh-CN" dirty="0"/>
              <a:t>upload</a:t>
            </a:r>
            <a:r>
              <a:rPr lang="zh-CN" altLang="zh-CN" dirty="0"/>
              <a:t>（该文件夹用来存放上传的文件），效果如图</a:t>
            </a:r>
            <a:r>
              <a:rPr lang="en-US" altLang="zh-CN" dirty="0"/>
              <a:t>7-5</a:t>
            </a:r>
            <a:r>
              <a:rPr lang="zh-CN" altLang="zh-CN" dirty="0"/>
              <a:t>所示。（</a:t>
            </a:r>
            <a:r>
              <a:rPr lang="en-US" altLang="zh-CN" dirty="0"/>
              <a:t>Ex7-3.aspx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0116510"/>
      </p:ext>
    </p:extLst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</TotalTime>
  <Words>537</Words>
  <Application>Microsoft Office PowerPoint</Application>
  <PresentationFormat>宽屏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幼圆</vt:lpstr>
      <vt:lpstr>Arial</vt:lpstr>
      <vt:lpstr>Century Gothic</vt:lpstr>
      <vt:lpstr>Wingdings 3</vt:lpstr>
      <vt:lpstr>丝状</vt:lpstr>
      <vt:lpstr>第7章 文件处理</vt:lpstr>
      <vt:lpstr>7.1 情景分析</vt:lpstr>
      <vt:lpstr>7.2 文件上传和下载</vt:lpstr>
      <vt:lpstr>PowerPoint 演示文稿</vt:lpstr>
      <vt:lpstr>2文件下载</vt:lpstr>
      <vt:lpstr>PowerPoint 演示文稿</vt:lpstr>
      <vt:lpstr>PowerPoint 演示文稿</vt:lpstr>
      <vt:lpstr>7.3 作品提交页面实现</vt:lpstr>
    </vt:vector>
  </TitlesOfParts>
  <Company>http://342go.com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第7章 文件处理</dc:title>
  <dc:creator>ZHIMING</dc:creator>
  <cp:lastModifiedBy>ZHIMING</cp:lastModifiedBy>
  <cp:revision>4</cp:revision>
  <dcterms:created xsi:type="dcterms:W3CDTF">2014-02-26T04:05:05Z</dcterms:created>
  <dcterms:modified xsi:type="dcterms:W3CDTF">2014-02-26T04:15:06Z</dcterms:modified>
</cp:coreProperties>
</file>