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0"/>
  </p:notesMasterIdLst>
  <p:sldIdLst>
    <p:sldId id="257" r:id="rId4"/>
    <p:sldId id="289" r:id="rId5"/>
    <p:sldId id="348" r:id="rId6"/>
    <p:sldId id="356" r:id="rId7"/>
    <p:sldId id="347" r:id="rId8"/>
    <p:sldId id="349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3216" autoAdjust="0"/>
  </p:normalViewPr>
  <p:slideViewPr>
    <p:cSldViewPr>
      <p:cViewPr varScale="1">
        <p:scale>
          <a:sx n="58" d="100"/>
          <a:sy n="58" d="100"/>
        </p:scale>
        <p:origin x="90" y="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CDA3A2-166C-447C-8852-B4A6ED6D2051}" type="datetimeFigureOut">
              <a:rPr lang="en-US" altLang="zh-CN"/>
              <a:pPr/>
              <a:t>7/6/2016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2317CB-3A9E-4DA9-8BEE-562FA4D357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451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184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/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2EA8FFDD-BBC3-4048-84B6-3BEDD8C21B03}" type="datetime8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7/6/2016 9:47 AM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3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© 2007 Microsoft Corporation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。 保留所有权利。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 Vista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和其他产品名称是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在美国和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或其他国家或地区的注册商标和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或商标。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本文中的信息仅供参考，并代表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截至此演示文稿发布之日的观点。 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必须对不断变化的市场条件做出响应，因此不应将本演示文稿视为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方面的承诺，并且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不能保证所提供的任何信息在此演示文稿发布日期之后的准确性。  </a:t>
            </a:r>
            <a:b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不对此演示文稿中的信息做任何明示、暗示或法定保证。</a:t>
            </a:r>
          </a:p>
        </p:txBody>
      </p:sp>
      <p:sp>
        <p:nvSpPr>
          <p:cNvPr id="1843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4AE16BFD-0FFB-4816-A204-C86D7AF61919}" type="slidenum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1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1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2226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7736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60571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965722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28367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9591881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25805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6536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578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182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0216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7420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364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9" r:id="rId10"/>
    <p:sldLayoutId id="2147483690" r:id="rId11"/>
    <p:sldLayoutId id="2147483687" r:id="rId12"/>
  </p:sldLayoutIdLst>
  <p:transition>
    <p:fade/>
  </p:transition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>
    <p:fade/>
  </p:transition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30310" y="1515122"/>
            <a:ext cx="4032448" cy="1523495"/>
          </a:xfrm>
        </p:spPr>
        <p:txBody>
          <a:bodyPr/>
          <a:lstStyle/>
          <a:p>
            <a:pPr defTabSz="914363" fontAlgn="auto">
              <a:spcAft>
                <a:spcPts val="0"/>
              </a:spcAft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汽车文化</a:t>
            </a:r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536" y="3289377"/>
            <a:ext cx="8748464" cy="461665"/>
          </a:xfrm>
        </p:spPr>
        <p:txBody>
          <a:bodyPr/>
          <a:lstStyle/>
          <a:p>
            <a:pPr algn="ctr"/>
            <a:r>
              <a:rPr lang="zh-CN" altLang="en-US" sz="3600" b="1" dirty="0" smtClean="0"/>
              <a:t>项目</a:t>
            </a:r>
            <a:r>
              <a:rPr lang="zh-CN" altLang="en-US" sz="3600" b="1" dirty="0" smtClean="0"/>
              <a:t>十五     汽车的社会贡献</a:t>
            </a:r>
            <a:endParaRPr lang="en-US" altLang="zh-CN" sz="3600" b="1" dirty="0"/>
          </a:p>
        </p:txBody>
      </p:sp>
      <p:sp>
        <p:nvSpPr>
          <p:cNvPr id="4" name="矩形 3"/>
          <p:cNvSpPr/>
          <p:nvPr/>
        </p:nvSpPr>
        <p:spPr>
          <a:xfrm>
            <a:off x="2051720" y="4252561"/>
            <a:ext cx="50161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任务</a:t>
            </a:r>
            <a:r>
              <a:rPr lang="zh-CN" altLang="en-US" sz="2800" dirty="0" smtClean="0"/>
              <a:t>一  </a:t>
            </a:r>
            <a:r>
              <a:rPr lang="zh-CN" altLang="en-US" sz="2800" dirty="0" smtClean="0"/>
              <a:t>细数汽车对社会的贡献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6082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</a:t>
            </a:r>
            <a:r>
              <a:rPr lang="zh-CN" altLang="en-US" sz="3200" b="1" dirty="0" smtClean="0"/>
              <a:t>一      </a:t>
            </a:r>
            <a:r>
              <a:rPr lang="zh-CN" altLang="en-US" sz="3200" dirty="0" smtClean="0"/>
              <a:t>细</a:t>
            </a:r>
            <a:r>
              <a:rPr lang="zh-CN" altLang="en-US" sz="3200" dirty="0"/>
              <a:t>数汽车对社会的贡献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95536" y="1196752"/>
            <a:ext cx="52565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一、汽车改变物质世界</a:t>
            </a:r>
          </a:p>
          <a:p>
            <a:pPr marL="26924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（一）推动经济发展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cs typeface="Times New Roman" panose="02020603050405020304" pitchFamily="18" charset="0"/>
              </a:rPr>
              <a:t>1.</a:t>
            </a:r>
            <a:r>
              <a:rPr lang="zh-CN" altLang="zh-CN" sz="2800" kern="100" dirty="0">
                <a:cs typeface="Times New Roman" panose="02020603050405020304" pitchFamily="18" charset="0"/>
              </a:rPr>
              <a:t>促进产业结构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升级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/>
              <a:t>2</a:t>
            </a:r>
            <a:r>
              <a:rPr lang="en-US" altLang="zh-CN" sz="2800" dirty="0"/>
              <a:t>.</a:t>
            </a:r>
            <a:r>
              <a:rPr lang="zh-CN" altLang="zh-CN" sz="2800" dirty="0"/>
              <a:t>提高出口和外汇</a:t>
            </a:r>
            <a:r>
              <a:rPr lang="zh-CN" altLang="zh-CN" sz="2800" dirty="0" smtClean="0"/>
              <a:t>收入</a:t>
            </a:r>
            <a:endParaRPr lang="en-US" altLang="zh-CN" sz="2800" dirty="0" smtClean="0"/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3.</a:t>
            </a:r>
            <a:r>
              <a:rPr lang="zh-CN" altLang="zh-CN" sz="2800" dirty="0"/>
              <a:t>增加国民收入和</a:t>
            </a:r>
            <a:r>
              <a:rPr lang="zh-CN" altLang="zh-CN" sz="2800" dirty="0" smtClean="0"/>
              <a:t>财政收入</a:t>
            </a:r>
            <a:endParaRPr lang="en-US" altLang="zh-CN" sz="2800" dirty="0" smtClean="0"/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4.</a:t>
            </a:r>
            <a:r>
              <a:rPr lang="zh-CN" altLang="zh-CN" sz="2800" dirty="0"/>
              <a:t>创造就业机会</a:t>
            </a:r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endParaRPr lang="zh-CN" altLang="zh-CN" sz="2800" dirty="0"/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endParaRPr lang="zh-CN" altLang="zh-CN" sz="2800" dirty="0"/>
          </a:p>
          <a:p>
            <a:pPr indent="267970" algn="just">
              <a:lnSpc>
                <a:spcPct val="150000"/>
              </a:lnSpc>
              <a:spcAft>
                <a:spcPts val="0"/>
              </a:spcAft>
            </a:pP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622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6082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</a:t>
            </a:r>
            <a:r>
              <a:rPr lang="zh-CN" altLang="en-US" sz="3200" b="1" dirty="0" smtClean="0"/>
              <a:t>一      </a:t>
            </a:r>
            <a:r>
              <a:rPr lang="zh-CN" altLang="en-US" sz="3200" dirty="0" smtClean="0"/>
              <a:t>细</a:t>
            </a:r>
            <a:r>
              <a:rPr lang="zh-CN" altLang="en-US" sz="3200" dirty="0"/>
              <a:t>数汽车对社会的贡献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-4544" y="1052736"/>
            <a:ext cx="368818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（二）推动科技进步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indent="269240">
              <a:spcAft>
                <a:spcPts val="0"/>
              </a:spcAft>
            </a:pP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indent="269240">
              <a:spcAft>
                <a:spcPts val="0"/>
              </a:spcAft>
            </a:pP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552" y="1634898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en-US" altLang="zh-CN" sz="2800" kern="100" dirty="0" smtClean="0">
                <a:cs typeface="Times New Roman" panose="02020603050405020304" pitchFamily="18" charset="0"/>
              </a:rPr>
              <a:t>    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汽车</a:t>
            </a:r>
            <a:r>
              <a:rPr lang="zh-CN" altLang="zh-CN" sz="2800" kern="100" dirty="0">
                <a:cs typeface="Times New Roman" panose="02020603050405020304" pitchFamily="18" charset="0"/>
              </a:rPr>
              <a:t>诞生一百多年来，各种有关汽车的技术及生产方谁，使得汽车的面貌日新月异，汽车工业日益强大、成熟。内燃机技术、变速器技术、驱动技术、轮胎技术、车身技术等都发展到了相当高的水平。汽车发动机的动力大大提高，燃油消耗率大大降低，实现了汽车高功率、高速度和高经济性的相互协调。</a:t>
            </a:r>
          </a:p>
        </p:txBody>
      </p:sp>
    </p:spTree>
    <p:extLst>
      <p:ext uri="{BB962C8B-B14F-4D97-AF65-F5344CB8AC3E}">
        <p14:creationId xmlns:p14="http://schemas.microsoft.com/office/powerpoint/2010/main" val="234036149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5536" y="1052736"/>
            <a:ext cx="835292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zh-CN" altLang="zh-CN" sz="2800" dirty="0" smtClean="0">
                <a:cs typeface="Times New Roman" panose="02020603050405020304" pitchFamily="18" charset="0"/>
              </a:rPr>
              <a:t>现代</a:t>
            </a:r>
            <a:r>
              <a:rPr lang="zh-CN" altLang="zh-CN" sz="2800" dirty="0">
                <a:cs typeface="Times New Roman" panose="02020603050405020304" pitchFamily="18" charset="0"/>
              </a:rPr>
              <a:t>汽车是一个集多学科、高技术的现代化机电产品，它涉及到空气动力学、人机工程学、结构力学、机械工程学、热力学、流体力学、材料学、工业设计学等多个学科，机械、电子、化学、材料、光学等众多学科技术领域取得的成就都在汽车上得到了体现。如今各种先进技术和装备，如微型电子计算机、无线电通信、卫星导航等新技术、新设备和新方法、新材料广泛应用于汽车工业中，汽车正在走向电子化、网络化、智能化、轻量化、能源多样化。同时汽车的能耗、噪声和污染等公害也日将减少，安全性、经济性、舒适性、使用方便性将日益提高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1043608" y="116632"/>
            <a:ext cx="6082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/>
              <a:t>任务一      </a:t>
            </a:r>
            <a:r>
              <a:rPr lang="zh-CN" altLang="en-US" sz="3200" smtClean="0"/>
              <a:t>细数汽车对社会的贡献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383262602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6082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/>
              <a:t>任务一      </a:t>
            </a:r>
            <a:r>
              <a:rPr lang="zh-CN" altLang="en-US" sz="3200" smtClean="0"/>
              <a:t>细数汽车对社会的贡献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-20956" y="1124744"/>
            <a:ext cx="47654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zh-CN" altLang="zh-CN" sz="2800" dirty="0"/>
              <a:t>（三）汽车催生了现代交通</a:t>
            </a:r>
            <a:endParaRPr lang="zh-CN" altLang="zh-CN" sz="2800" dirty="0"/>
          </a:p>
        </p:txBody>
      </p:sp>
      <p:sp>
        <p:nvSpPr>
          <p:cNvPr id="7" name="矩形 6"/>
          <p:cNvSpPr/>
          <p:nvPr/>
        </p:nvSpPr>
        <p:spPr>
          <a:xfrm>
            <a:off x="323528" y="1772816"/>
            <a:ext cx="8352928" cy="4327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 smtClean="0">
                <a:cs typeface="Times New Roman" panose="02020603050405020304" pitchFamily="18" charset="0"/>
              </a:rPr>
              <a:t>         </a:t>
            </a:r>
            <a:r>
              <a:rPr lang="zh-CN" altLang="zh-CN" sz="2800" dirty="0" smtClean="0">
                <a:cs typeface="Times New Roman" panose="02020603050405020304" pitchFamily="18" charset="0"/>
              </a:rPr>
              <a:t>现代</a:t>
            </a:r>
            <a:r>
              <a:rPr lang="zh-CN" altLang="zh-CN" sz="2800" dirty="0">
                <a:cs typeface="Times New Roman" panose="02020603050405020304" pitchFamily="18" charset="0"/>
              </a:rPr>
              <a:t>交通结构由火车、汽车、飞机、船舶等现代交通工具组成，各自在交通结构中发挥着重要作用。其中，汽车既可以作为公共交通工具，又可以用作家庭和个人的交通工具，另外还适用于大、小批量的客货运输，具有普遍性；汽车不同于其他交通工具的线性移动，属于平面交通工具，只要有道路（甚至无道路条件）即可行驶，它既可通向各个城市，又可通向广大农村，实现“门对门”的服务，具有灵活性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1258281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60821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</a:t>
            </a:r>
            <a:r>
              <a:rPr lang="zh-CN" altLang="en-US" sz="3200" b="1" dirty="0" smtClean="0"/>
              <a:t>一      </a:t>
            </a:r>
            <a:r>
              <a:rPr lang="zh-CN" altLang="en-US" sz="3200" dirty="0" smtClean="0"/>
              <a:t>细</a:t>
            </a:r>
            <a:r>
              <a:rPr lang="zh-CN" altLang="en-US" sz="3200" dirty="0"/>
              <a:t>数汽车对社会的贡献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79512" y="1124744"/>
            <a:ext cx="4047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二、汽车引领精神文明</a:t>
            </a:r>
          </a:p>
        </p:txBody>
      </p:sp>
      <p:sp>
        <p:nvSpPr>
          <p:cNvPr id="7" name="矩形 6"/>
          <p:cNvSpPr/>
          <p:nvPr/>
        </p:nvSpPr>
        <p:spPr>
          <a:xfrm>
            <a:off x="899592" y="1844824"/>
            <a:ext cx="3044423" cy="26108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800" kern="100" dirty="0">
                <a:cs typeface="Times New Roman" panose="02020603050405020304" pitchFamily="18" charset="0"/>
              </a:rPr>
              <a:t>改变了工作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方式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800" dirty="0"/>
              <a:t>改变了生活方式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2800" dirty="0"/>
              <a:t>丰富了文化生活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ea"/>
              <a:buAutoNum type="arabicPeriod"/>
            </a:pP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64979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White Template with yellow-magenta Segoe_TP10286788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AB1D8-8B60-41DC-AE7A-89AB460F81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演示文稿幻灯片示例（白色红黄设计）</Template>
  <TotalTime>568</TotalTime>
  <Words>556</Words>
  <Application>Microsoft Office PowerPoint</Application>
  <PresentationFormat>全屏显示(4:3)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宋体</vt:lpstr>
      <vt:lpstr>微软雅黑</vt:lpstr>
      <vt:lpstr>Angsana New</vt:lpstr>
      <vt:lpstr>Arial</vt:lpstr>
      <vt:lpstr>Calibri</vt:lpstr>
      <vt:lpstr>Courier New</vt:lpstr>
      <vt:lpstr>Times New Roman</vt:lpstr>
      <vt:lpstr>Wingdings</vt:lpstr>
      <vt:lpstr>1_White Template with yellow-magenta Segoe_TP10286788</vt:lpstr>
      <vt:lpstr>White with Courier font for code slides</vt:lpstr>
      <vt:lpstr>汽车文化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汽车文化</dc:title>
  <dc:creator>Windows 用户</dc:creator>
  <cp:keywords/>
  <cp:lastModifiedBy>Windows 用户</cp:lastModifiedBy>
  <cp:revision>66</cp:revision>
  <dcterms:created xsi:type="dcterms:W3CDTF">2016-05-09T06:42:58Z</dcterms:created>
  <dcterms:modified xsi:type="dcterms:W3CDTF">2016-07-06T02:21:31Z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TC102867889990</vt:lpwstr>
  </property>
</Properties>
</file>