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91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D6AD49B-017C-4207-8FDE-AB39B259F8FC}" type="datetimeFigureOut">
              <a:rPr lang="zh-CN" altLang="en-US"/>
              <a:pPr>
                <a:defRPr/>
              </a:pPr>
              <a:t>2015-11-13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4D8A888-807E-4B8E-B245-67D3E2C888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BE1A4-D2E6-4730-98D3-387E39F80899}" type="datetimeFigureOut">
              <a:rPr lang="zh-CN" altLang="en-US"/>
              <a:pPr>
                <a:defRPr/>
              </a:pPr>
              <a:t>2015-11-13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54085-DB87-415B-BB0B-F0163645D0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F1427-D31D-4762-A92A-210B8EAA24C8}" type="datetimeFigureOut">
              <a:rPr lang="zh-CN" altLang="en-US"/>
              <a:pPr>
                <a:defRPr/>
              </a:pPr>
              <a:t>2015-11-13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B3AB3-FFDF-4204-B6DF-A1FF95930F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9D2F2-66E8-4D21-9967-D4CCB9305984}" type="datetimeFigureOut">
              <a:rPr lang="zh-CN" altLang="en-US"/>
              <a:pPr>
                <a:defRPr/>
              </a:pPr>
              <a:t>2015-11-13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166FC-3058-4053-AE17-3B5616E2BC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61B362-3A99-49F6-BD39-AF8F1E0E0E47}" type="datetimeFigureOut">
              <a:rPr lang="zh-CN" altLang="en-US"/>
              <a:pPr>
                <a:defRPr/>
              </a:pPr>
              <a:t>2015-11-13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105B557-D2E8-4943-93EF-4C06D626AE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A0DE9E-D2DE-4382-88C3-938A6E69C84D}" type="datetimeFigureOut">
              <a:rPr lang="zh-CN" altLang="en-US"/>
              <a:pPr>
                <a:defRPr/>
              </a:pPr>
              <a:t>2015-11-13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282A0A-6E98-4EEF-8B67-BDC953F704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7439A2-C2FE-47CB-8F68-AE1F7C693F22}" type="datetimeFigureOut">
              <a:rPr lang="zh-CN" altLang="en-US"/>
              <a:pPr>
                <a:defRPr/>
              </a:pPr>
              <a:t>2015-11-13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F49A70-DED7-4D06-93F1-F06CD514D9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239480-536A-4E11-9776-C99971A517D4}" type="datetimeFigureOut">
              <a:rPr lang="zh-CN" altLang="en-US"/>
              <a:pPr>
                <a:defRPr/>
              </a:pPr>
              <a:t>2015-11-13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8DE576-1C96-44B5-9BDB-A9E38AEB96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9E882-70F1-4CBE-BC56-1B8E55222248}" type="datetimeFigureOut">
              <a:rPr lang="zh-CN" altLang="en-US"/>
              <a:pPr>
                <a:defRPr/>
              </a:pPr>
              <a:t>2015-11-13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7401-2217-4FEB-A2DB-CC01717ED7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F40F24-E1A3-4FC9-98DC-15B53F5A8392}" type="datetimeFigureOut">
              <a:rPr lang="zh-CN" altLang="en-US"/>
              <a:pPr>
                <a:defRPr/>
              </a:pPr>
              <a:t>2015-11-13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07BFF5-F978-4AA3-91ED-E61930FDC8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3DAEAED-67FA-4AFE-A8D1-26FA86F031D6}" type="datetimeFigureOut">
              <a:rPr lang="zh-CN" altLang="en-US"/>
              <a:pPr>
                <a:defRPr/>
              </a:pPr>
              <a:t>2015-11-13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D241D28-3E99-43D0-BD6E-D340E60BA4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FF9391C8-38C4-4520-9CBD-FFFFC25B3259}" type="datetimeFigureOut">
              <a:rPr lang="zh-CN" altLang="en-US"/>
              <a:pPr>
                <a:defRPr/>
              </a:pPr>
              <a:t>2015-11-13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A9CDB976-8726-4D21-9107-79A4A7D915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0" r:id="rId2"/>
    <p:sldLayoutId id="2147483685" r:id="rId3"/>
    <p:sldLayoutId id="2147483686" r:id="rId4"/>
    <p:sldLayoutId id="2147483687" r:id="rId5"/>
    <p:sldLayoutId id="2147483688" r:id="rId6"/>
    <p:sldLayoutId id="2147483681" r:id="rId7"/>
    <p:sldLayoutId id="2147483689" r:id="rId8"/>
    <p:sldLayoutId id="2147483690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 bwMode="auto">
          <a:xfrm>
            <a:off x="685800" y="1752600"/>
            <a:ext cx="7772400" cy="183038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44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实训一电阻电容的识别与测量</a:t>
            </a:r>
            <a:r>
              <a:rPr lang="zh-CN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</p:txBody>
      </p:sp>
      <p:sp>
        <p:nvSpPr>
          <p:cNvPr id="13314" name="副标题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435975" cy="4525962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1</a:t>
            </a:r>
            <a:r>
              <a:rPr lang="zh-CN" altLang="zh-CN" smtClean="0"/>
              <a:t>．</a:t>
            </a:r>
            <a:r>
              <a:rPr lang="zh-CN" altLang="en-US" smtClean="0"/>
              <a:t>能够正确识别色环电阻的阻值</a:t>
            </a:r>
            <a:r>
              <a:rPr lang="zh-CN" altLang="zh-CN" smtClean="0"/>
              <a:t>。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2</a:t>
            </a:r>
            <a:r>
              <a:rPr lang="zh-CN" altLang="zh-CN" smtClean="0"/>
              <a:t>．</a:t>
            </a:r>
            <a:r>
              <a:rPr lang="zh-CN" altLang="en-US" smtClean="0"/>
              <a:t>能够正确测量电容的各项参数</a:t>
            </a:r>
            <a:r>
              <a:rPr lang="zh-CN" altLang="zh-CN" smtClean="0"/>
              <a:t>。</a:t>
            </a:r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smtClean="0"/>
          </a:p>
          <a:p>
            <a:pPr eaLnBrk="1" hangingPunct="1">
              <a:lnSpc>
                <a:spcPct val="200000"/>
              </a:lnSpc>
            </a:pPr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一、实训</a:t>
            </a:r>
            <a:r>
              <a:rPr lang="zh-CN" altLang="zh-CN" sz="3600" dirty="0" smtClean="0"/>
              <a:t>目的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1</a:t>
            </a:r>
            <a:r>
              <a:rPr lang="zh-CN" altLang="zh-CN" smtClean="0"/>
              <a:t>．</a:t>
            </a:r>
            <a:r>
              <a:rPr lang="zh-CN" altLang="en-US" smtClean="0"/>
              <a:t>万用表 </a:t>
            </a:r>
            <a:r>
              <a:rPr lang="en-US" altLang="zh-CN" smtClean="0"/>
              <a:t>	</a:t>
            </a:r>
            <a:endParaRPr lang="zh-CN" altLang="zh-CN" smtClean="0"/>
          </a:p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2</a:t>
            </a:r>
            <a:r>
              <a:rPr lang="zh-CN" altLang="zh-CN" smtClean="0"/>
              <a:t>．</a:t>
            </a:r>
            <a:r>
              <a:rPr lang="zh-CN" altLang="en-US" smtClean="0"/>
              <a:t>不同阻值电阻与电容 </a:t>
            </a:r>
            <a:endParaRPr lang="zh-CN" altLang="zh-CN" smtClean="0"/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smtClean="0"/>
          </a:p>
          <a:p>
            <a:pPr eaLnBrk="1" hangingPunct="1">
              <a:lnSpc>
                <a:spcPct val="200000"/>
              </a:lnSpc>
            </a:pPr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二、实训设备与器件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</a:t>
            </a:r>
            <a:r>
              <a:rPr lang="zh-CN" altLang="zh-CN" b="1" smtClean="0"/>
              <a:t>．</a:t>
            </a:r>
            <a:r>
              <a:rPr lang="zh-CN" altLang="en-US" b="1" smtClean="0"/>
              <a:t>电阻元件</a:t>
            </a:r>
            <a:endParaRPr lang="zh-CN" altLang="zh-CN" smtClean="0"/>
          </a:p>
          <a:p>
            <a:pPr eaLnBrk="1" hangingPunct="1"/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三、</a:t>
            </a:r>
            <a:r>
              <a:rPr lang="zh-CN" altLang="zh-CN" sz="3600" dirty="0"/>
              <a:t>实训内容与步骤</a:t>
            </a:r>
            <a:endParaRPr lang="zh-CN" altLang="en-US" sz="3600" dirty="0"/>
          </a:p>
        </p:txBody>
      </p:sp>
      <p:pic>
        <p:nvPicPr>
          <p:cNvPr id="17414" name="图片 2" descr="图2-3-2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1763713" y="2133600"/>
            <a:ext cx="61214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579437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2</a:t>
            </a:r>
            <a:r>
              <a:rPr lang="zh-CN" altLang="zh-CN" b="1" smtClean="0"/>
              <a:t>．</a:t>
            </a:r>
            <a:r>
              <a:rPr lang="zh-CN" altLang="en-US" b="1" smtClean="0"/>
              <a:t>电容元件</a:t>
            </a:r>
            <a:endParaRPr lang="zh-CN" altLang="zh-CN" smtClean="0"/>
          </a:p>
          <a:p>
            <a:pPr eaLnBrk="1" hangingPunct="1"/>
            <a:endParaRPr lang="zh-CN" altLang="en-US" smtClean="0"/>
          </a:p>
        </p:txBody>
      </p:sp>
      <p:sp>
        <p:nvSpPr>
          <p:cNvPr id="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三、</a:t>
            </a:r>
            <a:r>
              <a:rPr lang="zh-CN" altLang="zh-CN" sz="3600" dirty="0"/>
              <a:t>实训内容与步骤</a:t>
            </a:r>
            <a:endParaRPr lang="zh-CN" altLang="en-US" sz="3600" dirty="0"/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/>
            <a:endParaRPr lang="zh-CN" altLang="zh-CN">
              <a:latin typeface="Lucida Sans Unicode" pitchFamily="34" charset="0"/>
            </a:endParaRPr>
          </a:p>
        </p:txBody>
      </p:sp>
      <p:sp>
        <p:nvSpPr>
          <p:cNvPr id="18438" name="Rectangle 4"/>
          <p:cNvSpPr>
            <a:spLocks noChangeArrowheads="1"/>
          </p:cNvSpPr>
          <p:nvPr/>
        </p:nvSpPr>
        <p:spPr bwMode="auto">
          <a:xfrm>
            <a:off x="0" y="2381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 algn="ctr"/>
            <a:r>
              <a:rPr lang="en-US" altLang="zh-CN" sz="1200">
                <a:latin typeface="Times New Roman" pitchFamily="18" charset="0"/>
                <a:cs typeface="Times New Roman" pitchFamily="18" charset="0"/>
              </a:rPr>
              <a:t>             </a:t>
            </a:r>
            <a:endParaRPr lang="en-US" altLang="zh-CN">
              <a:latin typeface="Lucida Sans Unicode" pitchFamily="34" charset="0"/>
              <a:cs typeface="Times New Roman" pitchFamily="18" charset="0"/>
            </a:endParaRPr>
          </a:p>
        </p:txBody>
      </p:sp>
      <p:sp>
        <p:nvSpPr>
          <p:cNvPr id="1844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Lucida Sans Unicode" pitchFamily="34" charset="0"/>
              <a:ea typeface="黑体" pitchFamily="2" charset="-122"/>
            </a:endParaRPr>
          </a:p>
        </p:txBody>
      </p:sp>
      <p:sp>
        <p:nvSpPr>
          <p:cNvPr id="18443" name="Rectangle 9"/>
          <p:cNvSpPr>
            <a:spLocks noChangeArrowheads="1"/>
          </p:cNvSpPr>
          <p:nvPr/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/>
            <a:r>
              <a:rPr lang="en-US" altLang="zh-CN" sz="1200">
                <a:latin typeface="Times New Roman" pitchFamily="18" charset="0"/>
                <a:cs typeface="Times New Roman" pitchFamily="18" charset="0"/>
              </a:rPr>
              <a:t>       </a:t>
            </a:r>
            <a:endParaRPr lang="en-US" altLang="zh-CN">
              <a:latin typeface="Lucida Sans Unicode" pitchFamily="34" charset="0"/>
              <a:cs typeface="Times New Roman" pitchFamily="18" charset="0"/>
            </a:endParaRPr>
          </a:p>
        </p:txBody>
      </p:sp>
      <p:pic>
        <p:nvPicPr>
          <p:cNvPr id="18446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349500"/>
            <a:ext cx="7416800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</a:t>
            </a:r>
            <a:r>
              <a:rPr lang="zh-CN" altLang="zh-CN" smtClean="0"/>
              <a:t>．记录、整理实验结果，按格式填写实训报告。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2</a:t>
            </a:r>
            <a:r>
              <a:rPr lang="zh-CN" altLang="zh-CN" smtClean="0"/>
              <a:t>．</a:t>
            </a:r>
            <a:r>
              <a:rPr lang="zh-CN" altLang="en-US" smtClean="0"/>
              <a:t>分析实验数据。 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四</a:t>
            </a:r>
            <a:r>
              <a:rPr lang="zh-CN" altLang="zh-CN" sz="3600" dirty="0"/>
              <a:t>、实训总结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21</TotalTime>
  <Words>77</Words>
  <Application>Microsoft Office PowerPoint</Application>
  <PresentationFormat>全屏显示(4:3)</PresentationFormat>
  <Paragraphs>10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8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Lucida Sans Unicode</vt:lpstr>
      <vt:lpstr>黑体</vt:lpstr>
      <vt:lpstr>Wingdings 3</vt:lpstr>
      <vt:lpstr>Verdana</vt:lpstr>
      <vt:lpstr>Wingdings 2</vt:lpstr>
      <vt:lpstr>Calibri</vt:lpstr>
      <vt:lpstr>Times New Roman</vt:lpstr>
      <vt:lpstr>聚合</vt:lpstr>
      <vt:lpstr>聚合</vt:lpstr>
      <vt:lpstr>聚合</vt:lpstr>
      <vt:lpstr>聚合</vt:lpstr>
      <vt:lpstr>聚合</vt:lpstr>
      <vt:lpstr>聚合</vt:lpstr>
      <vt:lpstr>聚合</vt:lpstr>
      <vt:lpstr>聚合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>JL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肖杨</dc:creator>
  <cp:lastModifiedBy>User</cp:lastModifiedBy>
  <cp:revision>4</cp:revision>
  <dcterms:created xsi:type="dcterms:W3CDTF">2015-11-13T06:18:01Z</dcterms:created>
  <dcterms:modified xsi:type="dcterms:W3CDTF">2015-11-13T06:47:35Z</dcterms:modified>
</cp:coreProperties>
</file>