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9.jpg" ContentType="image/p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18"/>
  </p:notesMasterIdLst>
  <p:sldIdLst>
    <p:sldId id="341" r:id="rId5"/>
    <p:sldId id="282" r:id="rId6"/>
    <p:sldId id="393" r:id="rId7"/>
    <p:sldId id="388" r:id="rId8"/>
    <p:sldId id="383" r:id="rId9"/>
    <p:sldId id="386" r:id="rId10"/>
    <p:sldId id="384" r:id="rId11"/>
    <p:sldId id="389" r:id="rId12"/>
    <p:sldId id="391" r:id="rId13"/>
    <p:sldId id="339" r:id="rId14"/>
    <p:sldId id="390" r:id="rId15"/>
    <p:sldId id="346" r:id="rId16"/>
    <p:sldId id="39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2194" autoAdjust="0"/>
  </p:normalViewPr>
  <p:slideViewPr>
    <p:cSldViewPr>
      <p:cViewPr varScale="1">
        <p:scale>
          <a:sx n="76" d="100"/>
          <a:sy n="76" d="100"/>
        </p:scale>
        <p:origin x="117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BCF657-B0B0-4109-BA6A-5B8A9166364B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3" csCatId="colorful" phldr="1"/>
      <dgm:spPr/>
    </dgm:pt>
    <dgm:pt modelId="{F951C3B5-96D2-4BF8-BB55-595BF0142A1A}">
      <dgm:prSet phldrT="[文本]" custT="1"/>
      <dgm:spPr/>
      <dgm:t>
        <a:bodyPr/>
        <a:lstStyle/>
        <a:p>
          <a:r>
            <a:rPr lang="zh-CN" altLang="en-US" sz="2800" dirty="0" smtClean="0">
              <a:solidFill>
                <a:srgbClr val="FF0000"/>
              </a:solidFill>
            </a:rPr>
            <a:t>磨合什么？</a:t>
          </a:r>
          <a:endParaRPr lang="zh-CN" altLang="en-US" sz="2800" dirty="0">
            <a:solidFill>
              <a:srgbClr val="FF0000"/>
            </a:solidFill>
          </a:endParaRPr>
        </a:p>
      </dgm:t>
    </dgm:pt>
    <dgm:pt modelId="{A48B6034-5351-481E-8468-2469228AA649}" type="parTrans" cxnId="{632CE196-7E37-4B4B-B473-59D7680867B4}">
      <dgm:prSet/>
      <dgm:spPr/>
      <dgm:t>
        <a:bodyPr/>
        <a:lstStyle/>
        <a:p>
          <a:endParaRPr lang="zh-CN" altLang="en-US"/>
        </a:p>
      </dgm:t>
    </dgm:pt>
    <dgm:pt modelId="{F83D8A21-4C41-45D9-B717-E183EDEC0AFB}" type="sibTrans" cxnId="{632CE196-7E37-4B4B-B473-59D7680867B4}">
      <dgm:prSet/>
      <dgm:spPr/>
      <dgm:t>
        <a:bodyPr/>
        <a:lstStyle/>
        <a:p>
          <a:endParaRPr lang="zh-CN" altLang="en-US"/>
        </a:p>
      </dgm:t>
    </dgm:pt>
    <dgm:pt modelId="{EB6ED21B-29A9-432E-AE4B-C2D14DE1B99C}" type="pres">
      <dgm:prSet presAssocID="{E1BCF657-B0B0-4109-BA6A-5B8A9166364B}" presName="Name0" presStyleCnt="0">
        <dgm:presLayoutVars>
          <dgm:dir/>
          <dgm:animOne val="branch"/>
          <dgm:animLvl val="lvl"/>
        </dgm:presLayoutVars>
      </dgm:prSet>
      <dgm:spPr/>
    </dgm:pt>
    <dgm:pt modelId="{8EF8D93D-332D-4348-9E3E-17DA8CDD7527}" type="pres">
      <dgm:prSet presAssocID="{F951C3B5-96D2-4BF8-BB55-595BF0142A1A}" presName="chaos" presStyleCnt="0"/>
      <dgm:spPr/>
    </dgm:pt>
    <dgm:pt modelId="{3ECCBC87-343C-4D16-8C9C-99A6447D3E70}" type="pres">
      <dgm:prSet presAssocID="{F951C3B5-96D2-4BF8-BB55-595BF0142A1A}" presName="parTx1" presStyleLbl="revTx" presStyleIdx="0" presStyleCnt="1"/>
      <dgm:spPr/>
      <dgm:t>
        <a:bodyPr/>
        <a:lstStyle/>
        <a:p>
          <a:endParaRPr lang="zh-CN" altLang="en-US"/>
        </a:p>
      </dgm:t>
    </dgm:pt>
    <dgm:pt modelId="{01418D93-BAE4-4259-8170-5F9EB46AF18C}" type="pres">
      <dgm:prSet presAssocID="{F951C3B5-96D2-4BF8-BB55-595BF0142A1A}" presName="c1" presStyleLbl="node1" presStyleIdx="0" presStyleCnt="18"/>
      <dgm:spPr/>
    </dgm:pt>
    <dgm:pt modelId="{92570D7F-A9CB-4969-B148-72DFB630D6A4}" type="pres">
      <dgm:prSet presAssocID="{F951C3B5-96D2-4BF8-BB55-595BF0142A1A}" presName="c2" presStyleLbl="node1" presStyleIdx="1" presStyleCnt="18"/>
      <dgm:spPr/>
    </dgm:pt>
    <dgm:pt modelId="{E714D1AE-A026-4E03-AAEC-92392470ED0E}" type="pres">
      <dgm:prSet presAssocID="{F951C3B5-96D2-4BF8-BB55-595BF0142A1A}" presName="c3" presStyleLbl="node1" presStyleIdx="2" presStyleCnt="18"/>
      <dgm:spPr/>
    </dgm:pt>
    <dgm:pt modelId="{EF896719-AFC4-498F-988C-2B279F0A4A46}" type="pres">
      <dgm:prSet presAssocID="{F951C3B5-96D2-4BF8-BB55-595BF0142A1A}" presName="c4" presStyleLbl="node1" presStyleIdx="3" presStyleCnt="18"/>
      <dgm:spPr/>
    </dgm:pt>
    <dgm:pt modelId="{293CD626-09F6-475D-BBB3-39EF4179AECB}" type="pres">
      <dgm:prSet presAssocID="{F951C3B5-96D2-4BF8-BB55-595BF0142A1A}" presName="c5" presStyleLbl="node1" presStyleIdx="4" presStyleCnt="18"/>
      <dgm:spPr/>
    </dgm:pt>
    <dgm:pt modelId="{C22137D7-623C-4406-BD6A-BB229388182A}" type="pres">
      <dgm:prSet presAssocID="{F951C3B5-96D2-4BF8-BB55-595BF0142A1A}" presName="c6" presStyleLbl="node1" presStyleIdx="5" presStyleCnt="18"/>
      <dgm:spPr/>
    </dgm:pt>
    <dgm:pt modelId="{0D58656F-AFE5-4F12-A64B-314F36818925}" type="pres">
      <dgm:prSet presAssocID="{F951C3B5-96D2-4BF8-BB55-595BF0142A1A}" presName="c7" presStyleLbl="node1" presStyleIdx="6" presStyleCnt="18"/>
      <dgm:spPr/>
    </dgm:pt>
    <dgm:pt modelId="{23F40A11-FC0E-4455-AFC5-A8D383C489BF}" type="pres">
      <dgm:prSet presAssocID="{F951C3B5-96D2-4BF8-BB55-595BF0142A1A}" presName="c8" presStyleLbl="node1" presStyleIdx="7" presStyleCnt="18"/>
      <dgm:spPr/>
    </dgm:pt>
    <dgm:pt modelId="{F96B1AA3-37E4-4F98-8CEE-F4961D3A7E32}" type="pres">
      <dgm:prSet presAssocID="{F951C3B5-96D2-4BF8-BB55-595BF0142A1A}" presName="c9" presStyleLbl="node1" presStyleIdx="8" presStyleCnt="18"/>
      <dgm:spPr/>
    </dgm:pt>
    <dgm:pt modelId="{C7602C37-8BEF-4CE0-8435-97805DDDD1EB}" type="pres">
      <dgm:prSet presAssocID="{F951C3B5-96D2-4BF8-BB55-595BF0142A1A}" presName="c10" presStyleLbl="node1" presStyleIdx="9" presStyleCnt="18"/>
      <dgm:spPr/>
    </dgm:pt>
    <dgm:pt modelId="{2163CA63-822F-48E3-AB3D-E88D50C8F035}" type="pres">
      <dgm:prSet presAssocID="{F951C3B5-96D2-4BF8-BB55-595BF0142A1A}" presName="c11" presStyleLbl="node1" presStyleIdx="10" presStyleCnt="18"/>
      <dgm:spPr/>
    </dgm:pt>
    <dgm:pt modelId="{4D405EA7-19D1-4EF2-9E0D-5D5F9ACFD10B}" type="pres">
      <dgm:prSet presAssocID="{F951C3B5-96D2-4BF8-BB55-595BF0142A1A}" presName="c12" presStyleLbl="node1" presStyleIdx="11" presStyleCnt="18"/>
      <dgm:spPr/>
    </dgm:pt>
    <dgm:pt modelId="{E99C4AE5-5BEC-4AF6-8D19-1212CC09D246}" type="pres">
      <dgm:prSet presAssocID="{F951C3B5-96D2-4BF8-BB55-595BF0142A1A}" presName="c13" presStyleLbl="node1" presStyleIdx="12" presStyleCnt="18"/>
      <dgm:spPr/>
    </dgm:pt>
    <dgm:pt modelId="{9728F90A-6A1B-441B-9FFE-3848DA22D32B}" type="pres">
      <dgm:prSet presAssocID="{F951C3B5-96D2-4BF8-BB55-595BF0142A1A}" presName="c14" presStyleLbl="node1" presStyleIdx="13" presStyleCnt="18"/>
      <dgm:spPr/>
    </dgm:pt>
    <dgm:pt modelId="{413AF363-E752-45F1-92A6-F4551C63FE9F}" type="pres">
      <dgm:prSet presAssocID="{F951C3B5-96D2-4BF8-BB55-595BF0142A1A}" presName="c15" presStyleLbl="node1" presStyleIdx="14" presStyleCnt="18"/>
      <dgm:spPr/>
    </dgm:pt>
    <dgm:pt modelId="{3D8A41A0-9500-40A4-98F4-F96903AF5AFE}" type="pres">
      <dgm:prSet presAssocID="{F951C3B5-96D2-4BF8-BB55-595BF0142A1A}" presName="c16" presStyleLbl="node1" presStyleIdx="15" presStyleCnt="18"/>
      <dgm:spPr/>
    </dgm:pt>
    <dgm:pt modelId="{A28EA87C-7E0B-4417-9857-D4F51964CA56}" type="pres">
      <dgm:prSet presAssocID="{F951C3B5-96D2-4BF8-BB55-595BF0142A1A}" presName="c17" presStyleLbl="node1" presStyleIdx="16" presStyleCnt="18"/>
      <dgm:spPr/>
    </dgm:pt>
    <dgm:pt modelId="{D31EF958-3FD5-4956-8C93-0D0B618A2A24}" type="pres">
      <dgm:prSet presAssocID="{F951C3B5-96D2-4BF8-BB55-595BF0142A1A}" presName="c18" presStyleLbl="node1" presStyleIdx="17" presStyleCnt="18"/>
      <dgm:spPr/>
    </dgm:pt>
  </dgm:ptLst>
  <dgm:cxnLst>
    <dgm:cxn modelId="{CC94B86E-CB15-47BD-B258-BBA0E7BB2FBF}" type="presOf" srcId="{F951C3B5-96D2-4BF8-BB55-595BF0142A1A}" destId="{3ECCBC87-343C-4D16-8C9C-99A6447D3E70}" srcOrd="0" destOrd="0" presId="urn:microsoft.com/office/officeart/2009/3/layout/RandomtoResultProcess"/>
    <dgm:cxn modelId="{632CE196-7E37-4B4B-B473-59D7680867B4}" srcId="{E1BCF657-B0B0-4109-BA6A-5B8A9166364B}" destId="{F951C3B5-96D2-4BF8-BB55-595BF0142A1A}" srcOrd="0" destOrd="0" parTransId="{A48B6034-5351-481E-8468-2469228AA649}" sibTransId="{F83D8A21-4C41-45D9-B717-E183EDEC0AFB}"/>
    <dgm:cxn modelId="{CF8F0818-0073-43EE-8021-1D4F384E41EC}" type="presOf" srcId="{E1BCF657-B0B0-4109-BA6A-5B8A9166364B}" destId="{EB6ED21B-29A9-432E-AE4B-C2D14DE1B99C}" srcOrd="0" destOrd="0" presId="urn:microsoft.com/office/officeart/2009/3/layout/RandomtoResultProcess"/>
    <dgm:cxn modelId="{ED30CFCD-DF4E-44BC-B9B3-A94569099207}" type="presParOf" srcId="{EB6ED21B-29A9-432E-AE4B-C2D14DE1B99C}" destId="{8EF8D93D-332D-4348-9E3E-17DA8CDD7527}" srcOrd="0" destOrd="0" presId="urn:microsoft.com/office/officeart/2009/3/layout/RandomtoResultProcess"/>
    <dgm:cxn modelId="{40C2C1E3-7BC0-45C6-A8F5-73CA4C7E1506}" type="presParOf" srcId="{8EF8D93D-332D-4348-9E3E-17DA8CDD7527}" destId="{3ECCBC87-343C-4D16-8C9C-99A6447D3E70}" srcOrd="0" destOrd="0" presId="urn:microsoft.com/office/officeart/2009/3/layout/RandomtoResultProcess"/>
    <dgm:cxn modelId="{F1BED7DC-8DA2-44A6-B05F-24D0453E86C7}" type="presParOf" srcId="{8EF8D93D-332D-4348-9E3E-17DA8CDD7527}" destId="{01418D93-BAE4-4259-8170-5F9EB46AF18C}" srcOrd="1" destOrd="0" presId="urn:microsoft.com/office/officeart/2009/3/layout/RandomtoResultProcess"/>
    <dgm:cxn modelId="{593D3D68-0C31-4A9E-98C6-22CDAE759C78}" type="presParOf" srcId="{8EF8D93D-332D-4348-9E3E-17DA8CDD7527}" destId="{92570D7F-A9CB-4969-B148-72DFB630D6A4}" srcOrd="2" destOrd="0" presId="urn:microsoft.com/office/officeart/2009/3/layout/RandomtoResultProcess"/>
    <dgm:cxn modelId="{24C63061-E2C1-4124-8A6F-4931C2A13718}" type="presParOf" srcId="{8EF8D93D-332D-4348-9E3E-17DA8CDD7527}" destId="{E714D1AE-A026-4E03-AAEC-92392470ED0E}" srcOrd="3" destOrd="0" presId="urn:microsoft.com/office/officeart/2009/3/layout/RandomtoResultProcess"/>
    <dgm:cxn modelId="{6CB8B220-2602-47DB-B779-B4E45167F109}" type="presParOf" srcId="{8EF8D93D-332D-4348-9E3E-17DA8CDD7527}" destId="{EF896719-AFC4-498F-988C-2B279F0A4A46}" srcOrd="4" destOrd="0" presId="urn:microsoft.com/office/officeart/2009/3/layout/RandomtoResultProcess"/>
    <dgm:cxn modelId="{A657478F-C105-43FF-9865-38F398545B5B}" type="presParOf" srcId="{8EF8D93D-332D-4348-9E3E-17DA8CDD7527}" destId="{293CD626-09F6-475D-BBB3-39EF4179AECB}" srcOrd="5" destOrd="0" presId="urn:microsoft.com/office/officeart/2009/3/layout/RandomtoResultProcess"/>
    <dgm:cxn modelId="{427CB231-8082-4A85-AED5-6D464D36CB7D}" type="presParOf" srcId="{8EF8D93D-332D-4348-9E3E-17DA8CDD7527}" destId="{C22137D7-623C-4406-BD6A-BB229388182A}" srcOrd="6" destOrd="0" presId="urn:microsoft.com/office/officeart/2009/3/layout/RandomtoResultProcess"/>
    <dgm:cxn modelId="{74EA9C6A-515F-4764-9AA8-3AD17165492A}" type="presParOf" srcId="{8EF8D93D-332D-4348-9E3E-17DA8CDD7527}" destId="{0D58656F-AFE5-4F12-A64B-314F36818925}" srcOrd="7" destOrd="0" presId="urn:microsoft.com/office/officeart/2009/3/layout/RandomtoResultProcess"/>
    <dgm:cxn modelId="{4AD8D8FD-1459-4D40-A716-79B80CB34026}" type="presParOf" srcId="{8EF8D93D-332D-4348-9E3E-17DA8CDD7527}" destId="{23F40A11-FC0E-4455-AFC5-A8D383C489BF}" srcOrd="8" destOrd="0" presId="urn:microsoft.com/office/officeart/2009/3/layout/RandomtoResultProcess"/>
    <dgm:cxn modelId="{0AB577C4-BFEA-4962-BA95-C570934578B5}" type="presParOf" srcId="{8EF8D93D-332D-4348-9E3E-17DA8CDD7527}" destId="{F96B1AA3-37E4-4F98-8CEE-F4961D3A7E32}" srcOrd="9" destOrd="0" presId="urn:microsoft.com/office/officeart/2009/3/layout/RandomtoResultProcess"/>
    <dgm:cxn modelId="{AD404E75-1BC9-4211-8580-5DC9E6595C09}" type="presParOf" srcId="{8EF8D93D-332D-4348-9E3E-17DA8CDD7527}" destId="{C7602C37-8BEF-4CE0-8435-97805DDDD1EB}" srcOrd="10" destOrd="0" presId="urn:microsoft.com/office/officeart/2009/3/layout/RandomtoResultProcess"/>
    <dgm:cxn modelId="{9892EEE2-8F5A-4239-AF05-51CCE2DEE2AE}" type="presParOf" srcId="{8EF8D93D-332D-4348-9E3E-17DA8CDD7527}" destId="{2163CA63-822F-48E3-AB3D-E88D50C8F035}" srcOrd="11" destOrd="0" presId="urn:microsoft.com/office/officeart/2009/3/layout/RandomtoResultProcess"/>
    <dgm:cxn modelId="{E2D5DF2A-E198-468E-B371-A83D0D3429E8}" type="presParOf" srcId="{8EF8D93D-332D-4348-9E3E-17DA8CDD7527}" destId="{4D405EA7-19D1-4EF2-9E0D-5D5F9ACFD10B}" srcOrd="12" destOrd="0" presId="urn:microsoft.com/office/officeart/2009/3/layout/RandomtoResultProcess"/>
    <dgm:cxn modelId="{B3F8FB08-79DC-4AB2-9BFB-9A88A65BCFBF}" type="presParOf" srcId="{8EF8D93D-332D-4348-9E3E-17DA8CDD7527}" destId="{E99C4AE5-5BEC-4AF6-8D19-1212CC09D246}" srcOrd="13" destOrd="0" presId="urn:microsoft.com/office/officeart/2009/3/layout/RandomtoResultProcess"/>
    <dgm:cxn modelId="{C4723550-F7BE-457E-A500-6ECA438041A2}" type="presParOf" srcId="{8EF8D93D-332D-4348-9E3E-17DA8CDD7527}" destId="{9728F90A-6A1B-441B-9FFE-3848DA22D32B}" srcOrd="14" destOrd="0" presId="urn:microsoft.com/office/officeart/2009/3/layout/RandomtoResultProcess"/>
    <dgm:cxn modelId="{57348FBE-F303-4738-AFD5-105F1BCAF3F2}" type="presParOf" srcId="{8EF8D93D-332D-4348-9E3E-17DA8CDD7527}" destId="{413AF363-E752-45F1-92A6-F4551C63FE9F}" srcOrd="15" destOrd="0" presId="urn:microsoft.com/office/officeart/2009/3/layout/RandomtoResultProcess"/>
    <dgm:cxn modelId="{9DB73EA1-53EE-4362-93BB-48C2A0715754}" type="presParOf" srcId="{8EF8D93D-332D-4348-9E3E-17DA8CDD7527}" destId="{3D8A41A0-9500-40A4-98F4-F96903AF5AFE}" srcOrd="16" destOrd="0" presId="urn:microsoft.com/office/officeart/2009/3/layout/RandomtoResultProcess"/>
    <dgm:cxn modelId="{D9556B30-1D90-4632-8306-74C5B6E2CBA3}" type="presParOf" srcId="{8EF8D93D-332D-4348-9E3E-17DA8CDD7527}" destId="{A28EA87C-7E0B-4417-9857-D4F51964CA56}" srcOrd="17" destOrd="0" presId="urn:microsoft.com/office/officeart/2009/3/layout/RandomtoResultProcess"/>
    <dgm:cxn modelId="{FDB3317F-E6E1-47C7-9AFA-65850F88FE0B}" type="presParOf" srcId="{8EF8D93D-332D-4348-9E3E-17DA8CDD7527}" destId="{D31EF958-3FD5-4956-8C93-0D0B618A2A24}" srcOrd="18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1F046E-9FAA-41FA-9894-C8AC7575CA85}" type="doc">
      <dgm:prSet loTypeId="urn:microsoft.com/office/officeart/2005/8/layout/default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19DC4E2E-3C47-49B3-BF1C-C1C06C9A917B}">
      <dgm:prSet custT="1"/>
      <dgm:spPr/>
      <dgm:t>
        <a:bodyPr/>
        <a:lstStyle/>
        <a:p>
          <a:pPr algn="l" rtl="0"/>
          <a:r>
            <a:rPr lang="zh-CN" sz="2400" b="1" dirty="0" smtClean="0"/>
            <a:t>保证走合里程：不小于</a:t>
          </a:r>
          <a:r>
            <a:rPr lang="en-US" sz="2400" b="1" dirty="0" smtClean="0"/>
            <a:t>1000km</a:t>
          </a:r>
          <a:endParaRPr lang="zh-CN" sz="2400" b="1" dirty="0"/>
        </a:p>
      </dgm:t>
    </dgm:pt>
    <dgm:pt modelId="{8B42FAC0-4CB4-431A-AA2D-2AD387F97C25}" type="parTrans" cxnId="{98F8A6C0-39C4-46BE-84F1-B029B26A341B}">
      <dgm:prSet/>
      <dgm:spPr/>
      <dgm:t>
        <a:bodyPr/>
        <a:lstStyle/>
        <a:p>
          <a:endParaRPr lang="zh-CN" altLang="en-US"/>
        </a:p>
      </dgm:t>
    </dgm:pt>
    <dgm:pt modelId="{64C6F622-F5D6-413C-921A-69E1957C921A}" type="sibTrans" cxnId="{98F8A6C0-39C4-46BE-84F1-B029B26A341B}">
      <dgm:prSet/>
      <dgm:spPr/>
      <dgm:t>
        <a:bodyPr/>
        <a:lstStyle/>
        <a:p>
          <a:endParaRPr lang="zh-CN" altLang="en-US"/>
        </a:p>
      </dgm:t>
    </dgm:pt>
    <dgm:pt modelId="{61024AF0-F302-46AA-B917-00D6A4C295DA}">
      <dgm:prSet custT="1"/>
      <dgm:spPr/>
      <dgm:t>
        <a:bodyPr/>
        <a:lstStyle/>
        <a:p>
          <a:pPr algn="l" rtl="0"/>
          <a:r>
            <a:rPr lang="zh-CN" sz="2800" b="1" dirty="0" smtClean="0"/>
            <a:t>限制装载量：减载</a:t>
          </a:r>
          <a:endParaRPr lang="zh-CN" sz="2800" b="1" dirty="0"/>
        </a:p>
      </dgm:t>
    </dgm:pt>
    <dgm:pt modelId="{7D1381D2-FD51-4D5E-A07E-4CF9A4E1D48D}" type="parTrans" cxnId="{7705B24F-4FF9-4C8F-8B12-DD2724B62864}">
      <dgm:prSet/>
      <dgm:spPr/>
      <dgm:t>
        <a:bodyPr/>
        <a:lstStyle/>
        <a:p>
          <a:endParaRPr lang="zh-CN" altLang="en-US"/>
        </a:p>
      </dgm:t>
    </dgm:pt>
    <dgm:pt modelId="{0F8EF508-11E4-4102-89A5-FEED78DE4471}" type="sibTrans" cxnId="{7705B24F-4FF9-4C8F-8B12-DD2724B62864}">
      <dgm:prSet/>
      <dgm:spPr/>
      <dgm:t>
        <a:bodyPr/>
        <a:lstStyle/>
        <a:p>
          <a:endParaRPr lang="zh-CN" altLang="en-US"/>
        </a:p>
      </dgm:t>
    </dgm:pt>
    <dgm:pt modelId="{CF503AAD-65AF-4872-9E66-7CEDF8F18991}">
      <dgm:prSet custT="1"/>
      <dgm:spPr/>
      <dgm:t>
        <a:bodyPr/>
        <a:lstStyle/>
        <a:p>
          <a:pPr algn="l" rtl="0"/>
          <a:r>
            <a:rPr lang="zh-CN" sz="2800" b="1" dirty="0" smtClean="0"/>
            <a:t>选择道路：走好路</a:t>
          </a:r>
          <a:endParaRPr lang="zh-CN" sz="2800" b="1" dirty="0"/>
        </a:p>
      </dgm:t>
    </dgm:pt>
    <dgm:pt modelId="{AA90AB6E-4AA8-4088-ACBC-3CE44B7AB515}" type="parTrans" cxnId="{2DBC0F79-4C54-4EBD-AB8C-1B1B7FF7751C}">
      <dgm:prSet/>
      <dgm:spPr/>
      <dgm:t>
        <a:bodyPr/>
        <a:lstStyle/>
        <a:p>
          <a:endParaRPr lang="zh-CN" altLang="en-US"/>
        </a:p>
      </dgm:t>
    </dgm:pt>
    <dgm:pt modelId="{95DEBB99-1FE2-41E0-AE4A-67E28E581349}" type="sibTrans" cxnId="{2DBC0F79-4C54-4EBD-AB8C-1B1B7FF7751C}">
      <dgm:prSet/>
      <dgm:spPr/>
      <dgm:t>
        <a:bodyPr/>
        <a:lstStyle/>
        <a:p>
          <a:endParaRPr lang="zh-CN" altLang="en-US"/>
        </a:p>
      </dgm:t>
    </dgm:pt>
    <dgm:pt modelId="{F50CDAC1-CEC0-4062-BAF6-27E323BFB865}">
      <dgm:prSet custT="1"/>
      <dgm:spPr/>
      <dgm:t>
        <a:bodyPr/>
        <a:lstStyle/>
        <a:p>
          <a:pPr algn="l" rtl="0"/>
          <a:r>
            <a:rPr lang="zh-CN" sz="2800" b="1" dirty="0" smtClean="0">
              <a:solidFill>
                <a:srgbClr val="FF0000"/>
              </a:solidFill>
            </a:rPr>
            <a:t>控制车速</a:t>
          </a:r>
          <a:endParaRPr lang="en-US" altLang="zh-CN" sz="2800" b="1" dirty="0" smtClean="0">
            <a:solidFill>
              <a:srgbClr val="FF0000"/>
            </a:solidFill>
          </a:endParaRPr>
        </a:p>
        <a:p>
          <a:pPr algn="l" rtl="0"/>
          <a:r>
            <a:rPr lang="en-US" sz="2800" b="1" dirty="0" smtClean="0">
              <a:solidFill>
                <a:srgbClr val="FF0000"/>
              </a:solidFill>
            </a:rPr>
            <a:t>/</a:t>
          </a:r>
          <a:r>
            <a:rPr lang="zh-CN" sz="2800" b="1" dirty="0" smtClean="0">
              <a:solidFill>
                <a:srgbClr val="FF0000"/>
              </a:solidFill>
            </a:rPr>
            <a:t>转速</a:t>
          </a:r>
          <a:endParaRPr lang="zh-CN" sz="2800" b="1" dirty="0"/>
        </a:p>
      </dgm:t>
    </dgm:pt>
    <dgm:pt modelId="{7D0C6B60-B7AE-41DD-BB4E-B561478D0996}" type="parTrans" cxnId="{B9BADA8F-EE61-4488-A843-FF0EFA32C4B1}">
      <dgm:prSet/>
      <dgm:spPr/>
      <dgm:t>
        <a:bodyPr/>
        <a:lstStyle/>
        <a:p>
          <a:endParaRPr lang="zh-CN" altLang="en-US"/>
        </a:p>
      </dgm:t>
    </dgm:pt>
    <dgm:pt modelId="{3E2098C8-1D72-42EE-8DF7-FB4ACAE7092E}" type="sibTrans" cxnId="{B9BADA8F-EE61-4488-A843-FF0EFA32C4B1}">
      <dgm:prSet/>
      <dgm:spPr/>
      <dgm:t>
        <a:bodyPr/>
        <a:lstStyle/>
        <a:p>
          <a:endParaRPr lang="zh-CN" altLang="en-US"/>
        </a:p>
      </dgm:t>
    </dgm:pt>
    <dgm:pt modelId="{4CFDB4B8-1F5A-4622-A465-5BC70D42EB8B}">
      <dgm:prSet custT="1"/>
      <dgm:spPr/>
      <dgm:t>
        <a:bodyPr/>
        <a:lstStyle/>
        <a:p>
          <a:pPr algn="l" rtl="0"/>
          <a:r>
            <a:rPr lang="zh-CN" sz="2800" b="1" dirty="0" smtClean="0"/>
            <a:t>正确驾驶：操作柔和</a:t>
          </a:r>
          <a:endParaRPr lang="zh-CN" sz="2800" b="1" dirty="0"/>
        </a:p>
      </dgm:t>
    </dgm:pt>
    <dgm:pt modelId="{8723FEB6-8D06-4126-B8FD-88FEFF6D0A19}" type="parTrans" cxnId="{6372010F-EE98-49D8-857A-706E7D69323C}">
      <dgm:prSet/>
      <dgm:spPr/>
      <dgm:t>
        <a:bodyPr/>
        <a:lstStyle/>
        <a:p>
          <a:endParaRPr lang="zh-CN" altLang="en-US"/>
        </a:p>
      </dgm:t>
    </dgm:pt>
    <dgm:pt modelId="{AAC83EA2-677A-42BD-854A-A2C3E3B3F74C}" type="sibTrans" cxnId="{6372010F-EE98-49D8-857A-706E7D69323C}">
      <dgm:prSet/>
      <dgm:spPr/>
      <dgm:t>
        <a:bodyPr/>
        <a:lstStyle/>
        <a:p>
          <a:endParaRPr lang="zh-CN" altLang="en-US"/>
        </a:p>
      </dgm:t>
    </dgm:pt>
    <dgm:pt modelId="{4306EFBB-57D2-4B9A-A103-8ABA79E48803}">
      <dgm:prSet/>
      <dgm:spPr/>
      <dgm:t>
        <a:bodyPr/>
        <a:lstStyle/>
        <a:p>
          <a:pPr rtl="0"/>
          <a:r>
            <a:rPr lang="zh-CN" b="1" dirty="0" smtClean="0"/>
            <a:t>加强维护：检查、紧固、润滑（更换机油）</a:t>
          </a:r>
          <a:endParaRPr lang="zh-CN" b="1" dirty="0"/>
        </a:p>
      </dgm:t>
    </dgm:pt>
    <dgm:pt modelId="{1C2EA9E8-AA1F-491C-85E1-A76D141B18B6}" type="parTrans" cxnId="{DC3A279F-17BA-4639-B264-53DF34F1CB1C}">
      <dgm:prSet/>
      <dgm:spPr/>
      <dgm:t>
        <a:bodyPr/>
        <a:lstStyle/>
        <a:p>
          <a:endParaRPr lang="zh-CN" altLang="en-US"/>
        </a:p>
      </dgm:t>
    </dgm:pt>
    <dgm:pt modelId="{E9492D5C-BCD5-4492-9591-73C2BD4B8F0A}" type="sibTrans" cxnId="{DC3A279F-17BA-4639-B264-53DF34F1CB1C}">
      <dgm:prSet/>
      <dgm:spPr/>
      <dgm:t>
        <a:bodyPr/>
        <a:lstStyle/>
        <a:p>
          <a:endParaRPr lang="zh-CN" altLang="en-US"/>
        </a:p>
      </dgm:t>
    </dgm:pt>
    <dgm:pt modelId="{753B66A0-FD08-43EF-A768-B1989C274078}" type="pres">
      <dgm:prSet presAssocID="{9E1F046E-9FAA-41FA-9894-C8AC7575CA8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1C0F760-2F24-4AB1-998F-53EB8A83392E}" type="pres">
      <dgm:prSet presAssocID="{19DC4E2E-3C47-49B3-BF1C-C1C06C9A917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1CB138-2313-44B9-8512-CE295E8B0651}" type="pres">
      <dgm:prSet presAssocID="{64C6F622-F5D6-413C-921A-69E1957C921A}" presName="sibTrans" presStyleCnt="0"/>
      <dgm:spPr/>
    </dgm:pt>
    <dgm:pt modelId="{938B821B-1125-459D-B1B4-C1F68453ECAB}" type="pres">
      <dgm:prSet presAssocID="{61024AF0-F302-46AA-B917-00D6A4C295D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118B20-CA45-4B55-88C7-C94F8E81F467}" type="pres">
      <dgm:prSet presAssocID="{0F8EF508-11E4-4102-89A5-FEED78DE4471}" presName="sibTrans" presStyleCnt="0"/>
      <dgm:spPr/>
    </dgm:pt>
    <dgm:pt modelId="{03C2BB8C-0112-4D4C-A1AD-F462C345D13F}" type="pres">
      <dgm:prSet presAssocID="{CF503AAD-65AF-4872-9E66-7CEDF8F1899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F99B1F-8170-455F-8851-2F067A598803}" type="pres">
      <dgm:prSet presAssocID="{95DEBB99-1FE2-41E0-AE4A-67E28E581349}" presName="sibTrans" presStyleCnt="0"/>
      <dgm:spPr/>
    </dgm:pt>
    <dgm:pt modelId="{790F3FEF-3937-46CD-B071-5309F1C53C9C}" type="pres">
      <dgm:prSet presAssocID="{F50CDAC1-CEC0-4062-BAF6-27E323BFB865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6649DA-D29C-4BDC-B864-45583D94E0C5}" type="pres">
      <dgm:prSet presAssocID="{3E2098C8-1D72-42EE-8DF7-FB4ACAE7092E}" presName="sibTrans" presStyleCnt="0"/>
      <dgm:spPr/>
    </dgm:pt>
    <dgm:pt modelId="{29336BED-94B7-4852-B9AD-419682F1E8DB}" type="pres">
      <dgm:prSet presAssocID="{4CFDB4B8-1F5A-4622-A465-5BC70D42EB8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41DC26-0DD7-4636-A37C-5DA9445073E5}" type="pres">
      <dgm:prSet presAssocID="{AAC83EA2-677A-42BD-854A-A2C3E3B3F74C}" presName="sibTrans" presStyleCnt="0"/>
      <dgm:spPr/>
    </dgm:pt>
    <dgm:pt modelId="{E1ED35DF-96D9-4B84-8142-1AE83E099A3E}" type="pres">
      <dgm:prSet presAssocID="{4306EFBB-57D2-4B9A-A103-8ABA79E48803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9BADA8F-EE61-4488-A843-FF0EFA32C4B1}" srcId="{9E1F046E-9FAA-41FA-9894-C8AC7575CA85}" destId="{F50CDAC1-CEC0-4062-BAF6-27E323BFB865}" srcOrd="3" destOrd="0" parTransId="{7D0C6B60-B7AE-41DD-BB4E-B561478D0996}" sibTransId="{3E2098C8-1D72-42EE-8DF7-FB4ACAE7092E}"/>
    <dgm:cxn modelId="{942F443C-EFC9-4754-A60E-FB267FA5C684}" type="presOf" srcId="{9E1F046E-9FAA-41FA-9894-C8AC7575CA85}" destId="{753B66A0-FD08-43EF-A768-B1989C274078}" srcOrd="0" destOrd="0" presId="urn:microsoft.com/office/officeart/2005/8/layout/default"/>
    <dgm:cxn modelId="{A8AB9263-2A82-4321-A5C7-9D8F6D487160}" type="presOf" srcId="{4CFDB4B8-1F5A-4622-A465-5BC70D42EB8B}" destId="{29336BED-94B7-4852-B9AD-419682F1E8DB}" srcOrd="0" destOrd="0" presId="urn:microsoft.com/office/officeart/2005/8/layout/default"/>
    <dgm:cxn modelId="{2DBC0F79-4C54-4EBD-AB8C-1B1B7FF7751C}" srcId="{9E1F046E-9FAA-41FA-9894-C8AC7575CA85}" destId="{CF503AAD-65AF-4872-9E66-7CEDF8F18991}" srcOrd="2" destOrd="0" parTransId="{AA90AB6E-4AA8-4088-ACBC-3CE44B7AB515}" sibTransId="{95DEBB99-1FE2-41E0-AE4A-67E28E581349}"/>
    <dgm:cxn modelId="{AA601222-05E7-435B-8044-ED7E73556C7D}" type="presOf" srcId="{19DC4E2E-3C47-49B3-BF1C-C1C06C9A917B}" destId="{B1C0F760-2F24-4AB1-998F-53EB8A83392E}" srcOrd="0" destOrd="0" presId="urn:microsoft.com/office/officeart/2005/8/layout/default"/>
    <dgm:cxn modelId="{36FF3C93-EED0-41BC-A6BB-F9B53CB212A2}" type="presOf" srcId="{CF503AAD-65AF-4872-9E66-7CEDF8F18991}" destId="{03C2BB8C-0112-4D4C-A1AD-F462C345D13F}" srcOrd="0" destOrd="0" presId="urn:microsoft.com/office/officeart/2005/8/layout/default"/>
    <dgm:cxn modelId="{DC3A279F-17BA-4639-B264-53DF34F1CB1C}" srcId="{9E1F046E-9FAA-41FA-9894-C8AC7575CA85}" destId="{4306EFBB-57D2-4B9A-A103-8ABA79E48803}" srcOrd="5" destOrd="0" parTransId="{1C2EA9E8-AA1F-491C-85E1-A76D141B18B6}" sibTransId="{E9492D5C-BCD5-4492-9591-73C2BD4B8F0A}"/>
    <dgm:cxn modelId="{8DCB0C67-4CED-4FD0-8B75-1C7E7EB2D571}" type="presOf" srcId="{F50CDAC1-CEC0-4062-BAF6-27E323BFB865}" destId="{790F3FEF-3937-46CD-B071-5309F1C53C9C}" srcOrd="0" destOrd="0" presId="urn:microsoft.com/office/officeart/2005/8/layout/default"/>
    <dgm:cxn modelId="{6372010F-EE98-49D8-857A-706E7D69323C}" srcId="{9E1F046E-9FAA-41FA-9894-C8AC7575CA85}" destId="{4CFDB4B8-1F5A-4622-A465-5BC70D42EB8B}" srcOrd="4" destOrd="0" parTransId="{8723FEB6-8D06-4126-B8FD-88FEFF6D0A19}" sibTransId="{AAC83EA2-677A-42BD-854A-A2C3E3B3F74C}"/>
    <dgm:cxn modelId="{98F8A6C0-39C4-46BE-84F1-B029B26A341B}" srcId="{9E1F046E-9FAA-41FA-9894-C8AC7575CA85}" destId="{19DC4E2E-3C47-49B3-BF1C-C1C06C9A917B}" srcOrd="0" destOrd="0" parTransId="{8B42FAC0-4CB4-431A-AA2D-2AD387F97C25}" sibTransId="{64C6F622-F5D6-413C-921A-69E1957C921A}"/>
    <dgm:cxn modelId="{6D831755-4615-48C6-8219-9C87D42125E1}" type="presOf" srcId="{4306EFBB-57D2-4B9A-A103-8ABA79E48803}" destId="{E1ED35DF-96D9-4B84-8142-1AE83E099A3E}" srcOrd="0" destOrd="0" presId="urn:microsoft.com/office/officeart/2005/8/layout/default"/>
    <dgm:cxn modelId="{7705B24F-4FF9-4C8F-8B12-DD2724B62864}" srcId="{9E1F046E-9FAA-41FA-9894-C8AC7575CA85}" destId="{61024AF0-F302-46AA-B917-00D6A4C295DA}" srcOrd="1" destOrd="0" parTransId="{7D1381D2-FD51-4D5E-A07E-4CF9A4E1D48D}" sibTransId="{0F8EF508-11E4-4102-89A5-FEED78DE4471}"/>
    <dgm:cxn modelId="{43B283AA-FC09-4F38-BBDF-88606051BAA7}" type="presOf" srcId="{61024AF0-F302-46AA-B917-00D6A4C295DA}" destId="{938B821B-1125-459D-B1B4-C1F68453ECAB}" srcOrd="0" destOrd="0" presId="urn:microsoft.com/office/officeart/2005/8/layout/default"/>
    <dgm:cxn modelId="{9E9C60EC-BA5F-472B-AD93-E95A1D455A64}" type="presParOf" srcId="{753B66A0-FD08-43EF-A768-B1989C274078}" destId="{B1C0F760-2F24-4AB1-998F-53EB8A83392E}" srcOrd="0" destOrd="0" presId="urn:microsoft.com/office/officeart/2005/8/layout/default"/>
    <dgm:cxn modelId="{6ECFC820-F8DE-41C3-98AC-011FEA572B39}" type="presParOf" srcId="{753B66A0-FD08-43EF-A768-B1989C274078}" destId="{C61CB138-2313-44B9-8512-CE295E8B0651}" srcOrd="1" destOrd="0" presId="urn:microsoft.com/office/officeart/2005/8/layout/default"/>
    <dgm:cxn modelId="{1000564E-9157-4BF2-B232-1DFEC137BB4B}" type="presParOf" srcId="{753B66A0-FD08-43EF-A768-B1989C274078}" destId="{938B821B-1125-459D-B1B4-C1F68453ECAB}" srcOrd="2" destOrd="0" presId="urn:microsoft.com/office/officeart/2005/8/layout/default"/>
    <dgm:cxn modelId="{9D3EC572-BE8F-4AE2-A064-72D2E21ED5F8}" type="presParOf" srcId="{753B66A0-FD08-43EF-A768-B1989C274078}" destId="{44118B20-CA45-4B55-88C7-C94F8E81F467}" srcOrd="3" destOrd="0" presId="urn:microsoft.com/office/officeart/2005/8/layout/default"/>
    <dgm:cxn modelId="{01F4C9C6-7AE0-4ACF-9CB2-2218405EB261}" type="presParOf" srcId="{753B66A0-FD08-43EF-A768-B1989C274078}" destId="{03C2BB8C-0112-4D4C-A1AD-F462C345D13F}" srcOrd="4" destOrd="0" presId="urn:microsoft.com/office/officeart/2005/8/layout/default"/>
    <dgm:cxn modelId="{88832AE1-4F07-4E52-B94C-725CC8D1E18D}" type="presParOf" srcId="{753B66A0-FD08-43EF-A768-B1989C274078}" destId="{C5F99B1F-8170-455F-8851-2F067A598803}" srcOrd="5" destOrd="0" presId="urn:microsoft.com/office/officeart/2005/8/layout/default"/>
    <dgm:cxn modelId="{748FEF23-ECFB-4AD9-8931-BAF7B2095659}" type="presParOf" srcId="{753B66A0-FD08-43EF-A768-B1989C274078}" destId="{790F3FEF-3937-46CD-B071-5309F1C53C9C}" srcOrd="6" destOrd="0" presId="urn:microsoft.com/office/officeart/2005/8/layout/default"/>
    <dgm:cxn modelId="{B465488C-3B62-4B35-91B7-023BCEEDAF49}" type="presParOf" srcId="{753B66A0-FD08-43EF-A768-B1989C274078}" destId="{6F6649DA-D29C-4BDC-B864-45583D94E0C5}" srcOrd="7" destOrd="0" presId="urn:microsoft.com/office/officeart/2005/8/layout/default"/>
    <dgm:cxn modelId="{E9C73BD0-A70B-409E-8DA4-DAB49B6029A6}" type="presParOf" srcId="{753B66A0-FD08-43EF-A768-B1989C274078}" destId="{29336BED-94B7-4852-B9AD-419682F1E8DB}" srcOrd="8" destOrd="0" presId="urn:microsoft.com/office/officeart/2005/8/layout/default"/>
    <dgm:cxn modelId="{6A02C76A-A199-4A34-B3A5-541339E090C6}" type="presParOf" srcId="{753B66A0-FD08-43EF-A768-B1989C274078}" destId="{1D41DC26-0DD7-4636-A37C-5DA9445073E5}" srcOrd="9" destOrd="0" presId="urn:microsoft.com/office/officeart/2005/8/layout/default"/>
    <dgm:cxn modelId="{4AE4A85F-10A0-42B9-B6CA-AAE01E521F5C}" type="presParOf" srcId="{753B66A0-FD08-43EF-A768-B1989C274078}" destId="{E1ED35DF-96D9-4B84-8142-1AE83E099A3E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CCBC87-343C-4D16-8C9C-99A6447D3E70}">
      <dsp:nvSpPr>
        <dsp:cNvPr id="0" name=""/>
        <dsp:cNvSpPr/>
      </dsp:nvSpPr>
      <dsp:spPr>
        <a:xfrm>
          <a:off x="1233486" y="591919"/>
          <a:ext cx="1616664" cy="5327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solidFill>
                <a:srgbClr val="FF0000"/>
              </a:solidFill>
            </a:rPr>
            <a:t>磨合什么？</a:t>
          </a:r>
          <a:endParaRPr lang="zh-CN" altLang="en-US" sz="2800" kern="1200" dirty="0">
            <a:solidFill>
              <a:srgbClr val="FF0000"/>
            </a:solidFill>
          </a:endParaRPr>
        </a:p>
      </dsp:txBody>
      <dsp:txXfrm>
        <a:off x="1233486" y="591919"/>
        <a:ext cx="1616664" cy="532764"/>
      </dsp:txXfrm>
    </dsp:sp>
    <dsp:sp modelId="{01418D93-BAE4-4259-8170-5F9EB46AF18C}">
      <dsp:nvSpPr>
        <dsp:cNvPr id="0" name=""/>
        <dsp:cNvSpPr/>
      </dsp:nvSpPr>
      <dsp:spPr>
        <a:xfrm>
          <a:off x="1231649" y="429886"/>
          <a:ext cx="128598" cy="12859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570D7F-A9CB-4969-B148-72DFB630D6A4}">
      <dsp:nvSpPr>
        <dsp:cNvPr id="0" name=""/>
        <dsp:cNvSpPr/>
      </dsp:nvSpPr>
      <dsp:spPr>
        <a:xfrm>
          <a:off x="1321668" y="249848"/>
          <a:ext cx="128598" cy="128598"/>
        </a:xfrm>
        <a:prstGeom prst="ellipse">
          <a:avLst/>
        </a:prstGeom>
        <a:solidFill>
          <a:schemeClr val="accent3">
            <a:hueOff val="661780"/>
            <a:satOff val="-993"/>
            <a:lumOff val="-1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14D1AE-A026-4E03-AAEC-92392470ED0E}">
      <dsp:nvSpPr>
        <dsp:cNvPr id="0" name=""/>
        <dsp:cNvSpPr/>
      </dsp:nvSpPr>
      <dsp:spPr>
        <a:xfrm>
          <a:off x="1537713" y="285856"/>
          <a:ext cx="202083" cy="202083"/>
        </a:xfrm>
        <a:prstGeom prst="ellipse">
          <a:avLst/>
        </a:prstGeom>
        <a:solidFill>
          <a:schemeClr val="accent3">
            <a:hueOff val="1323560"/>
            <a:satOff val="-1986"/>
            <a:lumOff val="-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896719-AFC4-498F-988C-2B279F0A4A46}">
      <dsp:nvSpPr>
        <dsp:cNvPr id="0" name=""/>
        <dsp:cNvSpPr/>
      </dsp:nvSpPr>
      <dsp:spPr>
        <a:xfrm>
          <a:off x="1717751" y="87814"/>
          <a:ext cx="128598" cy="128598"/>
        </a:xfrm>
        <a:prstGeom prst="ellipse">
          <a:avLst/>
        </a:prstGeom>
        <a:solidFill>
          <a:schemeClr val="accent3">
            <a:hueOff val="1985341"/>
            <a:satOff val="-2979"/>
            <a:lumOff val="-4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3CD626-09F6-475D-BBB3-39EF4179AECB}">
      <dsp:nvSpPr>
        <dsp:cNvPr id="0" name=""/>
        <dsp:cNvSpPr/>
      </dsp:nvSpPr>
      <dsp:spPr>
        <a:xfrm>
          <a:off x="1951800" y="15799"/>
          <a:ext cx="128598" cy="128598"/>
        </a:xfrm>
        <a:prstGeom prst="ellipse">
          <a:avLst/>
        </a:prstGeom>
        <a:solidFill>
          <a:schemeClr val="accent3">
            <a:hueOff val="2647121"/>
            <a:satOff val="-3972"/>
            <a:lumOff val="-64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2137D7-623C-4406-BD6A-BB229388182A}">
      <dsp:nvSpPr>
        <dsp:cNvPr id="0" name=""/>
        <dsp:cNvSpPr/>
      </dsp:nvSpPr>
      <dsp:spPr>
        <a:xfrm>
          <a:off x="2239860" y="141825"/>
          <a:ext cx="128598" cy="128598"/>
        </a:xfrm>
        <a:prstGeom prst="ellipse">
          <a:avLst/>
        </a:prstGeom>
        <a:solidFill>
          <a:schemeClr val="accent3">
            <a:hueOff val="3308901"/>
            <a:satOff val="-4965"/>
            <a:lumOff val="-8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58656F-AFE5-4F12-A64B-314F36818925}">
      <dsp:nvSpPr>
        <dsp:cNvPr id="0" name=""/>
        <dsp:cNvSpPr/>
      </dsp:nvSpPr>
      <dsp:spPr>
        <a:xfrm>
          <a:off x="2419897" y="231844"/>
          <a:ext cx="202083" cy="202083"/>
        </a:xfrm>
        <a:prstGeom prst="ellipse">
          <a:avLst/>
        </a:prstGeom>
        <a:solidFill>
          <a:schemeClr val="accent3">
            <a:hueOff val="3970681"/>
            <a:satOff val="-5958"/>
            <a:lumOff val="-9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40A11-FC0E-4455-AFC5-A8D383C489BF}">
      <dsp:nvSpPr>
        <dsp:cNvPr id="0" name=""/>
        <dsp:cNvSpPr/>
      </dsp:nvSpPr>
      <dsp:spPr>
        <a:xfrm>
          <a:off x="2671950" y="429886"/>
          <a:ext cx="128598" cy="128598"/>
        </a:xfrm>
        <a:prstGeom prst="ellipse">
          <a:avLst/>
        </a:prstGeom>
        <a:solidFill>
          <a:schemeClr val="accent3">
            <a:hueOff val="4632462"/>
            <a:satOff val="-6951"/>
            <a:lumOff val="-11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6B1AA3-37E4-4F98-8CEE-F4961D3A7E32}">
      <dsp:nvSpPr>
        <dsp:cNvPr id="0" name=""/>
        <dsp:cNvSpPr/>
      </dsp:nvSpPr>
      <dsp:spPr>
        <a:xfrm>
          <a:off x="2779973" y="627927"/>
          <a:ext cx="128598" cy="128598"/>
        </a:xfrm>
        <a:prstGeom prst="ellipse">
          <a:avLst/>
        </a:prstGeom>
        <a:solidFill>
          <a:schemeClr val="accent3">
            <a:hueOff val="5294242"/>
            <a:satOff val="-7944"/>
            <a:lumOff val="-12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602C37-8BEF-4CE0-8435-97805DDDD1EB}">
      <dsp:nvSpPr>
        <dsp:cNvPr id="0" name=""/>
        <dsp:cNvSpPr/>
      </dsp:nvSpPr>
      <dsp:spPr>
        <a:xfrm>
          <a:off x="1843777" y="249848"/>
          <a:ext cx="330681" cy="330681"/>
        </a:xfrm>
        <a:prstGeom prst="ellipse">
          <a:avLst/>
        </a:prstGeom>
        <a:solidFill>
          <a:schemeClr val="accent3">
            <a:hueOff val="5956022"/>
            <a:satOff val="-8936"/>
            <a:lumOff val="-14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63CA63-822F-48E3-AB3D-E88D50C8F035}">
      <dsp:nvSpPr>
        <dsp:cNvPr id="0" name=""/>
        <dsp:cNvSpPr/>
      </dsp:nvSpPr>
      <dsp:spPr>
        <a:xfrm>
          <a:off x="1141630" y="933991"/>
          <a:ext cx="128598" cy="128598"/>
        </a:xfrm>
        <a:prstGeom prst="ellipse">
          <a:avLst/>
        </a:prstGeom>
        <a:solidFill>
          <a:schemeClr val="accent3">
            <a:hueOff val="6617802"/>
            <a:satOff val="-9929"/>
            <a:lumOff val="-1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405EA7-19D1-4EF2-9E0D-5D5F9ACFD10B}">
      <dsp:nvSpPr>
        <dsp:cNvPr id="0" name=""/>
        <dsp:cNvSpPr/>
      </dsp:nvSpPr>
      <dsp:spPr>
        <a:xfrm>
          <a:off x="1249653" y="1096025"/>
          <a:ext cx="202083" cy="202083"/>
        </a:xfrm>
        <a:prstGeom prst="ellipse">
          <a:avLst/>
        </a:prstGeom>
        <a:solidFill>
          <a:schemeClr val="accent3">
            <a:hueOff val="7279583"/>
            <a:satOff val="-10922"/>
            <a:lumOff val="-17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9C4AE5-5BEC-4AF6-8D19-1212CC09D246}">
      <dsp:nvSpPr>
        <dsp:cNvPr id="0" name=""/>
        <dsp:cNvSpPr/>
      </dsp:nvSpPr>
      <dsp:spPr>
        <a:xfrm>
          <a:off x="1519709" y="1240055"/>
          <a:ext cx="293938" cy="293938"/>
        </a:xfrm>
        <a:prstGeom prst="ellipse">
          <a:avLst/>
        </a:prstGeom>
        <a:solidFill>
          <a:schemeClr val="accent3">
            <a:hueOff val="7941363"/>
            <a:satOff val="-11915"/>
            <a:lumOff val="-19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28F90A-6A1B-441B-9FFE-3848DA22D32B}">
      <dsp:nvSpPr>
        <dsp:cNvPr id="0" name=""/>
        <dsp:cNvSpPr/>
      </dsp:nvSpPr>
      <dsp:spPr>
        <a:xfrm>
          <a:off x="1897788" y="1474104"/>
          <a:ext cx="128598" cy="128598"/>
        </a:xfrm>
        <a:prstGeom prst="ellipse">
          <a:avLst/>
        </a:prstGeom>
        <a:solidFill>
          <a:schemeClr val="accent3">
            <a:hueOff val="8603143"/>
            <a:satOff val="-12908"/>
            <a:lumOff val="-20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3AF363-E752-45F1-92A6-F4551C63FE9F}">
      <dsp:nvSpPr>
        <dsp:cNvPr id="0" name=""/>
        <dsp:cNvSpPr/>
      </dsp:nvSpPr>
      <dsp:spPr>
        <a:xfrm>
          <a:off x="1969803" y="1240055"/>
          <a:ext cx="202083" cy="202083"/>
        </a:xfrm>
        <a:prstGeom prst="ellipse">
          <a:avLst/>
        </a:prstGeom>
        <a:solidFill>
          <a:schemeClr val="accent3">
            <a:hueOff val="9264923"/>
            <a:satOff val="-13901"/>
            <a:lumOff val="-22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8A41A0-9500-40A4-98F4-F96903AF5AFE}">
      <dsp:nvSpPr>
        <dsp:cNvPr id="0" name=""/>
        <dsp:cNvSpPr/>
      </dsp:nvSpPr>
      <dsp:spPr>
        <a:xfrm>
          <a:off x="2149841" y="1492108"/>
          <a:ext cx="128598" cy="128598"/>
        </a:xfrm>
        <a:prstGeom prst="ellipse">
          <a:avLst/>
        </a:prstGeom>
        <a:solidFill>
          <a:schemeClr val="accent3">
            <a:hueOff val="9926703"/>
            <a:satOff val="-14894"/>
            <a:lumOff val="-24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8EA87C-7E0B-4417-9857-D4F51964CA56}">
      <dsp:nvSpPr>
        <dsp:cNvPr id="0" name=""/>
        <dsp:cNvSpPr/>
      </dsp:nvSpPr>
      <dsp:spPr>
        <a:xfrm>
          <a:off x="2311875" y="1204047"/>
          <a:ext cx="293938" cy="293938"/>
        </a:xfrm>
        <a:prstGeom prst="ellipse">
          <a:avLst/>
        </a:prstGeom>
        <a:solidFill>
          <a:schemeClr val="accent3">
            <a:hueOff val="10588484"/>
            <a:satOff val="-15887"/>
            <a:lumOff val="-25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1EF958-3FD5-4956-8C93-0D0B618A2A24}">
      <dsp:nvSpPr>
        <dsp:cNvPr id="0" name=""/>
        <dsp:cNvSpPr/>
      </dsp:nvSpPr>
      <dsp:spPr>
        <a:xfrm>
          <a:off x="2707958" y="1132032"/>
          <a:ext cx="202083" cy="202083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C0F760-2F24-4AB1-998F-53EB8A83392E}">
      <dsp:nvSpPr>
        <dsp:cNvPr id="0" name=""/>
        <dsp:cNvSpPr/>
      </dsp:nvSpPr>
      <dsp:spPr>
        <a:xfrm>
          <a:off x="0" y="512515"/>
          <a:ext cx="2182742" cy="130964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保证走合里程：不小于</a:t>
          </a:r>
          <a:r>
            <a:rPr lang="en-US" sz="2400" b="1" kern="1200" dirty="0" smtClean="0"/>
            <a:t>1000km</a:t>
          </a:r>
          <a:endParaRPr lang="zh-CN" sz="2400" b="1" kern="1200" dirty="0"/>
        </a:p>
      </dsp:txBody>
      <dsp:txXfrm>
        <a:off x="0" y="512515"/>
        <a:ext cx="2182742" cy="1309645"/>
      </dsp:txXfrm>
    </dsp:sp>
    <dsp:sp modelId="{938B821B-1125-459D-B1B4-C1F68453ECAB}">
      <dsp:nvSpPr>
        <dsp:cNvPr id="0" name=""/>
        <dsp:cNvSpPr/>
      </dsp:nvSpPr>
      <dsp:spPr>
        <a:xfrm>
          <a:off x="2401016" y="512515"/>
          <a:ext cx="2182742" cy="1309645"/>
        </a:xfrm>
        <a:prstGeom prst="rect">
          <a:avLst/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tint val="50000"/>
                <a:satMod val="300000"/>
              </a:schemeClr>
            </a:gs>
            <a:gs pos="35000">
              <a:schemeClr val="accent5">
                <a:hueOff val="-1986775"/>
                <a:satOff val="7962"/>
                <a:lumOff val="1726"/>
                <a:alphaOff val="0"/>
                <a:tint val="37000"/>
                <a:satMod val="30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/>
            <a:t>限制装载量：减载</a:t>
          </a:r>
          <a:endParaRPr lang="zh-CN" sz="2800" b="1" kern="1200" dirty="0"/>
        </a:p>
      </dsp:txBody>
      <dsp:txXfrm>
        <a:off x="2401016" y="512515"/>
        <a:ext cx="2182742" cy="1309645"/>
      </dsp:txXfrm>
    </dsp:sp>
    <dsp:sp modelId="{03C2BB8C-0112-4D4C-A1AD-F462C345D13F}">
      <dsp:nvSpPr>
        <dsp:cNvPr id="0" name=""/>
        <dsp:cNvSpPr/>
      </dsp:nvSpPr>
      <dsp:spPr>
        <a:xfrm>
          <a:off x="4802033" y="512515"/>
          <a:ext cx="2182742" cy="1309645"/>
        </a:xfrm>
        <a:prstGeom prst="rect">
          <a:avLst/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tint val="50000"/>
                <a:satMod val="300000"/>
              </a:schemeClr>
            </a:gs>
            <a:gs pos="35000">
              <a:schemeClr val="accent5">
                <a:hueOff val="-3973551"/>
                <a:satOff val="15924"/>
                <a:lumOff val="3451"/>
                <a:alphaOff val="0"/>
                <a:tint val="37000"/>
                <a:satMod val="30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/>
            <a:t>选择道路：走好路</a:t>
          </a:r>
          <a:endParaRPr lang="zh-CN" sz="2800" b="1" kern="1200" dirty="0"/>
        </a:p>
      </dsp:txBody>
      <dsp:txXfrm>
        <a:off x="4802033" y="512515"/>
        <a:ext cx="2182742" cy="1309645"/>
      </dsp:txXfrm>
    </dsp:sp>
    <dsp:sp modelId="{790F3FEF-3937-46CD-B071-5309F1C53C9C}">
      <dsp:nvSpPr>
        <dsp:cNvPr id="0" name=""/>
        <dsp:cNvSpPr/>
      </dsp:nvSpPr>
      <dsp:spPr>
        <a:xfrm>
          <a:off x="0" y="2040435"/>
          <a:ext cx="2182742" cy="1309645"/>
        </a:xfrm>
        <a:prstGeom prst="rect">
          <a:avLst/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tint val="50000"/>
                <a:satMod val="300000"/>
              </a:schemeClr>
            </a:gs>
            <a:gs pos="35000">
              <a:schemeClr val="accent5">
                <a:hueOff val="-5960326"/>
                <a:satOff val="23887"/>
                <a:lumOff val="5177"/>
                <a:alphaOff val="0"/>
                <a:tint val="37000"/>
                <a:satMod val="30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solidFill>
                <a:srgbClr val="FF0000"/>
              </a:solidFill>
            </a:rPr>
            <a:t>控制车速</a:t>
          </a:r>
          <a:endParaRPr lang="en-US" altLang="zh-CN" sz="2800" b="1" kern="1200" dirty="0" smtClean="0">
            <a:solidFill>
              <a:srgbClr val="FF0000"/>
            </a:solidFill>
          </a:endParaRP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FF0000"/>
              </a:solidFill>
            </a:rPr>
            <a:t>/</a:t>
          </a:r>
          <a:r>
            <a:rPr lang="zh-CN" sz="2800" b="1" kern="1200" dirty="0" smtClean="0">
              <a:solidFill>
                <a:srgbClr val="FF0000"/>
              </a:solidFill>
            </a:rPr>
            <a:t>转速</a:t>
          </a:r>
          <a:endParaRPr lang="zh-CN" sz="2800" b="1" kern="1200" dirty="0"/>
        </a:p>
      </dsp:txBody>
      <dsp:txXfrm>
        <a:off x="0" y="2040435"/>
        <a:ext cx="2182742" cy="1309645"/>
      </dsp:txXfrm>
    </dsp:sp>
    <dsp:sp modelId="{29336BED-94B7-4852-B9AD-419682F1E8DB}">
      <dsp:nvSpPr>
        <dsp:cNvPr id="0" name=""/>
        <dsp:cNvSpPr/>
      </dsp:nvSpPr>
      <dsp:spPr>
        <a:xfrm>
          <a:off x="2401016" y="2040435"/>
          <a:ext cx="2182742" cy="1309645"/>
        </a:xfrm>
        <a:prstGeom prst="rect">
          <a:avLst/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tint val="50000"/>
                <a:satMod val="300000"/>
              </a:schemeClr>
            </a:gs>
            <a:gs pos="35000">
              <a:schemeClr val="accent5">
                <a:hueOff val="-7947101"/>
                <a:satOff val="31849"/>
                <a:lumOff val="6902"/>
                <a:alphaOff val="0"/>
                <a:tint val="37000"/>
                <a:satMod val="30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/>
            <a:t>正确驾驶：操作柔和</a:t>
          </a:r>
          <a:endParaRPr lang="zh-CN" sz="2800" b="1" kern="1200" dirty="0"/>
        </a:p>
      </dsp:txBody>
      <dsp:txXfrm>
        <a:off x="2401016" y="2040435"/>
        <a:ext cx="2182742" cy="1309645"/>
      </dsp:txXfrm>
    </dsp:sp>
    <dsp:sp modelId="{E1ED35DF-96D9-4B84-8142-1AE83E099A3E}">
      <dsp:nvSpPr>
        <dsp:cNvPr id="0" name=""/>
        <dsp:cNvSpPr/>
      </dsp:nvSpPr>
      <dsp:spPr>
        <a:xfrm>
          <a:off x="4802033" y="2040435"/>
          <a:ext cx="2182742" cy="1309645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/>
            <a:t>加强维护：检查、紧固、润滑（更换机油）</a:t>
          </a:r>
          <a:endParaRPr lang="zh-CN" sz="2500" b="1" kern="1200" dirty="0"/>
        </a:p>
      </dsp:txBody>
      <dsp:txXfrm>
        <a:off x="4802033" y="2040435"/>
        <a:ext cx="2182742" cy="13096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F6DA1-9AA1-4F20-9697-5002473A9B15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02FA-1373-4D8C-930E-D0B9E7B6E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262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运动员赛前热身。</a:t>
            </a:r>
            <a:r>
              <a:rPr lang="zh-CN" altLang="en-US" dirty="0" smtClean="0">
                <a:effectLst/>
              </a:rPr>
              <a:t>无论是在进行不习惯的体力活动，或是在进行超负荷的训练后都会发生肌肉酸痛，特别是平时不经常参加体育锻炼的人，或者长时间中断了体育活动又重新参加锻炼的人，运动后，往往都会感到明显的肌肉酸痛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3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讨论。零件加工表面存在微观、宏观几何形状偏差（粗糙度、圆度、圆柱度、直线度等）、总成或部件装配也有一定的允许误差。实际接触面积小，全负荷运行，摩擦表面实际单位压力会很大，润滑油膜破坏和局部温度升高，使零件磨损或破坏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96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表面光滑、耐磨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47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配合间隙小、表面粗糙且单位压力大，相对运动摩擦力大；摩擦发热多，润滑差；金属磨屑进入或残留摩擦表面，形成磨料磨损。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45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金属磨屑、油温高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060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转速</a:t>
            </a:r>
            <a:r>
              <a:rPr lang="en-US" altLang="zh-CN" dirty="0" smtClean="0">
                <a:latin typeface="Arial" panose="020B0604020202020204" pitchFamily="34" charset="0"/>
              </a:rPr>
              <a:t>&lt;3000rpm.</a:t>
            </a:r>
          </a:p>
          <a:p>
            <a:pPr eaLnBrk="1" hangingPunct="1"/>
            <a:r>
              <a:rPr lang="en-US" altLang="zh-CN" dirty="0" smtClean="0">
                <a:latin typeface="Arial" panose="020B0604020202020204" pitchFamily="34" charset="0"/>
              </a:rPr>
              <a:t>300km</a:t>
            </a:r>
            <a:r>
              <a:rPr lang="zh-CN" altLang="en-US" dirty="0" smtClean="0">
                <a:latin typeface="Arial" panose="020B0604020202020204" pitchFamily="34" charset="0"/>
              </a:rPr>
              <a:t>内四轮刹车片需要磨合。安全行驶的前提下，避免紧急刹车。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736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6.png"/><Relationship Id="rId4" Type="http://schemas.openxmlformats.org/officeDocument/2006/relationships/image" Target="../media/image5.jp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2211710"/>
            <a:ext cx="85689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spcAft>
                <a:spcPts val="600"/>
              </a:spcAft>
            </a:pP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项目三  汽车在特定条件下的使用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8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1720" y="483518"/>
            <a:ext cx="410445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）配合零件磨损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剧烈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77" y="2139702"/>
            <a:ext cx="3059686" cy="19974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541" y="1338506"/>
            <a:ext cx="1286150" cy="13410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0232" y="699542"/>
            <a:ext cx="1847850" cy="1533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7716" y="3115914"/>
            <a:ext cx="26670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483518"/>
            <a:ext cx="338437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）机油易变质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79662"/>
            <a:ext cx="3528392" cy="26462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275606"/>
            <a:ext cx="2850811" cy="214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8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644947879"/>
              </p:ext>
            </p:extLst>
          </p:nvPr>
        </p:nvGraphicFramePr>
        <p:xfrm>
          <a:off x="1115616" y="1059582"/>
          <a:ext cx="6984776" cy="3862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矩形 3"/>
          <p:cNvSpPr/>
          <p:nvPr/>
        </p:nvSpPr>
        <p:spPr>
          <a:xfrm>
            <a:off x="1691680" y="339502"/>
            <a:ext cx="4134465" cy="556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汽车走合期的使用措施</a:t>
            </a:r>
          </a:p>
        </p:txBody>
      </p:sp>
    </p:spTree>
    <p:extLst>
      <p:ext uri="{BB962C8B-B14F-4D97-AF65-F5344CB8AC3E}">
        <p14:creationId xmlns:p14="http://schemas.microsoft.com/office/powerpoint/2010/main" val="19817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707654"/>
            <a:ext cx="864095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一、简答题</a:t>
            </a:r>
          </a:p>
          <a:p>
            <a:pPr indent="719138" algn="just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汽车走合期概念</a:t>
            </a:r>
          </a:p>
          <a:p>
            <a:pPr indent="719138" algn="just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汽车走合期特点</a:t>
            </a:r>
          </a:p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汽车走合期应采取主要技术措施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63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任务一  新车的选配与使用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1275606"/>
            <a:ext cx="77655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汽车使用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寿命、工作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可靠性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与汽车初期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351480"/>
            <a:ext cx="3561730" cy="2073038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16718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2211710"/>
            <a:ext cx="799288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spcAft>
                <a:spcPts val="60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汽车走合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期概念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69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347614"/>
            <a:ext cx="7992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spcAft>
                <a:spcPts val="600"/>
              </a:spcAft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车、大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修车、装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用大修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发动机的汽车，在开始投入使用的最初阶段，汽车各部机构中的零件正处于磨合状态，还不能全负荷运行，这个使用阶段称为汽车走合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851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78" t="31111"/>
          <a:stretch/>
        </p:blipFill>
        <p:spPr>
          <a:xfrm>
            <a:off x="2267744" y="771550"/>
            <a:ext cx="5400600" cy="38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5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35646"/>
            <a:ext cx="4248472" cy="2908569"/>
          </a:xfrm>
          <a:prstGeom prst="rect">
            <a:avLst/>
          </a:prstGeom>
        </p:spPr>
      </p:pic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404040059"/>
              </p:ext>
            </p:extLst>
          </p:nvPr>
        </p:nvGraphicFramePr>
        <p:xfrm>
          <a:off x="4624784" y="287172"/>
          <a:ext cx="4051672" cy="1636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88024" y="1779662"/>
            <a:ext cx="4007639" cy="223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923678"/>
            <a:ext cx="856895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汽车走合期内，各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部件还不能承受全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负荷。通过走合期，改善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零件表面几何形状和表面层物理力学性能。</a:t>
            </a:r>
          </a:p>
        </p:txBody>
      </p:sp>
    </p:spTree>
    <p:extLst>
      <p:ext uri="{BB962C8B-B14F-4D97-AF65-F5344CB8AC3E}">
        <p14:creationId xmlns:p14="http://schemas.microsoft.com/office/powerpoint/2010/main" val="372280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1923678"/>
            <a:ext cx="583264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spcAft>
                <a:spcPts val="120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汽车走合期的使用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964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39502"/>
            <a:ext cx="5688632" cy="433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9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4624</TotalTime>
  <Words>403</Words>
  <Application>Microsoft Office PowerPoint</Application>
  <PresentationFormat>全屏显示(16:9)</PresentationFormat>
  <Paragraphs>37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黑体</vt:lpstr>
      <vt:lpstr>宋体</vt:lpstr>
      <vt:lpstr>Arial</vt:lpstr>
      <vt:lpstr>Calibri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PowerPoint 演示文稿</vt:lpstr>
      <vt:lpstr>任务一  新车的选配与使用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129</cp:revision>
  <dcterms:created xsi:type="dcterms:W3CDTF">2014-02-17T07:50:13Z</dcterms:created>
  <dcterms:modified xsi:type="dcterms:W3CDTF">2017-01-02T07:46:45Z</dcterms:modified>
</cp:coreProperties>
</file>