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notesSlides/notesSlide1.xml" ContentType="application/vnd.openxmlformats-officedocument.presentationml.notesSlide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6"/>
  </p:notesMasterIdLst>
  <p:sldIdLst>
    <p:sldId id="256" r:id="rId2"/>
    <p:sldId id="257" r:id="rId3"/>
    <p:sldId id="261" r:id="rId4"/>
    <p:sldId id="260" r:id="rId5"/>
    <p:sldId id="259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5" r:id="rId58"/>
    <p:sldId id="316" r:id="rId59"/>
    <p:sldId id="317" r:id="rId60"/>
    <p:sldId id="321" r:id="rId61"/>
    <p:sldId id="318" r:id="rId62"/>
    <p:sldId id="319" r:id="rId63"/>
    <p:sldId id="320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  <p:sldId id="336" r:id="rId79"/>
    <p:sldId id="337" r:id="rId80"/>
    <p:sldId id="338" r:id="rId81"/>
    <p:sldId id="339" r:id="rId82"/>
    <p:sldId id="340" r:id="rId83"/>
    <p:sldId id="341" r:id="rId84"/>
    <p:sldId id="342" r:id="rId8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7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hyperlink" Target="http://www.wordhome.com.cn/word2003/1475.html" TargetMode="External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hyperlink" Target="http://www.wordhome.com.cn/word2003/1475.html" TargetMode="External"/></Relationships>
</file>

<file path=ppt/diagrams/_rels/drawing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E7213A-2531-4317-84AD-29F3DF97D76B}" type="doc">
      <dgm:prSet loTypeId="urn:microsoft.com/office/officeart/2008/layout/HorizontalMultiLevelHierarchy" loCatId="hierarchy" qsTypeId="urn:microsoft.com/office/officeart/2005/8/quickstyle/3d3" qsCatId="3D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76F6BE43-6A90-442E-8731-AD950690C949}">
      <dgm:prSet phldrT="[文本]"/>
      <dgm:spPr/>
      <dgm:t>
        <a:bodyPr vert="vert"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dirty="0" smtClean="0"/>
            <a:t>Word 2010</a:t>
          </a:r>
          <a:r>
            <a:rPr lang="zh-CN" altLang="zh-CN" dirty="0" smtClean="0"/>
            <a:t>的特点</a:t>
          </a:r>
          <a:endParaRPr lang="zh-CN" altLang="en-US" dirty="0" smtClean="0"/>
        </a:p>
        <a:p>
          <a:pPr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dirty="0"/>
        </a:p>
      </dgm:t>
    </dgm:pt>
    <dgm:pt modelId="{0CE0BB28-348B-494C-A82C-620FD7B45624}" type="parTrans" cxnId="{31CD7EAC-A7DF-4B83-95B6-1F60C8F8A184}">
      <dgm:prSet/>
      <dgm:spPr/>
      <dgm:t>
        <a:bodyPr/>
        <a:lstStyle/>
        <a:p>
          <a:endParaRPr lang="zh-CN" altLang="en-US"/>
        </a:p>
      </dgm:t>
    </dgm:pt>
    <dgm:pt modelId="{41214006-C511-4AC1-B24A-037C57CBDF05}" type="sibTrans" cxnId="{31CD7EAC-A7DF-4B83-95B6-1F60C8F8A184}">
      <dgm:prSet/>
      <dgm:spPr/>
      <dgm:t>
        <a:bodyPr/>
        <a:lstStyle/>
        <a:p>
          <a:endParaRPr lang="zh-CN" altLang="en-US"/>
        </a:p>
      </dgm:t>
    </dgm:pt>
    <dgm:pt modelId="{3CD91C75-A34A-4188-A747-3734DCD0CFCD}">
      <dgm:prSet phldrT="[文本]"/>
      <dgm:spPr/>
      <dgm:t>
        <a:bodyPr/>
        <a:lstStyle/>
        <a:p>
          <a:r>
            <a:rPr lang="zh-CN" dirty="0" smtClean="0"/>
            <a:t>直观友好的操作界面</a:t>
          </a:r>
          <a:endParaRPr lang="zh-CN" altLang="en-US" dirty="0"/>
        </a:p>
      </dgm:t>
    </dgm:pt>
    <dgm:pt modelId="{4B7FA943-9450-40C9-8994-2F9B23616719}" type="parTrans" cxnId="{0E385C28-05B5-480E-B009-6D386F8626F3}">
      <dgm:prSet/>
      <dgm:spPr/>
      <dgm:t>
        <a:bodyPr/>
        <a:lstStyle/>
        <a:p>
          <a:endParaRPr lang="zh-CN" altLang="en-US"/>
        </a:p>
      </dgm:t>
    </dgm:pt>
    <dgm:pt modelId="{96804F64-1288-4224-8F4D-379349D2B4E5}" type="sibTrans" cxnId="{0E385C28-05B5-480E-B009-6D386F8626F3}">
      <dgm:prSet/>
      <dgm:spPr/>
      <dgm:t>
        <a:bodyPr/>
        <a:lstStyle/>
        <a:p>
          <a:endParaRPr lang="zh-CN" altLang="en-US"/>
        </a:p>
      </dgm:t>
    </dgm:pt>
    <dgm:pt modelId="{3751821B-F764-4915-9874-1907C44F8393}">
      <dgm:prSet phldrT="[文本]"/>
      <dgm:spPr/>
      <dgm:t>
        <a:bodyPr/>
        <a:lstStyle/>
        <a:p>
          <a:r>
            <a:rPr lang="zh-CN" dirty="0" smtClean="0"/>
            <a:t>自动功能</a:t>
          </a:r>
          <a:endParaRPr lang="zh-CN" altLang="en-US" dirty="0"/>
        </a:p>
      </dgm:t>
    </dgm:pt>
    <dgm:pt modelId="{E785592B-50C2-4700-8CEA-A2973E530961}" type="parTrans" cxnId="{DE39A9AD-B1E3-431E-A3F9-8F4FCBF46D73}">
      <dgm:prSet/>
      <dgm:spPr/>
      <dgm:t>
        <a:bodyPr/>
        <a:lstStyle/>
        <a:p>
          <a:endParaRPr lang="zh-CN" altLang="en-US"/>
        </a:p>
      </dgm:t>
    </dgm:pt>
    <dgm:pt modelId="{89715379-D315-41B1-81A4-37041432A44A}" type="sibTrans" cxnId="{DE39A9AD-B1E3-431E-A3F9-8F4FCBF46D73}">
      <dgm:prSet/>
      <dgm:spPr/>
      <dgm:t>
        <a:bodyPr/>
        <a:lstStyle/>
        <a:p>
          <a:endParaRPr lang="zh-CN" altLang="en-US"/>
        </a:p>
      </dgm:t>
    </dgm:pt>
    <dgm:pt modelId="{D4CC37EC-7739-4156-823F-2B6736066A14}">
      <dgm:prSet phldrT="[文本]"/>
      <dgm:spPr/>
      <dgm:t>
        <a:bodyPr/>
        <a:lstStyle/>
        <a:p>
          <a:r>
            <a:rPr lang="zh-CN" dirty="0" smtClean="0"/>
            <a:t>模板与向导功能</a:t>
          </a:r>
          <a:endParaRPr lang="zh-CN" altLang="en-US" dirty="0"/>
        </a:p>
      </dgm:t>
    </dgm:pt>
    <dgm:pt modelId="{C4DF4D85-51BF-4E3E-A4DC-FA89DDC2E5B6}" type="parTrans" cxnId="{3B6573F5-56D9-419F-8BB2-737C2CFD013D}">
      <dgm:prSet/>
      <dgm:spPr/>
      <dgm:t>
        <a:bodyPr/>
        <a:lstStyle/>
        <a:p>
          <a:endParaRPr lang="zh-CN" altLang="en-US"/>
        </a:p>
      </dgm:t>
    </dgm:pt>
    <dgm:pt modelId="{763C453A-4F18-409A-B7D2-1C6662181AF4}" type="sibTrans" cxnId="{3B6573F5-56D9-419F-8BB2-737C2CFD013D}">
      <dgm:prSet/>
      <dgm:spPr/>
      <dgm:t>
        <a:bodyPr/>
        <a:lstStyle/>
        <a:p>
          <a:endParaRPr lang="zh-CN" altLang="en-US"/>
        </a:p>
      </dgm:t>
    </dgm:pt>
    <dgm:pt modelId="{9075B165-11A9-4157-87AB-96E8FBB5AEEA}">
      <dgm:prSet/>
      <dgm:spPr/>
      <dgm:t>
        <a:bodyPr/>
        <a:lstStyle/>
        <a:p>
          <a:r>
            <a:rPr lang="zh-CN" dirty="0" smtClean="0"/>
            <a:t>多媒体混排</a:t>
          </a:r>
          <a:endParaRPr lang="zh-CN" altLang="en-US" dirty="0"/>
        </a:p>
      </dgm:t>
    </dgm:pt>
    <dgm:pt modelId="{362B5415-04B2-47C0-BB42-C9C82FEA4683}" type="parTrans" cxnId="{6736E388-9AA6-46D0-A855-90E8C1EE9BF9}">
      <dgm:prSet/>
      <dgm:spPr/>
      <dgm:t>
        <a:bodyPr/>
        <a:lstStyle/>
        <a:p>
          <a:endParaRPr lang="zh-CN" altLang="en-US"/>
        </a:p>
      </dgm:t>
    </dgm:pt>
    <dgm:pt modelId="{62CE4FC9-C2D0-45EA-87F4-BA7AC6309691}" type="sibTrans" cxnId="{6736E388-9AA6-46D0-A855-90E8C1EE9BF9}">
      <dgm:prSet/>
      <dgm:spPr/>
      <dgm:t>
        <a:bodyPr/>
        <a:lstStyle/>
        <a:p>
          <a:endParaRPr lang="zh-CN" altLang="en-US"/>
        </a:p>
      </dgm:t>
    </dgm:pt>
    <dgm:pt modelId="{C0363923-CD9F-4C79-B99A-FBADF909DF5D}">
      <dgm:prSet/>
      <dgm:spPr/>
      <dgm:t>
        <a:bodyPr/>
        <a:lstStyle/>
        <a:p>
          <a:r>
            <a:rPr lang="zh-CN" dirty="0" smtClean="0"/>
            <a:t>强大的制表功能</a:t>
          </a:r>
          <a:endParaRPr lang="zh-CN" altLang="en-US" dirty="0"/>
        </a:p>
      </dgm:t>
    </dgm:pt>
    <dgm:pt modelId="{C2585D41-1398-480B-A385-C3FF6E291304}" type="parTrans" cxnId="{B32BCB21-E389-4F40-9101-631585B856A0}">
      <dgm:prSet/>
      <dgm:spPr/>
      <dgm:t>
        <a:bodyPr/>
        <a:lstStyle/>
        <a:p>
          <a:endParaRPr lang="zh-CN" altLang="en-US"/>
        </a:p>
      </dgm:t>
    </dgm:pt>
    <dgm:pt modelId="{AB98655F-1F3A-407F-B1D1-90462B3B5064}" type="sibTrans" cxnId="{B32BCB21-E389-4F40-9101-631585B856A0}">
      <dgm:prSet/>
      <dgm:spPr/>
      <dgm:t>
        <a:bodyPr/>
        <a:lstStyle/>
        <a:p>
          <a:endParaRPr lang="zh-CN" altLang="en-US"/>
        </a:p>
      </dgm:t>
    </dgm:pt>
    <dgm:pt modelId="{3A8F5130-D073-42F1-A0C7-74346FC060A2}">
      <dgm:prSet/>
      <dgm:spPr/>
      <dgm:t>
        <a:bodyPr/>
        <a:lstStyle/>
        <a:p>
          <a:r>
            <a:rPr lang="zh-CN" dirty="0" smtClean="0"/>
            <a:t>强大的打印功能</a:t>
          </a:r>
          <a:endParaRPr lang="zh-CN" altLang="en-US" dirty="0"/>
        </a:p>
      </dgm:t>
    </dgm:pt>
    <dgm:pt modelId="{8A7763A6-D4B8-4A3B-9394-99556E626341}" type="parTrans" cxnId="{C824313B-C731-4485-93F8-A483651D1BD1}">
      <dgm:prSet/>
      <dgm:spPr/>
      <dgm:t>
        <a:bodyPr/>
        <a:lstStyle/>
        <a:p>
          <a:endParaRPr lang="zh-CN" altLang="en-US"/>
        </a:p>
      </dgm:t>
    </dgm:pt>
    <dgm:pt modelId="{14E6DCB4-8929-444F-913A-15B4899B86E8}" type="sibTrans" cxnId="{C824313B-C731-4485-93F8-A483651D1BD1}">
      <dgm:prSet/>
      <dgm:spPr/>
      <dgm:t>
        <a:bodyPr/>
        <a:lstStyle/>
        <a:p>
          <a:endParaRPr lang="zh-CN" altLang="en-US"/>
        </a:p>
      </dgm:t>
    </dgm:pt>
    <dgm:pt modelId="{01496211-94E3-4B7A-BE40-B1ADE1DE1230}">
      <dgm:prSet/>
      <dgm:spPr/>
      <dgm:t>
        <a:bodyPr/>
        <a:lstStyle/>
        <a:p>
          <a:r>
            <a:rPr lang="en-US" dirty="0" smtClean="0"/>
            <a:t>Web</a:t>
          </a:r>
          <a:r>
            <a:rPr lang="zh-CN" dirty="0" smtClean="0"/>
            <a:t>工具支持</a:t>
          </a:r>
          <a:endParaRPr lang="zh-CN" altLang="en-US" dirty="0"/>
        </a:p>
      </dgm:t>
    </dgm:pt>
    <dgm:pt modelId="{E8AEFBE4-E736-4C62-B775-C8BC69603958}" type="parTrans" cxnId="{7555FAFB-C5AE-4868-BFAE-567321FFF3AD}">
      <dgm:prSet/>
      <dgm:spPr/>
      <dgm:t>
        <a:bodyPr/>
        <a:lstStyle/>
        <a:p>
          <a:endParaRPr lang="zh-CN" altLang="en-US"/>
        </a:p>
      </dgm:t>
    </dgm:pt>
    <dgm:pt modelId="{EBA2177C-4F11-475B-87F9-2A87C0FC16B7}" type="sibTrans" cxnId="{7555FAFB-C5AE-4868-BFAE-567321FFF3AD}">
      <dgm:prSet/>
      <dgm:spPr/>
      <dgm:t>
        <a:bodyPr/>
        <a:lstStyle/>
        <a:p>
          <a:endParaRPr lang="zh-CN" altLang="en-US"/>
        </a:p>
      </dgm:t>
    </dgm:pt>
    <dgm:pt modelId="{E9E885FD-13CE-479F-B18A-52463D13C9DD}" type="pres">
      <dgm:prSet presAssocID="{92E7213A-2531-4317-84AD-29F3DF97D76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FDB0330-6AAC-493C-A134-7240C701A296}" type="pres">
      <dgm:prSet presAssocID="{76F6BE43-6A90-442E-8731-AD950690C949}" presName="root1" presStyleCnt="0"/>
      <dgm:spPr/>
    </dgm:pt>
    <dgm:pt modelId="{71E4E65A-CA81-4996-9B28-3C4FF9DFF0F7}" type="pres">
      <dgm:prSet presAssocID="{76F6BE43-6A90-442E-8731-AD950690C949}" presName="LevelOneTextNode" presStyleLbl="node0" presStyleIdx="0" presStyleCnt="1" custLinFactNeighborX="-77933" custLinFactNeighborY="80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C2580A5-3C05-45C9-8516-27998E1723FB}" type="pres">
      <dgm:prSet presAssocID="{76F6BE43-6A90-442E-8731-AD950690C949}" presName="level2hierChild" presStyleCnt="0"/>
      <dgm:spPr/>
    </dgm:pt>
    <dgm:pt modelId="{132CBF1C-DBCC-4B98-9431-015484AB297C}" type="pres">
      <dgm:prSet presAssocID="{4B7FA943-9450-40C9-8994-2F9B23616719}" presName="conn2-1" presStyleLbl="parChTrans1D2" presStyleIdx="0" presStyleCnt="7"/>
      <dgm:spPr/>
      <dgm:t>
        <a:bodyPr/>
        <a:lstStyle/>
        <a:p>
          <a:endParaRPr lang="zh-CN" altLang="en-US"/>
        </a:p>
      </dgm:t>
    </dgm:pt>
    <dgm:pt modelId="{DD6895C4-136B-4FE8-AAF6-324CE1821EE3}" type="pres">
      <dgm:prSet presAssocID="{4B7FA943-9450-40C9-8994-2F9B23616719}" presName="connTx" presStyleLbl="parChTrans1D2" presStyleIdx="0" presStyleCnt="7"/>
      <dgm:spPr/>
      <dgm:t>
        <a:bodyPr/>
        <a:lstStyle/>
        <a:p>
          <a:endParaRPr lang="zh-CN" altLang="en-US"/>
        </a:p>
      </dgm:t>
    </dgm:pt>
    <dgm:pt modelId="{FE59724C-CA30-4C90-A8DC-9FEF6432BC7B}" type="pres">
      <dgm:prSet presAssocID="{3CD91C75-A34A-4188-A747-3734DCD0CFCD}" presName="root2" presStyleCnt="0"/>
      <dgm:spPr/>
    </dgm:pt>
    <dgm:pt modelId="{95D3E43D-0493-432B-BB93-B10602C9C527}" type="pres">
      <dgm:prSet presAssocID="{3CD91C75-A34A-4188-A747-3734DCD0CFCD}" presName="LevelTwoTextNode" presStyleLbl="node2" presStyleIdx="0" presStyleCnt="7" custScaleX="117839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6964B5E-E6AB-42C0-B3BA-062022BCC07E}" type="pres">
      <dgm:prSet presAssocID="{3CD91C75-A34A-4188-A747-3734DCD0CFCD}" presName="level3hierChild" presStyleCnt="0"/>
      <dgm:spPr/>
    </dgm:pt>
    <dgm:pt modelId="{D68BB610-07D3-4943-AE4E-FF65A318D8EC}" type="pres">
      <dgm:prSet presAssocID="{362B5415-04B2-47C0-BB42-C9C82FEA4683}" presName="conn2-1" presStyleLbl="parChTrans1D2" presStyleIdx="1" presStyleCnt="7"/>
      <dgm:spPr/>
      <dgm:t>
        <a:bodyPr/>
        <a:lstStyle/>
        <a:p>
          <a:endParaRPr lang="zh-CN" altLang="en-US"/>
        </a:p>
      </dgm:t>
    </dgm:pt>
    <dgm:pt modelId="{FFD7C2F0-969B-42A3-9921-C6ECABC8FE60}" type="pres">
      <dgm:prSet presAssocID="{362B5415-04B2-47C0-BB42-C9C82FEA4683}" presName="connTx" presStyleLbl="parChTrans1D2" presStyleIdx="1" presStyleCnt="7"/>
      <dgm:spPr/>
      <dgm:t>
        <a:bodyPr/>
        <a:lstStyle/>
        <a:p>
          <a:endParaRPr lang="zh-CN" altLang="en-US"/>
        </a:p>
      </dgm:t>
    </dgm:pt>
    <dgm:pt modelId="{46164CF0-625E-4AFE-A3E7-0D6599B046B2}" type="pres">
      <dgm:prSet presAssocID="{9075B165-11A9-4157-87AB-96E8FBB5AEEA}" presName="root2" presStyleCnt="0"/>
      <dgm:spPr/>
    </dgm:pt>
    <dgm:pt modelId="{965B1AC0-A630-45E0-86E2-4152DF2ACB34}" type="pres">
      <dgm:prSet presAssocID="{9075B165-11A9-4157-87AB-96E8FBB5AEEA}" presName="LevelTwoTextNode" presStyleLbl="node2" presStyleIdx="1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48E4C9B-D8AB-41CC-B435-9A5B01162E1A}" type="pres">
      <dgm:prSet presAssocID="{9075B165-11A9-4157-87AB-96E8FBB5AEEA}" presName="level3hierChild" presStyleCnt="0"/>
      <dgm:spPr/>
    </dgm:pt>
    <dgm:pt modelId="{93D27E14-B413-4B2F-8176-BD03B627DAFF}" type="pres">
      <dgm:prSet presAssocID="{C2585D41-1398-480B-A385-C3FF6E291304}" presName="conn2-1" presStyleLbl="parChTrans1D2" presStyleIdx="2" presStyleCnt="7"/>
      <dgm:spPr/>
      <dgm:t>
        <a:bodyPr/>
        <a:lstStyle/>
        <a:p>
          <a:endParaRPr lang="zh-CN" altLang="en-US"/>
        </a:p>
      </dgm:t>
    </dgm:pt>
    <dgm:pt modelId="{3CDB90F7-EABC-427F-8E17-BC6DB463DBCE}" type="pres">
      <dgm:prSet presAssocID="{C2585D41-1398-480B-A385-C3FF6E291304}" presName="connTx" presStyleLbl="parChTrans1D2" presStyleIdx="2" presStyleCnt="7"/>
      <dgm:spPr/>
      <dgm:t>
        <a:bodyPr/>
        <a:lstStyle/>
        <a:p>
          <a:endParaRPr lang="zh-CN" altLang="en-US"/>
        </a:p>
      </dgm:t>
    </dgm:pt>
    <dgm:pt modelId="{339F97DA-931D-44FC-BD55-4A48B9BD7150}" type="pres">
      <dgm:prSet presAssocID="{C0363923-CD9F-4C79-B99A-FBADF909DF5D}" presName="root2" presStyleCnt="0"/>
      <dgm:spPr/>
    </dgm:pt>
    <dgm:pt modelId="{0ED047D8-742C-4AF5-B89A-F9788A958CF1}" type="pres">
      <dgm:prSet presAssocID="{C0363923-CD9F-4C79-B99A-FBADF909DF5D}" presName="LevelTwoTextNode" presStyleLbl="node2" presStyleIdx="2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BB52C2F-4472-4BC8-B20D-09E938AA1022}" type="pres">
      <dgm:prSet presAssocID="{C0363923-CD9F-4C79-B99A-FBADF909DF5D}" presName="level3hierChild" presStyleCnt="0"/>
      <dgm:spPr/>
    </dgm:pt>
    <dgm:pt modelId="{439C611C-BCEB-4D92-90BB-CFD33DC87014}" type="pres">
      <dgm:prSet presAssocID="{E785592B-50C2-4700-8CEA-A2973E530961}" presName="conn2-1" presStyleLbl="parChTrans1D2" presStyleIdx="3" presStyleCnt="7"/>
      <dgm:spPr/>
      <dgm:t>
        <a:bodyPr/>
        <a:lstStyle/>
        <a:p>
          <a:endParaRPr lang="zh-CN" altLang="en-US"/>
        </a:p>
      </dgm:t>
    </dgm:pt>
    <dgm:pt modelId="{275922D9-D9F5-4E39-B6FB-263EBDC3D6B6}" type="pres">
      <dgm:prSet presAssocID="{E785592B-50C2-4700-8CEA-A2973E530961}" presName="connTx" presStyleLbl="parChTrans1D2" presStyleIdx="3" presStyleCnt="7"/>
      <dgm:spPr/>
      <dgm:t>
        <a:bodyPr/>
        <a:lstStyle/>
        <a:p>
          <a:endParaRPr lang="zh-CN" altLang="en-US"/>
        </a:p>
      </dgm:t>
    </dgm:pt>
    <dgm:pt modelId="{E5F61F69-8676-4284-9059-2658F2820FC8}" type="pres">
      <dgm:prSet presAssocID="{3751821B-F764-4915-9874-1907C44F8393}" presName="root2" presStyleCnt="0"/>
      <dgm:spPr/>
    </dgm:pt>
    <dgm:pt modelId="{A5280389-2205-4BCF-97F0-C8C1C8506F15}" type="pres">
      <dgm:prSet presAssocID="{3751821B-F764-4915-9874-1907C44F8393}" presName="LevelTwoTextNode" presStyleLbl="node2" presStyleIdx="3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7792AE2-241D-41D0-BC12-5E4DD1DB6329}" type="pres">
      <dgm:prSet presAssocID="{3751821B-F764-4915-9874-1907C44F8393}" presName="level3hierChild" presStyleCnt="0"/>
      <dgm:spPr/>
    </dgm:pt>
    <dgm:pt modelId="{AE66D0EF-FB4F-4B3E-ABE1-24D3676BF82C}" type="pres">
      <dgm:prSet presAssocID="{C4DF4D85-51BF-4E3E-A4DC-FA89DDC2E5B6}" presName="conn2-1" presStyleLbl="parChTrans1D2" presStyleIdx="4" presStyleCnt="7"/>
      <dgm:spPr/>
      <dgm:t>
        <a:bodyPr/>
        <a:lstStyle/>
        <a:p>
          <a:endParaRPr lang="zh-CN" altLang="en-US"/>
        </a:p>
      </dgm:t>
    </dgm:pt>
    <dgm:pt modelId="{368A1814-CE4A-4664-8E09-37119C48F7DF}" type="pres">
      <dgm:prSet presAssocID="{C4DF4D85-51BF-4E3E-A4DC-FA89DDC2E5B6}" presName="connTx" presStyleLbl="parChTrans1D2" presStyleIdx="4" presStyleCnt="7"/>
      <dgm:spPr/>
      <dgm:t>
        <a:bodyPr/>
        <a:lstStyle/>
        <a:p>
          <a:endParaRPr lang="zh-CN" altLang="en-US"/>
        </a:p>
      </dgm:t>
    </dgm:pt>
    <dgm:pt modelId="{994DD048-3867-4503-9D96-4E5B7ADC625B}" type="pres">
      <dgm:prSet presAssocID="{D4CC37EC-7739-4156-823F-2B6736066A14}" presName="root2" presStyleCnt="0"/>
      <dgm:spPr/>
    </dgm:pt>
    <dgm:pt modelId="{50FD05BC-11F9-4D77-9BBD-0350ECCECA76}" type="pres">
      <dgm:prSet presAssocID="{D4CC37EC-7739-4156-823F-2B6736066A14}" presName="LevelTwoTextNode" presStyleLbl="node2" presStyleIdx="4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D4B04FE-C31D-4AC7-B6ED-FAEA5CE7B8D5}" type="pres">
      <dgm:prSet presAssocID="{D4CC37EC-7739-4156-823F-2B6736066A14}" presName="level3hierChild" presStyleCnt="0"/>
      <dgm:spPr/>
    </dgm:pt>
    <dgm:pt modelId="{2F952D5E-C996-4C1F-B2D1-F9ED803C0572}" type="pres">
      <dgm:prSet presAssocID="{E8AEFBE4-E736-4C62-B775-C8BC69603958}" presName="conn2-1" presStyleLbl="parChTrans1D2" presStyleIdx="5" presStyleCnt="7"/>
      <dgm:spPr/>
      <dgm:t>
        <a:bodyPr/>
        <a:lstStyle/>
        <a:p>
          <a:endParaRPr lang="zh-CN" altLang="en-US"/>
        </a:p>
      </dgm:t>
    </dgm:pt>
    <dgm:pt modelId="{9564C4FE-E6C0-4659-A9B1-30F923DC509E}" type="pres">
      <dgm:prSet presAssocID="{E8AEFBE4-E736-4C62-B775-C8BC69603958}" presName="connTx" presStyleLbl="parChTrans1D2" presStyleIdx="5" presStyleCnt="7"/>
      <dgm:spPr/>
      <dgm:t>
        <a:bodyPr/>
        <a:lstStyle/>
        <a:p>
          <a:endParaRPr lang="zh-CN" altLang="en-US"/>
        </a:p>
      </dgm:t>
    </dgm:pt>
    <dgm:pt modelId="{37FBC148-892F-4F57-8487-B8F642D1CE1F}" type="pres">
      <dgm:prSet presAssocID="{01496211-94E3-4B7A-BE40-B1ADE1DE1230}" presName="root2" presStyleCnt="0"/>
      <dgm:spPr/>
    </dgm:pt>
    <dgm:pt modelId="{8D9E258B-5621-474C-B055-D1DD38739476}" type="pres">
      <dgm:prSet presAssocID="{01496211-94E3-4B7A-BE40-B1ADE1DE1230}" presName="LevelTwoTextNode" presStyleLbl="node2" presStyleIdx="5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3E2EDBE-5D23-4D6B-AA86-03F4EB9F977A}" type="pres">
      <dgm:prSet presAssocID="{01496211-94E3-4B7A-BE40-B1ADE1DE1230}" presName="level3hierChild" presStyleCnt="0"/>
      <dgm:spPr/>
    </dgm:pt>
    <dgm:pt modelId="{2AD6FF29-79B1-40CB-8379-DF539833B442}" type="pres">
      <dgm:prSet presAssocID="{8A7763A6-D4B8-4A3B-9394-99556E626341}" presName="conn2-1" presStyleLbl="parChTrans1D2" presStyleIdx="6" presStyleCnt="7"/>
      <dgm:spPr/>
      <dgm:t>
        <a:bodyPr/>
        <a:lstStyle/>
        <a:p>
          <a:endParaRPr lang="zh-CN" altLang="en-US"/>
        </a:p>
      </dgm:t>
    </dgm:pt>
    <dgm:pt modelId="{991DCF84-98C0-4664-B60E-F55E63309D0E}" type="pres">
      <dgm:prSet presAssocID="{8A7763A6-D4B8-4A3B-9394-99556E626341}" presName="connTx" presStyleLbl="parChTrans1D2" presStyleIdx="6" presStyleCnt="7"/>
      <dgm:spPr/>
      <dgm:t>
        <a:bodyPr/>
        <a:lstStyle/>
        <a:p>
          <a:endParaRPr lang="zh-CN" altLang="en-US"/>
        </a:p>
      </dgm:t>
    </dgm:pt>
    <dgm:pt modelId="{B68DEDF7-25FA-4257-9D7A-34B6C4C31392}" type="pres">
      <dgm:prSet presAssocID="{3A8F5130-D073-42F1-A0C7-74346FC060A2}" presName="root2" presStyleCnt="0"/>
      <dgm:spPr/>
    </dgm:pt>
    <dgm:pt modelId="{92C6F080-515B-4DBD-B981-11671F432D83}" type="pres">
      <dgm:prSet presAssocID="{3A8F5130-D073-42F1-A0C7-74346FC060A2}" presName="LevelTwoTextNode" presStyleLbl="node2" presStyleIdx="6" presStyleCnt="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2014D3D-5A92-4E5B-9BDF-A1CB3C42B7FF}" type="pres">
      <dgm:prSet presAssocID="{3A8F5130-D073-42F1-A0C7-74346FC060A2}" presName="level3hierChild" presStyleCnt="0"/>
      <dgm:spPr/>
    </dgm:pt>
  </dgm:ptLst>
  <dgm:cxnLst>
    <dgm:cxn modelId="{020D7FE2-D1A1-4D03-9474-F6457A2F98DF}" type="presOf" srcId="{8A7763A6-D4B8-4A3B-9394-99556E626341}" destId="{2AD6FF29-79B1-40CB-8379-DF539833B442}" srcOrd="0" destOrd="0" presId="urn:microsoft.com/office/officeart/2008/layout/HorizontalMultiLevelHierarchy"/>
    <dgm:cxn modelId="{32123B46-0ABB-4560-A9E5-54E80944AAF9}" type="presOf" srcId="{C2585D41-1398-480B-A385-C3FF6E291304}" destId="{93D27E14-B413-4B2F-8176-BD03B627DAFF}" srcOrd="0" destOrd="0" presId="urn:microsoft.com/office/officeart/2008/layout/HorizontalMultiLevelHierarchy"/>
    <dgm:cxn modelId="{E7F09718-04D3-4309-91F4-331FE989734C}" type="presOf" srcId="{3751821B-F764-4915-9874-1907C44F8393}" destId="{A5280389-2205-4BCF-97F0-C8C1C8506F15}" srcOrd="0" destOrd="0" presId="urn:microsoft.com/office/officeart/2008/layout/HorizontalMultiLevelHierarchy"/>
    <dgm:cxn modelId="{99EF4785-F271-4C10-A61C-9873CBC3E148}" type="presOf" srcId="{9075B165-11A9-4157-87AB-96E8FBB5AEEA}" destId="{965B1AC0-A630-45E0-86E2-4152DF2ACB34}" srcOrd="0" destOrd="0" presId="urn:microsoft.com/office/officeart/2008/layout/HorizontalMultiLevelHierarchy"/>
    <dgm:cxn modelId="{A3173581-1302-4120-8C2C-A97CF61FADA9}" type="presOf" srcId="{4B7FA943-9450-40C9-8994-2F9B23616719}" destId="{132CBF1C-DBCC-4B98-9431-015484AB297C}" srcOrd="0" destOrd="0" presId="urn:microsoft.com/office/officeart/2008/layout/HorizontalMultiLevelHierarchy"/>
    <dgm:cxn modelId="{95754AE4-3D2B-4F2F-A6C9-1D3E180DA1EA}" type="presOf" srcId="{01496211-94E3-4B7A-BE40-B1ADE1DE1230}" destId="{8D9E258B-5621-474C-B055-D1DD38739476}" srcOrd="0" destOrd="0" presId="urn:microsoft.com/office/officeart/2008/layout/HorizontalMultiLevelHierarchy"/>
    <dgm:cxn modelId="{4D558582-538A-4A79-B927-C6B2F669A7F5}" type="presOf" srcId="{C2585D41-1398-480B-A385-C3FF6E291304}" destId="{3CDB90F7-EABC-427F-8E17-BC6DB463DBCE}" srcOrd="1" destOrd="0" presId="urn:microsoft.com/office/officeart/2008/layout/HorizontalMultiLevelHierarchy"/>
    <dgm:cxn modelId="{EB8DC928-87E7-4449-B8BD-AC0CB035A983}" type="presOf" srcId="{92E7213A-2531-4317-84AD-29F3DF97D76B}" destId="{E9E885FD-13CE-479F-B18A-52463D13C9DD}" srcOrd="0" destOrd="0" presId="urn:microsoft.com/office/officeart/2008/layout/HorizontalMultiLevelHierarchy"/>
    <dgm:cxn modelId="{B44CFD7D-AA7D-437A-A26E-ABE4D2D98E3A}" type="presOf" srcId="{D4CC37EC-7739-4156-823F-2B6736066A14}" destId="{50FD05BC-11F9-4D77-9BBD-0350ECCECA76}" srcOrd="0" destOrd="0" presId="urn:microsoft.com/office/officeart/2008/layout/HorizontalMultiLevelHierarchy"/>
    <dgm:cxn modelId="{DCC91506-C4A0-4BD3-8ACD-C56392B45EFE}" type="presOf" srcId="{4B7FA943-9450-40C9-8994-2F9B23616719}" destId="{DD6895C4-136B-4FE8-AAF6-324CE1821EE3}" srcOrd="1" destOrd="0" presId="urn:microsoft.com/office/officeart/2008/layout/HorizontalMultiLevelHierarchy"/>
    <dgm:cxn modelId="{3AABC0E4-BCCD-4858-B077-8D6DB95A2F6B}" type="presOf" srcId="{3CD91C75-A34A-4188-A747-3734DCD0CFCD}" destId="{95D3E43D-0493-432B-BB93-B10602C9C527}" srcOrd="0" destOrd="0" presId="urn:microsoft.com/office/officeart/2008/layout/HorizontalMultiLevelHierarchy"/>
    <dgm:cxn modelId="{0E385C28-05B5-480E-B009-6D386F8626F3}" srcId="{76F6BE43-6A90-442E-8731-AD950690C949}" destId="{3CD91C75-A34A-4188-A747-3734DCD0CFCD}" srcOrd="0" destOrd="0" parTransId="{4B7FA943-9450-40C9-8994-2F9B23616719}" sibTransId="{96804F64-1288-4224-8F4D-379349D2B4E5}"/>
    <dgm:cxn modelId="{A805BE2A-5EED-4FC9-A8D7-45A2EFB7B8FA}" type="presOf" srcId="{C4DF4D85-51BF-4E3E-A4DC-FA89DDC2E5B6}" destId="{AE66D0EF-FB4F-4B3E-ABE1-24D3676BF82C}" srcOrd="0" destOrd="0" presId="urn:microsoft.com/office/officeart/2008/layout/HorizontalMultiLevelHierarchy"/>
    <dgm:cxn modelId="{B807CFE8-D3E8-4F15-BA9B-0569D4305AC6}" type="presOf" srcId="{C4DF4D85-51BF-4E3E-A4DC-FA89DDC2E5B6}" destId="{368A1814-CE4A-4664-8E09-37119C48F7DF}" srcOrd="1" destOrd="0" presId="urn:microsoft.com/office/officeart/2008/layout/HorizontalMultiLevelHierarchy"/>
    <dgm:cxn modelId="{B32BCB21-E389-4F40-9101-631585B856A0}" srcId="{76F6BE43-6A90-442E-8731-AD950690C949}" destId="{C0363923-CD9F-4C79-B99A-FBADF909DF5D}" srcOrd="2" destOrd="0" parTransId="{C2585D41-1398-480B-A385-C3FF6E291304}" sibTransId="{AB98655F-1F3A-407F-B1D1-90462B3B5064}"/>
    <dgm:cxn modelId="{52226BF2-CFFA-4B4D-9680-AA9C7DA44573}" type="presOf" srcId="{E785592B-50C2-4700-8CEA-A2973E530961}" destId="{275922D9-D9F5-4E39-B6FB-263EBDC3D6B6}" srcOrd="1" destOrd="0" presId="urn:microsoft.com/office/officeart/2008/layout/HorizontalMultiLevelHierarchy"/>
    <dgm:cxn modelId="{C824313B-C731-4485-93F8-A483651D1BD1}" srcId="{76F6BE43-6A90-442E-8731-AD950690C949}" destId="{3A8F5130-D073-42F1-A0C7-74346FC060A2}" srcOrd="6" destOrd="0" parTransId="{8A7763A6-D4B8-4A3B-9394-99556E626341}" sibTransId="{14E6DCB4-8929-444F-913A-15B4899B86E8}"/>
    <dgm:cxn modelId="{D8EE78D4-0954-48E0-93C9-3FB6427C0535}" type="presOf" srcId="{362B5415-04B2-47C0-BB42-C9C82FEA4683}" destId="{FFD7C2F0-969B-42A3-9921-C6ECABC8FE60}" srcOrd="1" destOrd="0" presId="urn:microsoft.com/office/officeart/2008/layout/HorizontalMultiLevelHierarchy"/>
    <dgm:cxn modelId="{7430DC14-CD3A-42C0-9999-EB16A0607ADD}" type="presOf" srcId="{C0363923-CD9F-4C79-B99A-FBADF909DF5D}" destId="{0ED047D8-742C-4AF5-B89A-F9788A958CF1}" srcOrd="0" destOrd="0" presId="urn:microsoft.com/office/officeart/2008/layout/HorizontalMultiLevelHierarchy"/>
    <dgm:cxn modelId="{DA40D58E-20A8-4A9F-8082-21ECB6AF2186}" type="presOf" srcId="{76F6BE43-6A90-442E-8731-AD950690C949}" destId="{71E4E65A-CA81-4996-9B28-3C4FF9DFF0F7}" srcOrd="0" destOrd="0" presId="urn:microsoft.com/office/officeart/2008/layout/HorizontalMultiLevelHierarchy"/>
    <dgm:cxn modelId="{4FFDF8D2-B60A-43FE-ACF9-C7CF4584E865}" type="presOf" srcId="{E785592B-50C2-4700-8CEA-A2973E530961}" destId="{439C611C-BCEB-4D92-90BB-CFD33DC87014}" srcOrd="0" destOrd="0" presId="urn:microsoft.com/office/officeart/2008/layout/HorizontalMultiLevelHierarchy"/>
    <dgm:cxn modelId="{4C54AC13-E50F-43BF-B644-151E02E6DA52}" type="presOf" srcId="{8A7763A6-D4B8-4A3B-9394-99556E626341}" destId="{991DCF84-98C0-4664-B60E-F55E63309D0E}" srcOrd="1" destOrd="0" presId="urn:microsoft.com/office/officeart/2008/layout/HorizontalMultiLevelHierarchy"/>
    <dgm:cxn modelId="{2C693F62-C4CB-487D-BF3D-BEC1B6EC8999}" type="presOf" srcId="{3A8F5130-D073-42F1-A0C7-74346FC060A2}" destId="{92C6F080-515B-4DBD-B981-11671F432D83}" srcOrd="0" destOrd="0" presId="urn:microsoft.com/office/officeart/2008/layout/HorizontalMultiLevelHierarchy"/>
    <dgm:cxn modelId="{3B6573F5-56D9-419F-8BB2-737C2CFD013D}" srcId="{76F6BE43-6A90-442E-8731-AD950690C949}" destId="{D4CC37EC-7739-4156-823F-2B6736066A14}" srcOrd="4" destOrd="0" parTransId="{C4DF4D85-51BF-4E3E-A4DC-FA89DDC2E5B6}" sibTransId="{763C453A-4F18-409A-B7D2-1C6662181AF4}"/>
    <dgm:cxn modelId="{31CD7EAC-A7DF-4B83-95B6-1F60C8F8A184}" srcId="{92E7213A-2531-4317-84AD-29F3DF97D76B}" destId="{76F6BE43-6A90-442E-8731-AD950690C949}" srcOrd="0" destOrd="0" parTransId="{0CE0BB28-348B-494C-A82C-620FD7B45624}" sibTransId="{41214006-C511-4AC1-B24A-037C57CBDF05}"/>
    <dgm:cxn modelId="{97E5CA81-39B9-43B6-BDDD-57E1365F72A9}" type="presOf" srcId="{E8AEFBE4-E736-4C62-B775-C8BC69603958}" destId="{2F952D5E-C996-4C1F-B2D1-F9ED803C0572}" srcOrd="0" destOrd="0" presId="urn:microsoft.com/office/officeart/2008/layout/HorizontalMultiLevelHierarchy"/>
    <dgm:cxn modelId="{7555FAFB-C5AE-4868-BFAE-567321FFF3AD}" srcId="{76F6BE43-6A90-442E-8731-AD950690C949}" destId="{01496211-94E3-4B7A-BE40-B1ADE1DE1230}" srcOrd="5" destOrd="0" parTransId="{E8AEFBE4-E736-4C62-B775-C8BC69603958}" sibTransId="{EBA2177C-4F11-475B-87F9-2A87C0FC16B7}"/>
    <dgm:cxn modelId="{87D587CB-5F7E-401A-A8B4-2DB34A35214C}" type="presOf" srcId="{362B5415-04B2-47C0-BB42-C9C82FEA4683}" destId="{D68BB610-07D3-4943-AE4E-FF65A318D8EC}" srcOrd="0" destOrd="0" presId="urn:microsoft.com/office/officeart/2008/layout/HorizontalMultiLevelHierarchy"/>
    <dgm:cxn modelId="{DE39A9AD-B1E3-431E-A3F9-8F4FCBF46D73}" srcId="{76F6BE43-6A90-442E-8731-AD950690C949}" destId="{3751821B-F764-4915-9874-1907C44F8393}" srcOrd="3" destOrd="0" parTransId="{E785592B-50C2-4700-8CEA-A2973E530961}" sibTransId="{89715379-D315-41B1-81A4-37041432A44A}"/>
    <dgm:cxn modelId="{6736E388-9AA6-46D0-A855-90E8C1EE9BF9}" srcId="{76F6BE43-6A90-442E-8731-AD950690C949}" destId="{9075B165-11A9-4157-87AB-96E8FBB5AEEA}" srcOrd="1" destOrd="0" parTransId="{362B5415-04B2-47C0-BB42-C9C82FEA4683}" sibTransId="{62CE4FC9-C2D0-45EA-87F4-BA7AC6309691}"/>
    <dgm:cxn modelId="{88C8A35E-9366-4E97-9974-84B5C51E70E3}" type="presOf" srcId="{E8AEFBE4-E736-4C62-B775-C8BC69603958}" destId="{9564C4FE-E6C0-4659-A9B1-30F923DC509E}" srcOrd="1" destOrd="0" presId="urn:microsoft.com/office/officeart/2008/layout/HorizontalMultiLevelHierarchy"/>
    <dgm:cxn modelId="{A143A809-494F-4CDD-998B-AD07B96EF43D}" type="presParOf" srcId="{E9E885FD-13CE-479F-B18A-52463D13C9DD}" destId="{7FDB0330-6AAC-493C-A134-7240C701A296}" srcOrd="0" destOrd="0" presId="urn:microsoft.com/office/officeart/2008/layout/HorizontalMultiLevelHierarchy"/>
    <dgm:cxn modelId="{5B7EB1F6-3941-4A5B-9EF7-FFF0A2E624F6}" type="presParOf" srcId="{7FDB0330-6AAC-493C-A134-7240C701A296}" destId="{71E4E65A-CA81-4996-9B28-3C4FF9DFF0F7}" srcOrd="0" destOrd="0" presId="urn:microsoft.com/office/officeart/2008/layout/HorizontalMultiLevelHierarchy"/>
    <dgm:cxn modelId="{A4A04D6D-7D52-4810-82AC-C0E5591E184C}" type="presParOf" srcId="{7FDB0330-6AAC-493C-A134-7240C701A296}" destId="{5C2580A5-3C05-45C9-8516-27998E1723FB}" srcOrd="1" destOrd="0" presId="urn:microsoft.com/office/officeart/2008/layout/HorizontalMultiLevelHierarchy"/>
    <dgm:cxn modelId="{C4F9C92A-B7A8-4379-95FF-1CA1BA0D4B4E}" type="presParOf" srcId="{5C2580A5-3C05-45C9-8516-27998E1723FB}" destId="{132CBF1C-DBCC-4B98-9431-015484AB297C}" srcOrd="0" destOrd="0" presId="urn:microsoft.com/office/officeart/2008/layout/HorizontalMultiLevelHierarchy"/>
    <dgm:cxn modelId="{83AC6AC3-F3D3-4AFC-8E13-A39E7A74BBED}" type="presParOf" srcId="{132CBF1C-DBCC-4B98-9431-015484AB297C}" destId="{DD6895C4-136B-4FE8-AAF6-324CE1821EE3}" srcOrd="0" destOrd="0" presId="urn:microsoft.com/office/officeart/2008/layout/HorizontalMultiLevelHierarchy"/>
    <dgm:cxn modelId="{9015588B-E733-4C11-8E65-F85290C31B90}" type="presParOf" srcId="{5C2580A5-3C05-45C9-8516-27998E1723FB}" destId="{FE59724C-CA30-4C90-A8DC-9FEF6432BC7B}" srcOrd="1" destOrd="0" presId="urn:microsoft.com/office/officeart/2008/layout/HorizontalMultiLevelHierarchy"/>
    <dgm:cxn modelId="{E2B9AE6F-1F42-44A8-9352-20D4A6B02E62}" type="presParOf" srcId="{FE59724C-CA30-4C90-A8DC-9FEF6432BC7B}" destId="{95D3E43D-0493-432B-BB93-B10602C9C527}" srcOrd="0" destOrd="0" presId="urn:microsoft.com/office/officeart/2008/layout/HorizontalMultiLevelHierarchy"/>
    <dgm:cxn modelId="{92764F79-281F-4694-9F96-360473A694A0}" type="presParOf" srcId="{FE59724C-CA30-4C90-A8DC-9FEF6432BC7B}" destId="{76964B5E-E6AB-42C0-B3BA-062022BCC07E}" srcOrd="1" destOrd="0" presId="urn:microsoft.com/office/officeart/2008/layout/HorizontalMultiLevelHierarchy"/>
    <dgm:cxn modelId="{3E825D2E-37B0-4E54-B227-F4F014B6E0D3}" type="presParOf" srcId="{5C2580A5-3C05-45C9-8516-27998E1723FB}" destId="{D68BB610-07D3-4943-AE4E-FF65A318D8EC}" srcOrd="2" destOrd="0" presId="urn:microsoft.com/office/officeart/2008/layout/HorizontalMultiLevelHierarchy"/>
    <dgm:cxn modelId="{AB53AA38-1354-499F-A451-76320922DF09}" type="presParOf" srcId="{D68BB610-07D3-4943-AE4E-FF65A318D8EC}" destId="{FFD7C2F0-969B-42A3-9921-C6ECABC8FE60}" srcOrd="0" destOrd="0" presId="urn:microsoft.com/office/officeart/2008/layout/HorizontalMultiLevelHierarchy"/>
    <dgm:cxn modelId="{362E68E2-1C28-43C0-AB46-3D6A715BC82E}" type="presParOf" srcId="{5C2580A5-3C05-45C9-8516-27998E1723FB}" destId="{46164CF0-625E-4AFE-A3E7-0D6599B046B2}" srcOrd="3" destOrd="0" presId="urn:microsoft.com/office/officeart/2008/layout/HorizontalMultiLevelHierarchy"/>
    <dgm:cxn modelId="{85195111-5109-46F7-8BAD-BA1BED7832B1}" type="presParOf" srcId="{46164CF0-625E-4AFE-A3E7-0D6599B046B2}" destId="{965B1AC0-A630-45E0-86E2-4152DF2ACB34}" srcOrd="0" destOrd="0" presId="urn:microsoft.com/office/officeart/2008/layout/HorizontalMultiLevelHierarchy"/>
    <dgm:cxn modelId="{D8ED1364-E601-4B65-8827-126019A5D248}" type="presParOf" srcId="{46164CF0-625E-4AFE-A3E7-0D6599B046B2}" destId="{848E4C9B-D8AB-41CC-B435-9A5B01162E1A}" srcOrd="1" destOrd="0" presId="urn:microsoft.com/office/officeart/2008/layout/HorizontalMultiLevelHierarchy"/>
    <dgm:cxn modelId="{5CB597A1-7073-4365-9EAF-0FB029A1F745}" type="presParOf" srcId="{5C2580A5-3C05-45C9-8516-27998E1723FB}" destId="{93D27E14-B413-4B2F-8176-BD03B627DAFF}" srcOrd="4" destOrd="0" presId="urn:microsoft.com/office/officeart/2008/layout/HorizontalMultiLevelHierarchy"/>
    <dgm:cxn modelId="{FAB3CEE5-A9C0-46BE-B57E-DC7B0FCCD49E}" type="presParOf" srcId="{93D27E14-B413-4B2F-8176-BD03B627DAFF}" destId="{3CDB90F7-EABC-427F-8E17-BC6DB463DBCE}" srcOrd="0" destOrd="0" presId="urn:microsoft.com/office/officeart/2008/layout/HorizontalMultiLevelHierarchy"/>
    <dgm:cxn modelId="{27E49833-B3D8-4BE8-8D04-D74C3D82D2D9}" type="presParOf" srcId="{5C2580A5-3C05-45C9-8516-27998E1723FB}" destId="{339F97DA-931D-44FC-BD55-4A48B9BD7150}" srcOrd="5" destOrd="0" presId="urn:microsoft.com/office/officeart/2008/layout/HorizontalMultiLevelHierarchy"/>
    <dgm:cxn modelId="{3A0FF20E-D3E6-4285-969D-997D284158CF}" type="presParOf" srcId="{339F97DA-931D-44FC-BD55-4A48B9BD7150}" destId="{0ED047D8-742C-4AF5-B89A-F9788A958CF1}" srcOrd="0" destOrd="0" presId="urn:microsoft.com/office/officeart/2008/layout/HorizontalMultiLevelHierarchy"/>
    <dgm:cxn modelId="{16EF854B-3B32-4162-9977-D7B384F7143E}" type="presParOf" srcId="{339F97DA-931D-44FC-BD55-4A48B9BD7150}" destId="{ABB52C2F-4472-4BC8-B20D-09E938AA1022}" srcOrd="1" destOrd="0" presId="urn:microsoft.com/office/officeart/2008/layout/HorizontalMultiLevelHierarchy"/>
    <dgm:cxn modelId="{FA464937-932B-4831-A758-AE0C91FC569E}" type="presParOf" srcId="{5C2580A5-3C05-45C9-8516-27998E1723FB}" destId="{439C611C-BCEB-4D92-90BB-CFD33DC87014}" srcOrd="6" destOrd="0" presId="urn:microsoft.com/office/officeart/2008/layout/HorizontalMultiLevelHierarchy"/>
    <dgm:cxn modelId="{64B40FDC-26B1-4ACD-872E-45761B80E69E}" type="presParOf" srcId="{439C611C-BCEB-4D92-90BB-CFD33DC87014}" destId="{275922D9-D9F5-4E39-B6FB-263EBDC3D6B6}" srcOrd="0" destOrd="0" presId="urn:microsoft.com/office/officeart/2008/layout/HorizontalMultiLevelHierarchy"/>
    <dgm:cxn modelId="{B3ED1476-1CBB-4F39-94B2-F80D084F6B30}" type="presParOf" srcId="{5C2580A5-3C05-45C9-8516-27998E1723FB}" destId="{E5F61F69-8676-4284-9059-2658F2820FC8}" srcOrd="7" destOrd="0" presId="urn:microsoft.com/office/officeart/2008/layout/HorizontalMultiLevelHierarchy"/>
    <dgm:cxn modelId="{F94C6B35-B8E2-41E9-A4A7-158E8872FC7B}" type="presParOf" srcId="{E5F61F69-8676-4284-9059-2658F2820FC8}" destId="{A5280389-2205-4BCF-97F0-C8C1C8506F15}" srcOrd="0" destOrd="0" presId="urn:microsoft.com/office/officeart/2008/layout/HorizontalMultiLevelHierarchy"/>
    <dgm:cxn modelId="{E76BDCAE-53F1-45BE-A419-543D45ABD9DC}" type="presParOf" srcId="{E5F61F69-8676-4284-9059-2658F2820FC8}" destId="{87792AE2-241D-41D0-BC12-5E4DD1DB6329}" srcOrd="1" destOrd="0" presId="urn:microsoft.com/office/officeart/2008/layout/HorizontalMultiLevelHierarchy"/>
    <dgm:cxn modelId="{BACE085B-AC8A-4021-B37A-29AFB5B3A4CA}" type="presParOf" srcId="{5C2580A5-3C05-45C9-8516-27998E1723FB}" destId="{AE66D0EF-FB4F-4B3E-ABE1-24D3676BF82C}" srcOrd="8" destOrd="0" presId="urn:microsoft.com/office/officeart/2008/layout/HorizontalMultiLevelHierarchy"/>
    <dgm:cxn modelId="{ED6203A2-90E2-4FFB-B293-A819E4FC2AE4}" type="presParOf" srcId="{AE66D0EF-FB4F-4B3E-ABE1-24D3676BF82C}" destId="{368A1814-CE4A-4664-8E09-37119C48F7DF}" srcOrd="0" destOrd="0" presId="urn:microsoft.com/office/officeart/2008/layout/HorizontalMultiLevelHierarchy"/>
    <dgm:cxn modelId="{73A8F3DE-845B-45D6-A765-394DC179A9DC}" type="presParOf" srcId="{5C2580A5-3C05-45C9-8516-27998E1723FB}" destId="{994DD048-3867-4503-9D96-4E5B7ADC625B}" srcOrd="9" destOrd="0" presId="urn:microsoft.com/office/officeart/2008/layout/HorizontalMultiLevelHierarchy"/>
    <dgm:cxn modelId="{5254D14E-14A9-4FFB-B24F-75623840731F}" type="presParOf" srcId="{994DD048-3867-4503-9D96-4E5B7ADC625B}" destId="{50FD05BC-11F9-4D77-9BBD-0350ECCECA76}" srcOrd="0" destOrd="0" presId="urn:microsoft.com/office/officeart/2008/layout/HorizontalMultiLevelHierarchy"/>
    <dgm:cxn modelId="{5F723A5B-0693-4496-8CEB-660D43A910C9}" type="presParOf" srcId="{994DD048-3867-4503-9D96-4E5B7ADC625B}" destId="{0D4B04FE-C31D-4AC7-B6ED-FAEA5CE7B8D5}" srcOrd="1" destOrd="0" presId="urn:microsoft.com/office/officeart/2008/layout/HorizontalMultiLevelHierarchy"/>
    <dgm:cxn modelId="{EDE3ECAE-9E38-4581-8C8C-5AD3FEEA416E}" type="presParOf" srcId="{5C2580A5-3C05-45C9-8516-27998E1723FB}" destId="{2F952D5E-C996-4C1F-B2D1-F9ED803C0572}" srcOrd="10" destOrd="0" presId="urn:microsoft.com/office/officeart/2008/layout/HorizontalMultiLevelHierarchy"/>
    <dgm:cxn modelId="{3CD15500-C141-4125-AD5F-89830E0A5A72}" type="presParOf" srcId="{2F952D5E-C996-4C1F-B2D1-F9ED803C0572}" destId="{9564C4FE-E6C0-4659-A9B1-30F923DC509E}" srcOrd="0" destOrd="0" presId="urn:microsoft.com/office/officeart/2008/layout/HorizontalMultiLevelHierarchy"/>
    <dgm:cxn modelId="{E6258FCA-D1A0-4D0F-8C57-C9E89CCA5C61}" type="presParOf" srcId="{5C2580A5-3C05-45C9-8516-27998E1723FB}" destId="{37FBC148-892F-4F57-8487-B8F642D1CE1F}" srcOrd="11" destOrd="0" presId="urn:microsoft.com/office/officeart/2008/layout/HorizontalMultiLevelHierarchy"/>
    <dgm:cxn modelId="{7E73E07A-6F3D-4247-BE73-074CAF80E6FC}" type="presParOf" srcId="{37FBC148-892F-4F57-8487-B8F642D1CE1F}" destId="{8D9E258B-5621-474C-B055-D1DD38739476}" srcOrd="0" destOrd="0" presId="urn:microsoft.com/office/officeart/2008/layout/HorizontalMultiLevelHierarchy"/>
    <dgm:cxn modelId="{513CDE0F-0F08-4A03-A92A-AA497AA79909}" type="presParOf" srcId="{37FBC148-892F-4F57-8487-B8F642D1CE1F}" destId="{53E2EDBE-5D23-4D6B-AA86-03F4EB9F977A}" srcOrd="1" destOrd="0" presId="urn:microsoft.com/office/officeart/2008/layout/HorizontalMultiLevelHierarchy"/>
    <dgm:cxn modelId="{B1ACCBC1-5BBA-4078-899E-0305384678B9}" type="presParOf" srcId="{5C2580A5-3C05-45C9-8516-27998E1723FB}" destId="{2AD6FF29-79B1-40CB-8379-DF539833B442}" srcOrd="12" destOrd="0" presId="urn:microsoft.com/office/officeart/2008/layout/HorizontalMultiLevelHierarchy"/>
    <dgm:cxn modelId="{DF2BFF0F-1191-4377-827D-21DAEB530C0A}" type="presParOf" srcId="{2AD6FF29-79B1-40CB-8379-DF539833B442}" destId="{991DCF84-98C0-4664-B60E-F55E63309D0E}" srcOrd="0" destOrd="0" presId="urn:microsoft.com/office/officeart/2008/layout/HorizontalMultiLevelHierarchy"/>
    <dgm:cxn modelId="{71BCE040-1F65-4F3F-8C12-114D94ACE7AB}" type="presParOf" srcId="{5C2580A5-3C05-45C9-8516-27998E1723FB}" destId="{B68DEDF7-25FA-4257-9D7A-34B6C4C31392}" srcOrd="13" destOrd="0" presId="urn:microsoft.com/office/officeart/2008/layout/HorizontalMultiLevelHierarchy"/>
    <dgm:cxn modelId="{865C80D1-A330-407D-9DC2-2A1FD5693424}" type="presParOf" srcId="{B68DEDF7-25FA-4257-9D7A-34B6C4C31392}" destId="{92C6F080-515B-4DBD-B981-11671F432D83}" srcOrd="0" destOrd="0" presId="urn:microsoft.com/office/officeart/2008/layout/HorizontalMultiLevelHierarchy"/>
    <dgm:cxn modelId="{4C23962A-C679-4885-A8A5-8655A183F9F7}" type="presParOf" srcId="{B68DEDF7-25FA-4257-9D7A-34B6C4C31392}" destId="{02014D3D-5A92-4E5B-9BDF-A1CB3C42B7FF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567D728-D5B3-429A-9A41-7F62F5340375}" type="doc">
      <dgm:prSet loTypeId="urn:microsoft.com/office/officeart/2005/8/layout/arrow2" loCatId="process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28E1F0C-4824-416B-A2ED-2B99C4A6D42B}">
      <dgm:prSet phldrT="[文本]"/>
      <dgm:spPr/>
      <dgm:t>
        <a:bodyPr/>
        <a:lstStyle/>
        <a:p>
          <a:r>
            <a:rPr lang="zh-CN" dirty="0" smtClean="0"/>
            <a:t>单词的选取</a:t>
          </a:r>
          <a:endParaRPr lang="zh-CN" altLang="en-US" dirty="0"/>
        </a:p>
      </dgm:t>
    </dgm:pt>
    <dgm:pt modelId="{1C596A03-BBBF-4096-A74B-97749E5CD141}" type="parTrans" cxnId="{4D0700D0-E73C-4C02-BFD7-131D30A48B0D}">
      <dgm:prSet/>
      <dgm:spPr/>
      <dgm:t>
        <a:bodyPr/>
        <a:lstStyle/>
        <a:p>
          <a:endParaRPr lang="zh-CN" altLang="en-US"/>
        </a:p>
      </dgm:t>
    </dgm:pt>
    <dgm:pt modelId="{03B8A90F-A619-42BA-95F0-BAA6C637A486}" type="sibTrans" cxnId="{4D0700D0-E73C-4C02-BFD7-131D30A48B0D}">
      <dgm:prSet/>
      <dgm:spPr/>
      <dgm:t>
        <a:bodyPr/>
        <a:lstStyle/>
        <a:p>
          <a:endParaRPr lang="zh-CN" altLang="en-US"/>
        </a:p>
      </dgm:t>
    </dgm:pt>
    <dgm:pt modelId="{C4924CFC-75A8-459F-8780-5A9D6E851F90}">
      <dgm:prSet phldrT="[文本]"/>
      <dgm:spPr/>
      <dgm:t>
        <a:bodyPr/>
        <a:lstStyle/>
        <a:p>
          <a:r>
            <a:rPr lang="zh-CN" dirty="0" smtClean="0"/>
            <a:t>行的选取 </a:t>
          </a:r>
          <a:endParaRPr lang="zh-CN" altLang="en-US" dirty="0"/>
        </a:p>
      </dgm:t>
    </dgm:pt>
    <dgm:pt modelId="{29057A7B-CD1E-47B4-8A9B-3A24009F29DB}" type="parTrans" cxnId="{B0189EB5-573C-4CAC-82FA-5D7B017EBB0D}">
      <dgm:prSet/>
      <dgm:spPr/>
      <dgm:t>
        <a:bodyPr/>
        <a:lstStyle/>
        <a:p>
          <a:endParaRPr lang="zh-CN" altLang="en-US"/>
        </a:p>
      </dgm:t>
    </dgm:pt>
    <dgm:pt modelId="{B386F6C9-2949-4243-97E9-2A7167DB0189}" type="sibTrans" cxnId="{B0189EB5-573C-4CAC-82FA-5D7B017EBB0D}">
      <dgm:prSet/>
      <dgm:spPr/>
      <dgm:t>
        <a:bodyPr/>
        <a:lstStyle/>
        <a:p>
          <a:endParaRPr lang="zh-CN" altLang="en-US"/>
        </a:p>
      </dgm:t>
    </dgm:pt>
    <dgm:pt modelId="{1EF3C3B6-821D-44F0-AA35-E42F6937815D}">
      <dgm:prSet phldrT="[文本]"/>
      <dgm:spPr/>
      <dgm:t>
        <a:bodyPr/>
        <a:lstStyle/>
        <a:p>
          <a:r>
            <a:rPr lang="zh-CN" dirty="0" smtClean="0"/>
            <a:t>句的选取</a:t>
          </a:r>
          <a:endParaRPr lang="zh-CN" altLang="en-US" dirty="0"/>
        </a:p>
      </dgm:t>
    </dgm:pt>
    <dgm:pt modelId="{E1718095-3AE1-4689-8F38-DA3B0CB1058D}" type="parTrans" cxnId="{6C05DEBF-B32F-4484-B5F3-FF0479FFF7EA}">
      <dgm:prSet/>
      <dgm:spPr/>
      <dgm:t>
        <a:bodyPr/>
        <a:lstStyle/>
        <a:p>
          <a:endParaRPr lang="zh-CN" altLang="en-US"/>
        </a:p>
      </dgm:t>
    </dgm:pt>
    <dgm:pt modelId="{639CA9A0-CFA1-4164-9AA7-C872169CEDD6}" type="sibTrans" cxnId="{6C05DEBF-B32F-4484-B5F3-FF0479FFF7EA}">
      <dgm:prSet/>
      <dgm:spPr/>
      <dgm:t>
        <a:bodyPr/>
        <a:lstStyle/>
        <a:p>
          <a:endParaRPr lang="zh-CN" altLang="en-US"/>
        </a:p>
      </dgm:t>
    </dgm:pt>
    <dgm:pt modelId="{66FBE02B-C872-45FC-AC72-109967A55E31}">
      <dgm:prSet/>
      <dgm:spPr/>
      <dgm:t>
        <a:bodyPr/>
        <a:lstStyle/>
        <a:p>
          <a:r>
            <a:rPr lang="zh-CN" dirty="0" smtClean="0"/>
            <a:t>段的选取 </a:t>
          </a:r>
          <a:endParaRPr lang="zh-CN" altLang="en-US" dirty="0"/>
        </a:p>
      </dgm:t>
    </dgm:pt>
    <dgm:pt modelId="{B6223DB8-235E-490B-9A85-197386400279}" type="parTrans" cxnId="{AF4AA123-D70C-47E0-AFAB-91C3C761518A}">
      <dgm:prSet/>
      <dgm:spPr/>
      <dgm:t>
        <a:bodyPr/>
        <a:lstStyle/>
        <a:p>
          <a:endParaRPr lang="zh-CN" altLang="en-US"/>
        </a:p>
      </dgm:t>
    </dgm:pt>
    <dgm:pt modelId="{E949B953-D996-4E1E-9BA2-200F7D265314}" type="sibTrans" cxnId="{AF4AA123-D70C-47E0-AFAB-91C3C761518A}">
      <dgm:prSet/>
      <dgm:spPr/>
      <dgm:t>
        <a:bodyPr/>
        <a:lstStyle/>
        <a:p>
          <a:endParaRPr lang="zh-CN" altLang="en-US"/>
        </a:p>
      </dgm:t>
    </dgm:pt>
    <dgm:pt modelId="{9E7DA872-904B-4CDD-A640-54EEAB8CBB48}">
      <dgm:prSet/>
      <dgm:spPr/>
      <dgm:t>
        <a:bodyPr/>
        <a:lstStyle/>
        <a:p>
          <a:r>
            <a:rPr lang="zh-CN" altLang="en-US" dirty="0" smtClean="0"/>
            <a:t>全文的</a:t>
          </a:r>
          <a:r>
            <a:rPr lang="zh-CN" dirty="0" smtClean="0"/>
            <a:t>选取</a:t>
          </a:r>
          <a:endParaRPr lang="zh-CN" altLang="en-US" dirty="0"/>
        </a:p>
      </dgm:t>
    </dgm:pt>
    <dgm:pt modelId="{B60A3B92-D47E-4789-B56B-280A6A5F60F8}" type="parTrans" cxnId="{471275B1-0913-4BAC-BA7A-717FB4BA1091}">
      <dgm:prSet/>
      <dgm:spPr/>
      <dgm:t>
        <a:bodyPr/>
        <a:lstStyle/>
        <a:p>
          <a:endParaRPr lang="zh-CN" altLang="en-US"/>
        </a:p>
      </dgm:t>
    </dgm:pt>
    <dgm:pt modelId="{4C0BDC44-8023-4C54-A410-88FAA5B9E45C}" type="sibTrans" cxnId="{471275B1-0913-4BAC-BA7A-717FB4BA1091}">
      <dgm:prSet/>
      <dgm:spPr/>
      <dgm:t>
        <a:bodyPr/>
        <a:lstStyle/>
        <a:p>
          <a:endParaRPr lang="zh-CN" altLang="en-US"/>
        </a:p>
      </dgm:t>
    </dgm:pt>
    <dgm:pt modelId="{914CE083-B5B6-4B93-ABD3-A46E89E3B4B4}" type="pres">
      <dgm:prSet presAssocID="{B567D728-D5B3-429A-9A41-7F62F5340375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04DE97D-100D-4271-93FA-12FCAB08193A}" type="pres">
      <dgm:prSet presAssocID="{B567D728-D5B3-429A-9A41-7F62F5340375}" presName="arrow" presStyleLbl="bgShp" presStyleIdx="0" presStyleCnt="1"/>
      <dgm:spPr/>
    </dgm:pt>
    <dgm:pt modelId="{15BC03DF-1F90-47DE-8955-44CA0C230226}" type="pres">
      <dgm:prSet presAssocID="{B567D728-D5B3-429A-9A41-7F62F5340375}" presName="arrowDiagram5" presStyleCnt="0"/>
      <dgm:spPr/>
    </dgm:pt>
    <dgm:pt modelId="{6CE76406-C2A1-4CE1-B23D-F3944CDBA8D2}" type="pres">
      <dgm:prSet presAssocID="{928E1F0C-4824-416B-A2ED-2B99C4A6D42B}" presName="bullet5a" presStyleLbl="node1" presStyleIdx="0" presStyleCnt="5" custLinFactNeighborX="-66842" custLinFactNeighborY="85295"/>
      <dgm:spPr/>
    </dgm:pt>
    <dgm:pt modelId="{5476B725-F14F-4B53-8E6C-5A4D86B4B733}" type="pres">
      <dgm:prSet presAssocID="{928E1F0C-4824-416B-A2ED-2B99C4A6D42B}" presName="textBox5a" presStyleLbl="revTx" presStyleIdx="0" presStyleCnt="5" custScaleX="1196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7BE78A-21E2-4E1C-86E7-75ED66A6171A}" type="pres">
      <dgm:prSet presAssocID="{C4924CFC-75A8-459F-8780-5A9D6E851F90}" presName="bullet5b" presStyleLbl="node1" presStyleIdx="1" presStyleCnt="5"/>
      <dgm:spPr/>
    </dgm:pt>
    <dgm:pt modelId="{8FF1B41D-E7B0-4A2A-B1DC-2AA0634944C4}" type="pres">
      <dgm:prSet presAssocID="{C4924CFC-75A8-459F-8780-5A9D6E851F90}" presName="textBox5b" presStyleLbl="revTx" presStyleIdx="1" presStyleCnt="5" custScaleX="19389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E35470-C155-4923-9C45-890E5DEE699E}" type="pres">
      <dgm:prSet presAssocID="{1EF3C3B6-821D-44F0-AA35-E42F6937815D}" presName="bullet5c" presStyleLbl="node1" presStyleIdx="2" presStyleCnt="5"/>
      <dgm:spPr/>
    </dgm:pt>
    <dgm:pt modelId="{975E2315-25CA-4B6F-AE7D-E020972A3068}" type="pres">
      <dgm:prSet presAssocID="{1EF3C3B6-821D-44F0-AA35-E42F6937815D}" presName="textBox5c" presStyleLbl="revTx" presStyleIdx="2" presStyleCnt="5" custScaleX="13690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A52DB8-D1D7-4919-9607-65F45509C783}" type="pres">
      <dgm:prSet presAssocID="{66FBE02B-C872-45FC-AC72-109967A55E31}" presName="bullet5d" presStyleLbl="node1" presStyleIdx="3" presStyleCnt="5"/>
      <dgm:spPr/>
    </dgm:pt>
    <dgm:pt modelId="{688D7384-90AA-4984-8DB3-C15FA7920575}" type="pres">
      <dgm:prSet presAssocID="{66FBE02B-C872-45FC-AC72-109967A55E31}" presName="textBox5d" presStyleLbl="revTx" presStyleIdx="3" presStyleCnt="5" custScaleX="14655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27A358-D00A-4336-9B56-25DC259DB3B1}" type="pres">
      <dgm:prSet presAssocID="{9E7DA872-904B-4CDD-A640-54EEAB8CBB48}" presName="bullet5e" presStyleLbl="node1" presStyleIdx="4" presStyleCnt="5"/>
      <dgm:spPr/>
    </dgm:pt>
    <dgm:pt modelId="{E4996FFC-7CEF-4CC7-9982-E389911A4752}" type="pres">
      <dgm:prSet presAssocID="{9E7DA872-904B-4CDD-A640-54EEAB8CBB48}" presName="textBox5e" presStyleLbl="revTx" presStyleIdx="4" presStyleCnt="5" custScaleX="1474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71275B1-0913-4BAC-BA7A-717FB4BA1091}" srcId="{B567D728-D5B3-429A-9A41-7F62F5340375}" destId="{9E7DA872-904B-4CDD-A640-54EEAB8CBB48}" srcOrd="4" destOrd="0" parTransId="{B60A3B92-D47E-4789-B56B-280A6A5F60F8}" sibTransId="{4C0BDC44-8023-4C54-A410-88FAA5B9E45C}"/>
    <dgm:cxn modelId="{962EB054-C674-4D54-A365-470976202865}" type="presOf" srcId="{66FBE02B-C872-45FC-AC72-109967A55E31}" destId="{688D7384-90AA-4984-8DB3-C15FA7920575}" srcOrd="0" destOrd="0" presId="urn:microsoft.com/office/officeart/2005/8/layout/arrow2"/>
    <dgm:cxn modelId="{4D0700D0-E73C-4C02-BFD7-131D30A48B0D}" srcId="{B567D728-D5B3-429A-9A41-7F62F5340375}" destId="{928E1F0C-4824-416B-A2ED-2B99C4A6D42B}" srcOrd="0" destOrd="0" parTransId="{1C596A03-BBBF-4096-A74B-97749E5CD141}" sibTransId="{03B8A90F-A619-42BA-95F0-BAA6C637A486}"/>
    <dgm:cxn modelId="{B0189EB5-573C-4CAC-82FA-5D7B017EBB0D}" srcId="{B567D728-D5B3-429A-9A41-7F62F5340375}" destId="{C4924CFC-75A8-459F-8780-5A9D6E851F90}" srcOrd="1" destOrd="0" parTransId="{29057A7B-CD1E-47B4-8A9B-3A24009F29DB}" sibTransId="{B386F6C9-2949-4243-97E9-2A7167DB0189}"/>
    <dgm:cxn modelId="{6C05DEBF-B32F-4484-B5F3-FF0479FFF7EA}" srcId="{B567D728-D5B3-429A-9A41-7F62F5340375}" destId="{1EF3C3B6-821D-44F0-AA35-E42F6937815D}" srcOrd="2" destOrd="0" parTransId="{E1718095-3AE1-4689-8F38-DA3B0CB1058D}" sibTransId="{639CA9A0-CFA1-4164-9AA7-C872169CEDD6}"/>
    <dgm:cxn modelId="{AF4AA123-D70C-47E0-AFAB-91C3C761518A}" srcId="{B567D728-D5B3-429A-9A41-7F62F5340375}" destId="{66FBE02B-C872-45FC-AC72-109967A55E31}" srcOrd="3" destOrd="0" parTransId="{B6223DB8-235E-490B-9A85-197386400279}" sibTransId="{E949B953-D996-4E1E-9BA2-200F7D265314}"/>
    <dgm:cxn modelId="{779C8DA7-4D8F-46C7-AE1E-65427338AE8D}" type="presOf" srcId="{B567D728-D5B3-429A-9A41-7F62F5340375}" destId="{914CE083-B5B6-4B93-ABD3-A46E89E3B4B4}" srcOrd="0" destOrd="0" presId="urn:microsoft.com/office/officeart/2005/8/layout/arrow2"/>
    <dgm:cxn modelId="{85C231FD-3834-47EE-A3F8-4D6269168E08}" type="presOf" srcId="{C4924CFC-75A8-459F-8780-5A9D6E851F90}" destId="{8FF1B41D-E7B0-4A2A-B1DC-2AA0634944C4}" srcOrd="0" destOrd="0" presId="urn:microsoft.com/office/officeart/2005/8/layout/arrow2"/>
    <dgm:cxn modelId="{C9979054-B7C0-4162-9E86-61B643C8257D}" type="presOf" srcId="{9E7DA872-904B-4CDD-A640-54EEAB8CBB48}" destId="{E4996FFC-7CEF-4CC7-9982-E389911A4752}" srcOrd="0" destOrd="0" presId="urn:microsoft.com/office/officeart/2005/8/layout/arrow2"/>
    <dgm:cxn modelId="{FC756067-BA1A-4318-AF48-FC5A3CD5C5E7}" type="presOf" srcId="{1EF3C3B6-821D-44F0-AA35-E42F6937815D}" destId="{975E2315-25CA-4B6F-AE7D-E020972A3068}" srcOrd="0" destOrd="0" presId="urn:microsoft.com/office/officeart/2005/8/layout/arrow2"/>
    <dgm:cxn modelId="{E62153C4-919E-4C25-8DDF-8E357B077AB3}" type="presOf" srcId="{928E1F0C-4824-416B-A2ED-2B99C4A6D42B}" destId="{5476B725-F14F-4B53-8E6C-5A4D86B4B733}" srcOrd="0" destOrd="0" presId="urn:microsoft.com/office/officeart/2005/8/layout/arrow2"/>
    <dgm:cxn modelId="{A3BAB487-1D30-4604-BCC8-438C2613EA9B}" type="presParOf" srcId="{914CE083-B5B6-4B93-ABD3-A46E89E3B4B4}" destId="{A04DE97D-100D-4271-93FA-12FCAB08193A}" srcOrd="0" destOrd="0" presId="urn:microsoft.com/office/officeart/2005/8/layout/arrow2"/>
    <dgm:cxn modelId="{084F288E-C027-48AA-A83B-81C8D9782FE2}" type="presParOf" srcId="{914CE083-B5B6-4B93-ABD3-A46E89E3B4B4}" destId="{15BC03DF-1F90-47DE-8955-44CA0C230226}" srcOrd="1" destOrd="0" presId="urn:microsoft.com/office/officeart/2005/8/layout/arrow2"/>
    <dgm:cxn modelId="{65A92543-D181-4457-8FD7-141F5E1579EA}" type="presParOf" srcId="{15BC03DF-1F90-47DE-8955-44CA0C230226}" destId="{6CE76406-C2A1-4CE1-B23D-F3944CDBA8D2}" srcOrd="0" destOrd="0" presId="urn:microsoft.com/office/officeart/2005/8/layout/arrow2"/>
    <dgm:cxn modelId="{A805ECA6-9D14-441E-A2CF-D5CB24D40626}" type="presParOf" srcId="{15BC03DF-1F90-47DE-8955-44CA0C230226}" destId="{5476B725-F14F-4B53-8E6C-5A4D86B4B733}" srcOrd="1" destOrd="0" presId="urn:microsoft.com/office/officeart/2005/8/layout/arrow2"/>
    <dgm:cxn modelId="{90F9E650-24C5-4EB2-96F4-CB008AEC2547}" type="presParOf" srcId="{15BC03DF-1F90-47DE-8955-44CA0C230226}" destId="{127BE78A-21E2-4E1C-86E7-75ED66A6171A}" srcOrd="2" destOrd="0" presId="urn:microsoft.com/office/officeart/2005/8/layout/arrow2"/>
    <dgm:cxn modelId="{763EE029-4216-4AFB-905D-B01DC3F7CA21}" type="presParOf" srcId="{15BC03DF-1F90-47DE-8955-44CA0C230226}" destId="{8FF1B41D-E7B0-4A2A-B1DC-2AA0634944C4}" srcOrd="3" destOrd="0" presId="urn:microsoft.com/office/officeart/2005/8/layout/arrow2"/>
    <dgm:cxn modelId="{AE9FAD3E-18B8-4A03-945E-D6421F819A13}" type="presParOf" srcId="{15BC03DF-1F90-47DE-8955-44CA0C230226}" destId="{33E35470-C155-4923-9C45-890E5DEE699E}" srcOrd="4" destOrd="0" presId="urn:microsoft.com/office/officeart/2005/8/layout/arrow2"/>
    <dgm:cxn modelId="{B00DF8C3-395B-4BC3-B4E8-DD4155F87D9F}" type="presParOf" srcId="{15BC03DF-1F90-47DE-8955-44CA0C230226}" destId="{975E2315-25CA-4B6F-AE7D-E020972A3068}" srcOrd="5" destOrd="0" presId="urn:microsoft.com/office/officeart/2005/8/layout/arrow2"/>
    <dgm:cxn modelId="{AA8A00E7-FCF5-4ACB-8B63-64B21601649E}" type="presParOf" srcId="{15BC03DF-1F90-47DE-8955-44CA0C230226}" destId="{4CA52DB8-D1D7-4919-9607-65F45509C783}" srcOrd="6" destOrd="0" presId="urn:microsoft.com/office/officeart/2005/8/layout/arrow2"/>
    <dgm:cxn modelId="{8804449D-09F0-41A5-8DE9-5C97AA24B222}" type="presParOf" srcId="{15BC03DF-1F90-47DE-8955-44CA0C230226}" destId="{688D7384-90AA-4984-8DB3-C15FA7920575}" srcOrd="7" destOrd="0" presId="urn:microsoft.com/office/officeart/2005/8/layout/arrow2"/>
    <dgm:cxn modelId="{72C2BD4B-DC3B-4DDB-8395-28E2AB5CC1D4}" type="presParOf" srcId="{15BC03DF-1F90-47DE-8955-44CA0C230226}" destId="{C127A358-D00A-4336-9B56-25DC259DB3B1}" srcOrd="8" destOrd="0" presId="urn:microsoft.com/office/officeart/2005/8/layout/arrow2"/>
    <dgm:cxn modelId="{7D1F9933-C8CD-46EA-AC56-C9CEAEC1756D}" type="presParOf" srcId="{15BC03DF-1F90-47DE-8955-44CA0C230226}" destId="{E4996FFC-7CEF-4CC7-9982-E389911A4752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3F135C4-79D2-4E73-BD11-1C9BAC8284A3}" type="doc">
      <dgm:prSet loTypeId="urn:microsoft.com/office/officeart/2005/8/layout/hList9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67090E6-697D-4D81-BB05-E502DACC5490}">
      <dgm:prSet phldrT="[文本]"/>
      <dgm:spPr/>
      <dgm:t>
        <a:bodyPr/>
        <a:lstStyle/>
        <a:p>
          <a:r>
            <a:rPr lang="en-US" altLang="zh-CN" b="1" dirty="0" smtClean="0"/>
            <a:t>Delete</a:t>
          </a:r>
          <a:r>
            <a:rPr lang="zh-CN" altLang="zh-CN" b="1" dirty="0" smtClean="0"/>
            <a:t>键</a:t>
          </a:r>
          <a:endParaRPr lang="zh-CN" altLang="en-US" b="1" dirty="0"/>
        </a:p>
      </dgm:t>
    </dgm:pt>
    <dgm:pt modelId="{1E3EDFAC-805F-4BF1-BA40-4A2DA06657CD}" type="parTrans" cxnId="{CA676D8A-B5AB-40B5-93BB-55CC6B0CC2F0}">
      <dgm:prSet/>
      <dgm:spPr/>
      <dgm:t>
        <a:bodyPr/>
        <a:lstStyle/>
        <a:p>
          <a:endParaRPr lang="zh-CN" altLang="en-US"/>
        </a:p>
      </dgm:t>
    </dgm:pt>
    <dgm:pt modelId="{9D00EC63-8CE1-4528-AD6D-3D6959B803B9}" type="sibTrans" cxnId="{CA676D8A-B5AB-40B5-93BB-55CC6B0CC2F0}">
      <dgm:prSet/>
      <dgm:spPr/>
      <dgm:t>
        <a:bodyPr/>
        <a:lstStyle/>
        <a:p>
          <a:endParaRPr lang="zh-CN" altLang="en-US"/>
        </a:p>
      </dgm:t>
    </dgm:pt>
    <dgm:pt modelId="{27A9F91F-C28E-49D7-9A3D-9A93280277BD}">
      <dgm:prSet phldrT="[文本]" custT="1"/>
      <dgm:spPr/>
      <dgm:t>
        <a:bodyPr/>
        <a:lstStyle/>
        <a:p>
          <a:r>
            <a:rPr lang="zh-CN" altLang="zh-CN" sz="2800" dirty="0" smtClean="0"/>
            <a:t>按</a:t>
          </a:r>
          <a:r>
            <a:rPr lang="en-US" altLang="zh-CN" sz="2800" dirty="0" smtClean="0"/>
            <a:t>Delete</a:t>
          </a:r>
          <a:r>
            <a:rPr lang="zh-CN" altLang="zh-CN" sz="2800" dirty="0" smtClean="0"/>
            <a:t>键的作用是删除插入点后面的字符</a:t>
          </a:r>
          <a:endParaRPr lang="zh-CN" altLang="en-US" sz="2800" dirty="0"/>
        </a:p>
      </dgm:t>
    </dgm:pt>
    <dgm:pt modelId="{0C94A7F1-B058-4E5F-80CD-64D73133F29C}" type="parTrans" cxnId="{463EE79D-9615-49F9-8EDF-20985BB2A7FC}">
      <dgm:prSet/>
      <dgm:spPr/>
      <dgm:t>
        <a:bodyPr/>
        <a:lstStyle/>
        <a:p>
          <a:endParaRPr lang="zh-CN" altLang="en-US"/>
        </a:p>
      </dgm:t>
    </dgm:pt>
    <dgm:pt modelId="{3E466C49-A995-45AB-8B4E-CC8F97016D6B}" type="sibTrans" cxnId="{463EE79D-9615-49F9-8EDF-20985BB2A7FC}">
      <dgm:prSet/>
      <dgm:spPr/>
      <dgm:t>
        <a:bodyPr/>
        <a:lstStyle/>
        <a:p>
          <a:endParaRPr lang="zh-CN" altLang="en-US"/>
        </a:p>
      </dgm:t>
    </dgm:pt>
    <dgm:pt modelId="{7A484A43-3FE3-4811-99D9-B4670AA4DD5A}">
      <dgm:prSet phldrT="[文本]"/>
      <dgm:spPr/>
      <dgm:t>
        <a:bodyPr/>
        <a:lstStyle/>
        <a:p>
          <a:r>
            <a:rPr lang="en-US" altLang="zh-CN" b="1" dirty="0" smtClean="0"/>
            <a:t>Backspace</a:t>
          </a:r>
          <a:r>
            <a:rPr lang="zh-CN" altLang="zh-CN" b="1" dirty="0" smtClean="0"/>
            <a:t>键</a:t>
          </a:r>
          <a:endParaRPr lang="zh-CN" altLang="en-US" b="1" dirty="0"/>
        </a:p>
      </dgm:t>
    </dgm:pt>
    <dgm:pt modelId="{30D7C629-CE31-4BC4-BBEA-D2B1B4F0CBAF}" type="parTrans" cxnId="{DAAE8D9F-4344-4EEA-B562-AB4BCCE14DF5}">
      <dgm:prSet/>
      <dgm:spPr/>
      <dgm:t>
        <a:bodyPr/>
        <a:lstStyle/>
        <a:p>
          <a:endParaRPr lang="zh-CN" altLang="en-US"/>
        </a:p>
      </dgm:t>
    </dgm:pt>
    <dgm:pt modelId="{B1D912E5-D786-45FC-ABCD-C23FC15B8952}" type="sibTrans" cxnId="{DAAE8D9F-4344-4EEA-B562-AB4BCCE14DF5}">
      <dgm:prSet/>
      <dgm:spPr/>
      <dgm:t>
        <a:bodyPr/>
        <a:lstStyle/>
        <a:p>
          <a:endParaRPr lang="zh-CN" altLang="en-US"/>
        </a:p>
      </dgm:t>
    </dgm:pt>
    <dgm:pt modelId="{36C2B59C-6928-4180-949B-8478053EAD09}">
      <dgm:prSet phldrT="[文本]" custT="1"/>
      <dgm:spPr/>
      <dgm:t>
        <a:bodyPr/>
        <a:lstStyle/>
        <a:p>
          <a:r>
            <a:rPr lang="en-US" altLang="zh-CN" sz="2800" dirty="0" smtClean="0"/>
            <a:t>Backspace</a:t>
          </a:r>
          <a:r>
            <a:rPr lang="zh-CN" altLang="zh-CN" sz="2800" dirty="0" smtClean="0"/>
            <a:t>键的作用是删除插入点前面的字符</a:t>
          </a:r>
          <a:endParaRPr lang="zh-CN" altLang="en-US" sz="2800" dirty="0"/>
        </a:p>
      </dgm:t>
    </dgm:pt>
    <dgm:pt modelId="{3743CDD4-BBFD-4FBC-AA25-E296B5736FAD}" type="parTrans" cxnId="{E499A978-4661-46C7-94CB-8A8B514B7F51}">
      <dgm:prSet/>
      <dgm:spPr/>
      <dgm:t>
        <a:bodyPr/>
        <a:lstStyle/>
        <a:p>
          <a:endParaRPr lang="zh-CN" altLang="en-US"/>
        </a:p>
      </dgm:t>
    </dgm:pt>
    <dgm:pt modelId="{989D08D2-A83D-41BC-8104-42EE9721B9C8}" type="sibTrans" cxnId="{E499A978-4661-46C7-94CB-8A8B514B7F51}">
      <dgm:prSet/>
      <dgm:spPr/>
      <dgm:t>
        <a:bodyPr/>
        <a:lstStyle/>
        <a:p>
          <a:endParaRPr lang="zh-CN" altLang="en-US"/>
        </a:p>
      </dgm:t>
    </dgm:pt>
    <dgm:pt modelId="{EA9397B5-4502-47D7-BBD8-CCB91ADC2A07}" type="pres">
      <dgm:prSet presAssocID="{03F135C4-79D2-4E73-BD11-1C9BAC8284A3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0A8C1D7C-F6A2-454C-A4CA-C372CE6BAA53}" type="pres">
      <dgm:prSet presAssocID="{A67090E6-697D-4D81-BB05-E502DACC5490}" presName="posSpace" presStyleCnt="0"/>
      <dgm:spPr/>
    </dgm:pt>
    <dgm:pt modelId="{B92D501A-D7A9-47B0-86B1-EC27DDDA6882}" type="pres">
      <dgm:prSet presAssocID="{A67090E6-697D-4D81-BB05-E502DACC5490}" presName="vertFlow" presStyleCnt="0"/>
      <dgm:spPr/>
    </dgm:pt>
    <dgm:pt modelId="{96673821-A653-4757-967F-839189E74A7E}" type="pres">
      <dgm:prSet presAssocID="{A67090E6-697D-4D81-BB05-E502DACC5490}" presName="topSpace" presStyleCnt="0"/>
      <dgm:spPr/>
    </dgm:pt>
    <dgm:pt modelId="{E67C0A35-2F11-4C9C-AE40-7B7E35E2ECB1}" type="pres">
      <dgm:prSet presAssocID="{A67090E6-697D-4D81-BB05-E502DACC5490}" presName="firstComp" presStyleCnt="0"/>
      <dgm:spPr/>
    </dgm:pt>
    <dgm:pt modelId="{11C483D5-76B2-408B-86B1-4F876FC31A69}" type="pres">
      <dgm:prSet presAssocID="{A67090E6-697D-4D81-BB05-E502DACC5490}" presName="firstChild" presStyleLbl="bgAccFollowNode1" presStyleIdx="0" presStyleCnt="2" custScaleX="95722" custScaleY="252340"/>
      <dgm:spPr/>
      <dgm:t>
        <a:bodyPr/>
        <a:lstStyle/>
        <a:p>
          <a:endParaRPr lang="zh-CN" altLang="en-US"/>
        </a:p>
      </dgm:t>
    </dgm:pt>
    <dgm:pt modelId="{93023CB4-5CD0-4D80-BFD5-57799D148B16}" type="pres">
      <dgm:prSet presAssocID="{A67090E6-697D-4D81-BB05-E502DACC5490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A14797-78DA-4DF1-B70F-991389063757}" type="pres">
      <dgm:prSet presAssocID="{A67090E6-697D-4D81-BB05-E502DACC5490}" presName="negSpace" presStyleCnt="0"/>
      <dgm:spPr/>
    </dgm:pt>
    <dgm:pt modelId="{F5E0F3B2-DCA5-4D15-99CD-E33D1BBC5A7A}" type="pres">
      <dgm:prSet presAssocID="{A67090E6-697D-4D81-BB05-E502DACC5490}" presName="circle" presStyleLbl="node1" presStyleIdx="0" presStyleCnt="2"/>
      <dgm:spPr/>
      <dgm:t>
        <a:bodyPr/>
        <a:lstStyle/>
        <a:p>
          <a:endParaRPr lang="zh-CN" altLang="en-US"/>
        </a:p>
      </dgm:t>
    </dgm:pt>
    <dgm:pt modelId="{7C88C160-09CB-4430-B701-E742693D1B1B}" type="pres">
      <dgm:prSet presAssocID="{9D00EC63-8CE1-4528-AD6D-3D6959B803B9}" presName="transSpace" presStyleCnt="0"/>
      <dgm:spPr/>
    </dgm:pt>
    <dgm:pt modelId="{15394468-0F9D-4485-9DB1-E7D0B1727284}" type="pres">
      <dgm:prSet presAssocID="{7A484A43-3FE3-4811-99D9-B4670AA4DD5A}" presName="posSpace" presStyleCnt="0"/>
      <dgm:spPr/>
    </dgm:pt>
    <dgm:pt modelId="{B390A377-DC93-4C0F-AC00-B74CD47E1923}" type="pres">
      <dgm:prSet presAssocID="{7A484A43-3FE3-4811-99D9-B4670AA4DD5A}" presName="vertFlow" presStyleCnt="0"/>
      <dgm:spPr/>
    </dgm:pt>
    <dgm:pt modelId="{C780B324-7E08-48E7-A3ED-1455A0D6A124}" type="pres">
      <dgm:prSet presAssocID="{7A484A43-3FE3-4811-99D9-B4670AA4DD5A}" presName="topSpace" presStyleCnt="0"/>
      <dgm:spPr/>
    </dgm:pt>
    <dgm:pt modelId="{293F3D1D-BF81-414B-B109-891399C026C3}" type="pres">
      <dgm:prSet presAssocID="{7A484A43-3FE3-4811-99D9-B4670AA4DD5A}" presName="firstComp" presStyleCnt="0"/>
      <dgm:spPr/>
    </dgm:pt>
    <dgm:pt modelId="{9687A893-7D28-4714-B912-2958BF87541F}" type="pres">
      <dgm:prSet presAssocID="{7A484A43-3FE3-4811-99D9-B4670AA4DD5A}" presName="firstChild" presStyleLbl="bgAccFollowNode1" presStyleIdx="1" presStyleCnt="2" custScaleX="95143" custScaleY="251261"/>
      <dgm:spPr/>
      <dgm:t>
        <a:bodyPr/>
        <a:lstStyle/>
        <a:p>
          <a:endParaRPr lang="zh-CN" altLang="en-US"/>
        </a:p>
      </dgm:t>
    </dgm:pt>
    <dgm:pt modelId="{8A58C409-B5EA-4EEC-AC99-951C47DB26BA}" type="pres">
      <dgm:prSet presAssocID="{7A484A43-3FE3-4811-99D9-B4670AA4DD5A}" presName="first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DF82C9-650F-4E21-8B54-445BD1256B77}" type="pres">
      <dgm:prSet presAssocID="{7A484A43-3FE3-4811-99D9-B4670AA4DD5A}" presName="negSpace" presStyleCnt="0"/>
      <dgm:spPr/>
    </dgm:pt>
    <dgm:pt modelId="{954D3CEB-9FC4-4B67-8538-BAF66CFC8A4A}" type="pres">
      <dgm:prSet presAssocID="{7A484A43-3FE3-4811-99D9-B4670AA4DD5A}" presName="circle" presStyleLbl="node1" presStyleIdx="1" presStyleCnt="2"/>
      <dgm:spPr/>
      <dgm:t>
        <a:bodyPr/>
        <a:lstStyle/>
        <a:p>
          <a:endParaRPr lang="zh-CN" altLang="en-US"/>
        </a:p>
      </dgm:t>
    </dgm:pt>
  </dgm:ptLst>
  <dgm:cxnLst>
    <dgm:cxn modelId="{CA676D8A-B5AB-40B5-93BB-55CC6B0CC2F0}" srcId="{03F135C4-79D2-4E73-BD11-1C9BAC8284A3}" destId="{A67090E6-697D-4D81-BB05-E502DACC5490}" srcOrd="0" destOrd="0" parTransId="{1E3EDFAC-805F-4BF1-BA40-4A2DA06657CD}" sibTransId="{9D00EC63-8CE1-4528-AD6D-3D6959B803B9}"/>
    <dgm:cxn modelId="{547E729A-1778-4E6C-9186-A67389D3E577}" type="presOf" srcId="{A67090E6-697D-4D81-BB05-E502DACC5490}" destId="{F5E0F3B2-DCA5-4D15-99CD-E33D1BBC5A7A}" srcOrd="0" destOrd="0" presId="urn:microsoft.com/office/officeart/2005/8/layout/hList9"/>
    <dgm:cxn modelId="{0B850BF1-07F6-4A8C-B98E-D885B922CCEF}" type="presOf" srcId="{36C2B59C-6928-4180-949B-8478053EAD09}" destId="{8A58C409-B5EA-4EEC-AC99-951C47DB26BA}" srcOrd="1" destOrd="0" presId="urn:microsoft.com/office/officeart/2005/8/layout/hList9"/>
    <dgm:cxn modelId="{271FE413-9796-4014-AB06-4F4AE7AF5425}" type="presOf" srcId="{27A9F91F-C28E-49D7-9A3D-9A93280277BD}" destId="{11C483D5-76B2-408B-86B1-4F876FC31A69}" srcOrd="0" destOrd="0" presId="urn:microsoft.com/office/officeart/2005/8/layout/hList9"/>
    <dgm:cxn modelId="{84153775-18A1-48CB-BA22-E50A76B65260}" type="presOf" srcId="{7A484A43-3FE3-4811-99D9-B4670AA4DD5A}" destId="{954D3CEB-9FC4-4B67-8538-BAF66CFC8A4A}" srcOrd="0" destOrd="0" presId="urn:microsoft.com/office/officeart/2005/8/layout/hList9"/>
    <dgm:cxn modelId="{D169CD0A-CF51-409F-98C4-C974DA4D4E8E}" type="presOf" srcId="{03F135C4-79D2-4E73-BD11-1C9BAC8284A3}" destId="{EA9397B5-4502-47D7-BBD8-CCB91ADC2A07}" srcOrd="0" destOrd="0" presId="urn:microsoft.com/office/officeart/2005/8/layout/hList9"/>
    <dgm:cxn modelId="{463EE79D-9615-49F9-8EDF-20985BB2A7FC}" srcId="{A67090E6-697D-4D81-BB05-E502DACC5490}" destId="{27A9F91F-C28E-49D7-9A3D-9A93280277BD}" srcOrd="0" destOrd="0" parTransId="{0C94A7F1-B058-4E5F-80CD-64D73133F29C}" sibTransId="{3E466C49-A995-45AB-8B4E-CC8F97016D6B}"/>
    <dgm:cxn modelId="{CC50190E-0568-46E7-870C-9340586A9FB4}" type="presOf" srcId="{36C2B59C-6928-4180-949B-8478053EAD09}" destId="{9687A893-7D28-4714-B912-2958BF87541F}" srcOrd="0" destOrd="0" presId="urn:microsoft.com/office/officeart/2005/8/layout/hList9"/>
    <dgm:cxn modelId="{E499A978-4661-46C7-94CB-8A8B514B7F51}" srcId="{7A484A43-3FE3-4811-99D9-B4670AA4DD5A}" destId="{36C2B59C-6928-4180-949B-8478053EAD09}" srcOrd="0" destOrd="0" parTransId="{3743CDD4-BBFD-4FBC-AA25-E296B5736FAD}" sibTransId="{989D08D2-A83D-41BC-8104-42EE9721B9C8}"/>
    <dgm:cxn modelId="{DAAE8D9F-4344-4EEA-B562-AB4BCCE14DF5}" srcId="{03F135C4-79D2-4E73-BD11-1C9BAC8284A3}" destId="{7A484A43-3FE3-4811-99D9-B4670AA4DD5A}" srcOrd="1" destOrd="0" parTransId="{30D7C629-CE31-4BC4-BBEA-D2B1B4F0CBAF}" sibTransId="{B1D912E5-D786-45FC-ABCD-C23FC15B8952}"/>
    <dgm:cxn modelId="{EC383EE8-7884-45E6-9B08-8A4453310E5C}" type="presOf" srcId="{27A9F91F-C28E-49D7-9A3D-9A93280277BD}" destId="{93023CB4-5CD0-4D80-BFD5-57799D148B16}" srcOrd="1" destOrd="0" presId="urn:microsoft.com/office/officeart/2005/8/layout/hList9"/>
    <dgm:cxn modelId="{150F861F-6DBE-423D-8CA9-442BEF8C227D}" type="presParOf" srcId="{EA9397B5-4502-47D7-BBD8-CCB91ADC2A07}" destId="{0A8C1D7C-F6A2-454C-A4CA-C372CE6BAA53}" srcOrd="0" destOrd="0" presId="urn:microsoft.com/office/officeart/2005/8/layout/hList9"/>
    <dgm:cxn modelId="{D06C76B6-57BA-4D6E-9FD7-4EB435C16C0C}" type="presParOf" srcId="{EA9397B5-4502-47D7-BBD8-CCB91ADC2A07}" destId="{B92D501A-D7A9-47B0-86B1-EC27DDDA6882}" srcOrd="1" destOrd="0" presId="urn:microsoft.com/office/officeart/2005/8/layout/hList9"/>
    <dgm:cxn modelId="{74CB208C-B024-49D3-A938-0588F9C7A16D}" type="presParOf" srcId="{B92D501A-D7A9-47B0-86B1-EC27DDDA6882}" destId="{96673821-A653-4757-967F-839189E74A7E}" srcOrd="0" destOrd="0" presId="urn:microsoft.com/office/officeart/2005/8/layout/hList9"/>
    <dgm:cxn modelId="{C96926AA-CB9A-4BB1-BFA3-2B571460FD12}" type="presParOf" srcId="{B92D501A-D7A9-47B0-86B1-EC27DDDA6882}" destId="{E67C0A35-2F11-4C9C-AE40-7B7E35E2ECB1}" srcOrd="1" destOrd="0" presId="urn:microsoft.com/office/officeart/2005/8/layout/hList9"/>
    <dgm:cxn modelId="{E6465110-4D06-461A-A843-3E406B1D9E34}" type="presParOf" srcId="{E67C0A35-2F11-4C9C-AE40-7B7E35E2ECB1}" destId="{11C483D5-76B2-408B-86B1-4F876FC31A69}" srcOrd="0" destOrd="0" presId="urn:microsoft.com/office/officeart/2005/8/layout/hList9"/>
    <dgm:cxn modelId="{77902AB4-DD34-4CAE-B356-985D670F9620}" type="presParOf" srcId="{E67C0A35-2F11-4C9C-AE40-7B7E35E2ECB1}" destId="{93023CB4-5CD0-4D80-BFD5-57799D148B16}" srcOrd="1" destOrd="0" presId="urn:microsoft.com/office/officeart/2005/8/layout/hList9"/>
    <dgm:cxn modelId="{FF0C9E08-8E3B-47AF-BCD9-E21BB52AE884}" type="presParOf" srcId="{EA9397B5-4502-47D7-BBD8-CCB91ADC2A07}" destId="{77A14797-78DA-4DF1-B70F-991389063757}" srcOrd="2" destOrd="0" presId="urn:microsoft.com/office/officeart/2005/8/layout/hList9"/>
    <dgm:cxn modelId="{4F72471E-DF08-4A9B-AD90-C066CF2A7666}" type="presParOf" srcId="{EA9397B5-4502-47D7-BBD8-CCB91ADC2A07}" destId="{F5E0F3B2-DCA5-4D15-99CD-E33D1BBC5A7A}" srcOrd="3" destOrd="0" presId="urn:microsoft.com/office/officeart/2005/8/layout/hList9"/>
    <dgm:cxn modelId="{B6F9CECC-7C81-4090-BAA1-CC288823BFD6}" type="presParOf" srcId="{EA9397B5-4502-47D7-BBD8-CCB91ADC2A07}" destId="{7C88C160-09CB-4430-B701-E742693D1B1B}" srcOrd="4" destOrd="0" presId="urn:microsoft.com/office/officeart/2005/8/layout/hList9"/>
    <dgm:cxn modelId="{DCE41E52-D2C8-4988-9904-0C3FD0FFD790}" type="presParOf" srcId="{EA9397B5-4502-47D7-BBD8-CCB91ADC2A07}" destId="{15394468-0F9D-4485-9DB1-E7D0B1727284}" srcOrd="5" destOrd="0" presId="urn:microsoft.com/office/officeart/2005/8/layout/hList9"/>
    <dgm:cxn modelId="{D69F7AA1-7054-4B3D-8436-778CD5DE1EBE}" type="presParOf" srcId="{EA9397B5-4502-47D7-BBD8-CCB91ADC2A07}" destId="{B390A377-DC93-4C0F-AC00-B74CD47E1923}" srcOrd="6" destOrd="0" presId="urn:microsoft.com/office/officeart/2005/8/layout/hList9"/>
    <dgm:cxn modelId="{E967A2DB-C0A8-4865-9C53-C4B6B0997ED5}" type="presParOf" srcId="{B390A377-DC93-4C0F-AC00-B74CD47E1923}" destId="{C780B324-7E08-48E7-A3ED-1455A0D6A124}" srcOrd="0" destOrd="0" presId="urn:microsoft.com/office/officeart/2005/8/layout/hList9"/>
    <dgm:cxn modelId="{677920FE-3A9F-444D-AD74-17F07C5413A2}" type="presParOf" srcId="{B390A377-DC93-4C0F-AC00-B74CD47E1923}" destId="{293F3D1D-BF81-414B-B109-891399C026C3}" srcOrd="1" destOrd="0" presId="urn:microsoft.com/office/officeart/2005/8/layout/hList9"/>
    <dgm:cxn modelId="{BCD647EF-2573-4706-A02E-D4FBBE191CFB}" type="presParOf" srcId="{293F3D1D-BF81-414B-B109-891399C026C3}" destId="{9687A893-7D28-4714-B912-2958BF87541F}" srcOrd="0" destOrd="0" presId="urn:microsoft.com/office/officeart/2005/8/layout/hList9"/>
    <dgm:cxn modelId="{22692C28-AF91-46B2-AC6C-EAE176128D44}" type="presParOf" srcId="{293F3D1D-BF81-414B-B109-891399C026C3}" destId="{8A58C409-B5EA-4EEC-AC99-951C47DB26BA}" srcOrd="1" destOrd="0" presId="urn:microsoft.com/office/officeart/2005/8/layout/hList9"/>
    <dgm:cxn modelId="{65EB4EA7-D40E-42C8-9A19-750E9A9B4A55}" type="presParOf" srcId="{EA9397B5-4502-47D7-BBD8-CCB91ADC2A07}" destId="{9DDF82C9-650F-4E21-8B54-445BD1256B77}" srcOrd="7" destOrd="0" presId="urn:microsoft.com/office/officeart/2005/8/layout/hList9"/>
    <dgm:cxn modelId="{C7F87D70-E4D9-40BD-9A45-A92BD6C76477}" type="presParOf" srcId="{EA9397B5-4502-47D7-BBD8-CCB91ADC2A07}" destId="{954D3CEB-9FC4-4B67-8538-BAF66CFC8A4A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3695D42-A3B0-4EE2-AD78-6A786B06A732}" type="doc">
      <dgm:prSet loTypeId="urn:microsoft.com/office/officeart/2008/layout/LinedList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AC810ED-8BB8-4355-983E-F517F5B713AD}">
      <dgm:prSet phldrT="[文本]"/>
      <dgm:spPr/>
      <dgm:t>
        <a:bodyPr/>
        <a:lstStyle/>
        <a:p>
          <a:r>
            <a:rPr lang="zh-CN" altLang="zh-CN" dirty="0" smtClean="0"/>
            <a:t>撤销的实现方法</a:t>
          </a:r>
          <a:endParaRPr lang="zh-CN" altLang="en-US" dirty="0"/>
        </a:p>
      </dgm:t>
    </dgm:pt>
    <dgm:pt modelId="{E57D8921-F280-4D56-A013-5E8AC485A1B6}" type="parTrans" cxnId="{8676A129-E4CB-4151-AB93-534C75A36B93}">
      <dgm:prSet/>
      <dgm:spPr/>
      <dgm:t>
        <a:bodyPr/>
        <a:lstStyle/>
        <a:p>
          <a:endParaRPr lang="zh-CN" altLang="en-US"/>
        </a:p>
      </dgm:t>
    </dgm:pt>
    <dgm:pt modelId="{3BFB1A24-27D7-4D45-BDAC-67A28BD677F3}" type="sibTrans" cxnId="{8676A129-E4CB-4151-AB93-534C75A36B93}">
      <dgm:prSet/>
      <dgm:spPr/>
      <dgm:t>
        <a:bodyPr/>
        <a:lstStyle/>
        <a:p>
          <a:endParaRPr lang="zh-CN" altLang="en-US"/>
        </a:p>
      </dgm:t>
    </dgm:pt>
    <dgm:pt modelId="{38ED31E2-B957-44E4-86C5-38DAA9EBFA90}">
      <dgm:prSet phldrT="[文本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dirty="0" smtClean="0"/>
            <a:t>单击快速访问工具栏的“撤消”按钮</a:t>
          </a:r>
          <a:r>
            <a:rPr lang="en-US" altLang="zh-CN" dirty="0" smtClean="0"/>
            <a:t> </a:t>
          </a:r>
          <a:r>
            <a:rPr lang="zh-CN" altLang="zh-CN" dirty="0" smtClean="0"/>
            <a:t>，可以撤消前一操作，如果单击该按钮右边的下三角按钮，可以撤消到某一指定的操作。</a:t>
          </a:r>
        </a:p>
        <a:p>
          <a:pPr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dirty="0"/>
        </a:p>
      </dgm:t>
    </dgm:pt>
    <dgm:pt modelId="{E671EBAF-C31A-455E-BE90-4BDEBDC853E2}" type="parTrans" cxnId="{741EBA50-BB4A-40FB-B82C-5342A2326336}">
      <dgm:prSet/>
      <dgm:spPr/>
      <dgm:t>
        <a:bodyPr/>
        <a:lstStyle/>
        <a:p>
          <a:endParaRPr lang="zh-CN" altLang="en-US"/>
        </a:p>
      </dgm:t>
    </dgm:pt>
    <dgm:pt modelId="{7EEB287D-EBCB-4E90-9F11-1534EDE7BC18}" type="sibTrans" cxnId="{741EBA50-BB4A-40FB-B82C-5342A2326336}">
      <dgm:prSet/>
      <dgm:spPr/>
      <dgm:t>
        <a:bodyPr/>
        <a:lstStyle/>
        <a:p>
          <a:endParaRPr lang="zh-CN" altLang="en-US"/>
        </a:p>
      </dgm:t>
    </dgm:pt>
    <dgm:pt modelId="{DF552400-CC99-4F02-B99A-2918CFE82D06}">
      <dgm:prSet phldrT="[文本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dirty="0" smtClean="0"/>
            <a:t>按</a:t>
          </a:r>
          <a:r>
            <a:rPr lang="en-US" altLang="zh-CN" dirty="0" err="1" smtClean="0"/>
            <a:t>Ctrl+Z</a:t>
          </a:r>
          <a:r>
            <a:rPr lang="zh-CN" altLang="zh-CN" dirty="0" smtClean="0"/>
            <a:t>组合键可以撤消前一个操作，反复按</a:t>
          </a:r>
          <a:r>
            <a:rPr lang="en-US" altLang="zh-CN" dirty="0" err="1" smtClean="0"/>
            <a:t>Ctrl+Z</a:t>
          </a:r>
          <a:r>
            <a:rPr lang="zh-CN" altLang="zh-CN" dirty="0" smtClean="0"/>
            <a:t>组合键可以撤消前面的多个操作，直到无法撤消为止。</a:t>
          </a:r>
        </a:p>
        <a:p>
          <a:pPr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dirty="0"/>
        </a:p>
      </dgm:t>
    </dgm:pt>
    <dgm:pt modelId="{0FCD23DF-345E-4709-A544-692D96D07B0A}" type="parTrans" cxnId="{6A9AE438-F8CD-4D31-82E6-E1265C3DBDED}">
      <dgm:prSet/>
      <dgm:spPr/>
      <dgm:t>
        <a:bodyPr/>
        <a:lstStyle/>
        <a:p>
          <a:endParaRPr lang="zh-CN" altLang="en-US"/>
        </a:p>
      </dgm:t>
    </dgm:pt>
    <dgm:pt modelId="{7CFE438C-03F3-4DA6-96F1-9868004A9A28}" type="sibTrans" cxnId="{6A9AE438-F8CD-4D31-82E6-E1265C3DBDED}">
      <dgm:prSet/>
      <dgm:spPr/>
      <dgm:t>
        <a:bodyPr/>
        <a:lstStyle/>
        <a:p>
          <a:endParaRPr lang="zh-CN" altLang="en-US"/>
        </a:p>
      </dgm:t>
    </dgm:pt>
    <dgm:pt modelId="{C1A9DDF2-2587-474E-B444-FCCEFE918D0F}" type="pres">
      <dgm:prSet presAssocID="{33695D42-A3B0-4EE2-AD78-6A786B06A732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F1E8D056-4942-42EB-A4E9-F883C7CBF42D}" type="pres">
      <dgm:prSet presAssocID="{2AC810ED-8BB8-4355-983E-F517F5B713AD}" presName="thickLine" presStyleLbl="alignNode1" presStyleIdx="0" presStyleCnt="1" custLinFactNeighborX="-2020" custLinFactNeighborY="3571"/>
      <dgm:spPr/>
    </dgm:pt>
    <dgm:pt modelId="{966338E1-71F6-41FF-93AC-EEEF4C885EBF}" type="pres">
      <dgm:prSet presAssocID="{2AC810ED-8BB8-4355-983E-F517F5B713AD}" presName="horz1" presStyleCnt="0"/>
      <dgm:spPr/>
    </dgm:pt>
    <dgm:pt modelId="{CF849126-C9B5-47D5-A1ED-5993DA593644}" type="pres">
      <dgm:prSet presAssocID="{2AC810ED-8BB8-4355-983E-F517F5B713AD}" presName="tx1" presStyleLbl="revTx" presStyleIdx="0" presStyleCnt="3"/>
      <dgm:spPr/>
      <dgm:t>
        <a:bodyPr/>
        <a:lstStyle/>
        <a:p>
          <a:endParaRPr lang="zh-CN" altLang="en-US"/>
        </a:p>
      </dgm:t>
    </dgm:pt>
    <dgm:pt modelId="{01905440-EC9D-4C22-B548-A579F064D9FE}" type="pres">
      <dgm:prSet presAssocID="{2AC810ED-8BB8-4355-983E-F517F5B713AD}" presName="vert1" presStyleCnt="0"/>
      <dgm:spPr/>
    </dgm:pt>
    <dgm:pt modelId="{E1501B66-D265-4CA2-B0AD-FD1C4E2D29DC}" type="pres">
      <dgm:prSet presAssocID="{38ED31E2-B957-44E4-86C5-38DAA9EBFA90}" presName="vertSpace2a" presStyleCnt="0"/>
      <dgm:spPr/>
    </dgm:pt>
    <dgm:pt modelId="{C7F42C56-FECC-4CE1-8D07-6646739E15F7}" type="pres">
      <dgm:prSet presAssocID="{38ED31E2-B957-44E4-86C5-38DAA9EBFA90}" presName="horz2" presStyleCnt="0"/>
      <dgm:spPr/>
    </dgm:pt>
    <dgm:pt modelId="{50D11E98-A888-4299-A0D8-50854BAA304F}" type="pres">
      <dgm:prSet presAssocID="{38ED31E2-B957-44E4-86C5-38DAA9EBFA90}" presName="horzSpace2" presStyleCnt="0"/>
      <dgm:spPr/>
    </dgm:pt>
    <dgm:pt modelId="{1BF21AED-0B18-40A2-856D-55F752FE0C44}" type="pres">
      <dgm:prSet presAssocID="{38ED31E2-B957-44E4-86C5-38DAA9EBFA90}" presName="tx2" presStyleLbl="revTx" presStyleIdx="1" presStyleCnt="3"/>
      <dgm:spPr/>
      <dgm:t>
        <a:bodyPr/>
        <a:lstStyle/>
        <a:p>
          <a:endParaRPr lang="zh-CN" altLang="en-US"/>
        </a:p>
      </dgm:t>
    </dgm:pt>
    <dgm:pt modelId="{3363E33F-5579-4A2D-86E8-09CB94ABC23B}" type="pres">
      <dgm:prSet presAssocID="{38ED31E2-B957-44E4-86C5-38DAA9EBFA90}" presName="vert2" presStyleCnt="0"/>
      <dgm:spPr/>
    </dgm:pt>
    <dgm:pt modelId="{219FC7E5-2F0B-4C4D-9D7A-CB77DADC6AC5}" type="pres">
      <dgm:prSet presAssocID="{38ED31E2-B957-44E4-86C5-38DAA9EBFA90}" presName="thinLine2b" presStyleLbl="callout" presStyleIdx="0" presStyleCnt="2"/>
      <dgm:spPr/>
    </dgm:pt>
    <dgm:pt modelId="{6E9BA6B0-4AE8-4463-B47E-23E944033FDA}" type="pres">
      <dgm:prSet presAssocID="{38ED31E2-B957-44E4-86C5-38DAA9EBFA90}" presName="vertSpace2b" presStyleCnt="0"/>
      <dgm:spPr/>
    </dgm:pt>
    <dgm:pt modelId="{E4DCFE57-673A-4A3A-9DFD-A6CE4FF8192D}" type="pres">
      <dgm:prSet presAssocID="{DF552400-CC99-4F02-B99A-2918CFE82D06}" presName="horz2" presStyleCnt="0"/>
      <dgm:spPr/>
    </dgm:pt>
    <dgm:pt modelId="{9F771E58-9FFA-4170-8CD8-913610DCE009}" type="pres">
      <dgm:prSet presAssocID="{DF552400-CC99-4F02-B99A-2918CFE82D06}" presName="horzSpace2" presStyleCnt="0"/>
      <dgm:spPr/>
    </dgm:pt>
    <dgm:pt modelId="{37368488-0757-4480-978B-79E925E5E7C7}" type="pres">
      <dgm:prSet presAssocID="{DF552400-CC99-4F02-B99A-2918CFE82D06}" presName="tx2" presStyleLbl="revTx" presStyleIdx="2" presStyleCnt="3"/>
      <dgm:spPr/>
      <dgm:t>
        <a:bodyPr/>
        <a:lstStyle/>
        <a:p>
          <a:endParaRPr lang="zh-CN" altLang="en-US"/>
        </a:p>
      </dgm:t>
    </dgm:pt>
    <dgm:pt modelId="{DEA2E54F-0C62-4CC1-80C3-DEEC2D06E6D9}" type="pres">
      <dgm:prSet presAssocID="{DF552400-CC99-4F02-B99A-2918CFE82D06}" presName="vert2" presStyleCnt="0"/>
      <dgm:spPr/>
    </dgm:pt>
    <dgm:pt modelId="{52AEACC5-7BF7-4D2F-8B9F-18A87E9C5A62}" type="pres">
      <dgm:prSet presAssocID="{DF552400-CC99-4F02-B99A-2918CFE82D06}" presName="thinLine2b" presStyleLbl="callout" presStyleIdx="1" presStyleCnt="2"/>
      <dgm:spPr/>
    </dgm:pt>
    <dgm:pt modelId="{D50D88E8-FFAD-44E5-A736-6945324FDB81}" type="pres">
      <dgm:prSet presAssocID="{DF552400-CC99-4F02-B99A-2918CFE82D06}" presName="vertSpace2b" presStyleCnt="0"/>
      <dgm:spPr/>
    </dgm:pt>
  </dgm:ptLst>
  <dgm:cxnLst>
    <dgm:cxn modelId="{33D55836-CEAA-4629-A65F-4CFB0879E0A1}" type="presOf" srcId="{2AC810ED-8BB8-4355-983E-F517F5B713AD}" destId="{CF849126-C9B5-47D5-A1ED-5993DA593644}" srcOrd="0" destOrd="0" presId="urn:microsoft.com/office/officeart/2008/layout/LinedList"/>
    <dgm:cxn modelId="{741EBA50-BB4A-40FB-B82C-5342A2326336}" srcId="{2AC810ED-8BB8-4355-983E-F517F5B713AD}" destId="{38ED31E2-B957-44E4-86C5-38DAA9EBFA90}" srcOrd="0" destOrd="0" parTransId="{E671EBAF-C31A-455E-BE90-4BDEBDC853E2}" sibTransId="{7EEB287D-EBCB-4E90-9F11-1534EDE7BC18}"/>
    <dgm:cxn modelId="{6FE1F7D9-370B-4BF3-A9D1-6D7B59B680BA}" type="presOf" srcId="{38ED31E2-B957-44E4-86C5-38DAA9EBFA90}" destId="{1BF21AED-0B18-40A2-856D-55F752FE0C44}" srcOrd="0" destOrd="0" presId="urn:microsoft.com/office/officeart/2008/layout/LinedList"/>
    <dgm:cxn modelId="{CCEBAD1C-C46D-44C8-BB67-CB5AC21D073A}" type="presOf" srcId="{33695D42-A3B0-4EE2-AD78-6A786B06A732}" destId="{C1A9DDF2-2587-474E-B444-FCCEFE918D0F}" srcOrd="0" destOrd="0" presId="urn:microsoft.com/office/officeart/2008/layout/LinedList"/>
    <dgm:cxn modelId="{8676A129-E4CB-4151-AB93-534C75A36B93}" srcId="{33695D42-A3B0-4EE2-AD78-6A786B06A732}" destId="{2AC810ED-8BB8-4355-983E-F517F5B713AD}" srcOrd="0" destOrd="0" parTransId="{E57D8921-F280-4D56-A013-5E8AC485A1B6}" sibTransId="{3BFB1A24-27D7-4D45-BDAC-67A28BD677F3}"/>
    <dgm:cxn modelId="{6A9AE438-F8CD-4D31-82E6-E1265C3DBDED}" srcId="{2AC810ED-8BB8-4355-983E-F517F5B713AD}" destId="{DF552400-CC99-4F02-B99A-2918CFE82D06}" srcOrd="1" destOrd="0" parTransId="{0FCD23DF-345E-4709-A544-692D96D07B0A}" sibTransId="{7CFE438C-03F3-4DA6-96F1-9868004A9A28}"/>
    <dgm:cxn modelId="{68CE6276-FF42-4C3E-989C-355829594394}" type="presOf" srcId="{DF552400-CC99-4F02-B99A-2918CFE82D06}" destId="{37368488-0757-4480-978B-79E925E5E7C7}" srcOrd="0" destOrd="0" presId="urn:microsoft.com/office/officeart/2008/layout/LinedList"/>
    <dgm:cxn modelId="{489B37DA-AFEA-4841-89D9-B61AACD32594}" type="presParOf" srcId="{C1A9DDF2-2587-474E-B444-FCCEFE918D0F}" destId="{F1E8D056-4942-42EB-A4E9-F883C7CBF42D}" srcOrd="0" destOrd="0" presId="urn:microsoft.com/office/officeart/2008/layout/LinedList"/>
    <dgm:cxn modelId="{65ABCFFE-7369-4564-BC1D-5AAAF3BA5E39}" type="presParOf" srcId="{C1A9DDF2-2587-474E-B444-FCCEFE918D0F}" destId="{966338E1-71F6-41FF-93AC-EEEF4C885EBF}" srcOrd="1" destOrd="0" presId="urn:microsoft.com/office/officeart/2008/layout/LinedList"/>
    <dgm:cxn modelId="{BED21E60-CECA-400D-A80D-275ED098DDD9}" type="presParOf" srcId="{966338E1-71F6-41FF-93AC-EEEF4C885EBF}" destId="{CF849126-C9B5-47D5-A1ED-5993DA593644}" srcOrd="0" destOrd="0" presId="urn:microsoft.com/office/officeart/2008/layout/LinedList"/>
    <dgm:cxn modelId="{BB12CA33-0FED-4C97-BC81-9D7F015416B7}" type="presParOf" srcId="{966338E1-71F6-41FF-93AC-EEEF4C885EBF}" destId="{01905440-EC9D-4C22-B548-A579F064D9FE}" srcOrd="1" destOrd="0" presId="urn:microsoft.com/office/officeart/2008/layout/LinedList"/>
    <dgm:cxn modelId="{8A51B14F-04AB-405E-8CCE-5150523ED3B3}" type="presParOf" srcId="{01905440-EC9D-4C22-B548-A579F064D9FE}" destId="{E1501B66-D265-4CA2-B0AD-FD1C4E2D29DC}" srcOrd="0" destOrd="0" presId="urn:microsoft.com/office/officeart/2008/layout/LinedList"/>
    <dgm:cxn modelId="{E917B24B-15CD-48F7-9740-2FA0BE3B7F69}" type="presParOf" srcId="{01905440-EC9D-4C22-B548-A579F064D9FE}" destId="{C7F42C56-FECC-4CE1-8D07-6646739E15F7}" srcOrd="1" destOrd="0" presId="urn:microsoft.com/office/officeart/2008/layout/LinedList"/>
    <dgm:cxn modelId="{70E9187E-49FC-4FC1-940A-442D1C17F78C}" type="presParOf" srcId="{C7F42C56-FECC-4CE1-8D07-6646739E15F7}" destId="{50D11E98-A888-4299-A0D8-50854BAA304F}" srcOrd="0" destOrd="0" presId="urn:microsoft.com/office/officeart/2008/layout/LinedList"/>
    <dgm:cxn modelId="{D8F301A6-6AE2-4718-ACBA-91055002AB50}" type="presParOf" srcId="{C7F42C56-FECC-4CE1-8D07-6646739E15F7}" destId="{1BF21AED-0B18-40A2-856D-55F752FE0C44}" srcOrd="1" destOrd="0" presId="urn:microsoft.com/office/officeart/2008/layout/LinedList"/>
    <dgm:cxn modelId="{F93AD353-1876-4E5C-A761-E3EBDD0BEB5E}" type="presParOf" srcId="{C7F42C56-FECC-4CE1-8D07-6646739E15F7}" destId="{3363E33F-5579-4A2D-86E8-09CB94ABC23B}" srcOrd="2" destOrd="0" presId="urn:microsoft.com/office/officeart/2008/layout/LinedList"/>
    <dgm:cxn modelId="{9AE65B76-6930-4241-AF4D-135EA5BD9D86}" type="presParOf" srcId="{01905440-EC9D-4C22-B548-A579F064D9FE}" destId="{219FC7E5-2F0B-4C4D-9D7A-CB77DADC6AC5}" srcOrd="2" destOrd="0" presId="urn:microsoft.com/office/officeart/2008/layout/LinedList"/>
    <dgm:cxn modelId="{34669FA4-8E6B-48FF-AA88-6D7E1B318BC8}" type="presParOf" srcId="{01905440-EC9D-4C22-B548-A579F064D9FE}" destId="{6E9BA6B0-4AE8-4463-B47E-23E944033FDA}" srcOrd="3" destOrd="0" presId="urn:microsoft.com/office/officeart/2008/layout/LinedList"/>
    <dgm:cxn modelId="{AD7FDEAB-2926-43E8-9567-4E636D23907F}" type="presParOf" srcId="{01905440-EC9D-4C22-B548-A579F064D9FE}" destId="{E4DCFE57-673A-4A3A-9DFD-A6CE4FF8192D}" srcOrd="4" destOrd="0" presId="urn:microsoft.com/office/officeart/2008/layout/LinedList"/>
    <dgm:cxn modelId="{A8E0CB00-CCA4-43E5-9DBA-73EAC28AC745}" type="presParOf" srcId="{E4DCFE57-673A-4A3A-9DFD-A6CE4FF8192D}" destId="{9F771E58-9FFA-4170-8CD8-913610DCE009}" srcOrd="0" destOrd="0" presId="urn:microsoft.com/office/officeart/2008/layout/LinedList"/>
    <dgm:cxn modelId="{5C4DA906-93E5-4854-A5F4-44848270D6C3}" type="presParOf" srcId="{E4DCFE57-673A-4A3A-9DFD-A6CE4FF8192D}" destId="{37368488-0757-4480-978B-79E925E5E7C7}" srcOrd="1" destOrd="0" presId="urn:microsoft.com/office/officeart/2008/layout/LinedList"/>
    <dgm:cxn modelId="{AFA5EC2B-4B06-4049-AC8D-0A4B1E98C043}" type="presParOf" srcId="{E4DCFE57-673A-4A3A-9DFD-A6CE4FF8192D}" destId="{DEA2E54F-0C62-4CC1-80C3-DEEC2D06E6D9}" srcOrd="2" destOrd="0" presId="urn:microsoft.com/office/officeart/2008/layout/LinedList"/>
    <dgm:cxn modelId="{C2F3A753-98F2-44EE-B91D-B0C91B32028F}" type="presParOf" srcId="{01905440-EC9D-4C22-B548-A579F064D9FE}" destId="{52AEACC5-7BF7-4D2F-8B9F-18A87E9C5A62}" srcOrd="5" destOrd="0" presId="urn:microsoft.com/office/officeart/2008/layout/LinedList"/>
    <dgm:cxn modelId="{1F34A2BF-B708-4094-BF7E-277C727D4CCE}" type="presParOf" srcId="{01905440-EC9D-4C22-B548-A579F064D9FE}" destId="{D50D88E8-FFAD-44E5-A736-6945324FDB81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FA578D8-5D01-471D-AD74-919D5D16A1CE}" type="doc">
      <dgm:prSet loTypeId="urn:microsoft.com/office/officeart/2008/layout/LinedList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E1F8594-BD30-4D4A-8B0F-9A5AEFA445B1}">
      <dgm:prSet phldrT="[文本]"/>
      <dgm:spPr/>
      <dgm:t>
        <a:bodyPr/>
        <a:lstStyle/>
        <a:p>
          <a:r>
            <a:rPr lang="zh-CN" dirty="0" smtClean="0"/>
            <a:t>恢复操作的实现方法</a:t>
          </a:r>
          <a:endParaRPr lang="zh-CN" altLang="en-US" dirty="0"/>
        </a:p>
      </dgm:t>
    </dgm:pt>
    <dgm:pt modelId="{87C94129-E82F-4CC9-86AE-ACBE0EBDAA12}" type="parTrans" cxnId="{300CB673-5811-44B2-A017-7C68C2CE7BCD}">
      <dgm:prSet/>
      <dgm:spPr/>
      <dgm:t>
        <a:bodyPr/>
        <a:lstStyle/>
        <a:p>
          <a:endParaRPr lang="zh-CN" altLang="en-US"/>
        </a:p>
      </dgm:t>
    </dgm:pt>
    <dgm:pt modelId="{CA3723D4-0C3D-4B6B-B899-D2B4AB46917E}" type="sibTrans" cxnId="{300CB673-5811-44B2-A017-7C68C2CE7BCD}">
      <dgm:prSet/>
      <dgm:spPr/>
      <dgm:t>
        <a:bodyPr/>
        <a:lstStyle/>
        <a:p>
          <a:endParaRPr lang="zh-CN" altLang="en-US"/>
        </a:p>
      </dgm:t>
    </dgm:pt>
    <dgm:pt modelId="{5A03EDE6-E25A-41AD-9886-8FB4F6D45AB9}">
      <dgm:prSet phldrT="[文本]"/>
      <dgm:spPr/>
      <dgm:t>
        <a:bodyPr/>
        <a:lstStyle/>
        <a:p>
          <a:r>
            <a:rPr lang="zh-CN" dirty="0" smtClean="0"/>
            <a:t>单击快速访问工具栏上的</a:t>
          </a:r>
          <a:r>
            <a:rPr lang="en-US" dirty="0" smtClean="0"/>
            <a:t>“</a:t>
          </a:r>
          <a:r>
            <a:rPr lang="zh-CN" dirty="0" smtClean="0"/>
            <a:t>恢复</a:t>
          </a:r>
          <a:r>
            <a:rPr lang="en-US" dirty="0" smtClean="0"/>
            <a:t>”</a:t>
          </a:r>
          <a:r>
            <a:rPr lang="zh-CN" dirty="0" smtClean="0"/>
            <a:t>按钮</a:t>
          </a:r>
          <a:r>
            <a:rPr lang="en-US" dirty="0" smtClean="0"/>
            <a:t> </a:t>
          </a:r>
          <a:r>
            <a:rPr lang="zh-CN" dirty="0" smtClean="0"/>
            <a:t>，可以恢复前一操作，如果单击该按钮右边的下三角按钮，可以打开</a:t>
          </a:r>
          <a:r>
            <a:rPr lang="en-US" dirty="0" smtClean="0"/>
            <a:t>“</a:t>
          </a:r>
          <a:r>
            <a:rPr lang="zh-CN" dirty="0" smtClean="0"/>
            <a:t>恢复</a:t>
          </a:r>
          <a:r>
            <a:rPr lang="en-US" dirty="0" smtClean="0"/>
            <a:t>”</a:t>
          </a:r>
          <a:r>
            <a:rPr lang="zh-CN" dirty="0" smtClean="0"/>
            <a:t>下拉列表框，从中可以选择恢复到某一指定的操作</a:t>
          </a:r>
          <a:endParaRPr lang="zh-CN" altLang="en-US" dirty="0"/>
        </a:p>
      </dgm:t>
    </dgm:pt>
    <dgm:pt modelId="{128A18E5-4FD0-44F6-A82D-827179A4275F}" type="parTrans" cxnId="{1742879A-AC2D-4EA8-82AB-E83C892698D2}">
      <dgm:prSet/>
      <dgm:spPr/>
      <dgm:t>
        <a:bodyPr/>
        <a:lstStyle/>
        <a:p>
          <a:endParaRPr lang="zh-CN" altLang="en-US"/>
        </a:p>
      </dgm:t>
    </dgm:pt>
    <dgm:pt modelId="{BE1E577A-188A-454A-A53D-3A84078312EC}" type="sibTrans" cxnId="{1742879A-AC2D-4EA8-82AB-E83C892698D2}">
      <dgm:prSet/>
      <dgm:spPr/>
      <dgm:t>
        <a:bodyPr/>
        <a:lstStyle/>
        <a:p>
          <a:endParaRPr lang="zh-CN" altLang="en-US"/>
        </a:p>
      </dgm:t>
    </dgm:pt>
    <dgm:pt modelId="{DBCF260D-A904-484F-9369-6693DFC709FE}">
      <dgm:prSet phldrT="[文本]"/>
      <dgm:spPr/>
      <dgm:t>
        <a:bodyPr/>
        <a:lstStyle/>
        <a:p>
          <a:r>
            <a:rPr lang="zh-CN" dirty="0" smtClean="0"/>
            <a:t>按</a:t>
          </a:r>
          <a:r>
            <a:rPr lang="en-US" dirty="0" err="1" smtClean="0"/>
            <a:t>Ctrl+Y</a:t>
          </a:r>
          <a:r>
            <a:rPr lang="zh-CN" dirty="0" smtClean="0"/>
            <a:t>组合键一次可以恢复前一操作，反复按</a:t>
          </a:r>
          <a:r>
            <a:rPr lang="en-US" dirty="0" err="1" smtClean="0"/>
            <a:t>Ctrl+Y</a:t>
          </a:r>
          <a:r>
            <a:rPr lang="zh-CN" dirty="0" smtClean="0"/>
            <a:t>组合键可以恢复前面的多个操作，直到无法恢复</a:t>
          </a:r>
          <a:endParaRPr lang="zh-CN" altLang="en-US" dirty="0"/>
        </a:p>
      </dgm:t>
    </dgm:pt>
    <dgm:pt modelId="{83EE015A-CEFE-461C-95A0-A7E9BE3E1743}" type="parTrans" cxnId="{62B41A10-F6CB-4DC4-A9DA-64C8E076F035}">
      <dgm:prSet/>
      <dgm:spPr/>
      <dgm:t>
        <a:bodyPr/>
        <a:lstStyle/>
        <a:p>
          <a:endParaRPr lang="zh-CN" altLang="en-US"/>
        </a:p>
      </dgm:t>
    </dgm:pt>
    <dgm:pt modelId="{E1393C42-FDED-41A8-BDB9-AD550AF50880}" type="sibTrans" cxnId="{62B41A10-F6CB-4DC4-A9DA-64C8E076F035}">
      <dgm:prSet/>
      <dgm:spPr/>
      <dgm:t>
        <a:bodyPr/>
        <a:lstStyle/>
        <a:p>
          <a:endParaRPr lang="zh-CN" altLang="en-US"/>
        </a:p>
      </dgm:t>
    </dgm:pt>
    <dgm:pt modelId="{356AAE1E-2DB6-40C7-AF1B-F02E62C40619}" type="pres">
      <dgm:prSet presAssocID="{8FA578D8-5D01-471D-AD74-919D5D16A1CE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57FB3504-A01C-4D29-8BBF-AF68D7764BF3}" type="pres">
      <dgm:prSet presAssocID="{5E1F8594-BD30-4D4A-8B0F-9A5AEFA445B1}" presName="thickLine" presStyleLbl="alignNode1" presStyleIdx="0" presStyleCnt="1"/>
      <dgm:spPr/>
    </dgm:pt>
    <dgm:pt modelId="{8954B46B-E17B-41F6-85FE-254F6F35F10E}" type="pres">
      <dgm:prSet presAssocID="{5E1F8594-BD30-4D4A-8B0F-9A5AEFA445B1}" presName="horz1" presStyleCnt="0"/>
      <dgm:spPr/>
    </dgm:pt>
    <dgm:pt modelId="{DB9ADD16-7985-415F-BD12-0B28C636B105}" type="pres">
      <dgm:prSet presAssocID="{5E1F8594-BD30-4D4A-8B0F-9A5AEFA445B1}" presName="tx1" presStyleLbl="revTx" presStyleIdx="0" presStyleCnt="3"/>
      <dgm:spPr/>
      <dgm:t>
        <a:bodyPr/>
        <a:lstStyle/>
        <a:p>
          <a:endParaRPr lang="zh-CN" altLang="en-US"/>
        </a:p>
      </dgm:t>
    </dgm:pt>
    <dgm:pt modelId="{B46CFF2A-A85C-474D-83D5-39EC0771F2B1}" type="pres">
      <dgm:prSet presAssocID="{5E1F8594-BD30-4D4A-8B0F-9A5AEFA445B1}" presName="vert1" presStyleCnt="0"/>
      <dgm:spPr/>
    </dgm:pt>
    <dgm:pt modelId="{490A1DB8-990C-4F03-8C34-6B54E674743D}" type="pres">
      <dgm:prSet presAssocID="{5A03EDE6-E25A-41AD-9886-8FB4F6D45AB9}" presName="vertSpace2a" presStyleCnt="0"/>
      <dgm:spPr/>
    </dgm:pt>
    <dgm:pt modelId="{0AFB743D-C91D-48F5-9BE2-C24FD98EB80B}" type="pres">
      <dgm:prSet presAssocID="{5A03EDE6-E25A-41AD-9886-8FB4F6D45AB9}" presName="horz2" presStyleCnt="0"/>
      <dgm:spPr/>
    </dgm:pt>
    <dgm:pt modelId="{800DE2FD-B740-49EF-8ACB-2A20196A43FB}" type="pres">
      <dgm:prSet presAssocID="{5A03EDE6-E25A-41AD-9886-8FB4F6D45AB9}" presName="horzSpace2" presStyleCnt="0"/>
      <dgm:spPr/>
    </dgm:pt>
    <dgm:pt modelId="{0A13FDF9-619E-47AF-B24B-D76C032AD5B5}" type="pres">
      <dgm:prSet presAssocID="{5A03EDE6-E25A-41AD-9886-8FB4F6D45AB9}" presName="tx2" presStyleLbl="revTx" presStyleIdx="1" presStyleCnt="3"/>
      <dgm:spPr/>
      <dgm:t>
        <a:bodyPr/>
        <a:lstStyle/>
        <a:p>
          <a:endParaRPr lang="zh-CN" altLang="en-US"/>
        </a:p>
      </dgm:t>
    </dgm:pt>
    <dgm:pt modelId="{270E94F7-BFC3-4827-AE7C-DFFFCD2F7F95}" type="pres">
      <dgm:prSet presAssocID="{5A03EDE6-E25A-41AD-9886-8FB4F6D45AB9}" presName="vert2" presStyleCnt="0"/>
      <dgm:spPr/>
    </dgm:pt>
    <dgm:pt modelId="{91363D2A-3E91-4ED2-A032-624642E73174}" type="pres">
      <dgm:prSet presAssocID="{5A03EDE6-E25A-41AD-9886-8FB4F6D45AB9}" presName="thinLine2b" presStyleLbl="callout" presStyleIdx="0" presStyleCnt="2"/>
      <dgm:spPr/>
    </dgm:pt>
    <dgm:pt modelId="{E60E5CAC-8D6F-455C-B801-215CD25B4CBA}" type="pres">
      <dgm:prSet presAssocID="{5A03EDE6-E25A-41AD-9886-8FB4F6D45AB9}" presName="vertSpace2b" presStyleCnt="0"/>
      <dgm:spPr/>
    </dgm:pt>
    <dgm:pt modelId="{CCFCF043-34D9-44F7-BBC1-A8B4B65A3BEC}" type="pres">
      <dgm:prSet presAssocID="{DBCF260D-A904-484F-9369-6693DFC709FE}" presName="horz2" presStyleCnt="0"/>
      <dgm:spPr/>
    </dgm:pt>
    <dgm:pt modelId="{445E7627-F39E-4CD1-8B50-2FD8333AAD4D}" type="pres">
      <dgm:prSet presAssocID="{DBCF260D-A904-484F-9369-6693DFC709FE}" presName="horzSpace2" presStyleCnt="0"/>
      <dgm:spPr/>
    </dgm:pt>
    <dgm:pt modelId="{11C6E38D-E937-4BC7-9BB7-32A6019F416C}" type="pres">
      <dgm:prSet presAssocID="{DBCF260D-A904-484F-9369-6693DFC709FE}" presName="tx2" presStyleLbl="revTx" presStyleIdx="2" presStyleCnt="3"/>
      <dgm:spPr/>
      <dgm:t>
        <a:bodyPr/>
        <a:lstStyle/>
        <a:p>
          <a:endParaRPr lang="zh-CN" altLang="en-US"/>
        </a:p>
      </dgm:t>
    </dgm:pt>
    <dgm:pt modelId="{4772C6A6-A4AF-47ED-AAC4-EA765CD85C9A}" type="pres">
      <dgm:prSet presAssocID="{DBCF260D-A904-484F-9369-6693DFC709FE}" presName="vert2" presStyleCnt="0"/>
      <dgm:spPr/>
    </dgm:pt>
    <dgm:pt modelId="{2A446C64-C640-4763-8376-A3DD67223461}" type="pres">
      <dgm:prSet presAssocID="{DBCF260D-A904-484F-9369-6693DFC709FE}" presName="thinLine2b" presStyleLbl="callout" presStyleIdx="1" presStyleCnt="2"/>
      <dgm:spPr/>
    </dgm:pt>
    <dgm:pt modelId="{3AD7646C-2B91-4022-9C12-D160822956E0}" type="pres">
      <dgm:prSet presAssocID="{DBCF260D-A904-484F-9369-6693DFC709FE}" presName="vertSpace2b" presStyleCnt="0"/>
      <dgm:spPr/>
    </dgm:pt>
  </dgm:ptLst>
  <dgm:cxnLst>
    <dgm:cxn modelId="{62B41A10-F6CB-4DC4-A9DA-64C8E076F035}" srcId="{5E1F8594-BD30-4D4A-8B0F-9A5AEFA445B1}" destId="{DBCF260D-A904-484F-9369-6693DFC709FE}" srcOrd="1" destOrd="0" parTransId="{83EE015A-CEFE-461C-95A0-A7E9BE3E1743}" sibTransId="{E1393C42-FDED-41A8-BDB9-AD550AF50880}"/>
    <dgm:cxn modelId="{C88BC8C7-86CF-490D-9AA4-01DD718849D7}" type="presOf" srcId="{DBCF260D-A904-484F-9369-6693DFC709FE}" destId="{11C6E38D-E937-4BC7-9BB7-32A6019F416C}" srcOrd="0" destOrd="0" presId="urn:microsoft.com/office/officeart/2008/layout/LinedList"/>
    <dgm:cxn modelId="{300CB673-5811-44B2-A017-7C68C2CE7BCD}" srcId="{8FA578D8-5D01-471D-AD74-919D5D16A1CE}" destId="{5E1F8594-BD30-4D4A-8B0F-9A5AEFA445B1}" srcOrd="0" destOrd="0" parTransId="{87C94129-E82F-4CC9-86AE-ACBE0EBDAA12}" sibTransId="{CA3723D4-0C3D-4B6B-B899-D2B4AB46917E}"/>
    <dgm:cxn modelId="{1742879A-AC2D-4EA8-82AB-E83C892698D2}" srcId="{5E1F8594-BD30-4D4A-8B0F-9A5AEFA445B1}" destId="{5A03EDE6-E25A-41AD-9886-8FB4F6D45AB9}" srcOrd="0" destOrd="0" parTransId="{128A18E5-4FD0-44F6-A82D-827179A4275F}" sibTransId="{BE1E577A-188A-454A-A53D-3A84078312EC}"/>
    <dgm:cxn modelId="{A9E87E00-591D-4BFA-87F2-79A78C754CA7}" type="presOf" srcId="{8FA578D8-5D01-471D-AD74-919D5D16A1CE}" destId="{356AAE1E-2DB6-40C7-AF1B-F02E62C40619}" srcOrd="0" destOrd="0" presId="urn:microsoft.com/office/officeart/2008/layout/LinedList"/>
    <dgm:cxn modelId="{95D48635-D018-4E96-BD2C-7F3DEC619A2B}" type="presOf" srcId="{5E1F8594-BD30-4D4A-8B0F-9A5AEFA445B1}" destId="{DB9ADD16-7985-415F-BD12-0B28C636B105}" srcOrd="0" destOrd="0" presId="urn:microsoft.com/office/officeart/2008/layout/LinedList"/>
    <dgm:cxn modelId="{1094E02B-E66C-483E-8B91-D9F6AAB13340}" type="presOf" srcId="{5A03EDE6-E25A-41AD-9886-8FB4F6D45AB9}" destId="{0A13FDF9-619E-47AF-B24B-D76C032AD5B5}" srcOrd="0" destOrd="0" presId="urn:microsoft.com/office/officeart/2008/layout/LinedList"/>
    <dgm:cxn modelId="{BC917D9E-2C68-4E4E-827E-492899089571}" type="presParOf" srcId="{356AAE1E-2DB6-40C7-AF1B-F02E62C40619}" destId="{57FB3504-A01C-4D29-8BBF-AF68D7764BF3}" srcOrd="0" destOrd="0" presId="urn:microsoft.com/office/officeart/2008/layout/LinedList"/>
    <dgm:cxn modelId="{D0A9EC20-901C-4AC4-896F-B5659B6A7A0B}" type="presParOf" srcId="{356AAE1E-2DB6-40C7-AF1B-F02E62C40619}" destId="{8954B46B-E17B-41F6-85FE-254F6F35F10E}" srcOrd="1" destOrd="0" presId="urn:microsoft.com/office/officeart/2008/layout/LinedList"/>
    <dgm:cxn modelId="{5AFAA564-D958-4F5F-9B6E-BA93D1766EC4}" type="presParOf" srcId="{8954B46B-E17B-41F6-85FE-254F6F35F10E}" destId="{DB9ADD16-7985-415F-BD12-0B28C636B105}" srcOrd="0" destOrd="0" presId="urn:microsoft.com/office/officeart/2008/layout/LinedList"/>
    <dgm:cxn modelId="{03041C6E-1EDA-4B23-B28E-A7768BACDBDE}" type="presParOf" srcId="{8954B46B-E17B-41F6-85FE-254F6F35F10E}" destId="{B46CFF2A-A85C-474D-83D5-39EC0771F2B1}" srcOrd="1" destOrd="0" presId="urn:microsoft.com/office/officeart/2008/layout/LinedList"/>
    <dgm:cxn modelId="{2CACD44C-78D2-4EAA-B493-3881327E68BF}" type="presParOf" srcId="{B46CFF2A-A85C-474D-83D5-39EC0771F2B1}" destId="{490A1DB8-990C-4F03-8C34-6B54E674743D}" srcOrd="0" destOrd="0" presId="urn:microsoft.com/office/officeart/2008/layout/LinedList"/>
    <dgm:cxn modelId="{8D6937D7-200C-4CED-9BC9-CE5F4256EA3D}" type="presParOf" srcId="{B46CFF2A-A85C-474D-83D5-39EC0771F2B1}" destId="{0AFB743D-C91D-48F5-9BE2-C24FD98EB80B}" srcOrd="1" destOrd="0" presId="urn:microsoft.com/office/officeart/2008/layout/LinedList"/>
    <dgm:cxn modelId="{32CA7F39-A7EE-4B6F-9AC0-79EB2661E71A}" type="presParOf" srcId="{0AFB743D-C91D-48F5-9BE2-C24FD98EB80B}" destId="{800DE2FD-B740-49EF-8ACB-2A20196A43FB}" srcOrd="0" destOrd="0" presId="urn:microsoft.com/office/officeart/2008/layout/LinedList"/>
    <dgm:cxn modelId="{3A10FC4A-3993-4B55-9152-CA1647444361}" type="presParOf" srcId="{0AFB743D-C91D-48F5-9BE2-C24FD98EB80B}" destId="{0A13FDF9-619E-47AF-B24B-D76C032AD5B5}" srcOrd="1" destOrd="0" presId="urn:microsoft.com/office/officeart/2008/layout/LinedList"/>
    <dgm:cxn modelId="{546C481F-9A50-406D-94F6-DC52A1B12588}" type="presParOf" srcId="{0AFB743D-C91D-48F5-9BE2-C24FD98EB80B}" destId="{270E94F7-BFC3-4827-AE7C-DFFFCD2F7F95}" srcOrd="2" destOrd="0" presId="urn:microsoft.com/office/officeart/2008/layout/LinedList"/>
    <dgm:cxn modelId="{3C743523-C697-4F37-8894-946512478ED9}" type="presParOf" srcId="{B46CFF2A-A85C-474D-83D5-39EC0771F2B1}" destId="{91363D2A-3E91-4ED2-A032-624642E73174}" srcOrd="2" destOrd="0" presId="urn:microsoft.com/office/officeart/2008/layout/LinedList"/>
    <dgm:cxn modelId="{7565DB1D-91C9-40D8-92D1-6F37CD760969}" type="presParOf" srcId="{B46CFF2A-A85C-474D-83D5-39EC0771F2B1}" destId="{E60E5CAC-8D6F-455C-B801-215CD25B4CBA}" srcOrd="3" destOrd="0" presId="urn:microsoft.com/office/officeart/2008/layout/LinedList"/>
    <dgm:cxn modelId="{3214DB83-9E43-4BE1-ABB3-94CC387D032D}" type="presParOf" srcId="{B46CFF2A-A85C-474D-83D5-39EC0771F2B1}" destId="{CCFCF043-34D9-44F7-BBC1-A8B4B65A3BEC}" srcOrd="4" destOrd="0" presId="urn:microsoft.com/office/officeart/2008/layout/LinedList"/>
    <dgm:cxn modelId="{C96C6E39-41C7-40F4-8E6E-1C7C2B182F3F}" type="presParOf" srcId="{CCFCF043-34D9-44F7-BBC1-A8B4B65A3BEC}" destId="{445E7627-F39E-4CD1-8B50-2FD8333AAD4D}" srcOrd="0" destOrd="0" presId="urn:microsoft.com/office/officeart/2008/layout/LinedList"/>
    <dgm:cxn modelId="{DDC2D77E-44A6-4359-B276-C5B1BF11C243}" type="presParOf" srcId="{CCFCF043-34D9-44F7-BBC1-A8B4B65A3BEC}" destId="{11C6E38D-E937-4BC7-9BB7-32A6019F416C}" srcOrd="1" destOrd="0" presId="urn:microsoft.com/office/officeart/2008/layout/LinedList"/>
    <dgm:cxn modelId="{308EDE00-55ED-444A-B18C-5F764B022C96}" type="presParOf" srcId="{CCFCF043-34D9-44F7-BBC1-A8B4B65A3BEC}" destId="{4772C6A6-A4AF-47ED-AAC4-EA765CD85C9A}" srcOrd="2" destOrd="0" presId="urn:microsoft.com/office/officeart/2008/layout/LinedList"/>
    <dgm:cxn modelId="{49968220-C041-416B-B90B-92FE09DD9513}" type="presParOf" srcId="{B46CFF2A-A85C-474D-83D5-39EC0771F2B1}" destId="{2A446C64-C640-4763-8376-A3DD67223461}" srcOrd="5" destOrd="0" presId="urn:microsoft.com/office/officeart/2008/layout/LinedList"/>
    <dgm:cxn modelId="{6ECFBDE8-85C3-467E-9804-45112FAD6C0B}" type="presParOf" srcId="{B46CFF2A-A85C-474D-83D5-39EC0771F2B1}" destId="{3AD7646C-2B91-4022-9C12-D160822956E0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17FBEE2-AD72-45A2-B333-91A543FC8246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E14F8AE-173D-49C4-94C0-5997BF20819C}">
      <dgm:prSet phldrT="[文本]" custT="1"/>
      <dgm:spPr/>
      <dgm:t>
        <a:bodyPr/>
        <a:lstStyle/>
        <a:p>
          <a:pPr lvl="0" algn="l"/>
          <a:r>
            <a:rPr lang="zh-CN" altLang="zh-CN" sz="1800" dirty="0" smtClean="0"/>
            <a:t>选择“开始”选项卡</a:t>
          </a:r>
          <a:r>
            <a:rPr lang="en-US" altLang="zh-CN" sz="1800" dirty="0" smtClean="0"/>
            <a:t>→</a:t>
          </a:r>
          <a:r>
            <a:rPr lang="zh-CN" altLang="zh-CN" sz="1800" dirty="0" smtClean="0"/>
            <a:t>“编辑”组</a:t>
          </a:r>
          <a:r>
            <a:rPr lang="en-US" altLang="zh-CN" sz="1800" dirty="0" smtClean="0"/>
            <a:t>→</a:t>
          </a:r>
          <a:r>
            <a:rPr lang="zh-CN" altLang="zh-CN" sz="1800" dirty="0" smtClean="0"/>
            <a:t>“查找”，或按快捷键</a:t>
          </a:r>
          <a:r>
            <a:rPr lang="en-US" altLang="zh-CN" sz="1800" dirty="0" err="1" smtClean="0"/>
            <a:t>Ctrl+F</a:t>
          </a:r>
          <a:r>
            <a:rPr lang="zh-CN" altLang="zh-CN" sz="1800" dirty="0" smtClean="0"/>
            <a:t>，窗口左侧弹出“导航”任务窗格</a:t>
          </a:r>
          <a:endParaRPr lang="zh-CN" altLang="en-US" sz="1800" dirty="0"/>
        </a:p>
      </dgm:t>
    </dgm:pt>
    <dgm:pt modelId="{A0EB9A22-E7F7-42D2-ACD5-6519D110C1E0}" type="parTrans" cxnId="{79ED2E6E-D38C-4507-8C05-E21DFA422F84}">
      <dgm:prSet/>
      <dgm:spPr/>
      <dgm:t>
        <a:bodyPr/>
        <a:lstStyle/>
        <a:p>
          <a:endParaRPr lang="zh-CN" altLang="en-US"/>
        </a:p>
      </dgm:t>
    </dgm:pt>
    <dgm:pt modelId="{8462AF5F-12F7-4B57-881E-32F4CC61C4B7}" type="sibTrans" cxnId="{79ED2E6E-D38C-4507-8C05-E21DFA422F84}">
      <dgm:prSet/>
      <dgm:spPr/>
      <dgm:t>
        <a:bodyPr/>
        <a:lstStyle/>
        <a:p>
          <a:endParaRPr lang="zh-CN" altLang="en-US"/>
        </a:p>
      </dgm:t>
    </dgm:pt>
    <dgm:pt modelId="{6FECB855-6B88-4445-8008-F2103560F5FD}">
      <dgm:prSet phldrT="[文本]" phldr="1"/>
      <dgm:spPr/>
      <dgm:t>
        <a:bodyPr/>
        <a:lstStyle/>
        <a:p>
          <a:endParaRPr lang="zh-CN" altLang="en-US" dirty="0"/>
        </a:p>
      </dgm:t>
    </dgm:pt>
    <dgm:pt modelId="{7079DE15-EE53-48AF-B740-050F80D06F50}" type="parTrans" cxnId="{1B4EB545-5D0D-4205-825D-64F17A7702BC}">
      <dgm:prSet/>
      <dgm:spPr/>
      <dgm:t>
        <a:bodyPr/>
        <a:lstStyle/>
        <a:p>
          <a:endParaRPr lang="zh-CN" altLang="en-US"/>
        </a:p>
      </dgm:t>
    </dgm:pt>
    <dgm:pt modelId="{DBDC38EF-DFA2-4565-A62B-156170B2ECBF}" type="sibTrans" cxnId="{1B4EB545-5D0D-4205-825D-64F17A7702BC}">
      <dgm:prSet/>
      <dgm:spPr/>
      <dgm:t>
        <a:bodyPr/>
        <a:lstStyle/>
        <a:p>
          <a:endParaRPr lang="zh-CN" altLang="en-US"/>
        </a:p>
      </dgm:t>
    </dgm:pt>
    <dgm:pt modelId="{98B25E90-2A4C-4D95-B273-D496D4599C14}">
      <dgm:prSet phldrT="[文本]" phldr="1"/>
      <dgm:spPr/>
      <dgm:t>
        <a:bodyPr/>
        <a:lstStyle/>
        <a:p>
          <a:endParaRPr lang="zh-CN" altLang="en-US" dirty="0"/>
        </a:p>
      </dgm:t>
    </dgm:pt>
    <dgm:pt modelId="{532CE19B-9A22-47F5-ADE7-3FF9E398CD98}" type="parTrans" cxnId="{F149BF73-180D-4912-9AF0-BC17A743D872}">
      <dgm:prSet/>
      <dgm:spPr/>
      <dgm:t>
        <a:bodyPr/>
        <a:lstStyle/>
        <a:p>
          <a:endParaRPr lang="zh-CN" altLang="en-US"/>
        </a:p>
      </dgm:t>
    </dgm:pt>
    <dgm:pt modelId="{B65A62FE-8E91-443C-BB8C-CD3DAE693092}" type="sibTrans" cxnId="{F149BF73-180D-4912-9AF0-BC17A743D872}">
      <dgm:prSet/>
      <dgm:spPr/>
      <dgm:t>
        <a:bodyPr/>
        <a:lstStyle/>
        <a:p>
          <a:endParaRPr lang="zh-CN" altLang="en-US"/>
        </a:p>
      </dgm:t>
    </dgm:pt>
    <dgm:pt modelId="{962C404E-BCA5-4868-A5D5-F9F42315B3E0}">
      <dgm:prSet phldrT="[文本]" custT="1"/>
      <dgm:spPr/>
      <dgm:t>
        <a:bodyPr/>
        <a:lstStyle/>
        <a:p>
          <a:pPr algn="l"/>
          <a:endParaRPr lang="en-US" altLang="zh-CN" sz="1600" dirty="0" smtClean="0"/>
        </a:p>
        <a:p>
          <a:pPr algn="l"/>
          <a:r>
            <a:rPr lang="zh-CN" sz="1600" dirty="0" smtClean="0"/>
            <a:t>在搜索框中输入要查找的文本内容</a:t>
          </a:r>
          <a:r>
            <a:rPr lang="en-US" sz="1600" dirty="0" smtClean="0"/>
            <a:t>“</a:t>
          </a:r>
          <a:r>
            <a:rPr lang="zh-CN" sz="1600" dirty="0" smtClean="0"/>
            <a:t>文档</a:t>
          </a:r>
          <a:r>
            <a:rPr lang="en-US" sz="1600" dirty="0" smtClean="0"/>
            <a:t>”</a:t>
          </a:r>
          <a:r>
            <a:rPr lang="zh-CN" sz="1600" dirty="0" smtClean="0"/>
            <a:t>，文档中所有的</a:t>
          </a:r>
          <a:r>
            <a:rPr lang="en-US" sz="1600" dirty="0" smtClean="0"/>
            <a:t>“</a:t>
          </a:r>
          <a:r>
            <a:rPr lang="zh-CN" sz="1600" dirty="0" smtClean="0"/>
            <a:t>文档</a:t>
          </a:r>
          <a:r>
            <a:rPr lang="en-US" sz="1600" dirty="0" smtClean="0"/>
            <a:t>”</a:t>
          </a:r>
          <a:r>
            <a:rPr lang="zh-CN" sz="1600" dirty="0" smtClean="0"/>
            <a:t>字样突出显示。单击“导航”窗格中某个匹配项，文档编辑区中显示的是该项对应的正文内容，匹配文本反向显示。</a:t>
          </a:r>
          <a:endParaRPr lang="zh-CN" altLang="en-US" sz="1600" dirty="0"/>
        </a:p>
      </dgm:t>
    </dgm:pt>
    <dgm:pt modelId="{25338A76-D4A8-41D9-9286-FE3EF9B8567F}" type="parTrans" cxnId="{FA0E351B-DC85-4B30-A807-AA78980CFEAE}">
      <dgm:prSet/>
      <dgm:spPr/>
      <dgm:t>
        <a:bodyPr/>
        <a:lstStyle/>
        <a:p>
          <a:endParaRPr lang="zh-CN" altLang="en-US"/>
        </a:p>
      </dgm:t>
    </dgm:pt>
    <dgm:pt modelId="{4975004B-4755-4B51-83FA-A2C87FAF58FC}" type="sibTrans" cxnId="{FA0E351B-DC85-4B30-A807-AA78980CFEAE}">
      <dgm:prSet/>
      <dgm:spPr/>
      <dgm:t>
        <a:bodyPr/>
        <a:lstStyle/>
        <a:p>
          <a:endParaRPr lang="zh-CN" altLang="en-US"/>
        </a:p>
      </dgm:t>
    </dgm:pt>
    <dgm:pt modelId="{6CE1F9A2-5387-4A93-8CB5-B872BAB12B15}">
      <dgm:prSet phldrT="[文本]" phldr="1"/>
      <dgm:spPr/>
      <dgm:t>
        <a:bodyPr/>
        <a:lstStyle/>
        <a:p>
          <a:endParaRPr lang="zh-CN" altLang="en-US"/>
        </a:p>
      </dgm:t>
    </dgm:pt>
    <dgm:pt modelId="{50850072-9970-44CD-8189-754F0CABD64C}" type="parTrans" cxnId="{8DA6B206-4D25-43DC-A283-8450C4CCCBF4}">
      <dgm:prSet/>
      <dgm:spPr/>
      <dgm:t>
        <a:bodyPr/>
        <a:lstStyle/>
        <a:p>
          <a:endParaRPr lang="zh-CN" altLang="en-US"/>
        </a:p>
      </dgm:t>
    </dgm:pt>
    <dgm:pt modelId="{9AD7C0D9-B595-4300-969C-F1431C63B96A}" type="sibTrans" cxnId="{8DA6B206-4D25-43DC-A283-8450C4CCCBF4}">
      <dgm:prSet/>
      <dgm:spPr/>
      <dgm:t>
        <a:bodyPr/>
        <a:lstStyle/>
        <a:p>
          <a:endParaRPr lang="zh-CN" altLang="en-US"/>
        </a:p>
      </dgm:t>
    </dgm:pt>
    <dgm:pt modelId="{2A407C17-70D5-455C-95BF-EB11BE1909DE}">
      <dgm:prSet phldrT="[文本]" phldr="1"/>
      <dgm:spPr/>
      <dgm:t>
        <a:bodyPr/>
        <a:lstStyle/>
        <a:p>
          <a:endParaRPr lang="zh-CN" altLang="en-US"/>
        </a:p>
      </dgm:t>
    </dgm:pt>
    <dgm:pt modelId="{05D20382-4FB8-426A-A693-CD7877343974}" type="parTrans" cxnId="{8ADBFEFB-2BEF-475D-95DD-62E3BBB32C61}">
      <dgm:prSet/>
      <dgm:spPr/>
      <dgm:t>
        <a:bodyPr/>
        <a:lstStyle/>
        <a:p>
          <a:endParaRPr lang="zh-CN" altLang="en-US"/>
        </a:p>
      </dgm:t>
    </dgm:pt>
    <dgm:pt modelId="{AA926935-303F-44A1-8FC9-F454EDDF479D}" type="sibTrans" cxnId="{8ADBFEFB-2BEF-475D-95DD-62E3BBB32C61}">
      <dgm:prSet/>
      <dgm:spPr/>
      <dgm:t>
        <a:bodyPr/>
        <a:lstStyle/>
        <a:p>
          <a:endParaRPr lang="zh-CN" altLang="en-US"/>
        </a:p>
      </dgm:t>
    </dgm:pt>
    <dgm:pt modelId="{A2B0D7CB-035D-4D76-9BC9-DD8ED871A9E8}" type="pres">
      <dgm:prSet presAssocID="{D17FBEE2-AD72-45A2-B333-91A543FC82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1200C99-05CC-4810-AA76-893BBE1C49B3}" type="pres">
      <dgm:prSet presAssocID="{962C404E-BCA5-4868-A5D5-F9F42315B3E0}" presName="boxAndChildren" presStyleCnt="0"/>
      <dgm:spPr/>
    </dgm:pt>
    <dgm:pt modelId="{FE359822-D503-4783-B6E0-553FE84ED1C2}" type="pres">
      <dgm:prSet presAssocID="{962C404E-BCA5-4868-A5D5-F9F42315B3E0}" presName="parentTextBox" presStyleLbl="node1" presStyleIdx="0" presStyleCnt="2"/>
      <dgm:spPr/>
      <dgm:t>
        <a:bodyPr/>
        <a:lstStyle/>
        <a:p>
          <a:endParaRPr lang="zh-CN" altLang="en-US"/>
        </a:p>
      </dgm:t>
    </dgm:pt>
    <dgm:pt modelId="{D26DD731-EBBB-4A7C-BD98-CB6103D4C5C2}" type="pres">
      <dgm:prSet presAssocID="{962C404E-BCA5-4868-A5D5-F9F42315B3E0}" presName="entireBox" presStyleLbl="node1" presStyleIdx="0" presStyleCnt="2" custScaleY="42423"/>
      <dgm:spPr/>
      <dgm:t>
        <a:bodyPr/>
        <a:lstStyle/>
        <a:p>
          <a:endParaRPr lang="zh-CN" altLang="en-US"/>
        </a:p>
      </dgm:t>
    </dgm:pt>
    <dgm:pt modelId="{E1DE12C8-1529-4D5A-8076-4304C7B1F29F}" type="pres">
      <dgm:prSet presAssocID="{962C404E-BCA5-4868-A5D5-F9F42315B3E0}" presName="descendantBox" presStyleCnt="0"/>
      <dgm:spPr/>
    </dgm:pt>
    <dgm:pt modelId="{70D7BF41-5829-4D9B-BAE7-A6C42A4E5667}" type="pres">
      <dgm:prSet presAssocID="{6CE1F9A2-5387-4A93-8CB5-B872BAB12B15}" presName="childTextBox" presStyleLbl="fgAccFollowNode1" presStyleIdx="0" presStyleCnt="4" custScaleY="355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C2D565-E457-46E3-8A9B-009747EDF3E5}" type="pres">
      <dgm:prSet presAssocID="{2A407C17-70D5-455C-95BF-EB11BE1909DE}" presName="childTextBox" presStyleLbl="fgAccFollowNode1" presStyleIdx="1" presStyleCnt="4" custScaleY="3551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AC8DD1-BD80-46FD-945A-033F2F68D0A9}" type="pres">
      <dgm:prSet presAssocID="{8462AF5F-12F7-4B57-881E-32F4CC61C4B7}" presName="sp" presStyleCnt="0"/>
      <dgm:spPr/>
    </dgm:pt>
    <dgm:pt modelId="{BAB40BE8-FAE3-476E-ADE1-93DF2D60D61A}" type="pres">
      <dgm:prSet presAssocID="{2E14F8AE-173D-49C4-94C0-5997BF20819C}" presName="arrowAndChildren" presStyleCnt="0"/>
      <dgm:spPr/>
    </dgm:pt>
    <dgm:pt modelId="{4BC54A61-8901-4361-B8BE-458EAD4735AE}" type="pres">
      <dgm:prSet presAssocID="{2E14F8AE-173D-49C4-94C0-5997BF20819C}" presName="parentTextArrow" presStyleLbl="node1" presStyleIdx="0" presStyleCnt="2"/>
      <dgm:spPr/>
      <dgm:t>
        <a:bodyPr/>
        <a:lstStyle/>
        <a:p>
          <a:endParaRPr lang="zh-CN" altLang="en-US"/>
        </a:p>
      </dgm:t>
    </dgm:pt>
    <dgm:pt modelId="{7B49F86D-A68F-4857-9FBD-BF3002840F1E}" type="pres">
      <dgm:prSet presAssocID="{2E14F8AE-173D-49C4-94C0-5997BF20819C}" presName="arrow" presStyleLbl="node1" presStyleIdx="1" presStyleCnt="2" custScaleY="44342"/>
      <dgm:spPr/>
      <dgm:t>
        <a:bodyPr/>
        <a:lstStyle/>
        <a:p>
          <a:endParaRPr lang="zh-CN" altLang="en-US"/>
        </a:p>
      </dgm:t>
    </dgm:pt>
    <dgm:pt modelId="{69EAA867-081D-4526-BAB3-C62356C8EC2C}" type="pres">
      <dgm:prSet presAssocID="{2E14F8AE-173D-49C4-94C0-5997BF20819C}" presName="descendantArrow" presStyleCnt="0"/>
      <dgm:spPr/>
    </dgm:pt>
    <dgm:pt modelId="{5D1303DA-375A-4438-92C8-873E1B77F3A2}" type="pres">
      <dgm:prSet presAssocID="{6FECB855-6B88-4445-8008-F2103560F5FD}" presName="childTextArrow" presStyleLbl="fgAccFollowNode1" presStyleIdx="2" presStyleCnt="4" custScaleY="3445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D87DE6-920B-4733-A626-57B3F7DBE60D}" type="pres">
      <dgm:prSet presAssocID="{98B25E90-2A4C-4D95-B273-D496D4599C14}" presName="childTextArrow" presStyleLbl="fgAccFollowNode1" presStyleIdx="3" presStyleCnt="4" custScaleY="3445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87FE64D-25C2-448B-AA3C-51D0F0F60350}" type="presOf" srcId="{962C404E-BCA5-4868-A5D5-F9F42315B3E0}" destId="{D26DD731-EBBB-4A7C-BD98-CB6103D4C5C2}" srcOrd="1" destOrd="0" presId="urn:microsoft.com/office/officeart/2005/8/layout/process4"/>
    <dgm:cxn modelId="{450B2BF8-1E34-4607-ABF3-88DB287143CC}" type="presOf" srcId="{2A407C17-70D5-455C-95BF-EB11BE1909DE}" destId="{04C2D565-E457-46E3-8A9B-009747EDF3E5}" srcOrd="0" destOrd="0" presId="urn:microsoft.com/office/officeart/2005/8/layout/process4"/>
    <dgm:cxn modelId="{79ED2E6E-D38C-4507-8C05-E21DFA422F84}" srcId="{D17FBEE2-AD72-45A2-B333-91A543FC8246}" destId="{2E14F8AE-173D-49C4-94C0-5997BF20819C}" srcOrd="0" destOrd="0" parTransId="{A0EB9A22-E7F7-42D2-ACD5-6519D110C1E0}" sibTransId="{8462AF5F-12F7-4B57-881E-32F4CC61C4B7}"/>
    <dgm:cxn modelId="{8ADBFEFB-2BEF-475D-95DD-62E3BBB32C61}" srcId="{962C404E-BCA5-4868-A5D5-F9F42315B3E0}" destId="{2A407C17-70D5-455C-95BF-EB11BE1909DE}" srcOrd="1" destOrd="0" parTransId="{05D20382-4FB8-426A-A693-CD7877343974}" sibTransId="{AA926935-303F-44A1-8FC9-F454EDDF479D}"/>
    <dgm:cxn modelId="{42B5BAD1-F7CE-4E9F-BE66-A74405E6BEDC}" type="presOf" srcId="{2E14F8AE-173D-49C4-94C0-5997BF20819C}" destId="{7B49F86D-A68F-4857-9FBD-BF3002840F1E}" srcOrd="1" destOrd="0" presId="urn:microsoft.com/office/officeart/2005/8/layout/process4"/>
    <dgm:cxn modelId="{8DA6B206-4D25-43DC-A283-8450C4CCCBF4}" srcId="{962C404E-BCA5-4868-A5D5-F9F42315B3E0}" destId="{6CE1F9A2-5387-4A93-8CB5-B872BAB12B15}" srcOrd="0" destOrd="0" parTransId="{50850072-9970-44CD-8189-754F0CABD64C}" sibTransId="{9AD7C0D9-B595-4300-969C-F1431C63B96A}"/>
    <dgm:cxn modelId="{5F52CB02-83AF-4955-A77A-0626EEA771AB}" type="presOf" srcId="{2E14F8AE-173D-49C4-94C0-5997BF20819C}" destId="{4BC54A61-8901-4361-B8BE-458EAD4735AE}" srcOrd="0" destOrd="0" presId="urn:microsoft.com/office/officeart/2005/8/layout/process4"/>
    <dgm:cxn modelId="{EB63EB73-4A96-4F72-9B40-3FAC76BC95C0}" type="presOf" srcId="{6CE1F9A2-5387-4A93-8CB5-B872BAB12B15}" destId="{70D7BF41-5829-4D9B-BAE7-A6C42A4E5667}" srcOrd="0" destOrd="0" presId="urn:microsoft.com/office/officeart/2005/8/layout/process4"/>
    <dgm:cxn modelId="{FA0E351B-DC85-4B30-A807-AA78980CFEAE}" srcId="{D17FBEE2-AD72-45A2-B333-91A543FC8246}" destId="{962C404E-BCA5-4868-A5D5-F9F42315B3E0}" srcOrd="1" destOrd="0" parTransId="{25338A76-D4A8-41D9-9286-FE3EF9B8567F}" sibTransId="{4975004B-4755-4B51-83FA-A2C87FAF58FC}"/>
    <dgm:cxn modelId="{1CF5FB5A-71F8-4BBA-A2E4-583CB098406C}" type="presOf" srcId="{D17FBEE2-AD72-45A2-B333-91A543FC8246}" destId="{A2B0D7CB-035D-4D76-9BC9-DD8ED871A9E8}" srcOrd="0" destOrd="0" presId="urn:microsoft.com/office/officeart/2005/8/layout/process4"/>
    <dgm:cxn modelId="{1B4EB545-5D0D-4205-825D-64F17A7702BC}" srcId="{2E14F8AE-173D-49C4-94C0-5997BF20819C}" destId="{6FECB855-6B88-4445-8008-F2103560F5FD}" srcOrd="0" destOrd="0" parTransId="{7079DE15-EE53-48AF-B740-050F80D06F50}" sibTransId="{DBDC38EF-DFA2-4565-A62B-156170B2ECBF}"/>
    <dgm:cxn modelId="{F149BF73-180D-4912-9AF0-BC17A743D872}" srcId="{2E14F8AE-173D-49C4-94C0-5997BF20819C}" destId="{98B25E90-2A4C-4D95-B273-D496D4599C14}" srcOrd="1" destOrd="0" parTransId="{532CE19B-9A22-47F5-ADE7-3FF9E398CD98}" sibTransId="{B65A62FE-8E91-443C-BB8C-CD3DAE693092}"/>
    <dgm:cxn modelId="{2BBDB8E8-1697-41EC-837A-112CDA987822}" type="presOf" srcId="{6FECB855-6B88-4445-8008-F2103560F5FD}" destId="{5D1303DA-375A-4438-92C8-873E1B77F3A2}" srcOrd="0" destOrd="0" presId="urn:microsoft.com/office/officeart/2005/8/layout/process4"/>
    <dgm:cxn modelId="{BD8AE12E-87F6-450B-8130-6522194C9DEC}" type="presOf" srcId="{962C404E-BCA5-4868-A5D5-F9F42315B3E0}" destId="{FE359822-D503-4783-B6E0-553FE84ED1C2}" srcOrd="0" destOrd="0" presId="urn:microsoft.com/office/officeart/2005/8/layout/process4"/>
    <dgm:cxn modelId="{F7738FCE-5BF4-4FB8-A513-8E2DFFFFFA27}" type="presOf" srcId="{98B25E90-2A4C-4D95-B273-D496D4599C14}" destId="{72D87DE6-920B-4733-A626-57B3F7DBE60D}" srcOrd="0" destOrd="0" presId="urn:microsoft.com/office/officeart/2005/8/layout/process4"/>
    <dgm:cxn modelId="{F3228C5C-5221-417E-9429-507C54A9FFF4}" type="presParOf" srcId="{A2B0D7CB-035D-4D76-9BC9-DD8ED871A9E8}" destId="{21200C99-05CC-4810-AA76-893BBE1C49B3}" srcOrd="0" destOrd="0" presId="urn:microsoft.com/office/officeart/2005/8/layout/process4"/>
    <dgm:cxn modelId="{A66C3CDC-F787-46FC-8C7B-40B0A349D83D}" type="presParOf" srcId="{21200C99-05CC-4810-AA76-893BBE1C49B3}" destId="{FE359822-D503-4783-B6E0-553FE84ED1C2}" srcOrd="0" destOrd="0" presId="urn:microsoft.com/office/officeart/2005/8/layout/process4"/>
    <dgm:cxn modelId="{91D094E1-7F8D-49C9-8C5C-1A44550F839A}" type="presParOf" srcId="{21200C99-05CC-4810-AA76-893BBE1C49B3}" destId="{D26DD731-EBBB-4A7C-BD98-CB6103D4C5C2}" srcOrd="1" destOrd="0" presId="urn:microsoft.com/office/officeart/2005/8/layout/process4"/>
    <dgm:cxn modelId="{884988AF-044A-4617-A281-BD0C3063EB30}" type="presParOf" srcId="{21200C99-05CC-4810-AA76-893BBE1C49B3}" destId="{E1DE12C8-1529-4D5A-8076-4304C7B1F29F}" srcOrd="2" destOrd="0" presId="urn:microsoft.com/office/officeart/2005/8/layout/process4"/>
    <dgm:cxn modelId="{71219909-26DD-4D01-8313-10E9E799BDE2}" type="presParOf" srcId="{E1DE12C8-1529-4D5A-8076-4304C7B1F29F}" destId="{70D7BF41-5829-4D9B-BAE7-A6C42A4E5667}" srcOrd="0" destOrd="0" presId="urn:microsoft.com/office/officeart/2005/8/layout/process4"/>
    <dgm:cxn modelId="{C45157F2-597F-4833-BE81-46DA09155021}" type="presParOf" srcId="{E1DE12C8-1529-4D5A-8076-4304C7B1F29F}" destId="{04C2D565-E457-46E3-8A9B-009747EDF3E5}" srcOrd="1" destOrd="0" presId="urn:microsoft.com/office/officeart/2005/8/layout/process4"/>
    <dgm:cxn modelId="{94B083B9-EEB3-4F12-93AC-8D207CA1ABBA}" type="presParOf" srcId="{A2B0D7CB-035D-4D76-9BC9-DD8ED871A9E8}" destId="{85AC8DD1-BD80-46FD-945A-033F2F68D0A9}" srcOrd="1" destOrd="0" presId="urn:microsoft.com/office/officeart/2005/8/layout/process4"/>
    <dgm:cxn modelId="{DDA07E16-286B-46D3-86BE-D0AEE6C08812}" type="presParOf" srcId="{A2B0D7CB-035D-4D76-9BC9-DD8ED871A9E8}" destId="{BAB40BE8-FAE3-476E-ADE1-93DF2D60D61A}" srcOrd="2" destOrd="0" presId="urn:microsoft.com/office/officeart/2005/8/layout/process4"/>
    <dgm:cxn modelId="{813A5275-016C-4E55-AB1E-269B66198778}" type="presParOf" srcId="{BAB40BE8-FAE3-476E-ADE1-93DF2D60D61A}" destId="{4BC54A61-8901-4361-B8BE-458EAD4735AE}" srcOrd="0" destOrd="0" presId="urn:microsoft.com/office/officeart/2005/8/layout/process4"/>
    <dgm:cxn modelId="{A38D7A1F-D3C6-4546-A0C3-2032882CB77A}" type="presParOf" srcId="{BAB40BE8-FAE3-476E-ADE1-93DF2D60D61A}" destId="{7B49F86D-A68F-4857-9FBD-BF3002840F1E}" srcOrd="1" destOrd="0" presId="urn:microsoft.com/office/officeart/2005/8/layout/process4"/>
    <dgm:cxn modelId="{42632F06-E808-4164-BB23-776C745DE30D}" type="presParOf" srcId="{BAB40BE8-FAE3-476E-ADE1-93DF2D60D61A}" destId="{69EAA867-081D-4526-BAB3-C62356C8EC2C}" srcOrd="2" destOrd="0" presId="urn:microsoft.com/office/officeart/2005/8/layout/process4"/>
    <dgm:cxn modelId="{5EC78361-6112-477E-B12A-E62CA6591830}" type="presParOf" srcId="{69EAA867-081D-4526-BAB3-C62356C8EC2C}" destId="{5D1303DA-375A-4438-92C8-873E1B77F3A2}" srcOrd="0" destOrd="0" presId="urn:microsoft.com/office/officeart/2005/8/layout/process4"/>
    <dgm:cxn modelId="{17492350-366B-4747-BFC0-F5DF29802AB7}" type="presParOf" srcId="{69EAA867-081D-4526-BAB3-C62356C8EC2C}" destId="{72D87DE6-920B-4733-A626-57B3F7DBE60D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DB01BE3-00B4-46C5-A1A0-568713A38B1F}" type="doc">
      <dgm:prSet loTypeId="urn:microsoft.com/office/officeart/2009/3/layout/IncreasingArrowsProcess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3A61870-FA5C-4B6A-92E8-9588537A933A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1</a:t>
          </a:r>
          <a:r>
            <a:rPr lang="zh-CN" altLang="en-US" dirty="0" smtClean="0"/>
            <a:t>）</a:t>
          </a:r>
          <a:endParaRPr lang="zh-CN" altLang="en-US" dirty="0"/>
        </a:p>
      </dgm:t>
    </dgm:pt>
    <dgm:pt modelId="{26917A0A-7ACC-4E96-9D34-AAB70222755D}" type="parTrans" cxnId="{D8853FCC-6632-4471-A8BC-9DEF59E577FD}">
      <dgm:prSet/>
      <dgm:spPr/>
      <dgm:t>
        <a:bodyPr/>
        <a:lstStyle/>
        <a:p>
          <a:endParaRPr lang="zh-CN" altLang="en-US"/>
        </a:p>
      </dgm:t>
    </dgm:pt>
    <dgm:pt modelId="{BC1A0FA1-5273-40E8-821A-87CE49FB0798}" type="sibTrans" cxnId="{D8853FCC-6632-4471-A8BC-9DEF59E577FD}">
      <dgm:prSet/>
      <dgm:spPr/>
      <dgm:t>
        <a:bodyPr/>
        <a:lstStyle/>
        <a:p>
          <a:endParaRPr lang="zh-CN" altLang="en-US"/>
        </a:p>
      </dgm:t>
    </dgm:pt>
    <dgm:pt modelId="{1F838713-7B8D-44B4-A60C-4CDCFA567A38}">
      <dgm:prSet phldrT="[文本]"/>
      <dgm:spPr/>
      <dgm:t>
        <a:bodyPr/>
        <a:lstStyle/>
        <a:p>
          <a:r>
            <a:rPr lang="zh-CN" dirty="0" smtClean="0"/>
            <a:t>选择“插入”选项卡</a:t>
          </a:r>
          <a:r>
            <a:rPr lang="en-US" dirty="0" smtClean="0"/>
            <a:t>→</a:t>
          </a:r>
          <a:r>
            <a:rPr lang="zh-CN" dirty="0" smtClean="0"/>
            <a:t>“符号”组</a:t>
          </a:r>
          <a:r>
            <a:rPr lang="en-US" dirty="0" smtClean="0"/>
            <a:t>→</a:t>
          </a:r>
          <a:r>
            <a:rPr lang="zh-CN" dirty="0" smtClean="0"/>
            <a:t>“符号”按钮</a:t>
          </a:r>
          <a:r>
            <a:rPr lang="en-US" dirty="0" smtClean="0"/>
            <a:t>→</a:t>
          </a:r>
          <a:r>
            <a:rPr lang="zh-CN" dirty="0" smtClean="0"/>
            <a:t>“其它符号”按钮，打开“符号”对话框</a:t>
          </a:r>
          <a:endParaRPr lang="zh-CN" altLang="en-US" dirty="0"/>
        </a:p>
      </dgm:t>
    </dgm:pt>
    <dgm:pt modelId="{D41D2A98-A3CA-4C87-810F-4D8BE8A0963E}" type="parTrans" cxnId="{08A8DAF9-CF5F-4483-954E-3BB5DA37DD45}">
      <dgm:prSet/>
      <dgm:spPr/>
      <dgm:t>
        <a:bodyPr/>
        <a:lstStyle/>
        <a:p>
          <a:endParaRPr lang="zh-CN" altLang="en-US"/>
        </a:p>
      </dgm:t>
    </dgm:pt>
    <dgm:pt modelId="{A477888E-8420-4BD6-B316-B81034FF7A29}" type="sibTrans" cxnId="{08A8DAF9-CF5F-4483-954E-3BB5DA37DD45}">
      <dgm:prSet/>
      <dgm:spPr/>
      <dgm:t>
        <a:bodyPr/>
        <a:lstStyle/>
        <a:p>
          <a:endParaRPr lang="zh-CN" altLang="en-US"/>
        </a:p>
      </dgm:t>
    </dgm:pt>
    <dgm:pt modelId="{19302C64-9BB6-4ED9-9DDE-BBA2974AFD23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2</a:t>
          </a:r>
          <a:r>
            <a:rPr lang="zh-CN" altLang="en-US" dirty="0" smtClean="0"/>
            <a:t>）</a:t>
          </a:r>
          <a:endParaRPr lang="zh-CN" altLang="en-US" dirty="0"/>
        </a:p>
      </dgm:t>
    </dgm:pt>
    <dgm:pt modelId="{2F939BF6-C00F-409F-82BC-B5C28806558B}" type="parTrans" cxnId="{D4D72725-6283-493C-8DE0-91747AF999AB}">
      <dgm:prSet/>
      <dgm:spPr/>
      <dgm:t>
        <a:bodyPr/>
        <a:lstStyle/>
        <a:p>
          <a:endParaRPr lang="zh-CN" altLang="en-US"/>
        </a:p>
      </dgm:t>
    </dgm:pt>
    <dgm:pt modelId="{EE24A5A3-43A2-443D-A8CA-F6F677FF0BB4}" type="sibTrans" cxnId="{D4D72725-6283-493C-8DE0-91747AF999AB}">
      <dgm:prSet/>
      <dgm:spPr/>
      <dgm:t>
        <a:bodyPr/>
        <a:lstStyle/>
        <a:p>
          <a:endParaRPr lang="zh-CN" altLang="en-US"/>
        </a:p>
      </dgm:t>
    </dgm:pt>
    <dgm:pt modelId="{825AD9EC-FC66-447C-9213-42D89CF96F5A}">
      <dgm:prSet phldrT="[文本]"/>
      <dgm:spPr/>
      <dgm:t>
        <a:bodyPr/>
        <a:lstStyle/>
        <a:p>
          <a:r>
            <a:rPr lang="zh-CN" dirty="0" smtClean="0"/>
            <a:t>单击“自动更正”按钮，打开 “自动更正”对话框</a:t>
          </a:r>
          <a:endParaRPr lang="zh-CN" altLang="en-US" dirty="0"/>
        </a:p>
      </dgm:t>
    </dgm:pt>
    <dgm:pt modelId="{28642BAA-DF05-4851-B698-1C3BA3B08045}" type="parTrans" cxnId="{A9A711BA-F9B3-4EB3-A28E-3FFFE879AC71}">
      <dgm:prSet/>
      <dgm:spPr/>
      <dgm:t>
        <a:bodyPr/>
        <a:lstStyle/>
        <a:p>
          <a:endParaRPr lang="zh-CN" altLang="en-US"/>
        </a:p>
      </dgm:t>
    </dgm:pt>
    <dgm:pt modelId="{040D5452-B800-4C7E-81B3-DFDA260A9345}" type="sibTrans" cxnId="{A9A711BA-F9B3-4EB3-A28E-3FFFE879AC71}">
      <dgm:prSet/>
      <dgm:spPr/>
      <dgm:t>
        <a:bodyPr/>
        <a:lstStyle/>
        <a:p>
          <a:endParaRPr lang="zh-CN" altLang="en-US"/>
        </a:p>
      </dgm:t>
    </dgm:pt>
    <dgm:pt modelId="{6DEFB1C5-B2A1-4456-A6A5-2FD1C3CFA560}">
      <dgm:prSet phldrT="[文本]"/>
      <dgm:spPr/>
      <dgm:t>
        <a:bodyPr/>
        <a:lstStyle/>
        <a:p>
          <a:r>
            <a:rPr lang="zh-CN" altLang="en-US" dirty="0" smtClean="0"/>
            <a:t>（</a:t>
          </a:r>
          <a:r>
            <a:rPr lang="en-US" altLang="zh-CN" dirty="0" smtClean="0"/>
            <a:t>3</a:t>
          </a:r>
          <a:r>
            <a:rPr lang="zh-CN" altLang="en-US" dirty="0" smtClean="0"/>
            <a:t>）</a:t>
          </a:r>
          <a:endParaRPr lang="zh-CN" altLang="en-US" dirty="0"/>
        </a:p>
      </dgm:t>
    </dgm:pt>
    <dgm:pt modelId="{D3956DAB-7582-465B-A71B-2AECDEFA64ED}" type="parTrans" cxnId="{5EDD6D68-A66C-4F0A-846E-7A21DE7BB973}">
      <dgm:prSet/>
      <dgm:spPr/>
      <dgm:t>
        <a:bodyPr/>
        <a:lstStyle/>
        <a:p>
          <a:endParaRPr lang="zh-CN" altLang="en-US"/>
        </a:p>
      </dgm:t>
    </dgm:pt>
    <dgm:pt modelId="{0E24150A-0C68-4548-A975-251B0EE283CE}" type="sibTrans" cxnId="{5EDD6D68-A66C-4F0A-846E-7A21DE7BB973}">
      <dgm:prSet/>
      <dgm:spPr/>
      <dgm:t>
        <a:bodyPr/>
        <a:lstStyle/>
        <a:p>
          <a:endParaRPr lang="zh-CN" altLang="en-US"/>
        </a:p>
      </dgm:t>
    </dgm:pt>
    <dgm:pt modelId="{E32DCEDA-D492-44A2-B3F6-1D5D6C2DFF0C}">
      <dgm:prSet phldrT="[文本]"/>
      <dgm:spPr/>
      <dgm:t>
        <a:bodyPr/>
        <a:lstStyle/>
        <a:p>
          <a:r>
            <a:rPr lang="zh-CN" dirty="0" smtClean="0"/>
            <a:t>添加“自动更正”条目的符号（例如</a:t>
          </a:r>
          <a:r>
            <a:rPr lang="en-US" dirty="0" smtClean="0"/>
            <a:t>“</a:t>
          </a:r>
          <a:r>
            <a:rPr lang="en-US" dirty="0" err="1" smtClean="0"/>
            <a:t>ckj</a:t>
          </a:r>
          <a:r>
            <a:rPr lang="en-US" dirty="0" smtClean="0"/>
            <a:t>”</a:t>
          </a:r>
          <a:r>
            <a:rPr lang="zh-CN" dirty="0" smtClean="0"/>
            <a:t>），在“</a:t>
          </a:r>
          <a:r>
            <a:rPr lang="en-US" dirty="0" err="1" smtClean="0">
              <a:hlinkClick xmlns:r="http://schemas.openxmlformats.org/officeDocument/2006/relationships" r:id="rId1"/>
            </a:rPr>
            <a:t>替换</a:t>
          </a:r>
          <a:r>
            <a:rPr lang="zh-CN" dirty="0" smtClean="0"/>
            <a:t>”编辑框中输入</a:t>
          </a:r>
          <a:r>
            <a:rPr lang="en-US" dirty="0" smtClean="0"/>
            <a:t>“</a:t>
          </a:r>
          <a:r>
            <a:rPr lang="en-US" dirty="0" err="1" smtClean="0"/>
            <a:t>ckj</a:t>
          </a:r>
          <a:r>
            <a:rPr lang="en-US" dirty="0" smtClean="0"/>
            <a:t>”</a:t>
          </a:r>
          <a:r>
            <a:rPr lang="zh-CN" dirty="0" smtClean="0"/>
            <a:t>，在</a:t>
          </a:r>
          <a:r>
            <a:rPr lang="en-US" dirty="0" smtClean="0"/>
            <a:t>“</a:t>
          </a:r>
          <a:r>
            <a:rPr lang="zh-CN" dirty="0" smtClean="0"/>
            <a:t>替换为</a:t>
          </a:r>
          <a:r>
            <a:rPr lang="en-US" dirty="0" smtClean="0"/>
            <a:t>”</a:t>
          </a:r>
          <a:r>
            <a:rPr lang="zh-CN" dirty="0" smtClean="0"/>
            <a:t>编辑框中输入替换后的内容（例如</a:t>
          </a:r>
          <a:r>
            <a:rPr lang="en-US" dirty="0" smtClean="0"/>
            <a:t>“</a:t>
          </a:r>
          <a:r>
            <a:rPr lang="zh-CN" dirty="0" smtClean="0"/>
            <a:t>长春科技学院</a:t>
          </a:r>
          <a:r>
            <a:rPr lang="en-US" dirty="0" smtClean="0"/>
            <a:t>”</a:t>
          </a:r>
          <a:r>
            <a:rPr lang="zh-CN" dirty="0" smtClean="0"/>
            <a:t>），并依次单击“添加”、“确定”按钮</a:t>
          </a:r>
          <a:endParaRPr lang="zh-CN" altLang="en-US" dirty="0"/>
        </a:p>
      </dgm:t>
    </dgm:pt>
    <dgm:pt modelId="{0A64B576-50C2-4C06-86EB-74F94A45A553}" type="parTrans" cxnId="{C7E6B412-21A3-4048-993A-1204DA966C8B}">
      <dgm:prSet/>
      <dgm:spPr/>
      <dgm:t>
        <a:bodyPr/>
        <a:lstStyle/>
        <a:p>
          <a:endParaRPr lang="zh-CN" altLang="en-US"/>
        </a:p>
      </dgm:t>
    </dgm:pt>
    <dgm:pt modelId="{1F204FA2-008A-431A-812A-82897FF7E226}" type="sibTrans" cxnId="{C7E6B412-21A3-4048-993A-1204DA966C8B}">
      <dgm:prSet/>
      <dgm:spPr/>
      <dgm:t>
        <a:bodyPr/>
        <a:lstStyle/>
        <a:p>
          <a:endParaRPr lang="zh-CN" altLang="en-US"/>
        </a:p>
      </dgm:t>
    </dgm:pt>
    <dgm:pt modelId="{B9955C1D-BAC0-4D58-A7FA-9B9D85DFCA8D}" type="pres">
      <dgm:prSet presAssocID="{9DB01BE3-00B4-46C5-A1A0-568713A38B1F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E98652EE-6449-4D8D-8238-8BC9BBDCC40E}" type="pres">
      <dgm:prSet presAssocID="{33A61870-FA5C-4B6A-92E8-9588537A933A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7F5E24-48A0-453B-9AF9-1FC36DB8657D}" type="pres">
      <dgm:prSet presAssocID="{33A61870-FA5C-4B6A-92E8-9588537A933A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A1D4EF-83B8-42BD-A704-D487C005186A}" type="pres">
      <dgm:prSet presAssocID="{19302C64-9BB6-4ED9-9DDE-BBA2974AFD23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32341C-A67C-4E94-84F8-75F8D1511CC3}" type="pres">
      <dgm:prSet presAssocID="{19302C64-9BB6-4ED9-9DDE-BBA2974AFD23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AA817B-311D-45FB-AAD6-AA8DCECA0E2B}" type="pres">
      <dgm:prSet presAssocID="{6DEFB1C5-B2A1-4456-A6A5-2FD1C3CFA560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A0C277-D4D5-4651-9EA1-D22A262F82F0}" type="pres">
      <dgm:prSet presAssocID="{6DEFB1C5-B2A1-4456-A6A5-2FD1C3CFA560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8853FCC-6632-4471-A8BC-9DEF59E577FD}" srcId="{9DB01BE3-00B4-46C5-A1A0-568713A38B1F}" destId="{33A61870-FA5C-4B6A-92E8-9588537A933A}" srcOrd="0" destOrd="0" parTransId="{26917A0A-7ACC-4E96-9D34-AAB70222755D}" sibTransId="{BC1A0FA1-5273-40E8-821A-87CE49FB0798}"/>
    <dgm:cxn modelId="{91B568DE-B542-49B8-8B5B-C18DEF52F56A}" type="presOf" srcId="{19302C64-9BB6-4ED9-9DDE-BBA2974AFD23}" destId="{49A1D4EF-83B8-42BD-A704-D487C005186A}" srcOrd="0" destOrd="0" presId="urn:microsoft.com/office/officeart/2009/3/layout/IncreasingArrowsProcess"/>
    <dgm:cxn modelId="{842B4989-76EE-413D-9E6B-DB52D27A3849}" type="presOf" srcId="{33A61870-FA5C-4B6A-92E8-9588537A933A}" destId="{E98652EE-6449-4D8D-8238-8BC9BBDCC40E}" srcOrd="0" destOrd="0" presId="urn:microsoft.com/office/officeart/2009/3/layout/IncreasingArrowsProcess"/>
    <dgm:cxn modelId="{D78E1AB7-178C-4EF0-8933-FE9F9E0E5177}" type="presOf" srcId="{6DEFB1C5-B2A1-4456-A6A5-2FD1C3CFA560}" destId="{69AA817B-311D-45FB-AAD6-AA8DCECA0E2B}" srcOrd="0" destOrd="0" presId="urn:microsoft.com/office/officeart/2009/3/layout/IncreasingArrowsProcess"/>
    <dgm:cxn modelId="{F75724A3-C98A-44F5-8360-7BB0C6D0ED33}" type="presOf" srcId="{1F838713-7B8D-44B4-A60C-4CDCFA567A38}" destId="{897F5E24-48A0-453B-9AF9-1FC36DB8657D}" srcOrd="0" destOrd="0" presId="urn:microsoft.com/office/officeart/2009/3/layout/IncreasingArrowsProcess"/>
    <dgm:cxn modelId="{C7E6B412-21A3-4048-993A-1204DA966C8B}" srcId="{6DEFB1C5-B2A1-4456-A6A5-2FD1C3CFA560}" destId="{E32DCEDA-D492-44A2-B3F6-1D5D6C2DFF0C}" srcOrd="0" destOrd="0" parTransId="{0A64B576-50C2-4C06-86EB-74F94A45A553}" sibTransId="{1F204FA2-008A-431A-812A-82897FF7E226}"/>
    <dgm:cxn modelId="{5EDD6D68-A66C-4F0A-846E-7A21DE7BB973}" srcId="{9DB01BE3-00B4-46C5-A1A0-568713A38B1F}" destId="{6DEFB1C5-B2A1-4456-A6A5-2FD1C3CFA560}" srcOrd="2" destOrd="0" parTransId="{D3956DAB-7582-465B-A71B-2AECDEFA64ED}" sibTransId="{0E24150A-0C68-4548-A975-251B0EE283CE}"/>
    <dgm:cxn modelId="{75884855-8476-4BDA-A649-00A46378CF28}" type="presOf" srcId="{825AD9EC-FC66-447C-9213-42D89CF96F5A}" destId="{CD32341C-A67C-4E94-84F8-75F8D1511CC3}" srcOrd="0" destOrd="0" presId="urn:microsoft.com/office/officeart/2009/3/layout/IncreasingArrowsProcess"/>
    <dgm:cxn modelId="{D4D72725-6283-493C-8DE0-91747AF999AB}" srcId="{9DB01BE3-00B4-46C5-A1A0-568713A38B1F}" destId="{19302C64-9BB6-4ED9-9DDE-BBA2974AFD23}" srcOrd="1" destOrd="0" parTransId="{2F939BF6-C00F-409F-82BC-B5C28806558B}" sibTransId="{EE24A5A3-43A2-443D-A8CA-F6F677FF0BB4}"/>
    <dgm:cxn modelId="{A9A711BA-F9B3-4EB3-A28E-3FFFE879AC71}" srcId="{19302C64-9BB6-4ED9-9DDE-BBA2974AFD23}" destId="{825AD9EC-FC66-447C-9213-42D89CF96F5A}" srcOrd="0" destOrd="0" parTransId="{28642BAA-DF05-4851-B698-1C3BA3B08045}" sibTransId="{040D5452-B800-4C7E-81B3-DFDA260A9345}"/>
    <dgm:cxn modelId="{08A8DAF9-CF5F-4483-954E-3BB5DA37DD45}" srcId="{33A61870-FA5C-4B6A-92E8-9588537A933A}" destId="{1F838713-7B8D-44B4-A60C-4CDCFA567A38}" srcOrd="0" destOrd="0" parTransId="{D41D2A98-A3CA-4C87-810F-4D8BE8A0963E}" sibTransId="{A477888E-8420-4BD6-B316-B81034FF7A29}"/>
    <dgm:cxn modelId="{EDF49CEA-5052-4FE2-8FD4-F5966C38ACFE}" type="presOf" srcId="{9DB01BE3-00B4-46C5-A1A0-568713A38B1F}" destId="{B9955C1D-BAC0-4D58-A7FA-9B9D85DFCA8D}" srcOrd="0" destOrd="0" presId="urn:microsoft.com/office/officeart/2009/3/layout/IncreasingArrowsProcess"/>
    <dgm:cxn modelId="{BFC985D5-05D4-48A7-935F-621E61B356A9}" type="presOf" srcId="{E32DCEDA-D492-44A2-B3F6-1D5D6C2DFF0C}" destId="{17A0C277-D4D5-4651-9EA1-D22A262F82F0}" srcOrd="0" destOrd="0" presId="urn:microsoft.com/office/officeart/2009/3/layout/IncreasingArrowsProcess"/>
    <dgm:cxn modelId="{754A0D62-F444-4E56-B61B-59CA4FE29B1D}" type="presParOf" srcId="{B9955C1D-BAC0-4D58-A7FA-9B9D85DFCA8D}" destId="{E98652EE-6449-4D8D-8238-8BC9BBDCC40E}" srcOrd="0" destOrd="0" presId="urn:microsoft.com/office/officeart/2009/3/layout/IncreasingArrowsProcess"/>
    <dgm:cxn modelId="{1CA70238-516D-4A14-B84E-861DD9C59E25}" type="presParOf" srcId="{B9955C1D-BAC0-4D58-A7FA-9B9D85DFCA8D}" destId="{897F5E24-48A0-453B-9AF9-1FC36DB8657D}" srcOrd="1" destOrd="0" presId="urn:microsoft.com/office/officeart/2009/3/layout/IncreasingArrowsProcess"/>
    <dgm:cxn modelId="{B2C41F27-3ACD-4A06-8CCF-F8718320D9DB}" type="presParOf" srcId="{B9955C1D-BAC0-4D58-A7FA-9B9D85DFCA8D}" destId="{49A1D4EF-83B8-42BD-A704-D487C005186A}" srcOrd="2" destOrd="0" presId="urn:microsoft.com/office/officeart/2009/3/layout/IncreasingArrowsProcess"/>
    <dgm:cxn modelId="{DAAF390C-AD4C-400E-BC55-156710397EFF}" type="presParOf" srcId="{B9955C1D-BAC0-4D58-A7FA-9B9D85DFCA8D}" destId="{CD32341C-A67C-4E94-84F8-75F8D1511CC3}" srcOrd="3" destOrd="0" presId="urn:microsoft.com/office/officeart/2009/3/layout/IncreasingArrowsProcess"/>
    <dgm:cxn modelId="{0F4474DB-24D1-4D1E-9362-7FBEFE3ED8AE}" type="presParOf" srcId="{B9955C1D-BAC0-4D58-A7FA-9B9D85DFCA8D}" destId="{69AA817B-311D-45FB-AAD6-AA8DCECA0E2B}" srcOrd="4" destOrd="0" presId="urn:microsoft.com/office/officeart/2009/3/layout/IncreasingArrowsProcess"/>
    <dgm:cxn modelId="{85CDB807-F2E9-4721-B1AC-E0CDF21935D7}" type="presParOf" srcId="{B9955C1D-BAC0-4D58-A7FA-9B9D85DFCA8D}" destId="{17A0C277-D4D5-4651-9EA1-D22A262F82F0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AFE7219-3C54-4D0D-B33E-72EB0103B72A}" type="doc">
      <dgm:prSet loTypeId="urn:microsoft.com/office/officeart/2009/3/layout/StepUpProcess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37EE0EC-CC72-4F27-8D2C-F49A739FEB85}">
      <dgm:prSet phldrT="[文本]"/>
      <dgm:spPr/>
      <dgm:t>
        <a:bodyPr/>
        <a:lstStyle/>
        <a:p>
          <a:r>
            <a:rPr lang="zh-CN" dirty="0" smtClean="0"/>
            <a:t>“字体”</a:t>
          </a:r>
          <a:endParaRPr lang="zh-CN" altLang="en-US" dirty="0"/>
        </a:p>
      </dgm:t>
    </dgm:pt>
    <dgm:pt modelId="{BE80CE9E-C3C8-431B-82F8-CBD12EA5303D}" type="parTrans" cxnId="{D8243700-0A91-42BD-86B1-372F6C42F0B8}">
      <dgm:prSet/>
      <dgm:spPr/>
      <dgm:t>
        <a:bodyPr/>
        <a:lstStyle/>
        <a:p>
          <a:endParaRPr lang="zh-CN" altLang="en-US"/>
        </a:p>
      </dgm:t>
    </dgm:pt>
    <dgm:pt modelId="{0D3ADD17-E537-4910-BA70-EAC1AC2D3599}" type="sibTrans" cxnId="{D8243700-0A91-42BD-86B1-372F6C42F0B8}">
      <dgm:prSet/>
      <dgm:spPr/>
      <dgm:t>
        <a:bodyPr/>
        <a:lstStyle/>
        <a:p>
          <a:endParaRPr lang="zh-CN" altLang="en-US"/>
        </a:p>
      </dgm:t>
    </dgm:pt>
    <dgm:pt modelId="{21C2B37B-4133-4FBD-9B27-6FC96130346C}">
      <dgm:prSet phldrT="[文本]"/>
      <dgm:spPr/>
      <dgm:t>
        <a:bodyPr/>
        <a:lstStyle/>
        <a:p>
          <a:r>
            <a:rPr lang="zh-CN" dirty="0" smtClean="0"/>
            <a:t>“字符间距”</a:t>
          </a:r>
          <a:endParaRPr lang="zh-CN" altLang="en-US" dirty="0"/>
        </a:p>
      </dgm:t>
    </dgm:pt>
    <dgm:pt modelId="{68DDC345-3359-476C-8AB1-0AFE62DD7647}" type="parTrans" cxnId="{22B87617-DFA7-47D6-BA37-9C363F4B5754}">
      <dgm:prSet/>
      <dgm:spPr/>
      <dgm:t>
        <a:bodyPr/>
        <a:lstStyle/>
        <a:p>
          <a:endParaRPr lang="zh-CN" altLang="en-US"/>
        </a:p>
      </dgm:t>
    </dgm:pt>
    <dgm:pt modelId="{DFBF0D57-9386-4928-B86F-8BB42352BF9F}" type="sibTrans" cxnId="{22B87617-DFA7-47D6-BA37-9C363F4B5754}">
      <dgm:prSet/>
      <dgm:spPr/>
      <dgm:t>
        <a:bodyPr/>
        <a:lstStyle/>
        <a:p>
          <a:endParaRPr lang="zh-CN" altLang="en-US"/>
        </a:p>
      </dgm:t>
    </dgm:pt>
    <dgm:pt modelId="{CF9E5D94-CA92-46BC-B7B4-4AD907E2F4DB}">
      <dgm:prSet phldrT="[文本]"/>
      <dgm:spPr/>
      <dgm:t>
        <a:bodyPr/>
        <a:lstStyle/>
        <a:p>
          <a:r>
            <a:rPr lang="zh-CN" dirty="0" smtClean="0"/>
            <a:t>“文字效果”</a:t>
          </a:r>
          <a:endParaRPr lang="zh-CN" altLang="en-US" dirty="0"/>
        </a:p>
      </dgm:t>
    </dgm:pt>
    <dgm:pt modelId="{7C504CBE-156C-48D7-BE82-75F92A66F81F}" type="parTrans" cxnId="{AF5C96F1-707D-458D-99B7-D9F8D1BB50C7}">
      <dgm:prSet/>
      <dgm:spPr/>
      <dgm:t>
        <a:bodyPr/>
        <a:lstStyle/>
        <a:p>
          <a:endParaRPr lang="zh-CN" altLang="en-US"/>
        </a:p>
      </dgm:t>
    </dgm:pt>
    <dgm:pt modelId="{9451E506-477F-4C40-82F2-DA5766CA83CD}" type="sibTrans" cxnId="{AF5C96F1-707D-458D-99B7-D9F8D1BB50C7}">
      <dgm:prSet/>
      <dgm:spPr/>
      <dgm:t>
        <a:bodyPr/>
        <a:lstStyle/>
        <a:p>
          <a:endParaRPr lang="zh-CN" altLang="en-US"/>
        </a:p>
      </dgm:t>
    </dgm:pt>
    <dgm:pt modelId="{EDB953D8-EE25-4139-962C-8A120439A0C0}" type="pres">
      <dgm:prSet presAssocID="{AAFE7219-3C54-4D0D-B33E-72EB0103B72A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33E513AE-E67E-4930-8B66-7CC2815A0269}" type="pres">
      <dgm:prSet presAssocID="{337EE0EC-CC72-4F27-8D2C-F49A739FEB85}" presName="composite" presStyleCnt="0"/>
      <dgm:spPr/>
    </dgm:pt>
    <dgm:pt modelId="{20EFF670-F431-449D-B7B4-D33054C0B58C}" type="pres">
      <dgm:prSet presAssocID="{337EE0EC-CC72-4F27-8D2C-F49A739FEB85}" presName="LShape" presStyleLbl="alignNode1" presStyleIdx="0" presStyleCnt="5"/>
      <dgm:spPr/>
    </dgm:pt>
    <dgm:pt modelId="{BDC023B5-0C20-45BC-8B54-8A6407029EB1}" type="pres">
      <dgm:prSet presAssocID="{337EE0EC-CC72-4F27-8D2C-F49A739FEB85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8C762E-9046-4C6C-9B5C-E5A63289B4AF}" type="pres">
      <dgm:prSet presAssocID="{337EE0EC-CC72-4F27-8D2C-F49A739FEB85}" presName="Triangle" presStyleLbl="alignNode1" presStyleIdx="1" presStyleCnt="5"/>
      <dgm:spPr/>
    </dgm:pt>
    <dgm:pt modelId="{BFF6B56B-8B1A-4D23-BD3D-95814EF9F2D7}" type="pres">
      <dgm:prSet presAssocID="{0D3ADD17-E537-4910-BA70-EAC1AC2D3599}" presName="sibTrans" presStyleCnt="0"/>
      <dgm:spPr/>
    </dgm:pt>
    <dgm:pt modelId="{A05C6432-9396-485F-B97C-50578D09BB6C}" type="pres">
      <dgm:prSet presAssocID="{0D3ADD17-E537-4910-BA70-EAC1AC2D3599}" presName="space" presStyleCnt="0"/>
      <dgm:spPr/>
    </dgm:pt>
    <dgm:pt modelId="{E082B768-DFA7-4798-A093-A1985E9444A1}" type="pres">
      <dgm:prSet presAssocID="{21C2B37B-4133-4FBD-9B27-6FC96130346C}" presName="composite" presStyleCnt="0"/>
      <dgm:spPr/>
    </dgm:pt>
    <dgm:pt modelId="{F852D68E-0BDE-402B-8677-D695D4EBBD32}" type="pres">
      <dgm:prSet presAssocID="{21C2B37B-4133-4FBD-9B27-6FC96130346C}" presName="LShape" presStyleLbl="alignNode1" presStyleIdx="2" presStyleCnt="5"/>
      <dgm:spPr/>
    </dgm:pt>
    <dgm:pt modelId="{61F5CAA5-8530-4F13-A28A-D4C5D859500D}" type="pres">
      <dgm:prSet presAssocID="{21C2B37B-4133-4FBD-9B27-6FC96130346C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F8733E-CAC4-42BC-8E4A-E7A96AD8761B}" type="pres">
      <dgm:prSet presAssocID="{21C2B37B-4133-4FBD-9B27-6FC96130346C}" presName="Triangle" presStyleLbl="alignNode1" presStyleIdx="3" presStyleCnt="5"/>
      <dgm:spPr/>
    </dgm:pt>
    <dgm:pt modelId="{C350E3A7-D106-42DB-809A-88813ED35D54}" type="pres">
      <dgm:prSet presAssocID="{DFBF0D57-9386-4928-B86F-8BB42352BF9F}" presName="sibTrans" presStyleCnt="0"/>
      <dgm:spPr/>
    </dgm:pt>
    <dgm:pt modelId="{0F9FBB73-914A-4808-9E29-4D105C7928E1}" type="pres">
      <dgm:prSet presAssocID="{DFBF0D57-9386-4928-B86F-8BB42352BF9F}" presName="space" presStyleCnt="0"/>
      <dgm:spPr/>
    </dgm:pt>
    <dgm:pt modelId="{D2266457-91D1-44A5-A833-6B223BC79566}" type="pres">
      <dgm:prSet presAssocID="{CF9E5D94-CA92-46BC-B7B4-4AD907E2F4DB}" presName="composite" presStyleCnt="0"/>
      <dgm:spPr/>
    </dgm:pt>
    <dgm:pt modelId="{519E4243-D7D8-4BB9-ACC0-8D86BC89981B}" type="pres">
      <dgm:prSet presAssocID="{CF9E5D94-CA92-46BC-B7B4-4AD907E2F4DB}" presName="LShape" presStyleLbl="alignNode1" presStyleIdx="4" presStyleCnt="5"/>
      <dgm:spPr/>
    </dgm:pt>
    <dgm:pt modelId="{737FF381-AEB2-4239-8D1F-21B6E4161596}" type="pres">
      <dgm:prSet presAssocID="{CF9E5D94-CA92-46BC-B7B4-4AD907E2F4DB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D9B190A-2BDC-4399-B7F0-1B7E2FF9F886}" type="presOf" srcId="{337EE0EC-CC72-4F27-8D2C-F49A739FEB85}" destId="{BDC023B5-0C20-45BC-8B54-8A6407029EB1}" srcOrd="0" destOrd="0" presId="urn:microsoft.com/office/officeart/2009/3/layout/StepUpProcess"/>
    <dgm:cxn modelId="{D45F8E98-BBB6-4311-BF9C-C39F0AA1D5C8}" type="presOf" srcId="{21C2B37B-4133-4FBD-9B27-6FC96130346C}" destId="{61F5CAA5-8530-4F13-A28A-D4C5D859500D}" srcOrd="0" destOrd="0" presId="urn:microsoft.com/office/officeart/2009/3/layout/StepUpProcess"/>
    <dgm:cxn modelId="{1F4C6147-DF3B-44E4-B0FD-52706C87FD8E}" type="presOf" srcId="{CF9E5D94-CA92-46BC-B7B4-4AD907E2F4DB}" destId="{737FF381-AEB2-4239-8D1F-21B6E4161596}" srcOrd="0" destOrd="0" presId="urn:microsoft.com/office/officeart/2009/3/layout/StepUpProcess"/>
    <dgm:cxn modelId="{D8243700-0A91-42BD-86B1-372F6C42F0B8}" srcId="{AAFE7219-3C54-4D0D-B33E-72EB0103B72A}" destId="{337EE0EC-CC72-4F27-8D2C-F49A739FEB85}" srcOrd="0" destOrd="0" parTransId="{BE80CE9E-C3C8-431B-82F8-CBD12EA5303D}" sibTransId="{0D3ADD17-E537-4910-BA70-EAC1AC2D3599}"/>
    <dgm:cxn modelId="{01A2E817-0A3F-4BE6-9DDE-3C2803743B2F}" type="presOf" srcId="{AAFE7219-3C54-4D0D-B33E-72EB0103B72A}" destId="{EDB953D8-EE25-4139-962C-8A120439A0C0}" srcOrd="0" destOrd="0" presId="urn:microsoft.com/office/officeart/2009/3/layout/StepUpProcess"/>
    <dgm:cxn modelId="{AF5C96F1-707D-458D-99B7-D9F8D1BB50C7}" srcId="{AAFE7219-3C54-4D0D-B33E-72EB0103B72A}" destId="{CF9E5D94-CA92-46BC-B7B4-4AD907E2F4DB}" srcOrd="2" destOrd="0" parTransId="{7C504CBE-156C-48D7-BE82-75F92A66F81F}" sibTransId="{9451E506-477F-4C40-82F2-DA5766CA83CD}"/>
    <dgm:cxn modelId="{22B87617-DFA7-47D6-BA37-9C363F4B5754}" srcId="{AAFE7219-3C54-4D0D-B33E-72EB0103B72A}" destId="{21C2B37B-4133-4FBD-9B27-6FC96130346C}" srcOrd="1" destOrd="0" parTransId="{68DDC345-3359-476C-8AB1-0AFE62DD7647}" sibTransId="{DFBF0D57-9386-4928-B86F-8BB42352BF9F}"/>
    <dgm:cxn modelId="{6C876A7D-8A7C-48DB-BF61-B49C08E77B8B}" type="presParOf" srcId="{EDB953D8-EE25-4139-962C-8A120439A0C0}" destId="{33E513AE-E67E-4930-8B66-7CC2815A0269}" srcOrd="0" destOrd="0" presId="urn:microsoft.com/office/officeart/2009/3/layout/StepUpProcess"/>
    <dgm:cxn modelId="{405DC8E4-6CCB-4948-8B94-1512A4A78A82}" type="presParOf" srcId="{33E513AE-E67E-4930-8B66-7CC2815A0269}" destId="{20EFF670-F431-449D-B7B4-D33054C0B58C}" srcOrd="0" destOrd="0" presId="urn:microsoft.com/office/officeart/2009/3/layout/StepUpProcess"/>
    <dgm:cxn modelId="{7F761812-99B8-4504-A594-A71FA11D17F7}" type="presParOf" srcId="{33E513AE-E67E-4930-8B66-7CC2815A0269}" destId="{BDC023B5-0C20-45BC-8B54-8A6407029EB1}" srcOrd="1" destOrd="0" presId="urn:microsoft.com/office/officeart/2009/3/layout/StepUpProcess"/>
    <dgm:cxn modelId="{72572DA3-BDD3-4530-8544-1D681CBF1187}" type="presParOf" srcId="{33E513AE-E67E-4930-8B66-7CC2815A0269}" destId="{798C762E-9046-4C6C-9B5C-E5A63289B4AF}" srcOrd="2" destOrd="0" presId="urn:microsoft.com/office/officeart/2009/3/layout/StepUpProcess"/>
    <dgm:cxn modelId="{76ED4E12-5FBB-40FE-AEA4-F6211D162166}" type="presParOf" srcId="{EDB953D8-EE25-4139-962C-8A120439A0C0}" destId="{BFF6B56B-8B1A-4D23-BD3D-95814EF9F2D7}" srcOrd="1" destOrd="0" presId="urn:microsoft.com/office/officeart/2009/3/layout/StepUpProcess"/>
    <dgm:cxn modelId="{003A97EA-FFCD-42F7-AF6D-F10C66C2C7DE}" type="presParOf" srcId="{BFF6B56B-8B1A-4D23-BD3D-95814EF9F2D7}" destId="{A05C6432-9396-485F-B97C-50578D09BB6C}" srcOrd="0" destOrd="0" presId="urn:microsoft.com/office/officeart/2009/3/layout/StepUpProcess"/>
    <dgm:cxn modelId="{9EC290EC-F902-475F-B9C7-22E1EF6F63F3}" type="presParOf" srcId="{EDB953D8-EE25-4139-962C-8A120439A0C0}" destId="{E082B768-DFA7-4798-A093-A1985E9444A1}" srcOrd="2" destOrd="0" presId="urn:microsoft.com/office/officeart/2009/3/layout/StepUpProcess"/>
    <dgm:cxn modelId="{425C743E-2CCC-4B19-B295-E3DB7D934166}" type="presParOf" srcId="{E082B768-DFA7-4798-A093-A1985E9444A1}" destId="{F852D68E-0BDE-402B-8677-D695D4EBBD32}" srcOrd="0" destOrd="0" presId="urn:microsoft.com/office/officeart/2009/3/layout/StepUpProcess"/>
    <dgm:cxn modelId="{FFAAF90E-B3A2-4F11-9BA9-0DB7F759E83A}" type="presParOf" srcId="{E082B768-DFA7-4798-A093-A1985E9444A1}" destId="{61F5CAA5-8530-4F13-A28A-D4C5D859500D}" srcOrd="1" destOrd="0" presId="urn:microsoft.com/office/officeart/2009/3/layout/StepUpProcess"/>
    <dgm:cxn modelId="{8D4F06A6-A609-41E2-98B8-32DB66A462DF}" type="presParOf" srcId="{E082B768-DFA7-4798-A093-A1985E9444A1}" destId="{02F8733E-CAC4-42BC-8E4A-E7A96AD8761B}" srcOrd="2" destOrd="0" presId="urn:microsoft.com/office/officeart/2009/3/layout/StepUpProcess"/>
    <dgm:cxn modelId="{3B426B6E-9262-4F67-9685-37990795DD68}" type="presParOf" srcId="{EDB953D8-EE25-4139-962C-8A120439A0C0}" destId="{C350E3A7-D106-42DB-809A-88813ED35D54}" srcOrd="3" destOrd="0" presId="urn:microsoft.com/office/officeart/2009/3/layout/StepUpProcess"/>
    <dgm:cxn modelId="{47E52EA4-1269-4C76-9E6D-446A0BB57BAE}" type="presParOf" srcId="{C350E3A7-D106-42DB-809A-88813ED35D54}" destId="{0F9FBB73-914A-4808-9E29-4D105C7928E1}" srcOrd="0" destOrd="0" presId="urn:microsoft.com/office/officeart/2009/3/layout/StepUpProcess"/>
    <dgm:cxn modelId="{434E3ADD-AF4E-4152-9E52-6E1EA5874499}" type="presParOf" srcId="{EDB953D8-EE25-4139-962C-8A120439A0C0}" destId="{D2266457-91D1-44A5-A833-6B223BC79566}" srcOrd="4" destOrd="0" presId="urn:microsoft.com/office/officeart/2009/3/layout/StepUpProcess"/>
    <dgm:cxn modelId="{DB4D1822-EEA3-455E-AB1B-3EB614A0483F}" type="presParOf" srcId="{D2266457-91D1-44A5-A833-6B223BC79566}" destId="{519E4243-D7D8-4BB9-ACC0-8D86BC89981B}" srcOrd="0" destOrd="0" presId="urn:microsoft.com/office/officeart/2009/3/layout/StepUpProcess"/>
    <dgm:cxn modelId="{74FA087F-B404-4E10-A64D-F4B0CDA92030}" type="presParOf" srcId="{D2266457-91D1-44A5-A833-6B223BC79566}" destId="{737FF381-AEB2-4239-8D1F-21B6E416159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7D76BB0-E5F4-4CBA-B30B-7D2B7D32FDE8}" type="doc">
      <dgm:prSet loTypeId="urn:microsoft.com/office/officeart/2009/3/layout/DescendingProcess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7156665-6C1D-47D1-A3B7-3825B7759A55}">
      <dgm:prSet phldrT="[文本]"/>
      <dgm:spPr/>
      <dgm:t>
        <a:bodyPr/>
        <a:lstStyle/>
        <a:p>
          <a:r>
            <a:rPr lang="zh-CN" dirty="0" smtClean="0"/>
            <a:t>段落对齐方式</a:t>
          </a:r>
          <a:endParaRPr lang="zh-CN" altLang="en-US" dirty="0"/>
        </a:p>
      </dgm:t>
    </dgm:pt>
    <dgm:pt modelId="{2588D3F8-7EAF-454C-A18E-A2CB25A168C3}" type="parTrans" cxnId="{318CF3EE-E211-47F4-BDAD-7F89BCFFCC6A}">
      <dgm:prSet/>
      <dgm:spPr/>
      <dgm:t>
        <a:bodyPr/>
        <a:lstStyle/>
        <a:p>
          <a:endParaRPr lang="zh-CN" altLang="en-US"/>
        </a:p>
      </dgm:t>
    </dgm:pt>
    <dgm:pt modelId="{F741F301-5318-4E2E-94FF-760C49E8C283}" type="sibTrans" cxnId="{318CF3EE-E211-47F4-BDAD-7F89BCFFCC6A}">
      <dgm:prSet/>
      <dgm:spPr/>
      <dgm:t>
        <a:bodyPr/>
        <a:lstStyle/>
        <a:p>
          <a:endParaRPr lang="zh-CN" altLang="en-US"/>
        </a:p>
      </dgm:t>
    </dgm:pt>
    <dgm:pt modelId="{AB6D6A96-4262-47ED-8461-47D975C10055}">
      <dgm:prSet phldrT="[文本]"/>
      <dgm:spPr/>
      <dgm:t>
        <a:bodyPr/>
        <a:lstStyle/>
        <a:p>
          <a:r>
            <a:rPr lang="zh-CN" dirty="0" smtClean="0"/>
            <a:t>段落缩进</a:t>
          </a:r>
          <a:endParaRPr lang="zh-CN" altLang="en-US" dirty="0"/>
        </a:p>
      </dgm:t>
    </dgm:pt>
    <dgm:pt modelId="{E687A958-2282-4F00-BAF5-56C97872DE7F}" type="parTrans" cxnId="{A57C4922-C02F-438A-84D2-F3630BB4B429}">
      <dgm:prSet/>
      <dgm:spPr/>
      <dgm:t>
        <a:bodyPr/>
        <a:lstStyle/>
        <a:p>
          <a:endParaRPr lang="zh-CN" altLang="en-US"/>
        </a:p>
      </dgm:t>
    </dgm:pt>
    <dgm:pt modelId="{0ECD3CD4-1F41-4F22-8D10-1C9B55A8EACB}" type="sibTrans" cxnId="{A57C4922-C02F-438A-84D2-F3630BB4B429}">
      <dgm:prSet/>
      <dgm:spPr/>
      <dgm:t>
        <a:bodyPr/>
        <a:lstStyle/>
        <a:p>
          <a:endParaRPr lang="zh-CN" altLang="en-US"/>
        </a:p>
      </dgm:t>
    </dgm:pt>
    <dgm:pt modelId="{DA106BCA-66DA-41CD-8213-B8C16A7BBE33}">
      <dgm:prSet phldrT="[文本]"/>
      <dgm:spPr/>
      <dgm:t>
        <a:bodyPr/>
        <a:lstStyle/>
        <a:p>
          <a:r>
            <a:rPr lang="zh-CN" dirty="0" smtClean="0"/>
            <a:t>行间距</a:t>
          </a:r>
          <a:endParaRPr lang="zh-CN" altLang="en-US" dirty="0"/>
        </a:p>
      </dgm:t>
    </dgm:pt>
    <dgm:pt modelId="{05B90E87-0A48-4AF8-9B0D-6FE5AB81431F}" type="parTrans" cxnId="{7903635A-6D86-4BC1-8CB0-2D3A15D6AF4A}">
      <dgm:prSet/>
      <dgm:spPr/>
      <dgm:t>
        <a:bodyPr/>
        <a:lstStyle/>
        <a:p>
          <a:endParaRPr lang="zh-CN" altLang="en-US"/>
        </a:p>
      </dgm:t>
    </dgm:pt>
    <dgm:pt modelId="{9C3F38F9-2384-4F93-9E0F-D95FB0C7E75A}" type="sibTrans" cxnId="{7903635A-6D86-4BC1-8CB0-2D3A15D6AF4A}">
      <dgm:prSet/>
      <dgm:spPr/>
      <dgm:t>
        <a:bodyPr/>
        <a:lstStyle/>
        <a:p>
          <a:endParaRPr lang="zh-CN" altLang="en-US"/>
        </a:p>
      </dgm:t>
    </dgm:pt>
    <dgm:pt modelId="{A42E0755-4F27-446B-B8FC-E66D0D3F124C}">
      <dgm:prSet phldrT="[文本]"/>
      <dgm:spPr/>
      <dgm:t>
        <a:bodyPr/>
        <a:lstStyle/>
        <a:p>
          <a:r>
            <a:rPr lang="en-US" altLang="zh-CN" dirty="0" smtClean="0"/>
            <a:t>      </a:t>
          </a:r>
          <a:r>
            <a:rPr lang="zh-CN" dirty="0" smtClean="0"/>
            <a:t>段前、段后间距</a:t>
          </a:r>
          <a:endParaRPr lang="zh-CN" altLang="en-US" dirty="0"/>
        </a:p>
      </dgm:t>
    </dgm:pt>
    <dgm:pt modelId="{2609791A-6F93-4AB9-B7FB-A45271EB3A31}" type="parTrans" cxnId="{217D4DAE-4FBC-4DAF-9E84-167BE0300824}">
      <dgm:prSet/>
      <dgm:spPr/>
      <dgm:t>
        <a:bodyPr/>
        <a:lstStyle/>
        <a:p>
          <a:endParaRPr lang="zh-CN" altLang="en-US"/>
        </a:p>
      </dgm:t>
    </dgm:pt>
    <dgm:pt modelId="{E0714BE7-47FB-4A4F-ADB2-EAA8AEFFE2C8}" type="sibTrans" cxnId="{217D4DAE-4FBC-4DAF-9E84-167BE0300824}">
      <dgm:prSet/>
      <dgm:spPr/>
      <dgm:t>
        <a:bodyPr/>
        <a:lstStyle/>
        <a:p>
          <a:endParaRPr lang="zh-CN" altLang="en-US"/>
        </a:p>
      </dgm:t>
    </dgm:pt>
    <dgm:pt modelId="{C02F9F54-EAB9-4C88-8B7B-A85F7F67750D}">
      <dgm:prSet phldrT="[文本]" phldr="1"/>
      <dgm:spPr/>
      <dgm:t>
        <a:bodyPr/>
        <a:lstStyle/>
        <a:p>
          <a:endParaRPr lang="zh-CN" altLang="en-US"/>
        </a:p>
      </dgm:t>
    </dgm:pt>
    <dgm:pt modelId="{09B2C1B9-69E5-436B-9ABB-20381E6C80A5}" type="parTrans" cxnId="{290E7EAA-466A-4808-B198-EC80D63AD608}">
      <dgm:prSet/>
      <dgm:spPr/>
      <dgm:t>
        <a:bodyPr/>
        <a:lstStyle/>
        <a:p>
          <a:endParaRPr lang="zh-CN" altLang="en-US"/>
        </a:p>
      </dgm:t>
    </dgm:pt>
    <dgm:pt modelId="{3C5AB581-803E-49DC-B070-55769F5D3C7B}" type="sibTrans" cxnId="{290E7EAA-466A-4808-B198-EC80D63AD608}">
      <dgm:prSet/>
      <dgm:spPr/>
      <dgm:t>
        <a:bodyPr/>
        <a:lstStyle/>
        <a:p>
          <a:endParaRPr lang="zh-CN" altLang="en-US"/>
        </a:p>
      </dgm:t>
    </dgm:pt>
    <dgm:pt modelId="{EA44A2F2-F5AA-45E5-B64F-7D729D3F059A}" type="pres">
      <dgm:prSet presAssocID="{97D76BB0-E5F4-4CBA-B30B-7D2B7D32FDE8}" presName="Name0" presStyleCnt="0">
        <dgm:presLayoutVars>
          <dgm:chMax val="7"/>
          <dgm:chPref val="5"/>
        </dgm:presLayoutVars>
      </dgm:prSet>
      <dgm:spPr/>
      <dgm:t>
        <a:bodyPr/>
        <a:lstStyle/>
        <a:p>
          <a:endParaRPr lang="zh-CN" altLang="en-US"/>
        </a:p>
      </dgm:t>
    </dgm:pt>
    <dgm:pt modelId="{844E43BF-A1BF-4C82-9A5C-EF14E9347DD1}" type="pres">
      <dgm:prSet presAssocID="{97D76BB0-E5F4-4CBA-B30B-7D2B7D32FDE8}" presName="arrowNode" presStyleLbl="node1" presStyleIdx="0" presStyleCnt="1"/>
      <dgm:spPr/>
    </dgm:pt>
    <dgm:pt modelId="{1389A360-5232-4164-B443-24D843713A25}" type="pres">
      <dgm:prSet presAssocID="{D7156665-6C1D-47D1-A3B7-3825B7759A55}" presName="txNode1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77B785-4EF2-4B4C-A1CC-C798F6B91410}" type="pres">
      <dgm:prSet presAssocID="{AB6D6A96-4262-47ED-8461-47D975C10055}" presName="txNode2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56C61D-E035-46F6-B545-6A11B29863DB}" type="pres">
      <dgm:prSet presAssocID="{0ECD3CD4-1F41-4F22-8D10-1C9B55A8EACB}" presName="dotNode2" presStyleCnt="0"/>
      <dgm:spPr/>
    </dgm:pt>
    <dgm:pt modelId="{D7975DC4-2E9B-4FFE-A9A2-E9DF328A1CFD}" type="pres">
      <dgm:prSet presAssocID="{0ECD3CD4-1F41-4F22-8D10-1C9B55A8EACB}" presName="dotRepeatNode" presStyleLbl="fgShp" presStyleIdx="0" presStyleCnt="3"/>
      <dgm:spPr/>
      <dgm:t>
        <a:bodyPr/>
        <a:lstStyle/>
        <a:p>
          <a:endParaRPr lang="zh-CN" altLang="en-US"/>
        </a:p>
      </dgm:t>
    </dgm:pt>
    <dgm:pt modelId="{677CDC3E-0646-47C8-8CE8-2971CADB1977}" type="pres">
      <dgm:prSet presAssocID="{DA106BCA-66DA-41CD-8213-B8C16A7BBE33}" presName="txNode3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453C49-A027-43B7-90FC-1523C7CFE340}" type="pres">
      <dgm:prSet presAssocID="{9C3F38F9-2384-4F93-9E0F-D95FB0C7E75A}" presName="dotNode3" presStyleCnt="0"/>
      <dgm:spPr/>
    </dgm:pt>
    <dgm:pt modelId="{90694BF4-2973-4535-A190-43069943FD9F}" type="pres">
      <dgm:prSet presAssocID="{9C3F38F9-2384-4F93-9E0F-D95FB0C7E75A}" presName="dotRepeatNode" presStyleLbl="fgShp" presStyleIdx="1" presStyleCnt="3"/>
      <dgm:spPr/>
      <dgm:t>
        <a:bodyPr/>
        <a:lstStyle/>
        <a:p>
          <a:endParaRPr lang="zh-CN" altLang="en-US"/>
        </a:p>
      </dgm:t>
    </dgm:pt>
    <dgm:pt modelId="{2DFEC523-FCB0-4054-84D1-87C102D2FD94}" type="pres">
      <dgm:prSet presAssocID="{A42E0755-4F27-446B-B8FC-E66D0D3F124C}" presName="txNode4" presStyleLbl="revTx" presStyleIdx="3" presStyleCnt="5" custScaleX="15496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2613B9-9113-4727-8D4D-F1A9CBE62E23}" type="pres">
      <dgm:prSet presAssocID="{E0714BE7-47FB-4A4F-ADB2-EAA8AEFFE2C8}" presName="dotNode4" presStyleCnt="0"/>
      <dgm:spPr/>
    </dgm:pt>
    <dgm:pt modelId="{46686989-0FBE-4C46-BC2D-BB972853FCC3}" type="pres">
      <dgm:prSet presAssocID="{E0714BE7-47FB-4A4F-ADB2-EAA8AEFFE2C8}" presName="dotRepeatNode" presStyleLbl="fgShp" presStyleIdx="2" presStyleCnt="3"/>
      <dgm:spPr/>
      <dgm:t>
        <a:bodyPr/>
        <a:lstStyle/>
        <a:p>
          <a:endParaRPr lang="zh-CN" altLang="en-US"/>
        </a:p>
      </dgm:t>
    </dgm:pt>
    <dgm:pt modelId="{67023599-A740-4CAE-921C-4D1DCC794A1C}" type="pres">
      <dgm:prSet presAssocID="{C02F9F54-EAB9-4C88-8B7B-A85F7F67750D}" presName="txNode5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678572D-B989-47DF-8333-E61A16C2634B}" type="presOf" srcId="{0ECD3CD4-1F41-4F22-8D10-1C9B55A8EACB}" destId="{D7975DC4-2E9B-4FFE-A9A2-E9DF328A1CFD}" srcOrd="0" destOrd="0" presId="urn:microsoft.com/office/officeart/2009/3/layout/DescendingProcess"/>
    <dgm:cxn modelId="{DDBDF1A6-B98C-4DF2-9AD6-95F03EBA2790}" type="presOf" srcId="{9C3F38F9-2384-4F93-9E0F-D95FB0C7E75A}" destId="{90694BF4-2973-4535-A190-43069943FD9F}" srcOrd="0" destOrd="0" presId="urn:microsoft.com/office/officeart/2009/3/layout/DescendingProcess"/>
    <dgm:cxn modelId="{318CF3EE-E211-47F4-BDAD-7F89BCFFCC6A}" srcId="{97D76BB0-E5F4-4CBA-B30B-7D2B7D32FDE8}" destId="{D7156665-6C1D-47D1-A3B7-3825B7759A55}" srcOrd="0" destOrd="0" parTransId="{2588D3F8-7EAF-454C-A18E-A2CB25A168C3}" sibTransId="{F741F301-5318-4E2E-94FF-760C49E8C283}"/>
    <dgm:cxn modelId="{0466CA79-10AD-41FC-844C-8492C3F877E3}" type="presOf" srcId="{E0714BE7-47FB-4A4F-ADB2-EAA8AEFFE2C8}" destId="{46686989-0FBE-4C46-BC2D-BB972853FCC3}" srcOrd="0" destOrd="0" presId="urn:microsoft.com/office/officeart/2009/3/layout/DescendingProcess"/>
    <dgm:cxn modelId="{A57C4922-C02F-438A-84D2-F3630BB4B429}" srcId="{97D76BB0-E5F4-4CBA-B30B-7D2B7D32FDE8}" destId="{AB6D6A96-4262-47ED-8461-47D975C10055}" srcOrd="1" destOrd="0" parTransId="{E687A958-2282-4F00-BAF5-56C97872DE7F}" sibTransId="{0ECD3CD4-1F41-4F22-8D10-1C9B55A8EACB}"/>
    <dgm:cxn modelId="{95C8F4F5-A894-447F-A657-F97B40E5F107}" type="presOf" srcId="{D7156665-6C1D-47D1-A3B7-3825B7759A55}" destId="{1389A360-5232-4164-B443-24D843713A25}" srcOrd="0" destOrd="0" presId="urn:microsoft.com/office/officeart/2009/3/layout/DescendingProcess"/>
    <dgm:cxn modelId="{7903635A-6D86-4BC1-8CB0-2D3A15D6AF4A}" srcId="{97D76BB0-E5F4-4CBA-B30B-7D2B7D32FDE8}" destId="{DA106BCA-66DA-41CD-8213-B8C16A7BBE33}" srcOrd="2" destOrd="0" parTransId="{05B90E87-0A48-4AF8-9B0D-6FE5AB81431F}" sibTransId="{9C3F38F9-2384-4F93-9E0F-D95FB0C7E75A}"/>
    <dgm:cxn modelId="{E40B68ED-D293-4657-9801-9433A77D5F2F}" type="presOf" srcId="{DA106BCA-66DA-41CD-8213-B8C16A7BBE33}" destId="{677CDC3E-0646-47C8-8CE8-2971CADB1977}" srcOrd="0" destOrd="0" presId="urn:microsoft.com/office/officeart/2009/3/layout/DescendingProcess"/>
    <dgm:cxn modelId="{D288A292-2188-485D-B62E-090432F65B26}" type="presOf" srcId="{A42E0755-4F27-446B-B8FC-E66D0D3F124C}" destId="{2DFEC523-FCB0-4054-84D1-87C102D2FD94}" srcOrd="0" destOrd="0" presId="urn:microsoft.com/office/officeart/2009/3/layout/DescendingProcess"/>
    <dgm:cxn modelId="{FB6A491D-A700-4E53-9829-B299407B1513}" type="presOf" srcId="{C02F9F54-EAB9-4C88-8B7B-A85F7F67750D}" destId="{67023599-A740-4CAE-921C-4D1DCC794A1C}" srcOrd="0" destOrd="0" presId="urn:microsoft.com/office/officeart/2009/3/layout/DescendingProcess"/>
    <dgm:cxn modelId="{94B0D94E-1B12-44DB-9275-5CD7F51AE9CC}" type="presOf" srcId="{AB6D6A96-4262-47ED-8461-47D975C10055}" destId="{9777B785-4EF2-4B4C-A1CC-C798F6B91410}" srcOrd="0" destOrd="0" presId="urn:microsoft.com/office/officeart/2009/3/layout/DescendingProcess"/>
    <dgm:cxn modelId="{290E7EAA-466A-4808-B198-EC80D63AD608}" srcId="{97D76BB0-E5F4-4CBA-B30B-7D2B7D32FDE8}" destId="{C02F9F54-EAB9-4C88-8B7B-A85F7F67750D}" srcOrd="4" destOrd="0" parTransId="{09B2C1B9-69E5-436B-9ABB-20381E6C80A5}" sibTransId="{3C5AB581-803E-49DC-B070-55769F5D3C7B}"/>
    <dgm:cxn modelId="{6BB1331C-E965-4201-AAC8-4230CB2B9054}" type="presOf" srcId="{97D76BB0-E5F4-4CBA-B30B-7D2B7D32FDE8}" destId="{EA44A2F2-F5AA-45E5-B64F-7D729D3F059A}" srcOrd="0" destOrd="0" presId="urn:microsoft.com/office/officeart/2009/3/layout/DescendingProcess"/>
    <dgm:cxn modelId="{217D4DAE-4FBC-4DAF-9E84-167BE0300824}" srcId="{97D76BB0-E5F4-4CBA-B30B-7D2B7D32FDE8}" destId="{A42E0755-4F27-446B-B8FC-E66D0D3F124C}" srcOrd="3" destOrd="0" parTransId="{2609791A-6F93-4AB9-B7FB-A45271EB3A31}" sibTransId="{E0714BE7-47FB-4A4F-ADB2-EAA8AEFFE2C8}"/>
    <dgm:cxn modelId="{20B99620-494D-45CA-B8B2-4D5637295D79}" type="presParOf" srcId="{EA44A2F2-F5AA-45E5-B64F-7D729D3F059A}" destId="{844E43BF-A1BF-4C82-9A5C-EF14E9347DD1}" srcOrd="0" destOrd="0" presId="urn:microsoft.com/office/officeart/2009/3/layout/DescendingProcess"/>
    <dgm:cxn modelId="{880DCD17-FE1B-4452-8C44-C9483AD5E8BF}" type="presParOf" srcId="{EA44A2F2-F5AA-45E5-B64F-7D729D3F059A}" destId="{1389A360-5232-4164-B443-24D843713A25}" srcOrd="1" destOrd="0" presId="urn:microsoft.com/office/officeart/2009/3/layout/DescendingProcess"/>
    <dgm:cxn modelId="{ADF216D4-86FF-42E1-9F79-234A2D10FB88}" type="presParOf" srcId="{EA44A2F2-F5AA-45E5-B64F-7D729D3F059A}" destId="{9777B785-4EF2-4B4C-A1CC-C798F6B91410}" srcOrd="2" destOrd="0" presId="urn:microsoft.com/office/officeart/2009/3/layout/DescendingProcess"/>
    <dgm:cxn modelId="{A0673DC3-197E-4979-A5B2-80202FC6B788}" type="presParOf" srcId="{EA44A2F2-F5AA-45E5-B64F-7D729D3F059A}" destId="{8B56C61D-E035-46F6-B545-6A11B29863DB}" srcOrd="3" destOrd="0" presId="urn:microsoft.com/office/officeart/2009/3/layout/DescendingProcess"/>
    <dgm:cxn modelId="{19AF102C-98DB-4584-9F31-D0BF1440BB56}" type="presParOf" srcId="{8B56C61D-E035-46F6-B545-6A11B29863DB}" destId="{D7975DC4-2E9B-4FFE-A9A2-E9DF328A1CFD}" srcOrd="0" destOrd="0" presId="urn:microsoft.com/office/officeart/2009/3/layout/DescendingProcess"/>
    <dgm:cxn modelId="{58CFA90C-1BA3-4EC2-9F95-831FAE8A4542}" type="presParOf" srcId="{EA44A2F2-F5AA-45E5-B64F-7D729D3F059A}" destId="{677CDC3E-0646-47C8-8CE8-2971CADB1977}" srcOrd="4" destOrd="0" presId="urn:microsoft.com/office/officeart/2009/3/layout/DescendingProcess"/>
    <dgm:cxn modelId="{A395DB71-A48B-43F5-908E-A65EA722EDB9}" type="presParOf" srcId="{EA44A2F2-F5AA-45E5-B64F-7D729D3F059A}" destId="{07453C49-A027-43B7-90FC-1523C7CFE340}" srcOrd="5" destOrd="0" presId="urn:microsoft.com/office/officeart/2009/3/layout/DescendingProcess"/>
    <dgm:cxn modelId="{DFFDA9EC-E0C4-4C42-BD0D-B1CE6BD8A6A7}" type="presParOf" srcId="{07453C49-A027-43B7-90FC-1523C7CFE340}" destId="{90694BF4-2973-4535-A190-43069943FD9F}" srcOrd="0" destOrd="0" presId="urn:microsoft.com/office/officeart/2009/3/layout/DescendingProcess"/>
    <dgm:cxn modelId="{C1D84D55-0980-41AD-BC32-4F701EAE50AE}" type="presParOf" srcId="{EA44A2F2-F5AA-45E5-B64F-7D729D3F059A}" destId="{2DFEC523-FCB0-4054-84D1-87C102D2FD94}" srcOrd="6" destOrd="0" presId="urn:microsoft.com/office/officeart/2009/3/layout/DescendingProcess"/>
    <dgm:cxn modelId="{7BDDD548-5C28-4B2A-B3F8-631C3E94B874}" type="presParOf" srcId="{EA44A2F2-F5AA-45E5-B64F-7D729D3F059A}" destId="{B02613B9-9113-4727-8D4D-F1A9CBE62E23}" srcOrd="7" destOrd="0" presId="urn:microsoft.com/office/officeart/2009/3/layout/DescendingProcess"/>
    <dgm:cxn modelId="{4D71F441-4174-4462-9252-B7620213ED3B}" type="presParOf" srcId="{B02613B9-9113-4727-8D4D-F1A9CBE62E23}" destId="{46686989-0FBE-4C46-BC2D-BB972853FCC3}" srcOrd="0" destOrd="0" presId="urn:microsoft.com/office/officeart/2009/3/layout/DescendingProcess"/>
    <dgm:cxn modelId="{C9AA201D-DFB0-4F6A-A775-81D1B59349A1}" type="presParOf" srcId="{EA44A2F2-F5AA-45E5-B64F-7D729D3F059A}" destId="{67023599-A740-4CAE-921C-4D1DCC794A1C}" srcOrd="8" destOrd="0" presId="urn:microsoft.com/office/officeart/2009/3/layout/Descending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FFA5AC7-21C0-4ABC-A74D-CBBC8DE6EA2C}" type="doc">
      <dgm:prSet loTypeId="urn:microsoft.com/office/officeart/2005/8/layout/chevron2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96E22F5-E81E-403D-9F88-BB6772DCC77F}">
      <dgm:prSet phldrT="[文本]"/>
      <dgm:spPr/>
      <dgm:t>
        <a:bodyPr/>
        <a:lstStyle/>
        <a:p>
          <a:r>
            <a:rPr lang="zh-CN" altLang="zh-CN" dirty="0" smtClean="0"/>
            <a:t>（</a:t>
          </a:r>
          <a:r>
            <a:rPr lang="en-US" altLang="zh-CN" dirty="0" smtClean="0"/>
            <a:t>1</a:t>
          </a:r>
          <a:r>
            <a:rPr lang="zh-CN" altLang="zh-CN" dirty="0" smtClean="0"/>
            <a:t>）</a:t>
          </a:r>
          <a:endParaRPr lang="zh-CN" altLang="en-US" dirty="0"/>
        </a:p>
      </dgm:t>
    </dgm:pt>
    <dgm:pt modelId="{B0C71B0E-AD51-4AC1-B62B-461C1247622C}" type="parTrans" cxnId="{F24F6817-FA78-4C81-88A4-96B0D749128D}">
      <dgm:prSet/>
      <dgm:spPr/>
      <dgm:t>
        <a:bodyPr/>
        <a:lstStyle/>
        <a:p>
          <a:endParaRPr lang="zh-CN" altLang="en-US"/>
        </a:p>
      </dgm:t>
    </dgm:pt>
    <dgm:pt modelId="{E2671364-D683-4246-95D0-9CD875B25CE9}" type="sibTrans" cxnId="{F24F6817-FA78-4C81-88A4-96B0D749128D}">
      <dgm:prSet/>
      <dgm:spPr/>
      <dgm:t>
        <a:bodyPr/>
        <a:lstStyle/>
        <a:p>
          <a:endParaRPr lang="zh-CN" altLang="en-US"/>
        </a:p>
      </dgm:t>
    </dgm:pt>
    <dgm:pt modelId="{4E881CCB-318A-4CC8-8AEB-A36611C76D14}">
      <dgm:prSet phldrT="[文本]" custT="1"/>
      <dgm:spPr/>
      <dgm:t>
        <a:bodyPr/>
        <a:lstStyle/>
        <a:p>
          <a:r>
            <a:rPr lang="zh-CN" sz="1800" dirty="0" smtClean="0"/>
            <a:t>将插入点定位在文档的第</a:t>
          </a:r>
          <a:r>
            <a:rPr lang="en-US" sz="1800" dirty="0" smtClean="0"/>
            <a:t>2</a:t>
          </a:r>
          <a:r>
            <a:rPr lang="zh-CN" sz="1800" dirty="0" smtClean="0"/>
            <a:t>段</a:t>
          </a:r>
          <a:endParaRPr lang="zh-CN" altLang="en-US" sz="1800" dirty="0"/>
        </a:p>
      </dgm:t>
    </dgm:pt>
    <dgm:pt modelId="{806F1117-4F73-4C65-8D7E-A72EE922C334}" type="parTrans" cxnId="{B9F94AE8-58D3-4CD2-9210-232B3FD7F649}">
      <dgm:prSet/>
      <dgm:spPr/>
      <dgm:t>
        <a:bodyPr/>
        <a:lstStyle/>
        <a:p>
          <a:endParaRPr lang="zh-CN" altLang="en-US"/>
        </a:p>
      </dgm:t>
    </dgm:pt>
    <dgm:pt modelId="{1B934623-8DFF-41D7-BB8A-D2AD765F16FE}" type="sibTrans" cxnId="{B9F94AE8-58D3-4CD2-9210-232B3FD7F649}">
      <dgm:prSet/>
      <dgm:spPr/>
      <dgm:t>
        <a:bodyPr/>
        <a:lstStyle/>
        <a:p>
          <a:endParaRPr lang="zh-CN" altLang="en-US"/>
        </a:p>
      </dgm:t>
    </dgm:pt>
    <dgm:pt modelId="{94D8D6DB-620E-4AE2-A528-CEE207E4EB26}">
      <dgm:prSet phldrT="[文本]"/>
      <dgm:spPr/>
      <dgm:t>
        <a:bodyPr/>
        <a:lstStyle/>
        <a:p>
          <a:r>
            <a:rPr lang="zh-CN" altLang="zh-CN" dirty="0" smtClean="0"/>
            <a:t>（</a:t>
          </a:r>
          <a:r>
            <a:rPr lang="en-US" altLang="zh-CN" dirty="0" smtClean="0"/>
            <a:t>2</a:t>
          </a:r>
          <a:r>
            <a:rPr lang="zh-CN" altLang="zh-CN" dirty="0" smtClean="0"/>
            <a:t>）</a:t>
          </a:r>
          <a:endParaRPr lang="zh-CN" altLang="en-US" dirty="0"/>
        </a:p>
      </dgm:t>
    </dgm:pt>
    <dgm:pt modelId="{27797372-A4CE-49AF-B3C3-47D8FC93F502}" type="parTrans" cxnId="{AE5E283F-56BF-4F32-95F3-E71A29E01F85}">
      <dgm:prSet/>
      <dgm:spPr/>
      <dgm:t>
        <a:bodyPr/>
        <a:lstStyle/>
        <a:p>
          <a:endParaRPr lang="zh-CN" altLang="en-US"/>
        </a:p>
      </dgm:t>
    </dgm:pt>
    <dgm:pt modelId="{8CA62EE5-F054-4140-9051-47766FDA13CA}" type="sibTrans" cxnId="{AE5E283F-56BF-4F32-95F3-E71A29E01F85}">
      <dgm:prSet/>
      <dgm:spPr/>
      <dgm:t>
        <a:bodyPr/>
        <a:lstStyle/>
        <a:p>
          <a:endParaRPr lang="zh-CN" altLang="en-US"/>
        </a:p>
      </dgm:t>
    </dgm:pt>
    <dgm:pt modelId="{A58A14BF-C3D7-408D-AC4E-A6619ED3F45C}">
      <dgm:prSet phldrT="[文本]" custT="1"/>
      <dgm:spPr/>
      <dgm:t>
        <a:bodyPr/>
        <a:lstStyle/>
        <a:p>
          <a:pPr>
            <a:lnSpc>
              <a:spcPct val="100000"/>
            </a:lnSpc>
          </a:pPr>
          <a:r>
            <a:rPr lang="zh-CN" sz="1600" dirty="0" smtClean="0"/>
            <a:t>选择“插入”选项卡</a:t>
          </a:r>
          <a:r>
            <a:rPr lang="en-US" sz="1600" dirty="0" smtClean="0"/>
            <a:t>→</a:t>
          </a:r>
          <a:r>
            <a:rPr lang="zh-CN" sz="1600" dirty="0" smtClean="0"/>
            <a:t>“文本”组</a:t>
          </a:r>
          <a:r>
            <a:rPr lang="en-US" sz="1600" dirty="0" smtClean="0"/>
            <a:t>→</a:t>
          </a:r>
          <a:r>
            <a:rPr lang="zh-CN" sz="1600" dirty="0" smtClean="0"/>
            <a:t>“首字下沉”按钮，弹出“首字下沉”下拉列表，选择“首字下沉选项”命令 “首字下沉”对话框。</a:t>
          </a:r>
          <a:endParaRPr lang="zh-CN" altLang="en-US" sz="1600" dirty="0"/>
        </a:p>
      </dgm:t>
    </dgm:pt>
    <dgm:pt modelId="{4533651C-EAD2-4084-BFF1-AEE7026EFDB7}" type="parTrans" cxnId="{8B5C651F-EB3A-4B0A-BE6A-41D8BE4B7A9B}">
      <dgm:prSet/>
      <dgm:spPr/>
      <dgm:t>
        <a:bodyPr/>
        <a:lstStyle/>
        <a:p>
          <a:endParaRPr lang="zh-CN" altLang="en-US"/>
        </a:p>
      </dgm:t>
    </dgm:pt>
    <dgm:pt modelId="{07F10F9E-0D10-4426-8491-BC0763742E5B}" type="sibTrans" cxnId="{8B5C651F-EB3A-4B0A-BE6A-41D8BE4B7A9B}">
      <dgm:prSet/>
      <dgm:spPr/>
      <dgm:t>
        <a:bodyPr/>
        <a:lstStyle/>
        <a:p>
          <a:endParaRPr lang="zh-CN" altLang="en-US"/>
        </a:p>
      </dgm:t>
    </dgm:pt>
    <dgm:pt modelId="{48509BB3-D0DA-4692-AFAE-B9E97039C996}">
      <dgm:prSet phldrT="[文本]"/>
      <dgm:spPr/>
      <dgm:t>
        <a:bodyPr/>
        <a:lstStyle/>
        <a:p>
          <a:r>
            <a:rPr lang="en-US" altLang="zh-CN" dirty="0" smtClean="0"/>
            <a:t>(3)</a:t>
          </a:r>
          <a:endParaRPr lang="zh-CN" altLang="en-US" dirty="0"/>
        </a:p>
      </dgm:t>
    </dgm:pt>
    <dgm:pt modelId="{24FD4DDE-D23F-4D6F-9569-62805808DD02}" type="parTrans" cxnId="{E2846368-4F55-4E8D-8D7D-8A419062F360}">
      <dgm:prSet/>
      <dgm:spPr/>
      <dgm:t>
        <a:bodyPr/>
        <a:lstStyle/>
        <a:p>
          <a:endParaRPr lang="zh-CN" altLang="en-US"/>
        </a:p>
      </dgm:t>
    </dgm:pt>
    <dgm:pt modelId="{65CC14AA-A452-492C-85C7-7C439F8948A2}" type="sibTrans" cxnId="{E2846368-4F55-4E8D-8D7D-8A419062F360}">
      <dgm:prSet/>
      <dgm:spPr/>
      <dgm:t>
        <a:bodyPr/>
        <a:lstStyle/>
        <a:p>
          <a:endParaRPr lang="zh-CN" altLang="en-US"/>
        </a:p>
      </dgm:t>
    </dgm:pt>
    <dgm:pt modelId="{08432D46-7A78-4948-9C08-B02B9C5B2D79}">
      <dgm:prSet phldrT="[文本]" custT="1"/>
      <dgm:spPr/>
      <dgm:t>
        <a:bodyPr/>
        <a:lstStyle/>
        <a:p>
          <a:r>
            <a:rPr lang="zh-CN" sz="1600" dirty="0" smtClean="0"/>
            <a:t>在“位置”中选择“下沉”，在“下沉行数”文本框中输入</a:t>
          </a:r>
          <a:r>
            <a:rPr lang="en-US" sz="1600" dirty="0" smtClean="0"/>
            <a:t>3</a:t>
          </a:r>
          <a:r>
            <a:rPr lang="zh-CN" sz="1600" dirty="0" smtClean="0"/>
            <a:t>，在“字体”中选择“楷体”在“距正文”文本框中输入“</a:t>
          </a:r>
          <a:r>
            <a:rPr lang="en-US" sz="1600" dirty="0" smtClean="0"/>
            <a:t>0.1</a:t>
          </a:r>
          <a:r>
            <a:rPr lang="zh-CN" sz="1600" dirty="0" smtClean="0"/>
            <a:t>厘米”，最后单击“确定”按钮。</a:t>
          </a:r>
          <a:endParaRPr lang="zh-CN" altLang="en-US" sz="1600" dirty="0"/>
        </a:p>
      </dgm:t>
    </dgm:pt>
    <dgm:pt modelId="{CB523F9B-5F03-4844-AA5C-652301DD2283}" type="parTrans" cxnId="{44FDB7B9-830E-4A84-848D-06B552A87803}">
      <dgm:prSet/>
      <dgm:spPr/>
      <dgm:t>
        <a:bodyPr/>
        <a:lstStyle/>
        <a:p>
          <a:endParaRPr lang="zh-CN" altLang="en-US"/>
        </a:p>
      </dgm:t>
    </dgm:pt>
    <dgm:pt modelId="{30377250-312E-40B8-9B55-59445A80C3DA}" type="sibTrans" cxnId="{44FDB7B9-830E-4A84-848D-06B552A87803}">
      <dgm:prSet/>
      <dgm:spPr/>
      <dgm:t>
        <a:bodyPr/>
        <a:lstStyle/>
        <a:p>
          <a:endParaRPr lang="zh-CN" altLang="en-US"/>
        </a:p>
      </dgm:t>
    </dgm:pt>
    <dgm:pt modelId="{133AC209-6EC7-4977-AFC3-ED2B0EA13B7D}" type="pres">
      <dgm:prSet presAssocID="{5FFA5AC7-21C0-4ABC-A74D-CBBC8DE6EA2C}" presName="linearFlow" presStyleCnt="0">
        <dgm:presLayoutVars>
          <dgm:dir/>
          <dgm:animLvl val="lvl"/>
          <dgm:resizeHandles val="exact"/>
        </dgm:presLayoutVars>
      </dgm:prSet>
      <dgm:spPr/>
    </dgm:pt>
    <dgm:pt modelId="{2EEC081A-F5FA-4BEB-9F55-2BBB29E40AD8}" type="pres">
      <dgm:prSet presAssocID="{E96E22F5-E81E-403D-9F88-BB6772DCC77F}" presName="composite" presStyleCnt="0"/>
      <dgm:spPr/>
    </dgm:pt>
    <dgm:pt modelId="{F343FBED-F5BF-4342-A3BB-93179F8E4B5A}" type="pres">
      <dgm:prSet presAssocID="{E96E22F5-E81E-403D-9F88-BB6772DCC77F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F701D3B6-F994-40B0-8ECC-40D272B1095D}" type="pres">
      <dgm:prSet presAssocID="{E96E22F5-E81E-403D-9F88-BB6772DCC77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D50DFE-00D2-49A6-82FF-5168BAA8F82D}" type="pres">
      <dgm:prSet presAssocID="{E2671364-D683-4246-95D0-9CD875B25CE9}" presName="sp" presStyleCnt="0"/>
      <dgm:spPr/>
    </dgm:pt>
    <dgm:pt modelId="{CFE06F0D-5C27-447F-8932-E57EF5CB8A8B}" type="pres">
      <dgm:prSet presAssocID="{94D8D6DB-620E-4AE2-A528-CEE207E4EB26}" presName="composite" presStyleCnt="0"/>
      <dgm:spPr/>
    </dgm:pt>
    <dgm:pt modelId="{7B287CEE-62E3-4062-B74D-0FC55DDBF8B4}" type="pres">
      <dgm:prSet presAssocID="{94D8D6DB-620E-4AE2-A528-CEE207E4EB26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7C6C8B50-727D-44D9-B6A7-03C7CC13B602}" type="pres">
      <dgm:prSet presAssocID="{94D8D6DB-620E-4AE2-A528-CEE207E4EB2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F5B12A-5BB6-4C62-83AD-F1E6480FE688}" type="pres">
      <dgm:prSet presAssocID="{8CA62EE5-F054-4140-9051-47766FDA13CA}" presName="sp" presStyleCnt="0"/>
      <dgm:spPr/>
    </dgm:pt>
    <dgm:pt modelId="{9216A463-C8F4-4953-B531-5D20BF14DA97}" type="pres">
      <dgm:prSet presAssocID="{48509BB3-D0DA-4692-AFAE-B9E97039C996}" presName="composite" presStyleCnt="0"/>
      <dgm:spPr/>
    </dgm:pt>
    <dgm:pt modelId="{50BA7842-1E61-446B-83F5-31C52EA72838}" type="pres">
      <dgm:prSet presAssocID="{48509BB3-D0DA-4692-AFAE-B9E97039C996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AC92540C-6D8B-426F-9E3A-C4407DFA55E3}" type="pres">
      <dgm:prSet presAssocID="{48509BB3-D0DA-4692-AFAE-B9E97039C996}" presName="descendantText" presStyleLbl="alignAcc1" presStyleIdx="2" presStyleCnt="3" custScaleY="14948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24F6817-FA78-4C81-88A4-96B0D749128D}" srcId="{5FFA5AC7-21C0-4ABC-A74D-CBBC8DE6EA2C}" destId="{E96E22F5-E81E-403D-9F88-BB6772DCC77F}" srcOrd="0" destOrd="0" parTransId="{B0C71B0E-AD51-4AC1-B62B-461C1247622C}" sibTransId="{E2671364-D683-4246-95D0-9CD875B25CE9}"/>
    <dgm:cxn modelId="{E2846368-4F55-4E8D-8D7D-8A419062F360}" srcId="{5FFA5AC7-21C0-4ABC-A74D-CBBC8DE6EA2C}" destId="{48509BB3-D0DA-4692-AFAE-B9E97039C996}" srcOrd="2" destOrd="0" parTransId="{24FD4DDE-D23F-4D6F-9569-62805808DD02}" sibTransId="{65CC14AA-A452-492C-85C7-7C439F8948A2}"/>
    <dgm:cxn modelId="{571803E6-A1AD-47EE-8A8D-47C711B9D41F}" type="presOf" srcId="{08432D46-7A78-4948-9C08-B02B9C5B2D79}" destId="{AC92540C-6D8B-426F-9E3A-C4407DFA55E3}" srcOrd="0" destOrd="0" presId="urn:microsoft.com/office/officeart/2005/8/layout/chevron2"/>
    <dgm:cxn modelId="{EC57B6CC-5D71-43FA-80D8-2300277F5F4D}" type="presOf" srcId="{A58A14BF-C3D7-408D-AC4E-A6619ED3F45C}" destId="{7C6C8B50-727D-44D9-B6A7-03C7CC13B602}" srcOrd="0" destOrd="0" presId="urn:microsoft.com/office/officeart/2005/8/layout/chevron2"/>
    <dgm:cxn modelId="{7D7E81D7-BA1B-472F-A005-B77C7C80C209}" type="presOf" srcId="{94D8D6DB-620E-4AE2-A528-CEE207E4EB26}" destId="{7B287CEE-62E3-4062-B74D-0FC55DDBF8B4}" srcOrd="0" destOrd="0" presId="urn:microsoft.com/office/officeart/2005/8/layout/chevron2"/>
    <dgm:cxn modelId="{8D48985C-B865-400D-8652-8B34816D7AA2}" type="presOf" srcId="{E96E22F5-E81E-403D-9F88-BB6772DCC77F}" destId="{F343FBED-F5BF-4342-A3BB-93179F8E4B5A}" srcOrd="0" destOrd="0" presId="urn:microsoft.com/office/officeart/2005/8/layout/chevron2"/>
    <dgm:cxn modelId="{DDE57751-73E7-4E34-99C9-7903806FD6A1}" type="presOf" srcId="{4E881CCB-318A-4CC8-8AEB-A36611C76D14}" destId="{F701D3B6-F994-40B0-8ECC-40D272B1095D}" srcOrd="0" destOrd="0" presId="urn:microsoft.com/office/officeart/2005/8/layout/chevron2"/>
    <dgm:cxn modelId="{44FDB7B9-830E-4A84-848D-06B552A87803}" srcId="{48509BB3-D0DA-4692-AFAE-B9E97039C996}" destId="{08432D46-7A78-4948-9C08-B02B9C5B2D79}" srcOrd="0" destOrd="0" parTransId="{CB523F9B-5F03-4844-AA5C-652301DD2283}" sibTransId="{30377250-312E-40B8-9B55-59445A80C3DA}"/>
    <dgm:cxn modelId="{B9F94AE8-58D3-4CD2-9210-232B3FD7F649}" srcId="{E96E22F5-E81E-403D-9F88-BB6772DCC77F}" destId="{4E881CCB-318A-4CC8-8AEB-A36611C76D14}" srcOrd="0" destOrd="0" parTransId="{806F1117-4F73-4C65-8D7E-A72EE922C334}" sibTransId="{1B934623-8DFF-41D7-BB8A-D2AD765F16FE}"/>
    <dgm:cxn modelId="{8B5C651F-EB3A-4B0A-BE6A-41D8BE4B7A9B}" srcId="{94D8D6DB-620E-4AE2-A528-CEE207E4EB26}" destId="{A58A14BF-C3D7-408D-AC4E-A6619ED3F45C}" srcOrd="0" destOrd="0" parTransId="{4533651C-EAD2-4084-BFF1-AEE7026EFDB7}" sibTransId="{07F10F9E-0D10-4426-8491-BC0763742E5B}"/>
    <dgm:cxn modelId="{60C2C144-1F5D-4CB7-B364-52F045E07AD5}" type="presOf" srcId="{48509BB3-D0DA-4692-AFAE-B9E97039C996}" destId="{50BA7842-1E61-446B-83F5-31C52EA72838}" srcOrd="0" destOrd="0" presId="urn:microsoft.com/office/officeart/2005/8/layout/chevron2"/>
    <dgm:cxn modelId="{0E1F5E81-7FF8-45C0-BE4D-BEED7E51CB23}" type="presOf" srcId="{5FFA5AC7-21C0-4ABC-A74D-CBBC8DE6EA2C}" destId="{133AC209-6EC7-4977-AFC3-ED2B0EA13B7D}" srcOrd="0" destOrd="0" presId="urn:microsoft.com/office/officeart/2005/8/layout/chevron2"/>
    <dgm:cxn modelId="{AE5E283F-56BF-4F32-95F3-E71A29E01F85}" srcId="{5FFA5AC7-21C0-4ABC-A74D-CBBC8DE6EA2C}" destId="{94D8D6DB-620E-4AE2-A528-CEE207E4EB26}" srcOrd="1" destOrd="0" parTransId="{27797372-A4CE-49AF-B3C3-47D8FC93F502}" sibTransId="{8CA62EE5-F054-4140-9051-47766FDA13CA}"/>
    <dgm:cxn modelId="{D0A26A2C-5E23-4DD6-AE08-1DC1F5A1CB50}" type="presParOf" srcId="{133AC209-6EC7-4977-AFC3-ED2B0EA13B7D}" destId="{2EEC081A-F5FA-4BEB-9F55-2BBB29E40AD8}" srcOrd="0" destOrd="0" presId="urn:microsoft.com/office/officeart/2005/8/layout/chevron2"/>
    <dgm:cxn modelId="{304980D6-964C-459C-8AFD-6F450FEC8655}" type="presParOf" srcId="{2EEC081A-F5FA-4BEB-9F55-2BBB29E40AD8}" destId="{F343FBED-F5BF-4342-A3BB-93179F8E4B5A}" srcOrd="0" destOrd="0" presId="urn:microsoft.com/office/officeart/2005/8/layout/chevron2"/>
    <dgm:cxn modelId="{9BDD3331-C1CD-4663-ADA2-19D8CEC94985}" type="presParOf" srcId="{2EEC081A-F5FA-4BEB-9F55-2BBB29E40AD8}" destId="{F701D3B6-F994-40B0-8ECC-40D272B1095D}" srcOrd="1" destOrd="0" presId="urn:microsoft.com/office/officeart/2005/8/layout/chevron2"/>
    <dgm:cxn modelId="{32D476C0-8451-40EE-ADF8-0CBF9C1EBBBD}" type="presParOf" srcId="{133AC209-6EC7-4977-AFC3-ED2B0EA13B7D}" destId="{47D50DFE-00D2-49A6-82FF-5168BAA8F82D}" srcOrd="1" destOrd="0" presId="urn:microsoft.com/office/officeart/2005/8/layout/chevron2"/>
    <dgm:cxn modelId="{7B1E8569-2DFB-4A66-9616-54708A8441FE}" type="presParOf" srcId="{133AC209-6EC7-4977-AFC3-ED2B0EA13B7D}" destId="{CFE06F0D-5C27-447F-8932-E57EF5CB8A8B}" srcOrd="2" destOrd="0" presId="urn:microsoft.com/office/officeart/2005/8/layout/chevron2"/>
    <dgm:cxn modelId="{C509F855-09A1-4E7C-AE86-EA2FA551E0E1}" type="presParOf" srcId="{CFE06F0D-5C27-447F-8932-E57EF5CB8A8B}" destId="{7B287CEE-62E3-4062-B74D-0FC55DDBF8B4}" srcOrd="0" destOrd="0" presId="urn:microsoft.com/office/officeart/2005/8/layout/chevron2"/>
    <dgm:cxn modelId="{65485B26-ADDD-4D3F-AA59-C12BCAB3A6CA}" type="presParOf" srcId="{CFE06F0D-5C27-447F-8932-E57EF5CB8A8B}" destId="{7C6C8B50-727D-44D9-B6A7-03C7CC13B602}" srcOrd="1" destOrd="0" presId="urn:microsoft.com/office/officeart/2005/8/layout/chevron2"/>
    <dgm:cxn modelId="{C402520F-E45E-4976-B309-F3322428210E}" type="presParOf" srcId="{133AC209-6EC7-4977-AFC3-ED2B0EA13B7D}" destId="{EDF5B12A-5BB6-4C62-83AD-F1E6480FE688}" srcOrd="3" destOrd="0" presId="urn:microsoft.com/office/officeart/2005/8/layout/chevron2"/>
    <dgm:cxn modelId="{D6D6BDA8-3E0E-44D3-8B5F-426D4791B010}" type="presParOf" srcId="{133AC209-6EC7-4977-AFC3-ED2B0EA13B7D}" destId="{9216A463-C8F4-4953-B531-5D20BF14DA97}" srcOrd="4" destOrd="0" presId="urn:microsoft.com/office/officeart/2005/8/layout/chevron2"/>
    <dgm:cxn modelId="{FB359390-F95D-4710-8CD8-B94E1F239AAF}" type="presParOf" srcId="{9216A463-C8F4-4953-B531-5D20BF14DA97}" destId="{50BA7842-1E61-446B-83F5-31C52EA72838}" srcOrd="0" destOrd="0" presId="urn:microsoft.com/office/officeart/2005/8/layout/chevron2"/>
    <dgm:cxn modelId="{6A79A710-EE9E-410E-A1B7-A51D9EE86B50}" type="presParOf" srcId="{9216A463-C8F4-4953-B531-5D20BF14DA97}" destId="{AC92540C-6D8B-426F-9E3A-C4407DFA55E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47C1B57D-A140-4061-8317-48CFAC3B5C86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08F7C1F-B910-4DBC-9C1A-17BADB07513E}">
      <dgm:prSet phldrT="[文本]" custT="1"/>
      <dgm:spPr/>
      <dgm:t>
        <a:bodyPr/>
        <a:lstStyle/>
        <a:p>
          <a:r>
            <a:rPr lang="zh-CN" sz="2000" b="1" dirty="0" smtClean="0"/>
            <a:t>（</a:t>
          </a:r>
          <a:r>
            <a:rPr lang="en-US" sz="2000" b="1" dirty="0" smtClean="0"/>
            <a:t>1</a:t>
          </a:r>
          <a:r>
            <a:rPr lang="zh-CN" sz="2000" b="1" dirty="0" smtClean="0"/>
            <a:t>）将要分栏的文本第</a:t>
          </a:r>
          <a:r>
            <a:rPr lang="en-US" sz="2000" b="1" dirty="0" smtClean="0"/>
            <a:t>1</a:t>
          </a:r>
          <a:r>
            <a:rPr lang="zh-CN" sz="2000" b="1" dirty="0" smtClean="0"/>
            <a:t>、</a:t>
          </a:r>
          <a:r>
            <a:rPr lang="en-US" sz="2000" b="1" dirty="0" smtClean="0"/>
            <a:t>2</a:t>
          </a:r>
          <a:r>
            <a:rPr lang="zh-CN" sz="2000" b="1" dirty="0" smtClean="0"/>
            <a:t>、</a:t>
          </a:r>
          <a:r>
            <a:rPr lang="en-US" sz="2000" b="1" dirty="0" smtClean="0"/>
            <a:t>3</a:t>
          </a:r>
          <a:r>
            <a:rPr lang="zh-CN" sz="2000" b="1" dirty="0" smtClean="0"/>
            <a:t>段选定</a:t>
          </a:r>
          <a:endParaRPr lang="zh-CN" altLang="en-US" sz="2000" b="1" dirty="0"/>
        </a:p>
      </dgm:t>
    </dgm:pt>
    <dgm:pt modelId="{4F443287-8DDA-49B8-BF3E-BD84CC174A50}" type="parTrans" cxnId="{69D0C78F-6C5F-4BF9-BE3C-E46779970AA4}">
      <dgm:prSet/>
      <dgm:spPr/>
      <dgm:t>
        <a:bodyPr/>
        <a:lstStyle/>
        <a:p>
          <a:endParaRPr lang="zh-CN" altLang="en-US"/>
        </a:p>
      </dgm:t>
    </dgm:pt>
    <dgm:pt modelId="{13630C32-17A0-4216-8AF5-13475EAA1B2B}" type="sibTrans" cxnId="{69D0C78F-6C5F-4BF9-BE3C-E46779970AA4}">
      <dgm:prSet/>
      <dgm:spPr/>
      <dgm:t>
        <a:bodyPr/>
        <a:lstStyle/>
        <a:p>
          <a:endParaRPr lang="zh-CN" altLang="en-US"/>
        </a:p>
      </dgm:t>
    </dgm:pt>
    <dgm:pt modelId="{C80602B2-9338-48E0-A2E5-128933E10D0D}">
      <dgm:prSet phldrT="[文本]" custT="1"/>
      <dgm:spPr/>
      <dgm:t>
        <a:bodyPr/>
        <a:lstStyle/>
        <a:p>
          <a:r>
            <a:rPr lang="zh-CN" sz="2000" b="1" dirty="0" smtClean="0"/>
            <a:t>（</a:t>
          </a:r>
          <a:r>
            <a:rPr lang="en-US" sz="2000" b="1" dirty="0" smtClean="0"/>
            <a:t>2</a:t>
          </a:r>
          <a:r>
            <a:rPr lang="zh-CN" sz="2000" b="1" dirty="0" smtClean="0"/>
            <a:t>）选择</a:t>
          </a:r>
          <a:r>
            <a:rPr lang="en-US" sz="2000" b="1" dirty="0" smtClean="0"/>
            <a:t>“</a:t>
          </a:r>
          <a:r>
            <a:rPr lang="zh-CN" sz="2000" b="1" dirty="0" smtClean="0"/>
            <a:t>页面布局</a:t>
          </a:r>
          <a:r>
            <a:rPr lang="en-US" sz="2000" b="1" dirty="0" smtClean="0"/>
            <a:t>”</a:t>
          </a:r>
          <a:r>
            <a:rPr lang="zh-CN" sz="2000" b="1" dirty="0" smtClean="0"/>
            <a:t>选项卡</a:t>
          </a:r>
          <a:r>
            <a:rPr lang="en-US" sz="2000" b="1" dirty="0" smtClean="0"/>
            <a:t>→“</a:t>
          </a:r>
          <a:r>
            <a:rPr lang="zh-CN" sz="2000" b="1" dirty="0" smtClean="0"/>
            <a:t>页面设置</a:t>
          </a:r>
          <a:r>
            <a:rPr lang="en-US" sz="2000" b="1" dirty="0" smtClean="0"/>
            <a:t>”</a:t>
          </a:r>
          <a:r>
            <a:rPr lang="zh-CN" sz="2000" b="1" dirty="0" smtClean="0"/>
            <a:t>组</a:t>
          </a:r>
          <a:r>
            <a:rPr lang="en-US" sz="2000" b="1" dirty="0" smtClean="0"/>
            <a:t>→“</a:t>
          </a:r>
          <a:r>
            <a:rPr lang="zh-CN" sz="2000" b="1" dirty="0" smtClean="0"/>
            <a:t>分栏</a:t>
          </a:r>
          <a:r>
            <a:rPr lang="en-US" sz="2000" b="1" dirty="0" smtClean="0"/>
            <a:t>”</a:t>
          </a:r>
          <a:r>
            <a:rPr lang="zh-CN" sz="2000" b="1" dirty="0" smtClean="0"/>
            <a:t>按钮，弹出</a:t>
          </a:r>
          <a:r>
            <a:rPr lang="en-US" sz="2000" b="1" dirty="0" smtClean="0"/>
            <a:t>“</a:t>
          </a:r>
          <a:r>
            <a:rPr lang="zh-CN" sz="2000" b="1" dirty="0" smtClean="0"/>
            <a:t>分栏</a:t>
          </a:r>
          <a:r>
            <a:rPr lang="en-US" sz="2000" b="1" dirty="0" smtClean="0"/>
            <a:t>”</a:t>
          </a:r>
          <a:r>
            <a:rPr lang="zh-CN" sz="2000" b="1" dirty="0" smtClean="0"/>
            <a:t>下拉列表</a:t>
          </a:r>
          <a:r>
            <a:rPr lang="en-US" altLang="zh-CN" sz="2000" b="1" dirty="0" smtClean="0"/>
            <a:t>,</a:t>
          </a:r>
          <a:r>
            <a:rPr lang="zh-CN" sz="2000" b="1" dirty="0" smtClean="0"/>
            <a:t>选择</a:t>
          </a:r>
          <a:r>
            <a:rPr lang="en-US" sz="2000" b="1" dirty="0" smtClean="0"/>
            <a:t>“</a:t>
          </a:r>
          <a:r>
            <a:rPr lang="zh-CN" sz="2000" b="1" dirty="0" smtClean="0"/>
            <a:t>更多分栏</a:t>
          </a:r>
          <a:r>
            <a:rPr lang="en-US" sz="2000" b="1" dirty="0" smtClean="0"/>
            <a:t>”</a:t>
          </a:r>
          <a:r>
            <a:rPr lang="zh-CN" sz="2000" b="1" dirty="0" smtClean="0"/>
            <a:t>，弹出</a:t>
          </a:r>
          <a:r>
            <a:rPr lang="en-US" sz="2000" b="1" dirty="0" smtClean="0"/>
            <a:t>“</a:t>
          </a:r>
          <a:r>
            <a:rPr lang="zh-CN" sz="2000" b="1" dirty="0" smtClean="0"/>
            <a:t>分栏</a:t>
          </a:r>
          <a:r>
            <a:rPr lang="en-US" sz="2000" b="1" dirty="0" smtClean="0"/>
            <a:t>”</a:t>
          </a:r>
          <a:r>
            <a:rPr lang="zh-CN" sz="2000" b="1" dirty="0" smtClean="0"/>
            <a:t>对话框</a:t>
          </a:r>
          <a:endParaRPr lang="zh-CN" altLang="en-US" sz="2000" b="1" dirty="0"/>
        </a:p>
      </dgm:t>
    </dgm:pt>
    <dgm:pt modelId="{220F2F57-A305-421E-AAE5-3A97CE9CCAD6}" type="parTrans" cxnId="{6157BA5F-2895-4B33-BAEF-D8845BFD563C}">
      <dgm:prSet/>
      <dgm:spPr/>
      <dgm:t>
        <a:bodyPr/>
        <a:lstStyle/>
        <a:p>
          <a:endParaRPr lang="zh-CN" altLang="en-US"/>
        </a:p>
      </dgm:t>
    </dgm:pt>
    <dgm:pt modelId="{BCE5C53A-5BF4-4999-AF68-F65EAD4515BE}" type="sibTrans" cxnId="{6157BA5F-2895-4B33-BAEF-D8845BFD563C}">
      <dgm:prSet/>
      <dgm:spPr/>
      <dgm:t>
        <a:bodyPr/>
        <a:lstStyle/>
        <a:p>
          <a:endParaRPr lang="zh-CN" altLang="en-US"/>
        </a:p>
      </dgm:t>
    </dgm:pt>
    <dgm:pt modelId="{15318564-DB09-4C74-B0C9-147436F2D9B1}">
      <dgm:prSet phldrT="[文本]" custT="1"/>
      <dgm:spPr/>
      <dgm:t>
        <a:bodyPr/>
        <a:lstStyle/>
        <a:p>
          <a:r>
            <a:rPr lang="zh-CN" sz="2000" b="1" dirty="0" smtClean="0"/>
            <a:t>（</a:t>
          </a:r>
          <a:r>
            <a:rPr lang="en-US" sz="2000" b="1" dirty="0" smtClean="0"/>
            <a:t>3</a:t>
          </a:r>
          <a:r>
            <a:rPr lang="zh-CN" sz="2000" b="1" dirty="0" smtClean="0"/>
            <a:t>）在</a:t>
          </a:r>
          <a:r>
            <a:rPr lang="en-US" sz="2000" b="1" dirty="0" smtClean="0"/>
            <a:t>“</a:t>
          </a:r>
          <a:r>
            <a:rPr lang="zh-CN" sz="2000" b="1" dirty="0" smtClean="0"/>
            <a:t>预设</a:t>
          </a:r>
          <a:r>
            <a:rPr lang="en-US" sz="2000" b="1" dirty="0" smtClean="0"/>
            <a:t>”</a:t>
          </a:r>
          <a:r>
            <a:rPr lang="zh-CN" sz="2000" b="1" dirty="0" smtClean="0"/>
            <a:t>一栏中单击</a:t>
          </a:r>
          <a:r>
            <a:rPr lang="en-US" sz="2000" b="1" dirty="0" smtClean="0"/>
            <a:t>“</a:t>
          </a:r>
          <a:r>
            <a:rPr lang="zh-CN" sz="2000" b="1" dirty="0" smtClean="0"/>
            <a:t>左</a:t>
          </a:r>
          <a:r>
            <a:rPr lang="en-US" sz="2000" b="1" dirty="0" smtClean="0"/>
            <a:t>”</a:t>
          </a:r>
          <a:r>
            <a:rPr lang="zh-CN" sz="2000" b="1" dirty="0" smtClean="0"/>
            <a:t>，在栏</a:t>
          </a:r>
          <a:r>
            <a:rPr lang="en-US" sz="2000" b="1" dirty="0" smtClean="0"/>
            <a:t>1</a:t>
          </a:r>
          <a:r>
            <a:rPr lang="zh-CN" sz="2000" b="1" dirty="0" smtClean="0"/>
            <a:t>后边的宽度中输入</a:t>
          </a:r>
          <a:r>
            <a:rPr lang="en-US" sz="2000" b="1" dirty="0" smtClean="0"/>
            <a:t>“10</a:t>
          </a:r>
          <a:r>
            <a:rPr lang="zh-CN" sz="2000" b="1" dirty="0" smtClean="0"/>
            <a:t>字符</a:t>
          </a:r>
          <a:r>
            <a:rPr lang="en-US" sz="2000" b="1" dirty="0" smtClean="0"/>
            <a:t>”</a:t>
          </a:r>
          <a:r>
            <a:rPr lang="zh-CN" sz="2000" b="1" dirty="0" smtClean="0"/>
            <a:t>；在</a:t>
          </a:r>
          <a:r>
            <a:rPr lang="en-US" sz="2000" b="1" dirty="0" smtClean="0"/>
            <a:t>“</a:t>
          </a:r>
          <a:r>
            <a:rPr lang="zh-CN" sz="2000" b="1" dirty="0" smtClean="0"/>
            <a:t>间距</a:t>
          </a:r>
          <a:r>
            <a:rPr lang="en-US" sz="2000" b="1" dirty="0" smtClean="0"/>
            <a:t>”</a:t>
          </a:r>
          <a:r>
            <a:rPr lang="zh-CN" sz="2000" b="1" dirty="0" smtClean="0"/>
            <a:t>中输入</a:t>
          </a:r>
          <a:r>
            <a:rPr lang="en-US" sz="2000" b="1" dirty="0" smtClean="0"/>
            <a:t>“2</a:t>
          </a:r>
          <a:r>
            <a:rPr lang="zh-CN" sz="2000" b="1" dirty="0" smtClean="0"/>
            <a:t>字符</a:t>
          </a:r>
          <a:r>
            <a:rPr lang="en-US" sz="2000" b="1" dirty="0" smtClean="0"/>
            <a:t>”</a:t>
          </a:r>
          <a:r>
            <a:rPr lang="zh-CN" sz="2000" b="1" dirty="0" smtClean="0"/>
            <a:t>；选择</a:t>
          </a:r>
          <a:r>
            <a:rPr lang="en-US" sz="2000" b="1" dirty="0" smtClean="0"/>
            <a:t>“</a:t>
          </a:r>
          <a:r>
            <a:rPr lang="zh-CN" sz="2000" b="1" dirty="0" smtClean="0"/>
            <a:t>分隔线</a:t>
          </a:r>
          <a:r>
            <a:rPr lang="en-US" sz="2000" b="1" dirty="0" smtClean="0"/>
            <a:t>”</a:t>
          </a:r>
          <a:r>
            <a:rPr lang="zh-CN" sz="2000" b="1" dirty="0" smtClean="0"/>
            <a:t>复选框，最后单击</a:t>
          </a:r>
          <a:r>
            <a:rPr lang="en-US" sz="2000" b="1" dirty="0" smtClean="0"/>
            <a:t>“</a:t>
          </a:r>
          <a:r>
            <a:rPr lang="zh-CN" sz="2000" b="1" dirty="0" smtClean="0"/>
            <a:t>确定</a:t>
          </a:r>
          <a:r>
            <a:rPr lang="en-US" sz="2000" b="1" dirty="0" smtClean="0"/>
            <a:t>”</a:t>
          </a:r>
          <a:r>
            <a:rPr lang="zh-CN" sz="2000" b="1" dirty="0" smtClean="0"/>
            <a:t>按钮。</a:t>
          </a:r>
          <a:endParaRPr lang="zh-CN" altLang="en-US" sz="2000" b="1" dirty="0"/>
        </a:p>
      </dgm:t>
    </dgm:pt>
    <dgm:pt modelId="{45A29918-C7FA-47AD-A645-823F09B72420}" type="parTrans" cxnId="{35E94A96-37C7-4F4A-B06B-A50B3A903C29}">
      <dgm:prSet/>
      <dgm:spPr/>
      <dgm:t>
        <a:bodyPr/>
        <a:lstStyle/>
        <a:p>
          <a:endParaRPr lang="zh-CN" altLang="en-US"/>
        </a:p>
      </dgm:t>
    </dgm:pt>
    <dgm:pt modelId="{ABCD7C0A-5BFD-4CEC-AEE9-63098F9443E8}" type="sibTrans" cxnId="{35E94A96-37C7-4F4A-B06B-A50B3A903C29}">
      <dgm:prSet/>
      <dgm:spPr/>
      <dgm:t>
        <a:bodyPr/>
        <a:lstStyle/>
        <a:p>
          <a:endParaRPr lang="zh-CN" altLang="en-US"/>
        </a:p>
      </dgm:t>
    </dgm:pt>
    <dgm:pt modelId="{D909FF01-9317-4FD3-A264-A585ADD21DEB}" type="pres">
      <dgm:prSet presAssocID="{47C1B57D-A140-4061-8317-48CFAC3B5C86}" presName="Name0" presStyleCnt="0">
        <dgm:presLayoutVars>
          <dgm:chMax val="7"/>
          <dgm:chPref val="7"/>
          <dgm:dir/>
        </dgm:presLayoutVars>
      </dgm:prSet>
      <dgm:spPr/>
    </dgm:pt>
    <dgm:pt modelId="{6AF4322B-B5D8-4FEB-B922-5193607A0CFE}" type="pres">
      <dgm:prSet presAssocID="{47C1B57D-A140-4061-8317-48CFAC3B5C86}" presName="Name1" presStyleCnt="0"/>
      <dgm:spPr/>
    </dgm:pt>
    <dgm:pt modelId="{73020801-54D2-4349-8C90-F4AF295CF32C}" type="pres">
      <dgm:prSet presAssocID="{47C1B57D-A140-4061-8317-48CFAC3B5C86}" presName="cycle" presStyleCnt="0"/>
      <dgm:spPr/>
    </dgm:pt>
    <dgm:pt modelId="{27FDDBE0-5322-473B-9639-9604F21767C2}" type="pres">
      <dgm:prSet presAssocID="{47C1B57D-A140-4061-8317-48CFAC3B5C86}" presName="srcNode" presStyleLbl="node1" presStyleIdx="0" presStyleCnt="3"/>
      <dgm:spPr/>
    </dgm:pt>
    <dgm:pt modelId="{225413BD-8712-4DD5-9F64-AD7210EBBD6E}" type="pres">
      <dgm:prSet presAssocID="{47C1B57D-A140-4061-8317-48CFAC3B5C86}" presName="conn" presStyleLbl="parChTrans1D2" presStyleIdx="0" presStyleCnt="1"/>
      <dgm:spPr/>
    </dgm:pt>
    <dgm:pt modelId="{3B58199B-B298-4693-A4B4-A6FC76A24C28}" type="pres">
      <dgm:prSet presAssocID="{47C1B57D-A140-4061-8317-48CFAC3B5C86}" presName="extraNode" presStyleLbl="node1" presStyleIdx="0" presStyleCnt="3"/>
      <dgm:spPr/>
    </dgm:pt>
    <dgm:pt modelId="{B9F849F9-4E6C-4B7A-B24D-C2A2F26CFDA8}" type="pres">
      <dgm:prSet presAssocID="{47C1B57D-A140-4061-8317-48CFAC3B5C86}" presName="dstNode" presStyleLbl="node1" presStyleIdx="0" presStyleCnt="3"/>
      <dgm:spPr/>
    </dgm:pt>
    <dgm:pt modelId="{7BC51405-F866-4BD9-B531-7BC0CF866173}" type="pres">
      <dgm:prSet presAssocID="{E08F7C1F-B910-4DBC-9C1A-17BADB07513E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B817C3-4C50-43D5-AD4C-D3E529EAF451}" type="pres">
      <dgm:prSet presAssocID="{E08F7C1F-B910-4DBC-9C1A-17BADB07513E}" presName="accent_1" presStyleCnt="0"/>
      <dgm:spPr/>
    </dgm:pt>
    <dgm:pt modelId="{87F4AE7B-EF66-4146-BA92-B0C3F8930E85}" type="pres">
      <dgm:prSet presAssocID="{E08F7C1F-B910-4DBC-9C1A-17BADB07513E}" presName="accentRepeatNode" presStyleLbl="solidFgAcc1" presStyleIdx="0" presStyleCnt="3"/>
      <dgm:spPr/>
    </dgm:pt>
    <dgm:pt modelId="{CCA21EC3-FE32-434F-A7DE-F738C7715ED6}" type="pres">
      <dgm:prSet presAssocID="{C80602B2-9338-48E0-A2E5-128933E10D0D}" presName="text_2" presStyleLbl="node1" presStyleIdx="1" presStyleCnt="3" custScaleY="142593" custLinFactNeighborX="83" custLinFactNeighborY="-1191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6DF0D6-5133-48F0-9F59-F9807C12F493}" type="pres">
      <dgm:prSet presAssocID="{C80602B2-9338-48E0-A2E5-128933E10D0D}" presName="accent_2" presStyleCnt="0"/>
      <dgm:spPr/>
    </dgm:pt>
    <dgm:pt modelId="{8EC7DEAD-122E-496A-96CF-3612CB0F2740}" type="pres">
      <dgm:prSet presAssocID="{C80602B2-9338-48E0-A2E5-128933E10D0D}" presName="accentRepeatNode" presStyleLbl="solidFgAcc1" presStyleIdx="1" presStyleCnt="3"/>
      <dgm:spPr/>
    </dgm:pt>
    <dgm:pt modelId="{A9DCB808-8C1A-4BE8-A0CF-75B96BF8129F}" type="pres">
      <dgm:prSet presAssocID="{15318564-DB09-4C74-B0C9-147436F2D9B1}" presName="text_3" presStyleLbl="node1" presStyleIdx="2" presStyleCnt="3" custScaleY="15666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0C89619-1113-4677-A42E-430C41BDC926}" type="pres">
      <dgm:prSet presAssocID="{15318564-DB09-4C74-B0C9-147436F2D9B1}" presName="accent_3" presStyleCnt="0"/>
      <dgm:spPr/>
    </dgm:pt>
    <dgm:pt modelId="{E647ADF9-48A2-4AC5-8A4F-6C61A72E4F8B}" type="pres">
      <dgm:prSet presAssocID="{15318564-DB09-4C74-B0C9-147436F2D9B1}" presName="accentRepeatNode" presStyleLbl="solidFgAcc1" presStyleIdx="2" presStyleCnt="3"/>
      <dgm:spPr/>
    </dgm:pt>
  </dgm:ptLst>
  <dgm:cxnLst>
    <dgm:cxn modelId="{FB23FF98-4305-47CA-9118-89D45336FA23}" type="presOf" srcId="{47C1B57D-A140-4061-8317-48CFAC3B5C86}" destId="{D909FF01-9317-4FD3-A264-A585ADD21DEB}" srcOrd="0" destOrd="0" presId="urn:microsoft.com/office/officeart/2008/layout/VerticalCurvedList"/>
    <dgm:cxn modelId="{B09FE933-EF6D-4FB4-BFCD-F8B14F00ED45}" type="presOf" srcId="{E08F7C1F-B910-4DBC-9C1A-17BADB07513E}" destId="{7BC51405-F866-4BD9-B531-7BC0CF866173}" srcOrd="0" destOrd="0" presId="urn:microsoft.com/office/officeart/2008/layout/VerticalCurvedList"/>
    <dgm:cxn modelId="{C03CE489-34E5-47D7-AA0E-52643FBDA444}" type="presOf" srcId="{15318564-DB09-4C74-B0C9-147436F2D9B1}" destId="{A9DCB808-8C1A-4BE8-A0CF-75B96BF8129F}" srcOrd="0" destOrd="0" presId="urn:microsoft.com/office/officeart/2008/layout/VerticalCurvedList"/>
    <dgm:cxn modelId="{63B60B9A-2135-41CA-86E6-F6E05ED60907}" type="presOf" srcId="{C80602B2-9338-48E0-A2E5-128933E10D0D}" destId="{CCA21EC3-FE32-434F-A7DE-F738C7715ED6}" srcOrd="0" destOrd="0" presId="urn:microsoft.com/office/officeart/2008/layout/VerticalCurvedList"/>
    <dgm:cxn modelId="{6157BA5F-2895-4B33-BAEF-D8845BFD563C}" srcId="{47C1B57D-A140-4061-8317-48CFAC3B5C86}" destId="{C80602B2-9338-48E0-A2E5-128933E10D0D}" srcOrd="1" destOrd="0" parTransId="{220F2F57-A305-421E-AAE5-3A97CE9CCAD6}" sibTransId="{BCE5C53A-5BF4-4999-AF68-F65EAD4515BE}"/>
    <dgm:cxn modelId="{C94FEF4C-B7B4-4FC2-894E-371972D406FD}" type="presOf" srcId="{13630C32-17A0-4216-8AF5-13475EAA1B2B}" destId="{225413BD-8712-4DD5-9F64-AD7210EBBD6E}" srcOrd="0" destOrd="0" presId="urn:microsoft.com/office/officeart/2008/layout/VerticalCurvedList"/>
    <dgm:cxn modelId="{35E94A96-37C7-4F4A-B06B-A50B3A903C29}" srcId="{47C1B57D-A140-4061-8317-48CFAC3B5C86}" destId="{15318564-DB09-4C74-B0C9-147436F2D9B1}" srcOrd="2" destOrd="0" parTransId="{45A29918-C7FA-47AD-A645-823F09B72420}" sibTransId="{ABCD7C0A-5BFD-4CEC-AEE9-63098F9443E8}"/>
    <dgm:cxn modelId="{69D0C78F-6C5F-4BF9-BE3C-E46779970AA4}" srcId="{47C1B57D-A140-4061-8317-48CFAC3B5C86}" destId="{E08F7C1F-B910-4DBC-9C1A-17BADB07513E}" srcOrd="0" destOrd="0" parTransId="{4F443287-8DDA-49B8-BF3E-BD84CC174A50}" sibTransId="{13630C32-17A0-4216-8AF5-13475EAA1B2B}"/>
    <dgm:cxn modelId="{2231CA32-B734-43AE-9ABD-46C79B3930DA}" type="presParOf" srcId="{D909FF01-9317-4FD3-A264-A585ADD21DEB}" destId="{6AF4322B-B5D8-4FEB-B922-5193607A0CFE}" srcOrd="0" destOrd="0" presId="urn:microsoft.com/office/officeart/2008/layout/VerticalCurvedList"/>
    <dgm:cxn modelId="{B8A0EA3B-D4E4-458B-A69A-13257165D647}" type="presParOf" srcId="{6AF4322B-B5D8-4FEB-B922-5193607A0CFE}" destId="{73020801-54D2-4349-8C90-F4AF295CF32C}" srcOrd="0" destOrd="0" presId="urn:microsoft.com/office/officeart/2008/layout/VerticalCurvedList"/>
    <dgm:cxn modelId="{67677F5D-556A-48B5-87CC-48DB7760C58A}" type="presParOf" srcId="{73020801-54D2-4349-8C90-F4AF295CF32C}" destId="{27FDDBE0-5322-473B-9639-9604F21767C2}" srcOrd="0" destOrd="0" presId="urn:microsoft.com/office/officeart/2008/layout/VerticalCurvedList"/>
    <dgm:cxn modelId="{BBB39BFB-D006-4F43-98EE-8A22C9B125AE}" type="presParOf" srcId="{73020801-54D2-4349-8C90-F4AF295CF32C}" destId="{225413BD-8712-4DD5-9F64-AD7210EBBD6E}" srcOrd="1" destOrd="0" presId="urn:microsoft.com/office/officeart/2008/layout/VerticalCurvedList"/>
    <dgm:cxn modelId="{024E9231-E84C-43BA-977E-F427F9785F32}" type="presParOf" srcId="{73020801-54D2-4349-8C90-F4AF295CF32C}" destId="{3B58199B-B298-4693-A4B4-A6FC76A24C28}" srcOrd="2" destOrd="0" presId="urn:microsoft.com/office/officeart/2008/layout/VerticalCurvedList"/>
    <dgm:cxn modelId="{40D36CDA-BC09-4C7D-8FDA-9B4FAC5B101C}" type="presParOf" srcId="{73020801-54D2-4349-8C90-F4AF295CF32C}" destId="{B9F849F9-4E6C-4B7A-B24D-C2A2F26CFDA8}" srcOrd="3" destOrd="0" presId="urn:microsoft.com/office/officeart/2008/layout/VerticalCurvedList"/>
    <dgm:cxn modelId="{0D096082-01FA-49D9-9050-CE9604D042E1}" type="presParOf" srcId="{6AF4322B-B5D8-4FEB-B922-5193607A0CFE}" destId="{7BC51405-F866-4BD9-B531-7BC0CF866173}" srcOrd="1" destOrd="0" presId="urn:microsoft.com/office/officeart/2008/layout/VerticalCurvedList"/>
    <dgm:cxn modelId="{49737708-BA20-445A-80CE-F44176FB7186}" type="presParOf" srcId="{6AF4322B-B5D8-4FEB-B922-5193607A0CFE}" destId="{BEB817C3-4C50-43D5-AD4C-D3E529EAF451}" srcOrd="2" destOrd="0" presId="urn:microsoft.com/office/officeart/2008/layout/VerticalCurvedList"/>
    <dgm:cxn modelId="{ED63DB70-1BC2-4CFD-8D32-D1CBFC5789D9}" type="presParOf" srcId="{BEB817C3-4C50-43D5-AD4C-D3E529EAF451}" destId="{87F4AE7B-EF66-4146-BA92-B0C3F8930E85}" srcOrd="0" destOrd="0" presId="urn:microsoft.com/office/officeart/2008/layout/VerticalCurvedList"/>
    <dgm:cxn modelId="{E1E7DA9E-99D5-462C-A385-DA1F536E02A0}" type="presParOf" srcId="{6AF4322B-B5D8-4FEB-B922-5193607A0CFE}" destId="{CCA21EC3-FE32-434F-A7DE-F738C7715ED6}" srcOrd="3" destOrd="0" presId="urn:microsoft.com/office/officeart/2008/layout/VerticalCurvedList"/>
    <dgm:cxn modelId="{1B6A412C-FA55-404E-AD52-9CAFBDB1025B}" type="presParOf" srcId="{6AF4322B-B5D8-4FEB-B922-5193607A0CFE}" destId="{AF6DF0D6-5133-48F0-9F59-F9807C12F493}" srcOrd="4" destOrd="0" presId="urn:microsoft.com/office/officeart/2008/layout/VerticalCurvedList"/>
    <dgm:cxn modelId="{B60473B0-C672-4B48-962F-833ED71449EA}" type="presParOf" srcId="{AF6DF0D6-5133-48F0-9F59-F9807C12F493}" destId="{8EC7DEAD-122E-496A-96CF-3612CB0F2740}" srcOrd="0" destOrd="0" presId="urn:microsoft.com/office/officeart/2008/layout/VerticalCurvedList"/>
    <dgm:cxn modelId="{45C16E03-6D80-466E-9419-30DFCF9AD40F}" type="presParOf" srcId="{6AF4322B-B5D8-4FEB-B922-5193607A0CFE}" destId="{A9DCB808-8C1A-4BE8-A0CF-75B96BF8129F}" srcOrd="5" destOrd="0" presId="urn:microsoft.com/office/officeart/2008/layout/VerticalCurvedList"/>
    <dgm:cxn modelId="{ED8F0CE4-9FEE-4BB9-871A-A747EDBA8BCB}" type="presParOf" srcId="{6AF4322B-B5D8-4FEB-B922-5193607A0CFE}" destId="{00C89619-1113-4677-A42E-430C41BDC926}" srcOrd="6" destOrd="0" presId="urn:microsoft.com/office/officeart/2008/layout/VerticalCurvedList"/>
    <dgm:cxn modelId="{25EEED6E-0137-415D-8AAD-FE14E741F5E1}" type="presParOf" srcId="{00C89619-1113-4677-A42E-430C41BDC926}" destId="{E647ADF9-48A2-4AC5-8A4F-6C61A72E4F8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1A810D-C05C-4EE6-A168-BEAA99E7F702}" type="doc">
      <dgm:prSet loTypeId="urn:microsoft.com/office/officeart/2005/8/layout/lProcess3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7BEC820-B8C6-4869-AD27-26B316A21907}">
      <dgm:prSet phldrT="[文本]"/>
      <dgm:spPr/>
      <dgm:t>
        <a:bodyPr/>
        <a:lstStyle/>
        <a:p>
          <a:r>
            <a:rPr lang="zh-CN" altLang="zh-CN" dirty="0" smtClean="0"/>
            <a:t>开始按钮</a:t>
          </a:r>
          <a:endParaRPr lang="zh-CN" altLang="en-US" dirty="0"/>
        </a:p>
      </dgm:t>
    </dgm:pt>
    <dgm:pt modelId="{271FE397-02A3-4E74-8201-21584C031BFD}" type="parTrans" cxnId="{040EB049-B26E-4681-84AC-F2CFDFE8238B}">
      <dgm:prSet/>
      <dgm:spPr/>
      <dgm:t>
        <a:bodyPr/>
        <a:lstStyle/>
        <a:p>
          <a:endParaRPr lang="zh-CN" altLang="en-US"/>
        </a:p>
      </dgm:t>
    </dgm:pt>
    <dgm:pt modelId="{9D392F61-F5D5-48D5-A1E1-277EAE5EEE71}" type="sibTrans" cxnId="{040EB049-B26E-4681-84AC-F2CFDFE8238B}">
      <dgm:prSet/>
      <dgm:spPr/>
      <dgm:t>
        <a:bodyPr/>
        <a:lstStyle/>
        <a:p>
          <a:endParaRPr lang="zh-CN" altLang="en-US"/>
        </a:p>
      </dgm:t>
    </dgm:pt>
    <dgm:pt modelId="{40791E73-DB74-4A6D-8A90-A268DCDC5675}">
      <dgm:prSet phldrT="[文本]"/>
      <dgm:spPr/>
      <dgm:t>
        <a:bodyPr/>
        <a:lstStyle/>
        <a:p>
          <a:r>
            <a:rPr lang="zh-CN" altLang="zh-CN" dirty="0" smtClean="0"/>
            <a:t>所有程序</a:t>
          </a:r>
          <a:endParaRPr lang="zh-CN" altLang="en-US" dirty="0"/>
        </a:p>
      </dgm:t>
    </dgm:pt>
    <dgm:pt modelId="{AF9CE807-4E71-4CEC-BFDF-390BD6AF73B9}" type="parTrans" cxnId="{26B9E5FE-0386-47D1-826B-E604A94B64EA}">
      <dgm:prSet/>
      <dgm:spPr/>
      <dgm:t>
        <a:bodyPr/>
        <a:lstStyle/>
        <a:p>
          <a:endParaRPr lang="zh-CN" altLang="en-US"/>
        </a:p>
      </dgm:t>
    </dgm:pt>
    <dgm:pt modelId="{BDDDCB4B-ADB8-4D6F-9C17-27EFC6B7DD75}" type="sibTrans" cxnId="{26B9E5FE-0386-47D1-826B-E604A94B64EA}">
      <dgm:prSet/>
      <dgm:spPr/>
      <dgm:t>
        <a:bodyPr/>
        <a:lstStyle/>
        <a:p>
          <a:endParaRPr lang="zh-CN" altLang="en-US"/>
        </a:p>
      </dgm:t>
    </dgm:pt>
    <dgm:pt modelId="{362F00C9-6D3F-48A3-AEE7-3B931CB5F1FD}">
      <dgm:prSet phldrT="[文本]"/>
      <dgm:spPr/>
      <dgm:t>
        <a:bodyPr/>
        <a:lstStyle/>
        <a:p>
          <a:r>
            <a:rPr lang="en-US" altLang="zh-CN" dirty="0" smtClean="0"/>
            <a:t>Microsoft office</a:t>
          </a:r>
          <a:endParaRPr lang="zh-CN" altLang="en-US" dirty="0"/>
        </a:p>
      </dgm:t>
    </dgm:pt>
    <dgm:pt modelId="{FD30EFE8-6381-4B8C-9560-32285025E0F1}" type="parTrans" cxnId="{EAF9B732-6415-41B7-93F5-884C46AFDEA6}">
      <dgm:prSet/>
      <dgm:spPr/>
      <dgm:t>
        <a:bodyPr/>
        <a:lstStyle/>
        <a:p>
          <a:endParaRPr lang="zh-CN" altLang="en-US"/>
        </a:p>
      </dgm:t>
    </dgm:pt>
    <dgm:pt modelId="{F0BD5927-D7C7-493E-B517-FA080892245F}" type="sibTrans" cxnId="{EAF9B732-6415-41B7-93F5-884C46AFDEA6}">
      <dgm:prSet/>
      <dgm:spPr/>
      <dgm:t>
        <a:bodyPr/>
        <a:lstStyle/>
        <a:p>
          <a:endParaRPr lang="zh-CN" altLang="en-US"/>
        </a:p>
      </dgm:t>
    </dgm:pt>
    <dgm:pt modelId="{0567874F-8AFA-455E-9356-B1F61BA644A2}">
      <dgm:prSet phldrT="[文本]"/>
      <dgm:spPr/>
      <dgm:t>
        <a:bodyPr/>
        <a:lstStyle/>
        <a:p>
          <a:r>
            <a:rPr lang="zh-CN" altLang="zh-CN" dirty="0" smtClean="0"/>
            <a:t>双击快捷方式图标</a:t>
          </a:r>
          <a:endParaRPr lang="zh-CN" altLang="en-US" dirty="0"/>
        </a:p>
      </dgm:t>
    </dgm:pt>
    <dgm:pt modelId="{474EB332-5B1F-4F9A-80C6-F0019EAE723A}" type="parTrans" cxnId="{0E5BB356-4897-4CC1-ABB2-20E76777C368}">
      <dgm:prSet/>
      <dgm:spPr/>
      <dgm:t>
        <a:bodyPr/>
        <a:lstStyle/>
        <a:p>
          <a:endParaRPr lang="zh-CN" altLang="en-US"/>
        </a:p>
      </dgm:t>
    </dgm:pt>
    <dgm:pt modelId="{5E623453-9795-414F-80B4-D340FA9916EF}" type="sibTrans" cxnId="{0E5BB356-4897-4CC1-ABB2-20E76777C368}">
      <dgm:prSet/>
      <dgm:spPr/>
      <dgm:t>
        <a:bodyPr/>
        <a:lstStyle/>
        <a:p>
          <a:endParaRPr lang="zh-CN" altLang="en-US"/>
        </a:p>
      </dgm:t>
    </dgm:pt>
    <dgm:pt modelId="{E40946A9-FE7B-4E16-9F1E-C5E045621C40}">
      <dgm:prSet/>
      <dgm:spPr/>
      <dgm:t>
        <a:bodyPr/>
        <a:lstStyle/>
        <a:p>
          <a:r>
            <a:rPr lang="en-US" altLang="zh-CN" dirty="0" smtClean="0"/>
            <a:t>Microsoft Office Word 2010</a:t>
          </a:r>
          <a:endParaRPr lang="zh-CN" altLang="en-US" dirty="0"/>
        </a:p>
      </dgm:t>
    </dgm:pt>
    <dgm:pt modelId="{CEEE542E-5424-4D59-A1DB-20C27E2EE33C}" type="parTrans" cxnId="{26AAC76C-D664-4B17-8951-794AC810D317}">
      <dgm:prSet/>
      <dgm:spPr/>
      <dgm:t>
        <a:bodyPr/>
        <a:lstStyle/>
        <a:p>
          <a:endParaRPr lang="zh-CN" altLang="en-US"/>
        </a:p>
      </dgm:t>
    </dgm:pt>
    <dgm:pt modelId="{E502EA15-568D-48BF-8A0E-BDAE4464F7D2}" type="sibTrans" cxnId="{26AAC76C-D664-4B17-8951-794AC810D317}">
      <dgm:prSet/>
      <dgm:spPr/>
      <dgm:t>
        <a:bodyPr/>
        <a:lstStyle/>
        <a:p>
          <a:endParaRPr lang="zh-CN" altLang="en-US"/>
        </a:p>
      </dgm:t>
    </dgm:pt>
    <dgm:pt modelId="{86DA1EA6-8C54-45CB-8690-1C6C01D13241}" type="pres">
      <dgm:prSet presAssocID="{6A1A810D-C05C-4EE6-A168-BEAA99E7F702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914203FA-2E99-4D8E-82E8-7DC0B58D1F23}" type="pres">
      <dgm:prSet presAssocID="{C7BEC820-B8C6-4869-AD27-26B316A21907}" presName="horFlow" presStyleCnt="0"/>
      <dgm:spPr/>
    </dgm:pt>
    <dgm:pt modelId="{3F5AB924-A76B-4003-A029-D9202D61DF44}" type="pres">
      <dgm:prSet presAssocID="{C7BEC820-B8C6-4869-AD27-26B316A21907}" presName="bigChev" presStyleLbl="node1" presStyleIdx="0" presStyleCnt="2"/>
      <dgm:spPr/>
      <dgm:t>
        <a:bodyPr/>
        <a:lstStyle/>
        <a:p>
          <a:endParaRPr lang="zh-CN" altLang="en-US"/>
        </a:p>
      </dgm:t>
    </dgm:pt>
    <dgm:pt modelId="{25FB928D-9024-4379-B5E5-795844371CA2}" type="pres">
      <dgm:prSet presAssocID="{AF9CE807-4E71-4CEC-BFDF-390BD6AF73B9}" presName="parTrans" presStyleCnt="0"/>
      <dgm:spPr/>
    </dgm:pt>
    <dgm:pt modelId="{288BCB9C-F052-40A4-9B88-2D078AE8816B}" type="pres">
      <dgm:prSet presAssocID="{40791E73-DB74-4A6D-8A90-A268DCDC5675}" presName="node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52DDCF-F803-4065-891D-6E3694B5F1A6}" type="pres">
      <dgm:prSet presAssocID="{BDDDCB4B-ADB8-4D6F-9C17-27EFC6B7DD75}" presName="sibTrans" presStyleCnt="0"/>
      <dgm:spPr/>
    </dgm:pt>
    <dgm:pt modelId="{7E34978D-9685-4DC5-8561-D9C354020F79}" type="pres">
      <dgm:prSet presAssocID="{362F00C9-6D3F-48A3-AEE7-3B931CB5F1FD}" presName="node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61037F-EAA5-4F17-90BA-6549A193B2B9}" type="pres">
      <dgm:prSet presAssocID="{F0BD5927-D7C7-493E-B517-FA080892245F}" presName="sibTrans" presStyleCnt="0"/>
      <dgm:spPr/>
    </dgm:pt>
    <dgm:pt modelId="{CB5E6D4D-A18E-4518-B700-6DCEF0AD9916}" type="pres">
      <dgm:prSet presAssocID="{E40946A9-FE7B-4E16-9F1E-C5E045621C40}" presName="node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F357D3-D0A2-45F5-8983-7CEDD4BDB0E1}" type="pres">
      <dgm:prSet presAssocID="{C7BEC820-B8C6-4869-AD27-26B316A21907}" presName="vSp" presStyleCnt="0"/>
      <dgm:spPr/>
    </dgm:pt>
    <dgm:pt modelId="{BBEDBFF3-AED6-41BB-892A-C5EBF483F4A8}" type="pres">
      <dgm:prSet presAssocID="{0567874F-8AFA-455E-9356-B1F61BA644A2}" presName="horFlow" presStyleCnt="0"/>
      <dgm:spPr/>
    </dgm:pt>
    <dgm:pt modelId="{9EAD1376-185E-457B-B205-C9182607E528}" type="pres">
      <dgm:prSet presAssocID="{0567874F-8AFA-455E-9356-B1F61BA644A2}" presName="bigChev" presStyleLbl="node1" presStyleIdx="1" presStyleCnt="2"/>
      <dgm:spPr/>
      <dgm:t>
        <a:bodyPr/>
        <a:lstStyle/>
        <a:p>
          <a:endParaRPr lang="zh-CN" altLang="en-US"/>
        </a:p>
      </dgm:t>
    </dgm:pt>
  </dgm:ptLst>
  <dgm:cxnLst>
    <dgm:cxn modelId="{26AAC76C-D664-4B17-8951-794AC810D317}" srcId="{C7BEC820-B8C6-4869-AD27-26B316A21907}" destId="{E40946A9-FE7B-4E16-9F1E-C5E045621C40}" srcOrd="2" destOrd="0" parTransId="{CEEE542E-5424-4D59-A1DB-20C27E2EE33C}" sibTransId="{E502EA15-568D-48BF-8A0E-BDAE4464F7D2}"/>
    <dgm:cxn modelId="{040EB049-B26E-4681-84AC-F2CFDFE8238B}" srcId="{6A1A810D-C05C-4EE6-A168-BEAA99E7F702}" destId="{C7BEC820-B8C6-4869-AD27-26B316A21907}" srcOrd="0" destOrd="0" parTransId="{271FE397-02A3-4E74-8201-21584C031BFD}" sibTransId="{9D392F61-F5D5-48D5-A1E1-277EAE5EEE71}"/>
    <dgm:cxn modelId="{CB3C92B0-A62D-4EF0-9A9A-CF1790C6CFC0}" type="presOf" srcId="{C7BEC820-B8C6-4869-AD27-26B316A21907}" destId="{3F5AB924-A76B-4003-A029-D9202D61DF44}" srcOrd="0" destOrd="0" presId="urn:microsoft.com/office/officeart/2005/8/layout/lProcess3"/>
    <dgm:cxn modelId="{122478FA-3E3B-452A-8E8C-D4BB110291A3}" type="presOf" srcId="{E40946A9-FE7B-4E16-9F1E-C5E045621C40}" destId="{CB5E6D4D-A18E-4518-B700-6DCEF0AD9916}" srcOrd="0" destOrd="0" presId="urn:microsoft.com/office/officeart/2005/8/layout/lProcess3"/>
    <dgm:cxn modelId="{EAF9B732-6415-41B7-93F5-884C46AFDEA6}" srcId="{C7BEC820-B8C6-4869-AD27-26B316A21907}" destId="{362F00C9-6D3F-48A3-AEE7-3B931CB5F1FD}" srcOrd="1" destOrd="0" parTransId="{FD30EFE8-6381-4B8C-9560-32285025E0F1}" sibTransId="{F0BD5927-D7C7-493E-B517-FA080892245F}"/>
    <dgm:cxn modelId="{7906ADE5-48E7-4523-A9F2-D2BA8FC65C19}" type="presOf" srcId="{0567874F-8AFA-455E-9356-B1F61BA644A2}" destId="{9EAD1376-185E-457B-B205-C9182607E528}" srcOrd="0" destOrd="0" presId="urn:microsoft.com/office/officeart/2005/8/layout/lProcess3"/>
    <dgm:cxn modelId="{26B9E5FE-0386-47D1-826B-E604A94B64EA}" srcId="{C7BEC820-B8C6-4869-AD27-26B316A21907}" destId="{40791E73-DB74-4A6D-8A90-A268DCDC5675}" srcOrd="0" destOrd="0" parTransId="{AF9CE807-4E71-4CEC-BFDF-390BD6AF73B9}" sibTransId="{BDDDCB4B-ADB8-4D6F-9C17-27EFC6B7DD75}"/>
    <dgm:cxn modelId="{88D05C1E-8BE5-44BB-AFFC-1639A865ED5D}" type="presOf" srcId="{6A1A810D-C05C-4EE6-A168-BEAA99E7F702}" destId="{86DA1EA6-8C54-45CB-8690-1C6C01D13241}" srcOrd="0" destOrd="0" presId="urn:microsoft.com/office/officeart/2005/8/layout/lProcess3"/>
    <dgm:cxn modelId="{E8F3E97C-1B92-44DD-8491-F6F3296B215B}" type="presOf" srcId="{362F00C9-6D3F-48A3-AEE7-3B931CB5F1FD}" destId="{7E34978D-9685-4DC5-8561-D9C354020F79}" srcOrd="0" destOrd="0" presId="urn:microsoft.com/office/officeart/2005/8/layout/lProcess3"/>
    <dgm:cxn modelId="{0E5BB356-4897-4CC1-ABB2-20E76777C368}" srcId="{6A1A810D-C05C-4EE6-A168-BEAA99E7F702}" destId="{0567874F-8AFA-455E-9356-B1F61BA644A2}" srcOrd="1" destOrd="0" parTransId="{474EB332-5B1F-4F9A-80C6-F0019EAE723A}" sibTransId="{5E623453-9795-414F-80B4-D340FA9916EF}"/>
    <dgm:cxn modelId="{E1FA7D8A-1DCB-4E03-8234-715D86F70CE5}" type="presOf" srcId="{40791E73-DB74-4A6D-8A90-A268DCDC5675}" destId="{288BCB9C-F052-40A4-9B88-2D078AE8816B}" srcOrd="0" destOrd="0" presId="urn:microsoft.com/office/officeart/2005/8/layout/lProcess3"/>
    <dgm:cxn modelId="{D1592A2D-B6C2-4C83-95E6-A1F63EFC098A}" type="presParOf" srcId="{86DA1EA6-8C54-45CB-8690-1C6C01D13241}" destId="{914203FA-2E99-4D8E-82E8-7DC0B58D1F23}" srcOrd="0" destOrd="0" presId="urn:microsoft.com/office/officeart/2005/8/layout/lProcess3"/>
    <dgm:cxn modelId="{0E7FCB00-6B83-4204-BD61-7B7723B17F5B}" type="presParOf" srcId="{914203FA-2E99-4D8E-82E8-7DC0B58D1F23}" destId="{3F5AB924-A76B-4003-A029-D9202D61DF44}" srcOrd="0" destOrd="0" presId="urn:microsoft.com/office/officeart/2005/8/layout/lProcess3"/>
    <dgm:cxn modelId="{E5193E2F-0DDE-434D-99DF-D01125255FD0}" type="presParOf" srcId="{914203FA-2E99-4D8E-82E8-7DC0B58D1F23}" destId="{25FB928D-9024-4379-B5E5-795844371CA2}" srcOrd="1" destOrd="0" presId="urn:microsoft.com/office/officeart/2005/8/layout/lProcess3"/>
    <dgm:cxn modelId="{4A01AFC3-9CA9-480F-9291-22FDA5F807A4}" type="presParOf" srcId="{914203FA-2E99-4D8E-82E8-7DC0B58D1F23}" destId="{288BCB9C-F052-40A4-9B88-2D078AE8816B}" srcOrd="2" destOrd="0" presId="urn:microsoft.com/office/officeart/2005/8/layout/lProcess3"/>
    <dgm:cxn modelId="{B75CE50A-F30E-481A-8F67-3D04E75076DF}" type="presParOf" srcId="{914203FA-2E99-4D8E-82E8-7DC0B58D1F23}" destId="{0352DDCF-F803-4065-891D-6E3694B5F1A6}" srcOrd="3" destOrd="0" presId="urn:microsoft.com/office/officeart/2005/8/layout/lProcess3"/>
    <dgm:cxn modelId="{428BE470-BFEF-482A-AC52-45DAFD31A573}" type="presParOf" srcId="{914203FA-2E99-4D8E-82E8-7DC0B58D1F23}" destId="{7E34978D-9685-4DC5-8561-D9C354020F79}" srcOrd="4" destOrd="0" presId="urn:microsoft.com/office/officeart/2005/8/layout/lProcess3"/>
    <dgm:cxn modelId="{00C93F6A-15B4-4337-9913-0C3202492124}" type="presParOf" srcId="{914203FA-2E99-4D8E-82E8-7DC0B58D1F23}" destId="{5261037F-EAA5-4F17-90BA-6549A193B2B9}" srcOrd="5" destOrd="0" presId="urn:microsoft.com/office/officeart/2005/8/layout/lProcess3"/>
    <dgm:cxn modelId="{8163F328-8544-46CC-91CA-92F7C864E6CE}" type="presParOf" srcId="{914203FA-2E99-4D8E-82E8-7DC0B58D1F23}" destId="{CB5E6D4D-A18E-4518-B700-6DCEF0AD9916}" srcOrd="6" destOrd="0" presId="urn:microsoft.com/office/officeart/2005/8/layout/lProcess3"/>
    <dgm:cxn modelId="{E965FC11-6996-4AFF-8DD7-FC61141B03BC}" type="presParOf" srcId="{86DA1EA6-8C54-45CB-8690-1C6C01D13241}" destId="{9CF357D3-D0A2-45F5-8983-7CEDD4BDB0E1}" srcOrd="1" destOrd="0" presId="urn:microsoft.com/office/officeart/2005/8/layout/lProcess3"/>
    <dgm:cxn modelId="{D84889F5-18F7-4967-A772-F876BC8E8875}" type="presParOf" srcId="{86DA1EA6-8C54-45CB-8690-1C6C01D13241}" destId="{BBEDBFF3-AED6-41BB-892A-C5EBF483F4A8}" srcOrd="2" destOrd="0" presId="urn:microsoft.com/office/officeart/2005/8/layout/lProcess3"/>
    <dgm:cxn modelId="{57A45817-06BA-459F-A0FC-F7D0E86ED7E9}" type="presParOf" srcId="{BBEDBFF3-AED6-41BB-892A-C5EBF483F4A8}" destId="{9EAD1376-185E-457B-B205-C9182607E528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D98D2A5-C25B-4AF8-A189-2E012FFC2DEC}" type="doc">
      <dgm:prSet loTypeId="urn:microsoft.com/office/officeart/2005/8/layout/funnel1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46AF43E-8FE9-4FAE-80E3-A5507CB01D33}">
      <dgm:prSet phldrT="[文本]"/>
      <dgm:spPr/>
      <dgm:t>
        <a:bodyPr/>
        <a:lstStyle/>
        <a:p>
          <a:r>
            <a:rPr lang="zh-CN" dirty="0" smtClean="0"/>
            <a:t>定义新编号格式与项目符号</a:t>
          </a:r>
          <a:endParaRPr lang="zh-CN" altLang="en-US" dirty="0"/>
        </a:p>
      </dgm:t>
    </dgm:pt>
    <dgm:pt modelId="{8D68F929-2211-49B8-A527-DC4548E57E03}" type="parTrans" cxnId="{4059F0FD-2251-41EA-837B-BE24BB455A3C}">
      <dgm:prSet/>
      <dgm:spPr/>
      <dgm:t>
        <a:bodyPr/>
        <a:lstStyle/>
        <a:p>
          <a:endParaRPr lang="zh-CN" altLang="en-US"/>
        </a:p>
      </dgm:t>
    </dgm:pt>
    <dgm:pt modelId="{3D4FDA3A-EC4B-473E-A81E-5041F0232B23}" type="sibTrans" cxnId="{4059F0FD-2251-41EA-837B-BE24BB455A3C}">
      <dgm:prSet/>
      <dgm:spPr/>
      <dgm:t>
        <a:bodyPr/>
        <a:lstStyle/>
        <a:p>
          <a:endParaRPr lang="zh-CN" altLang="en-US"/>
        </a:p>
      </dgm:t>
    </dgm:pt>
    <dgm:pt modelId="{182B3E5E-568C-4A20-A9A1-96816951BFEA}">
      <dgm:prSet phldrT="[文本]"/>
      <dgm:spPr/>
      <dgm:t>
        <a:bodyPr/>
        <a:lstStyle/>
        <a:p>
          <a:r>
            <a:rPr lang="zh-CN" dirty="0" smtClean="0"/>
            <a:t>添加项目符号与编号</a:t>
          </a:r>
          <a:endParaRPr lang="zh-CN" altLang="en-US" dirty="0"/>
        </a:p>
      </dgm:t>
    </dgm:pt>
    <dgm:pt modelId="{05526B2A-7085-4821-8168-38E4295496BB}" type="parTrans" cxnId="{90CABD59-FCE5-4043-A4F2-CB89489FF166}">
      <dgm:prSet/>
      <dgm:spPr/>
      <dgm:t>
        <a:bodyPr/>
        <a:lstStyle/>
        <a:p>
          <a:endParaRPr lang="zh-CN" altLang="en-US"/>
        </a:p>
      </dgm:t>
    </dgm:pt>
    <dgm:pt modelId="{B8CF6E17-CC7A-4C1C-8B78-9E20728BAB0E}" type="sibTrans" cxnId="{90CABD59-FCE5-4043-A4F2-CB89489FF166}">
      <dgm:prSet/>
      <dgm:spPr/>
      <dgm:t>
        <a:bodyPr/>
        <a:lstStyle/>
        <a:p>
          <a:endParaRPr lang="zh-CN" altLang="en-US"/>
        </a:p>
      </dgm:t>
    </dgm:pt>
    <dgm:pt modelId="{5D0D4D9A-EF07-45FA-8B3E-DCD44934525E}">
      <dgm:prSet phldrT="[文本]"/>
      <dgm:spPr/>
      <dgm:t>
        <a:bodyPr/>
        <a:lstStyle/>
        <a:p>
          <a:r>
            <a:rPr lang="zh-CN" dirty="0" smtClean="0"/>
            <a:t>删除项目符号或编号</a:t>
          </a:r>
          <a:endParaRPr lang="zh-CN" altLang="en-US" dirty="0"/>
        </a:p>
      </dgm:t>
    </dgm:pt>
    <dgm:pt modelId="{26EE2676-3B0E-4E42-A466-AE19837B3A3D}" type="parTrans" cxnId="{69C23145-080F-4572-B416-DC2FCD611A00}">
      <dgm:prSet/>
      <dgm:spPr/>
      <dgm:t>
        <a:bodyPr/>
        <a:lstStyle/>
        <a:p>
          <a:endParaRPr lang="zh-CN" altLang="en-US"/>
        </a:p>
      </dgm:t>
    </dgm:pt>
    <dgm:pt modelId="{31BC522A-EDCD-44BD-8F61-8454C6447F96}" type="sibTrans" cxnId="{69C23145-080F-4572-B416-DC2FCD611A00}">
      <dgm:prSet/>
      <dgm:spPr/>
      <dgm:t>
        <a:bodyPr/>
        <a:lstStyle/>
        <a:p>
          <a:endParaRPr lang="zh-CN" altLang="en-US"/>
        </a:p>
      </dgm:t>
    </dgm:pt>
    <dgm:pt modelId="{FA80FEEE-3419-49E0-BF51-DF8E195A5D3E}">
      <dgm:prSet phldrT="[文本]" phldr="1"/>
      <dgm:spPr/>
      <dgm:t>
        <a:bodyPr/>
        <a:lstStyle/>
        <a:p>
          <a:endParaRPr lang="zh-CN" altLang="en-US"/>
        </a:p>
      </dgm:t>
    </dgm:pt>
    <dgm:pt modelId="{2B74173D-2963-43ED-BB98-B32D8C561501}" type="parTrans" cxnId="{67378830-1BE8-47F3-844D-7982AF311DE7}">
      <dgm:prSet/>
      <dgm:spPr/>
      <dgm:t>
        <a:bodyPr/>
        <a:lstStyle/>
        <a:p>
          <a:endParaRPr lang="zh-CN" altLang="en-US"/>
        </a:p>
      </dgm:t>
    </dgm:pt>
    <dgm:pt modelId="{427CBAF4-6FE4-4A8C-B9B5-1A9924986B6A}" type="sibTrans" cxnId="{67378830-1BE8-47F3-844D-7982AF311DE7}">
      <dgm:prSet/>
      <dgm:spPr/>
      <dgm:t>
        <a:bodyPr/>
        <a:lstStyle/>
        <a:p>
          <a:endParaRPr lang="zh-CN" altLang="en-US"/>
        </a:p>
      </dgm:t>
    </dgm:pt>
    <dgm:pt modelId="{C43D93FB-57D0-44C0-AA64-4E751A24CC52}" type="pres">
      <dgm:prSet presAssocID="{0D98D2A5-C25B-4AF8-A189-2E012FFC2DEC}" presName="Name0" presStyleCnt="0">
        <dgm:presLayoutVars>
          <dgm:chMax val="4"/>
          <dgm:resizeHandles val="exact"/>
        </dgm:presLayoutVars>
      </dgm:prSet>
      <dgm:spPr/>
    </dgm:pt>
    <dgm:pt modelId="{A1D4932F-83F7-460C-ACAE-E6B6A4A2BE27}" type="pres">
      <dgm:prSet presAssocID="{0D98D2A5-C25B-4AF8-A189-2E012FFC2DEC}" presName="ellipse" presStyleLbl="trBgShp" presStyleIdx="0" presStyleCnt="1"/>
      <dgm:spPr/>
    </dgm:pt>
    <dgm:pt modelId="{3B0DEBDC-562F-4148-B8C7-F0825EEB73ED}" type="pres">
      <dgm:prSet presAssocID="{0D98D2A5-C25B-4AF8-A189-2E012FFC2DEC}" presName="arrow1" presStyleLbl="fgShp" presStyleIdx="0" presStyleCnt="1"/>
      <dgm:spPr/>
    </dgm:pt>
    <dgm:pt modelId="{8ABBE6BA-4AF0-4BF4-A4C9-BDBDD8A404E2}" type="pres">
      <dgm:prSet presAssocID="{0D98D2A5-C25B-4AF8-A189-2E012FFC2DEC}" presName="rectangle" presStyleLbl="revTx" presStyleIdx="0" presStyleCnt="1">
        <dgm:presLayoutVars>
          <dgm:bulletEnabled val="1"/>
        </dgm:presLayoutVars>
      </dgm:prSet>
      <dgm:spPr/>
    </dgm:pt>
    <dgm:pt modelId="{21C4D3BC-AAB0-4831-B984-E14326C12F66}" type="pres">
      <dgm:prSet presAssocID="{182B3E5E-568C-4A20-A9A1-96816951BFEA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1D313F-6464-4BE2-94FD-3DF031D3EC4D}" type="pres">
      <dgm:prSet presAssocID="{5D0D4D9A-EF07-45FA-8B3E-DCD44934525E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F6988F-F85E-4BD9-ABA0-530CEA7183EE}" type="pres">
      <dgm:prSet presAssocID="{FA80FEEE-3419-49E0-BF51-DF8E195A5D3E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E6AD16-9BF3-418F-A5D7-1D2F317434BC}" type="pres">
      <dgm:prSet presAssocID="{0D98D2A5-C25B-4AF8-A189-2E012FFC2DEC}" presName="funnel" presStyleLbl="trAlignAcc1" presStyleIdx="0" presStyleCnt="1" custLinFactNeighborX="-714" custLinFactNeighborY="4763"/>
      <dgm:spPr/>
    </dgm:pt>
  </dgm:ptLst>
  <dgm:cxnLst>
    <dgm:cxn modelId="{4059F0FD-2251-41EA-837B-BE24BB455A3C}" srcId="{0D98D2A5-C25B-4AF8-A189-2E012FFC2DEC}" destId="{F46AF43E-8FE9-4FAE-80E3-A5507CB01D33}" srcOrd="0" destOrd="0" parTransId="{8D68F929-2211-49B8-A527-DC4548E57E03}" sibTransId="{3D4FDA3A-EC4B-473E-A81E-5041F0232B23}"/>
    <dgm:cxn modelId="{7589DCDA-6F22-4857-9258-CBE0354B5B73}" type="presOf" srcId="{F46AF43E-8FE9-4FAE-80E3-A5507CB01D33}" destId="{B7F6988F-F85E-4BD9-ABA0-530CEA7183EE}" srcOrd="0" destOrd="0" presId="urn:microsoft.com/office/officeart/2005/8/layout/funnel1"/>
    <dgm:cxn modelId="{69C23145-080F-4572-B416-DC2FCD611A00}" srcId="{0D98D2A5-C25B-4AF8-A189-2E012FFC2DEC}" destId="{5D0D4D9A-EF07-45FA-8B3E-DCD44934525E}" srcOrd="2" destOrd="0" parTransId="{26EE2676-3B0E-4E42-A466-AE19837B3A3D}" sibTransId="{31BC522A-EDCD-44BD-8F61-8454C6447F96}"/>
    <dgm:cxn modelId="{1B7C432F-4C8F-4E1A-BE15-834C6D50424A}" type="presOf" srcId="{0D98D2A5-C25B-4AF8-A189-2E012FFC2DEC}" destId="{C43D93FB-57D0-44C0-AA64-4E751A24CC52}" srcOrd="0" destOrd="0" presId="urn:microsoft.com/office/officeart/2005/8/layout/funnel1"/>
    <dgm:cxn modelId="{67378830-1BE8-47F3-844D-7982AF311DE7}" srcId="{0D98D2A5-C25B-4AF8-A189-2E012FFC2DEC}" destId="{FA80FEEE-3419-49E0-BF51-DF8E195A5D3E}" srcOrd="3" destOrd="0" parTransId="{2B74173D-2963-43ED-BB98-B32D8C561501}" sibTransId="{427CBAF4-6FE4-4A8C-B9B5-1A9924986B6A}"/>
    <dgm:cxn modelId="{A7252C44-4AD8-424F-AEF3-6141E84E2285}" type="presOf" srcId="{182B3E5E-568C-4A20-A9A1-96816951BFEA}" destId="{5D1D313F-6464-4BE2-94FD-3DF031D3EC4D}" srcOrd="0" destOrd="0" presId="urn:microsoft.com/office/officeart/2005/8/layout/funnel1"/>
    <dgm:cxn modelId="{72BC4576-4620-4B87-83E8-BA07866A9CCD}" type="presOf" srcId="{FA80FEEE-3419-49E0-BF51-DF8E195A5D3E}" destId="{8ABBE6BA-4AF0-4BF4-A4C9-BDBDD8A404E2}" srcOrd="0" destOrd="0" presId="urn:microsoft.com/office/officeart/2005/8/layout/funnel1"/>
    <dgm:cxn modelId="{844D4684-21D6-42E3-8D91-84151F6420CF}" type="presOf" srcId="{5D0D4D9A-EF07-45FA-8B3E-DCD44934525E}" destId="{21C4D3BC-AAB0-4831-B984-E14326C12F66}" srcOrd="0" destOrd="0" presId="urn:microsoft.com/office/officeart/2005/8/layout/funnel1"/>
    <dgm:cxn modelId="{90CABD59-FCE5-4043-A4F2-CB89489FF166}" srcId="{0D98D2A5-C25B-4AF8-A189-2E012FFC2DEC}" destId="{182B3E5E-568C-4A20-A9A1-96816951BFEA}" srcOrd="1" destOrd="0" parTransId="{05526B2A-7085-4821-8168-38E4295496BB}" sibTransId="{B8CF6E17-CC7A-4C1C-8B78-9E20728BAB0E}"/>
    <dgm:cxn modelId="{02D20255-5F23-41D0-B044-2FAC0DB57CB2}" type="presParOf" srcId="{C43D93FB-57D0-44C0-AA64-4E751A24CC52}" destId="{A1D4932F-83F7-460C-ACAE-E6B6A4A2BE27}" srcOrd="0" destOrd="0" presId="urn:microsoft.com/office/officeart/2005/8/layout/funnel1"/>
    <dgm:cxn modelId="{32622091-8C90-4506-A336-36E5CBE3466D}" type="presParOf" srcId="{C43D93FB-57D0-44C0-AA64-4E751A24CC52}" destId="{3B0DEBDC-562F-4148-B8C7-F0825EEB73ED}" srcOrd="1" destOrd="0" presId="urn:microsoft.com/office/officeart/2005/8/layout/funnel1"/>
    <dgm:cxn modelId="{E1CB96C4-7A82-442D-966D-E75455509C51}" type="presParOf" srcId="{C43D93FB-57D0-44C0-AA64-4E751A24CC52}" destId="{8ABBE6BA-4AF0-4BF4-A4C9-BDBDD8A404E2}" srcOrd="2" destOrd="0" presId="urn:microsoft.com/office/officeart/2005/8/layout/funnel1"/>
    <dgm:cxn modelId="{12A94419-8248-4F85-87D1-02DCA2B13391}" type="presParOf" srcId="{C43D93FB-57D0-44C0-AA64-4E751A24CC52}" destId="{21C4D3BC-AAB0-4831-B984-E14326C12F66}" srcOrd="3" destOrd="0" presId="urn:microsoft.com/office/officeart/2005/8/layout/funnel1"/>
    <dgm:cxn modelId="{67AC3544-3DDC-492D-95CE-A09BBA239823}" type="presParOf" srcId="{C43D93FB-57D0-44C0-AA64-4E751A24CC52}" destId="{5D1D313F-6464-4BE2-94FD-3DF031D3EC4D}" srcOrd="4" destOrd="0" presId="urn:microsoft.com/office/officeart/2005/8/layout/funnel1"/>
    <dgm:cxn modelId="{55381DC6-9E27-4BA0-A1BB-8728B40AB27E}" type="presParOf" srcId="{C43D93FB-57D0-44C0-AA64-4E751A24CC52}" destId="{B7F6988F-F85E-4BD9-ABA0-530CEA7183EE}" srcOrd="5" destOrd="0" presId="urn:microsoft.com/office/officeart/2005/8/layout/funnel1"/>
    <dgm:cxn modelId="{5645E5FB-0449-45FE-98F8-D2AE78BEE944}" type="presParOf" srcId="{C43D93FB-57D0-44C0-AA64-4E751A24CC52}" destId="{A2E6AD16-9BF3-418F-A5D7-1D2F317434BC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0D5AD4F-9AAB-4955-9FC8-44C8B5C36138}" type="doc">
      <dgm:prSet loTypeId="urn:microsoft.com/office/officeart/2005/8/layout/process4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D731F15-B9AA-4A15-9518-DAB75207E272}">
      <dgm:prSet phldrT="[文本]" custT="1"/>
      <dgm:spPr/>
      <dgm:t>
        <a:bodyPr/>
        <a:lstStyle/>
        <a:p>
          <a:pPr algn="l"/>
          <a:r>
            <a:rPr lang="zh-CN" sz="2000" dirty="0" smtClean="0"/>
            <a:t>选定第</a:t>
          </a:r>
          <a:r>
            <a:rPr lang="en-US" sz="2000" dirty="0" smtClean="0"/>
            <a:t>1</a:t>
          </a:r>
          <a:r>
            <a:rPr lang="zh-CN" sz="2000" dirty="0" smtClean="0"/>
            <a:t>段要设置边框的文本。</a:t>
          </a:r>
          <a:endParaRPr lang="zh-CN" altLang="en-US" sz="2000" dirty="0"/>
        </a:p>
      </dgm:t>
    </dgm:pt>
    <dgm:pt modelId="{3AE8ABB3-7550-4E6E-AA55-D4955D9B2ED1}" type="parTrans" cxnId="{8D94AFD2-10FA-43EA-BEFD-4F1485BD103D}">
      <dgm:prSet/>
      <dgm:spPr/>
      <dgm:t>
        <a:bodyPr/>
        <a:lstStyle/>
        <a:p>
          <a:endParaRPr lang="zh-CN" altLang="en-US"/>
        </a:p>
      </dgm:t>
    </dgm:pt>
    <dgm:pt modelId="{10A97C66-1D5D-46DB-8616-CCD6150EA1BA}" type="sibTrans" cxnId="{8D94AFD2-10FA-43EA-BEFD-4F1485BD103D}">
      <dgm:prSet/>
      <dgm:spPr/>
      <dgm:t>
        <a:bodyPr/>
        <a:lstStyle/>
        <a:p>
          <a:endParaRPr lang="zh-CN" altLang="en-US"/>
        </a:p>
      </dgm:t>
    </dgm:pt>
    <dgm:pt modelId="{D9997E59-41D5-4845-9684-AC679A3A5D04}">
      <dgm:prSet phldrT="[文本]" phldr="1"/>
      <dgm:spPr/>
      <dgm:t>
        <a:bodyPr/>
        <a:lstStyle/>
        <a:p>
          <a:endParaRPr lang="zh-CN" altLang="en-US"/>
        </a:p>
      </dgm:t>
    </dgm:pt>
    <dgm:pt modelId="{0B23AE01-B539-4F46-A62B-B4A9FB40E546}" type="parTrans" cxnId="{7F19B41D-9B53-44D9-A9D3-D02D5589DFDF}">
      <dgm:prSet/>
      <dgm:spPr/>
      <dgm:t>
        <a:bodyPr/>
        <a:lstStyle/>
        <a:p>
          <a:endParaRPr lang="zh-CN" altLang="en-US"/>
        </a:p>
      </dgm:t>
    </dgm:pt>
    <dgm:pt modelId="{48681356-EE61-484A-A4D3-067BEBEE97F2}" type="sibTrans" cxnId="{7F19B41D-9B53-44D9-A9D3-D02D5589DFDF}">
      <dgm:prSet/>
      <dgm:spPr/>
      <dgm:t>
        <a:bodyPr/>
        <a:lstStyle/>
        <a:p>
          <a:endParaRPr lang="zh-CN" altLang="en-US"/>
        </a:p>
      </dgm:t>
    </dgm:pt>
    <dgm:pt modelId="{EC23A383-958C-4FE8-92F0-30467D4F067F}">
      <dgm:prSet phldrT="[文本]" phldr="1"/>
      <dgm:spPr/>
      <dgm:t>
        <a:bodyPr/>
        <a:lstStyle/>
        <a:p>
          <a:endParaRPr lang="zh-CN" altLang="en-US"/>
        </a:p>
      </dgm:t>
    </dgm:pt>
    <dgm:pt modelId="{D0233D6D-2018-463B-869C-FCEF0CACB0AB}" type="parTrans" cxnId="{B329A31F-F838-41B3-9247-34D31B4DC99D}">
      <dgm:prSet/>
      <dgm:spPr/>
      <dgm:t>
        <a:bodyPr/>
        <a:lstStyle/>
        <a:p>
          <a:endParaRPr lang="zh-CN" altLang="en-US"/>
        </a:p>
      </dgm:t>
    </dgm:pt>
    <dgm:pt modelId="{EB07BE84-04B7-4951-BB4B-57BF47B6C21F}" type="sibTrans" cxnId="{B329A31F-F838-41B3-9247-34D31B4DC99D}">
      <dgm:prSet/>
      <dgm:spPr/>
      <dgm:t>
        <a:bodyPr/>
        <a:lstStyle/>
        <a:p>
          <a:endParaRPr lang="zh-CN" altLang="en-US"/>
        </a:p>
      </dgm:t>
    </dgm:pt>
    <dgm:pt modelId="{21E091E4-DAC9-4B7D-91A8-B0CA0E9097B6}">
      <dgm:prSet phldrT="[文本]" custT="1"/>
      <dgm:spPr/>
      <dgm:t>
        <a:bodyPr/>
        <a:lstStyle/>
        <a:p>
          <a:pPr algn="l"/>
          <a:r>
            <a:rPr lang="zh-CN" sz="1400" dirty="0" smtClean="0"/>
            <a:t>选择</a:t>
          </a:r>
          <a:r>
            <a:rPr lang="en-US" sz="1400" dirty="0" smtClean="0"/>
            <a:t>“</a:t>
          </a:r>
          <a:r>
            <a:rPr lang="zh-CN" sz="1400" dirty="0" smtClean="0"/>
            <a:t>开始</a:t>
          </a:r>
          <a:r>
            <a:rPr lang="en-US" sz="1400" dirty="0" smtClean="0"/>
            <a:t>”</a:t>
          </a:r>
          <a:r>
            <a:rPr lang="zh-CN" sz="1400" dirty="0" smtClean="0"/>
            <a:t>选项卡</a:t>
          </a:r>
          <a:r>
            <a:rPr lang="en-US" sz="1400" dirty="0" smtClean="0"/>
            <a:t>→“</a:t>
          </a:r>
          <a:r>
            <a:rPr lang="zh-CN" sz="1400" dirty="0" smtClean="0"/>
            <a:t>段落</a:t>
          </a:r>
          <a:r>
            <a:rPr lang="en-US" sz="1400" dirty="0" smtClean="0"/>
            <a:t>”</a:t>
          </a:r>
          <a:r>
            <a:rPr lang="zh-CN" sz="1400" dirty="0" smtClean="0"/>
            <a:t>组</a:t>
          </a:r>
          <a:r>
            <a:rPr lang="en-US" sz="1400" dirty="0" smtClean="0"/>
            <a:t>→“</a:t>
          </a:r>
          <a:r>
            <a:rPr lang="zh-CN" sz="1400" dirty="0" smtClean="0"/>
            <a:t>边框</a:t>
          </a:r>
          <a:r>
            <a:rPr lang="en-US" sz="1400" dirty="0" smtClean="0"/>
            <a:t>”</a:t>
          </a:r>
          <a:r>
            <a:rPr lang="zh-CN" sz="1400" dirty="0" smtClean="0"/>
            <a:t>下拉按钮</a:t>
          </a:r>
          <a:r>
            <a:rPr lang="en-US" sz="1400" dirty="0" smtClean="0"/>
            <a:t> →“</a:t>
          </a:r>
          <a:r>
            <a:rPr lang="zh-CN" sz="1400" dirty="0" smtClean="0"/>
            <a:t>边框和底纹</a:t>
          </a:r>
          <a:r>
            <a:rPr lang="en-US" sz="1400" dirty="0" smtClean="0"/>
            <a:t>”</a:t>
          </a:r>
          <a:r>
            <a:rPr lang="zh-CN" sz="1400" dirty="0" smtClean="0"/>
            <a:t>，弹出</a:t>
          </a:r>
          <a:r>
            <a:rPr lang="en-US" sz="1400" dirty="0" smtClean="0"/>
            <a:t>“</a:t>
          </a:r>
          <a:r>
            <a:rPr lang="zh-CN" sz="1400" dirty="0" smtClean="0"/>
            <a:t>边框和底纹</a:t>
          </a:r>
          <a:r>
            <a:rPr lang="en-US" sz="1400" dirty="0" smtClean="0"/>
            <a:t>”</a:t>
          </a:r>
          <a:r>
            <a:rPr lang="zh-CN" sz="1400" dirty="0" smtClean="0"/>
            <a:t>对话框，</a:t>
          </a:r>
          <a:endParaRPr lang="zh-CN" altLang="en-US" sz="1400" dirty="0"/>
        </a:p>
      </dgm:t>
    </dgm:pt>
    <dgm:pt modelId="{60A2C772-7E03-405E-BA0A-AD66581331F0}" type="parTrans" cxnId="{EFBD2D7A-9908-4FBC-B814-C03F3ED6CC14}">
      <dgm:prSet/>
      <dgm:spPr/>
      <dgm:t>
        <a:bodyPr/>
        <a:lstStyle/>
        <a:p>
          <a:endParaRPr lang="zh-CN" altLang="en-US"/>
        </a:p>
      </dgm:t>
    </dgm:pt>
    <dgm:pt modelId="{0BC176D6-322D-4B93-AAD0-05553C49959D}" type="sibTrans" cxnId="{EFBD2D7A-9908-4FBC-B814-C03F3ED6CC14}">
      <dgm:prSet/>
      <dgm:spPr/>
      <dgm:t>
        <a:bodyPr/>
        <a:lstStyle/>
        <a:p>
          <a:endParaRPr lang="zh-CN" altLang="en-US"/>
        </a:p>
      </dgm:t>
    </dgm:pt>
    <dgm:pt modelId="{A10FEFB6-785F-44A0-9E38-37EADEE5BBFF}">
      <dgm:prSet phldrT="[文本]" phldr="1"/>
      <dgm:spPr/>
      <dgm:t>
        <a:bodyPr/>
        <a:lstStyle/>
        <a:p>
          <a:endParaRPr lang="zh-CN" altLang="en-US"/>
        </a:p>
      </dgm:t>
    </dgm:pt>
    <dgm:pt modelId="{1DCC3466-C021-4DCB-B41A-522BAFA9F7F2}" type="parTrans" cxnId="{17EA872B-B5CC-41F8-8B97-AA42DBF037EC}">
      <dgm:prSet/>
      <dgm:spPr/>
      <dgm:t>
        <a:bodyPr/>
        <a:lstStyle/>
        <a:p>
          <a:endParaRPr lang="zh-CN" altLang="en-US"/>
        </a:p>
      </dgm:t>
    </dgm:pt>
    <dgm:pt modelId="{B2B0C941-A9F4-4151-90B9-97A2605C59C3}" type="sibTrans" cxnId="{17EA872B-B5CC-41F8-8B97-AA42DBF037EC}">
      <dgm:prSet/>
      <dgm:spPr/>
      <dgm:t>
        <a:bodyPr/>
        <a:lstStyle/>
        <a:p>
          <a:endParaRPr lang="zh-CN" altLang="en-US"/>
        </a:p>
      </dgm:t>
    </dgm:pt>
    <dgm:pt modelId="{4CF4E376-DFDD-4C5C-A1CA-CDEA9C4A5011}">
      <dgm:prSet phldrT="[文本]" phldr="1"/>
      <dgm:spPr/>
      <dgm:t>
        <a:bodyPr/>
        <a:lstStyle/>
        <a:p>
          <a:endParaRPr lang="zh-CN" altLang="en-US"/>
        </a:p>
      </dgm:t>
    </dgm:pt>
    <dgm:pt modelId="{0B10BB5C-A768-44FF-854B-853AD12D30A1}" type="parTrans" cxnId="{17B4DF79-0AE0-46D7-A7EE-FD32A6CF2559}">
      <dgm:prSet/>
      <dgm:spPr/>
      <dgm:t>
        <a:bodyPr/>
        <a:lstStyle/>
        <a:p>
          <a:endParaRPr lang="zh-CN" altLang="en-US"/>
        </a:p>
      </dgm:t>
    </dgm:pt>
    <dgm:pt modelId="{FC03A3A2-8362-42F1-89DB-8D91FF9128AB}" type="sibTrans" cxnId="{17B4DF79-0AE0-46D7-A7EE-FD32A6CF2559}">
      <dgm:prSet/>
      <dgm:spPr/>
      <dgm:t>
        <a:bodyPr/>
        <a:lstStyle/>
        <a:p>
          <a:endParaRPr lang="zh-CN" altLang="en-US"/>
        </a:p>
      </dgm:t>
    </dgm:pt>
    <dgm:pt modelId="{8C65DD49-BE90-4B56-97BA-43761FE4E5B6}">
      <dgm:prSet phldrT="[文本]" custT="1"/>
      <dgm:spPr/>
      <dgm:t>
        <a:bodyPr/>
        <a:lstStyle/>
        <a:p>
          <a:pPr algn="l"/>
          <a:endParaRPr lang="en-US" altLang="zh-CN" sz="1400" dirty="0" smtClean="0"/>
        </a:p>
        <a:p>
          <a:pPr algn="l"/>
          <a:r>
            <a:rPr lang="zh-CN" sz="1400" dirty="0" smtClean="0"/>
            <a:t>在</a:t>
          </a:r>
          <a:r>
            <a:rPr lang="en-US" sz="1400" dirty="0" smtClean="0"/>
            <a:t>“</a:t>
          </a:r>
          <a:r>
            <a:rPr lang="zh-CN" sz="1400" dirty="0" smtClean="0"/>
            <a:t>设置</a:t>
          </a:r>
          <a:r>
            <a:rPr lang="en-US" sz="1400" dirty="0" smtClean="0"/>
            <a:t>”</a:t>
          </a:r>
          <a:r>
            <a:rPr lang="zh-CN" sz="1400" dirty="0" smtClean="0"/>
            <a:t>一栏中选择</a:t>
          </a:r>
          <a:r>
            <a:rPr lang="en-US" sz="1400" dirty="0" smtClean="0"/>
            <a:t>“</a:t>
          </a:r>
          <a:r>
            <a:rPr lang="zh-CN" sz="1400" dirty="0" smtClean="0"/>
            <a:t>方框</a:t>
          </a:r>
          <a:r>
            <a:rPr lang="en-US" sz="1400" dirty="0" smtClean="0"/>
            <a:t>”</a:t>
          </a:r>
          <a:r>
            <a:rPr lang="zh-CN" sz="1400" dirty="0" smtClean="0"/>
            <a:t>；在</a:t>
          </a:r>
          <a:r>
            <a:rPr lang="en-US" sz="1400" dirty="0" smtClean="0"/>
            <a:t>“</a:t>
          </a:r>
          <a:r>
            <a:rPr lang="zh-CN" sz="1400" dirty="0" smtClean="0"/>
            <a:t>样式</a:t>
          </a:r>
          <a:r>
            <a:rPr lang="en-US" sz="1400" dirty="0" smtClean="0"/>
            <a:t>”</a:t>
          </a:r>
          <a:r>
            <a:rPr lang="zh-CN" sz="1400" dirty="0" smtClean="0"/>
            <a:t>列表中选择虚线</a:t>
          </a:r>
          <a:r>
            <a:rPr lang="en-US" sz="1400" dirty="0" smtClean="0"/>
            <a:t>“ ”</a:t>
          </a:r>
          <a:r>
            <a:rPr lang="zh-CN" sz="1400" dirty="0" smtClean="0"/>
            <a:t>，在</a:t>
          </a:r>
          <a:r>
            <a:rPr lang="en-US" sz="1400" dirty="0" smtClean="0"/>
            <a:t>“</a:t>
          </a:r>
          <a:r>
            <a:rPr lang="zh-CN" sz="1400" dirty="0" smtClean="0"/>
            <a:t>颜色</a:t>
          </a:r>
          <a:r>
            <a:rPr lang="en-US" sz="1400" dirty="0" smtClean="0"/>
            <a:t>”</a:t>
          </a:r>
          <a:r>
            <a:rPr lang="zh-CN" sz="1400" dirty="0" smtClean="0"/>
            <a:t>列表中选择</a:t>
          </a:r>
          <a:r>
            <a:rPr lang="en-US" sz="1400" dirty="0" smtClean="0"/>
            <a:t>“</a:t>
          </a:r>
          <a:r>
            <a:rPr lang="zh-CN" sz="1400" dirty="0" smtClean="0"/>
            <a:t>红色</a:t>
          </a:r>
          <a:r>
            <a:rPr lang="en-US" sz="1400" dirty="0" smtClean="0"/>
            <a:t>”</a:t>
          </a:r>
          <a:r>
            <a:rPr lang="zh-CN" sz="1400" dirty="0" smtClean="0"/>
            <a:t>，在</a:t>
          </a:r>
          <a:r>
            <a:rPr lang="en-US" sz="1400" dirty="0" smtClean="0"/>
            <a:t>“</a:t>
          </a:r>
          <a:r>
            <a:rPr lang="zh-CN" sz="1400" dirty="0" smtClean="0"/>
            <a:t>宽度</a:t>
          </a:r>
          <a:r>
            <a:rPr lang="en-US" sz="1400" dirty="0" smtClean="0"/>
            <a:t>”</a:t>
          </a:r>
          <a:r>
            <a:rPr lang="zh-CN" sz="1400" dirty="0" smtClean="0"/>
            <a:t>列表中选择</a:t>
          </a:r>
          <a:r>
            <a:rPr lang="en-US" sz="1400" dirty="0" smtClean="0"/>
            <a:t>“1.5</a:t>
          </a:r>
          <a:r>
            <a:rPr lang="zh-CN" sz="1400" dirty="0" smtClean="0"/>
            <a:t>磅</a:t>
          </a:r>
          <a:r>
            <a:rPr lang="en-US" sz="1400" dirty="0" smtClean="0"/>
            <a:t>”</a:t>
          </a:r>
          <a:r>
            <a:rPr lang="zh-CN" sz="900" dirty="0" smtClean="0"/>
            <a:t>。</a:t>
          </a:r>
          <a:endParaRPr lang="zh-CN" altLang="en-US" sz="900" dirty="0"/>
        </a:p>
      </dgm:t>
    </dgm:pt>
    <dgm:pt modelId="{7E1DAC26-AF3D-4975-8763-AC438CF95CAB}" type="parTrans" cxnId="{FCC37157-E8DC-4B43-9B23-0B5168D00854}">
      <dgm:prSet/>
      <dgm:spPr/>
      <dgm:t>
        <a:bodyPr/>
        <a:lstStyle/>
        <a:p>
          <a:endParaRPr lang="zh-CN" altLang="en-US"/>
        </a:p>
      </dgm:t>
    </dgm:pt>
    <dgm:pt modelId="{7A1C6427-DE33-4F9C-9ED9-440F26F29A91}" type="sibTrans" cxnId="{FCC37157-E8DC-4B43-9B23-0B5168D00854}">
      <dgm:prSet/>
      <dgm:spPr/>
      <dgm:t>
        <a:bodyPr/>
        <a:lstStyle/>
        <a:p>
          <a:endParaRPr lang="zh-CN" altLang="en-US"/>
        </a:p>
      </dgm:t>
    </dgm:pt>
    <dgm:pt modelId="{C2AB6562-CC33-4C03-9F13-8B1724C10773}">
      <dgm:prSet phldrT="[文本]" phldr="1"/>
      <dgm:spPr/>
      <dgm:t>
        <a:bodyPr/>
        <a:lstStyle/>
        <a:p>
          <a:endParaRPr lang="zh-CN" altLang="en-US"/>
        </a:p>
      </dgm:t>
    </dgm:pt>
    <dgm:pt modelId="{29D5801C-76F7-4F96-BE7E-047CFA38315D}" type="parTrans" cxnId="{56A5D0E7-8C33-41CF-AACF-DB966F983CE5}">
      <dgm:prSet/>
      <dgm:spPr/>
      <dgm:t>
        <a:bodyPr/>
        <a:lstStyle/>
        <a:p>
          <a:endParaRPr lang="zh-CN" altLang="en-US"/>
        </a:p>
      </dgm:t>
    </dgm:pt>
    <dgm:pt modelId="{86A7405D-CCF0-4888-992A-86BB94FC7A1E}" type="sibTrans" cxnId="{56A5D0E7-8C33-41CF-AACF-DB966F983CE5}">
      <dgm:prSet/>
      <dgm:spPr/>
      <dgm:t>
        <a:bodyPr/>
        <a:lstStyle/>
        <a:p>
          <a:endParaRPr lang="zh-CN" altLang="en-US"/>
        </a:p>
      </dgm:t>
    </dgm:pt>
    <dgm:pt modelId="{0D54CA97-F26E-4975-A39D-DDF1F5DD6F26}">
      <dgm:prSet phldrT="[文本]" phldr="1"/>
      <dgm:spPr/>
      <dgm:t>
        <a:bodyPr/>
        <a:lstStyle/>
        <a:p>
          <a:endParaRPr lang="zh-CN" altLang="en-US"/>
        </a:p>
      </dgm:t>
    </dgm:pt>
    <dgm:pt modelId="{E82311C3-CE71-4C53-A6E5-48298B0194C4}" type="parTrans" cxnId="{E0CF9409-175E-4B2F-969D-3A553DDAD74B}">
      <dgm:prSet/>
      <dgm:spPr/>
      <dgm:t>
        <a:bodyPr/>
        <a:lstStyle/>
        <a:p>
          <a:endParaRPr lang="zh-CN" altLang="en-US"/>
        </a:p>
      </dgm:t>
    </dgm:pt>
    <dgm:pt modelId="{8C97E8AD-80A7-4649-ADEC-C172EB3BDB0E}" type="sibTrans" cxnId="{E0CF9409-175E-4B2F-969D-3A553DDAD74B}">
      <dgm:prSet/>
      <dgm:spPr/>
      <dgm:t>
        <a:bodyPr/>
        <a:lstStyle/>
        <a:p>
          <a:endParaRPr lang="zh-CN" altLang="en-US"/>
        </a:p>
      </dgm:t>
    </dgm:pt>
    <dgm:pt modelId="{1DDC4A5B-3B48-4DBD-8B70-E339EB677C8B}">
      <dgm:prSet custT="1"/>
      <dgm:spPr/>
      <dgm:t>
        <a:bodyPr/>
        <a:lstStyle/>
        <a:p>
          <a:pPr algn="l"/>
          <a:r>
            <a:rPr lang="zh-CN" sz="1600" dirty="0" smtClean="0"/>
            <a:t>在</a:t>
          </a:r>
          <a:r>
            <a:rPr lang="en-US" sz="1600" dirty="0" smtClean="0"/>
            <a:t>“</a:t>
          </a:r>
          <a:r>
            <a:rPr lang="zh-CN" sz="1600" dirty="0" smtClean="0"/>
            <a:t>应用于</a:t>
          </a:r>
          <a:r>
            <a:rPr lang="en-US" sz="1600" dirty="0" smtClean="0"/>
            <a:t>”</a:t>
          </a:r>
          <a:r>
            <a:rPr lang="zh-CN" sz="1600" dirty="0" smtClean="0"/>
            <a:t>列表中选择应用的范围为</a:t>
          </a:r>
          <a:r>
            <a:rPr lang="en-US" sz="1600" dirty="0" smtClean="0"/>
            <a:t>“</a:t>
          </a:r>
          <a:r>
            <a:rPr lang="zh-CN" sz="1600" dirty="0" smtClean="0"/>
            <a:t>文字</a:t>
          </a:r>
          <a:r>
            <a:rPr lang="en-US" sz="1600" dirty="0" smtClean="0"/>
            <a:t>”</a:t>
          </a:r>
          <a:r>
            <a:rPr lang="zh-CN" sz="1600" dirty="0" smtClean="0"/>
            <a:t>；最后单击</a:t>
          </a:r>
          <a:r>
            <a:rPr lang="en-US" sz="1600" dirty="0" smtClean="0"/>
            <a:t>“</a:t>
          </a:r>
          <a:r>
            <a:rPr lang="zh-CN" sz="1600" dirty="0" smtClean="0"/>
            <a:t>确定</a:t>
          </a:r>
          <a:r>
            <a:rPr lang="en-US" sz="1600" dirty="0" smtClean="0"/>
            <a:t>”</a:t>
          </a:r>
          <a:r>
            <a:rPr lang="zh-CN" sz="1600" dirty="0" smtClean="0"/>
            <a:t>按钮。</a:t>
          </a:r>
          <a:endParaRPr lang="zh-CN" altLang="en-US" sz="1600" dirty="0"/>
        </a:p>
      </dgm:t>
    </dgm:pt>
    <dgm:pt modelId="{358A6A9C-208C-4F80-B4E5-0E00AAEE3E6D}" type="parTrans" cxnId="{EE7F7BE6-F302-4F76-ABC6-C8B2D3E09A32}">
      <dgm:prSet/>
      <dgm:spPr/>
      <dgm:t>
        <a:bodyPr/>
        <a:lstStyle/>
        <a:p>
          <a:endParaRPr lang="zh-CN" altLang="en-US"/>
        </a:p>
      </dgm:t>
    </dgm:pt>
    <dgm:pt modelId="{B0DA1871-14F0-4950-8C76-3B41AAF3BC23}" type="sibTrans" cxnId="{EE7F7BE6-F302-4F76-ABC6-C8B2D3E09A32}">
      <dgm:prSet/>
      <dgm:spPr/>
      <dgm:t>
        <a:bodyPr/>
        <a:lstStyle/>
        <a:p>
          <a:endParaRPr lang="zh-CN" altLang="en-US"/>
        </a:p>
      </dgm:t>
    </dgm:pt>
    <dgm:pt modelId="{CB567227-6DE3-453A-A981-07460D83525A}" type="pres">
      <dgm:prSet presAssocID="{00D5AD4F-9AAB-4955-9FC8-44C8B5C36138}" presName="Name0" presStyleCnt="0">
        <dgm:presLayoutVars>
          <dgm:dir/>
          <dgm:animLvl val="lvl"/>
          <dgm:resizeHandles val="exact"/>
        </dgm:presLayoutVars>
      </dgm:prSet>
      <dgm:spPr/>
    </dgm:pt>
    <dgm:pt modelId="{BA281F21-DED1-4E1D-AA51-6D5391B7BE53}" type="pres">
      <dgm:prSet presAssocID="{1DDC4A5B-3B48-4DBD-8B70-E339EB677C8B}" presName="boxAndChildren" presStyleCnt="0"/>
      <dgm:spPr/>
    </dgm:pt>
    <dgm:pt modelId="{D6DC122A-108A-4883-954A-267D7B9ED035}" type="pres">
      <dgm:prSet presAssocID="{1DDC4A5B-3B48-4DBD-8B70-E339EB677C8B}" presName="parentTextBox" presStyleLbl="node1" presStyleIdx="0" presStyleCnt="4" custLinFactNeighborX="473" custLinFactNeighborY="-32196"/>
      <dgm:spPr/>
      <dgm:t>
        <a:bodyPr/>
        <a:lstStyle/>
        <a:p>
          <a:endParaRPr lang="zh-CN" altLang="en-US"/>
        </a:p>
      </dgm:t>
    </dgm:pt>
    <dgm:pt modelId="{C9D19054-AD0D-417D-8E4B-F4256CF64734}" type="pres">
      <dgm:prSet presAssocID="{7A1C6427-DE33-4F9C-9ED9-440F26F29A91}" presName="sp" presStyleCnt="0"/>
      <dgm:spPr/>
    </dgm:pt>
    <dgm:pt modelId="{C3656D86-8D41-491D-8A55-ADF5FCADF6D6}" type="pres">
      <dgm:prSet presAssocID="{8C65DD49-BE90-4B56-97BA-43761FE4E5B6}" presName="arrowAndChildren" presStyleCnt="0"/>
      <dgm:spPr/>
    </dgm:pt>
    <dgm:pt modelId="{F1E56DF6-A6D8-4C20-A9E8-18E1250C263C}" type="pres">
      <dgm:prSet presAssocID="{8C65DD49-BE90-4B56-97BA-43761FE4E5B6}" presName="parentTextArrow" presStyleLbl="node1" presStyleIdx="0" presStyleCnt="4"/>
      <dgm:spPr/>
      <dgm:t>
        <a:bodyPr/>
        <a:lstStyle/>
        <a:p>
          <a:endParaRPr lang="zh-CN" altLang="en-US"/>
        </a:p>
      </dgm:t>
    </dgm:pt>
    <dgm:pt modelId="{E6377EB7-7BED-4935-9052-BA57189341AF}" type="pres">
      <dgm:prSet presAssocID="{8C65DD49-BE90-4B56-97BA-43761FE4E5B6}" presName="arrow" presStyleLbl="node1" presStyleIdx="1" presStyleCnt="4" custScaleY="135876" custLinFactNeighborX="473" custLinFactNeighborY="-11000"/>
      <dgm:spPr/>
      <dgm:t>
        <a:bodyPr/>
        <a:lstStyle/>
        <a:p>
          <a:endParaRPr lang="zh-CN" altLang="en-US"/>
        </a:p>
      </dgm:t>
    </dgm:pt>
    <dgm:pt modelId="{1BC87A25-DE9E-4839-A0EF-1849A12E1C24}" type="pres">
      <dgm:prSet presAssocID="{8C65DD49-BE90-4B56-97BA-43761FE4E5B6}" presName="descendantArrow" presStyleCnt="0"/>
      <dgm:spPr/>
    </dgm:pt>
    <dgm:pt modelId="{41017D8D-6422-45AF-A00D-04A2AB195D7F}" type="pres">
      <dgm:prSet presAssocID="{C2AB6562-CC33-4C03-9F13-8B1724C10773}" presName="childTextArrow" presStyleLbl="fgAccFollowNode1" presStyleIdx="0" presStyleCnt="6" custScaleY="54642">
        <dgm:presLayoutVars>
          <dgm:bulletEnabled val="1"/>
        </dgm:presLayoutVars>
      </dgm:prSet>
      <dgm:spPr/>
    </dgm:pt>
    <dgm:pt modelId="{E4FBCE00-4D87-4BD0-94D2-17E633359255}" type="pres">
      <dgm:prSet presAssocID="{0D54CA97-F26E-4975-A39D-DDF1F5DD6F26}" presName="childTextArrow" presStyleLbl="fgAccFollowNode1" presStyleIdx="1" presStyleCnt="6" custScaleY="54642">
        <dgm:presLayoutVars>
          <dgm:bulletEnabled val="1"/>
        </dgm:presLayoutVars>
      </dgm:prSet>
      <dgm:spPr/>
    </dgm:pt>
    <dgm:pt modelId="{4014DF7C-ACB5-496C-9599-56503AC2B37D}" type="pres">
      <dgm:prSet presAssocID="{0BC176D6-322D-4B93-AAD0-05553C49959D}" presName="sp" presStyleCnt="0"/>
      <dgm:spPr/>
    </dgm:pt>
    <dgm:pt modelId="{498E0EAF-72EA-4ACC-815C-27F333B1135D}" type="pres">
      <dgm:prSet presAssocID="{21E091E4-DAC9-4B7D-91A8-B0CA0E9097B6}" presName="arrowAndChildren" presStyleCnt="0"/>
      <dgm:spPr/>
    </dgm:pt>
    <dgm:pt modelId="{78FE7049-214A-4090-98D0-90BFADDAF22C}" type="pres">
      <dgm:prSet presAssocID="{21E091E4-DAC9-4B7D-91A8-B0CA0E9097B6}" presName="parentTextArrow" presStyleLbl="node1" presStyleIdx="1" presStyleCnt="4"/>
      <dgm:spPr/>
      <dgm:t>
        <a:bodyPr/>
        <a:lstStyle/>
        <a:p>
          <a:endParaRPr lang="zh-CN" altLang="en-US"/>
        </a:p>
      </dgm:t>
    </dgm:pt>
    <dgm:pt modelId="{28F212F1-E84C-470A-9A67-1CC62D98A801}" type="pres">
      <dgm:prSet presAssocID="{21E091E4-DAC9-4B7D-91A8-B0CA0E9097B6}" presName="arrow" presStyleLbl="node1" presStyleIdx="2" presStyleCnt="4" custScaleY="144124"/>
      <dgm:spPr/>
      <dgm:t>
        <a:bodyPr/>
        <a:lstStyle/>
        <a:p>
          <a:endParaRPr lang="zh-CN" altLang="en-US"/>
        </a:p>
      </dgm:t>
    </dgm:pt>
    <dgm:pt modelId="{121A3958-F590-4428-BA7B-867D567052D4}" type="pres">
      <dgm:prSet presAssocID="{21E091E4-DAC9-4B7D-91A8-B0CA0E9097B6}" presName="descendantArrow" presStyleCnt="0"/>
      <dgm:spPr/>
    </dgm:pt>
    <dgm:pt modelId="{AB58413C-EF3C-4584-BBAD-A73353371D01}" type="pres">
      <dgm:prSet presAssocID="{A10FEFB6-785F-44A0-9E38-37EADEE5BBFF}" presName="childTextArrow" presStyleLbl="fgAccFollowNode1" presStyleIdx="2" presStyleCnt="6" custScaleY="54642">
        <dgm:presLayoutVars>
          <dgm:bulletEnabled val="1"/>
        </dgm:presLayoutVars>
      </dgm:prSet>
      <dgm:spPr/>
    </dgm:pt>
    <dgm:pt modelId="{9B111CA9-89F7-4942-82BF-CB2B5B8EC3A9}" type="pres">
      <dgm:prSet presAssocID="{4CF4E376-DFDD-4C5C-A1CA-CDEA9C4A5011}" presName="childTextArrow" presStyleLbl="fgAccFollowNode1" presStyleIdx="3" presStyleCnt="6" custScaleY="54642">
        <dgm:presLayoutVars>
          <dgm:bulletEnabled val="1"/>
        </dgm:presLayoutVars>
      </dgm:prSet>
      <dgm:spPr/>
    </dgm:pt>
    <dgm:pt modelId="{EDE28ADC-8E1B-42A2-A61D-4B8E3D9052A6}" type="pres">
      <dgm:prSet presAssocID="{10A97C66-1D5D-46DB-8616-CCD6150EA1BA}" presName="sp" presStyleCnt="0"/>
      <dgm:spPr/>
    </dgm:pt>
    <dgm:pt modelId="{965D5B9B-21AA-484A-96CA-2EE6BC31A662}" type="pres">
      <dgm:prSet presAssocID="{CD731F15-B9AA-4A15-9518-DAB75207E272}" presName="arrowAndChildren" presStyleCnt="0"/>
      <dgm:spPr/>
    </dgm:pt>
    <dgm:pt modelId="{2AD6C78F-A87D-4084-A610-E198C524FEE4}" type="pres">
      <dgm:prSet presAssocID="{CD731F15-B9AA-4A15-9518-DAB75207E272}" presName="parentTextArrow" presStyleLbl="node1" presStyleIdx="2" presStyleCnt="4"/>
      <dgm:spPr/>
      <dgm:t>
        <a:bodyPr/>
        <a:lstStyle/>
        <a:p>
          <a:endParaRPr lang="zh-CN" altLang="en-US"/>
        </a:p>
      </dgm:t>
    </dgm:pt>
    <dgm:pt modelId="{3F55FBEA-B406-4A99-870D-9B45AB0E4A63}" type="pres">
      <dgm:prSet presAssocID="{CD731F15-B9AA-4A15-9518-DAB75207E272}" presName="arrow" presStyleLbl="node1" presStyleIdx="3" presStyleCnt="4"/>
      <dgm:spPr/>
      <dgm:t>
        <a:bodyPr/>
        <a:lstStyle/>
        <a:p>
          <a:endParaRPr lang="zh-CN" altLang="en-US"/>
        </a:p>
      </dgm:t>
    </dgm:pt>
    <dgm:pt modelId="{AC3209B9-1C1B-4B52-80F8-28E193927C7F}" type="pres">
      <dgm:prSet presAssocID="{CD731F15-B9AA-4A15-9518-DAB75207E272}" presName="descendantArrow" presStyleCnt="0"/>
      <dgm:spPr/>
    </dgm:pt>
    <dgm:pt modelId="{614E486B-1C6E-468A-ACE8-E298C3DC3C52}" type="pres">
      <dgm:prSet presAssocID="{D9997E59-41D5-4845-9684-AC679A3A5D04}" presName="childTextArrow" presStyleLbl="fgAccFollowNode1" presStyleIdx="4" presStyleCnt="6" custScaleY="53674">
        <dgm:presLayoutVars>
          <dgm:bulletEnabled val="1"/>
        </dgm:presLayoutVars>
      </dgm:prSet>
      <dgm:spPr/>
    </dgm:pt>
    <dgm:pt modelId="{C0D26133-596C-46A6-9BE5-29087985540A}" type="pres">
      <dgm:prSet presAssocID="{EC23A383-958C-4FE8-92F0-30467D4F067F}" presName="childTextArrow" presStyleLbl="fgAccFollowNode1" presStyleIdx="5" presStyleCnt="6" custScaleY="53674">
        <dgm:presLayoutVars>
          <dgm:bulletEnabled val="1"/>
        </dgm:presLayoutVars>
      </dgm:prSet>
      <dgm:spPr/>
    </dgm:pt>
  </dgm:ptLst>
  <dgm:cxnLst>
    <dgm:cxn modelId="{1A39DD50-8BA6-4AA7-BF7F-84C780C9C483}" type="presOf" srcId="{21E091E4-DAC9-4B7D-91A8-B0CA0E9097B6}" destId="{78FE7049-214A-4090-98D0-90BFADDAF22C}" srcOrd="0" destOrd="0" presId="urn:microsoft.com/office/officeart/2005/8/layout/process4"/>
    <dgm:cxn modelId="{8D94AFD2-10FA-43EA-BEFD-4F1485BD103D}" srcId="{00D5AD4F-9AAB-4955-9FC8-44C8B5C36138}" destId="{CD731F15-B9AA-4A15-9518-DAB75207E272}" srcOrd="0" destOrd="0" parTransId="{3AE8ABB3-7550-4E6E-AA55-D4955D9B2ED1}" sibTransId="{10A97C66-1D5D-46DB-8616-CCD6150EA1BA}"/>
    <dgm:cxn modelId="{D7149E46-2A56-4D8B-B2AE-82AA2BDC1B4E}" type="presOf" srcId="{EC23A383-958C-4FE8-92F0-30467D4F067F}" destId="{C0D26133-596C-46A6-9BE5-29087985540A}" srcOrd="0" destOrd="0" presId="urn:microsoft.com/office/officeart/2005/8/layout/process4"/>
    <dgm:cxn modelId="{17EA872B-B5CC-41F8-8B97-AA42DBF037EC}" srcId="{21E091E4-DAC9-4B7D-91A8-B0CA0E9097B6}" destId="{A10FEFB6-785F-44A0-9E38-37EADEE5BBFF}" srcOrd="0" destOrd="0" parTransId="{1DCC3466-C021-4DCB-B41A-522BAFA9F7F2}" sibTransId="{B2B0C941-A9F4-4151-90B9-97A2605C59C3}"/>
    <dgm:cxn modelId="{B329A31F-F838-41B3-9247-34D31B4DC99D}" srcId="{CD731F15-B9AA-4A15-9518-DAB75207E272}" destId="{EC23A383-958C-4FE8-92F0-30467D4F067F}" srcOrd="1" destOrd="0" parTransId="{D0233D6D-2018-463B-869C-FCEF0CACB0AB}" sibTransId="{EB07BE84-04B7-4951-BB4B-57BF47B6C21F}"/>
    <dgm:cxn modelId="{430D2229-5DEB-42C2-AC55-408D34716D9D}" type="presOf" srcId="{4CF4E376-DFDD-4C5C-A1CA-CDEA9C4A5011}" destId="{9B111CA9-89F7-4942-82BF-CB2B5B8EC3A9}" srcOrd="0" destOrd="0" presId="urn:microsoft.com/office/officeart/2005/8/layout/process4"/>
    <dgm:cxn modelId="{D4121B5A-FC32-4999-9D02-8309E4378790}" type="presOf" srcId="{1DDC4A5B-3B48-4DBD-8B70-E339EB677C8B}" destId="{D6DC122A-108A-4883-954A-267D7B9ED035}" srcOrd="0" destOrd="0" presId="urn:microsoft.com/office/officeart/2005/8/layout/process4"/>
    <dgm:cxn modelId="{7F19B41D-9B53-44D9-A9D3-D02D5589DFDF}" srcId="{CD731F15-B9AA-4A15-9518-DAB75207E272}" destId="{D9997E59-41D5-4845-9684-AC679A3A5D04}" srcOrd="0" destOrd="0" parTransId="{0B23AE01-B539-4F46-A62B-B4A9FB40E546}" sibTransId="{48681356-EE61-484A-A4D3-067BEBEE97F2}"/>
    <dgm:cxn modelId="{9E5A4A6F-1DB5-4BC4-8FB5-2C36078066A3}" type="presOf" srcId="{CD731F15-B9AA-4A15-9518-DAB75207E272}" destId="{3F55FBEA-B406-4A99-870D-9B45AB0E4A63}" srcOrd="1" destOrd="0" presId="urn:microsoft.com/office/officeart/2005/8/layout/process4"/>
    <dgm:cxn modelId="{E4654C07-322E-43A5-83CF-CAECF69E6D19}" type="presOf" srcId="{C2AB6562-CC33-4C03-9F13-8B1724C10773}" destId="{41017D8D-6422-45AF-A00D-04A2AB195D7F}" srcOrd="0" destOrd="0" presId="urn:microsoft.com/office/officeart/2005/8/layout/process4"/>
    <dgm:cxn modelId="{3A5EBECD-24C2-436F-8EC2-BAE4ED66F361}" type="presOf" srcId="{00D5AD4F-9AAB-4955-9FC8-44C8B5C36138}" destId="{CB567227-6DE3-453A-A981-07460D83525A}" srcOrd="0" destOrd="0" presId="urn:microsoft.com/office/officeart/2005/8/layout/process4"/>
    <dgm:cxn modelId="{17B4DF79-0AE0-46D7-A7EE-FD32A6CF2559}" srcId="{21E091E4-DAC9-4B7D-91A8-B0CA0E9097B6}" destId="{4CF4E376-DFDD-4C5C-A1CA-CDEA9C4A5011}" srcOrd="1" destOrd="0" parTransId="{0B10BB5C-A768-44FF-854B-853AD12D30A1}" sibTransId="{FC03A3A2-8362-42F1-89DB-8D91FF9128AB}"/>
    <dgm:cxn modelId="{2207AC19-5768-4912-B23F-751B579150F3}" type="presOf" srcId="{21E091E4-DAC9-4B7D-91A8-B0CA0E9097B6}" destId="{28F212F1-E84C-470A-9A67-1CC62D98A801}" srcOrd="1" destOrd="0" presId="urn:microsoft.com/office/officeart/2005/8/layout/process4"/>
    <dgm:cxn modelId="{EE7F7BE6-F302-4F76-ABC6-C8B2D3E09A32}" srcId="{00D5AD4F-9AAB-4955-9FC8-44C8B5C36138}" destId="{1DDC4A5B-3B48-4DBD-8B70-E339EB677C8B}" srcOrd="3" destOrd="0" parTransId="{358A6A9C-208C-4F80-B4E5-0E00AAEE3E6D}" sibTransId="{B0DA1871-14F0-4950-8C76-3B41AAF3BC23}"/>
    <dgm:cxn modelId="{F05D383B-A216-448A-B2D6-B8FEEEB15A10}" type="presOf" srcId="{8C65DD49-BE90-4B56-97BA-43761FE4E5B6}" destId="{F1E56DF6-A6D8-4C20-A9E8-18E1250C263C}" srcOrd="0" destOrd="0" presId="urn:microsoft.com/office/officeart/2005/8/layout/process4"/>
    <dgm:cxn modelId="{EFBD2D7A-9908-4FBC-B814-C03F3ED6CC14}" srcId="{00D5AD4F-9AAB-4955-9FC8-44C8B5C36138}" destId="{21E091E4-DAC9-4B7D-91A8-B0CA0E9097B6}" srcOrd="1" destOrd="0" parTransId="{60A2C772-7E03-405E-BA0A-AD66581331F0}" sibTransId="{0BC176D6-322D-4B93-AAD0-05553C49959D}"/>
    <dgm:cxn modelId="{FCC37157-E8DC-4B43-9B23-0B5168D00854}" srcId="{00D5AD4F-9AAB-4955-9FC8-44C8B5C36138}" destId="{8C65DD49-BE90-4B56-97BA-43761FE4E5B6}" srcOrd="2" destOrd="0" parTransId="{7E1DAC26-AF3D-4975-8763-AC438CF95CAB}" sibTransId="{7A1C6427-DE33-4F9C-9ED9-440F26F29A91}"/>
    <dgm:cxn modelId="{56A5D0E7-8C33-41CF-AACF-DB966F983CE5}" srcId="{8C65DD49-BE90-4B56-97BA-43761FE4E5B6}" destId="{C2AB6562-CC33-4C03-9F13-8B1724C10773}" srcOrd="0" destOrd="0" parTransId="{29D5801C-76F7-4F96-BE7E-047CFA38315D}" sibTransId="{86A7405D-CCF0-4888-992A-86BB94FC7A1E}"/>
    <dgm:cxn modelId="{1C32CD4F-94F3-465A-960D-07C8BBAE9B01}" type="presOf" srcId="{8C65DD49-BE90-4B56-97BA-43761FE4E5B6}" destId="{E6377EB7-7BED-4935-9052-BA57189341AF}" srcOrd="1" destOrd="0" presId="urn:microsoft.com/office/officeart/2005/8/layout/process4"/>
    <dgm:cxn modelId="{5A111C6F-66BB-49C9-A35E-2796246E991F}" type="presOf" srcId="{0D54CA97-F26E-4975-A39D-DDF1F5DD6F26}" destId="{E4FBCE00-4D87-4BD0-94D2-17E633359255}" srcOrd="0" destOrd="0" presId="urn:microsoft.com/office/officeart/2005/8/layout/process4"/>
    <dgm:cxn modelId="{B0C38379-7D48-497F-935D-2C9E86CF1530}" type="presOf" srcId="{CD731F15-B9AA-4A15-9518-DAB75207E272}" destId="{2AD6C78F-A87D-4084-A610-E198C524FEE4}" srcOrd="0" destOrd="0" presId="urn:microsoft.com/office/officeart/2005/8/layout/process4"/>
    <dgm:cxn modelId="{E0CF9409-175E-4B2F-969D-3A553DDAD74B}" srcId="{8C65DD49-BE90-4B56-97BA-43761FE4E5B6}" destId="{0D54CA97-F26E-4975-A39D-DDF1F5DD6F26}" srcOrd="1" destOrd="0" parTransId="{E82311C3-CE71-4C53-A6E5-48298B0194C4}" sibTransId="{8C97E8AD-80A7-4649-ADEC-C172EB3BDB0E}"/>
    <dgm:cxn modelId="{36FD27A1-E606-472C-A586-DDB47BA2DECD}" type="presOf" srcId="{D9997E59-41D5-4845-9684-AC679A3A5D04}" destId="{614E486B-1C6E-468A-ACE8-E298C3DC3C52}" srcOrd="0" destOrd="0" presId="urn:microsoft.com/office/officeart/2005/8/layout/process4"/>
    <dgm:cxn modelId="{6AA2203E-A736-4877-9EB6-977FACBA62BA}" type="presOf" srcId="{A10FEFB6-785F-44A0-9E38-37EADEE5BBFF}" destId="{AB58413C-EF3C-4584-BBAD-A73353371D01}" srcOrd="0" destOrd="0" presId="urn:microsoft.com/office/officeart/2005/8/layout/process4"/>
    <dgm:cxn modelId="{E34CC985-E9B9-4D57-B15B-2E096693DA83}" type="presParOf" srcId="{CB567227-6DE3-453A-A981-07460D83525A}" destId="{BA281F21-DED1-4E1D-AA51-6D5391B7BE53}" srcOrd="0" destOrd="0" presId="urn:microsoft.com/office/officeart/2005/8/layout/process4"/>
    <dgm:cxn modelId="{B3C371BF-E5FF-4B9E-A560-11D82D45AC60}" type="presParOf" srcId="{BA281F21-DED1-4E1D-AA51-6D5391B7BE53}" destId="{D6DC122A-108A-4883-954A-267D7B9ED035}" srcOrd="0" destOrd="0" presId="urn:microsoft.com/office/officeart/2005/8/layout/process4"/>
    <dgm:cxn modelId="{D858A451-E929-42D1-8A3F-97BAE61E9D98}" type="presParOf" srcId="{CB567227-6DE3-453A-A981-07460D83525A}" destId="{C9D19054-AD0D-417D-8E4B-F4256CF64734}" srcOrd="1" destOrd="0" presId="urn:microsoft.com/office/officeart/2005/8/layout/process4"/>
    <dgm:cxn modelId="{78955FB3-C921-4022-976C-4016521F8744}" type="presParOf" srcId="{CB567227-6DE3-453A-A981-07460D83525A}" destId="{C3656D86-8D41-491D-8A55-ADF5FCADF6D6}" srcOrd="2" destOrd="0" presId="urn:microsoft.com/office/officeart/2005/8/layout/process4"/>
    <dgm:cxn modelId="{6A9751BB-93E5-40B4-853A-68625B78641B}" type="presParOf" srcId="{C3656D86-8D41-491D-8A55-ADF5FCADF6D6}" destId="{F1E56DF6-A6D8-4C20-A9E8-18E1250C263C}" srcOrd="0" destOrd="0" presId="urn:microsoft.com/office/officeart/2005/8/layout/process4"/>
    <dgm:cxn modelId="{99090C90-DAEF-4C3C-8A5F-31202E310E34}" type="presParOf" srcId="{C3656D86-8D41-491D-8A55-ADF5FCADF6D6}" destId="{E6377EB7-7BED-4935-9052-BA57189341AF}" srcOrd="1" destOrd="0" presId="urn:microsoft.com/office/officeart/2005/8/layout/process4"/>
    <dgm:cxn modelId="{BA823E65-EEBC-4D5E-BC62-BADCEEDBC508}" type="presParOf" srcId="{C3656D86-8D41-491D-8A55-ADF5FCADF6D6}" destId="{1BC87A25-DE9E-4839-A0EF-1849A12E1C24}" srcOrd="2" destOrd="0" presId="urn:microsoft.com/office/officeart/2005/8/layout/process4"/>
    <dgm:cxn modelId="{0411B2A5-E7D6-4F0B-99E9-17705C5EE95A}" type="presParOf" srcId="{1BC87A25-DE9E-4839-A0EF-1849A12E1C24}" destId="{41017D8D-6422-45AF-A00D-04A2AB195D7F}" srcOrd="0" destOrd="0" presId="urn:microsoft.com/office/officeart/2005/8/layout/process4"/>
    <dgm:cxn modelId="{DB75BBBC-DF98-495C-A0EE-64E5BB282A3C}" type="presParOf" srcId="{1BC87A25-DE9E-4839-A0EF-1849A12E1C24}" destId="{E4FBCE00-4D87-4BD0-94D2-17E633359255}" srcOrd="1" destOrd="0" presId="urn:microsoft.com/office/officeart/2005/8/layout/process4"/>
    <dgm:cxn modelId="{BBC8CACE-2E4B-47ED-8728-AC600F20EB9C}" type="presParOf" srcId="{CB567227-6DE3-453A-A981-07460D83525A}" destId="{4014DF7C-ACB5-496C-9599-56503AC2B37D}" srcOrd="3" destOrd="0" presId="urn:microsoft.com/office/officeart/2005/8/layout/process4"/>
    <dgm:cxn modelId="{03793F5E-2DC0-4020-A81B-6679D00A7EBE}" type="presParOf" srcId="{CB567227-6DE3-453A-A981-07460D83525A}" destId="{498E0EAF-72EA-4ACC-815C-27F333B1135D}" srcOrd="4" destOrd="0" presId="urn:microsoft.com/office/officeart/2005/8/layout/process4"/>
    <dgm:cxn modelId="{90E83810-0907-4045-8293-D8A3155DF00A}" type="presParOf" srcId="{498E0EAF-72EA-4ACC-815C-27F333B1135D}" destId="{78FE7049-214A-4090-98D0-90BFADDAF22C}" srcOrd="0" destOrd="0" presId="urn:microsoft.com/office/officeart/2005/8/layout/process4"/>
    <dgm:cxn modelId="{E05F49AB-9F60-447D-B10D-5A603D972BF5}" type="presParOf" srcId="{498E0EAF-72EA-4ACC-815C-27F333B1135D}" destId="{28F212F1-E84C-470A-9A67-1CC62D98A801}" srcOrd="1" destOrd="0" presId="urn:microsoft.com/office/officeart/2005/8/layout/process4"/>
    <dgm:cxn modelId="{AC30DD65-662F-4D67-8DE2-8267B74BDFF0}" type="presParOf" srcId="{498E0EAF-72EA-4ACC-815C-27F333B1135D}" destId="{121A3958-F590-4428-BA7B-867D567052D4}" srcOrd="2" destOrd="0" presId="urn:microsoft.com/office/officeart/2005/8/layout/process4"/>
    <dgm:cxn modelId="{CC58DF99-3881-46C4-9D94-AE97E3A4A877}" type="presParOf" srcId="{121A3958-F590-4428-BA7B-867D567052D4}" destId="{AB58413C-EF3C-4584-BBAD-A73353371D01}" srcOrd="0" destOrd="0" presId="urn:microsoft.com/office/officeart/2005/8/layout/process4"/>
    <dgm:cxn modelId="{48DEA31E-1837-4ADF-A2CE-6BA2540CE6AF}" type="presParOf" srcId="{121A3958-F590-4428-BA7B-867D567052D4}" destId="{9B111CA9-89F7-4942-82BF-CB2B5B8EC3A9}" srcOrd="1" destOrd="0" presId="urn:microsoft.com/office/officeart/2005/8/layout/process4"/>
    <dgm:cxn modelId="{1FAA9976-7855-4C94-BE73-AAAA2D7DE8D4}" type="presParOf" srcId="{CB567227-6DE3-453A-A981-07460D83525A}" destId="{EDE28ADC-8E1B-42A2-A61D-4B8E3D9052A6}" srcOrd="5" destOrd="0" presId="urn:microsoft.com/office/officeart/2005/8/layout/process4"/>
    <dgm:cxn modelId="{237308A5-6974-443F-BAF3-132E23FA20DE}" type="presParOf" srcId="{CB567227-6DE3-453A-A981-07460D83525A}" destId="{965D5B9B-21AA-484A-96CA-2EE6BC31A662}" srcOrd="6" destOrd="0" presId="urn:microsoft.com/office/officeart/2005/8/layout/process4"/>
    <dgm:cxn modelId="{2B1782AA-603B-4282-9350-D97BF9083240}" type="presParOf" srcId="{965D5B9B-21AA-484A-96CA-2EE6BC31A662}" destId="{2AD6C78F-A87D-4084-A610-E198C524FEE4}" srcOrd="0" destOrd="0" presId="urn:microsoft.com/office/officeart/2005/8/layout/process4"/>
    <dgm:cxn modelId="{0D969BFB-E2F7-430B-842F-FC3E13299BDF}" type="presParOf" srcId="{965D5B9B-21AA-484A-96CA-2EE6BC31A662}" destId="{3F55FBEA-B406-4A99-870D-9B45AB0E4A63}" srcOrd="1" destOrd="0" presId="urn:microsoft.com/office/officeart/2005/8/layout/process4"/>
    <dgm:cxn modelId="{5D61ACB9-BDD9-4EA5-B99E-DDD1A87FA06B}" type="presParOf" srcId="{965D5B9B-21AA-484A-96CA-2EE6BC31A662}" destId="{AC3209B9-1C1B-4B52-80F8-28E193927C7F}" srcOrd="2" destOrd="0" presId="urn:microsoft.com/office/officeart/2005/8/layout/process4"/>
    <dgm:cxn modelId="{3CBC5457-A327-487E-9E19-58B7436D1787}" type="presParOf" srcId="{AC3209B9-1C1B-4B52-80F8-28E193927C7F}" destId="{614E486B-1C6E-468A-ACE8-E298C3DC3C52}" srcOrd="0" destOrd="0" presId="urn:microsoft.com/office/officeart/2005/8/layout/process4"/>
    <dgm:cxn modelId="{285D6E96-E2F5-40C5-8A48-91696F8ACFBC}" type="presParOf" srcId="{AC3209B9-1C1B-4B52-80F8-28E193927C7F}" destId="{C0D26133-596C-46A6-9BE5-29087985540A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8F58994-2144-406F-ACBD-20D2D2F1ECA4}" type="doc">
      <dgm:prSet loTypeId="urn:microsoft.com/office/officeart/2008/layout/PictureStrips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906D898-1BA7-439A-AAD4-5A59AB036226}">
      <dgm:prSet phldrT="[文本]"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）选定要复制格式的文本，或把光标定位在要复制格式的段落中。</a:t>
          </a:r>
          <a:endParaRPr lang="zh-CN" altLang="en-US" dirty="0"/>
        </a:p>
      </dgm:t>
    </dgm:pt>
    <dgm:pt modelId="{B4F25771-95BE-42C3-9D25-32716E6591EB}" type="parTrans" cxnId="{BAAD5EB4-C845-4F71-A9E8-462852C7C6D9}">
      <dgm:prSet/>
      <dgm:spPr/>
      <dgm:t>
        <a:bodyPr/>
        <a:lstStyle/>
        <a:p>
          <a:endParaRPr lang="zh-CN" altLang="en-US"/>
        </a:p>
      </dgm:t>
    </dgm:pt>
    <dgm:pt modelId="{DA4D4D9E-A50F-4155-A1AC-F15EE7BC7D9F}" type="sibTrans" cxnId="{BAAD5EB4-C845-4F71-A9E8-462852C7C6D9}">
      <dgm:prSet/>
      <dgm:spPr/>
      <dgm:t>
        <a:bodyPr/>
        <a:lstStyle/>
        <a:p>
          <a:endParaRPr lang="zh-CN" altLang="en-US"/>
        </a:p>
      </dgm:t>
    </dgm:pt>
    <dgm:pt modelId="{FA0AF6A9-EBC1-45C8-B530-93D0E59E7B06}">
      <dgm:prSet phldrT="[文本]"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2</a:t>
          </a:r>
          <a:r>
            <a:rPr lang="zh-CN" dirty="0" smtClean="0"/>
            <a:t>）选择</a:t>
          </a:r>
          <a:r>
            <a:rPr lang="en-US" dirty="0" smtClean="0"/>
            <a:t>“</a:t>
          </a:r>
          <a:r>
            <a:rPr lang="zh-CN" dirty="0" smtClean="0"/>
            <a:t>开始</a:t>
          </a:r>
          <a:r>
            <a:rPr lang="en-US" dirty="0" smtClean="0"/>
            <a:t>”</a:t>
          </a:r>
          <a:r>
            <a:rPr lang="zh-CN" dirty="0" smtClean="0"/>
            <a:t>功能区，在</a:t>
          </a:r>
          <a:r>
            <a:rPr lang="en-US" dirty="0" smtClean="0"/>
            <a:t>“</a:t>
          </a:r>
          <a:r>
            <a:rPr lang="zh-CN" dirty="0" smtClean="0"/>
            <a:t>剪贴板</a:t>
          </a:r>
          <a:r>
            <a:rPr lang="en-US" dirty="0" smtClean="0"/>
            <a:t>”</a:t>
          </a:r>
          <a:r>
            <a:rPr lang="zh-CN" dirty="0" smtClean="0"/>
            <a:t>分组中，单击</a:t>
          </a:r>
          <a:r>
            <a:rPr lang="en-US" dirty="0" smtClean="0"/>
            <a:t>“</a:t>
          </a:r>
          <a:r>
            <a:rPr lang="zh-CN" dirty="0" smtClean="0"/>
            <a:t>格式刷</a:t>
          </a:r>
          <a:r>
            <a:rPr lang="en-US" dirty="0" smtClean="0"/>
            <a:t>”</a:t>
          </a:r>
          <a:r>
            <a:rPr lang="zh-CN" dirty="0" smtClean="0"/>
            <a:t>按钮</a:t>
          </a:r>
          <a:r>
            <a:rPr lang="en-US" dirty="0" smtClean="0"/>
            <a:t> </a:t>
          </a:r>
          <a:r>
            <a:rPr lang="zh-CN" dirty="0" smtClean="0"/>
            <a:t>，光标就变成了一个小刷子的形状。</a:t>
          </a:r>
          <a:endParaRPr lang="zh-CN" altLang="en-US" dirty="0"/>
        </a:p>
      </dgm:t>
    </dgm:pt>
    <dgm:pt modelId="{D95837CD-64D9-46B3-9C11-BB0EC575FC01}" type="parTrans" cxnId="{4178F62D-C2D3-41A1-87E2-EAEB93CFD71C}">
      <dgm:prSet/>
      <dgm:spPr/>
      <dgm:t>
        <a:bodyPr/>
        <a:lstStyle/>
        <a:p>
          <a:endParaRPr lang="zh-CN" altLang="en-US"/>
        </a:p>
      </dgm:t>
    </dgm:pt>
    <dgm:pt modelId="{DF9FB94C-912A-42AC-B888-59A3B1C089D7}" type="sibTrans" cxnId="{4178F62D-C2D3-41A1-87E2-EAEB93CFD71C}">
      <dgm:prSet/>
      <dgm:spPr/>
      <dgm:t>
        <a:bodyPr/>
        <a:lstStyle/>
        <a:p>
          <a:endParaRPr lang="zh-CN" altLang="en-US"/>
        </a:p>
      </dgm:t>
    </dgm:pt>
    <dgm:pt modelId="{4E0B308B-3A52-420A-AC06-B511ACF5FF3D}">
      <dgm:prSet phldrT="[文本]"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3</a:t>
          </a:r>
          <a:r>
            <a:rPr lang="zh-CN" dirty="0" smtClean="0"/>
            <a:t>）用鼠标</a:t>
          </a:r>
          <a:r>
            <a:rPr lang="en-US" dirty="0" smtClean="0"/>
            <a:t>“</a:t>
          </a:r>
          <a:r>
            <a:rPr lang="zh-CN" dirty="0" smtClean="0"/>
            <a:t>刷</a:t>
          </a:r>
          <a:r>
            <a:rPr lang="en-US" dirty="0" smtClean="0"/>
            <a:t>”</a:t>
          </a:r>
          <a:r>
            <a:rPr lang="zh-CN" dirty="0" smtClean="0"/>
            <a:t>过要进行格式化的字符，则刚才选中字符的格式被复制过来，并应用到鼠标</a:t>
          </a:r>
          <a:r>
            <a:rPr lang="en-US" dirty="0" smtClean="0"/>
            <a:t>“</a:t>
          </a:r>
          <a:r>
            <a:rPr lang="zh-CN" dirty="0" smtClean="0"/>
            <a:t>刷</a:t>
          </a:r>
          <a:r>
            <a:rPr lang="en-US" dirty="0" smtClean="0"/>
            <a:t>”</a:t>
          </a:r>
          <a:r>
            <a:rPr lang="zh-CN" dirty="0" smtClean="0"/>
            <a:t>过的字符中。此时鼠标指针也变回正常的样子。</a:t>
          </a:r>
          <a:endParaRPr lang="zh-CN" altLang="en-US" dirty="0"/>
        </a:p>
      </dgm:t>
    </dgm:pt>
    <dgm:pt modelId="{8DF6E738-8A03-43C6-B46E-8CAFDEEC1D72}" type="parTrans" cxnId="{A6DEC700-8675-413B-9EC0-D7A26CFBCA9F}">
      <dgm:prSet/>
      <dgm:spPr/>
      <dgm:t>
        <a:bodyPr/>
        <a:lstStyle/>
        <a:p>
          <a:endParaRPr lang="zh-CN" altLang="en-US"/>
        </a:p>
      </dgm:t>
    </dgm:pt>
    <dgm:pt modelId="{C6D242EA-851C-431F-9978-D34530C5EE66}" type="sibTrans" cxnId="{A6DEC700-8675-413B-9EC0-D7A26CFBCA9F}">
      <dgm:prSet/>
      <dgm:spPr/>
      <dgm:t>
        <a:bodyPr/>
        <a:lstStyle/>
        <a:p>
          <a:endParaRPr lang="zh-CN" altLang="en-US"/>
        </a:p>
      </dgm:t>
    </dgm:pt>
    <dgm:pt modelId="{3900101E-E654-455E-9E9F-DE96AB832A95}" type="pres">
      <dgm:prSet presAssocID="{B8F58994-2144-406F-ACBD-20D2D2F1ECA4}" presName="Name0" presStyleCnt="0">
        <dgm:presLayoutVars>
          <dgm:dir/>
          <dgm:resizeHandles val="exact"/>
        </dgm:presLayoutVars>
      </dgm:prSet>
      <dgm:spPr/>
    </dgm:pt>
    <dgm:pt modelId="{13F2A6CE-B786-4809-AFC4-B7C6426A9120}" type="pres">
      <dgm:prSet presAssocID="{4906D898-1BA7-439A-AAD4-5A59AB036226}" presName="composite" presStyleCnt="0"/>
      <dgm:spPr/>
    </dgm:pt>
    <dgm:pt modelId="{89E975B8-173B-4177-8F72-3E62458ACE84}" type="pres">
      <dgm:prSet presAssocID="{4906D898-1BA7-439A-AAD4-5A59AB036226}" presName="rect1" presStyleLbl="trAlignAcc1" presStyleIdx="0" presStyleCnt="3" custScaleX="1693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B63818-BB70-43F7-818E-082B92B37E5E}" type="pres">
      <dgm:prSet presAssocID="{4906D898-1BA7-439A-AAD4-5A59AB036226}" presName="rect2" presStyleLbl="fgImgPlace1" presStyleIdx="0" presStyleCnt="3" custLinFactX="-45549" custLinFactNeighborX="-100000" custLinFactNeighborY="10571"/>
      <dgm:spPr/>
    </dgm:pt>
    <dgm:pt modelId="{0CEB497C-379A-4D69-A681-DAAAC87BCEA7}" type="pres">
      <dgm:prSet presAssocID="{DA4D4D9E-A50F-4155-A1AC-F15EE7BC7D9F}" presName="sibTrans" presStyleCnt="0"/>
      <dgm:spPr/>
    </dgm:pt>
    <dgm:pt modelId="{F4457462-6B8A-47F5-AA7F-F2C418BD5694}" type="pres">
      <dgm:prSet presAssocID="{FA0AF6A9-EBC1-45C8-B530-93D0E59E7B06}" presName="composite" presStyleCnt="0"/>
      <dgm:spPr/>
    </dgm:pt>
    <dgm:pt modelId="{D69840D2-92CD-4F24-BD88-3358CE28CED2}" type="pres">
      <dgm:prSet presAssocID="{FA0AF6A9-EBC1-45C8-B530-93D0E59E7B06}" presName="rect1" presStyleLbl="trAlignAcc1" presStyleIdx="1" presStyleCnt="3" custScaleX="1692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DFD58A-C11A-4590-9F67-DCDF7A9F9302}" type="pres">
      <dgm:prSet presAssocID="{FA0AF6A9-EBC1-45C8-B530-93D0E59E7B06}" presName="rect2" presStyleLbl="fgImgPlace1" presStyleIdx="1" presStyleCnt="3" custLinFactX="-45549" custLinFactNeighborX="-100000" custLinFactNeighborY="8628"/>
      <dgm:spPr/>
    </dgm:pt>
    <dgm:pt modelId="{84D809E3-5853-46C6-8C7F-B11048BD8EF7}" type="pres">
      <dgm:prSet presAssocID="{DF9FB94C-912A-42AC-B888-59A3B1C089D7}" presName="sibTrans" presStyleCnt="0"/>
      <dgm:spPr/>
    </dgm:pt>
    <dgm:pt modelId="{C02CB95E-259E-4ED7-96FE-1E53170EC835}" type="pres">
      <dgm:prSet presAssocID="{4E0B308B-3A52-420A-AC06-B511ACF5FF3D}" presName="composite" presStyleCnt="0"/>
      <dgm:spPr/>
    </dgm:pt>
    <dgm:pt modelId="{7730FDEA-B544-4DF1-88AA-E81B4FBC415C}" type="pres">
      <dgm:prSet presAssocID="{4E0B308B-3A52-420A-AC06-B511ACF5FF3D}" presName="rect1" presStyleLbl="trAlignAcc1" presStyleIdx="2" presStyleCnt="3" custScaleX="1677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FFA89B-D160-4021-902A-5D3681667FE0}" type="pres">
      <dgm:prSet presAssocID="{4E0B308B-3A52-420A-AC06-B511ACF5FF3D}" presName="rect2" presStyleLbl="fgImgPlace1" presStyleIdx="2" presStyleCnt="3" custLinFactX="-35720" custLinFactNeighborX="-100000" custLinFactNeighborY="13237"/>
      <dgm:spPr/>
    </dgm:pt>
  </dgm:ptLst>
  <dgm:cxnLst>
    <dgm:cxn modelId="{BAAD5EB4-C845-4F71-A9E8-462852C7C6D9}" srcId="{B8F58994-2144-406F-ACBD-20D2D2F1ECA4}" destId="{4906D898-1BA7-439A-AAD4-5A59AB036226}" srcOrd="0" destOrd="0" parTransId="{B4F25771-95BE-42C3-9D25-32716E6591EB}" sibTransId="{DA4D4D9E-A50F-4155-A1AC-F15EE7BC7D9F}"/>
    <dgm:cxn modelId="{22D468A9-DD8C-4B6D-A561-340E15B75BE5}" type="presOf" srcId="{4906D898-1BA7-439A-AAD4-5A59AB036226}" destId="{89E975B8-173B-4177-8F72-3E62458ACE84}" srcOrd="0" destOrd="0" presId="urn:microsoft.com/office/officeart/2008/layout/PictureStrips"/>
    <dgm:cxn modelId="{45C45150-5941-4131-9EE7-C3EFF83A755F}" type="presOf" srcId="{B8F58994-2144-406F-ACBD-20D2D2F1ECA4}" destId="{3900101E-E654-455E-9E9F-DE96AB832A95}" srcOrd="0" destOrd="0" presId="urn:microsoft.com/office/officeart/2008/layout/PictureStrips"/>
    <dgm:cxn modelId="{A6DEC700-8675-413B-9EC0-D7A26CFBCA9F}" srcId="{B8F58994-2144-406F-ACBD-20D2D2F1ECA4}" destId="{4E0B308B-3A52-420A-AC06-B511ACF5FF3D}" srcOrd="2" destOrd="0" parTransId="{8DF6E738-8A03-43C6-B46E-8CAFDEEC1D72}" sibTransId="{C6D242EA-851C-431F-9978-D34530C5EE66}"/>
    <dgm:cxn modelId="{75D7C412-DCAA-4D6B-AA28-92F987649922}" type="presOf" srcId="{4E0B308B-3A52-420A-AC06-B511ACF5FF3D}" destId="{7730FDEA-B544-4DF1-88AA-E81B4FBC415C}" srcOrd="0" destOrd="0" presId="urn:microsoft.com/office/officeart/2008/layout/PictureStrips"/>
    <dgm:cxn modelId="{4178F62D-C2D3-41A1-87E2-EAEB93CFD71C}" srcId="{B8F58994-2144-406F-ACBD-20D2D2F1ECA4}" destId="{FA0AF6A9-EBC1-45C8-B530-93D0E59E7B06}" srcOrd="1" destOrd="0" parTransId="{D95837CD-64D9-46B3-9C11-BB0EC575FC01}" sibTransId="{DF9FB94C-912A-42AC-B888-59A3B1C089D7}"/>
    <dgm:cxn modelId="{9AB219DC-83BA-4BF7-884A-44ED1E9CB8F9}" type="presOf" srcId="{FA0AF6A9-EBC1-45C8-B530-93D0E59E7B06}" destId="{D69840D2-92CD-4F24-BD88-3358CE28CED2}" srcOrd="0" destOrd="0" presId="urn:microsoft.com/office/officeart/2008/layout/PictureStrips"/>
    <dgm:cxn modelId="{B579E244-2C2C-4D3B-A66A-9C93695F53FC}" type="presParOf" srcId="{3900101E-E654-455E-9E9F-DE96AB832A95}" destId="{13F2A6CE-B786-4809-AFC4-B7C6426A9120}" srcOrd="0" destOrd="0" presId="urn:microsoft.com/office/officeart/2008/layout/PictureStrips"/>
    <dgm:cxn modelId="{86CE754F-65B0-409E-B3C8-58BB1D4EE3C8}" type="presParOf" srcId="{13F2A6CE-B786-4809-AFC4-B7C6426A9120}" destId="{89E975B8-173B-4177-8F72-3E62458ACE84}" srcOrd="0" destOrd="0" presId="urn:microsoft.com/office/officeart/2008/layout/PictureStrips"/>
    <dgm:cxn modelId="{B2FFF2EB-1B76-47B0-959D-D5CF7D878CA8}" type="presParOf" srcId="{13F2A6CE-B786-4809-AFC4-B7C6426A9120}" destId="{40B63818-BB70-43F7-818E-082B92B37E5E}" srcOrd="1" destOrd="0" presId="urn:microsoft.com/office/officeart/2008/layout/PictureStrips"/>
    <dgm:cxn modelId="{5B714199-F284-4FCA-8490-4A4384191CAF}" type="presParOf" srcId="{3900101E-E654-455E-9E9F-DE96AB832A95}" destId="{0CEB497C-379A-4D69-A681-DAAAC87BCEA7}" srcOrd="1" destOrd="0" presId="urn:microsoft.com/office/officeart/2008/layout/PictureStrips"/>
    <dgm:cxn modelId="{E3D89A88-D5C1-4AC4-BE8D-5809BB7FEA97}" type="presParOf" srcId="{3900101E-E654-455E-9E9F-DE96AB832A95}" destId="{F4457462-6B8A-47F5-AA7F-F2C418BD5694}" srcOrd="2" destOrd="0" presId="urn:microsoft.com/office/officeart/2008/layout/PictureStrips"/>
    <dgm:cxn modelId="{BE428BC4-1F19-4F62-966B-E60D94C726A5}" type="presParOf" srcId="{F4457462-6B8A-47F5-AA7F-F2C418BD5694}" destId="{D69840D2-92CD-4F24-BD88-3358CE28CED2}" srcOrd="0" destOrd="0" presId="urn:microsoft.com/office/officeart/2008/layout/PictureStrips"/>
    <dgm:cxn modelId="{0BC6B724-754E-4704-B0B1-17EB02F01F30}" type="presParOf" srcId="{F4457462-6B8A-47F5-AA7F-F2C418BD5694}" destId="{EEDFD58A-C11A-4590-9F67-DCDF7A9F9302}" srcOrd="1" destOrd="0" presId="urn:microsoft.com/office/officeart/2008/layout/PictureStrips"/>
    <dgm:cxn modelId="{569D1AB7-707E-4DE0-A256-506BF39A614F}" type="presParOf" srcId="{3900101E-E654-455E-9E9F-DE96AB832A95}" destId="{84D809E3-5853-46C6-8C7F-B11048BD8EF7}" srcOrd="3" destOrd="0" presId="urn:microsoft.com/office/officeart/2008/layout/PictureStrips"/>
    <dgm:cxn modelId="{197AF604-B735-4538-B71B-F5AF28D473DC}" type="presParOf" srcId="{3900101E-E654-455E-9E9F-DE96AB832A95}" destId="{C02CB95E-259E-4ED7-96FE-1E53170EC835}" srcOrd="4" destOrd="0" presId="urn:microsoft.com/office/officeart/2008/layout/PictureStrips"/>
    <dgm:cxn modelId="{9BE4F5EB-4280-48EC-9CF0-06D081AB5AFD}" type="presParOf" srcId="{C02CB95E-259E-4ED7-96FE-1E53170EC835}" destId="{7730FDEA-B544-4DF1-88AA-E81B4FBC415C}" srcOrd="0" destOrd="0" presId="urn:microsoft.com/office/officeart/2008/layout/PictureStrips"/>
    <dgm:cxn modelId="{87D6E16B-2337-4264-AB55-1506D926DF8D}" type="presParOf" srcId="{C02CB95E-259E-4ED7-96FE-1E53170EC835}" destId="{76FFA89B-D160-4021-902A-5D3681667FE0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B214DD88-5261-4191-86AE-133FECEAFDCE}" type="doc">
      <dgm:prSet loTypeId="urn:microsoft.com/office/officeart/2005/8/layout/hList6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349B4DE-D410-49E2-B70A-C5B83817019F}">
      <dgm:prSet phldrT="[文本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dirty="0" smtClean="0"/>
            <a:t>设置页面颜色</a:t>
          </a:r>
          <a:endParaRPr lang="en-US" altLang="zh-CN" dirty="0" smtClean="0"/>
        </a:p>
        <a:p>
          <a:pPr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dirty="0"/>
        </a:p>
      </dgm:t>
    </dgm:pt>
    <dgm:pt modelId="{774D54AF-1C41-49C4-87CF-41BE45438E12}" type="parTrans" cxnId="{7B10D5C9-F4C3-48E8-BBAC-E9C614C83FFD}">
      <dgm:prSet/>
      <dgm:spPr/>
      <dgm:t>
        <a:bodyPr/>
        <a:lstStyle/>
        <a:p>
          <a:endParaRPr lang="zh-CN" altLang="en-US"/>
        </a:p>
      </dgm:t>
    </dgm:pt>
    <dgm:pt modelId="{F1F9A8D7-E322-494B-BC01-F50B41B19913}" type="sibTrans" cxnId="{7B10D5C9-F4C3-48E8-BBAC-E9C614C83FFD}">
      <dgm:prSet/>
      <dgm:spPr/>
      <dgm:t>
        <a:bodyPr/>
        <a:lstStyle/>
        <a:p>
          <a:endParaRPr lang="zh-CN" altLang="en-US"/>
        </a:p>
      </dgm:t>
    </dgm:pt>
    <dgm:pt modelId="{B40CA67A-0814-4FF2-AD56-465EC2405DC6}">
      <dgm:prSet phldrT="[文本]"/>
      <dgm:spPr/>
      <dgm:t>
        <a:bodyPr/>
        <a:lstStyle/>
        <a:p>
          <a:r>
            <a:rPr lang="zh-CN" dirty="0" smtClean="0"/>
            <a:t>设置填充效果</a:t>
          </a:r>
          <a:endParaRPr lang="zh-CN" altLang="en-US" dirty="0"/>
        </a:p>
      </dgm:t>
    </dgm:pt>
    <dgm:pt modelId="{7247ECFC-5FF3-4335-8743-FDB927C28250}" type="parTrans" cxnId="{BC7F9A1B-6DB7-48F9-AD0F-DC80AD58EEAC}">
      <dgm:prSet/>
      <dgm:spPr/>
      <dgm:t>
        <a:bodyPr/>
        <a:lstStyle/>
        <a:p>
          <a:endParaRPr lang="zh-CN" altLang="en-US"/>
        </a:p>
      </dgm:t>
    </dgm:pt>
    <dgm:pt modelId="{59DBC04C-38FF-4A9C-8423-EAC2AB81065F}" type="sibTrans" cxnId="{BC7F9A1B-6DB7-48F9-AD0F-DC80AD58EEAC}">
      <dgm:prSet/>
      <dgm:spPr/>
      <dgm:t>
        <a:bodyPr/>
        <a:lstStyle/>
        <a:p>
          <a:endParaRPr lang="zh-CN" altLang="en-US"/>
        </a:p>
      </dgm:t>
    </dgm:pt>
    <dgm:pt modelId="{0629AACE-163D-4526-B06D-9AA42FBFB18E}" type="pres">
      <dgm:prSet presAssocID="{B214DD88-5261-4191-86AE-133FECEAFDCE}" presName="Name0" presStyleCnt="0">
        <dgm:presLayoutVars>
          <dgm:dir/>
          <dgm:resizeHandles val="exact"/>
        </dgm:presLayoutVars>
      </dgm:prSet>
      <dgm:spPr/>
    </dgm:pt>
    <dgm:pt modelId="{E7EDB503-74D1-430B-8EE2-C6B447A03D81}" type="pres">
      <dgm:prSet presAssocID="{D349B4DE-D410-49E2-B70A-C5B83817019F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633E97-8D15-4595-BE46-41B257D0D9D9}" type="pres">
      <dgm:prSet presAssocID="{F1F9A8D7-E322-494B-BC01-F50B41B19913}" presName="sibTrans" presStyleCnt="0"/>
      <dgm:spPr/>
    </dgm:pt>
    <dgm:pt modelId="{54F0C3A9-7EBB-431D-BC15-F5C6C2730EF3}" type="pres">
      <dgm:prSet presAssocID="{B40CA67A-0814-4FF2-AD56-465EC2405DC6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B10D5C9-F4C3-48E8-BBAC-E9C614C83FFD}" srcId="{B214DD88-5261-4191-86AE-133FECEAFDCE}" destId="{D349B4DE-D410-49E2-B70A-C5B83817019F}" srcOrd="0" destOrd="0" parTransId="{774D54AF-1C41-49C4-87CF-41BE45438E12}" sibTransId="{F1F9A8D7-E322-494B-BC01-F50B41B19913}"/>
    <dgm:cxn modelId="{DB2EB402-0692-461C-91BC-A248E6F44968}" type="presOf" srcId="{B40CA67A-0814-4FF2-AD56-465EC2405DC6}" destId="{54F0C3A9-7EBB-431D-BC15-F5C6C2730EF3}" srcOrd="0" destOrd="0" presId="urn:microsoft.com/office/officeart/2005/8/layout/hList6"/>
    <dgm:cxn modelId="{039D677C-D42E-4991-BA95-513540FCE781}" type="presOf" srcId="{D349B4DE-D410-49E2-B70A-C5B83817019F}" destId="{E7EDB503-74D1-430B-8EE2-C6B447A03D81}" srcOrd="0" destOrd="0" presId="urn:microsoft.com/office/officeart/2005/8/layout/hList6"/>
    <dgm:cxn modelId="{BC7F9A1B-6DB7-48F9-AD0F-DC80AD58EEAC}" srcId="{B214DD88-5261-4191-86AE-133FECEAFDCE}" destId="{B40CA67A-0814-4FF2-AD56-465EC2405DC6}" srcOrd="1" destOrd="0" parTransId="{7247ECFC-5FF3-4335-8743-FDB927C28250}" sibTransId="{59DBC04C-38FF-4A9C-8423-EAC2AB81065F}"/>
    <dgm:cxn modelId="{61BFA823-57C7-42ED-9A69-CF9F8CBC6DC8}" type="presOf" srcId="{B214DD88-5261-4191-86AE-133FECEAFDCE}" destId="{0629AACE-163D-4526-B06D-9AA42FBFB18E}" srcOrd="0" destOrd="0" presId="urn:microsoft.com/office/officeart/2005/8/layout/hList6"/>
    <dgm:cxn modelId="{32EC217B-8F91-4E9E-A405-262336A3F444}" type="presParOf" srcId="{0629AACE-163D-4526-B06D-9AA42FBFB18E}" destId="{E7EDB503-74D1-430B-8EE2-C6B447A03D81}" srcOrd="0" destOrd="0" presId="urn:microsoft.com/office/officeart/2005/8/layout/hList6"/>
    <dgm:cxn modelId="{30C74148-BE6C-4FE0-910F-73DA39E6024C}" type="presParOf" srcId="{0629AACE-163D-4526-B06D-9AA42FBFB18E}" destId="{AE633E97-8D15-4595-BE46-41B257D0D9D9}" srcOrd="1" destOrd="0" presId="urn:microsoft.com/office/officeart/2005/8/layout/hList6"/>
    <dgm:cxn modelId="{E3278131-3474-414B-97F7-A8330AD63C63}" type="presParOf" srcId="{0629AACE-163D-4526-B06D-9AA42FBFB18E}" destId="{54F0C3A9-7EBB-431D-BC15-F5C6C2730EF3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E5D09527-D8D6-4567-B153-FAB4C10C1E96}" type="doc">
      <dgm:prSet loTypeId="urn:microsoft.com/office/officeart/2009/3/layout/BlockDescending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EFE4678-BC1E-4245-A34F-A052DE21A816}">
      <dgm:prSet phldrT="[文本]" phldr="1"/>
      <dgm:spPr/>
      <dgm:t>
        <a:bodyPr/>
        <a:lstStyle/>
        <a:p>
          <a:endParaRPr lang="zh-CN" altLang="en-US" dirty="0"/>
        </a:p>
      </dgm:t>
    </dgm:pt>
    <dgm:pt modelId="{7011BF9B-8852-4C4F-BA0F-9377C74D0C7A}" type="parTrans" cxnId="{242D2C7A-5B82-4BB8-BD2B-6C2CAA682302}">
      <dgm:prSet/>
      <dgm:spPr/>
      <dgm:t>
        <a:bodyPr/>
        <a:lstStyle/>
        <a:p>
          <a:endParaRPr lang="zh-CN" altLang="en-US"/>
        </a:p>
      </dgm:t>
    </dgm:pt>
    <dgm:pt modelId="{329B8BDC-E160-425A-B1EA-593CBA25AC31}" type="sibTrans" cxnId="{242D2C7A-5B82-4BB8-BD2B-6C2CAA682302}">
      <dgm:prSet/>
      <dgm:spPr/>
      <dgm:t>
        <a:bodyPr/>
        <a:lstStyle/>
        <a:p>
          <a:endParaRPr lang="zh-CN" altLang="en-US"/>
        </a:p>
      </dgm:t>
    </dgm:pt>
    <dgm:pt modelId="{C833D9E6-15F0-48AD-AE44-816F3E8E779C}">
      <dgm:prSet phldrT="[文本]"/>
      <dgm:spPr/>
      <dgm:t>
        <a:bodyPr/>
        <a:lstStyle/>
        <a:p>
          <a:r>
            <a:rPr lang="zh-CN" dirty="0" smtClean="0"/>
            <a:t>选择文字水印</a:t>
          </a:r>
          <a:endParaRPr lang="zh-CN" altLang="en-US" dirty="0"/>
        </a:p>
      </dgm:t>
    </dgm:pt>
    <dgm:pt modelId="{655587B9-A828-4075-A1A3-FD89CFF1005D}" type="parTrans" cxnId="{C594F469-0823-411B-A4D8-5A5B1C51C6B7}">
      <dgm:prSet/>
      <dgm:spPr/>
      <dgm:t>
        <a:bodyPr/>
        <a:lstStyle/>
        <a:p>
          <a:endParaRPr lang="zh-CN" altLang="en-US"/>
        </a:p>
      </dgm:t>
    </dgm:pt>
    <dgm:pt modelId="{80DEE69E-6A75-43BC-B1BC-F3A01B23C329}" type="sibTrans" cxnId="{C594F469-0823-411B-A4D8-5A5B1C51C6B7}">
      <dgm:prSet/>
      <dgm:spPr/>
      <dgm:t>
        <a:bodyPr/>
        <a:lstStyle/>
        <a:p>
          <a:endParaRPr lang="zh-CN" altLang="en-US"/>
        </a:p>
      </dgm:t>
    </dgm:pt>
    <dgm:pt modelId="{670C6EFE-C5E6-485F-BBC9-0333035AA92F}">
      <dgm:prSet phldrT="[文本]" phldr="1"/>
      <dgm:spPr/>
      <dgm:t>
        <a:bodyPr/>
        <a:lstStyle/>
        <a:p>
          <a:endParaRPr lang="zh-CN" altLang="en-US"/>
        </a:p>
      </dgm:t>
    </dgm:pt>
    <dgm:pt modelId="{8E541EC8-61BE-4533-9501-CFE5F08FA920}" type="parTrans" cxnId="{B36124AC-9F76-434D-A837-FD649BA015AC}">
      <dgm:prSet/>
      <dgm:spPr/>
      <dgm:t>
        <a:bodyPr/>
        <a:lstStyle/>
        <a:p>
          <a:endParaRPr lang="zh-CN" altLang="en-US"/>
        </a:p>
      </dgm:t>
    </dgm:pt>
    <dgm:pt modelId="{B73147CA-C9DC-44D9-971E-6D560FD60C27}" type="sibTrans" cxnId="{B36124AC-9F76-434D-A837-FD649BA015AC}">
      <dgm:prSet/>
      <dgm:spPr/>
      <dgm:t>
        <a:bodyPr/>
        <a:lstStyle/>
        <a:p>
          <a:endParaRPr lang="zh-CN" altLang="en-US"/>
        </a:p>
      </dgm:t>
    </dgm:pt>
    <dgm:pt modelId="{E505FA30-BAB8-464B-B228-F9111DA8D7D3}">
      <dgm:prSet phldrT="[文本]"/>
      <dgm:spPr/>
      <dgm:t>
        <a:bodyPr/>
        <a:lstStyle/>
        <a:p>
          <a:r>
            <a:rPr lang="zh-CN" dirty="0" smtClean="0"/>
            <a:t>选中图片水印</a:t>
          </a:r>
          <a:endParaRPr lang="zh-CN" altLang="en-US" dirty="0"/>
        </a:p>
      </dgm:t>
    </dgm:pt>
    <dgm:pt modelId="{898E860D-8142-4293-9293-7668E1005DF5}" type="parTrans" cxnId="{CD9159E9-58E4-44E2-A6D3-DA4B4A2C5930}">
      <dgm:prSet/>
      <dgm:spPr/>
      <dgm:t>
        <a:bodyPr/>
        <a:lstStyle/>
        <a:p>
          <a:endParaRPr lang="zh-CN" altLang="en-US"/>
        </a:p>
      </dgm:t>
    </dgm:pt>
    <dgm:pt modelId="{F7839A87-77C5-4D96-8795-E0CE539953FB}" type="sibTrans" cxnId="{CD9159E9-58E4-44E2-A6D3-DA4B4A2C5930}">
      <dgm:prSet/>
      <dgm:spPr/>
      <dgm:t>
        <a:bodyPr/>
        <a:lstStyle/>
        <a:p>
          <a:endParaRPr lang="zh-CN" altLang="en-US"/>
        </a:p>
      </dgm:t>
    </dgm:pt>
    <dgm:pt modelId="{F4909D0E-399E-4FE3-AF62-394F6EEB987C}">
      <dgm:prSet phldrT="[文本]" phldr="1"/>
      <dgm:spPr/>
      <dgm:t>
        <a:bodyPr/>
        <a:lstStyle/>
        <a:p>
          <a:endParaRPr lang="zh-CN" altLang="en-US"/>
        </a:p>
      </dgm:t>
    </dgm:pt>
    <dgm:pt modelId="{09942EA4-0724-4334-AB15-967D3A83EC64}" type="parTrans" cxnId="{9E3596A5-CDD3-483E-8618-61A25491BED3}">
      <dgm:prSet/>
      <dgm:spPr/>
      <dgm:t>
        <a:bodyPr/>
        <a:lstStyle/>
        <a:p>
          <a:endParaRPr lang="zh-CN" altLang="en-US"/>
        </a:p>
      </dgm:t>
    </dgm:pt>
    <dgm:pt modelId="{B17CD06F-EE7E-4C6A-BDC6-C65B15196485}" type="sibTrans" cxnId="{9E3596A5-CDD3-483E-8618-61A25491BED3}">
      <dgm:prSet/>
      <dgm:spPr/>
      <dgm:t>
        <a:bodyPr/>
        <a:lstStyle/>
        <a:p>
          <a:endParaRPr lang="zh-CN" altLang="en-US"/>
        </a:p>
      </dgm:t>
    </dgm:pt>
    <dgm:pt modelId="{60AEC9A9-A01D-491A-B1FA-19901F1EAA64}">
      <dgm:prSet phldrT="[文本]"/>
      <dgm:spPr/>
      <dgm:t>
        <a:bodyPr/>
        <a:lstStyle/>
        <a:p>
          <a:r>
            <a:rPr lang="zh-CN" dirty="0" smtClean="0"/>
            <a:t>选择无水印</a:t>
          </a:r>
          <a:endParaRPr lang="zh-CN" altLang="en-US" dirty="0"/>
        </a:p>
      </dgm:t>
    </dgm:pt>
    <dgm:pt modelId="{657925AE-1DEF-4D6A-9453-3F9B1485E089}" type="parTrans" cxnId="{03618A29-FA47-4C89-9AC1-231A0DFE7C1C}">
      <dgm:prSet/>
      <dgm:spPr/>
      <dgm:t>
        <a:bodyPr/>
        <a:lstStyle/>
        <a:p>
          <a:endParaRPr lang="zh-CN" altLang="en-US"/>
        </a:p>
      </dgm:t>
    </dgm:pt>
    <dgm:pt modelId="{37A94D5B-6B80-41D7-99DC-C3D70C83C19F}" type="sibTrans" cxnId="{03618A29-FA47-4C89-9AC1-231A0DFE7C1C}">
      <dgm:prSet/>
      <dgm:spPr/>
      <dgm:t>
        <a:bodyPr/>
        <a:lstStyle/>
        <a:p>
          <a:endParaRPr lang="zh-CN" altLang="en-US"/>
        </a:p>
      </dgm:t>
    </dgm:pt>
    <dgm:pt modelId="{C56BD4E8-6376-4289-A47D-333A5F5FE6B0}" type="pres">
      <dgm:prSet presAssocID="{E5D09527-D8D6-4567-B153-FAB4C10C1E96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4D89B1D9-B8D6-4A94-B6B5-8EC0928DD430}" type="pres">
      <dgm:prSet presAssocID="{2EFE4678-BC1E-4245-A34F-A052DE21A816}" presName="parentText_1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2A78B1BF-F59E-43F4-BADF-7725A6C10574}" type="pres">
      <dgm:prSet presAssocID="{2EFE4678-BC1E-4245-A34F-A052DE21A816}" presName="childText_1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FB9A6B-6A09-4589-AFAE-E933A72450AC}" type="pres">
      <dgm:prSet presAssocID="{2EFE4678-BC1E-4245-A34F-A052DE21A816}" presName="accentShape_1" presStyleCnt="0"/>
      <dgm:spPr/>
    </dgm:pt>
    <dgm:pt modelId="{0D634250-DCFD-4F8C-9D6F-57E43C7DE8CD}" type="pres">
      <dgm:prSet presAssocID="{2EFE4678-BC1E-4245-A34F-A052DE21A816}" presName="imageRepeatNode" presStyleLbl="node1" presStyleIdx="0" presStyleCnt="3"/>
      <dgm:spPr/>
    </dgm:pt>
    <dgm:pt modelId="{699CCFAD-8019-4C48-955F-28F256379E85}" type="pres">
      <dgm:prSet presAssocID="{670C6EFE-C5E6-485F-BBC9-0333035AA92F}" presName="parentText_2" presStyleLbl="node1" presStyleIdx="0" presStyleCnt="3">
        <dgm:presLayoutVars>
          <dgm:chMax val="1"/>
          <dgm:chPref val="1"/>
          <dgm:bulletEnabled val="1"/>
        </dgm:presLayoutVars>
      </dgm:prSet>
      <dgm:spPr/>
    </dgm:pt>
    <dgm:pt modelId="{58D7BAA8-A09C-403D-A26F-B35735267B25}" type="pres">
      <dgm:prSet presAssocID="{670C6EFE-C5E6-485F-BBC9-0333035AA92F}" presName="childText_2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09090B-8EA3-4463-945B-092712C2E687}" type="pres">
      <dgm:prSet presAssocID="{670C6EFE-C5E6-485F-BBC9-0333035AA92F}" presName="accentShape_2" presStyleCnt="0"/>
      <dgm:spPr/>
    </dgm:pt>
    <dgm:pt modelId="{7ABB8099-5358-4FC0-B3B0-58668425CA8E}" type="pres">
      <dgm:prSet presAssocID="{670C6EFE-C5E6-485F-BBC9-0333035AA92F}" presName="imageRepeatNode" presStyleLbl="node1" presStyleIdx="1" presStyleCnt="3"/>
      <dgm:spPr/>
    </dgm:pt>
    <dgm:pt modelId="{7BA52137-98C7-4FB4-85BA-9C47C47932FE}" type="pres">
      <dgm:prSet presAssocID="{F4909D0E-399E-4FE3-AF62-394F6EEB987C}" presName="parentText_3" presStyleLbl="node1" presStyleIdx="1" presStyleCnt="3">
        <dgm:presLayoutVars>
          <dgm:chMax val="1"/>
          <dgm:chPref val="1"/>
          <dgm:bulletEnabled val="1"/>
        </dgm:presLayoutVars>
      </dgm:prSet>
      <dgm:spPr/>
    </dgm:pt>
    <dgm:pt modelId="{AF4ADB59-C054-4996-920E-8A6FA29AE86D}" type="pres">
      <dgm:prSet presAssocID="{F4909D0E-399E-4FE3-AF62-394F6EEB987C}" presName="childText_3" presStyleLbl="node2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98C6EE-31B5-4072-A832-75BC79C441AA}" type="pres">
      <dgm:prSet presAssocID="{F4909D0E-399E-4FE3-AF62-394F6EEB987C}" presName="accentShape_3" presStyleCnt="0"/>
      <dgm:spPr/>
    </dgm:pt>
    <dgm:pt modelId="{F4705CD7-DC58-4889-B255-46146A33681D}" type="pres">
      <dgm:prSet presAssocID="{F4909D0E-399E-4FE3-AF62-394F6EEB987C}" presName="imageRepeatNode" presStyleLbl="node1" presStyleIdx="2" presStyleCnt="3"/>
      <dgm:spPr/>
    </dgm:pt>
  </dgm:ptLst>
  <dgm:cxnLst>
    <dgm:cxn modelId="{03618A29-FA47-4C89-9AC1-231A0DFE7C1C}" srcId="{F4909D0E-399E-4FE3-AF62-394F6EEB987C}" destId="{60AEC9A9-A01D-491A-B1FA-19901F1EAA64}" srcOrd="0" destOrd="0" parTransId="{657925AE-1DEF-4D6A-9453-3F9B1485E089}" sibTransId="{37A94D5B-6B80-41D7-99DC-C3D70C83C19F}"/>
    <dgm:cxn modelId="{B36124AC-9F76-434D-A837-FD649BA015AC}" srcId="{E5D09527-D8D6-4567-B153-FAB4C10C1E96}" destId="{670C6EFE-C5E6-485F-BBC9-0333035AA92F}" srcOrd="1" destOrd="0" parTransId="{8E541EC8-61BE-4533-9501-CFE5F08FA920}" sibTransId="{B73147CA-C9DC-44D9-971E-6D560FD60C27}"/>
    <dgm:cxn modelId="{58E9A99E-5BFF-4EB8-9707-F22DEF24C6C7}" type="presOf" srcId="{670C6EFE-C5E6-485F-BBC9-0333035AA92F}" destId="{699CCFAD-8019-4C48-955F-28F256379E85}" srcOrd="0" destOrd="0" presId="urn:microsoft.com/office/officeart/2009/3/layout/BlockDescendingList"/>
    <dgm:cxn modelId="{DB15DFE6-1609-4F81-804E-0250C8611B59}" type="presOf" srcId="{670C6EFE-C5E6-485F-BBC9-0333035AA92F}" destId="{7ABB8099-5358-4FC0-B3B0-58668425CA8E}" srcOrd="1" destOrd="0" presId="urn:microsoft.com/office/officeart/2009/3/layout/BlockDescendingList"/>
    <dgm:cxn modelId="{C594F469-0823-411B-A4D8-5A5B1C51C6B7}" srcId="{2EFE4678-BC1E-4245-A34F-A052DE21A816}" destId="{C833D9E6-15F0-48AD-AE44-816F3E8E779C}" srcOrd="0" destOrd="0" parTransId="{655587B9-A828-4075-A1A3-FD89CFF1005D}" sibTransId="{80DEE69E-6A75-43BC-B1BC-F3A01B23C329}"/>
    <dgm:cxn modelId="{242D2C7A-5B82-4BB8-BD2B-6C2CAA682302}" srcId="{E5D09527-D8D6-4567-B153-FAB4C10C1E96}" destId="{2EFE4678-BC1E-4245-A34F-A052DE21A816}" srcOrd="0" destOrd="0" parTransId="{7011BF9B-8852-4C4F-BA0F-9377C74D0C7A}" sibTransId="{329B8BDC-E160-425A-B1EA-593CBA25AC31}"/>
    <dgm:cxn modelId="{68E963C8-9535-4E32-8C52-C1702C70A890}" type="presOf" srcId="{F4909D0E-399E-4FE3-AF62-394F6EEB987C}" destId="{F4705CD7-DC58-4889-B255-46146A33681D}" srcOrd="1" destOrd="0" presId="urn:microsoft.com/office/officeart/2009/3/layout/BlockDescendingList"/>
    <dgm:cxn modelId="{ED4B884E-AEBF-4175-B3C7-5AE7A11B0B37}" type="presOf" srcId="{F4909D0E-399E-4FE3-AF62-394F6EEB987C}" destId="{7BA52137-98C7-4FB4-85BA-9C47C47932FE}" srcOrd="0" destOrd="0" presId="urn:microsoft.com/office/officeart/2009/3/layout/BlockDescendingList"/>
    <dgm:cxn modelId="{FD1F8245-145A-42AB-B691-C85F45FE3696}" type="presOf" srcId="{E505FA30-BAB8-464B-B228-F9111DA8D7D3}" destId="{58D7BAA8-A09C-403D-A26F-B35735267B25}" srcOrd="0" destOrd="0" presId="urn:microsoft.com/office/officeart/2009/3/layout/BlockDescendingList"/>
    <dgm:cxn modelId="{9E3596A5-CDD3-483E-8618-61A25491BED3}" srcId="{E5D09527-D8D6-4567-B153-FAB4C10C1E96}" destId="{F4909D0E-399E-4FE3-AF62-394F6EEB987C}" srcOrd="2" destOrd="0" parTransId="{09942EA4-0724-4334-AB15-967D3A83EC64}" sibTransId="{B17CD06F-EE7E-4C6A-BDC6-C65B15196485}"/>
    <dgm:cxn modelId="{059A90CA-B2EA-4B70-A68E-95695476480C}" type="presOf" srcId="{E5D09527-D8D6-4567-B153-FAB4C10C1E96}" destId="{C56BD4E8-6376-4289-A47D-333A5F5FE6B0}" srcOrd="0" destOrd="0" presId="urn:microsoft.com/office/officeart/2009/3/layout/BlockDescendingList"/>
    <dgm:cxn modelId="{1E062F9E-6BE4-4C04-B0BF-7F07AA4D34D3}" type="presOf" srcId="{2EFE4678-BC1E-4245-A34F-A052DE21A816}" destId="{4D89B1D9-B8D6-4A94-B6B5-8EC0928DD430}" srcOrd="0" destOrd="0" presId="urn:microsoft.com/office/officeart/2009/3/layout/BlockDescendingList"/>
    <dgm:cxn modelId="{CD9159E9-58E4-44E2-A6D3-DA4B4A2C5930}" srcId="{670C6EFE-C5E6-485F-BBC9-0333035AA92F}" destId="{E505FA30-BAB8-464B-B228-F9111DA8D7D3}" srcOrd="0" destOrd="0" parTransId="{898E860D-8142-4293-9293-7668E1005DF5}" sibTransId="{F7839A87-77C5-4D96-8795-E0CE539953FB}"/>
    <dgm:cxn modelId="{3A466A50-B942-4CBE-A662-5B8C87A7ED6A}" type="presOf" srcId="{C833D9E6-15F0-48AD-AE44-816F3E8E779C}" destId="{2A78B1BF-F59E-43F4-BADF-7725A6C10574}" srcOrd="0" destOrd="0" presId="urn:microsoft.com/office/officeart/2009/3/layout/BlockDescendingList"/>
    <dgm:cxn modelId="{BFAF8387-08A5-4246-87C7-B894340FA41B}" type="presOf" srcId="{2EFE4678-BC1E-4245-A34F-A052DE21A816}" destId="{0D634250-DCFD-4F8C-9D6F-57E43C7DE8CD}" srcOrd="1" destOrd="0" presId="urn:microsoft.com/office/officeart/2009/3/layout/BlockDescendingList"/>
    <dgm:cxn modelId="{465C73C6-6BFD-4E58-9CD3-F095666DFBC7}" type="presOf" srcId="{60AEC9A9-A01D-491A-B1FA-19901F1EAA64}" destId="{AF4ADB59-C054-4996-920E-8A6FA29AE86D}" srcOrd="0" destOrd="0" presId="urn:microsoft.com/office/officeart/2009/3/layout/BlockDescendingList"/>
    <dgm:cxn modelId="{63D45C2C-F47B-42E3-A215-8DFC7CDC144D}" type="presParOf" srcId="{C56BD4E8-6376-4289-A47D-333A5F5FE6B0}" destId="{4D89B1D9-B8D6-4A94-B6B5-8EC0928DD430}" srcOrd="0" destOrd="0" presId="urn:microsoft.com/office/officeart/2009/3/layout/BlockDescendingList"/>
    <dgm:cxn modelId="{213C771C-2A4A-4FF0-B25F-185B4FC59AB8}" type="presParOf" srcId="{C56BD4E8-6376-4289-A47D-333A5F5FE6B0}" destId="{2A78B1BF-F59E-43F4-BADF-7725A6C10574}" srcOrd="1" destOrd="0" presId="urn:microsoft.com/office/officeart/2009/3/layout/BlockDescendingList"/>
    <dgm:cxn modelId="{7A7F51F4-B1BC-4855-AB8B-E4907338B335}" type="presParOf" srcId="{C56BD4E8-6376-4289-A47D-333A5F5FE6B0}" destId="{25FB9A6B-6A09-4589-AFAE-E933A72450AC}" srcOrd="2" destOrd="0" presId="urn:microsoft.com/office/officeart/2009/3/layout/BlockDescendingList"/>
    <dgm:cxn modelId="{2106A9CA-8D85-4D1F-A3C1-6F0477430203}" type="presParOf" srcId="{25FB9A6B-6A09-4589-AFAE-E933A72450AC}" destId="{0D634250-DCFD-4F8C-9D6F-57E43C7DE8CD}" srcOrd="0" destOrd="0" presId="urn:microsoft.com/office/officeart/2009/3/layout/BlockDescendingList"/>
    <dgm:cxn modelId="{A285A0A8-3CC9-4CCC-A1D6-7C3BA15C3AEE}" type="presParOf" srcId="{C56BD4E8-6376-4289-A47D-333A5F5FE6B0}" destId="{699CCFAD-8019-4C48-955F-28F256379E85}" srcOrd="3" destOrd="0" presId="urn:microsoft.com/office/officeart/2009/3/layout/BlockDescendingList"/>
    <dgm:cxn modelId="{85B77744-F313-4B42-B495-CAEF44B78D1F}" type="presParOf" srcId="{C56BD4E8-6376-4289-A47D-333A5F5FE6B0}" destId="{58D7BAA8-A09C-403D-A26F-B35735267B25}" srcOrd="4" destOrd="0" presId="urn:microsoft.com/office/officeart/2009/3/layout/BlockDescendingList"/>
    <dgm:cxn modelId="{812446C0-DE5C-4C43-9350-D0C2E0BD352D}" type="presParOf" srcId="{C56BD4E8-6376-4289-A47D-333A5F5FE6B0}" destId="{9909090B-8EA3-4463-945B-092712C2E687}" srcOrd="5" destOrd="0" presId="urn:microsoft.com/office/officeart/2009/3/layout/BlockDescendingList"/>
    <dgm:cxn modelId="{4201F2A6-E597-4AE6-91DF-D1E6421C2521}" type="presParOf" srcId="{9909090B-8EA3-4463-945B-092712C2E687}" destId="{7ABB8099-5358-4FC0-B3B0-58668425CA8E}" srcOrd="0" destOrd="0" presId="urn:microsoft.com/office/officeart/2009/3/layout/BlockDescendingList"/>
    <dgm:cxn modelId="{519049B3-43A3-4725-A422-337D6A73E551}" type="presParOf" srcId="{C56BD4E8-6376-4289-A47D-333A5F5FE6B0}" destId="{7BA52137-98C7-4FB4-85BA-9C47C47932FE}" srcOrd="6" destOrd="0" presId="urn:microsoft.com/office/officeart/2009/3/layout/BlockDescendingList"/>
    <dgm:cxn modelId="{544E2087-4936-40CF-B174-F60E64DB5623}" type="presParOf" srcId="{C56BD4E8-6376-4289-A47D-333A5F5FE6B0}" destId="{AF4ADB59-C054-4996-920E-8A6FA29AE86D}" srcOrd="7" destOrd="0" presId="urn:microsoft.com/office/officeart/2009/3/layout/BlockDescendingList"/>
    <dgm:cxn modelId="{D4D88188-00D3-41A4-9C83-B0FF4FD1AFC7}" type="presParOf" srcId="{C56BD4E8-6376-4289-A47D-333A5F5FE6B0}" destId="{1A98C6EE-31B5-4072-A832-75BC79C441AA}" srcOrd="8" destOrd="0" presId="urn:microsoft.com/office/officeart/2009/3/layout/BlockDescendingList"/>
    <dgm:cxn modelId="{EC0FF681-49F8-47D0-BF36-F1DC9B98C93D}" type="presParOf" srcId="{1A98C6EE-31B5-4072-A832-75BC79C441AA}" destId="{F4705CD7-DC58-4889-B255-46146A33681D}" srcOrd="0" destOrd="0" presId="urn:microsoft.com/office/officeart/2009/3/layout/BlockDescending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98E7F990-135D-4C50-92C7-BB048D822EFE}" type="doc">
      <dgm:prSet loTypeId="urn:microsoft.com/office/officeart/2005/8/layout/StepDownProcess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F0951B0-5411-4CEA-9C20-B89E5F868011}">
      <dgm:prSet phldrT="[文本]"/>
      <dgm:spPr/>
      <dgm:t>
        <a:bodyPr/>
        <a:lstStyle/>
        <a:p>
          <a:r>
            <a:rPr lang="zh-CN" dirty="0" smtClean="0"/>
            <a:t>样式的基本概念</a:t>
          </a:r>
          <a:endParaRPr lang="zh-CN" altLang="en-US" dirty="0"/>
        </a:p>
      </dgm:t>
    </dgm:pt>
    <dgm:pt modelId="{88FD59D9-4E08-4F55-A9D0-1C870BC58353}" type="parTrans" cxnId="{91E7F2D1-0EC3-48DC-8D8F-E2058A16CD3B}">
      <dgm:prSet/>
      <dgm:spPr/>
      <dgm:t>
        <a:bodyPr/>
        <a:lstStyle/>
        <a:p>
          <a:endParaRPr lang="zh-CN" altLang="en-US"/>
        </a:p>
      </dgm:t>
    </dgm:pt>
    <dgm:pt modelId="{17F8029E-1C98-4A67-8E13-BD2BC274BDD9}" type="sibTrans" cxnId="{91E7F2D1-0EC3-48DC-8D8F-E2058A16CD3B}">
      <dgm:prSet/>
      <dgm:spPr/>
      <dgm:t>
        <a:bodyPr/>
        <a:lstStyle/>
        <a:p>
          <a:endParaRPr lang="zh-CN" altLang="en-US"/>
        </a:p>
      </dgm:t>
    </dgm:pt>
    <dgm:pt modelId="{020C3A9B-7C8E-4951-B1D7-3D65ED8D392A}">
      <dgm:prSet phldrT="[文本]"/>
      <dgm:spPr/>
      <dgm:t>
        <a:bodyPr/>
        <a:lstStyle/>
        <a:p>
          <a:r>
            <a:rPr lang="zh-CN" dirty="0" smtClean="0"/>
            <a:t>样式的分类</a:t>
          </a:r>
          <a:endParaRPr lang="zh-CN" altLang="en-US" dirty="0"/>
        </a:p>
      </dgm:t>
    </dgm:pt>
    <dgm:pt modelId="{560FB994-578A-474D-A432-F28409E4B6CC}" type="parTrans" cxnId="{06CE8280-7009-4D55-9CEB-549706DB18ED}">
      <dgm:prSet/>
      <dgm:spPr/>
      <dgm:t>
        <a:bodyPr/>
        <a:lstStyle/>
        <a:p>
          <a:endParaRPr lang="zh-CN" altLang="en-US"/>
        </a:p>
      </dgm:t>
    </dgm:pt>
    <dgm:pt modelId="{694F5A25-C9A1-42EA-9E81-396DA49C6771}" type="sibTrans" cxnId="{06CE8280-7009-4D55-9CEB-549706DB18ED}">
      <dgm:prSet/>
      <dgm:spPr/>
      <dgm:t>
        <a:bodyPr/>
        <a:lstStyle/>
        <a:p>
          <a:endParaRPr lang="zh-CN" altLang="en-US"/>
        </a:p>
      </dgm:t>
    </dgm:pt>
    <dgm:pt modelId="{C18837DB-CE0C-4230-86C5-C764B94F3AEC}">
      <dgm:prSet phldrT="[文本]"/>
      <dgm:spPr/>
      <dgm:t>
        <a:bodyPr/>
        <a:lstStyle/>
        <a:p>
          <a:r>
            <a:rPr lang="zh-CN" dirty="0" smtClean="0"/>
            <a:t>样式应用</a:t>
          </a:r>
          <a:endParaRPr lang="zh-CN" altLang="en-US" dirty="0"/>
        </a:p>
      </dgm:t>
    </dgm:pt>
    <dgm:pt modelId="{6981C099-DC67-41C8-9511-7A35AE292CBD}" type="parTrans" cxnId="{FAFBE110-144B-48EA-9D38-5AD8BE223FF3}">
      <dgm:prSet/>
      <dgm:spPr/>
      <dgm:t>
        <a:bodyPr/>
        <a:lstStyle/>
        <a:p>
          <a:endParaRPr lang="zh-CN" altLang="en-US"/>
        </a:p>
      </dgm:t>
    </dgm:pt>
    <dgm:pt modelId="{48F95F3D-927A-4FFF-868D-32C968648C3F}" type="sibTrans" cxnId="{FAFBE110-144B-48EA-9D38-5AD8BE223FF3}">
      <dgm:prSet/>
      <dgm:spPr/>
      <dgm:t>
        <a:bodyPr/>
        <a:lstStyle/>
        <a:p>
          <a:endParaRPr lang="zh-CN" altLang="en-US"/>
        </a:p>
      </dgm:t>
    </dgm:pt>
    <dgm:pt modelId="{D23DE23B-518C-4777-B1C1-407FBBD8494C}">
      <dgm:prSet/>
      <dgm:spPr/>
      <dgm:t>
        <a:bodyPr/>
        <a:lstStyle/>
        <a:p>
          <a:r>
            <a:rPr lang="zh-CN" dirty="0" smtClean="0"/>
            <a:t>样式管理</a:t>
          </a:r>
          <a:endParaRPr lang="zh-CN" altLang="en-US" dirty="0"/>
        </a:p>
      </dgm:t>
    </dgm:pt>
    <dgm:pt modelId="{E0CDEF7C-89B4-4499-B098-02A5018A7D58}" type="parTrans" cxnId="{DBCD4AA3-4424-44A1-A690-5EA054D5681F}">
      <dgm:prSet/>
      <dgm:spPr/>
      <dgm:t>
        <a:bodyPr/>
        <a:lstStyle/>
        <a:p>
          <a:endParaRPr lang="zh-CN" altLang="en-US"/>
        </a:p>
      </dgm:t>
    </dgm:pt>
    <dgm:pt modelId="{59A577C2-3896-40BF-A9BB-C7436E58325C}" type="sibTrans" cxnId="{DBCD4AA3-4424-44A1-A690-5EA054D5681F}">
      <dgm:prSet/>
      <dgm:spPr/>
      <dgm:t>
        <a:bodyPr/>
        <a:lstStyle/>
        <a:p>
          <a:endParaRPr lang="zh-CN" altLang="en-US"/>
        </a:p>
      </dgm:t>
    </dgm:pt>
    <dgm:pt modelId="{70FE1EBE-E014-493B-B4C6-118F0FD8A70F}" type="pres">
      <dgm:prSet presAssocID="{98E7F990-135D-4C50-92C7-BB048D822EFE}" presName="rootnode" presStyleCnt="0">
        <dgm:presLayoutVars>
          <dgm:chMax/>
          <dgm:chPref/>
          <dgm:dir/>
          <dgm:animLvl val="lvl"/>
        </dgm:presLayoutVars>
      </dgm:prSet>
      <dgm:spPr/>
    </dgm:pt>
    <dgm:pt modelId="{FA5BBF4D-A41C-4EC8-B0E2-E3BCC757CF1C}" type="pres">
      <dgm:prSet presAssocID="{4F0951B0-5411-4CEA-9C20-B89E5F868011}" presName="composite" presStyleCnt="0"/>
      <dgm:spPr/>
    </dgm:pt>
    <dgm:pt modelId="{25C350DB-FB10-4B54-9C84-80235C24254D}" type="pres">
      <dgm:prSet presAssocID="{4F0951B0-5411-4CEA-9C20-B89E5F868011}" presName="bentUpArrow1" presStyleLbl="alignImgPlace1" presStyleIdx="0" presStyleCnt="3"/>
      <dgm:spPr/>
    </dgm:pt>
    <dgm:pt modelId="{CA08969C-2D32-4C3A-B335-E379FA2A57CB}" type="pres">
      <dgm:prSet presAssocID="{4F0951B0-5411-4CEA-9C20-B89E5F868011}" presName="ParentText" presStyleLbl="node1" presStyleIdx="0" presStyleCnt="4" custScaleX="21910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EFDEC3-71D5-4990-99EB-287B2D53D8C9}" type="pres">
      <dgm:prSet presAssocID="{4F0951B0-5411-4CEA-9C20-B89E5F868011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971B1F-5BD3-45B4-AD8E-AF1BB3BCB1AA}" type="pres">
      <dgm:prSet presAssocID="{17F8029E-1C98-4A67-8E13-BD2BC274BDD9}" presName="sibTrans" presStyleCnt="0"/>
      <dgm:spPr/>
    </dgm:pt>
    <dgm:pt modelId="{F9A2F8CC-D5F6-4A6F-9ED1-09342B2467DA}" type="pres">
      <dgm:prSet presAssocID="{020C3A9B-7C8E-4951-B1D7-3D65ED8D392A}" presName="composite" presStyleCnt="0"/>
      <dgm:spPr/>
    </dgm:pt>
    <dgm:pt modelId="{746B10C4-AE9A-4ADE-A0AC-ECD98E6C35D3}" type="pres">
      <dgm:prSet presAssocID="{020C3A9B-7C8E-4951-B1D7-3D65ED8D392A}" presName="bentUpArrow1" presStyleLbl="alignImgPlace1" presStyleIdx="1" presStyleCnt="3"/>
      <dgm:spPr/>
    </dgm:pt>
    <dgm:pt modelId="{C3C58AD5-F78C-40C3-A5F5-7A36DA0CAC0F}" type="pres">
      <dgm:prSet presAssocID="{020C3A9B-7C8E-4951-B1D7-3D65ED8D392A}" presName="ParentText" presStyleLbl="node1" presStyleIdx="1" presStyleCnt="4" custScaleX="23243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F7C49F-1DA7-4F57-9592-83A04A14E38F}" type="pres">
      <dgm:prSet presAssocID="{020C3A9B-7C8E-4951-B1D7-3D65ED8D392A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EE9117-EF2F-4302-803E-D96DB6B4833C}" type="pres">
      <dgm:prSet presAssocID="{694F5A25-C9A1-42EA-9E81-396DA49C6771}" presName="sibTrans" presStyleCnt="0"/>
      <dgm:spPr/>
    </dgm:pt>
    <dgm:pt modelId="{BDDFE2C1-108E-4E4D-A00A-9114C9EBEA08}" type="pres">
      <dgm:prSet presAssocID="{C18837DB-CE0C-4230-86C5-C764B94F3AEC}" presName="composite" presStyleCnt="0"/>
      <dgm:spPr/>
    </dgm:pt>
    <dgm:pt modelId="{D70F4A44-B9AF-4158-8808-AA6C7A5A0878}" type="pres">
      <dgm:prSet presAssocID="{C18837DB-CE0C-4230-86C5-C764B94F3AEC}" presName="bentUpArrow1" presStyleLbl="alignImgPlace1" presStyleIdx="2" presStyleCnt="3"/>
      <dgm:spPr/>
    </dgm:pt>
    <dgm:pt modelId="{668A3181-5573-4BCF-B4F0-2C5037F8E6BB}" type="pres">
      <dgm:prSet presAssocID="{C18837DB-CE0C-4230-86C5-C764B94F3AEC}" presName="ParentText" presStyleLbl="node1" presStyleIdx="2" presStyleCnt="4" custScaleX="144320" custLinFactNeighborX="27976" custLinFactNeighborY="742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CF3237-CAA0-4BC3-9E33-C11112685EE0}" type="pres">
      <dgm:prSet presAssocID="{C18837DB-CE0C-4230-86C5-C764B94F3AEC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8A508C-E5CA-4A41-B4C4-90626EDE0747}" type="pres">
      <dgm:prSet presAssocID="{48F95F3D-927A-4FFF-868D-32C968648C3F}" presName="sibTrans" presStyleCnt="0"/>
      <dgm:spPr/>
    </dgm:pt>
    <dgm:pt modelId="{928B4892-A274-4242-A6A6-F4921B7A0670}" type="pres">
      <dgm:prSet presAssocID="{D23DE23B-518C-4777-B1C1-407FBBD8494C}" presName="composite" presStyleCnt="0"/>
      <dgm:spPr/>
    </dgm:pt>
    <dgm:pt modelId="{FE9B351B-CC7D-4B14-A334-89FEB9B7F66F}" type="pres">
      <dgm:prSet presAssocID="{D23DE23B-518C-4777-B1C1-407FBBD8494C}" presName="ParentText" presStyleLbl="node1" presStyleIdx="3" presStyleCnt="4" custScaleX="142323" custLinFactNeighborX="-15083" custLinFactNeighborY="264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0205DBD-475E-47EC-8A47-A5BC64932C67}" type="presOf" srcId="{020C3A9B-7C8E-4951-B1D7-3D65ED8D392A}" destId="{C3C58AD5-F78C-40C3-A5F5-7A36DA0CAC0F}" srcOrd="0" destOrd="0" presId="urn:microsoft.com/office/officeart/2005/8/layout/StepDownProcess"/>
    <dgm:cxn modelId="{91E7F2D1-0EC3-48DC-8D8F-E2058A16CD3B}" srcId="{98E7F990-135D-4C50-92C7-BB048D822EFE}" destId="{4F0951B0-5411-4CEA-9C20-B89E5F868011}" srcOrd="0" destOrd="0" parTransId="{88FD59D9-4E08-4F55-A9D0-1C870BC58353}" sibTransId="{17F8029E-1C98-4A67-8E13-BD2BC274BDD9}"/>
    <dgm:cxn modelId="{2A1633E9-8B05-40D5-A612-868F2C261D3C}" type="presOf" srcId="{C18837DB-CE0C-4230-86C5-C764B94F3AEC}" destId="{668A3181-5573-4BCF-B4F0-2C5037F8E6BB}" srcOrd="0" destOrd="0" presId="urn:microsoft.com/office/officeart/2005/8/layout/StepDownProcess"/>
    <dgm:cxn modelId="{698B2171-E4B4-4A16-B7CB-434F4B0D6B6F}" type="presOf" srcId="{98E7F990-135D-4C50-92C7-BB048D822EFE}" destId="{70FE1EBE-E014-493B-B4C6-118F0FD8A70F}" srcOrd="0" destOrd="0" presId="urn:microsoft.com/office/officeart/2005/8/layout/StepDownProcess"/>
    <dgm:cxn modelId="{DBCD4AA3-4424-44A1-A690-5EA054D5681F}" srcId="{98E7F990-135D-4C50-92C7-BB048D822EFE}" destId="{D23DE23B-518C-4777-B1C1-407FBBD8494C}" srcOrd="3" destOrd="0" parTransId="{E0CDEF7C-89B4-4499-B098-02A5018A7D58}" sibTransId="{59A577C2-3896-40BF-A9BB-C7436E58325C}"/>
    <dgm:cxn modelId="{7D9F8086-FED6-44AA-A187-460A27C5675F}" type="presOf" srcId="{4F0951B0-5411-4CEA-9C20-B89E5F868011}" destId="{CA08969C-2D32-4C3A-B335-E379FA2A57CB}" srcOrd="0" destOrd="0" presId="urn:microsoft.com/office/officeart/2005/8/layout/StepDownProcess"/>
    <dgm:cxn modelId="{F3F85AAE-8A61-42BC-A5B6-06031C40CD2A}" type="presOf" srcId="{D23DE23B-518C-4777-B1C1-407FBBD8494C}" destId="{FE9B351B-CC7D-4B14-A334-89FEB9B7F66F}" srcOrd="0" destOrd="0" presId="urn:microsoft.com/office/officeart/2005/8/layout/StepDownProcess"/>
    <dgm:cxn modelId="{FAFBE110-144B-48EA-9D38-5AD8BE223FF3}" srcId="{98E7F990-135D-4C50-92C7-BB048D822EFE}" destId="{C18837DB-CE0C-4230-86C5-C764B94F3AEC}" srcOrd="2" destOrd="0" parTransId="{6981C099-DC67-41C8-9511-7A35AE292CBD}" sibTransId="{48F95F3D-927A-4FFF-868D-32C968648C3F}"/>
    <dgm:cxn modelId="{06CE8280-7009-4D55-9CEB-549706DB18ED}" srcId="{98E7F990-135D-4C50-92C7-BB048D822EFE}" destId="{020C3A9B-7C8E-4951-B1D7-3D65ED8D392A}" srcOrd="1" destOrd="0" parTransId="{560FB994-578A-474D-A432-F28409E4B6CC}" sibTransId="{694F5A25-C9A1-42EA-9E81-396DA49C6771}"/>
    <dgm:cxn modelId="{401A2075-147B-474B-B2A2-FFBE65E5C29B}" type="presParOf" srcId="{70FE1EBE-E014-493B-B4C6-118F0FD8A70F}" destId="{FA5BBF4D-A41C-4EC8-B0E2-E3BCC757CF1C}" srcOrd="0" destOrd="0" presId="urn:microsoft.com/office/officeart/2005/8/layout/StepDownProcess"/>
    <dgm:cxn modelId="{BE53D795-1A9A-4C21-B22B-2FE36436E0A2}" type="presParOf" srcId="{FA5BBF4D-A41C-4EC8-B0E2-E3BCC757CF1C}" destId="{25C350DB-FB10-4B54-9C84-80235C24254D}" srcOrd="0" destOrd="0" presId="urn:microsoft.com/office/officeart/2005/8/layout/StepDownProcess"/>
    <dgm:cxn modelId="{0B406B92-EDBE-4E56-8847-5FE55FB45196}" type="presParOf" srcId="{FA5BBF4D-A41C-4EC8-B0E2-E3BCC757CF1C}" destId="{CA08969C-2D32-4C3A-B335-E379FA2A57CB}" srcOrd="1" destOrd="0" presId="urn:microsoft.com/office/officeart/2005/8/layout/StepDownProcess"/>
    <dgm:cxn modelId="{35BF9AB3-D2D1-4DB9-893E-37E347C4C6DE}" type="presParOf" srcId="{FA5BBF4D-A41C-4EC8-B0E2-E3BCC757CF1C}" destId="{5AEFDEC3-71D5-4990-99EB-287B2D53D8C9}" srcOrd="2" destOrd="0" presId="urn:microsoft.com/office/officeart/2005/8/layout/StepDownProcess"/>
    <dgm:cxn modelId="{C8A10242-8974-4FD7-A549-278355FE48E5}" type="presParOf" srcId="{70FE1EBE-E014-493B-B4C6-118F0FD8A70F}" destId="{53971B1F-5BD3-45B4-AD8E-AF1BB3BCB1AA}" srcOrd="1" destOrd="0" presId="urn:microsoft.com/office/officeart/2005/8/layout/StepDownProcess"/>
    <dgm:cxn modelId="{FC1A9AA7-53FE-49D8-9083-0D1A4CF38012}" type="presParOf" srcId="{70FE1EBE-E014-493B-B4C6-118F0FD8A70F}" destId="{F9A2F8CC-D5F6-4A6F-9ED1-09342B2467DA}" srcOrd="2" destOrd="0" presId="urn:microsoft.com/office/officeart/2005/8/layout/StepDownProcess"/>
    <dgm:cxn modelId="{AC16750B-287D-4380-AAC9-87411557234D}" type="presParOf" srcId="{F9A2F8CC-D5F6-4A6F-9ED1-09342B2467DA}" destId="{746B10C4-AE9A-4ADE-A0AC-ECD98E6C35D3}" srcOrd="0" destOrd="0" presId="urn:microsoft.com/office/officeart/2005/8/layout/StepDownProcess"/>
    <dgm:cxn modelId="{569BF461-2A97-4A15-8D96-F5C71884A4B8}" type="presParOf" srcId="{F9A2F8CC-D5F6-4A6F-9ED1-09342B2467DA}" destId="{C3C58AD5-F78C-40C3-A5F5-7A36DA0CAC0F}" srcOrd="1" destOrd="0" presId="urn:microsoft.com/office/officeart/2005/8/layout/StepDownProcess"/>
    <dgm:cxn modelId="{A944692E-126D-4605-A237-03D4F1A41795}" type="presParOf" srcId="{F9A2F8CC-D5F6-4A6F-9ED1-09342B2467DA}" destId="{1DF7C49F-1DA7-4F57-9592-83A04A14E38F}" srcOrd="2" destOrd="0" presId="urn:microsoft.com/office/officeart/2005/8/layout/StepDownProcess"/>
    <dgm:cxn modelId="{D2D65684-DD83-4425-9088-91E85C252A8E}" type="presParOf" srcId="{70FE1EBE-E014-493B-B4C6-118F0FD8A70F}" destId="{DAEE9117-EF2F-4302-803E-D96DB6B4833C}" srcOrd="3" destOrd="0" presId="urn:microsoft.com/office/officeart/2005/8/layout/StepDownProcess"/>
    <dgm:cxn modelId="{F76CCFBD-6528-4162-B4D8-EFBC5D114041}" type="presParOf" srcId="{70FE1EBE-E014-493B-B4C6-118F0FD8A70F}" destId="{BDDFE2C1-108E-4E4D-A00A-9114C9EBEA08}" srcOrd="4" destOrd="0" presId="urn:microsoft.com/office/officeart/2005/8/layout/StepDownProcess"/>
    <dgm:cxn modelId="{6B71BFD8-F649-452B-B60B-D0B6D4E8ED91}" type="presParOf" srcId="{BDDFE2C1-108E-4E4D-A00A-9114C9EBEA08}" destId="{D70F4A44-B9AF-4158-8808-AA6C7A5A0878}" srcOrd="0" destOrd="0" presId="urn:microsoft.com/office/officeart/2005/8/layout/StepDownProcess"/>
    <dgm:cxn modelId="{5383B877-6F3A-4763-B2CF-BA7B4825C140}" type="presParOf" srcId="{BDDFE2C1-108E-4E4D-A00A-9114C9EBEA08}" destId="{668A3181-5573-4BCF-B4F0-2C5037F8E6BB}" srcOrd="1" destOrd="0" presId="urn:microsoft.com/office/officeart/2005/8/layout/StepDownProcess"/>
    <dgm:cxn modelId="{ADD4A280-89B5-4932-B930-7A450ACFF1C1}" type="presParOf" srcId="{BDDFE2C1-108E-4E4D-A00A-9114C9EBEA08}" destId="{ABCF3237-CAA0-4BC3-9E33-C11112685EE0}" srcOrd="2" destOrd="0" presId="urn:microsoft.com/office/officeart/2005/8/layout/StepDownProcess"/>
    <dgm:cxn modelId="{3DBC86B4-A998-4E03-88D3-9C2D6B1DE92E}" type="presParOf" srcId="{70FE1EBE-E014-493B-B4C6-118F0FD8A70F}" destId="{EE8A508C-E5CA-4A41-B4C4-90626EDE0747}" srcOrd="5" destOrd="0" presId="urn:microsoft.com/office/officeart/2005/8/layout/StepDownProcess"/>
    <dgm:cxn modelId="{8D1878F5-83E1-4EA2-A317-A14AF7B034D2}" type="presParOf" srcId="{70FE1EBE-E014-493B-B4C6-118F0FD8A70F}" destId="{928B4892-A274-4242-A6A6-F4921B7A0670}" srcOrd="6" destOrd="0" presId="urn:microsoft.com/office/officeart/2005/8/layout/StepDownProcess"/>
    <dgm:cxn modelId="{6C8AB12F-BDAE-4E0F-A232-69600EB150C8}" type="presParOf" srcId="{928B4892-A274-4242-A6A6-F4921B7A0670}" destId="{FE9B351B-CC7D-4B14-A334-89FEB9B7F66F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65A67D24-3F6B-4983-AD68-5FAD1D1370FF}" type="doc">
      <dgm:prSet loTypeId="urn:microsoft.com/office/officeart/2009/3/layout/PieProcess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37F8BCF-B043-4EA2-B04C-EB7ADF8D0102}">
      <dgm:prSet phldrT="[文本]"/>
      <dgm:spPr/>
      <dgm:t>
        <a:bodyPr/>
        <a:lstStyle/>
        <a:p>
          <a:r>
            <a:rPr lang="zh-CN" dirty="0" smtClean="0"/>
            <a:t>创建模板</a:t>
          </a:r>
          <a:endParaRPr lang="zh-CN" altLang="en-US" dirty="0"/>
        </a:p>
      </dgm:t>
    </dgm:pt>
    <dgm:pt modelId="{DC7272B3-BEBD-48A2-827E-70D50744E2C3}" type="parTrans" cxnId="{01D55794-1B74-4758-8F2B-CB69D6F4D9A7}">
      <dgm:prSet/>
      <dgm:spPr/>
      <dgm:t>
        <a:bodyPr/>
        <a:lstStyle/>
        <a:p>
          <a:endParaRPr lang="zh-CN" altLang="en-US"/>
        </a:p>
      </dgm:t>
    </dgm:pt>
    <dgm:pt modelId="{C3A45BD8-1890-43D9-993D-39ED20E4285C}" type="sibTrans" cxnId="{01D55794-1B74-4758-8F2B-CB69D6F4D9A7}">
      <dgm:prSet/>
      <dgm:spPr/>
      <dgm:t>
        <a:bodyPr/>
        <a:lstStyle/>
        <a:p>
          <a:endParaRPr lang="zh-CN" altLang="en-US"/>
        </a:p>
      </dgm:t>
    </dgm:pt>
    <dgm:pt modelId="{A8A3F601-36F6-4564-ADCA-DC3391578E49}">
      <dgm:prSet phldrT="[文本]" phldr="1"/>
      <dgm:spPr/>
      <dgm:t>
        <a:bodyPr/>
        <a:lstStyle/>
        <a:p>
          <a:endParaRPr lang="zh-CN" altLang="en-US"/>
        </a:p>
      </dgm:t>
    </dgm:pt>
    <dgm:pt modelId="{1CC5ED93-3944-49BA-8AD3-EEB9C541B1A2}" type="parTrans" cxnId="{9D561494-73C0-4648-9520-3EBDD8039060}">
      <dgm:prSet/>
      <dgm:spPr/>
      <dgm:t>
        <a:bodyPr/>
        <a:lstStyle/>
        <a:p>
          <a:endParaRPr lang="zh-CN" altLang="en-US"/>
        </a:p>
      </dgm:t>
    </dgm:pt>
    <dgm:pt modelId="{A293CADE-0121-44BC-B68A-B69DBAE3A006}" type="sibTrans" cxnId="{9D561494-73C0-4648-9520-3EBDD8039060}">
      <dgm:prSet/>
      <dgm:spPr/>
      <dgm:t>
        <a:bodyPr/>
        <a:lstStyle/>
        <a:p>
          <a:endParaRPr lang="zh-CN" altLang="en-US"/>
        </a:p>
      </dgm:t>
    </dgm:pt>
    <dgm:pt modelId="{7C6DE0D7-2C6C-4D66-9624-1713C37362FD}">
      <dgm:prSet phldrT="[文本]"/>
      <dgm:spPr/>
      <dgm:t>
        <a:bodyPr/>
        <a:lstStyle/>
        <a:p>
          <a:r>
            <a:rPr lang="zh-CN" dirty="0" smtClean="0"/>
            <a:t>修改模板</a:t>
          </a:r>
          <a:endParaRPr lang="zh-CN" altLang="en-US" dirty="0"/>
        </a:p>
      </dgm:t>
    </dgm:pt>
    <dgm:pt modelId="{3409A226-0FC2-4E7C-A222-497183E08609}" type="parTrans" cxnId="{02AB37D5-70C1-4DE5-A0D1-AD2CFCBAA8F9}">
      <dgm:prSet/>
      <dgm:spPr/>
      <dgm:t>
        <a:bodyPr/>
        <a:lstStyle/>
        <a:p>
          <a:endParaRPr lang="zh-CN" altLang="en-US"/>
        </a:p>
      </dgm:t>
    </dgm:pt>
    <dgm:pt modelId="{7B731E59-2582-4C9D-B51F-4EECDDC1E422}" type="sibTrans" cxnId="{02AB37D5-70C1-4DE5-A0D1-AD2CFCBAA8F9}">
      <dgm:prSet/>
      <dgm:spPr/>
      <dgm:t>
        <a:bodyPr/>
        <a:lstStyle/>
        <a:p>
          <a:endParaRPr lang="zh-CN" altLang="en-US"/>
        </a:p>
      </dgm:t>
    </dgm:pt>
    <dgm:pt modelId="{E148319B-3FFA-400C-85B5-876798379B90}">
      <dgm:prSet phldrT="[文本]" phldr="1"/>
      <dgm:spPr/>
      <dgm:t>
        <a:bodyPr/>
        <a:lstStyle/>
        <a:p>
          <a:endParaRPr lang="zh-CN" altLang="en-US" dirty="0"/>
        </a:p>
      </dgm:t>
    </dgm:pt>
    <dgm:pt modelId="{3AF529BA-BD2B-49AA-9240-CDDAF608474D}" type="parTrans" cxnId="{2D30F4B2-2C30-475D-AC93-42738543FC15}">
      <dgm:prSet/>
      <dgm:spPr/>
      <dgm:t>
        <a:bodyPr/>
        <a:lstStyle/>
        <a:p>
          <a:endParaRPr lang="zh-CN" altLang="en-US"/>
        </a:p>
      </dgm:t>
    </dgm:pt>
    <dgm:pt modelId="{07BDB527-57B6-42CE-9BED-8D230FDE8901}" type="sibTrans" cxnId="{2D30F4B2-2C30-475D-AC93-42738543FC15}">
      <dgm:prSet/>
      <dgm:spPr/>
      <dgm:t>
        <a:bodyPr/>
        <a:lstStyle/>
        <a:p>
          <a:endParaRPr lang="zh-CN" altLang="en-US"/>
        </a:p>
      </dgm:t>
    </dgm:pt>
    <dgm:pt modelId="{0E7BD82A-204B-4335-B9EC-D38B7B12B18E}">
      <dgm:prSet phldrT="[文本]" phldr="1"/>
      <dgm:spPr/>
      <dgm:t>
        <a:bodyPr/>
        <a:lstStyle/>
        <a:p>
          <a:endParaRPr lang="zh-CN" altLang="en-US" dirty="0"/>
        </a:p>
      </dgm:t>
    </dgm:pt>
    <dgm:pt modelId="{5E608D7A-D9C9-44A0-A502-31A577B9EE0C}" type="sibTrans" cxnId="{C824050A-B0E3-42B6-A472-BDC1417B4E5D}">
      <dgm:prSet/>
      <dgm:spPr/>
      <dgm:t>
        <a:bodyPr/>
        <a:lstStyle/>
        <a:p>
          <a:endParaRPr lang="zh-CN" altLang="en-US"/>
        </a:p>
      </dgm:t>
    </dgm:pt>
    <dgm:pt modelId="{2316CEB2-BA6E-40FF-A7FF-84354542CA2F}" type="parTrans" cxnId="{C824050A-B0E3-42B6-A472-BDC1417B4E5D}">
      <dgm:prSet/>
      <dgm:spPr/>
      <dgm:t>
        <a:bodyPr/>
        <a:lstStyle/>
        <a:p>
          <a:endParaRPr lang="zh-CN" altLang="en-US"/>
        </a:p>
      </dgm:t>
    </dgm:pt>
    <dgm:pt modelId="{21B693A5-9522-4C7F-B1A1-EC61924587BD}" type="pres">
      <dgm:prSet presAssocID="{65A67D24-3F6B-4983-AD68-5FAD1D1370FF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</dgm:pt>
    <dgm:pt modelId="{7401E611-A190-430D-86BA-39DD221B76EB}" type="pres">
      <dgm:prSet presAssocID="{0E7BD82A-204B-4335-B9EC-D38B7B12B18E}" presName="ParentComposite" presStyleCnt="0"/>
      <dgm:spPr/>
    </dgm:pt>
    <dgm:pt modelId="{26B5A995-4F2A-41C9-91D8-7112D6687E96}" type="pres">
      <dgm:prSet presAssocID="{0E7BD82A-204B-4335-B9EC-D38B7B12B18E}" presName="Chord" presStyleLbl="bgShp" presStyleIdx="0" presStyleCnt="3"/>
      <dgm:spPr/>
    </dgm:pt>
    <dgm:pt modelId="{03FB89CB-76B9-42FD-9230-5E2658F7D5AC}" type="pres">
      <dgm:prSet presAssocID="{0E7BD82A-204B-4335-B9EC-D38B7B12B18E}" presName="Pie" presStyleLbl="alignNode1" presStyleIdx="0" presStyleCnt="3"/>
      <dgm:spPr/>
    </dgm:pt>
    <dgm:pt modelId="{4667F277-BAB5-478E-B717-056628770877}" type="pres">
      <dgm:prSet presAssocID="{0E7BD82A-204B-4335-B9EC-D38B7B12B18E}" presName="Parent" presStyleLbl="revTx" presStyleIdx="0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EB8935-87A8-4372-832D-C2D4863BC657}" type="pres">
      <dgm:prSet presAssocID="{C3A45BD8-1890-43D9-993D-39ED20E4285C}" presName="negSibTrans" presStyleCnt="0"/>
      <dgm:spPr/>
    </dgm:pt>
    <dgm:pt modelId="{60D60B42-FF87-4723-961F-6617FDE4FFF6}" type="pres">
      <dgm:prSet presAssocID="{0E7BD82A-204B-4335-B9EC-D38B7B12B18E}" presName="composite" presStyleCnt="0"/>
      <dgm:spPr/>
    </dgm:pt>
    <dgm:pt modelId="{ACFBFCF4-3CCF-4BF0-ABD0-8FB6203CDC30}" type="pres">
      <dgm:prSet presAssocID="{0E7BD82A-204B-4335-B9EC-D38B7B12B18E}" presName="Child" presStyleLbl="revTx" presStyleIdx="1" presStyleCnt="5" custScaleX="1237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CFAAE8-ED94-44EF-B158-941067499454}" type="pres">
      <dgm:prSet presAssocID="{5E608D7A-D9C9-44A0-A502-31A577B9EE0C}" presName="sibTrans" presStyleCnt="0"/>
      <dgm:spPr/>
    </dgm:pt>
    <dgm:pt modelId="{6D97FFC9-1D7E-4C37-A1CB-5AEACBAC5E8F}" type="pres">
      <dgm:prSet presAssocID="{A8A3F601-36F6-4564-ADCA-DC3391578E49}" presName="ParentComposite" presStyleCnt="0"/>
      <dgm:spPr/>
    </dgm:pt>
    <dgm:pt modelId="{E2D73B67-A4F5-4F1B-BE24-A1F099773066}" type="pres">
      <dgm:prSet presAssocID="{A8A3F601-36F6-4564-ADCA-DC3391578E49}" presName="Chord" presStyleLbl="bgShp" presStyleIdx="1" presStyleCnt="3"/>
      <dgm:spPr/>
    </dgm:pt>
    <dgm:pt modelId="{E230A7DA-158F-471C-959D-CC0C6A1EF2F1}" type="pres">
      <dgm:prSet presAssocID="{A8A3F601-36F6-4564-ADCA-DC3391578E49}" presName="Pie" presStyleLbl="alignNode1" presStyleIdx="1" presStyleCnt="3"/>
      <dgm:spPr/>
    </dgm:pt>
    <dgm:pt modelId="{E982C7C2-BD9A-48D8-B6D2-1EA310653AFD}" type="pres">
      <dgm:prSet presAssocID="{A8A3F601-36F6-4564-ADCA-DC3391578E49}" presName="Parent" presStyleLbl="revTx" presStyleIdx="2" presStyleCnt="5">
        <dgm:presLayoutVars>
          <dgm:chMax val="1"/>
          <dgm:chPref val="1"/>
          <dgm:bulletEnabled val="1"/>
        </dgm:presLayoutVars>
      </dgm:prSet>
      <dgm:spPr/>
    </dgm:pt>
    <dgm:pt modelId="{028D40FF-1EC7-4179-93A4-D80CF5DF2F89}" type="pres">
      <dgm:prSet presAssocID="{7B731E59-2582-4C9D-B51F-4EECDDC1E422}" presName="negSibTrans" presStyleCnt="0"/>
      <dgm:spPr/>
    </dgm:pt>
    <dgm:pt modelId="{C67BBA70-4680-4621-BA87-900D2D4F4697}" type="pres">
      <dgm:prSet presAssocID="{A8A3F601-36F6-4564-ADCA-DC3391578E49}" presName="composite" presStyleCnt="0"/>
      <dgm:spPr/>
    </dgm:pt>
    <dgm:pt modelId="{401E6C48-10AB-4ADF-8984-1B56FE554F0E}" type="pres">
      <dgm:prSet presAssocID="{A8A3F601-36F6-4564-ADCA-DC3391578E49}" presName="Child" presStyleLbl="revTx" presStyleIdx="3" presStyleCnt="5" custScaleX="1167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BB8AA9-CDCA-4FAD-84D9-16FD5BCB07D6}" type="pres">
      <dgm:prSet presAssocID="{A293CADE-0121-44BC-B68A-B69DBAE3A006}" presName="sibTrans" presStyleCnt="0"/>
      <dgm:spPr/>
    </dgm:pt>
    <dgm:pt modelId="{69103942-93A5-42E6-8392-30101CA823E4}" type="pres">
      <dgm:prSet presAssocID="{E148319B-3FFA-400C-85B5-876798379B90}" presName="ParentComposite" presStyleCnt="0"/>
      <dgm:spPr/>
    </dgm:pt>
    <dgm:pt modelId="{0E6C8816-7DE6-445D-AC8B-A07B4418653B}" type="pres">
      <dgm:prSet presAssocID="{E148319B-3FFA-400C-85B5-876798379B90}" presName="Chord" presStyleLbl="bgShp" presStyleIdx="2" presStyleCnt="3"/>
      <dgm:spPr/>
    </dgm:pt>
    <dgm:pt modelId="{D36368FB-7C4A-46AB-AEFA-9A4ECB4A88D6}" type="pres">
      <dgm:prSet presAssocID="{E148319B-3FFA-400C-85B5-876798379B90}" presName="Pie" presStyleLbl="alignNode1" presStyleIdx="2" presStyleCnt="3"/>
      <dgm:spPr/>
    </dgm:pt>
    <dgm:pt modelId="{9AE24EDF-7AF0-4FCD-8A1C-0C2380A90537}" type="pres">
      <dgm:prSet presAssocID="{E148319B-3FFA-400C-85B5-876798379B90}" presName="Parent" presStyleLbl="revTx" presStyleIdx="4" presStyleCnt="5">
        <dgm:presLayoutVars>
          <dgm:chMax val="1"/>
          <dgm:chPref val="1"/>
          <dgm:bulletEnabled val="1"/>
        </dgm:presLayoutVars>
      </dgm:prSet>
      <dgm:spPr/>
    </dgm:pt>
  </dgm:ptLst>
  <dgm:cxnLst>
    <dgm:cxn modelId="{01D55794-1B74-4758-8F2B-CB69D6F4D9A7}" srcId="{0E7BD82A-204B-4335-B9EC-D38B7B12B18E}" destId="{237F8BCF-B043-4EA2-B04C-EB7ADF8D0102}" srcOrd="0" destOrd="0" parTransId="{DC7272B3-BEBD-48A2-827E-70D50744E2C3}" sibTransId="{C3A45BD8-1890-43D9-993D-39ED20E4285C}"/>
    <dgm:cxn modelId="{23185DF2-04DC-4FBC-B4A3-10B60DA496DB}" type="presOf" srcId="{A8A3F601-36F6-4564-ADCA-DC3391578E49}" destId="{E982C7C2-BD9A-48D8-B6D2-1EA310653AFD}" srcOrd="0" destOrd="0" presId="urn:microsoft.com/office/officeart/2009/3/layout/PieProcess"/>
    <dgm:cxn modelId="{960E94F0-C32B-4D02-B30E-C738A432EA18}" type="presOf" srcId="{237F8BCF-B043-4EA2-B04C-EB7ADF8D0102}" destId="{ACFBFCF4-3CCF-4BF0-ABD0-8FB6203CDC30}" srcOrd="0" destOrd="0" presId="urn:microsoft.com/office/officeart/2009/3/layout/PieProcess"/>
    <dgm:cxn modelId="{C824050A-B0E3-42B6-A472-BDC1417B4E5D}" srcId="{65A67D24-3F6B-4983-AD68-5FAD1D1370FF}" destId="{0E7BD82A-204B-4335-B9EC-D38B7B12B18E}" srcOrd="0" destOrd="0" parTransId="{2316CEB2-BA6E-40FF-A7FF-84354542CA2F}" sibTransId="{5E608D7A-D9C9-44A0-A502-31A577B9EE0C}"/>
    <dgm:cxn modelId="{3C630918-1316-42D1-9A54-156D35B6794B}" type="presOf" srcId="{65A67D24-3F6B-4983-AD68-5FAD1D1370FF}" destId="{21B693A5-9522-4C7F-B1A1-EC61924587BD}" srcOrd="0" destOrd="0" presId="urn:microsoft.com/office/officeart/2009/3/layout/PieProcess"/>
    <dgm:cxn modelId="{9D561494-73C0-4648-9520-3EBDD8039060}" srcId="{65A67D24-3F6B-4983-AD68-5FAD1D1370FF}" destId="{A8A3F601-36F6-4564-ADCA-DC3391578E49}" srcOrd="1" destOrd="0" parTransId="{1CC5ED93-3944-49BA-8AD3-EEB9C541B1A2}" sibTransId="{A293CADE-0121-44BC-B68A-B69DBAE3A006}"/>
    <dgm:cxn modelId="{C908A686-2ECA-4B70-AC99-90A2C824985E}" type="presOf" srcId="{0E7BD82A-204B-4335-B9EC-D38B7B12B18E}" destId="{4667F277-BAB5-478E-B717-056628770877}" srcOrd="0" destOrd="0" presId="urn:microsoft.com/office/officeart/2009/3/layout/PieProcess"/>
    <dgm:cxn modelId="{AC1CC7BE-FDCA-4D5B-8DC2-97B6047365C2}" type="presOf" srcId="{E148319B-3FFA-400C-85B5-876798379B90}" destId="{9AE24EDF-7AF0-4FCD-8A1C-0C2380A90537}" srcOrd="0" destOrd="0" presId="urn:microsoft.com/office/officeart/2009/3/layout/PieProcess"/>
    <dgm:cxn modelId="{81D1C00E-C6F8-447F-BCFE-DC6F71F9EF52}" type="presOf" srcId="{7C6DE0D7-2C6C-4D66-9624-1713C37362FD}" destId="{401E6C48-10AB-4ADF-8984-1B56FE554F0E}" srcOrd="0" destOrd="0" presId="urn:microsoft.com/office/officeart/2009/3/layout/PieProcess"/>
    <dgm:cxn modelId="{2D30F4B2-2C30-475D-AC93-42738543FC15}" srcId="{65A67D24-3F6B-4983-AD68-5FAD1D1370FF}" destId="{E148319B-3FFA-400C-85B5-876798379B90}" srcOrd="2" destOrd="0" parTransId="{3AF529BA-BD2B-49AA-9240-CDDAF608474D}" sibTransId="{07BDB527-57B6-42CE-9BED-8D230FDE8901}"/>
    <dgm:cxn modelId="{02AB37D5-70C1-4DE5-A0D1-AD2CFCBAA8F9}" srcId="{A8A3F601-36F6-4564-ADCA-DC3391578E49}" destId="{7C6DE0D7-2C6C-4D66-9624-1713C37362FD}" srcOrd="0" destOrd="0" parTransId="{3409A226-0FC2-4E7C-A222-497183E08609}" sibTransId="{7B731E59-2582-4C9D-B51F-4EECDDC1E422}"/>
    <dgm:cxn modelId="{9905A999-3BD9-4D2C-AB58-AB69C760592F}" type="presParOf" srcId="{21B693A5-9522-4C7F-B1A1-EC61924587BD}" destId="{7401E611-A190-430D-86BA-39DD221B76EB}" srcOrd="0" destOrd="0" presId="urn:microsoft.com/office/officeart/2009/3/layout/PieProcess"/>
    <dgm:cxn modelId="{39B0987D-5DDB-4338-993F-984EBE85EDDF}" type="presParOf" srcId="{7401E611-A190-430D-86BA-39DD221B76EB}" destId="{26B5A995-4F2A-41C9-91D8-7112D6687E96}" srcOrd="0" destOrd="0" presId="urn:microsoft.com/office/officeart/2009/3/layout/PieProcess"/>
    <dgm:cxn modelId="{F1252B16-FF98-4140-8AE9-E307C834DB68}" type="presParOf" srcId="{7401E611-A190-430D-86BA-39DD221B76EB}" destId="{03FB89CB-76B9-42FD-9230-5E2658F7D5AC}" srcOrd="1" destOrd="0" presId="urn:microsoft.com/office/officeart/2009/3/layout/PieProcess"/>
    <dgm:cxn modelId="{AD2D7741-D784-437E-AA70-61B56B7A79ED}" type="presParOf" srcId="{7401E611-A190-430D-86BA-39DD221B76EB}" destId="{4667F277-BAB5-478E-B717-056628770877}" srcOrd="2" destOrd="0" presId="urn:microsoft.com/office/officeart/2009/3/layout/PieProcess"/>
    <dgm:cxn modelId="{4CA1FCB9-F994-42CF-AF92-4E31740E1DC1}" type="presParOf" srcId="{21B693A5-9522-4C7F-B1A1-EC61924587BD}" destId="{6AEB8935-87A8-4372-832D-C2D4863BC657}" srcOrd="1" destOrd="0" presId="urn:microsoft.com/office/officeart/2009/3/layout/PieProcess"/>
    <dgm:cxn modelId="{B9C465F0-25CF-4741-A997-2CF07DBA8DB4}" type="presParOf" srcId="{21B693A5-9522-4C7F-B1A1-EC61924587BD}" destId="{60D60B42-FF87-4723-961F-6617FDE4FFF6}" srcOrd="2" destOrd="0" presId="urn:microsoft.com/office/officeart/2009/3/layout/PieProcess"/>
    <dgm:cxn modelId="{2BB94C15-AE9F-4D9F-BFD4-B1F0753E7AA6}" type="presParOf" srcId="{60D60B42-FF87-4723-961F-6617FDE4FFF6}" destId="{ACFBFCF4-3CCF-4BF0-ABD0-8FB6203CDC30}" srcOrd="0" destOrd="0" presId="urn:microsoft.com/office/officeart/2009/3/layout/PieProcess"/>
    <dgm:cxn modelId="{F83E6197-AE01-440F-A98C-B6C85E23F794}" type="presParOf" srcId="{21B693A5-9522-4C7F-B1A1-EC61924587BD}" destId="{4BCFAAE8-ED94-44EF-B158-941067499454}" srcOrd="3" destOrd="0" presId="urn:microsoft.com/office/officeart/2009/3/layout/PieProcess"/>
    <dgm:cxn modelId="{F8533E62-E811-4882-88E5-565F0269A37B}" type="presParOf" srcId="{21B693A5-9522-4C7F-B1A1-EC61924587BD}" destId="{6D97FFC9-1D7E-4C37-A1CB-5AEACBAC5E8F}" srcOrd="4" destOrd="0" presId="urn:microsoft.com/office/officeart/2009/3/layout/PieProcess"/>
    <dgm:cxn modelId="{5ADB067A-91DC-42F8-9054-BAEB5C0A60DC}" type="presParOf" srcId="{6D97FFC9-1D7E-4C37-A1CB-5AEACBAC5E8F}" destId="{E2D73B67-A4F5-4F1B-BE24-A1F099773066}" srcOrd="0" destOrd="0" presId="urn:microsoft.com/office/officeart/2009/3/layout/PieProcess"/>
    <dgm:cxn modelId="{DEDAE137-05D9-41ED-B8A7-A82C05B1590C}" type="presParOf" srcId="{6D97FFC9-1D7E-4C37-A1CB-5AEACBAC5E8F}" destId="{E230A7DA-158F-471C-959D-CC0C6A1EF2F1}" srcOrd="1" destOrd="0" presId="urn:microsoft.com/office/officeart/2009/3/layout/PieProcess"/>
    <dgm:cxn modelId="{7E2BBF59-51E6-40C7-9BC5-7DB256B6B4E0}" type="presParOf" srcId="{6D97FFC9-1D7E-4C37-A1CB-5AEACBAC5E8F}" destId="{E982C7C2-BD9A-48D8-B6D2-1EA310653AFD}" srcOrd="2" destOrd="0" presId="urn:microsoft.com/office/officeart/2009/3/layout/PieProcess"/>
    <dgm:cxn modelId="{4494A09A-BD65-4FFB-9721-0F18EA37F9E9}" type="presParOf" srcId="{21B693A5-9522-4C7F-B1A1-EC61924587BD}" destId="{028D40FF-1EC7-4179-93A4-D80CF5DF2F89}" srcOrd="5" destOrd="0" presId="urn:microsoft.com/office/officeart/2009/3/layout/PieProcess"/>
    <dgm:cxn modelId="{906003B6-706C-4B80-8615-EDAB0EB0DDB9}" type="presParOf" srcId="{21B693A5-9522-4C7F-B1A1-EC61924587BD}" destId="{C67BBA70-4680-4621-BA87-900D2D4F4697}" srcOrd="6" destOrd="0" presId="urn:microsoft.com/office/officeart/2009/3/layout/PieProcess"/>
    <dgm:cxn modelId="{5B0014C0-FCFC-4A57-991B-C8CB50F2AA36}" type="presParOf" srcId="{C67BBA70-4680-4621-BA87-900D2D4F4697}" destId="{401E6C48-10AB-4ADF-8984-1B56FE554F0E}" srcOrd="0" destOrd="0" presId="urn:microsoft.com/office/officeart/2009/3/layout/PieProcess"/>
    <dgm:cxn modelId="{498A8309-CFA3-4291-B174-A5540097E03A}" type="presParOf" srcId="{21B693A5-9522-4C7F-B1A1-EC61924587BD}" destId="{16BB8AA9-CDCA-4FAD-84D9-16FD5BCB07D6}" srcOrd="7" destOrd="0" presId="urn:microsoft.com/office/officeart/2009/3/layout/PieProcess"/>
    <dgm:cxn modelId="{D630A413-8F10-4431-BACC-262124312823}" type="presParOf" srcId="{21B693A5-9522-4C7F-B1A1-EC61924587BD}" destId="{69103942-93A5-42E6-8392-30101CA823E4}" srcOrd="8" destOrd="0" presId="urn:microsoft.com/office/officeart/2009/3/layout/PieProcess"/>
    <dgm:cxn modelId="{8FD0BD7B-B338-40F4-9A05-EFC05CEFD8B3}" type="presParOf" srcId="{69103942-93A5-42E6-8392-30101CA823E4}" destId="{0E6C8816-7DE6-445D-AC8B-A07B4418653B}" srcOrd="0" destOrd="0" presId="urn:microsoft.com/office/officeart/2009/3/layout/PieProcess"/>
    <dgm:cxn modelId="{801130B4-EBF2-41CA-AAFB-7CECAFBF2BBF}" type="presParOf" srcId="{69103942-93A5-42E6-8392-30101CA823E4}" destId="{D36368FB-7C4A-46AB-AEFA-9A4ECB4A88D6}" srcOrd="1" destOrd="0" presId="urn:microsoft.com/office/officeart/2009/3/layout/PieProcess"/>
    <dgm:cxn modelId="{D2BAA35D-802B-4F39-8C61-F75C0356CC94}" type="presParOf" srcId="{69103942-93A5-42E6-8392-30101CA823E4}" destId="{9AE24EDF-7AF0-4FCD-8A1C-0C2380A90537}" srcOrd="2" destOrd="0" presId="urn:microsoft.com/office/officeart/2009/3/layout/Pi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B6AA599D-CD69-49DE-99BF-71C9846CEF6E}" type="doc">
      <dgm:prSet loTypeId="urn:microsoft.com/office/officeart/2005/8/layout/hList6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0940CBE-C4EB-4FC5-8732-DDEF7971181A}">
      <dgm:prSet phldrT="[文本]"/>
      <dgm:spPr/>
      <dgm:t>
        <a:bodyPr/>
        <a:lstStyle/>
        <a:p>
          <a:r>
            <a:rPr lang="zh-CN" dirty="0" smtClean="0"/>
            <a:t>鼠标拖动方式</a:t>
          </a:r>
          <a:endParaRPr lang="zh-CN" altLang="en-US" dirty="0"/>
        </a:p>
      </dgm:t>
    </dgm:pt>
    <dgm:pt modelId="{0BB8A2AA-3753-4FB2-BFC0-4B10D6529600}" type="parTrans" cxnId="{A9FB0BBC-5837-4382-8779-987C354E2AB4}">
      <dgm:prSet/>
      <dgm:spPr/>
      <dgm:t>
        <a:bodyPr/>
        <a:lstStyle/>
        <a:p>
          <a:endParaRPr lang="zh-CN" altLang="en-US"/>
        </a:p>
      </dgm:t>
    </dgm:pt>
    <dgm:pt modelId="{C6A256B5-EC20-4095-867B-7D27F96BF17C}" type="sibTrans" cxnId="{A9FB0BBC-5837-4382-8779-987C354E2AB4}">
      <dgm:prSet/>
      <dgm:spPr/>
      <dgm:t>
        <a:bodyPr/>
        <a:lstStyle/>
        <a:p>
          <a:endParaRPr lang="zh-CN" altLang="en-US"/>
        </a:p>
      </dgm:t>
    </dgm:pt>
    <dgm:pt modelId="{89B3FE88-A170-4630-A442-9313FAD35DBC}">
      <dgm:prSet phldrT="[文本]"/>
      <dgm:spPr/>
      <dgm:t>
        <a:bodyPr/>
        <a:lstStyle/>
        <a:p>
          <a:r>
            <a:rPr lang="zh-CN" dirty="0" smtClean="0"/>
            <a:t>利用</a:t>
          </a:r>
          <a:r>
            <a:rPr lang="en-US" dirty="0" smtClean="0"/>
            <a:t>“</a:t>
          </a:r>
          <a:r>
            <a:rPr lang="zh-CN" dirty="0" smtClean="0"/>
            <a:t>大小</a:t>
          </a:r>
          <a:r>
            <a:rPr lang="en-US" dirty="0" smtClean="0"/>
            <a:t>”</a:t>
          </a:r>
          <a:r>
            <a:rPr lang="zh-CN" dirty="0" smtClean="0"/>
            <a:t>组选项</a:t>
          </a:r>
          <a:endParaRPr lang="zh-CN" altLang="en-US" dirty="0"/>
        </a:p>
      </dgm:t>
    </dgm:pt>
    <dgm:pt modelId="{90B59F14-A929-4261-8B87-99168039226B}" type="parTrans" cxnId="{84FC18D8-2708-47D6-9B1A-65AA3F499149}">
      <dgm:prSet/>
      <dgm:spPr/>
      <dgm:t>
        <a:bodyPr/>
        <a:lstStyle/>
        <a:p>
          <a:endParaRPr lang="zh-CN" altLang="en-US"/>
        </a:p>
      </dgm:t>
    </dgm:pt>
    <dgm:pt modelId="{F73BB911-5F68-4AB5-BA58-57F751C9CCD7}" type="sibTrans" cxnId="{84FC18D8-2708-47D6-9B1A-65AA3F499149}">
      <dgm:prSet/>
      <dgm:spPr/>
      <dgm:t>
        <a:bodyPr/>
        <a:lstStyle/>
        <a:p>
          <a:endParaRPr lang="zh-CN" altLang="en-US"/>
        </a:p>
      </dgm:t>
    </dgm:pt>
    <dgm:pt modelId="{F3457F8F-0EDF-4784-9938-86A14AC8BD3A}">
      <dgm:prSet phldrT="[文本]"/>
      <dgm:spPr/>
      <dgm:t>
        <a:bodyPr/>
        <a:lstStyle/>
        <a:p>
          <a:r>
            <a:rPr lang="zh-CN" dirty="0" smtClean="0"/>
            <a:t>利用“布局”对话框</a:t>
          </a:r>
          <a:endParaRPr lang="zh-CN" altLang="en-US" dirty="0"/>
        </a:p>
      </dgm:t>
    </dgm:pt>
    <dgm:pt modelId="{71E3EC70-31FE-40D2-AFF7-D8ECE37D4CC0}" type="parTrans" cxnId="{FD713C99-299B-45DF-887D-A59CDA31B088}">
      <dgm:prSet/>
      <dgm:spPr/>
      <dgm:t>
        <a:bodyPr/>
        <a:lstStyle/>
        <a:p>
          <a:endParaRPr lang="zh-CN" altLang="en-US"/>
        </a:p>
      </dgm:t>
    </dgm:pt>
    <dgm:pt modelId="{DF4C9B30-6B9E-4248-AD1B-D28FF3555B2B}" type="sibTrans" cxnId="{FD713C99-299B-45DF-887D-A59CDA31B088}">
      <dgm:prSet/>
      <dgm:spPr/>
      <dgm:t>
        <a:bodyPr/>
        <a:lstStyle/>
        <a:p>
          <a:endParaRPr lang="zh-CN" altLang="en-US"/>
        </a:p>
      </dgm:t>
    </dgm:pt>
    <dgm:pt modelId="{4DE1E233-305A-46AB-B839-81B3EE1CCD1F}" type="pres">
      <dgm:prSet presAssocID="{B6AA599D-CD69-49DE-99BF-71C9846CEF6E}" presName="Name0" presStyleCnt="0">
        <dgm:presLayoutVars>
          <dgm:dir/>
          <dgm:resizeHandles val="exact"/>
        </dgm:presLayoutVars>
      </dgm:prSet>
      <dgm:spPr/>
    </dgm:pt>
    <dgm:pt modelId="{305136E7-4693-4897-8E38-FCCB68953C6A}" type="pres">
      <dgm:prSet presAssocID="{70940CBE-C4EB-4FC5-8732-DDEF7971181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14F297-4E51-4F5A-A32D-566D4E3A6526}" type="pres">
      <dgm:prSet presAssocID="{C6A256B5-EC20-4095-867B-7D27F96BF17C}" presName="sibTrans" presStyleCnt="0"/>
      <dgm:spPr/>
    </dgm:pt>
    <dgm:pt modelId="{99CDE147-3FDA-4F55-B744-CEC2E8BA4DD8}" type="pres">
      <dgm:prSet presAssocID="{89B3FE88-A170-4630-A442-9313FAD35DB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FCD3B4-77DF-470D-A7D8-60DBD029169C}" type="pres">
      <dgm:prSet presAssocID="{F73BB911-5F68-4AB5-BA58-57F751C9CCD7}" presName="sibTrans" presStyleCnt="0"/>
      <dgm:spPr/>
    </dgm:pt>
    <dgm:pt modelId="{32EE45FC-FC51-4114-AAFB-227C5C9D00DD}" type="pres">
      <dgm:prSet presAssocID="{F3457F8F-0EDF-4784-9938-86A14AC8BD3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C6B390F-EBB4-4C77-A650-68DEFABCB604}" type="presOf" srcId="{F3457F8F-0EDF-4784-9938-86A14AC8BD3A}" destId="{32EE45FC-FC51-4114-AAFB-227C5C9D00DD}" srcOrd="0" destOrd="0" presId="urn:microsoft.com/office/officeart/2005/8/layout/hList6"/>
    <dgm:cxn modelId="{84FC18D8-2708-47D6-9B1A-65AA3F499149}" srcId="{B6AA599D-CD69-49DE-99BF-71C9846CEF6E}" destId="{89B3FE88-A170-4630-A442-9313FAD35DBC}" srcOrd="1" destOrd="0" parTransId="{90B59F14-A929-4261-8B87-99168039226B}" sibTransId="{F73BB911-5F68-4AB5-BA58-57F751C9CCD7}"/>
    <dgm:cxn modelId="{A9FB0BBC-5837-4382-8779-987C354E2AB4}" srcId="{B6AA599D-CD69-49DE-99BF-71C9846CEF6E}" destId="{70940CBE-C4EB-4FC5-8732-DDEF7971181A}" srcOrd="0" destOrd="0" parTransId="{0BB8A2AA-3753-4FB2-BFC0-4B10D6529600}" sibTransId="{C6A256B5-EC20-4095-867B-7D27F96BF17C}"/>
    <dgm:cxn modelId="{99FB1105-C5AB-462F-850F-2E09F5C6C285}" type="presOf" srcId="{70940CBE-C4EB-4FC5-8732-DDEF7971181A}" destId="{305136E7-4693-4897-8E38-FCCB68953C6A}" srcOrd="0" destOrd="0" presId="urn:microsoft.com/office/officeart/2005/8/layout/hList6"/>
    <dgm:cxn modelId="{332BDBFF-4554-4875-B641-F13C7C3461ED}" type="presOf" srcId="{89B3FE88-A170-4630-A442-9313FAD35DBC}" destId="{99CDE147-3FDA-4F55-B744-CEC2E8BA4DD8}" srcOrd="0" destOrd="0" presId="urn:microsoft.com/office/officeart/2005/8/layout/hList6"/>
    <dgm:cxn modelId="{FD713C99-299B-45DF-887D-A59CDA31B088}" srcId="{B6AA599D-CD69-49DE-99BF-71C9846CEF6E}" destId="{F3457F8F-0EDF-4784-9938-86A14AC8BD3A}" srcOrd="2" destOrd="0" parTransId="{71E3EC70-31FE-40D2-AFF7-D8ECE37D4CC0}" sibTransId="{DF4C9B30-6B9E-4248-AD1B-D28FF3555B2B}"/>
    <dgm:cxn modelId="{C418C5B3-910D-4A8B-B332-543D1C566C91}" type="presOf" srcId="{B6AA599D-CD69-49DE-99BF-71C9846CEF6E}" destId="{4DE1E233-305A-46AB-B839-81B3EE1CCD1F}" srcOrd="0" destOrd="0" presId="urn:microsoft.com/office/officeart/2005/8/layout/hList6"/>
    <dgm:cxn modelId="{9FD6B8F6-A057-4C2F-98E6-5F983B6E4AEC}" type="presParOf" srcId="{4DE1E233-305A-46AB-B839-81B3EE1CCD1F}" destId="{305136E7-4693-4897-8E38-FCCB68953C6A}" srcOrd="0" destOrd="0" presId="urn:microsoft.com/office/officeart/2005/8/layout/hList6"/>
    <dgm:cxn modelId="{45B8367F-A8F1-4372-A0B0-B882DF55FFE9}" type="presParOf" srcId="{4DE1E233-305A-46AB-B839-81B3EE1CCD1F}" destId="{9014F297-4E51-4F5A-A32D-566D4E3A6526}" srcOrd="1" destOrd="0" presId="urn:microsoft.com/office/officeart/2005/8/layout/hList6"/>
    <dgm:cxn modelId="{0924020B-426C-4D8D-A74E-4AA43812A751}" type="presParOf" srcId="{4DE1E233-305A-46AB-B839-81B3EE1CCD1F}" destId="{99CDE147-3FDA-4F55-B744-CEC2E8BA4DD8}" srcOrd="2" destOrd="0" presId="urn:microsoft.com/office/officeart/2005/8/layout/hList6"/>
    <dgm:cxn modelId="{968CF236-E430-4D78-8331-BA0883C4DD81}" type="presParOf" srcId="{4DE1E233-305A-46AB-B839-81B3EE1CCD1F}" destId="{46FCD3B4-77DF-470D-A7D8-60DBD029169C}" srcOrd="3" destOrd="0" presId="urn:microsoft.com/office/officeart/2005/8/layout/hList6"/>
    <dgm:cxn modelId="{8E10039C-05DC-4866-8011-07F0706B51BD}" type="presParOf" srcId="{4DE1E233-305A-46AB-B839-81B3EE1CCD1F}" destId="{32EE45FC-FC51-4114-AAFB-227C5C9D00DD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281E3E4C-6432-4BDA-BBFD-C43066BB601A}" type="doc">
      <dgm:prSet loTypeId="urn:microsoft.com/office/officeart/2005/8/layout/pyramid2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E209E0D-1370-4296-9AB8-A4587F76B517}">
      <dgm:prSet phldrT="[文本]"/>
      <dgm:spPr/>
      <dgm:t>
        <a:bodyPr/>
        <a:lstStyle/>
        <a:p>
          <a:r>
            <a:rPr lang="zh-CN" dirty="0" smtClean="0"/>
            <a:t>在</a:t>
          </a:r>
          <a:r>
            <a:rPr lang="en-US" dirty="0" smtClean="0"/>
            <a:t>“</a:t>
          </a:r>
          <a:r>
            <a:rPr lang="zh-CN" dirty="0" smtClean="0"/>
            <a:t>布局</a:t>
          </a:r>
          <a:r>
            <a:rPr lang="en-US" dirty="0" smtClean="0"/>
            <a:t>”</a:t>
          </a:r>
          <a:r>
            <a:rPr lang="zh-CN" dirty="0" smtClean="0"/>
            <a:t>对话框中，单击</a:t>
          </a:r>
          <a:r>
            <a:rPr lang="en-US" dirty="0" smtClean="0"/>
            <a:t>“</a:t>
          </a:r>
          <a:r>
            <a:rPr lang="zh-CN" dirty="0" smtClean="0"/>
            <a:t>文字环绕</a:t>
          </a:r>
          <a:r>
            <a:rPr lang="en-US" dirty="0" smtClean="0"/>
            <a:t>”</a:t>
          </a:r>
          <a:r>
            <a:rPr lang="zh-CN" dirty="0" smtClean="0"/>
            <a:t>选项卡</a:t>
          </a:r>
          <a:r>
            <a:rPr lang="en-US" altLang="zh-CN" dirty="0" smtClean="0"/>
            <a:t>,</a:t>
          </a:r>
          <a:r>
            <a:rPr lang="zh-CN" dirty="0" smtClean="0"/>
            <a:t>在</a:t>
          </a:r>
          <a:r>
            <a:rPr lang="en-US" dirty="0" smtClean="0"/>
            <a:t>“</a:t>
          </a:r>
          <a:r>
            <a:rPr lang="zh-CN" dirty="0" smtClean="0"/>
            <a:t>环绕方式</a:t>
          </a:r>
          <a:r>
            <a:rPr lang="en-US" dirty="0" smtClean="0"/>
            <a:t>”</a:t>
          </a:r>
          <a:r>
            <a:rPr lang="zh-CN" dirty="0" smtClean="0"/>
            <a:t>一栏中选择所需的环绕方式。</a:t>
          </a:r>
          <a:endParaRPr lang="zh-CN" altLang="en-US" dirty="0"/>
        </a:p>
      </dgm:t>
    </dgm:pt>
    <dgm:pt modelId="{3B9BA90D-3C1C-4E3D-A649-C2FC02917E6C}" type="parTrans" cxnId="{6C9276EC-C110-4288-A170-DD08250F65E3}">
      <dgm:prSet/>
      <dgm:spPr/>
      <dgm:t>
        <a:bodyPr/>
        <a:lstStyle/>
        <a:p>
          <a:endParaRPr lang="zh-CN" altLang="en-US"/>
        </a:p>
      </dgm:t>
    </dgm:pt>
    <dgm:pt modelId="{C3B89616-2C8E-4D2E-AA0E-31F89CB47D94}" type="sibTrans" cxnId="{6C9276EC-C110-4288-A170-DD08250F65E3}">
      <dgm:prSet/>
      <dgm:spPr/>
      <dgm:t>
        <a:bodyPr/>
        <a:lstStyle/>
        <a:p>
          <a:endParaRPr lang="zh-CN" altLang="en-US"/>
        </a:p>
      </dgm:t>
    </dgm:pt>
    <dgm:pt modelId="{DCC04DB6-9881-4E25-84F2-791B3147103E}">
      <dgm:prSet phldrT="[文本]"/>
      <dgm:spPr/>
      <dgm:t>
        <a:bodyPr/>
        <a:lstStyle/>
        <a:p>
          <a:r>
            <a:rPr lang="zh-CN" dirty="0" smtClean="0"/>
            <a:t>选择</a:t>
          </a:r>
          <a:r>
            <a:rPr lang="en-US" dirty="0" smtClean="0"/>
            <a:t>“</a:t>
          </a:r>
          <a:r>
            <a:rPr lang="zh-CN" dirty="0" smtClean="0"/>
            <a:t>图片工具</a:t>
          </a:r>
          <a:r>
            <a:rPr lang="en-US" dirty="0" smtClean="0"/>
            <a:t>”</a:t>
          </a:r>
          <a:r>
            <a:rPr lang="zh-CN" dirty="0" smtClean="0"/>
            <a:t>中的</a:t>
          </a:r>
          <a:r>
            <a:rPr lang="en-US" dirty="0" smtClean="0"/>
            <a:t>“</a:t>
          </a:r>
          <a:r>
            <a:rPr lang="zh-CN" dirty="0" smtClean="0"/>
            <a:t>格式</a:t>
          </a:r>
          <a:r>
            <a:rPr lang="en-US" dirty="0" smtClean="0"/>
            <a:t>”</a:t>
          </a:r>
          <a:r>
            <a:rPr lang="zh-CN" dirty="0" smtClean="0"/>
            <a:t>选项卡</a:t>
          </a:r>
          <a:r>
            <a:rPr lang="en-US" dirty="0" smtClean="0"/>
            <a:t>→“</a:t>
          </a:r>
          <a:r>
            <a:rPr lang="zh-CN" dirty="0" smtClean="0"/>
            <a:t>排列</a:t>
          </a:r>
          <a:r>
            <a:rPr lang="en-US" dirty="0" smtClean="0"/>
            <a:t>”</a:t>
          </a:r>
          <a:r>
            <a:rPr lang="zh-CN" dirty="0" smtClean="0"/>
            <a:t>组</a:t>
          </a:r>
          <a:r>
            <a:rPr lang="en-US" dirty="0" smtClean="0"/>
            <a:t>→“</a:t>
          </a:r>
          <a:r>
            <a:rPr lang="zh-CN" dirty="0" smtClean="0"/>
            <a:t>自动换行</a:t>
          </a:r>
          <a:r>
            <a:rPr lang="en-US" dirty="0" smtClean="0"/>
            <a:t>” </a:t>
          </a:r>
          <a:r>
            <a:rPr lang="zh-CN" dirty="0" smtClean="0"/>
            <a:t>按钮</a:t>
          </a:r>
          <a:endParaRPr lang="zh-CN" altLang="en-US" dirty="0"/>
        </a:p>
      </dgm:t>
    </dgm:pt>
    <dgm:pt modelId="{4FE22033-63AE-48F4-8D7A-0A91B2F3584B}" type="parTrans" cxnId="{E6613181-6B99-4A81-BC59-43B33497F45A}">
      <dgm:prSet/>
      <dgm:spPr/>
      <dgm:t>
        <a:bodyPr/>
        <a:lstStyle/>
        <a:p>
          <a:endParaRPr lang="zh-CN" altLang="en-US"/>
        </a:p>
      </dgm:t>
    </dgm:pt>
    <dgm:pt modelId="{AAD5CC0A-45BC-44AB-BDFB-161ED8CA9274}" type="sibTrans" cxnId="{E6613181-6B99-4A81-BC59-43B33497F45A}">
      <dgm:prSet/>
      <dgm:spPr/>
      <dgm:t>
        <a:bodyPr/>
        <a:lstStyle/>
        <a:p>
          <a:endParaRPr lang="zh-CN" altLang="en-US"/>
        </a:p>
      </dgm:t>
    </dgm:pt>
    <dgm:pt modelId="{638E4297-BD58-4182-BB4D-754148EF1F8D}" type="pres">
      <dgm:prSet presAssocID="{281E3E4C-6432-4BDA-BBFD-C43066BB601A}" presName="compositeShape" presStyleCnt="0">
        <dgm:presLayoutVars>
          <dgm:dir/>
          <dgm:resizeHandles/>
        </dgm:presLayoutVars>
      </dgm:prSet>
      <dgm:spPr/>
    </dgm:pt>
    <dgm:pt modelId="{E7288549-F5F7-41EE-BEBE-265DD26585BA}" type="pres">
      <dgm:prSet presAssocID="{281E3E4C-6432-4BDA-BBFD-C43066BB601A}" presName="pyramid" presStyleLbl="node1" presStyleIdx="0" presStyleCnt="1"/>
      <dgm:spPr/>
    </dgm:pt>
    <dgm:pt modelId="{41BD6267-B247-4F59-B911-D1C1BB94B664}" type="pres">
      <dgm:prSet presAssocID="{281E3E4C-6432-4BDA-BBFD-C43066BB601A}" presName="theList" presStyleCnt="0"/>
      <dgm:spPr/>
    </dgm:pt>
    <dgm:pt modelId="{56B513DB-A29D-4900-9349-764D472CDD06}" type="pres">
      <dgm:prSet presAssocID="{CE209E0D-1370-4296-9AB8-A4587F76B517}" presName="aNode" presStyleLbl="fgAcc1" presStyleIdx="0" presStyleCnt="2" custScaleX="167092" custScaleY="67079" custLinFactNeighborX="28305" custLinFactNeighborY="3050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F9D59C-17A3-4EF4-92E8-69AC604125AF}" type="pres">
      <dgm:prSet presAssocID="{CE209E0D-1370-4296-9AB8-A4587F76B517}" presName="aSpace" presStyleCnt="0"/>
      <dgm:spPr/>
    </dgm:pt>
    <dgm:pt modelId="{86D48402-0D3A-478D-A9AC-75B40BCDCA8F}" type="pres">
      <dgm:prSet presAssocID="{DCC04DB6-9881-4E25-84F2-791B3147103E}" presName="aNode" presStyleLbl="fgAcc1" presStyleIdx="1" presStyleCnt="2" custScaleX="164036" custScaleY="69165" custLinFactNeighborX="29828" custLinFactNeighborY="13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FD98D2-CC32-4B09-8BC1-FB956354A91D}" type="pres">
      <dgm:prSet presAssocID="{DCC04DB6-9881-4E25-84F2-791B3147103E}" presName="aSpace" presStyleCnt="0"/>
      <dgm:spPr/>
    </dgm:pt>
  </dgm:ptLst>
  <dgm:cxnLst>
    <dgm:cxn modelId="{54754148-57E7-4626-824A-655E3A4D5595}" type="presOf" srcId="{DCC04DB6-9881-4E25-84F2-791B3147103E}" destId="{86D48402-0D3A-478D-A9AC-75B40BCDCA8F}" srcOrd="0" destOrd="0" presId="urn:microsoft.com/office/officeart/2005/8/layout/pyramid2"/>
    <dgm:cxn modelId="{BFF55FE2-ED5B-4E85-9E35-F15D3E48C505}" type="presOf" srcId="{CE209E0D-1370-4296-9AB8-A4587F76B517}" destId="{56B513DB-A29D-4900-9349-764D472CDD06}" srcOrd="0" destOrd="0" presId="urn:microsoft.com/office/officeart/2005/8/layout/pyramid2"/>
    <dgm:cxn modelId="{9AF59BF8-10D3-413F-8180-244627EE8C0F}" type="presOf" srcId="{281E3E4C-6432-4BDA-BBFD-C43066BB601A}" destId="{638E4297-BD58-4182-BB4D-754148EF1F8D}" srcOrd="0" destOrd="0" presId="urn:microsoft.com/office/officeart/2005/8/layout/pyramid2"/>
    <dgm:cxn modelId="{6C9276EC-C110-4288-A170-DD08250F65E3}" srcId="{281E3E4C-6432-4BDA-BBFD-C43066BB601A}" destId="{CE209E0D-1370-4296-9AB8-A4587F76B517}" srcOrd="0" destOrd="0" parTransId="{3B9BA90D-3C1C-4E3D-A649-C2FC02917E6C}" sibTransId="{C3B89616-2C8E-4D2E-AA0E-31F89CB47D94}"/>
    <dgm:cxn modelId="{E6613181-6B99-4A81-BC59-43B33497F45A}" srcId="{281E3E4C-6432-4BDA-BBFD-C43066BB601A}" destId="{DCC04DB6-9881-4E25-84F2-791B3147103E}" srcOrd="1" destOrd="0" parTransId="{4FE22033-63AE-48F4-8D7A-0A91B2F3584B}" sibTransId="{AAD5CC0A-45BC-44AB-BDFB-161ED8CA9274}"/>
    <dgm:cxn modelId="{2CB5EB51-9478-4D0E-97DB-3E68EA76E717}" type="presParOf" srcId="{638E4297-BD58-4182-BB4D-754148EF1F8D}" destId="{E7288549-F5F7-41EE-BEBE-265DD26585BA}" srcOrd="0" destOrd="0" presId="urn:microsoft.com/office/officeart/2005/8/layout/pyramid2"/>
    <dgm:cxn modelId="{29C3870D-9182-46A3-9CBA-0EC18BD18ADE}" type="presParOf" srcId="{638E4297-BD58-4182-BB4D-754148EF1F8D}" destId="{41BD6267-B247-4F59-B911-D1C1BB94B664}" srcOrd="1" destOrd="0" presId="urn:microsoft.com/office/officeart/2005/8/layout/pyramid2"/>
    <dgm:cxn modelId="{0E7C7437-30B6-4DA2-A981-6D4FC942CC1E}" type="presParOf" srcId="{41BD6267-B247-4F59-B911-D1C1BB94B664}" destId="{56B513DB-A29D-4900-9349-764D472CDD06}" srcOrd="0" destOrd="0" presId="urn:microsoft.com/office/officeart/2005/8/layout/pyramid2"/>
    <dgm:cxn modelId="{51AF00AA-2C8C-46E0-9C5E-AF3427E4E8F3}" type="presParOf" srcId="{41BD6267-B247-4F59-B911-D1C1BB94B664}" destId="{FDF9D59C-17A3-4EF4-92E8-69AC604125AF}" srcOrd="1" destOrd="0" presId="urn:microsoft.com/office/officeart/2005/8/layout/pyramid2"/>
    <dgm:cxn modelId="{EBECF7DC-6CA3-452F-9217-A9A42A3449CD}" type="presParOf" srcId="{41BD6267-B247-4F59-B911-D1C1BB94B664}" destId="{86D48402-0D3A-478D-A9AC-75B40BCDCA8F}" srcOrd="2" destOrd="0" presId="urn:microsoft.com/office/officeart/2005/8/layout/pyramid2"/>
    <dgm:cxn modelId="{DD5DF397-A8B3-48BD-90F9-127F6D377C14}" type="presParOf" srcId="{41BD6267-B247-4F59-B911-D1C1BB94B664}" destId="{8BFD98D2-CC32-4B09-8BC1-FB956354A91D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02ADB257-80CE-4273-8AF5-0C3636E39D93}" type="doc">
      <dgm:prSet loTypeId="urn:microsoft.com/office/officeart/2009/3/layout/StepUpProcess" loCatId="process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D9175FE-C83F-44D6-BEBA-FF16E3424F21}">
      <dgm:prSet phldrT="[文本]"/>
      <dgm:spPr/>
      <dgm:t>
        <a:bodyPr/>
        <a:lstStyle/>
        <a:p>
          <a:r>
            <a:rPr lang="zh-CN" dirty="0" smtClean="0"/>
            <a:t>图片边框</a:t>
          </a:r>
          <a:endParaRPr lang="zh-CN" altLang="en-US" dirty="0"/>
        </a:p>
      </dgm:t>
    </dgm:pt>
    <dgm:pt modelId="{60E9E07A-BCC4-42BB-8BC1-8245488B2263}" type="parTrans" cxnId="{21E1A749-D2D4-4A5A-AA9F-5593C84FFDBE}">
      <dgm:prSet/>
      <dgm:spPr/>
      <dgm:t>
        <a:bodyPr/>
        <a:lstStyle/>
        <a:p>
          <a:endParaRPr lang="zh-CN" altLang="en-US"/>
        </a:p>
      </dgm:t>
    </dgm:pt>
    <dgm:pt modelId="{E3C7B32D-A1B8-4A70-ABA5-9847BAA28919}" type="sibTrans" cxnId="{21E1A749-D2D4-4A5A-AA9F-5593C84FFDBE}">
      <dgm:prSet/>
      <dgm:spPr/>
      <dgm:t>
        <a:bodyPr/>
        <a:lstStyle/>
        <a:p>
          <a:endParaRPr lang="zh-CN" altLang="en-US"/>
        </a:p>
      </dgm:t>
    </dgm:pt>
    <dgm:pt modelId="{365940FE-51CB-4710-8CC1-656F8BDBC621}">
      <dgm:prSet phldrT="[文本]"/>
      <dgm:spPr/>
      <dgm:t>
        <a:bodyPr/>
        <a:lstStyle/>
        <a:p>
          <a:r>
            <a:rPr lang="zh-CN" dirty="0" smtClean="0"/>
            <a:t>图片效果</a:t>
          </a:r>
          <a:endParaRPr lang="zh-CN" altLang="en-US" dirty="0"/>
        </a:p>
      </dgm:t>
    </dgm:pt>
    <dgm:pt modelId="{875F2E38-11FC-4F33-84B5-B9E41F7F6BFA}" type="parTrans" cxnId="{7E79510C-863C-4E0E-91F2-DAB2AFAF66E6}">
      <dgm:prSet/>
      <dgm:spPr/>
      <dgm:t>
        <a:bodyPr/>
        <a:lstStyle/>
        <a:p>
          <a:endParaRPr lang="zh-CN" altLang="en-US"/>
        </a:p>
      </dgm:t>
    </dgm:pt>
    <dgm:pt modelId="{274E11AA-47A8-45C3-B799-99DAC60FD354}" type="sibTrans" cxnId="{7E79510C-863C-4E0E-91F2-DAB2AFAF66E6}">
      <dgm:prSet/>
      <dgm:spPr/>
      <dgm:t>
        <a:bodyPr/>
        <a:lstStyle/>
        <a:p>
          <a:endParaRPr lang="zh-CN" altLang="en-US"/>
        </a:p>
      </dgm:t>
    </dgm:pt>
    <dgm:pt modelId="{77E9B618-330C-4252-86C5-46962E857DC6}">
      <dgm:prSet phldrT="[文本]"/>
      <dgm:spPr/>
      <dgm:t>
        <a:bodyPr/>
        <a:lstStyle/>
        <a:p>
          <a:r>
            <a:rPr lang="zh-CN" dirty="0" smtClean="0"/>
            <a:t>图片版式</a:t>
          </a:r>
          <a:endParaRPr lang="zh-CN" altLang="en-US" dirty="0"/>
        </a:p>
      </dgm:t>
    </dgm:pt>
    <dgm:pt modelId="{1BEE26F1-6062-4FBC-B827-5F02D0F7C315}" type="parTrans" cxnId="{2D8CA70A-A3EA-41C9-9C61-2A3C22064009}">
      <dgm:prSet/>
      <dgm:spPr/>
      <dgm:t>
        <a:bodyPr/>
        <a:lstStyle/>
        <a:p>
          <a:endParaRPr lang="zh-CN" altLang="en-US"/>
        </a:p>
      </dgm:t>
    </dgm:pt>
    <dgm:pt modelId="{A5089100-DB3F-4F6E-9563-22D11BFF6225}" type="sibTrans" cxnId="{2D8CA70A-A3EA-41C9-9C61-2A3C22064009}">
      <dgm:prSet/>
      <dgm:spPr/>
      <dgm:t>
        <a:bodyPr/>
        <a:lstStyle/>
        <a:p>
          <a:endParaRPr lang="zh-CN" altLang="en-US"/>
        </a:p>
      </dgm:t>
    </dgm:pt>
    <dgm:pt modelId="{6C80256F-8FCE-4D8A-B942-EB08DE3B9922}" type="pres">
      <dgm:prSet presAssocID="{02ADB257-80CE-4273-8AF5-0C3636E39D93}" presName="rootnode" presStyleCnt="0">
        <dgm:presLayoutVars>
          <dgm:chMax/>
          <dgm:chPref/>
          <dgm:dir/>
          <dgm:animLvl val="lvl"/>
        </dgm:presLayoutVars>
      </dgm:prSet>
      <dgm:spPr/>
    </dgm:pt>
    <dgm:pt modelId="{C129EC4B-D61B-49DA-9E3E-AAF19EF08B82}" type="pres">
      <dgm:prSet presAssocID="{7D9175FE-C83F-44D6-BEBA-FF16E3424F21}" presName="composite" presStyleCnt="0"/>
      <dgm:spPr/>
    </dgm:pt>
    <dgm:pt modelId="{7905AA1B-90D5-4D10-81D6-839811151BBB}" type="pres">
      <dgm:prSet presAssocID="{7D9175FE-C83F-44D6-BEBA-FF16E3424F21}" presName="LShape" presStyleLbl="alignNode1" presStyleIdx="0" presStyleCnt="5"/>
      <dgm:spPr/>
    </dgm:pt>
    <dgm:pt modelId="{E7A0C467-6DC3-441F-A1F2-AD877EA34012}" type="pres">
      <dgm:prSet presAssocID="{7D9175FE-C83F-44D6-BEBA-FF16E3424F21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CC0E40-E957-4C92-A9B4-24969FA1F682}" type="pres">
      <dgm:prSet presAssocID="{7D9175FE-C83F-44D6-BEBA-FF16E3424F21}" presName="Triangle" presStyleLbl="alignNode1" presStyleIdx="1" presStyleCnt="5"/>
      <dgm:spPr/>
    </dgm:pt>
    <dgm:pt modelId="{FF6437B8-8DB8-4F8C-8005-50057E03A2C8}" type="pres">
      <dgm:prSet presAssocID="{E3C7B32D-A1B8-4A70-ABA5-9847BAA28919}" presName="sibTrans" presStyleCnt="0"/>
      <dgm:spPr/>
    </dgm:pt>
    <dgm:pt modelId="{A17EBADD-4D1F-464D-85B9-9F5F268322EF}" type="pres">
      <dgm:prSet presAssocID="{E3C7B32D-A1B8-4A70-ABA5-9847BAA28919}" presName="space" presStyleCnt="0"/>
      <dgm:spPr/>
    </dgm:pt>
    <dgm:pt modelId="{23F94469-AA0E-4DC8-B058-190EC8FBAD78}" type="pres">
      <dgm:prSet presAssocID="{365940FE-51CB-4710-8CC1-656F8BDBC621}" presName="composite" presStyleCnt="0"/>
      <dgm:spPr/>
    </dgm:pt>
    <dgm:pt modelId="{02625BA8-07CE-4262-8F71-AA3740FDCB9C}" type="pres">
      <dgm:prSet presAssocID="{365940FE-51CB-4710-8CC1-656F8BDBC621}" presName="LShape" presStyleLbl="alignNode1" presStyleIdx="2" presStyleCnt="5"/>
      <dgm:spPr/>
    </dgm:pt>
    <dgm:pt modelId="{9926984B-50FF-4A69-8E0D-E27BB423128F}" type="pres">
      <dgm:prSet presAssocID="{365940FE-51CB-4710-8CC1-656F8BDBC621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28A683-1895-45E8-824C-EBCE759391F8}" type="pres">
      <dgm:prSet presAssocID="{365940FE-51CB-4710-8CC1-656F8BDBC621}" presName="Triangle" presStyleLbl="alignNode1" presStyleIdx="3" presStyleCnt="5"/>
      <dgm:spPr/>
    </dgm:pt>
    <dgm:pt modelId="{C1AE3030-1A7C-4059-A720-BC61D29A7761}" type="pres">
      <dgm:prSet presAssocID="{274E11AA-47A8-45C3-B799-99DAC60FD354}" presName="sibTrans" presStyleCnt="0"/>
      <dgm:spPr/>
    </dgm:pt>
    <dgm:pt modelId="{76D4FBBC-E02B-45CE-9ECA-6C1842FC20DF}" type="pres">
      <dgm:prSet presAssocID="{274E11AA-47A8-45C3-B799-99DAC60FD354}" presName="space" presStyleCnt="0"/>
      <dgm:spPr/>
    </dgm:pt>
    <dgm:pt modelId="{BF24A9FF-9A96-4C06-BEC5-30B0C3EB5E2C}" type="pres">
      <dgm:prSet presAssocID="{77E9B618-330C-4252-86C5-46962E857DC6}" presName="composite" presStyleCnt="0"/>
      <dgm:spPr/>
    </dgm:pt>
    <dgm:pt modelId="{A82E17B9-F3EB-4291-BD9D-B13647428B72}" type="pres">
      <dgm:prSet presAssocID="{77E9B618-330C-4252-86C5-46962E857DC6}" presName="LShape" presStyleLbl="alignNode1" presStyleIdx="4" presStyleCnt="5"/>
      <dgm:spPr/>
    </dgm:pt>
    <dgm:pt modelId="{C83D7DF3-0B0E-45E7-BED2-17CB89415FCE}" type="pres">
      <dgm:prSet presAssocID="{77E9B618-330C-4252-86C5-46962E857DC6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D8CA70A-A3EA-41C9-9C61-2A3C22064009}" srcId="{02ADB257-80CE-4273-8AF5-0C3636E39D93}" destId="{77E9B618-330C-4252-86C5-46962E857DC6}" srcOrd="2" destOrd="0" parTransId="{1BEE26F1-6062-4FBC-B827-5F02D0F7C315}" sibTransId="{A5089100-DB3F-4F6E-9563-22D11BFF6225}"/>
    <dgm:cxn modelId="{5B6E7057-7766-4670-97E5-98B88B8B4C85}" type="presOf" srcId="{7D9175FE-C83F-44D6-BEBA-FF16E3424F21}" destId="{E7A0C467-6DC3-441F-A1F2-AD877EA34012}" srcOrd="0" destOrd="0" presId="urn:microsoft.com/office/officeart/2009/3/layout/StepUpProcess"/>
    <dgm:cxn modelId="{7E79510C-863C-4E0E-91F2-DAB2AFAF66E6}" srcId="{02ADB257-80CE-4273-8AF5-0C3636E39D93}" destId="{365940FE-51CB-4710-8CC1-656F8BDBC621}" srcOrd="1" destOrd="0" parTransId="{875F2E38-11FC-4F33-84B5-B9E41F7F6BFA}" sibTransId="{274E11AA-47A8-45C3-B799-99DAC60FD354}"/>
    <dgm:cxn modelId="{9AF38FAD-6A1B-4CD7-A5BB-C7B88EC43566}" type="presOf" srcId="{77E9B618-330C-4252-86C5-46962E857DC6}" destId="{C83D7DF3-0B0E-45E7-BED2-17CB89415FCE}" srcOrd="0" destOrd="0" presId="urn:microsoft.com/office/officeart/2009/3/layout/StepUpProcess"/>
    <dgm:cxn modelId="{39F5E5A7-E081-4A0E-8FBD-675E2DBFB611}" type="presOf" srcId="{02ADB257-80CE-4273-8AF5-0C3636E39D93}" destId="{6C80256F-8FCE-4D8A-B942-EB08DE3B9922}" srcOrd="0" destOrd="0" presId="urn:microsoft.com/office/officeart/2009/3/layout/StepUpProcess"/>
    <dgm:cxn modelId="{21E1A749-D2D4-4A5A-AA9F-5593C84FFDBE}" srcId="{02ADB257-80CE-4273-8AF5-0C3636E39D93}" destId="{7D9175FE-C83F-44D6-BEBA-FF16E3424F21}" srcOrd="0" destOrd="0" parTransId="{60E9E07A-BCC4-42BB-8BC1-8245488B2263}" sibTransId="{E3C7B32D-A1B8-4A70-ABA5-9847BAA28919}"/>
    <dgm:cxn modelId="{931BD9CE-B422-4D0C-A58A-315A54D86B08}" type="presOf" srcId="{365940FE-51CB-4710-8CC1-656F8BDBC621}" destId="{9926984B-50FF-4A69-8E0D-E27BB423128F}" srcOrd="0" destOrd="0" presId="urn:microsoft.com/office/officeart/2009/3/layout/StepUpProcess"/>
    <dgm:cxn modelId="{F32B2B25-DE8F-4927-9D43-74B1F444C5B2}" type="presParOf" srcId="{6C80256F-8FCE-4D8A-B942-EB08DE3B9922}" destId="{C129EC4B-D61B-49DA-9E3E-AAF19EF08B82}" srcOrd="0" destOrd="0" presId="urn:microsoft.com/office/officeart/2009/3/layout/StepUpProcess"/>
    <dgm:cxn modelId="{DE94B30F-829A-429C-9947-7ED1D3DFB603}" type="presParOf" srcId="{C129EC4B-D61B-49DA-9E3E-AAF19EF08B82}" destId="{7905AA1B-90D5-4D10-81D6-839811151BBB}" srcOrd="0" destOrd="0" presId="urn:microsoft.com/office/officeart/2009/3/layout/StepUpProcess"/>
    <dgm:cxn modelId="{752BD8FF-A3DD-44CC-8F82-1A30EB69AA56}" type="presParOf" srcId="{C129EC4B-D61B-49DA-9E3E-AAF19EF08B82}" destId="{E7A0C467-6DC3-441F-A1F2-AD877EA34012}" srcOrd="1" destOrd="0" presId="urn:microsoft.com/office/officeart/2009/3/layout/StepUpProcess"/>
    <dgm:cxn modelId="{8CE803DC-9757-4E0B-BABD-AB76BF8B4F35}" type="presParOf" srcId="{C129EC4B-D61B-49DA-9E3E-AAF19EF08B82}" destId="{73CC0E40-E957-4C92-A9B4-24969FA1F682}" srcOrd="2" destOrd="0" presId="urn:microsoft.com/office/officeart/2009/3/layout/StepUpProcess"/>
    <dgm:cxn modelId="{9683203B-C76D-4704-A121-7D38FA2463EB}" type="presParOf" srcId="{6C80256F-8FCE-4D8A-B942-EB08DE3B9922}" destId="{FF6437B8-8DB8-4F8C-8005-50057E03A2C8}" srcOrd="1" destOrd="0" presId="urn:microsoft.com/office/officeart/2009/3/layout/StepUpProcess"/>
    <dgm:cxn modelId="{0139E75D-B4A1-4C3C-9813-BABE2F0FAF0B}" type="presParOf" srcId="{FF6437B8-8DB8-4F8C-8005-50057E03A2C8}" destId="{A17EBADD-4D1F-464D-85B9-9F5F268322EF}" srcOrd="0" destOrd="0" presId="urn:microsoft.com/office/officeart/2009/3/layout/StepUpProcess"/>
    <dgm:cxn modelId="{E05D60A7-BDBE-44E1-82CB-6E969C551724}" type="presParOf" srcId="{6C80256F-8FCE-4D8A-B942-EB08DE3B9922}" destId="{23F94469-AA0E-4DC8-B058-190EC8FBAD78}" srcOrd="2" destOrd="0" presId="urn:microsoft.com/office/officeart/2009/3/layout/StepUpProcess"/>
    <dgm:cxn modelId="{E607E6F7-A7B9-4F59-9E20-9842C801D2CB}" type="presParOf" srcId="{23F94469-AA0E-4DC8-B058-190EC8FBAD78}" destId="{02625BA8-07CE-4262-8F71-AA3740FDCB9C}" srcOrd="0" destOrd="0" presId="urn:microsoft.com/office/officeart/2009/3/layout/StepUpProcess"/>
    <dgm:cxn modelId="{6B58C93A-E0C6-469D-BD38-C84AC384D6FF}" type="presParOf" srcId="{23F94469-AA0E-4DC8-B058-190EC8FBAD78}" destId="{9926984B-50FF-4A69-8E0D-E27BB423128F}" srcOrd="1" destOrd="0" presId="urn:microsoft.com/office/officeart/2009/3/layout/StepUpProcess"/>
    <dgm:cxn modelId="{F3EDA3E3-1BFD-4423-B3C7-E1E410D77998}" type="presParOf" srcId="{23F94469-AA0E-4DC8-B058-190EC8FBAD78}" destId="{3E28A683-1895-45E8-824C-EBCE759391F8}" srcOrd="2" destOrd="0" presId="urn:microsoft.com/office/officeart/2009/3/layout/StepUpProcess"/>
    <dgm:cxn modelId="{3DC02FEC-1B2C-4F97-96F4-3982408CA8F5}" type="presParOf" srcId="{6C80256F-8FCE-4D8A-B942-EB08DE3B9922}" destId="{C1AE3030-1A7C-4059-A720-BC61D29A7761}" srcOrd="3" destOrd="0" presId="urn:microsoft.com/office/officeart/2009/3/layout/StepUpProcess"/>
    <dgm:cxn modelId="{46AF23B4-97C6-4D27-AE5E-76105B279FAF}" type="presParOf" srcId="{C1AE3030-1A7C-4059-A720-BC61D29A7761}" destId="{76D4FBBC-E02B-45CE-9ECA-6C1842FC20DF}" srcOrd="0" destOrd="0" presId="urn:microsoft.com/office/officeart/2009/3/layout/StepUpProcess"/>
    <dgm:cxn modelId="{27AB3AFF-B12E-4188-8732-1B7FA7BED619}" type="presParOf" srcId="{6C80256F-8FCE-4D8A-B942-EB08DE3B9922}" destId="{BF24A9FF-9A96-4C06-BEC5-30B0C3EB5E2C}" srcOrd="4" destOrd="0" presId="urn:microsoft.com/office/officeart/2009/3/layout/StepUpProcess"/>
    <dgm:cxn modelId="{105F069B-8456-4195-A99B-85BE1BD727C7}" type="presParOf" srcId="{BF24A9FF-9A96-4C06-BEC5-30B0C3EB5E2C}" destId="{A82E17B9-F3EB-4291-BD9D-B13647428B72}" srcOrd="0" destOrd="0" presId="urn:microsoft.com/office/officeart/2009/3/layout/StepUpProcess"/>
    <dgm:cxn modelId="{DE7075A9-23EA-49F4-AFCB-A1C51A1D18F7}" type="presParOf" srcId="{BF24A9FF-9A96-4C06-BEC5-30B0C3EB5E2C}" destId="{C83D7DF3-0B0E-45E7-BED2-17CB89415FCE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5A229DE-3035-426F-ACBD-F7B92920A34E}" type="doc">
      <dgm:prSet loTypeId="urn:microsoft.com/office/officeart/2005/8/layout/vList3" loCatId="list" qsTypeId="urn:microsoft.com/office/officeart/2005/8/quickstyle/3d3" qsCatId="3D" csTypeId="urn:microsoft.com/office/officeart/2005/8/colors/colorful4" csCatId="colorful" phldr="1"/>
      <dgm:spPr/>
    </dgm:pt>
    <dgm:pt modelId="{7F5288A4-2863-4466-AC44-6D6C1467C567}">
      <dgm:prSet phldrT="[文本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b="1" dirty="0" smtClean="0"/>
            <a:t>选择“文件”选项卡</a:t>
          </a:r>
          <a:r>
            <a:rPr lang="en-US" altLang="zh-CN" b="1" dirty="0" smtClean="0"/>
            <a:t>→</a:t>
          </a:r>
          <a:r>
            <a:rPr lang="zh-CN" altLang="zh-CN" b="1" dirty="0" smtClean="0"/>
            <a:t>“退出”命令</a:t>
          </a:r>
        </a:p>
        <a:p>
          <a:pPr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dirty="0"/>
        </a:p>
      </dgm:t>
    </dgm:pt>
    <dgm:pt modelId="{E32EE62E-F292-4797-A156-F979DCCCE5A5}" type="parTrans" cxnId="{6BE0817A-F884-4F48-AA22-41F5BCED071D}">
      <dgm:prSet/>
      <dgm:spPr/>
      <dgm:t>
        <a:bodyPr/>
        <a:lstStyle/>
        <a:p>
          <a:endParaRPr lang="zh-CN" altLang="en-US"/>
        </a:p>
      </dgm:t>
    </dgm:pt>
    <dgm:pt modelId="{1A2BE68C-8168-4545-BD7C-CFDCD9442DC1}" type="sibTrans" cxnId="{6BE0817A-F884-4F48-AA22-41F5BCED071D}">
      <dgm:prSet/>
      <dgm:spPr/>
      <dgm:t>
        <a:bodyPr/>
        <a:lstStyle/>
        <a:p>
          <a:endParaRPr lang="zh-CN" altLang="en-US"/>
        </a:p>
      </dgm:t>
    </dgm:pt>
    <dgm:pt modelId="{B7F5D1CB-D63C-4444-A8DA-B973CAB94AE5}">
      <dgm:prSet phldrT="[文本]"/>
      <dgm:spPr/>
      <dgm:t>
        <a:bodyPr/>
        <a:lstStyle/>
        <a:p>
          <a:r>
            <a:rPr lang="zh-CN" altLang="zh-CN" b="1" dirty="0" smtClean="0"/>
            <a:t>快捷键</a:t>
          </a:r>
          <a:r>
            <a:rPr lang="en-US" altLang="zh-CN" b="1" dirty="0" smtClean="0"/>
            <a:t>Alt+F4</a:t>
          </a:r>
          <a:endParaRPr lang="zh-CN" altLang="en-US" b="1" dirty="0"/>
        </a:p>
      </dgm:t>
    </dgm:pt>
    <dgm:pt modelId="{13B26491-B815-45F3-98AB-75820EB9F347}" type="parTrans" cxnId="{9AC07100-C3E2-4AC7-AA51-46B77D5581D9}">
      <dgm:prSet/>
      <dgm:spPr/>
      <dgm:t>
        <a:bodyPr/>
        <a:lstStyle/>
        <a:p>
          <a:endParaRPr lang="zh-CN" altLang="en-US"/>
        </a:p>
      </dgm:t>
    </dgm:pt>
    <dgm:pt modelId="{29266639-853D-41AD-A0E7-A529A5771948}" type="sibTrans" cxnId="{9AC07100-C3E2-4AC7-AA51-46B77D5581D9}">
      <dgm:prSet/>
      <dgm:spPr/>
      <dgm:t>
        <a:bodyPr/>
        <a:lstStyle/>
        <a:p>
          <a:endParaRPr lang="zh-CN" altLang="en-US"/>
        </a:p>
      </dgm:t>
    </dgm:pt>
    <dgm:pt modelId="{70BE778A-CB2F-4319-B57A-BDD59D822DEB}">
      <dgm:prSet phldrT="[文本]"/>
      <dgm:spPr/>
      <dgm:t>
        <a:bodyPr/>
        <a:lstStyle/>
        <a:p>
          <a:r>
            <a:rPr lang="zh-CN" altLang="zh-CN" b="1" dirty="0" smtClean="0"/>
            <a:t>双击标题栏左侧的控制菜单图标</a:t>
          </a:r>
          <a:r>
            <a:rPr lang="en-US" altLang="zh-CN" b="1" dirty="0" smtClean="0"/>
            <a:t> </a:t>
          </a:r>
          <a:endParaRPr lang="zh-CN" altLang="en-US" b="1" dirty="0"/>
        </a:p>
      </dgm:t>
    </dgm:pt>
    <dgm:pt modelId="{3BDC0C1C-E3B3-4C8B-8E6E-E67FE49ACDB4}" type="parTrans" cxnId="{8E662AD4-4FD3-468B-91B7-A152122790CE}">
      <dgm:prSet/>
      <dgm:spPr/>
      <dgm:t>
        <a:bodyPr/>
        <a:lstStyle/>
        <a:p>
          <a:endParaRPr lang="zh-CN" altLang="en-US"/>
        </a:p>
      </dgm:t>
    </dgm:pt>
    <dgm:pt modelId="{FC8A0B35-5C04-4CEC-A380-D5D08E42AA37}" type="sibTrans" cxnId="{8E662AD4-4FD3-468B-91B7-A152122790CE}">
      <dgm:prSet/>
      <dgm:spPr/>
      <dgm:t>
        <a:bodyPr/>
        <a:lstStyle/>
        <a:p>
          <a:endParaRPr lang="zh-CN" altLang="en-US"/>
        </a:p>
      </dgm:t>
    </dgm:pt>
    <dgm:pt modelId="{9BA04563-7E4B-434A-ACAC-917AB34ED347}">
      <dgm:prSet/>
      <dgm:spPr/>
      <dgm:t>
        <a:bodyPr/>
        <a:lstStyle/>
        <a:p>
          <a:r>
            <a:rPr lang="zh-CN" altLang="zh-CN" b="1" dirty="0" smtClean="0"/>
            <a:t>单击标题栏右侧的关闭按钮</a:t>
          </a:r>
          <a:r>
            <a:rPr lang="en-US" altLang="zh-CN" b="1" dirty="0" smtClean="0"/>
            <a:t> </a:t>
          </a:r>
          <a:endParaRPr lang="zh-CN" altLang="en-US" b="1" dirty="0"/>
        </a:p>
      </dgm:t>
    </dgm:pt>
    <dgm:pt modelId="{31224D30-6479-4C0A-877B-106DF770A301}" type="parTrans" cxnId="{38F3E933-E783-4C23-87FB-34743D171F5C}">
      <dgm:prSet/>
      <dgm:spPr/>
      <dgm:t>
        <a:bodyPr/>
        <a:lstStyle/>
        <a:p>
          <a:endParaRPr lang="zh-CN" altLang="en-US"/>
        </a:p>
      </dgm:t>
    </dgm:pt>
    <dgm:pt modelId="{E8EC999D-CBE4-422D-B349-7FDEDC764BE6}" type="sibTrans" cxnId="{38F3E933-E783-4C23-87FB-34743D171F5C}">
      <dgm:prSet/>
      <dgm:spPr/>
      <dgm:t>
        <a:bodyPr/>
        <a:lstStyle/>
        <a:p>
          <a:endParaRPr lang="zh-CN" altLang="en-US"/>
        </a:p>
      </dgm:t>
    </dgm:pt>
    <dgm:pt modelId="{0BDF17F4-E08B-41B2-9B35-727FD80E20F5}">
      <dgm:prSet/>
      <dgm:spPr/>
      <dgm:t>
        <a:bodyPr/>
        <a:lstStyle/>
        <a:p>
          <a:r>
            <a:rPr lang="zh-CN" altLang="zh-CN" b="1" dirty="0" smtClean="0"/>
            <a:t>单击窗口控制菜单图标或右击标题栏，弹出窗口控制菜单，选择</a:t>
          </a:r>
          <a:r>
            <a:rPr lang="en-US" altLang="zh-CN" b="1" dirty="0" smtClean="0"/>
            <a:t>“</a:t>
          </a:r>
          <a:r>
            <a:rPr lang="zh-CN" altLang="zh-CN" b="1" dirty="0" smtClean="0"/>
            <a:t>关闭</a:t>
          </a:r>
          <a:r>
            <a:rPr lang="en-US" altLang="zh-CN" b="1" dirty="0" smtClean="0"/>
            <a:t>”</a:t>
          </a:r>
          <a:r>
            <a:rPr lang="zh-CN" altLang="zh-CN" b="1" dirty="0" smtClean="0"/>
            <a:t>命令</a:t>
          </a:r>
          <a:endParaRPr lang="zh-CN" altLang="en-US" b="1" dirty="0"/>
        </a:p>
      </dgm:t>
    </dgm:pt>
    <dgm:pt modelId="{2ED414B6-BFE6-4C34-B230-16D1AE36DD51}" type="parTrans" cxnId="{79F7886F-1070-4BA1-8E2B-8578CD5082C4}">
      <dgm:prSet/>
      <dgm:spPr/>
      <dgm:t>
        <a:bodyPr/>
        <a:lstStyle/>
        <a:p>
          <a:endParaRPr lang="zh-CN" altLang="en-US"/>
        </a:p>
      </dgm:t>
    </dgm:pt>
    <dgm:pt modelId="{FD3B29AC-C3A4-4F22-9BBC-8C6F3033CD5D}" type="sibTrans" cxnId="{79F7886F-1070-4BA1-8E2B-8578CD5082C4}">
      <dgm:prSet/>
      <dgm:spPr/>
      <dgm:t>
        <a:bodyPr/>
        <a:lstStyle/>
        <a:p>
          <a:endParaRPr lang="zh-CN" altLang="en-US"/>
        </a:p>
      </dgm:t>
    </dgm:pt>
    <dgm:pt modelId="{7381841A-286D-4333-B7C8-37F1F546D102}" type="pres">
      <dgm:prSet presAssocID="{C5A229DE-3035-426F-ACBD-F7B92920A34E}" presName="linearFlow" presStyleCnt="0">
        <dgm:presLayoutVars>
          <dgm:dir/>
          <dgm:resizeHandles val="exact"/>
        </dgm:presLayoutVars>
      </dgm:prSet>
      <dgm:spPr/>
    </dgm:pt>
    <dgm:pt modelId="{F4F48E36-20F2-4260-805C-A758F9B21BB8}" type="pres">
      <dgm:prSet presAssocID="{7F5288A4-2863-4466-AC44-6D6C1467C567}" presName="composite" presStyleCnt="0"/>
      <dgm:spPr/>
    </dgm:pt>
    <dgm:pt modelId="{5C9140B9-2D4D-439E-8D7C-947DE3B15C32}" type="pres">
      <dgm:prSet presAssocID="{7F5288A4-2863-4466-AC44-6D6C1467C567}" presName="imgShp" presStyleLbl="fgImgPlace1" presStyleIdx="0" presStyleCnt="5"/>
      <dgm:spPr/>
    </dgm:pt>
    <dgm:pt modelId="{067D9D6B-EA7F-40CA-8DC3-057B3623F7B6}" type="pres">
      <dgm:prSet presAssocID="{7F5288A4-2863-4466-AC44-6D6C1467C567}" presName="txShp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F2EE64-82D7-4A7F-91FD-0C00F194FFDD}" type="pres">
      <dgm:prSet presAssocID="{1A2BE68C-8168-4545-BD7C-CFDCD9442DC1}" presName="spacing" presStyleCnt="0"/>
      <dgm:spPr/>
    </dgm:pt>
    <dgm:pt modelId="{8F548237-5806-49B2-9589-1A6F7AA7C3A9}" type="pres">
      <dgm:prSet presAssocID="{B7F5D1CB-D63C-4444-A8DA-B973CAB94AE5}" presName="composite" presStyleCnt="0"/>
      <dgm:spPr/>
    </dgm:pt>
    <dgm:pt modelId="{D78820EA-AE0F-4431-85EC-C332C7DBCFDF}" type="pres">
      <dgm:prSet presAssocID="{B7F5D1CB-D63C-4444-A8DA-B973CAB94AE5}" presName="imgShp" presStyleLbl="fgImgPlace1" presStyleIdx="1" presStyleCnt="5"/>
      <dgm:spPr/>
    </dgm:pt>
    <dgm:pt modelId="{F73C295D-C0E7-41E3-A91A-B283D5CEF75B}" type="pres">
      <dgm:prSet presAssocID="{B7F5D1CB-D63C-4444-A8DA-B973CAB94AE5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B28517-A840-4ABD-82DD-4E20C4D8CEB7}" type="pres">
      <dgm:prSet presAssocID="{29266639-853D-41AD-A0E7-A529A5771948}" presName="spacing" presStyleCnt="0"/>
      <dgm:spPr/>
    </dgm:pt>
    <dgm:pt modelId="{F7A713AC-4E95-49A1-927C-A71AFE07F703}" type="pres">
      <dgm:prSet presAssocID="{9BA04563-7E4B-434A-ACAC-917AB34ED347}" presName="composite" presStyleCnt="0"/>
      <dgm:spPr/>
    </dgm:pt>
    <dgm:pt modelId="{E01C01C7-38C9-46D7-A9F0-5C6A10F31C30}" type="pres">
      <dgm:prSet presAssocID="{9BA04563-7E4B-434A-ACAC-917AB34ED347}" presName="imgShp" presStyleLbl="fgImgPlace1" presStyleIdx="2" presStyleCnt="5"/>
      <dgm:spPr/>
    </dgm:pt>
    <dgm:pt modelId="{C427ADD3-51FD-4332-84B6-35E2D47E73D6}" type="pres">
      <dgm:prSet presAssocID="{9BA04563-7E4B-434A-ACAC-917AB34ED347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C3A6BD-9770-42C6-AB74-14ECA0342FC9}" type="pres">
      <dgm:prSet presAssocID="{E8EC999D-CBE4-422D-B349-7FDEDC764BE6}" presName="spacing" presStyleCnt="0"/>
      <dgm:spPr/>
    </dgm:pt>
    <dgm:pt modelId="{6A796586-4B3C-4CD5-8D42-C6C324B07B73}" type="pres">
      <dgm:prSet presAssocID="{70BE778A-CB2F-4319-B57A-BDD59D822DEB}" presName="composite" presStyleCnt="0"/>
      <dgm:spPr/>
    </dgm:pt>
    <dgm:pt modelId="{F4C45FC4-900C-46AC-8503-3D563A23A445}" type="pres">
      <dgm:prSet presAssocID="{70BE778A-CB2F-4319-B57A-BDD59D822DEB}" presName="imgShp" presStyleLbl="fgImgPlace1" presStyleIdx="3" presStyleCnt="5"/>
      <dgm:spPr/>
    </dgm:pt>
    <dgm:pt modelId="{872D77F2-913C-44E0-AB78-F0F2A2E72528}" type="pres">
      <dgm:prSet presAssocID="{70BE778A-CB2F-4319-B57A-BDD59D822DEB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147579-2B65-4575-A25D-9A1130592F09}" type="pres">
      <dgm:prSet presAssocID="{FC8A0B35-5C04-4CEC-A380-D5D08E42AA37}" presName="spacing" presStyleCnt="0"/>
      <dgm:spPr/>
    </dgm:pt>
    <dgm:pt modelId="{8551A6D6-8E1E-4D8C-996D-9E3251D358BF}" type="pres">
      <dgm:prSet presAssocID="{0BDF17F4-E08B-41B2-9B35-727FD80E20F5}" presName="composite" presStyleCnt="0"/>
      <dgm:spPr/>
    </dgm:pt>
    <dgm:pt modelId="{D0ABFFDF-03F1-464B-892C-A19CA4E961FD}" type="pres">
      <dgm:prSet presAssocID="{0BDF17F4-E08B-41B2-9B35-727FD80E20F5}" presName="imgShp" presStyleLbl="fgImgPlace1" presStyleIdx="4" presStyleCnt="5"/>
      <dgm:spPr/>
    </dgm:pt>
    <dgm:pt modelId="{217C2FB7-7845-421D-881F-96825A849A9D}" type="pres">
      <dgm:prSet presAssocID="{0BDF17F4-E08B-41B2-9B35-727FD80E20F5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F21F8B6-BF8B-44CC-B96E-2C0748241894}" type="presOf" srcId="{70BE778A-CB2F-4319-B57A-BDD59D822DEB}" destId="{872D77F2-913C-44E0-AB78-F0F2A2E72528}" srcOrd="0" destOrd="0" presId="urn:microsoft.com/office/officeart/2005/8/layout/vList3"/>
    <dgm:cxn modelId="{8E662AD4-4FD3-468B-91B7-A152122790CE}" srcId="{C5A229DE-3035-426F-ACBD-F7B92920A34E}" destId="{70BE778A-CB2F-4319-B57A-BDD59D822DEB}" srcOrd="3" destOrd="0" parTransId="{3BDC0C1C-E3B3-4C8B-8E6E-E67FE49ACDB4}" sibTransId="{FC8A0B35-5C04-4CEC-A380-D5D08E42AA37}"/>
    <dgm:cxn modelId="{CD36334D-4CB9-411C-A985-2BC1CBCEE6E4}" type="presOf" srcId="{0BDF17F4-E08B-41B2-9B35-727FD80E20F5}" destId="{217C2FB7-7845-421D-881F-96825A849A9D}" srcOrd="0" destOrd="0" presId="urn:microsoft.com/office/officeart/2005/8/layout/vList3"/>
    <dgm:cxn modelId="{04189984-54C3-46CA-B120-CE4DC2B12A97}" type="presOf" srcId="{7F5288A4-2863-4466-AC44-6D6C1467C567}" destId="{067D9D6B-EA7F-40CA-8DC3-057B3623F7B6}" srcOrd="0" destOrd="0" presId="urn:microsoft.com/office/officeart/2005/8/layout/vList3"/>
    <dgm:cxn modelId="{38F3E933-E783-4C23-87FB-34743D171F5C}" srcId="{C5A229DE-3035-426F-ACBD-F7B92920A34E}" destId="{9BA04563-7E4B-434A-ACAC-917AB34ED347}" srcOrd="2" destOrd="0" parTransId="{31224D30-6479-4C0A-877B-106DF770A301}" sibTransId="{E8EC999D-CBE4-422D-B349-7FDEDC764BE6}"/>
    <dgm:cxn modelId="{79F7886F-1070-4BA1-8E2B-8578CD5082C4}" srcId="{C5A229DE-3035-426F-ACBD-F7B92920A34E}" destId="{0BDF17F4-E08B-41B2-9B35-727FD80E20F5}" srcOrd="4" destOrd="0" parTransId="{2ED414B6-BFE6-4C34-B230-16D1AE36DD51}" sibTransId="{FD3B29AC-C3A4-4F22-9BBC-8C6F3033CD5D}"/>
    <dgm:cxn modelId="{6BE0817A-F884-4F48-AA22-41F5BCED071D}" srcId="{C5A229DE-3035-426F-ACBD-F7B92920A34E}" destId="{7F5288A4-2863-4466-AC44-6D6C1467C567}" srcOrd="0" destOrd="0" parTransId="{E32EE62E-F292-4797-A156-F979DCCCE5A5}" sibTransId="{1A2BE68C-8168-4545-BD7C-CFDCD9442DC1}"/>
    <dgm:cxn modelId="{FAACB97F-9328-4A97-9E27-40F593DCE36B}" type="presOf" srcId="{C5A229DE-3035-426F-ACBD-F7B92920A34E}" destId="{7381841A-286D-4333-B7C8-37F1F546D102}" srcOrd="0" destOrd="0" presId="urn:microsoft.com/office/officeart/2005/8/layout/vList3"/>
    <dgm:cxn modelId="{E4F2ADFA-9808-448F-8EFB-38472D7D2797}" type="presOf" srcId="{9BA04563-7E4B-434A-ACAC-917AB34ED347}" destId="{C427ADD3-51FD-4332-84B6-35E2D47E73D6}" srcOrd="0" destOrd="0" presId="urn:microsoft.com/office/officeart/2005/8/layout/vList3"/>
    <dgm:cxn modelId="{9AC07100-C3E2-4AC7-AA51-46B77D5581D9}" srcId="{C5A229DE-3035-426F-ACBD-F7B92920A34E}" destId="{B7F5D1CB-D63C-4444-A8DA-B973CAB94AE5}" srcOrd="1" destOrd="0" parTransId="{13B26491-B815-45F3-98AB-75820EB9F347}" sibTransId="{29266639-853D-41AD-A0E7-A529A5771948}"/>
    <dgm:cxn modelId="{4B0C0D11-42F2-4FEC-ACC8-8DDC7670A692}" type="presOf" srcId="{B7F5D1CB-D63C-4444-A8DA-B973CAB94AE5}" destId="{F73C295D-C0E7-41E3-A91A-B283D5CEF75B}" srcOrd="0" destOrd="0" presId="urn:microsoft.com/office/officeart/2005/8/layout/vList3"/>
    <dgm:cxn modelId="{89876F5F-8AA3-4623-8865-DD42F88C3708}" type="presParOf" srcId="{7381841A-286D-4333-B7C8-37F1F546D102}" destId="{F4F48E36-20F2-4260-805C-A758F9B21BB8}" srcOrd="0" destOrd="0" presId="urn:microsoft.com/office/officeart/2005/8/layout/vList3"/>
    <dgm:cxn modelId="{B491D6C1-BD28-4766-BBA2-600B8BF70588}" type="presParOf" srcId="{F4F48E36-20F2-4260-805C-A758F9B21BB8}" destId="{5C9140B9-2D4D-439E-8D7C-947DE3B15C32}" srcOrd="0" destOrd="0" presId="urn:microsoft.com/office/officeart/2005/8/layout/vList3"/>
    <dgm:cxn modelId="{AB3A4575-ACD5-4E0A-A4C8-8C3803649CA1}" type="presParOf" srcId="{F4F48E36-20F2-4260-805C-A758F9B21BB8}" destId="{067D9D6B-EA7F-40CA-8DC3-057B3623F7B6}" srcOrd="1" destOrd="0" presId="urn:microsoft.com/office/officeart/2005/8/layout/vList3"/>
    <dgm:cxn modelId="{785F872F-661E-4381-8121-9D2BB8EB0E61}" type="presParOf" srcId="{7381841A-286D-4333-B7C8-37F1F546D102}" destId="{44F2EE64-82D7-4A7F-91FD-0C00F194FFDD}" srcOrd="1" destOrd="0" presId="urn:microsoft.com/office/officeart/2005/8/layout/vList3"/>
    <dgm:cxn modelId="{E220EAAF-F663-463A-AD55-2D84FCBE603E}" type="presParOf" srcId="{7381841A-286D-4333-B7C8-37F1F546D102}" destId="{8F548237-5806-49B2-9589-1A6F7AA7C3A9}" srcOrd="2" destOrd="0" presId="urn:microsoft.com/office/officeart/2005/8/layout/vList3"/>
    <dgm:cxn modelId="{C8C79F81-77F0-4D4C-A1F7-734C19549890}" type="presParOf" srcId="{8F548237-5806-49B2-9589-1A6F7AA7C3A9}" destId="{D78820EA-AE0F-4431-85EC-C332C7DBCFDF}" srcOrd="0" destOrd="0" presId="urn:microsoft.com/office/officeart/2005/8/layout/vList3"/>
    <dgm:cxn modelId="{2D35CF66-0781-4782-9615-09F76AAF24E3}" type="presParOf" srcId="{8F548237-5806-49B2-9589-1A6F7AA7C3A9}" destId="{F73C295D-C0E7-41E3-A91A-B283D5CEF75B}" srcOrd="1" destOrd="0" presId="urn:microsoft.com/office/officeart/2005/8/layout/vList3"/>
    <dgm:cxn modelId="{80E51CA7-5B64-4B22-A0B9-991C4852533C}" type="presParOf" srcId="{7381841A-286D-4333-B7C8-37F1F546D102}" destId="{79B28517-A840-4ABD-82DD-4E20C4D8CEB7}" srcOrd="3" destOrd="0" presId="urn:microsoft.com/office/officeart/2005/8/layout/vList3"/>
    <dgm:cxn modelId="{7FD5DDE7-F98A-42EC-9F37-8635EBF2E361}" type="presParOf" srcId="{7381841A-286D-4333-B7C8-37F1F546D102}" destId="{F7A713AC-4E95-49A1-927C-A71AFE07F703}" srcOrd="4" destOrd="0" presId="urn:microsoft.com/office/officeart/2005/8/layout/vList3"/>
    <dgm:cxn modelId="{AF3D2957-51E1-43F9-99E9-457A13E9A304}" type="presParOf" srcId="{F7A713AC-4E95-49A1-927C-A71AFE07F703}" destId="{E01C01C7-38C9-46D7-A9F0-5C6A10F31C30}" srcOrd="0" destOrd="0" presId="urn:microsoft.com/office/officeart/2005/8/layout/vList3"/>
    <dgm:cxn modelId="{4431F230-2F4B-4DB8-B097-19DB3F9F9034}" type="presParOf" srcId="{F7A713AC-4E95-49A1-927C-A71AFE07F703}" destId="{C427ADD3-51FD-4332-84B6-35E2D47E73D6}" srcOrd="1" destOrd="0" presId="urn:microsoft.com/office/officeart/2005/8/layout/vList3"/>
    <dgm:cxn modelId="{D28C7F20-1188-481A-AD9B-C6D6FD72E137}" type="presParOf" srcId="{7381841A-286D-4333-B7C8-37F1F546D102}" destId="{D8C3A6BD-9770-42C6-AB74-14ECA0342FC9}" srcOrd="5" destOrd="0" presId="urn:microsoft.com/office/officeart/2005/8/layout/vList3"/>
    <dgm:cxn modelId="{EB72D621-14A4-499A-9F97-905CAF16A581}" type="presParOf" srcId="{7381841A-286D-4333-B7C8-37F1F546D102}" destId="{6A796586-4B3C-4CD5-8D42-C6C324B07B73}" srcOrd="6" destOrd="0" presId="urn:microsoft.com/office/officeart/2005/8/layout/vList3"/>
    <dgm:cxn modelId="{9BD52D9F-DE00-4C9B-B375-96E6088BC4B2}" type="presParOf" srcId="{6A796586-4B3C-4CD5-8D42-C6C324B07B73}" destId="{F4C45FC4-900C-46AC-8503-3D563A23A445}" srcOrd="0" destOrd="0" presId="urn:microsoft.com/office/officeart/2005/8/layout/vList3"/>
    <dgm:cxn modelId="{650CD47B-6EF4-4C4F-9553-4CED0B2E708A}" type="presParOf" srcId="{6A796586-4B3C-4CD5-8D42-C6C324B07B73}" destId="{872D77F2-913C-44E0-AB78-F0F2A2E72528}" srcOrd="1" destOrd="0" presId="urn:microsoft.com/office/officeart/2005/8/layout/vList3"/>
    <dgm:cxn modelId="{67507615-B6E4-4567-9447-FA4DDDEA3CE1}" type="presParOf" srcId="{7381841A-286D-4333-B7C8-37F1F546D102}" destId="{9B147579-2B65-4575-A25D-9A1130592F09}" srcOrd="7" destOrd="0" presId="urn:microsoft.com/office/officeart/2005/8/layout/vList3"/>
    <dgm:cxn modelId="{59B4D84D-5CC6-4D37-86B5-1AC59FF24B12}" type="presParOf" srcId="{7381841A-286D-4333-B7C8-37F1F546D102}" destId="{8551A6D6-8E1E-4D8C-996D-9E3251D358BF}" srcOrd="8" destOrd="0" presId="urn:microsoft.com/office/officeart/2005/8/layout/vList3"/>
    <dgm:cxn modelId="{7835FAB2-F54F-4013-A3CC-069D47F42243}" type="presParOf" srcId="{8551A6D6-8E1E-4D8C-996D-9E3251D358BF}" destId="{D0ABFFDF-03F1-464B-892C-A19CA4E961FD}" srcOrd="0" destOrd="0" presId="urn:microsoft.com/office/officeart/2005/8/layout/vList3"/>
    <dgm:cxn modelId="{FBF7FC0A-9162-44EB-B1A4-21F588A1F5E7}" type="presParOf" srcId="{8551A6D6-8E1E-4D8C-996D-9E3251D358BF}" destId="{217C2FB7-7845-421D-881F-96825A849A9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AA86AB6A-2D1D-4AE0-AF64-C9EAEA1D1FC5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6436DFB-B666-49BE-B08B-6FBA07F3FE25}">
      <dgm:prSet phldrT="[文本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dirty="0" smtClean="0"/>
            <a:t>更改</a:t>
          </a:r>
          <a:r>
            <a:rPr lang="en-US" altLang="zh-CN" dirty="0" smtClean="0"/>
            <a:t>“</a:t>
          </a:r>
          <a:r>
            <a:rPr lang="zh-CN" altLang="zh-CN" dirty="0" smtClean="0"/>
            <a:t>亮度、对比度</a:t>
          </a:r>
          <a:r>
            <a:rPr lang="en-US" altLang="zh-CN" dirty="0" smtClean="0"/>
            <a:t>”</a:t>
          </a:r>
          <a:endParaRPr lang="zh-CN" altLang="en-US" dirty="0" smtClean="0"/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dirty="0"/>
        </a:p>
      </dgm:t>
    </dgm:pt>
    <dgm:pt modelId="{AF5E1333-80A0-4681-812C-6322C939DF0E}" type="parTrans" cxnId="{3CAB33AD-7CCF-43E2-BF4D-C65F3BC14DA5}">
      <dgm:prSet/>
      <dgm:spPr/>
      <dgm:t>
        <a:bodyPr/>
        <a:lstStyle/>
        <a:p>
          <a:endParaRPr lang="zh-CN" altLang="en-US"/>
        </a:p>
      </dgm:t>
    </dgm:pt>
    <dgm:pt modelId="{F85E1488-935B-486B-B95E-CA9425584F09}" type="sibTrans" cxnId="{3CAB33AD-7CCF-43E2-BF4D-C65F3BC14DA5}">
      <dgm:prSet/>
      <dgm:spPr/>
      <dgm:t>
        <a:bodyPr/>
        <a:lstStyle/>
        <a:p>
          <a:endParaRPr lang="zh-CN" altLang="en-US"/>
        </a:p>
      </dgm:t>
    </dgm:pt>
    <dgm:pt modelId="{92AC534C-4806-4104-8F74-2AB15C19D450}">
      <dgm:prSet phldrT="[文本]"/>
      <dgm:spPr/>
      <dgm:t>
        <a:bodyPr/>
        <a:lstStyle/>
        <a:p>
          <a:r>
            <a:rPr lang="zh-CN" dirty="0" smtClean="0"/>
            <a:t>更改</a:t>
          </a:r>
          <a:r>
            <a:rPr lang="en-US" dirty="0" smtClean="0"/>
            <a:t>“</a:t>
          </a:r>
          <a:r>
            <a:rPr lang="zh-CN" dirty="0" smtClean="0"/>
            <a:t>色彩饱和度、色调</a:t>
          </a:r>
          <a:r>
            <a:rPr lang="en-US" dirty="0" smtClean="0"/>
            <a:t>”</a:t>
          </a:r>
          <a:endParaRPr lang="zh-CN" altLang="en-US" dirty="0"/>
        </a:p>
      </dgm:t>
    </dgm:pt>
    <dgm:pt modelId="{94699E66-97B3-4E62-A8AF-E934F3227982}" type="parTrans" cxnId="{20B8BC15-147A-4A96-9CC6-BA09AAF7D668}">
      <dgm:prSet/>
      <dgm:spPr/>
      <dgm:t>
        <a:bodyPr/>
        <a:lstStyle/>
        <a:p>
          <a:endParaRPr lang="zh-CN" altLang="en-US"/>
        </a:p>
      </dgm:t>
    </dgm:pt>
    <dgm:pt modelId="{64036A81-CA09-4EE3-9F13-7AE94AB23191}" type="sibTrans" cxnId="{20B8BC15-147A-4A96-9CC6-BA09AAF7D668}">
      <dgm:prSet/>
      <dgm:spPr/>
      <dgm:t>
        <a:bodyPr/>
        <a:lstStyle/>
        <a:p>
          <a:endParaRPr lang="zh-CN" altLang="en-US"/>
        </a:p>
      </dgm:t>
    </dgm:pt>
    <dgm:pt modelId="{0B0EC007-D340-4908-B5E9-C2B9AC162939}">
      <dgm:prSet phldrT="[文本]"/>
      <dgm:spPr/>
      <dgm:t>
        <a:bodyPr/>
        <a:lstStyle/>
        <a:p>
          <a:r>
            <a:rPr lang="zh-CN" dirty="0" smtClean="0"/>
            <a:t>设置</a:t>
          </a:r>
          <a:r>
            <a:rPr lang="en-US" dirty="0" smtClean="0"/>
            <a:t>“</a:t>
          </a:r>
          <a:r>
            <a:rPr lang="zh-CN" dirty="0" smtClean="0"/>
            <a:t>艺术效果</a:t>
          </a:r>
          <a:r>
            <a:rPr lang="en-US" dirty="0" smtClean="0"/>
            <a:t>”</a:t>
          </a:r>
          <a:endParaRPr lang="zh-CN" altLang="en-US" dirty="0"/>
        </a:p>
      </dgm:t>
    </dgm:pt>
    <dgm:pt modelId="{B96CB12E-3A2D-431F-BC10-1DE3BF66ED56}" type="parTrans" cxnId="{9BA0BC02-7901-49CA-9424-9C383C56CBC6}">
      <dgm:prSet/>
      <dgm:spPr/>
      <dgm:t>
        <a:bodyPr/>
        <a:lstStyle/>
        <a:p>
          <a:endParaRPr lang="zh-CN" altLang="en-US"/>
        </a:p>
      </dgm:t>
    </dgm:pt>
    <dgm:pt modelId="{7C276501-B94B-497B-B40A-F8FC66D28FC9}" type="sibTrans" cxnId="{9BA0BC02-7901-49CA-9424-9C383C56CBC6}">
      <dgm:prSet/>
      <dgm:spPr/>
      <dgm:t>
        <a:bodyPr/>
        <a:lstStyle/>
        <a:p>
          <a:endParaRPr lang="zh-CN" altLang="en-US"/>
        </a:p>
      </dgm:t>
    </dgm:pt>
    <dgm:pt modelId="{D3AC1469-4A8F-4D4B-ABAD-B8E7B1477A69}">
      <dgm:prSet/>
      <dgm:spPr/>
      <dgm:t>
        <a:bodyPr/>
        <a:lstStyle/>
        <a:p>
          <a:r>
            <a:rPr lang="zh-CN" dirty="0" smtClean="0"/>
            <a:t>删除背景</a:t>
          </a:r>
          <a:endParaRPr lang="zh-CN" altLang="en-US" dirty="0"/>
        </a:p>
      </dgm:t>
    </dgm:pt>
    <dgm:pt modelId="{4B99C89D-4F6D-4949-9BD5-88047C97F825}" type="parTrans" cxnId="{121C525C-9FD9-41A5-8DBA-5DB996A9D80E}">
      <dgm:prSet/>
      <dgm:spPr/>
      <dgm:t>
        <a:bodyPr/>
        <a:lstStyle/>
        <a:p>
          <a:endParaRPr lang="zh-CN" altLang="en-US"/>
        </a:p>
      </dgm:t>
    </dgm:pt>
    <dgm:pt modelId="{11C13F3F-0A3C-41AF-A761-2419EE4534CE}" type="sibTrans" cxnId="{121C525C-9FD9-41A5-8DBA-5DB996A9D80E}">
      <dgm:prSet/>
      <dgm:spPr/>
      <dgm:t>
        <a:bodyPr/>
        <a:lstStyle/>
        <a:p>
          <a:endParaRPr lang="zh-CN" altLang="en-US"/>
        </a:p>
      </dgm:t>
    </dgm:pt>
    <dgm:pt modelId="{4C8ED0EE-CF38-437B-A04E-980FC185A801}" type="pres">
      <dgm:prSet presAssocID="{AA86AB6A-2D1D-4AE0-AF64-C9EAEA1D1FC5}" presName="compositeShape" presStyleCnt="0">
        <dgm:presLayoutVars>
          <dgm:dir/>
          <dgm:resizeHandles/>
        </dgm:presLayoutVars>
      </dgm:prSet>
      <dgm:spPr/>
    </dgm:pt>
    <dgm:pt modelId="{1B4A01B0-E3BF-419B-AF93-B9F784AC2D32}" type="pres">
      <dgm:prSet presAssocID="{AA86AB6A-2D1D-4AE0-AF64-C9EAEA1D1FC5}" presName="pyramid" presStyleLbl="node1" presStyleIdx="0" presStyleCnt="1"/>
      <dgm:spPr/>
    </dgm:pt>
    <dgm:pt modelId="{F47EA3A3-1DD1-40FA-9492-21EBB03BEC60}" type="pres">
      <dgm:prSet presAssocID="{AA86AB6A-2D1D-4AE0-AF64-C9EAEA1D1FC5}" presName="theList" presStyleCnt="0"/>
      <dgm:spPr/>
    </dgm:pt>
    <dgm:pt modelId="{CA80E674-2E96-4EED-99E7-D470FEC93C75}" type="pres">
      <dgm:prSet presAssocID="{E6436DFB-B666-49BE-B08B-6FBA07F3FE25}" presName="aNode" presStyleLbl="fgAcc1" presStyleIdx="0" presStyleCnt="4">
        <dgm:presLayoutVars>
          <dgm:bulletEnabled val="1"/>
        </dgm:presLayoutVars>
      </dgm:prSet>
      <dgm:spPr/>
    </dgm:pt>
    <dgm:pt modelId="{34ECA4AA-7353-4740-BC38-79F89136D1CD}" type="pres">
      <dgm:prSet presAssocID="{E6436DFB-B666-49BE-B08B-6FBA07F3FE25}" presName="aSpace" presStyleCnt="0"/>
      <dgm:spPr/>
    </dgm:pt>
    <dgm:pt modelId="{C80BFF99-D70C-4CD8-A262-09418B6D6B27}" type="pres">
      <dgm:prSet presAssocID="{92AC534C-4806-4104-8F74-2AB15C19D450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AEFE6D-EECA-439E-9856-C9F41DF386CE}" type="pres">
      <dgm:prSet presAssocID="{92AC534C-4806-4104-8F74-2AB15C19D450}" presName="aSpace" presStyleCnt="0"/>
      <dgm:spPr/>
    </dgm:pt>
    <dgm:pt modelId="{FD16453D-8744-4A97-89C7-7C77B997CB81}" type="pres">
      <dgm:prSet presAssocID="{0B0EC007-D340-4908-B5E9-C2B9AC162939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B573E2-B3CD-44D4-B1B2-8FDF7A904F07}" type="pres">
      <dgm:prSet presAssocID="{0B0EC007-D340-4908-B5E9-C2B9AC162939}" presName="aSpace" presStyleCnt="0"/>
      <dgm:spPr/>
    </dgm:pt>
    <dgm:pt modelId="{51613762-12B9-4E53-9BE9-C14740E2B7BF}" type="pres">
      <dgm:prSet presAssocID="{D3AC1469-4A8F-4D4B-ABAD-B8E7B1477A69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8BE7D8-4BFF-459F-9627-0F5E6445A1FA}" type="pres">
      <dgm:prSet presAssocID="{D3AC1469-4A8F-4D4B-ABAD-B8E7B1477A69}" presName="aSpace" presStyleCnt="0"/>
      <dgm:spPr/>
    </dgm:pt>
  </dgm:ptLst>
  <dgm:cxnLst>
    <dgm:cxn modelId="{80D6CB12-CF24-4E4B-BDB0-E094CF431BD7}" type="presOf" srcId="{D3AC1469-4A8F-4D4B-ABAD-B8E7B1477A69}" destId="{51613762-12B9-4E53-9BE9-C14740E2B7BF}" srcOrd="0" destOrd="0" presId="urn:microsoft.com/office/officeart/2005/8/layout/pyramid2"/>
    <dgm:cxn modelId="{5AB93BC7-86C6-4161-BB7F-EB16C5871747}" type="presOf" srcId="{0B0EC007-D340-4908-B5E9-C2B9AC162939}" destId="{FD16453D-8744-4A97-89C7-7C77B997CB81}" srcOrd="0" destOrd="0" presId="urn:microsoft.com/office/officeart/2005/8/layout/pyramid2"/>
    <dgm:cxn modelId="{9BA0BC02-7901-49CA-9424-9C383C56CBC6}" srcId="{AA86AB6A-2D1D-4AE0-AF64-C9EAEA1D1FC5}" destId="{0B0EC007-D340-4908-B5E9-C2B9AC162939}" srcOrd="2" destOrd="0" parTransId="{B96CB12E-3A2D-431F-BC10-1DE3BF66ED56}" sibTransId="{7C276501-B94B-497B-B40A-F8FC66D28FC9}"/>
    <dgm:cxn modelId="{3CAB33AD-7CCF-43E2-BF4D-C65F3BC14DA5}" srcId="{AA86AB6A-2D1D-4AE0-AF64-C9EAEA1D1FC5}" destId="{E6436DFB-B666-49BE-B08B-6FBA07F3FE25}" srcOrd="0" destOrd="0" parTransId="{AF5E1333-80A0-4681-812C-6322C939DF0E}" sibTransId="{F85E1488-935B-486B-B95E-CA9425584F09}"/>
    <dgm:cxn modelId="{1DE66E44-825C-4FDC-9679-BFE6BF296319}" type="presOf" srcId="{E6436DFB-B666-49BE-B08B-6FBA07F3FE25}" destId="{CA80E674-2E96-4EED-99E7-D470FEC93C75}" srcOrd="0" destOrd="0" presId="urn:microsoft.com/office/officeart/2005/8/layout/pyramid2"/>
    <dgm:cxn modelId="{121C525C-9FD9-41A5-8DBA-5DB996A9D80E}" srcId="{AA86AB6A-2D1D-4AE0-AF64-C9EAEA1D1FC5}" destId="{D3AC1469-4A8F-4D4B-ABAD-B8E7B1477A69}" srcOrd="3" destOrd="0" parTransId="{4B99C89D-4F6D-4949-9BD5-88047C97F825}" sibTransId="{11C13F3F-0A3C-41AF-A761-2419EE4534CE}"/>
    <dgm:cxn modelId="{0740713D-3BF3-4312-9401-753E629D5AFB}" type="presOf" srcId="{AA86AB6A-2D1D-4AE0-AF64-C9EAEA1D1FC5}" destId="{4C8ED0EE-CF38-437B-A04E-980FC185A801}" srcOrd="0" destOrd="0" presId="urn:microsoft.com/office/officeart/2005/8/layout/pyramid2"/>
    <dgm:cxn modelId="{20B8BC15-147A-4A96-9CC6-BA09AAF7D668}" srcId="{AA86AB6A-2D1D-4AE0-AF64-C9EAEA1D1FC5}" destId="{92AC534C-4806-4104-8F74-2AB15C19D450}" srcOrd="1" destOrd="0" parTransId="{94699E66-97B3-4E62-A8AF-E934F3227982}" sibTransId="{64036A81-CA09-4EE3-9F13-7AE94AB23191}"/>
    <dgm:cxn modelId="{F0E236DC-BD7D-4974-B53D-BEB43EB6E252}" type="presOf" srcId="{92AC534C-4806-4104-8F74-2AB15C19D450}" destId="{C80BFF99-D70C-4CD8-A262-09418B6D6B27}" srcOrd="0" destOrd="0" presId="urn:microsoft.com/office/officeart/2005/8/layout/pyramid2"/>
    <dgm:cxn modelId="{0284731E-E18B-4E64-BE89-A2C40CCD7022}" type="presParOf" srcId="{4C8ED0EE-CF38-437B-A04E-980FC185A801}" destId="{1B4A01B0-E3BF-419B-AF93-B9F784AC2D32}" srcOrd="0" destOrd="0" presId="urn:microsoft.com/office/officeart/2005/8/layout/pyramid2"/>
    <dgm:cxn modelId="{4BD49585-2B3C-4D60-A54A-F7B38692C74E}" type="presParOf" srcId="{4C8ED0EE-CF38-437B-A04E-980FC185A801}" destId="{F47EA3A3-1DD1-40FA-9492-21EBB03BEC60}" srcOrd="1" destOrd="0" presId="urn:microsoft.com/office/officeart/2005/8/layout/pyramid2"/>
    <dgm:cxn modelId="{911539D8-87FB-4024-BC06-D4438BF1B958}" type="presParOf" srcId="{F47EA3A3-1DD1-40FA-9492-21EBB03BEC60}" destId="{CA80E674-2E96-4EED-99E7-D470FEC93C75}" srcOrd="0" destOrd="0" presId="urn:microsoft.com/office/officeart/2005/8/layout/pyramid2"/>
    <dgm:cxn modelId="{4A2F7C1A-B5BA-4BEB-AA11-097C6C0BF628}" type="presParOf" srcId="{F47EA3A3-1DD1-40FA-9492-21EBB03BEC60}" destId="{34ECA4AA-7353-4740-BC38-79F89136D1CD}" srcOrd="1" destOrd="0" presId="urn:microsoft.com/office/officeart/2005/8/layout/pyramid2"/>
    <dgm:cxn modelId="{ABA06320-9501-4955-986C-493A2E8824DC}" type="presParOf" srcId="{F47EA3A3-1DD1-40FA-9492-21EBB03BEC60}" destId="{C80BFF99-D70C-4CD8-A262-09418B6D6B27}" srcOrd="2" destOrd="0" presId="urn:microsoft.com/office/officeart/2005/8/layout/pyramid2"/>
    <dgm:cxn modelId="{D01553CF-62E2-43C1-ABE6-E04D4566BA17}" type="presParOf" srcId="{F47EA3A3-1DD1-40FA-9492-21EBB03BEC60}" destId="{C1AEFE6D-EECA-439E-9856-C9F41DF386CE}" srcOrd="3" destOrd="0" presId="urn:microsoft.com/office/officeart/2005/8/layout/pyramid2"/>
    <dgm:cxn modelId="{6CA42B50-0C4E-4444-B33B-CF92C2971D59}" type="presParOf" srcId="{F47EA3A3-1DD1-40FA-9492-21EBB03BEC60}" destId="{FD16453D-8744-4A97-89C7-7C77B997CB81}" srcOrd="4" destOrd="0" presId="urn:microsoft.com/office/officeart/2005/8/layout/pyramid2"/>
    <dgm:cxn modelId="{3FFF7779-D228-4B1A-9FB7-06D06461EB03}" type="presParOf" srcId="{F47EA3A3-1DD1-40FA-9492-21EBB03BEC60}" destId="{6EB573E2-B3CD-44D4-B1B2-8FDF7A904F07}" srcOrd="5" destOrd="0" presId="urn:microsoft.com/office/officeart/2005/8/layout/pyramid2"/>
    <dgm:cxn modelId="{BEEAA65F-431D-4F22-B1E6-97677C498346}" type="presParOf" srcId="{F47EA3A3-1DD1-40FA-9492-21EBB03BEC60}" destId="{51613762-12B9-4E53-9BE9-C14740E2B7BF}" srcOrd="6" destOrd="0" presId="urn:microsoft.com/office/officeart/2005/8/layout/pyramid2"/>
    <dgm:cxn modelId="{CBB317BB-FC14-478B-B4BA-2D3A6D21C440}" type="presParOf" srcId="{F47EA3A3-1DD1-40FA-9492-21EBB03BEC60}" destId="{3F8BE7D8-4BFF-459F-9627-0F5E6445A1FA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FE45A006-87B5-47E9-9D10-1001F94A7CC4}" type="doc">
      <dgm:prSet loTypeId="urn:microsoft.com/office/officeart/2008/layout/LinedList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B832965-309E-47DC-8345-0BB0884B81EA}">
      <dgm:prSet phldrT="[文本]" phldr="1"/>
      <dgm:spPr/>
      <dgm:t>
        <a:bodyPr/>
        <a:lstStyle/>
        <a:p>
          <a:endParaRPr lang="zh-CN" altLang="en-US"/>
        </a:p>
      </dgm:t>
    </dgm:pt>
    <dgm:pt modelId="{EB637758-B55E-495B-BFBE-1EFCA184D5CA}" type="parTrans" cxnId="{8D8C737E-6E2F-4199-86AE-724AF71E0D83}">
      <dgm:prSet/>
      <dgm:spPr/>
      <dgm:t>
        <a:bodyPr/>
        <a:lstStyle/>
        <a:p>
          <a:endParaRPr lang="zh-CN" altLang="en-US"/>
        </a:p>
      </dgm:t>
    </dgm:pt>
    <dgm:pt modelId="{4EA545E1-8B59-4F84-9AC6-2CFF58FAF50C}" type="sibTrans" cxnId="{8D8C737E-6E2F-4199-86AE-724AF71E0D83}">
      <dgm:prSet/>
      <dgm:spPr/>
      <dgm:t>
        <a:bodyPr/>
        <a:lstStyle/>
        <a:p>
          <a:endParaRPr lang="zh-CN" altLang="en-US"/>
        </a:p>
      </dgm:t>
    </dgm:pt>
    <dgm:pt modelId="{1CED5118-63CE-42B3-8073-52360DDC89C2}">
      <dgm:prSet phldrT="[文本]"/>
      <dgm:spPr/>
      <dgm:t>
        <a:bodyPr/>
        <a:lstStyle/>
        <a:p>
          <a:r>
            <a:rPr lang="en-US" b="0" dirty="0" smtClean="0"/>
            <a:t>1</a:t>
          </a:r>
          <a:r>
            <a:rPr lang="zh-CN" b="0" dirty="0" smtClean="0"/>
            <a:t>．绘制图形</a:t>
          </a:r>
          <a:endParaRPr lang="zh-CN" altLang="en-US" dirty="0"/>
        </a:p>
      </dgm:t>
    </dgm:pt>
    <dgm:pt modelId="{08489CB1-856C-4ED6-9695-ED1BF2F0D5EF}" type="parTrans" cxnId="{39F114C5-14C2-4628-9EF5-625DF8EA5971}">
      <dgm:prSet/>
      <dgm:spPr/>
      <dgm:t>
        <a:bodyPr/>
        <a:lstStyle/>
        <a:p>
          <a:endParaRPr lang="zh-CN" altLang="en-US"/>
        </a:p>
      </dgm:t>
    </dgm:pt>
    <dgm:pt modelId="{18FBC36D-7686-4DC2-8799-7FB7F63BBEA3}" type="sibTrans" cxnId="{39F114C5-14C2-4628-9EF5-625DF8EA5971}">
      <dgm:prSet/>
      <dgm:spPr/>
      <dgm:t>
        <a:bodyPr/>
        <a:lstStyle/>
        <a:p>
          <a:endParaRPr lang="zh-CN" altLang="en-US"/>
        </a:p>
      </dgm:t>
    </dgm:pt>
    <dgm:pt modelId="{79B1B6C7-A449-4B3C-9013-A29E2B58E5AA}">
      <dgm:prSet phldrT="[文本]"/>
      <dgm:spPr/>
      <dgm:t>
        <a:bodyPr/>
        <a:lstStyle/>
        <a:p>
          <a:r>
            <a:rPr lang="en-US" b="0" dirty="0" smtClean="0"/>
            <a:t>2</a:t>
          </a:r>
          <a:r>
            <a:rPr lang="zh-CN" b="0" dirty="0" smtClean="0"/>
            <a:t>．添加文字</a:t>
          </a:r>
          <a:endParaRPr lang="zh-CN" altLang="en-US" dirty="0"/>
        </a:p>
      </dgm:t>
    </dgm:pt>
    <dgm:pt modelId="{6F9D5680-9F9F-45C3-99DD-36D41568AA2B}" type="parTrans" cxnId="{9B0FA53C-F6D3-47CB-90CB-DE87D77C6B6B}">
      <dgm:prSet/>
      <dgm:spPr/>
      <dgm:t>
        <a:bodyPr/>
        <a:lstStyle/>
        <a:p>
          <a:endParaRPr lang="zh-CN" altLang="en-US"/>
        </a:p>
      </dgm:t>
    </dgm:pt>
    <dgm:pt modelId="{8278268A-53BE-441A-8B14-407FA6D691B1}" type="sibTrans" cxnId="{9B0FA53C-F6D3-47CB-90CB-DE87D77C6B6B}">
      <dgm:prSet/>
      <dgm:spPr/>
      <dgm:t>
        <a:bodyPr/>
        <a:lstStyle/>
        <a:p>
          <a:endParaRPr lang="zh-CN" altLang="en-US"/>
        </a:p>
      </dgm:t>
    </dgm:pt>
    <dgm:pt modelId="{CCA1EC03-FE3B-4658-840C-C5EDE483F545}">
      <dgm:prSet phldrT="[文本]"/>
      <dgm:spPr/>
      <dgm:t>
        <a:bodyPr/>
        <a:lstStyle/>
        <a:p>
          <a:r>
            <a:rPr lang="en-US" b="0" dirty="0" smtClean="0"/>
            <a:t>3</a:t>
          </a:r>
          <a:r>
            <a:rPr lang="zh-CN" b="0" dirty="0" smtClean="0"/>
            <a:t>．图形格式的设置</a:t>
          </a:r>
          <a:endParaRPr lang="zh-CN" altLang="en-US" dirty="0"/>
        </a:p>
      </dgm:t>
    </dgm:pt>
    <dgm:pt modelId="{68846F12-E8A5-4EEB-983E-83714B530084}" type="parTrans" cxnId="{F9BD0035-09E5-4D25-84B1-4B1B5AD3B81B}">
      <dgm:prSet/>
      <dgm:spPr/>
      <dgm:t>
        <a:bodyPr/>
        <a:lstStyle/>
        <a:p>
          <a:endParaRPr lang="zh-CN" altLang="en-US"/>
        </a:p>
      </dgm:t>
    </dgm:pt>
    <dgm:pt modelId="{6F31A308-B9A6-4933-896E-2D74A0C1B717}" type="sibTrans" cxnId="{F9BD0035-09E5-4D25-84B1-4B1B5AD3B81B}">
      <dgm:prSet/>
      <dgm:spPr/>
      <dgm:t>
        <a:bodyPr/>
        <a:lstStyle/>
        <a:p>
          <a:endParaRPr lang="zh-CN" altLang="en-US"/>
        </a:p>
      </dgm:t>
    </dgm:pt>
    <dgm:pt modelId="{246DA778-4F4E-4ECA-AFE5-5A19E802A77F}">
      <dgm:prSet/>
      <dgm:spPr/>
      <dgm:t>
        <a:bodyPr/>
        <a:lstStyle/>
        <a:p>
          <a:r>
            <a:rPr lang="en-US" b="0" dirty="0" smtClean="0"/>
            <a:t>4</a:t>
          </a:r>
          <a:r>
            <a:rPr lang="zh-CN" b="0" dirty="0" smtClean="0"/>
            <a:t>．设置图形的叠放次序</a:t>
          </a:r>
          <a:endParaRPr lang="zh-CN" altLang="en-US" dirty="0"/>
        </a:p>
      </dgm:t>
    </dgm:pt>
    <dgm:pt modelId="{6F8F540E-84BA-4700-91CB-EF465F898159}" type="parTrans" cxnId="{350B0EB4-4F1F-4585-84B3-22432AB02A75}">
      <dgm:prSet/>
      <dgm:spPr/>
      <dgm:t>
        <a:bodyPr/>
        <a:lstStyle/>
        <a:p>
          <a:endParaRPr lang="zh-CN" altLang="en-US"/>
        </a:p>
      </dgm:t>
    </dgm:pt>
    <dgm:pt modelId="{A74A0963-FEBD-4047-B2D2-F59B1004A525}" type="sibTrans" cxnId="{350B0EB4-4F1F-4585-84B3-22432AB02A75}">
      <dgm:prSet/>
      <dgm:spPr/>
      <dgm:t>
        <a:bodyPr/>
        <a:lstStyle/>
        <a:p>
          <a:endParaRPr lang="zh-CN" altLang="en-US"/>
        </a:p>
      </dgm:t>
    </dgm:pt>
    <dgm:pt modelId="{7FD3682D-A718-4414-BCD3-5D0EEBCA57C7}">
      <dgm:prSet/>
      <dgm:spPr/>
      <dgm:t>
        <a:bodyPr/>
        <a:lstStyle/>
        <a:p>
          <a:r>
            <a:rPr lang="en-US" b="0" dirty="0" smtClean="0"/>
            <a:t>5</a:t>
          </a:r>
          <a:r>
            <a:rPr lang="zh-CN" b="0" dirty="0" smtClean="0"/>
            <a:t>．组合多个图形</a:t>
          </a:r>
          <a:endParaRPr lang="zh-CN" altLang="en-US" dirty="0"/>
        </a:p>
      </dgm:t>
    </dgm:pt>
    <dgm:pt modelId="{B203DA18-62CC-4613-AF9D-E7C93FAC73C8}" type="parTrans" cxnId="{607F6BE4-8EAC-4523-8588-95CDC3A80A61}">
      <dgm:prSet/>
      <dgm:spPr/>
      <dgm:t>
        <a:bodyPr/>
        <a:lstStyle/>
        <a:p>
          <a:endParaRPr lang="zh-CN" altLang="en-US"/>
        </a:p>
      </dgm:t>
    </dgm:pt>
    <dgm:pt modelId="{454E73B5-4FBE-4697-97F8-6B850E6C7C8B}" type="sibTrans" cxnId="{607F6BE4-8EAC-4523-8588-95CDC3A80A61}">
      <dgm:prSet/>
      <dgm:spPr/>
      <dgm:t>
        <a:bodyPr/>
        <a:lstStyle/>
        <a:p>
          <a:endParaRPr lang="zh-CN" altLang="en-US"/>
        </a:p>
      </dgm:t>
    </dgm:pt>
    <dgm:pt modelId="{2EF371DD-5E94-4BA8-81E4-50C790F3067C}" type="pres">
      <dgm:prSet presAssocID="{FE45A006-87B5-47E9-9D10-1001F94A7CC4}" presName="vert0" presStyleCnt="0">
        <dgm:presLayoutVars>
          <dgm:dir/>
          <dgm:animOne val="branch"/>
          <dgm:animLvl val="lvl"/>
        </dgm:presLayoutVars>
      </dgm:prSet>
      <dgm:spPr/>
    </dgm:pt>
    <dgm:pt modelId="{956C331D-CA96-4347-B790-0603B423BC7B}" type="pres">
      <dgm:prSet presAssocID="{BB832965-309E-47DC-8345-0BB0884B81EA}" presName="thickLine" presStyleLbl="alignNode1" presStyleIdx="0" presStyleCnt="1"/>
      <dgm:spPr/>
    </dgm:pt>
    <dgm:pt modelId="{C249749C-7F70-49EB-B0EA-190C50E82D5D}" type="pres">
      <dgm:prSet presAssocID="{BB832965-309E-47DC-8345-0BB0884B81EA}" presName="horz1" presStyleCnt="0"/>
      <dgm:spPr/>
    </dgm:pt>
    <dgm:pt modelId="{2C4CD03A-FF73-4C55-A707-3E0E92199813}" type="pres">
      <dgm:prSet presAssocID="{BB832965-309E-47DC-8345-0BB0884B81EA}" presName="tx1" presStyleLbl="revTx" presStyleIdx="0" presStyleCnt="6"/>
      <dgm:spPr/>
    </dgm:pt>
    <dgm:pt modelId="{25C91EA1-F1F4-476D-AB16-1BE6151A8F68}" type="pres">
      <dgm:prSet presAssocID="{BB832965-309E-47DC-8345-0BB0884B81EA}" presName="vert1" presStyleCnt="0"/>
      <dgm:spPr/>
    </dgm:pt>
    <dgm:pt modelId="{062824A1-613A-4DE8-89BF-DE49EFCBE2B6}" type="pres">
      <dgm:prSet presAssocID="{1CED5118-63CE-42B3-8073-52360DDC89C2}" presName="vertSpace2a" presStyleCnt="0"/>
      <dgm:spPr/>
    </dgm:pt>
    <dgm:pt modelId="{E7CB089E-1931-4434-A6AB-9810120E60CD}" type="pres">
      <dgm:prSet presAssocID="{1CED5118-63CE-42B3-8073-52360DDC89C2}" presName="horz2" presStyleCnt="0"/>
      <dgm:spPr/>
    </dgm:pt>
    <dgm:pt modelId="{B84092E5-9319-4E4B-9ABE-0F9FC4288331}" type="pres">
      <dgm:prSet presAssocID="{1CED5118-63CE-42B3-8073-52360DDC89C2}" presName="horzSpace2" presStyleCnt="0"/>
      <dgm:spPr/>
    </dgm:pt>
    <dgm:pt modelId="{ADDDA3C2-4CB4-491E-B7BC-BF36838B05AE}" type="pres">
      <dgm:prSet presAssocID="{1CED5118-63CE-42B3-8073-52360DDC89C2}" presName="tx2" presStyleLbl="revTx" presStyleIdx="1" presStyleCnt="6"/>
      <dgm:spPr/>
      <dgm:t>
        <a:bodyPr/>
        <a:lstStyle/>
        <a:p>
          <a:endParaRPr lang="zh-CN" altLang="en-US"/>
        </a:p>
      </dgm:t>
    </dgm:pt>
    <dgm:pt modelId="{F1AA7DEE-CB78-4E2A-BBD1-CABB1A504409}" type="pres">
      <dgm:prSet presAssocID="{1CED5118-63CE-42B3-8073-52360DDC89C2}" presName="vert2" presStyleCnt="0"/>
      <dgm:spPr/>
    </dgm:pt>
    <dgm:pt modelId="{1D6ACE1B-C9EC-40BE-B7DA-BAD6D9A08F84}" type="pres">
      <dgm:prSet presAssocID="{1CED5118-63CE-42B3-8073-52360DDC89C2}" presName="thinLine2b" presStyleLbl="callout" presStyleIdx="0" presStyleCnt="5"/>
      <dgm:spPr/>
    </dgm:pt>
    <dgm:pt modelId="{5AFF5E52-AE5D-47D9-A2F2-09DC9EB19A67}" type="pres">
      <dgm:prSet presAssocID="{1CED5118-63CE-42B3-8073-52360DDC89C2}" presName="vertSpace2b" presStyleCnt="0"/>
      <dgm:spPr/>
    </dgm:pt>
    <dgm:pt modelId="{7EC232B9-6A66-42EA-AC8D-6AA3953E1145}" type="pres">
      <dgm:prSet presAssocID="{79B1B6C7-A449-4B3C-9013-A29E2B58E5AA}" presName="horz2" presStyleCnt="0"/>
      <dgm:spPr/>
    </dgm:pt>
    <dgm:pt modelId="{7FD93A61-F9D7-4B94-A5CE-0A8C65CC300E}" type="pres">
      <dgm:prSet presAssocID="{79B1B6C7-A449-4B3C-9013-A29E2B58E5AA}" presName="horzSpace2" presStyleCnt="0"/>
      <dgm:spPr/>
    </dgm:pt>
    <dgm:pt modelId="{6288ECE3-C7F6-45D8-B07E-1B5ACD7239F0}" type="pres">
      <dgm:prSet presAssocID="{79B1B6C7-A449-4B3C-9013-A29E2B58E5AA}" presName="tx2" presStyleLbl="revTx" presStyleIdx="2" presStyleCnt="6"/>
      <dgm:spPr/>
      <dgm:t>
        <a:bodyPr/>
        <a:lstStyle/>
        <a:p>
          <a:endParaRPr lang="zh-CN" altLang="en-US"/>
        </a:p>
      </dgm:t>
    </dgm:pt>
    <dgm:pt modelId="{8A2BBFD1-3171-4928-AEC4-1A3F8E25646E}" type="pres">
      <dgm:prSet presAssocID="{79B1B6C7-A449-4B3C-9013-A29E2B58E5AA}" presName="vert2" presStyleCnt="0"/>
      <dgm:spPr/>
    </dgm:pt>
    <dgm:pt modelId="{074E4F74-1D05-4347-B442-1F05DC1AF3E0}" type="pres">
      <dgm:prSet presAssocID="{79B1B6C7-A449-4B3C-9013-A29E2B58E5AA}" presName="thinLine2b" presStyleLbl="callout" presStyleIdx="1" presStyleCnt="5"/>
      <dgm:spPr/>
    </dgm:pt>
    <dgm:pt modelId="{69496045-E777-4789-A33F-42481785516D}" type="pres">
      <dgm:prSet presAssocID="{79B1B6C7-A449-4B3C-9013-A29E2B58E5AA}" presName="vertSpace2b" presStyleCnt="0"/>
      <dgm:spPr/>
    </dgm:pt>
    <dgm:pt modelId="{7702A9F6-C8C8-491A-81CB-C34070B417F9}" type="pres">
      <dgm:prSet presAssocID="{CCA1EC03-FE3B-4658-840C-C5EDE483F545}" presName="horz2" presStyleCnt="0"/>
      <dgm:spPr/>
    </dgm:pt>
    <dgm:pt modelId="{21F36931-E545-4DC7-A0F9-862E1FB04AC7}" type="pres">
      <dgm:prSet presAssocID="{CCA1EC03-FE3B-4658-840C-C5EDE483F545}" presName="horzSpace2" presStyleCnt="0"/>
      <dgm:spPr/>
    </dgm:pt>
    <dgm:pt modelId="{F3C1A335-5D8F-469F-9501-33F6304D7620}" type="pres">
      <dgm:prSet presAssocID="{CCA1EC03-FE3B-4658-840C-C5EDE483F545}" presName="tx2" presStyleLbl="revTx" presStyleIdx="3" presStyleCnt="6"/>
      <dgm:spPr/>
      <dgm:t>
        <a:bodyPr/>
        <a:lstStyle/>
        <a:p>
          <a:endParaRPr lang="zh-CN" altLang="en-US"/>
        </a:p>
      </dgm:t>
    </dgm:pt>
    <dgm:pt modelId="{F36B7171-6417-4E1F-9B74-B8361E581472}" type="pres">
      <dgm:prSet presAssocID="{CCA1EC03-FE3B-4658-840C-C5EDE483F545}" presName="vert2" presStyleCnt="0"/>
      <dgm:spPr/>
    </dgm:pt>
    <dgm:pt modelId="{5650D803-28D1-40B3-80E3-9BF7E256354F}" type="pres">
      <dgm:prSet presAssocID="{CCA1EC03-FE3B-4658-840C-C5EDE483F545}" presName="thinLine2b" presStyleLbl="callout" presStyleIdx="2" presStyleCnt="5"/>
      <dgm:spPr/>
    </dgm:pt>
    <dgm:pt modelId="{3727E146-C28C-4574-A2F2-C351BF389BC3}" type="pres">
      <dgm:prSet presAssocID="{CCA1EC03-FE3B-4658-840C-C5EDE483F545}" presName="vertSpace2b" presStyleCnt="0"/>
      <dgm:spPr/>
    </dgm:pt>
    <dgm:pt modelId="{CB2FDEDB-0E2A-4153-AC28-BE8E28F226B6}" type="pres">
      <dgm:prSet presAssocID="{246DA778-4F4E-4ECA-AFE5-5A19E802A77F}" presName="horz2" presStyleCnt="0"/>
      <dgm:spPr/>
    </dgm:pt>
    <dgm:pt modelId="{F1C1BEA5-2AE4-4EF0-9C2C-5270D5BDE99C}" type="pres">
      <dgm:prSet presAssocID="{246DA778-4F4E-4ECA-AFE5-5A19E802A77F}" presName="horzSpace2" presStyleCnt="0"/>
      <dgm:spPr/>
    </dgm:pt>
    <dgm:pt modelId="{FACA1EAF-4AC1-44B6-8C04-A3A30C8BA486}" type="pres">
      <dgm:prSet presAssocID="{246DA778-4F4E-4ECA-AFE5-5A19E802A77F}" presName="tx2" presStyleLbl="revTx" presStyleIdx="4" presStyleCnt="6"/>
      <dgm:spPr/>
      <dgm:t>
        <a:bodyPr/>
        <a:lstStyle/>
        <a:p>
          <a:endParaRPr lang="zh-CN" altLang="en-US"/>
        </a:p>
      </dgm:t>
    </dgm:pt>
    <dgm:pt modelId="{17B0C825-637F-4CA8-9682-5C3745D658D2}" type="pres">
      <dgm:prSet presAssocID="{246DA778-4F4E-4ECA-AFE5-5A19E802A77F}" presName="vert2" presStyleCnt="0"/>
      <dgm:spPr/>
    </dgm:pt>
    <dgm:pt modelId="{3A4F02AA-01F4-48EE-ACF4-4F15B53A8FE2}" type="pres">
      <dgm:prSet presAssocID="{246DA778-4F4E-4ECA-AFE5-5A19E802A77F}" presName="thinLine2b" presStyleLbl="callout" presStyleIdx="3" presStyleCnt="5"/>
      <dgm:spPr/>
    </dgm:pt>
    <dgm:pt modelId="{785F9649-4761-4495-90CC-8BCD4C5C0FDA}" type="pres">
      <dgm:prSet presAssocID="{246DA778-4F4E-4ECA-AFE5-5A19E802A77F}" presName="vertSpace2b" presStyleCnt="0"/>
      <dgm:spPr/>
    </dgm:pt>
    <dgm:pt modelId="{3A0BED1D-5E7C-4A37-BB75-D381B6F89C73}" type="pres">
      <dgm:prSet presAssocID="{7FD3682D-A718-4414-BCD3-5D0EEBCA57C7}" presName="horz2" presStyleCnt="0"/>
      <dgm:spPr/>
    </dgm:pt>
    <dgm:pt modelId="{22BB4172-174F-41D6-839A-60773BDEFAD6}" type="pres">
      <dgm:prSet presAssocID="{7FD3682D-A718-4414-BCD3-5D0EEBCA57C7}" presName="horzSpace2" presStyleCnt="0"/>
      <dgm:spPr/>
    </dgm:pt>
    <dgm:pt modelId="{C403BC5F-60DA-4FA4-888A-7BEDCFC131AA}" type="pres">
      <dgm:prSet presAssocID="{7FD3682D-A718-4414-BCD3-5D0EEBCA57C7}" presName="tx2" presStyleLbl="revTx" presStyleIdx="5" presStyleCnt="6"/>
      <dgm:spPr/>
      <dgm:t>
        <a:bodyPr/>
        <a:lstStyle/>
        <a:p>
          <a:endParaRPr lang="zh-CN" altLang="en-US"/>
        </a:p>
      </dgm:t>
    </dgm:pt>
    <dgm:pt modelId="{74266D28-4577-42DB-9590-ECBE10E1C6D9}" type="pres">
      <dgm:prSet presAssocID="{7FD3682D-A718-4414-BCD3-5D0EEBCA57C7}" presName="vert2" presStyleCnt="0"/>
      <dgm:spPr/>
    </dgm:pt>
    <dgm:pt modelId="{B3FF9D12-BED9-4DBA-B39E-FBE82ECD05F0}" type="pres">
      <dgm:prSet presAssocID="{7FD3682D-A718-4414-BCD3-5D0EEBCA57C7}" presName="thinLine2b" presStyleLbl="callout" presStyleIdx="4" presStyleCnt="5"/>
      <dgm:spPr/>
    </dgm:pt>
    <dgm:pt modelId="{7F91C472-D805-44E8-99A9-CB354F123ABE}" type="pres">
      <dgm:prSet presAssocID="{7FD3682D-A718-4414-BCD3-5D0EEBCA57C7}" presName="vertSpace2b" presStyleCnt="0"/>
      <dgm:spPr/>
    </dgm:pt>
  </dgm:ptLst>
  <dgm:cxnLst>
    <dgm:cxn modelId="{9B0FA53C-F6D3-47CB-90CB-DE87D77C6B6B}" srcId="{BB832965-309E-47DC-8345-0BB0884B81EA}" destId="{79B1B6C7-A449-4B3C-9013-A29E2B58E5AA}" srcOrd="1" destOrd="0" parTransId="{6F9D5680-9F9F-45C3-99DD-36D41568AA2B}" sibTransId="{8278268A-53BE-441A-8B14-407FA6D691B1}"/>
    <dgm:cxn modelId="{08532F2B-0C74-416F-A121-DB6A8C0EB1FF}" type="presOf" srcId="{1CED5118-63CE-42B3-8073-52360DDC89C2}" destId="{ADDDA3C2-4CB4-491E-B7BC-BF36838B05AE}" srcOrd="0" destOrd="0" presId="urn:microsoft.com/office/officeart/2008/layout/LinedList"/>
    <dgm:cxn modelId="{F9BD0035-09E5-4D25-84B1-4B1B5AD3B81B}" srcId="{BB832965-309E-47DC-8345-0BB0884B81EA}" destId="{CCA1EC03-FE3B-4658-840C-C5EDE483F545}" srcOrd="2" destOrd="0" parTransId="{68846F12-E8A5-4EEB-983E-83714B530084}" sibTransId="{6F31A308-B9A6-4933-896E-2D74A0C1B717}"/>
    <dgm:cxn modelId="{EFA20432-C490-4AB2-A612-D88F5EE939B9}" type="presOf" srcId="{246DA778-4F4E-4ECA-AFE5-5A19E802A77F}" destId="{FACA1EAF-4AC1-44B6-8C04-A3A30C8BA486}" srcOrd="0" destOrd="0" presId="urn:microsoft.com/office/officeart/2008/layout/LinedList"/>
    <dgm:cxn modelId="{CDDA1232-288C-4F38-B751-E09A3959651B}" type="presOf" srcId="{BB832965-309E-47DC-8345-0BB0884B81EA}" destId="{2C4CD03A-FF73-4C55-A707-3E0E92199813}" srcOrd="0" destOrd="0" presId="urn:microsoft.com/office/officeart/2008/layout/LinedList"/>
    <dgm:cxn modelId="{8D8C737E-6E2F-4199-86AE-724AF71E0D83}" srcId="{FE45A006-87B5-47E9-9D10-1001F94A7CC4}" destId="{BB832965-309E-47DC-8345-0BB0884B81EA}" srcOrd="0" destOrd="0" parTransId="{EB637758-B55E-495B-BFBE-1EFCA184D5CA}" sibTransId="{4EA545E1-8B59-4F84-9AC6-2CFF58FAF50C}"/>
    <dgm:cxn modelId="{5FBA7C8F-0AB0-4096-B0D5-79B92E634F49}" type="presOf" srcId="{79B1B6C7-A449-4B3C-9013-A29E2B58E5AA}" destId="{6288ECE3-C7F6-45D8-B07E-1B5ACD7239F0}" srcOrd="0" destOrd="0" presId="urn:microsoft.com/office/officeart/2008/layout/LinedList"/>
    <dgm:cxn modelId="{3F6B297E-03B5-4CEB-9C13-926B669E92CD}" type="presOf" srcId="{FE45A006-87B5-47E9-9D10-1001F94A7CC4}" destId="{2EF371DD-5E94-4BA8-81E4-50C790F3067C}" srcOrd="0" destOrd="0" presId="urn:microsoft.com/office/officeart/2008/layout/LinedList"/>
    <dgm:cxn modelId="{5DFA5AB7-F9AF-44DC-80C2-974629571843}" type="presOf" srcId="{CCA1EC03-FE3B-4658-840C-C5EDE483F545}" destId="{F3C1A335-5D8F-469F-9501-33F6304D7620}" srcOrd="0" destOrd="0" presId="urn:microsoft.com/office/officeart/2008/layout/LinedList"/>
    <dgm:cxn modelId="{39F114C5-14C2-4628-9EF5-625DF8EA5971}" srcId="{BB832965-309E-47DC-8345-0BB0884B81EA}" destId="{1CED5118-63CE-42B3-8073-52360DDC89C2}" srcOrd="0" destOrd="0" parTransId="{08489CB1-856C-4ED6-9695-ED1BF2F0D5EF}" sibTransId="{18FBC36D-7686-4DC2-8799-7FB7F63BBEA3}"/>
    <dgm:cxn modelId="{D28279A7-3D9F-4879-BC70-23834EE9D729}" type="presOf" srcId="{7FD3682D-A718-4414-BCD3-5D0EEBCA57C7}" destId="{C403BC5F-60DA-4FA4-888A-7BEDCFC131AA}" srcOrd="0" destOrd="0" presId="urn:microsoft.com/office/officeart/2008/layout/LinedList"/>
    <dgm:cxn modelId="{350B0EB4-4F1F-4585-84B3-22432AB02A75}" srcId="{BB832965-309E-47DC-8345-0BB0884B81EA}" destId="{246DA778-4F4E-4ECA-AFE5-5A19E802A77F}" srcOrd="3" destOrd="0" parTransId="{6F8F540E-84BA-4700-91CB-EF465F898159}" sibTransId="{A74A0963-FEBD-4047-B2D2-F59B1004A525}"/>
    <dgm:cxn modelId="{607F6BE4-8EAC-4523-8588-95CDC3A80A61}" srcId="{BB832965-309E-47DC-8345-0BB0884B81EA}" destId="{7FD3682D-A718-4414-BCD3-5D0EEBCA57C7}" srcOrd="4" destOrd="0" parTransId="{B203DA18-62CC-4613-AF9D-E7C93FAC73C8}" sibTransId="{454E73B5-4FBE-4697-97F8-6B850E6C7C8B}"/>
    <dgm:cxn modelId="{E96971F8-CEDF-4D46-AA1F-585530391EF2}" type="presParOf" srcId="{2EF371DD-5E94-4BA8-81E4-50C790F3067C}" destId="{956C331D-CA96-4347-B790-0603B423BC7B}" srcOrd="0" destOrd="0" presId="urn:microsoft.com/office/officeart/2008/layout/LinedList"/>
    <dgm:cxn modelId="{03D0696A-3C2A-4A10-81DD-5715255A6DAB}" type="presParOf" srcId="{2EF371DD-5E94-4BA8-81E4-50C790F3067C}" destId="{C249749C-7F70-49EB-B0EA-190C50E82D5D}" srcOrd="1" destOrd="0" presId="urn:microsoft.com/office/officeart/2008/layout/LinedList"/>
    <dgm:cxn modelId="{9B573DB9-4559-41A3-B921-9976D0E6284E}" type="presParOf" srcId="{C249749C-7F70-49EB-B0EA-190C50E82D5D}" destId="{2C4CD03A-FF73-4C55-A707-3E0E92199813}" srcOrd="0" destOrd="0" presId="urn:microsoft.com/office/officeart/2008/layout/LinedList"/>
    <dgm:cxn modelId="{DFCAF48A-6577-4C8A-86E5-54B5DD7DD093}" type="presParOf" srcId="{C249749C-7F70-49EB-B0EA-190C50E82D5D}" destId="{25C91EA1-F1F4-476D-AB16-1BE6151A8F68}" srcOrd="1" destOrd="0" presId="urn:microsoft.com/office/officeart/2008/layout/LinedList"/>
    <dgm:cxn modelId="{A54F66FF-C697-47AD-82FB-B49EDECA141B}" type="presParOf" srcId="{25C91EA1-F1F4-476D-AB16-1BE6151A8F68}" destId="{062824A1-613A-4DE8-89BF-DE49EFCBE2B6}" srcOrd="0" destOrd="0" presId="urn:microsoft.com/office/officeart/2008/layout/LinedList"/>
    <dgm:cxn modelId="{2D404CBA-BAC1-4040-AA64-CAC80CB7E223}" type="presParOf" srcId="{25C91EA1-F1F4-476D-AB16-1BE6151A8F68}" destId="{E7CB089E-1931-4434-A6AB-9810120E60CD}" srcOrd="1" destOrd="0" presId="urn:microsoft.com/office/officeart/2008/layout/LinedList"/>
    <dgm:cxn modelId="{2C45B527-D5B8-459E-8B8C-C249060060A0}" type="presParOf" srcId="{E7CB089E-1931-4434-A6AB-9810120E60CD}" destId="{B84092E5-9319-4E4B-9ABE-0F9FC4288331}" srcOrd="0" destOrd="0" presId="urn:microsoft.com/office/officeart/2008/layout/LinedList"/>
    <dgm:cxn modelId="{2F45C0FD-512F-465D-A734-779177AFC1EC}" type="presParOf" srcId="{E7CB089E-1931-4434-A6AB-9810120E60CD}" destId="{ADDDA3C2-4CB4-491E-B7BC-BF36838B05AE}" srcOrd="1" destOrd="0" presId="urn:microsoft.com/office/officeart/2008/layout/LinedList"/>
    <dgm:cxn modelId="{9E489A0A-363B-4E68-998E-8129479C37D2}" type="presParOf" srcId="{E7CB089E-1931-4434-A6AB-9810120E60CD}" destId="{F1AA7DEE-CB78-4E2A-BBD1-CABB1A504409}" srcOrd="2" destOrd="0" presId="urn:microsoft.com/office/officeart/2008/layout/LinedList"/>
    <dgm:cxn modelId="{C90E19C5-5BAA-4839-9F9F-BAA7E67E9FCA}" type="presParOf" srcId="{25C91EA1-F1F4-476D-AB16-1BE6151A8F68}" destId="{1D6ACE1B-C9EC-40BE-B7DA-BAD6D9A08F84}" srcOrd="2" destOrd="0" presId="urn:microsoft.com/office/officeart/2008/layout/LinedList"/>
    <dgm:cxn modelId="{06E0FDB2-D8BC-4602-A106-68057723C6C8}" type="presParOf" srcId="{25C91EA1-F1F4-476D-AB16-1BE6151A8F68}" destId="{5AFF5E52-AE5D-47D9-A2F2-09DC9EB19A67}" srcOrd="3" destOrd="0" presId="urn:microsoft.com/office/officeart/2008/layout/LinedList"/>
    <dgm:cxn modelId="{DC8B4400-C7B6-478B-A261-A95D1F180E15}" type="presParOf" srcId="{25C91EA1-F1F4-476D-AB16-1BE6151A8F68}" destId="{7EC232B9-6A66-42EA-AC8D-6AA3953E1145}" srcOrd="4" destOrd="0" presId="urn:microsoft.com/office/officeart/2008/layout/LinedList"/>
    <dgm:cxn modelId="{62DE7F73-01AC-4FFE-B031-B834CC2EEB2E}" type="presParOf" srcId="{7EC232B9-6A66-42EA-AC8D-6AA3953E1145}" destId="{7FD93A61-F9D7-4B94-A5CE-0A8C65CC300E}" srcOrd="0" destOrd="0" presId="urn:microsoft.com/office/officeart/2008/layout/LinedList"/>
    <dgm:cxn modelId="{EBE187FC-E39C-4471-B895-26D8656D3229}" type="presParOf" srcId="{7EC232B9-6A66-42EA-AC8D-6AA3953E1145}" destId="{6288ECE3-C7F6-45D8-B07E-1B5ACD7239F0}" srcOrd="1" destOrd="0" presId="urn:microsoft.com/office/officeart/2008/layout/LinedList"/>
    <dgm:cxn modelId="{D3570A5C-621F-4CB0-A719-6C442AE03C85}" type="presParOf" srcId="{7EC232B9-6A66-42EA-AC8D-6AA3953E1145}" destId="{8A2BBFD1-3171-4928-AEC4-1A3F8E25646E}" srcOrd="2" destOrd="0" presId="urn:microsoft.com/office/officeart/2008/layout/LinedList"/>
    <dgm:cxn modelId="{2627782C-5A69-4949-8513-249DD6A556DD}" type="presParOf" srcId="{25C91EA1-F1F4-476D-AB16-1BE6151A8F68}" destId="{074E4F74-1D05-4347-B442-1F05DC1AF3E0}" srcOrd="5" destOrd="0" presId="urn:microsoft.com/office/officeart/2008/layout/LinedList"/>
    <dgm:cxn modelId="{B0AC74AF-38D0-4203-BA5D-88EFE71E3374}" type="presParOf" srcId="{25C91EA1-F1F4-476D-AB16-1BE6151A8F68}" destId="{69496045-E777-4789-A33F-42481785516D}" srcOrd="6" destOrd="0" presId="urn:microsoft.com/office/officeart/2008/layout/LinedList"/>
    <dgm:cxn modelId="{91FE0998-3026-4A1A-AD00-EC28FA53C7E5}" type="presParOf" srcId="{25C91EA1-F1F4-476D-AB16-1BE6151A8F68}" destId="{7702A9F6-C8C8-491A-81CB-C34070B417F9}" srcOrd="7" destOrd="0" presId="urn:microsoft.com/office/officeart/2008/layout/LinedList"/>
    <dgm:cxn modelId="{23450F9F-F786-45CD-8A2F-0734AA5D3317}" type="presParOf" srcId="{7702A9F6-C8C8-491A-81CB-C34070B417F9}" destId="{21F36931-E545-4DC7-A0F9-862E1FB04AC7}" srcOrd="0" destOrd="0" presId="urn:microsoft.com/office/officeart/2008/layout/LinedList"/>
    <dgm:cxn modelId="{F49E3F11-24F9-44B9-A675-0D051F0CB2EB}" type="presParOf" srcId="{7702A9F6-C8C8-491A-81CB-C34070B417F9}" destId="{F3C1A335-5D8F-469F-9501-33F6304D7620}" srcOrd="1" destOrd="0" presId="urn:microsoft.com/office/officeart/2008/layout/LinedList"/>
    <dgm:cxn modelId="{429A05DD-49A6-4CBE-B6E0-B29A10FBD870}" type="presParOf" srcId="{7702A9F6-C8C8-491A-81CB-C34070B417F9}" destId="{F36B7171-6417-4E1F-9B74-B8361E581472}" srcOrd="2" destOrd="0" presId="urn:microsoft.com/office/officeart/2008/layout/LinedList"/>
    <dgm:cxn modelId="{33C74260-6318-417B-ADF8-1E25F1A2DA75}" type="presParOf" srcId="{25C91EA1-F1F4-476D-AB16-1BE6151A8F68}" destId="{5650D803-28D1-40B3-80E3-9BF7E256354F}" srcOrd="8" destOrd="0" presId="urn:microsoft.com/office/officeart/2008/layout/LinedList"/>
    <dgm:cxn modelId="{A9FBD073-41D4-4BE1-8846-A6BDBBCB23A7}" type="presParOf" srcId="{25C91EA1-F1F4-476D-AB16-1BE6151A8F68}" destId="{3727E146-C28C-4574-A2F2-C351BF389BC3}" srcOrd="9" destOrd="0" presId="urn:microsoft.com/office/officeart/2008/layout/LinedList"/>
    <dgm:cxn modelId="{78F0216B-24E4-4001-9B07-21FF09AA627B}" type="presParOf" srcId="{25C91EA1-F1F4-476D-AB16-1BE6151A8F68}" destId="{CB2FDEDB-0E2A-4153-AC28-BE8E28F226B6}" srcOrd="10" destOrd="0" presId="urn:microsoft.com/office/officeart/2008/layout/LinedList"/>
    <dgm:cxn modelId="{DA48CA30-6D02-4F4A-A672-897D0255382A}" type="presParOf" srcId="{CB2FDEDB-0E2A-4153-AC28-BE8E28F226B6}" destId="{F1C1BEA5-2AE4-4EF0-9C2C-5270D5BDE99C}" srcOrd="0" destOrd="0" presId="urn:microsoft.com/office/officeart/2008/layout/LinedList"/>
    <dgm:cxn modelId="{5385CFD9-EC19-4A75-9236-2AEB5135854B}" type="presParOf" srcId="{CB2FDEDB-0E2A-4153-AC28-BE8E28F226B6}" destId="{FACA1EAF-4AC1-44B6-8C04-A3A30C8BA486}" srcOrd="1" destOrd="0" presId="urn:microsoft.com/office/officeart/2008/layout/LinedList"/>
    <dgm:cxn modelId="{8F22B20E-48B4-4286-9788-03C04184BEFF}" type="presParOf" srcId="{CB2FDEDB-0E2A-4153-AC28-BE8E28F226B6}" destId="{17B0C825-637F-4CA8-9682-5C3745D658D2}" srcOrd="2" destOrd="0" presId="urn:microsoft.com/office/officeart/2008/layout/LinedList"/>
    <dgm:cxn modelId="{7F2C54DF-0AB6-43E8-822D-27F58E62B3EA}" type="presParOf" srcId="{25C91EA1-F1F4-476D-AB16-1BE6151A8F68}" destId="{3A4F02AA-01F4-48EE-ACF4-4F15B53A8FE2}" srcOrd="11" destOrd="0" presId="urn:microsoft.com/office/officeart/2008/layout/LinedList"/>
    <dgm:cxn modelId="{7EFF6492-6825-476A-9C13-78DB7E02AAAE}" type="presParOf" srcId="{25C91EA1-F1F4-476D-AB16-1BE6151A8F68}" destId="{785F9649-4761-4495-90CC-8BCD4C5C0FDA}" srcOrd="12" destOrd="0" presId="urn:microsoft.com/office/officeart/2008/layout/LinedList"/>
    <dgm:cxn modelId="{6013FC46-A819-40BB-9758-60EC1434B6C8}" type="presParOf" srcId="{25C91EA1-F1F4-476D-AB16-1BE6151A8F68}" destId="{3A0BED1D-5E7C-4A37-BB75-D381B6F89C73}" srcOrd="13" destOrd="0" presId="urn:microsoft.com/office/officeart/2008/layout/LinedList"/>
    <dgm:cxn modelId="{82589488-C16D-4226-AC59-D9D403EA16C5}" type="presParOf" srcId="{3A0BED1D-5E7C-4A37-BB75-D381B6F89C73}" destId="{22BB4172-174F-41D6-839A-60773BDEFAD6}" srcOrd="0" destOrd="0" presId="urn:microsoft.com/office/officeart/2008/layout/LinedList"/>
    <dgm:cxn modelId="{6FE21DF6-204B-4476-91C4-7A867B1F8ED2}" type="presParOf" srcId="{3A0BED1D-5E7C-4A37-BB75-D381B6F89C73}" destId="{C403BC5F-60DA-4FA4-888A-7BEDCFC131AA}" srcOrd="1" destOrd="0" presId="urn:microsoft.com/office/officeart/2008/layout/LinedList"/>
    <dgm:cxn modelId="{5FC473E8-F23C-4421-9DA0-F8B926E75019}" type="presParOf" srcId="{3A0BED1D-5E7C-4A37-BB75-D381B6F89C73}" destId="{74266D28-4577-42DB-9590-ECBE10E1C6D9}" srcOrd="2" destOrd="0" presId="urn:microsoft.com/office/officeart/2008/layout/LinedList"/>
    <dgm:cxn modelId="{7F44E71A-856F-4902-9E6B-DBE1D252BE21}" type="presParOf" srcId="{25C91EA1-F1F4-476D-AB16-1BE6151A8F68}" destId="{B3FF9D12-BED9-4DBA-B39E-FBE82ECD05F0}" srcOrd="14" destOrd="0" presId="urn:microsoft.com/office/officeart/2008/layout/LinedList"/>
    <dgm:cxn modelId="{8BE823FE-A13E-4E1E-AD54-CF7E933C7B3B}" type="presParOf" srcId="{25C91EA1-F1F4-476D-AB16-1BE6151A8F68}" destId="{7F91C472-D805-44E8-99A9-CB354F123ABE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B7D0C907-B460-4B8F-80F4-B9554FFA58A7}" type="doc">
      <dgm:prSet loTypeId="urn:microsoft.com/office/officeart/2005/8/layout/target3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1AA4C74-8548-4B54-A463-F376CBFD01A8}">
      <dgm:prSet phldrT="[文本]"/>
      <dgm:spPr/>
      <dgm:t>
        <a:bodyPr/>
        <a:lstStyle/>
        <a:p>
          <a:pPr algn="l"/>
          <a:r>
            <a:rPr lang="en-US" b="0" dirty="0" smtClean="0"/>
            <a:t>1</a:t>
          </a:r>
          <a:r>
            <a:rPr lang="zh-CN" b="0" dirty="0" smtClean="0"/>
            <a:t>．插入文框</a:t>
          </a:r>
          <a:endParaRPr lang="zh-CN" altLang="en-US" dirty="0"/>
        </a:p>
      </dgm:t>
    </dgm:pt>
    <dgm:pt modelId="{46F81E7C-3A47-4655-83C6-4E5EB271057E}" type="parTrans" cxnId="{8FC08E0D-494C-4396-9B8B-8D60B97A4100}">
      <dgm:prSet/>
      <dgm:spPr/>
      <dgm:t>
        <a:bodyPr/>
        <a:lstStyle/>
        <a:p>
          <a:endParaRPr lang="zh-CN" altLang="en-US"/>
        </a:p>
      </dgm:t>
    </dgm:pt>
    <dgm:pt modelId="{9034AC88-4BEF-4FE8-9BA2-177E86AFA819}" type="sibTrans" cxnId="{8FC08E0D-494C-4396-9B8B-8D60B97A4100}">
      <dgm:prSet/>
      <dgm:spPr/>
      <dgm:t>
        <a:bodyPr/>
        <a:lstStyle/>
        <a:p>
          <a:endParaRPr lang="zh-CN" altLang="en-US"/>
        </a:p>
      </dgm:t>
    </dgm:pt>
    <dgm:pt modelId="{FF1A325E-B455-448E-9EC7-740F98E9472D}">
      <dgm:prSet phldrT="[文本]"/>
      <dgm:spPr/>
      <dgm:t>
        <a:bodyPr/>
        <a:lstStyle/>
        <a:p>
          <a:r>
            <a:rPr lang="en-US" b="0" dirty="0" smtClean="0"/>
            <a:t>2</a:t>
          </a:r>
          <a:r>
            <a:rPr lang="zh-CN" b="0" dirty="0" smtClean="0"/>
            <a:t>．设置文本框格式</a:t>
          </a:r>
          <a:endParaRPr lang="zh-CN" altLang="en-US" dirty="0"/>
        </a:p>
      </dgm:t>
    </dgm:pt>
    <dgm:pt modelId="{F7A14F82-33D3-4496-87C4-2A7F7DDD5BB8}" type="parTrans" cxnId="{3051E345-6425-4151-8804-759126B59DD6}">
      <dgm:prSet/>
      <dgm:spPr/>
      <dgm:t>
        <a:bodyPr/>
        <a:lstStyle/>
        <a:p>
          <a:endParaRPr lang="zh-CN" altLang="en-US"/>
        </a:p>
      </dgm:t>
    </dgm:pt>
    <dgm:pt modelId="{5EC1C250-AF9C-4834-9144-211EB5876E12}" type="sibTrans" cxnId="{3051E345-6425-4151-8804-759126B59DD6}">
      <dgm:prSet/>
      <dgm:spPr/>
      <dgm:t>
        <a:bodyPr/>
        <a:lstStyle/>
        <a:p>
          <a:endParaRPr lang="zh-CN" altLang="en-US"/>
        </a:p>
      </dgm:t>
    </dgm:pt>
    <dgm:pt modelId="{3338F290-8BAB-454F-8C15-6016D1723EAD}">
      <dgm:prSet phldrT="[文本]"/>
      <dgm:spPr/>
      <dgm:t>
        <a:bodyPr/>
        <a:lstStyle/>
        <a:p>
          <a:pPr algn="l"/>
          <a:r>
            <a:rPr lang="en-US" b="0" dirty="0" smtClean="0"/>
            <a:t>3</a:t>
          </a:r>
          <a:r>
            <a:rPr lang="zh-CN" b="0" dirty="0" smtClean="0"/>
            <a:t>．文本框的链接</a:t>
          </a:r>
          <a:endParaRPr lang="zh-CN" altLang="en-US" dirty="0"/>
        </a:p>
      </dgm:t>
    </dgm:pt>
    <dgm:pt modelId="{EDCE8880-C63C-4947-9E3B-47789CC2648C}" type="parTrans" cxnId="{EC0E74B5-5408-4943-AD38-6E82BECDFD9D}">
      <dgm:prSet/>
      <dgm:spPr/>
      <dgm:t>
        <a:bodyPr/>
        <a:lstStyle/>
        <a:p>
          <a:endParaRPr lang="zh-CN" altLang="en-US"/>
        </a:p>
      </dgm:t>
    </dgm:pt>
    <dgm:pt modelId="{A32A10CF-996B-4926-B538-60C371847360}" type="sibTrans" cxnId="{EC0E74B5-5408-4943-AD38-6E82BECDFD9D}">
      <dgm:prSet/>
      <dgm:spPr/>
      <dgm:t>
        <a:bodyPr/>
        <a:lstStyle/>
        <a:p>
          <a:endParaRPr lang="zh-CN" altLang="en-US"/>
        </a:p>
      </dgm:t>
    </dgm:pt>
    <dgm:pt modelId="{3113FC93-C017-43C2-BAA7-B590C40EFC9A}" type="pres">
      <dgm:prSet presAssocID="{B7D0C907-B460-4B8F-80F4-B9554FFA58A7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83E8BD18-B962-490B-A7B6-9503ACA82076}" type="pres">
      <dgm:prSet presAssocID="{31AA4C74-8548-4B54-A463-F376CBFD01A8}" presName="circle1" presStyleLbl="node1" presStyleIdx="0" presStyleCnt="3"/>
      <dgm:spPr/>
    </dgm:pt>
    <dgm:pt modelId="{773584C5-A87D-4EB0-9713-9D52145F3B64}" type="pres">
      <dgm:prSet presAssocID="{31AA4C74-8548-4B54-A463-F376CBFD01A8}" presName="space" presStyleCnt="0"/>
      <dgm:spPr/>
    </dgm:pt>
    <dgm:pt modelId="{B0B4CC94-016D-4699-8503-75B947C76189}" type="pres">
      <dgm:prSet presAssocID="{31AA4C74-8548-4B54-A463-F376CBFD01A8}" presName="rect1" presStyleLbl="alignAcc1" presStyleIdx="0" presStyleCnt="3"/>
      <dgm:spPr/>
      <dgm:t>
        <a:bodyPr/>
        <a:lstStyle/>
        <a:p>
          <a:endParaRPr lang="zh-CN" altLang="en-US"/>
        </a:p>
      </dgm:t>
    </dgm:pt>
    <dgm:pt modelId="{B609E68E-ED56-453E-B8E0-F1B9854814E6}" type="pres">
      <dgm:prSet presAssocID="{FF1A325E-B455-448E-9EC7-740F98E9472D}" presName="vertSpace2" presStyleLbl="node1" presStyleIdx="0" presStyleCnt="3"/>
      <dgm:spPr/>
    </dgm:pt>
    <dgm:pt modelId="{2C56FDA8-80D1-4CC1-AB12-429B2AA903E4}" type="pres">
      <dgm:prSet presAssocID="{FF1A325E-B455-448E-9EC7-740F98E9472D}" presName="circle2" presStyleLbl="node1" presStyleIdx="1" presStyleCnt="3"/>
      <dgm:spPr/>
    </dgm:pt>
    <dgm:pt modelId="{CFA33E76-5150-4351-8D98-F615FF7C2079}" type="pres">
      <dgm:prSet presAssocID="{FF1A325E-B455-448E-9EC7-740F98E9472D}" presName="rect2" presStyleLbl="alignAcc1" presStyleIdx="1" presStyleCnt="3"/>
      <dgm:spPr/>
      <dgm:t>
        <a:bodyPr/>
        <a:lstStyle/>
        <a:p>
          <a:endParaRPr lang="zh-CN" altLang="en-US"/>
        </a:p>
      </dgm:t>
    </dgm:pt>
    <dgm:pt modelId="{353B950D-EDDE-43F1-BBF6-73C73868CFDF}" type="pres">
      <dgm:prSet presAssocID="{3338F290-8BAB-454F-8C15-6016D1723EAD}" presName="vertSpace3" presStyleLbl="node1" presStyleIdx="1" presStyleCnt="3"/>
      <dgm:spPr/>
    </dgm:pt>
    <dgm:pt modelId="{1854AE45-4FD4-4DB0-B26B-1F56AD144148}" type="pres">
      <dgm:prSet presAssocID="{3338F290-8BAB-454F-8C15-6016D1723EAD}" presName="circle3" presStyleLbl="node1" presStyleIdx="2" presStyleCnt="3"/>
      <dgm:spPr/>
    </dgm:pt>
    <dgm:pt modelId="{2D73F565-DB15-461B-8F06-63A759754FA8}" type="pres">
      <dgm:prSet presAssocID="{3338F290-8BAB-454F-8C15-6016D1723EAD}" presName="rect3" presStyleLbl="alignAcc1" presStyleIdx="2" presStyleCnt="3"/>
      <dgm:spPr/>
      <dgm:t>
        <a:bodyPr/>
        <a:lstStyle/>
        <a:p>
          <a:endParaRPr lang="zh-CN" altLang="en-US"/>
        </a:p>
      </dgm:t>
    </dgm:pt>
    <dgm:pt modelId="{54439D81-9350-4767-8173-6B11098DDC38}" type="pres">
      <dgm:prSet presAssocID="{31AA4C74-8548-4B54-A463-F376CBFD01A8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30657111-6ABA-4358-BE79-6CA56B42FFFF}" type="pres">
      <dgm:prSet presAssocID="{FF1A325E-B455-448E-9EC7-740F98E9472D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40E607-3E85-4AE7-BA70-592F1C65F841}" type="pres">
      <dgm:prSet presAssocID="{3338F290-8BAB-454F-8C15-6016D1723EAD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C0E74B5-5408-4943-AD38-6E82BECDFD9D}" srcId="{B7D0C907-B460-4B8F-80F4-B9554FFA58A7}" destId="{3338F290-8BAB-454F-8C15-6016D1723EAD}" srcOrd="2" destOrd="0" parTransId="{EDCE8880-C63C-4947-9E3B-47789CC2648C}" sibTransId="{A32A10CF-996B-4926-B538-60C371847360}"/>
    <dgm:cxn modelId="{49892CE3-2BB2-4DF2-833B-B03FE1D1BAE7}" type="presOf" srcId="{3338F290-8BAB-454F-8C15-6016D1723EAD}" destId="{2D73F565-DB15-461B-8F06-63A759754FA8}" srcOrd="0" destOrd="0" presId="urn:microsoft.com/office/officeart/2005/8/layout/target3"/>
    <dgm:cxn modelId="{C9318872-C548-409F-8F73-800741BDC9A4}" type="presOf" srcId="{3338F290-8BAB-454F-8C15-6016D1723EAD}" destId="{5040E607-3E85-4AE7-BA70-592F1C65F841}" srcOrd="1" destOrd="0" presId="urn:microsoft.com/office/officeart/2005/8/layout/target3"/>
    <dgm:cxn modelId="{730DB9BF-9FF5-45FA-B6F5-8B122D7FC291}" type="presOf" srcId="{31AA4C74-8548-4B54-A463-F376CBFD01A8}" destId="{B0B4CC94-016D-4699-8503-75B947C76189}" srcOrd="0" destOrd="0" presId="urn:microsoft.com/office/officeart/2005/8/layout/target3"/>
    <dgm:cxn modelId="{3051E345-6425-4151-8804-759126B59DD6}" srcId="{B7D0C907-B460-4B8F-80F4-B9554FFA58A7}" destId="{FF1A325E-B455-448E-9EC7-740F98E9472D}" srcOrd="1" destOrd="0" parTransId="{F7A14F82-33D3-4496-87C4-2A7F7DDD5BB8}" sibTransId="{5EC1C250-AF9C-4834-9144-211EB5876E12}"/>
    <dgm:cxn modelId="{8FC08E0D-494C-4396-9B8B-8D60B97A4100}" srcId="{B7D0C907-B460-4B8F-80F4-B9554FFA58A7}" destId="{31AA4C74-8548-4B54-A463-F376CBFD01A8}" srcOrd="0" destOrd="0" parTransId="{46F81E7C-3A47-4655-83C6-4E5EB271057E}" sibTransId="{9034AC88-4BEF-4FE8-9BA2-177E86AFA819}"/>
    <dgm:cxn modelId="{2F18E303-C135-4DE4-A7F2-75EAF8FE7FFE}" type="presOf" srcId="{FF1A325E-B455-448E-9EC7-740F98E9472D}" destId="{CFA33E76-5150-4351-8D98-F615FF7C2079}" srcOrd="0" destOrd="0" presId="urn:microsoft.com/office/officeart/2005/8/layout/target3"/>
    <dgm:cxn modelId="{8CCA2DE4-7681-47EA-A3E5-836FE6E027E0}" type="presOf" srcId="{FF1A325E-B455-448E-9EC7-740F98E9472D}" destId="{30657111-6ABA-4358-BE79-6CA56B42FFFF}" srcOrd="1" destOrd="0" presId="urn:microsoft.com/office/officeart/2005/8/layout/target3"/>
    <dgm:cxn modelId="{26CD6D91-895D-4BF8-B92B-93E7E362453A}" type="presOf" srcId="{B7D0C907-B460-4B8F-80F4-B9554FFA58A7}" destId="{3113FC93-C017-43C2-BAA7-B590C40EFC9A}" srcOrd="0" destOrd="0" presId="urn:microsoft.com/office/officeart/2005/8/layout/target3"/>
    <dgm:cxn modelId="{5F0F67A9-6599-4255-A643-0845272D17C0}" type="presOf" srcId="{31AA4C74-8548-4B54-A463-F376CBFD01A8}" destId="{54439D81-9350-4767-8173-6B11098DDC38}" srcOrd="1" destOrd="0" presId="urn:microsoft.com/office/officeart/2005/8/layout/target3"/>
    <dgm:cxn modelId="{F674F188-88D6-49E4-935B-D234E6082AFA}" type="presParOf" srcId="{3113FC93-C017-43C2-BAA7-B590C40EFC9A}" destId="{83E8BD18-B962-490B-A7B6-9503ACA82076}" srcOrd="0" destOrd="0" presId="urn:microsoft.com/office/officeart/2005/8/layout/target3"/>
    <dgm:cxn modelId="{14F323EB-67F3-43CE-9C68-D5445F4A2941}" type="presParOf" srcId="{3113FC93-C017-43C2-BAA7-B590C40EFC9A}" destId="{773584C5-A87D-4EB0-9713-9D52145F3B64}" srcOrd="1" destOrd="0" presId="urn:microsoft.com/office/officeart/2005/8/layout/target3"/>
    <dgm:cxn modelId="{579D340B-08AA-479C-93CF-4D369378CA97}" type="presParOf" srcId="{3113FC93-C017-43C2-BAA7-B590C40EFC9A}" destId="{B0B4CC94-016D-4699-8503-75B947C76189}" srcOrd="2" destOrd="0" presId="urn:microsoft.com/office/officeart/2005/8/layout/target3"/>
    <dgm:cxn modelId="{CBFC44AB-F5E9-47C6-B358-CBBCA4513D72}" type="presParOf" srcId="{3113FC93-C017-43C2-BAA7-B590C40EFC9A}" destId="{B609E68E-ED56-453E-B8E0-F1B9854814E6}" srcOrd="3" destOrd="0" presId="urn:microsoft.com/office/officeart/2005/8/layout/target3"/>
    <dgm:cxn modelId="{DFBE31A8-60B8-4762-A003-82CD5F881BC0}" type="presParOf" srcId="{3113FC93-C017-43C2-BAA7-B590C40EFC9A}" destId="{2C56FDA8-80D1-4CC1-AB12-429B2AA903E4}" srcOrd="4" destOrd="0" presId="urn:microsoft.com/office/officeart/2005/8/layout/target3"/>
    <dgm:cxn modelId="{FBACA932-B14C-4E20-8178-E69518814336}" type="presParOf" srcId="{3113FC93-C017-43C2-BAA7-B590C40EFC9A}" destId="{CFA33E76-5150-4351-8D98-F615FF7C2079}" srcOrd="5" destOrd="0" presId="urn:microsoft.com/office/officeart/2005/8/layout/target3"/>
    <dgm:cxn modelId="{4AA70528-BAF4-4298-9609-4105C11E9B89}" type="presParOf" srcId="{3113FC93-C017-43C2-BAA7-B590C40EFC9A}" destId="{353B950D-EDDE-43F1-BBF6-73C73868CFDF}" srcOrd="6" destOrd="0" presId="urn:microsoft.com/office/officeart/2005/8/layout/target3"/>
    <dgm:cxn modelId="{B89A1FDA-5E35-4159-8410-D64AD414DE29}" type="presParOf" srcId="{3113FC93-C017-43C2-BAA7-B590C40EFC9A}" destId="{1854AE45-4FD4-4DB0-B26B-1F56AD144148}" srcOrd="7" destOrd="0" presId="urn:microsoft.com/office/officeart/2005/8/layout/target3"/>
    <dgm:cxn modelId="{C873DF5A-740D-437C-A0D7-C4DAEBC28726}" type="presParOf" srcId="{3113FC93-C017-43C2-BAA7-B590C40EFC9A}" destId="{2D73F565-DB15-461B-8F06-63A759754FA8}" srcOrd="8" destOrd="0" presId="urn:microsoft.com/office/officeart/2005/8/layout/target3"/>
    <dgm:cxn modelId="{B2473E0B-214B-42EE-A90C-44B9BA157F32}" type="presParOf" srcId="{3113FC93-C017-43C2-BAA7-B590C40EFC9A}" destId="{54439D81-9350-4767-8173-6B11098DDC38}" srcOrd="9" destOrd="0" presId="urn:microsoft.com/office/officeart/2005/8/layout/target3"/>
    <dgm:cxn modelId="{44C8076F-10AA-4D10-985E-919A4BA3BC0F}" type="presParOf" srcId="{3113FC93-C017-43C2-BAA7-B590C40EFC9A}" destId="{30657111-6ABA-4358-BE79-6CA56B42FFFF}" srcOrd="10" destOrd="0" presId="urn:microsoft.com/office/officeart/2005/8/layout/target3"/>
    <dgm:cxn modelId="{5B3A811C-2E66-4BD7-98F9-B02BB0B94801}" type="presParOf" srcId="{3113FC93-C017-43C2-BAA7-B590C40EFC9A}" destId="{5040E607-3E85-4AE7-BA70-592F1C65F841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6C3B99B2-74F9-4375-884D-73B744CF08C3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3E70195-FBCC-4567-9E2D-13AE4BFDB958}">
      <dgm:prSet phldrT="[文本]"/>
      <dgm:spPr/>
      <dgm:t>
        <a:bodyPr/>
        <a:lstStyle/>
        <a:p>
          <a:r>
            <a:rPr lang="en-US" b="0" dirty="0" smtClean="0"/>
            <a:t>1</a:t>
          </a:r>
          <a:r>
            <a:rPr lang="zh-CN" b="0" dirty="0" smtClean="0"/>
            <a:t>．插入表格</a:t>
          </a:r>
          <a:endParaRPr lang="zh-CN" altLang="en-US" dirty="0"/>
        </a:p>
      </dgm:t>
    </dgm:pt>
    <dgm:pt modelId="{7400218D-151E-4565-B3AA-50B609170BB9}" type="parTrans" cxnId="{7802002A-3BB6-4CBC-9E74-8E1D70E3CF21}">
      <dgm:prSet/>
      <dgm:spPr/>
      <dgm:t>
        <a:bodyPr/>
        <a:lstStyle/>
        <a:p>
          <a:endParaRPr lang="zh-CN" altLang="en-US"/>
        </a:p>
      </dgm:t>
    </dgm:pt>
    <dgm:pt modelId="{43016AF0-6B2B-45FC-843B-CA9DD8328658}" type="sibTrans" cxnId="{7802002A-3BB6-4CBC-9E74-8E1D70E3CF21}">
      <dgm:prSet/>
      <dgm:spPr/>
      <dgm:t>
        <a:bodyPr/>
        <a:lstStyle/>
        <a:p>
          <a:endParaRPr lang="zh-CN" altLang="en-US"/>
        </a:p>
      </dgm:t>
    </dgm:pt>
    <dgm:pt modelId="{6F4F3B65-DC62-46DD-B81F-A2677D1A0519}">
      <dgm:prSet phldrT="[文本]"/>
      <dgm:spPr/>
      <dgm:t>
        <a:bodyPr/>
        <a:lstStyle/>
        <a:p>
          <a:r>
            <a:rPr lang="en-US" b="0" dirty="0" smtClean="0"/>
            <a:t>2. </a:t>
          </a:r>
          <a:r>
            <a:rPr lang="zh-CN" b="0" dirty="0" smtClean="0"/>
            <a:t>手工绘制制表</a:t>
          </a:r>
          <a:endParaRPr lang="zh-CN" altLang="en-US" dirty="0"/>
        </a:p>
      </dgm:t>
    </dgm:pt>
    <dgm:pt modelId="{6697C633-1793-4911-9BCF-78F230F0CFBA}" type="parTrans" cxnId="{777859A0-A7E9-4B4A-B4E0-C23D08381F1A}">
      <dgm:prSet/>
      <dgm:spPr/>
      <dgm:t>
        <a:bodyPr/>
        <a:lstStyle/>
        <a:p>
          <a:endParaRPr lang="zh-CN" altLang="en-US"/>
        </a:p>
      </dgm:t>
    </dgm:pt>
    <dgm:pt modelId="{B429A69B-B981-47F1-8DEF-D438BC2D586C}" type="sibTrans" cxnId="{777859A0-A7E9-4B4A-B4E0-C23D08381F1A}">
      <dgm:prSet/>
      <dgm:spPr/>
      <dgm:t>
        <a:bodyPr/>
        <a:lstStyle/>
        <a:p>
          <a:endParaRPr lang="zh-CN" altLang="en-US"/>
        </a:p>
      </dgm:t>
    </dgm:pt>
    <dgm:pt modelId="{3560E6CA-8276-4CA5-A7A0-C9EAF9E472F0}">
      <dgm:prSet phldrT="[文本]"/>
      <dgm:spPr/>
      <dgm:t>
        <a:bodyPr/>
        <a:lstStyle/>
        <a:p>
          <a:r>
            <a:rPr lang="en-US" b="0" dirty="0" smtClean="0"/>
            <a:t>3</a:t>
          </a:r>
          <a:r>
            <a:rPr lang="zh-CN" b="0" dirty="0" smtClean="0"/>
            <a:t>．将文本转换为表格</a:t>
          </a:r>
          <a:endParaRPr lang="zh-CN" altLang="en-US" dirty="0"/>
        </a:p>
      </dgm:t>
    </dgm:pt>
    <dgm:pt modelId="{ACE57329-F4C1-44A8-9ECB-D27E91C8E88F}" type="parTrans" cxnId="{9C117A47-151B-47E7-9590-89C3429B8E6E}">
      <dgm:prSet/>
      <dgm:spPr/>
      <dgm:t>
        <a:bodyPr/>
        <a:lstStyle/>
        <a:p>
          <a:endParaRPr lang="zh-CN" altLang="en-US"/>
        </a:p>
      </dgm:t>
    </dgm:pt>
    <dgm:pt modelId="{ABFB14A9-15A2-4BB0-90CD-EE747A049F9D}" type="sibTrans" cxnId="{9C117A47-151B-47E7-9590-89C3429B8E6E}">
      <dgm:prSet/>
      <dgm:spPr/>
      <dgm:t>
        <a:bodyPr/>
        <a:lstStyle/>
        <a:p>
          <a:endParaRPr lang="zh-CN" altLang="en-US"/>
        </a:p>
      </dgm:t>
    </dgm:pt>
    <dgm:pt modelId="{EF4C441E-B642-46C5-8128-1B19008FFAC7}" type="pres">
      <dgm:prSet presAssocID="{6C3B99B2-74F9-4375-884D-73B744CF08C3}" presName="linear" presStyleCnt="0">
        <dgm:presLayoutVars>
          <dgm:dir/>
          <dgm:animLvl val="lvl"/>
          <dgm:resizeHandles val="exact"/>
        </dgm:presLayoutVars>
      </dgm:prSet>
      <dgm:spPr/>
    </dgm:pt>
    <dgm:pt modelId="{3D41952E-3DB1-420E-B278-595ADF84F07C}" type="pres">
      <dgm:prSet presAssocID="{33E70195-FBCC-4567-9E2D-13AE4BFDB958}" presName="parentLin" presStyleCnt="0"/>
      <dgm:spPr/>
    </dgm:pt>
    <dgm:pt modelId="{890DBD4C-B58B-4A49-8970-1C027655C0C1}" type="pres">
      <dgm:prSet presAssocID="{33E70195-FBCC-4567-9E2D-13AE4BFDB958}" presName="parentLeftMargin" presStyleLbl="node1" presStyleIdx="0" presStyleCnt="3"/>
      <dgm:spPr/>
    </dgm:pt>
    <dgm:pt modelId="{D7EFE304-3E1C-42CF-A36C-6E91D5B9A20E}" type="pres">
      <dgm:prSet presAssocID="{33E70195-FBCC-4567-9E2D-13AE4BFDB95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6EEDD4-0A27-42D9-B937-BA2F38558763}" type="pres">
      <dgm:prSet presAssocID="{33E70195-FBCC-4567-9E2D-13AE4BFDB958}" presName="negativeSpace" presStyleCnt="0"/>
      <dgm:spPr/>
    </dgm:pt>
    <dgm:pt modelId="{04C7D0FF-4F37-471C-911C-A37837A28FE3}" type="pres">
      <dgm:prSet presAssocID="{33E70195-FBCC-4567-9E2D-13AE4BFDB958}" presName="childText" presStyleLbl="conFgAcc1" presStyleIdx="0" presStyleCnt="3">
        <dgm:presLayoutVars>
          <dgm:bulletEnabled val="1"/>
        </dgm:presLayoutVars>
      </dgm:prSet>
      <dgm:spPr/>
    </dgm:pt>
    <dgm:pt modelId="{585EF113-9D67-42EB-B73A-2B5351F9C467}" type="pres">
      <dgm:prSet presAssocID="{43016AF0-6B2B-45FC-843B-CA9DD8328658}" presName="spaceBetweenRectangles" presStyleCnt="0"/>
      <dgm:spPr/>
    </dgm:pt>
    <dgm:pt modelId="{3A1F8DAE-B915-4D36-8782-211898D2D176}" type="pres">
      <dgm:prSet presAssocID="{6F4F3B65-DC62-46DD-B81F-A2677D1A0519}" presName="parentLin" presStyleCnt="0"/>
      <dgm:spPr/>
    </dgm:pt>
    <dgm:pt modelId="{E12364BF-741E-4F6A-B496-D976638DD6EC}" type="pres">
      <dgm:prSet presAssocID="{6F4F3B65-DC62-46DD-B81F-A2677D1A0519}" presName="parentLeftMargin" presStyleLbl="node1" presStyleIdx="0" presStyleCnt="3"/>
      <dgm:spPr/>
    </dgm:pt>
    <dgm:pt modelId="{BF2D4DFC-5049-4848-870D-24C36B1DA16D}" type="pres">
      <dgm:prSet presAssocID="{6F4F3B65-DC62-46DD-B81F-A2677D1A051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A2557C-0322-4DD5-A18D-BC2B11C6A745}" type="pres">
      <dgm:prSet presAssocID="{6F4F3B65-DC62-46DD-B81F-A2677D1A0519}" presName="negativeSpace" presStyleCnt="0"/>
      <dgm:spPr/>
    </dgm:pt>
    <dgm:pt modelId="{D698658B-270E-490A-A5ED-E97EB65BAD4D}" type="pres">
      <dgm:prSet presAssocID="{6F4F3B65-DC62-46DD-B81F-A2677D1A0519}" presName="childText" presStyleLbl="conFgAcc1" presStyleIdx="1" presStyleCnt="3">
        <dgm:presLayoutVars>
          <dgm:bulletEnabled val="1"/>
        </dgm:presLayoutVars>
      </dgm:prSet>
      <dgm:spPr/>
    </dgm:pt>
    <dgm:pt modelId="{316715CD-95BA-4CFC-B255-F081A9DB0988}" type="pres">
      <dgm:prSet presAssocID="{B429A69B-B981-47F1-8DEF-D438BC2D586C}" presName="spaceBetweenRectangles" presStyleCnt="0"/>
      <dgm:spPr/>
    </dgm:pt>
    <dgm:pt modelId="{5D736B77-801C-467F-9EBB-8EA82E88C1DA}" type="pres">
      <dgm:prSet presAssocID="{3560E6CA-8276-4CA5-A7A0-C9EAF9E472F0}" presName="parentLin" presStyleCnt="0"/>
      <dgm:spPr/>
    </dgm:pt>
    <dgm:pt modelId="{C3AA0CFD-9E33-41AD-BE9B-1A740A53BBAA}" type="pres">
      <dgm:prSet presAssocID="{3560E6CA-8276-4CA5-A7A0-C9EAF9E472F0}" presName="parentLeftMargin" presStyleLbl="node1" presStyleIdx="1" presStyleCnt="3"/>
      <dgm:spPr/>
    </dgm:pt>
    <dgm:pt modelId="{C3DDEC14-5A27-42CC-B09B-A7F57069258D}" type="pres">
      <dgm:prSet presAssocID="{3560E6CA-8276-4CA5-A7A0-C9EAF9E472F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0CAFB4-CE9D-4464-B4B4-78498101F954}" type="pres">
      <dgm:prSet presAssocID="{3560E6CA-8276-4CA5-A7A0-C9EAF9E472F0}" presName="negativeSpace" presStyleCnt="0"/>
      <dgm:spPr/>
    </dgm:pt>
    <dgm:pt modelId="{55BD3C23-03AA-4863-9341-B23C04330698}" type="pres">
      <dgm:prSet presAssocID="{3560E6CA-8276-4CA5-A7A0-C9EAF9E472F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1645EE3-28F3-4021-AF23-FFF56581EDAB}" type="presOf" srcId="{6F4F3B65-DC62-46DD-B81F-A2677D1A0519}" destId="{E12364BF-741E-4F6A-B496-D976638DD6EC}" srcOrd="0" destOrd="0" presId="urn:microsoft.com/office/officeart/2005/8/layout/list1"/>
    <dgm:cxn modelId="{8654B7C9-005D-4D7E-8514-A322D6BA135B}" type="presOf" srcId="{33E70195-FBCC-4567-9E2D-13AE4BFDB958}" destId="{890DBD4C-B58B-4A49-8970-1C027655C0C1}" srcOrd="0" destOrd="0" presId="urn:microsoft.com/office/officeart/2005/8/layout/list1"/>
    <dgm:cxn modelId="{1A6A216F-FB44-4FCC-B7F9-9CB91E99368D}" type="presOf" srcId="{3560E6CA-8276-4CA5-A7A0-C9EAF9E472F0}" destId="{C3AA0CFD-9E33-41AD-BE9B-1A740A53BBAA}" srcOrd="0" destOrd="0" presId="urn:microsoft.com/office/officeart/2005/8/layout/list1"/>
    <dgm:cxn modelId="{A5CE8077-12EB-4045-93AA-8229FE344217}" type="presOf" srcId="{6C3B99B2-74F9-4375-884D-73B744CF08C3}" destId="{EF4C441E-B642-46C5-8128-1B19008FFAC7}" srcOrd="0" destOrd="0" presId="urn:microsoft.com/office/officeart/2005/8/layout/list1"/>
    <dgm:cxn modelId="{9DD40255-5729-4B6D-860A-18D424B60C23}" type="presOf" srcId="{33E70195-FBCC-4567-9E2D-13AE4BFDB958}" destId="{D7EFE304-3E1C-42CF-A36C-6E91D5B9A20E}" srcOrd="1" destOrd="0" presId="urn:microsoft.com/office/officeart/2005/8/layout/list1"/>
    <dgm:cxn modelId="{8BF837D0-FC07-43FA-ADFD-433A2730266F}" type="presOf" srcId="{3560E6CA-8276-4CA5-A7A0-C9EAF9E472F0}" destId="{C3DDEC14-5A27-42CC-B09B-A7F57069258D}" srcOrd="1" destOrd="0" presId="urn:microsoft.com/office/officeart/2005/8/layout/list1"/>
    <dgm:cxn modelId="{9C117A47-151B-47E7-9590-89C3429B8E6E}" srcId="{6C3B99B2-74F9-4375-884D-73B744CF08C3}" destId="{3560E6CA-8276-4CA5-A7A0-C9EAF9E472F0}" srcOrd="2" destOrd="0" parTransId="{ACE57329-F4C1-44A8-9ECB-D27E91C8E88F}" sibTransId="{ABFB14A9-15A2-4BB0-90CD-EE747A049F9D}"/>
    <dgm:cxn modelId="{777859A0-A7E9-4B4A-B4E0-C23D08381F1A}" srcId="{6C3B99B2-74F9-4375-884D-73B744CF08C3}" destId="{6F4F3B65-DC62-46DD-B81F-A2677D1A0519}" srcOrd="1" destOrd="0" parTransId="{6697C633-1793-4911-9BCF-78F230F0CFBA}" sibTransId="{B429A69B-B981-47F1-8DEF-D438BC2D586C}"/>
    <dgm:cxn modelId="{4550DD12-50B6-4F4C-88BA-E83A1169AF4A}" type="presOf" srcId="{6F4F3B65-DC62-46DD-B81F-A2677D1A0519}" destId="{BF2D4DFC-5049-4848-870D-24C36B1DA16D}" srcOrd="1" destOrd="0" presId="urn:microsoft.com/office/officeart/2005/8/layout/list1"/>
    <dgm:cxn modelId="{7802002A-3BB6-4CBC-9E74-8E1D70E3CF21}" srcId="{6C3B99B2-74F9-4375-884D-73B744CF08C3}" destId="{33E70195-FBCC-4567-9E2D-13AE4BFDB958}" srcOrd="0" destOrd="0" parTransId="{7400218D-151E-4565-B3AA-50B609170BB9}" sibTransId="{43016AF0-6B2B-45FC-843B-CA9DD8328658}"/>
    <dgm:cxn modelId="{36A901A0-3E71-4442-AD1B-3753A9508CBA}" type="presParOf" srcId="{EF4C441E-B642-46C5-8128-1B19008FFAC7}" destId="{3D41952E-3DB1-420E-B278-595ADF84F07C}" srcOrd="0" destOrd="0" presId="urn:microsoft.com/office/officeart/2005/8/layout/list1"/>
    <dgm:cxn modelId="{D26ADEFD-5704-4B5F-A98B-3BF4C59361F2}" type="presParOf" srcId="{3D41952E-3DB1-420E-B278-595ADF84F07C}" destId="{890DBD4C-B58B-4A49-8970-1C027655C0C1}" srcOrd="0" destOrd="0" presId="urn:microsoft.com/office/officeart/2005/8/layout/list1"/>
    <dgm:cxn modelId="{8CAD36E6-1E44-453E-A450-083177550D6A}" type="presParOf" srcId="{3D41952E-3DB1-420E-B278-595ADF84F07C}" destId="{D7EFE304-3E1C-42CF-A36C-6E91D5B9A20E}" srcOrd="1" destOrd="0" presId="urn:microsoft.com/office/officeart/2005/8/layout/list1"/>
    <dgm:cxn modelId="{C821E073-50BB-4E68-874F-3040A3AC7EF6}" type="presParOf" srcId="{EF4C441E-B642-46C5-8128-1B19008FFAC7}" destId="{4C6EEDD4-0A27-42D9-B937-BA2F38558763}" srcOrd="1" destOrd="0" presId="urn:microsoft.com/office/officeart/2005/8/layout/list1"/>
    <dgm:cxn modelId="{F2DC28A0-5E07-411E-A3E7-C1BFA3B93D97}" type="presParOf" srcId="{EF4C441E-B642-46C5-8128-1B19008FFAC7}" destId="{04C7D0FF-4F37-471C-911C-A37837A28FE3}" srcOrd="2" destOrd="0" presId="urn:microsoft.com/office/officeart/2005/8/layout/list1"/>
    <dgm:cxn modelId="{607DE67A-752C-4EEA-BA72-EC5275AB6E92}" type="presParOf" srcId="{EF4C441E-B642-46C5-8128-1B19008FFAC7}" destId="{585EF113-9D67-42EB-B73A-2B5351F9C467}" srcOrd="3" destOrd="0" presId="urn:microsoft.com/office/officeart/2005/8/layout/list1"/>
    <dgm:cxn modelId="{27376D40-7445-43D2-85D2-E593F18E8F84}" type="presParOf" srcId="{EF4C441E-B642-46C5-8128-1B19008FFAC7}" destId="{3A1F8DAE-B915-4D36-8782-211898D2D176}" srcOrd="4" destOrd="0" presId="urn:microsoft.com/office/officeart/2005/8/layout/list1"/>
    <dgm:cxn modelId="{7BE9DA9C-D2C8-4464-A251-CE0BB66322A6}" type="presParOf" srcId="{3A1F8DAE-B915-4D36-8782-211898D2D176}" destId="{E12364BF-741E-4F6A-B496-D976638DD6EC}" srcOrd="0" destOrd="0" presId="urn:microsoft.com/office/officeart/2005/8/layout/list1"/>
    <dgm:cxn modelId="{A769032D-51E5-4551-8E9D-2941BC02D413}" type="presParOf" srcId="{3A1F8DAE-B915-4D36-8782-211898D2D176}" destId="{BF2D4DFC-5049-4848-870D-24C36B1DA16D}" srcOrd="1" destOrd="0" presId="urn:microsoft.com/office/officeart/2005/8/layout/list1"/>
    <dgm:cxn modelId="{8AFE8D72-6901-4C8F-A258-FC06E612379A}" type="presParOf" srcId="{EF4C441E-B642-46C5-8128-1B19008FFAC7}" destId="{D6A2557C-0322-4DD5-A18D-BC2B11C6A745}" srcOrd="5" destOrd="0" presId="urn:microsoft.com/office/officeart/2005/8/layout/list1"/>
    <dgm:cxn modelId="{C9CB2917-3F1F-45D1-9866-2DB08673A0B6}" type="presParOf" srcId="{EF4C441E-B642-46C5-8128-1B19008FFAC7}" destId="{D698658B-270E-490A-A5ED-E97EB65BAD4D}" srcOrd="6" destOrd="0" presId="urn:microsoft.com/office/officeart/2005/8/layout/list1"/>
    <dgm:cxn modelId="{16FF0D82-3F90-4DD8-A018-74D886378228}" type="presParOf" srcId="{EF4C441E-B642-46C5-8128-1B19008FFAC7}" destId="{316715CD-95BA-4CFC-B255-F081A9DB0988}" srcOrd="7" destOrd="0" presId="urn:microsoft.com/office/officeart/2005/8/layout/list1"/>
    <dgm:cxn modelId="{A90981D4-5292-412E-8B6A-7BF83D1AE4AF}" type="presParOf" srcId="{EF4C441E-B642-46C5-8128-1B19008FFAC7}" destId="{5D736B77-801C-467F-9EBB-8EA82E88C1DA}" srcOrd="8" destOrd="0" presId="urn:microsoft.com/office/officeart/2005/8/layout/list1"/>
    <dgm:cxn modelId="{C4776725-03A5-4D9D-B411-5F08DDDBA6D4}" type="presParOf" srcId="{5D736B77-801C-467F-9EBB-8EA82E88C1DA}" destId="{C3AA0CFD-9E33-41AD-BE9B-1A740A53BBAA}" srcOrd="0" destOrd="0" presId="urn:microsoft.com/office/officeart/2005/8/layout/list1"/>
    <dgm:cxn modelId="{EA784C39-7D9F-4F25-A967-68DBA2549BD0}" type="presParOf" srcId="{5D736B77-801C-467F-9EBB-8EA82E88C1DA}" destId="{C3DDEC14-5A27-42CC-B09B-A7F57069258D}" srcOrd="1" destOrd="0" presId="urn:microsoft.com/office/officeart/2005/8/layout/list1"/>
    <dgm:cxn modelId="{854ED085-E674-436E-BFF3-6781E1032425}" type="presParOf" srcId="{EF4C441E-B642-46C5-8128-1B19008FFAC7}" destId="{E10CAFB4-CE9D-4464-B4B4-78498101F954}" srcOrd="9" destOrd="0" presId="urn:microsoft.com/office/officeart/2005/8/layout/list1"/>
    <dgm:cxn modelId="{F748E493-4AD8-4351-B134-F8C26C4063E4}" type="presParOf" srcId="{EF4C441E-B642-46C5-8128-1B19008FFAC7}" destId="{55BD3C23-03AA-4863-9341-B23C0433069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7CE97273-A75C-4EDD-854A-75F35AF388D8}" type="doc">
      <dgm:prSet loTypeId="urn:microsoft.com/office/officeart/2008/layout/LinedList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B6B6FFF-26E8-4237-BBF5-856BBE79B8BF}">
      <dgm:prSet phldrT="[文本]"/>
      <dgm:spPr/>
      <dgm:t>
        <a:bodyPr/>
        <a:lstStyle/>
        <a:p>
          <a:r>
            <a:rPr lang="en-US" b="0" dirty="0" smtClean="0"/>
            <a:t>1</a:t>
          </a:r>
          <a:r>
            <a:rPr lang="zh-CN" b="0" dirty="0" smtClean="0"/>
            <a:t>．</a:t>
          </a:r>
          <a:endParaRPr lang="en-US" altLang="zh-CN" b="0" dirty="0" smtClean="0"/>
        </a:p>
        <a:p>
          <a:r>
            <a:rPr lang="zh-CN" b="0" dirty="0" smtClean="0"/>
            <a:t>选定操作</a:t>
          </a:r>
          <a:endParaRPr lang="zh-CN" altLang="en-US" dirty="0"/>
        </a:p>
      </dgm:t>
    </dgm:pt>
    <dgm:pt modelId="{B37601D6-36A0-4B06-AEA6-03A1F9C1C30B}" type="parTrans" cxnId="{C9E676D4-0618-470F-AA5B-3799C10366F1}">
      <dgm:prSet/>
      <dgm:spPr/>
      <dgm:t>
        <a:bodyPr/>
        <a:lstStyle/>
        <a:p>
          <a:endParaRPr lang="zh-CN" altLang="en-US"/>
        </a:p>
      </dgm:t>
    </dgm:pt>
    <dgm:pt modelId="{ACA5033C-246A-4F6C-BFCE-E07F13F66945}" type="sibTrans" cxnId="{C9E676D4-0618-470F-AA5B-3799C10366F1}">
      <dgm:prSet/>
      <dgm:spPr/>
      <dgm:t>
        <a:bodyPr/>
        <a:lstStyle/>
        <a:p>
          <a:endParaRPr lang="zh-CN" altLang="en-US"/>
        </a:p>
      </dgm:t>
    </dgm:pt>
    <dgm:pt modelId="{5D33DC3D-2A5D-42D1-B8F6-DF9422ABC0BF}">
      <dgm:prSet phldrT="[文本]"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1</a:t>
          </a:r>
          <a:r>
            <a:rPr lang="zh-CN" dirty="0" smtClean="0"/>
            <a:t>）选定表格</a:t>
          </a:r>
          <a:endParaRPr lang="zh-CN" altLang="en-US" dirty="0"/>
        </a:p>
      </dgm:t>
    </dgm:pt>
    <dgm:pt modelId="{1675F6E6-0DFC-46FD-A7EB-A75CD5F55782}" type="parTrans" cxnId="{3958D7A0-39A4-42E5-BA25-515503E877A7}">
      <dgm:prSet/>
      <dgm:spPr/>
      <dgm:t>
        <a:bodyPr/>
        <a:lstStyle/>
        <a:p>
          <a:endParaRPr lang="zh-CN" altLang="en-US"/>
        </a:p>
      </dgm:t>
    </dgm:pt>
    <dgm:pt modelId="{74804616-1EF7-4175-BFFF-0E339F3DA963}" type="sibTrans" cxnId="{3958D7A0-39A4-42E5-BA25-515503E877A7}">
      <dgm:prSet/>
      <dgm:spPr/>
      <dgm:t>
        <a:bodyPr/>
        <a:lstStyle/>
        <a:p>
          <a:endParaRPr lang="zh-CN" altLang="en-US"/>
        </a:p>
      </dgm:t>
    </dgm:pt>
    <dgm:pt modelId="{514A9091-011B-4A1F-9E17-155AAAEF26E6}">
      <dgm:prSet phldrT="[文本]"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2</a:t>
          </a:r>
          <a:r>
            <a:rPr lang="zh-CN" dirty="0" smtClean="0"/>
            <a:t>）选定行</a:t>
          </a:r>
          <a:endParaRPr lang="zh-CN" altLang="en-US" dirty="0"/>
        </a:p>
      </dgm:t>
    </dgm:pt>
    <dgm:pt modelId="{8EAEEFA0-8482-4A32-94A6-C664991CFD0D}" type="parTrans" cxnId="{161E5E56-C234-4B0F-8520-E0058F173C18}">
      <dgm:prSet/>
      <dgm:spPr/>
      <dgm:t>
        <a:bodyPr/>
        <a:lstStyle/>
        <a:p>
          <a:endParaRPr lang="zh-CN" altLang="en-US"/>
        </a:p>
      </dgm:t>
    </dgm:pt>
    <dgm:pt modelId="{85F35C5C-F57F-44D1-9AF4-7C49DC978A58}" type="sibTrans" cxnId="{161E5E56-C234-4B0F-8520-E0058F173C18}">
      <dgm:prSet/>
      <dgm:spPr/>
      <dgm:t>
        <a:bodyPr/>
        <a:lstStyle/>
        <a:p>
          <a:endParaRPr lang="zh-CN" altLang="en-US"/>
        </a:p>
      </dgm:t>
    </dgm:pt>
    <dgm:pt modelId="{F99913A5-CD84-44CB-8BF2-0CECF6A75241}">
      <dgm:prSet phldrT="[文本]"/>
      <dgm:spPr/>
      <dgm:t>
        <a:bodyPr/>
        <a:lstStyle/>
        <a:p>
          <a:r>
            <a:rPr lang="zh-CN" dirty="0" smtClean="0"/>
            <a:t>（</a:t>
          </a:r>
          <a:r>
            <a:rPr lang="en-US" dirty="0" smtClean="0"/>
            <a:t>3</a:t>
          </a:r>
          <a:r>
            <a:rPr lang="zh-CN" dirty="0" smtClean="0"/>
            <a:t>）选定列</a:t>
          </a:r>
          <a:endParaRPr lang="zh-CN" altLang="en-US" dirty="0"/>
        </a:p>
      </dgm:t>
    </dgm:pt>
    <dgm:pt modelId="{3B641613-7A8F-4267-80B7-0B090C2AE0A1}" type="parTrans" cxnId="{852D2F97-4D3C-43CC-BC62-3A209173F21A}">
      <dgm:prSet/>
      <dgm:spPr/>
      <dgm:t>
        <a:bodyPr/>
        <a:lstStyle/>
        <a:p>
          <a:endParaRPr lang="zh-CN" altLang="en-US"/>
        </a:p>
      </dgm:t>
    </dgm:pt>
    <dgm:pt modelId="{B0B78EBC-3853-4246-B001-82E6903068A1}" type="sibTrans" cxnId="{852D2F97-4D3C-43CC-BC62-3A209173F21A}">
      <dgm:prSet/>
      <dgm:spPr/>
      <dgm:t>
        <a:bodyPr/>
        <a:lstStyle/>
        <a:p>
          <a:endParaRPr lang="zh-CN" altLang="en-US"/>
        </a:p>
      </dgm:t>
    </dgm:pt>
    <dgm:pt modelId="{1CB7D94B-E1CB-4B55-9C2C-AD27E5AFD4AF}" type="pres">
      <dgm:prSet presAssocID="{7CE97273-A75C-4EDD-854A-75F35AF388D8}" presName="vert0" presStyleCnt="0">
        <dgm:presLayoutVars>
          <dgm:dir/>
          <dgm:animOne val="branch"/>
          <dgm:animLvl val="lvl"/>
        </dgm:presLayoutVars>
      </dgm:prSet>
      <dgm:spPr/>
    </dgm:pt>
    <dgm:pt modelId="{D6181492-E296-4181-8B24-680E39C63BA0}" type="pres">
      <dgm:prSet presAssocID="{8B6B6FFF-26E8-4237-BBF5-856BBE79B8BF}" presName="thickLine" presStyleLbl="alignNode1" presStyleIdx="0" presStyleCnt="1"/>
      <dgm:spPr/>
    </dgm:pt>
    <dgm:pt modelId="{187AD9F0-F04D-4786-AC66-176DDAC05E66}" type="pres">
      <dgm:prSet presAssocID="{8B6B6FFF-26E8-4237-BBF5-856BBE79B8BF}" presName="horz1" presStyleCnt="0"/>
      <dgm:spPr/>
    </dgm:pt>
    <dgm:pt modelId="{9A9F07F0-DE71-4C65-8279-7F4E9C6A9BF7}" type="pres">
      <dgm:prSet presAssocID="{8B6B6FFF-26E8-4237-BBF5-856BBE79B8BF}" presName="tx1" presStyleLbl="revTx" presStyleIdx="0" presStyleCnt="4" custScaleX="92651"/>
      <dgm:spPr/>
      <dgm:t>
        <a:bodyPr/>
        <a:lstStyle/>
        <a:p>
          <a:endParaRPr lang="zh-CN" altLang="en-US"/>
        </a:p>
      </dgm:t>
    </dgm:pt>
    <dgm:pt modelId="{5359577D-06FA-4056-8FAB-C955B0FC2971}" type="pres">
      <dgm:prSet presAssocID="{8B6B6FFF-26E8-4237-BBF5-856BBE79B8BF}" presName="vert1" presStyleCnt="0"/>
      <dgm:spPr/>
    </dgm:pt>
    <dgm:pt modelId="{740C4AC3-3501-40E5-B00F-E173334A2150}" type="pres">
      <dgm:prSet presAssocID="{5D33DC3D-2A5D-42D1-B8F6-DF9422ABC0BF}" presName="vertSpace2a" presStyleCnt="0"/>
      <dgm:spPr/>
    </dgm:pt>
    <dgm:pt modelId="{C077ACA9-48B6-48F2-86DD-07E509AFD0C4}" type="pres">
      <dgm:prSet presAssocID="{5D33DC3D-2A5D-42D1-B8F6-DF9422ABC0BF}" presName="horz2" presStyleCnt="0"/>
      <dgm:spPr/>
    </dgm:pt>
    <dgm:pt modelId="{51E40C44-4E1B-45CC-A54C-F003A7C385F0}" type="pres">
      <dgm:prSet presAssocID="{5D33DC3D-2A5D-42D1-B8F6-DF9422ABC0BF}" presName="horzSpace2" presStyleCnt="0"/>
      <dgm:spPr/>
    </dgm:pt>
    <dgm:pt modelId="{04DA564D-0D70-4F2B-9FC2-ED1F52055CC5}" type="pres">
      <dgm:prSet presAssocID="{5D33DC3D-2A5D-42D1-B8F6-DF9422ABC0BF}" presName="tx2" presStyleLbl="revTx" presStyleIdx="1" presStyleCnt="4"/>
      <dgm:spPr/>
      <dgm:t>
        <a:bodyPr/>
        <a:lstStyle/>
        <a:p>
          <a:endParaRPr lang="zh-CN" altLang="en-US"/>
        </a:p>
      </dgm:t>
    </dgm:pt>
    <dgm:pt modelId="{F6993D2F-466C-459A-9945-06E7D1C0D894}" type="pres">
      <dgm:prSet presAssocID="{5D33DC3D-2A5D-42D1-B8F6-DF9422ABC0BF}" presName="vert2" presStyleCnt="0"/>
      <dgm:spPr/>
    </dgm:pt>
    <dgm:pt modelId="{84BB76B2-79C7-458F-8599-2D8F377B6328}" type="pres">
      <dgm:prSet presAssocID="{5D33DC3D-2A5D-42D1-B8F6-DF9422ABC0BF}" presName="thinLine2b" presStyleLbl="callout" presStyleIdx="0" presStyleCnt="3"/>
      <dgm:spPr/>
    </dgm:pt>
    <dgm:pt modelId="{1253AB00-3AF2-4D45-A3C4-2B11FE14BDC4}" type="pres">
      <dgm:prSet presAssocID="{5D33DC3D-2A5D-42D1-B8F6-DF9422ABC0BF}" presName="vertSpace2b" presStyleCnt="0"/>
      <dgm:spPr/>
    </dgm:pt>
    <dgm:pt modelId="{00756C0A-B2B1-47C9-A178-637C08988EB4}" type="pres">
      <dgm:prSet presAssocID="{514A9091-011B-4A1F-9E17-155AAAEF26E6}" presName="horz2" presStyleCnt="0"/>
      <dgm:spPr/>
    </dgm:pt>
    <dgm:pt modelId="{A58C88B1-51E3-4546-8643-9B2C2958ED9C}" type="pres">
      <dgm:prSet presAssocID="{514A9091-011B-4A1F-9E17-155AAAEF26E6}" presName="horzSpace2" presStyleCnt="0"/>
      <dgm:spPr/>
    </dgm:pt>
    <dgm:pt modelId="{0A315EF8-DE1D-4D1A-A0D6-6F9C649A880F}" type="pres">
      <dgm:prSet presAssocID="{514A9091-011B-4A1F-9E17-155AAAEF26E6}" presName="tx2" presStyleLbl="revTx" presStyleIdx="2" presStyleCnt="4"/>
      <dgm:spPr/>
      <dgm:t>
        <a:bodyPr/>
        <a:lstStyle/>
        <a:p>
          <a:endParaRPr lang="zh-CN" altLang="en-US"/>
        </a:p>
      </dgm:t>
    </dgm:pt>
    <dgm:pt modelId="{F849B79F-EEA8-438A-80A0-50EB76EAD659}" type="pres">
      <dgm:prSet presAssocID="{514A9091-011B-4A1F-9E17-155AAAEF26E6}" presName="vert2" presStyleCnt="0"/>
      <dgm:spPr/>
    </dgm:pt>
    <dgm:pt modelId="{A2E70B85-D5A9-4A03-831E-1E6932BE43B6}" type="pres">
      <dgm:prSet presAssocID="{514A9091-011B-4A1F-9E17-155AAAEF26E6}" presName="thinLine2b" presStyleLbl="callout" presStyleIdx="1" presStyleCnt="3"/>
      <dgm:spPr/>
    </dgm:pt>
    <dgm:pt modelId="{9E68C79F-8536-4D5D-87ED-05E10FFAE265}" type="pres">
      <dgm:prSet presAssocID="{514A9091-011B-4A1F-9E17-155AAAEF26E6}" presName="vertSpace2b" presStyleCnt="0"/>
      <dgm:spPr/>
    </dgm:pt>
    <dgm:pt modelId="{EA3A4FBD-3F9A-48EF-9613-81DE8D291ED8}" type="pres">
      <dgm:prSet presAssocID="{F99913A5-CD84-44CB-8BF2-0CECF6A75241}" presName="horz2" presStyleCnt="0"/>
      <dgm:spPr/>
    </dgm:pt>
    <dgm:pt modelId="{CB7C60E2-D744-40CC-A822-0979F0AA6C1F}" type="pres">
      <dgm:prSet presAssocID="{F99913A5-CD84-44CB-8BF2-0CECF6A75241}" presName="horzSpace2" presStyleCnt="0"/>
      <dgm:spPr/>
    </dgm:pt>
    <dgm:pt modelId="{310CE07E-F255-46FC-915D-82761D5F818F}" type="pres">
      <dgm:prSet presAssocID="{F99913A5-CD84-44CB-8BF2-0CECF6A75241}" presName="tx2" presStyleLbl="revTx" presStyleIdx="3" presStyleCnt="4"/>
      <dgm:spPr/>
      <dgm:t>
        <a:bodyPr/>
        <a:lstStyle/>
        <a:p>
          <a:endParaRPr lang="zh-CN" altLang="en-US"/>
        </a:p>
      </dgm:t>
    </dgm:pt>
    <dgm:pt modelId="{D75AF9C2-0BDB-42E1-8DB2-5ECE5EBFE3DA}" type="pres">
      <dgm:prSet presAssocID="{F99913A5-CD84-44CB-8BF2-0CECF6A75241}" presName="vert2" presStyleCnt="0"/>
      <dgm:spPr/>
    </dgm:pt>
    <dgm:pt modelId="{C47BAD9C-AF40-4C17-A027-A61482106E25}" type="pres">
      <dgm:prSet presAssocID="{F99913A5-CD84-44CB-8BF2-0CECF6A75241}" presName="thinLine2b" presStyleLbl="callout" presStyleIdx="2" presStyleCnt="3"/>
      <dgm:spPr/>
    </dgm:pt>
    <dgm:pt modelId="{8E18067C-C788-4D07-9F71-355CDA3CD77D}" type="pres">
      <dgm:prSet presAssocID="{F99913A5-CD84-44CB-8BF2-0CECF6A75241}" presName="vertSpace2b" presStyleCnt="0"/>
      <dgm:spPr/>
    </dgm:pt>
  </dgm:ptLst>
  <dgm:cxnLst>
    <dgm:cxn modelId="{6E91CA12-1854-47BD-9F15-17F19D859D46}" type="presOf" srcId="{5D33DC3D-2A5D-42D1-B8F6-DF9422ABC0BF}" destId="{04DA564D-0D70-4F2B-9FC2-ED1F52055CC5}" srcOrd="0" destOrd="0" presId="urn:microsoft.com/office/officeart/2008/layout/LinedList"/>
    <dgm:cxn modelId="{622B7802-0B0C-4B79-920E-551A83DEDA6E}" type="presOf" srcId="{7CE97273-A75C-4EDD-854A-75F35AF388D8}" destId="{1CB7D94B-E1CB-4B55-9C2C-AD27E5AFD4AF}" srcOrd="0" destOrd="0" presId="urn:microsoft.com/office/officeart/2008/layout/LinedList"/>
    <dgm:cxn modelId="{3958D7A0-39A4-42E5-BA25-515503E877A7}" srcId="{8B6B6FFF-26E8-4237-BBF5-856BBE79B8BF}" destId="{5D33DC3D-2A5D-42D1-B8F6-DF9422ABC0BF}" srcOrd="0" destOrd="0" parTransId="{1675F6E6-0DFC-46FD-A7EB-A75CD5F55782}" sibTransId="{74804616-1EF7-4175-BFFF-0E339F3DA963}"/>
    <dgm:cxn modelId="{161E5E56-C234-4B0F-8520-E0058F173C18}" srcId="{8B6B6FFF-26E8-4237-BBF5-856BBE79B8BF}" destId="{514A9091-011B-4A1F-9E17-155AAAEF26E6}" srcOrd="1" destOrd="0" parTransId="{8EAEEFA0-8482-4A32-94A6-C664991CFD0D}" sibTransId="{85F35C5C-F57F-44D1-9AF4-7C49DC978A58}"/>
    <dgm:cxn modelId="{C9E676D4-0618-470F-AA5B-3799C10366F1}" srcId="{7CE97273-A75C-4EDD-854A-75F35AF388D8}" destId="{8B6B6FFF-26E8-4237-BBF5-856BBE79B8BF}" srcOrd="0" destOrd="0" parTransId="{B37601D6-36A0-4B06-AEA6-03A1F9C1C30B}" sibTransId="{ACA5033C-246A-4F6C-BFCE-E07F13F66945}"/>
    <dgm:cxn modelId="{60D6ABBF-C54F-484D-B6AB-142E8201F58A}" type="presOf" srcId="{F99913A5-CD84-44CB-8BF2-0CECF6A75241}" destId="{310CE07E-F255-46FC-915D-82761D5F818F}" srcOrd="0" destOrd="0" presId="urn:microsoft.com/office/officeart/2008/layout/LinedList"/>
    <dgm:cxn modelId="{852D2F97-4D3C-43CC-BC62-3A209173F21A}" srcId="{8B6B6FFF-26E8-4237-BBF5-856BBE79B8BF}" destId="{F99913A5-CD84-44CB-8BF2-0CECF6A75241}" srcOrd="2" destOrd="0" parTransId="{3B641613-7A8F-4267-80B7-0B090C2AE0A1}" sibTransId="{B0B78EBC-3853-4246-B001-82E6903068A1}"/>
    <dgm:cxn modelId="{C3037055-879E-419C-846B-81263FD29EC7}" type="presOf" srcId="{514A9091-011B-4A1F-9E17-155AAAEF26E6}" destId="{0A315EF8-DE1D-4D1A-A0D6-6F9C649A880F}" srcOrd="0" destOrd="0" presId="urn:microsoft.com/office/officeart/2008/layout/LinedList"/>
    <dgm:cxn modelId="{44D0CF26-306E-44A5-9547-CF015CB430C2}" type="presOf" srcId="{8B6B6FFF-26E8-4237-BBF5-856BBE79B8BF}" destId="{9A9F07F0-DE71-4C65-8279-7F4E9C6A9BF7}" srcOrd="0" destOrd="0" presId="urn:microsoft.com/office/officeart/2008/layout/LinedList"/>
    <dgm:cxn modelId="{FF71ABA8-41CA-4D5C-B2F6-9DB6FA1A7E25}" type="presParOf" srcId="{1CB7D94B-E1CB-4B55-9C2C-AD27E5AFD4AF}" destId="{D6181492-E296-4181-8B24-680E39C63BA0}" srcOrd="0" destOrd="0" presId="urn:microsoft.com/office/officeart/2008/layout/LinedList"/>
    <dgm:cxn modelId="{B55C9707-C70E-46D0-AB2C-645CF160D012}" type="presParOf" srcId="{1CB7D94B-E1CB-4B55-9C2C-AD27E5AFD4AF}" destId="{187AD9F0-F04D-4786-AC66-176DDAC05E66}" srcOrd="1" destOrd="0" presId="urn:microsoft.com/office/officeart/2008/layout/LinedList"/>
    <dgm:cxn modelId="{FE273383-0C9C-4726-9065-3EA391F69B89}" type="presParOf" srcId="{187AD9F0-F04D-4786-AC66-176DDAC05E66}" destId="{9A9F07F0-DE71-4C65-8279-7F4E9C6A9BF7}" srcOrd="0" destOrd="0" presId="urn:microsoft.com/office/officeart/2008/layout/LinedList"/>
    <dgm:cxn modelId="{811C3A36-1386-4760-9A50-19EE7D1469B2}" type="presParOf" srcId="{187AD9F0-F04D-4786-AC66-176DDAC05E66}" destId="{5359577D-06FA-4056-8FAB-C955B0FC2971}" srcOrd="1" destOrd="0" presId="urn:microsoft.com/office/officeart/2008/layout/LinedList"/>
    <dgm:cxn modelId="{5A30C405-6CDA-43B5-8268-40A9D3612211}" type="presParOf" srcId="{5359577D-06FA-4056-8FAB-C955B0FC2971}" destId="{740C4AC3-3501-40E5-B00F-E173334A2150}" srcOrd="0" destOrd="0" presId="urn:microsoft.com/office/officeart/2008/layout/LinedList"/>
    <dgm:cxn modelId="{6E60A1CC-8637-4F05-9B17-B20CEDBB20B2}" type="presParOf" srcId="{5359577D-06FA-4056-8FAB-C955B0FC2971}" destId="{C077ACA9-48B6-48F2-86DD-07E509AFD0C4}" srcOrd="1" destOrd="0" presId="urn:microsoft.com/office/officeart/2008/layout/LinedList"/>
    <dgm:cxn modelId="{F0003227-71B6-4555-8980-A448CA00236B}" type="presParOf" srcId="{C077ACA9-48B6-48F2-86DD-07E509AFD0C4}" destId="{51E40C44-4E1B-45CC-A54C-F003A7C385F0}" srcOrd="0" destOrd="0" presId="urn:microsoft.com/office/officeart/2008/layout/LinedList"/>
    <dgm:cxn modelId="{AFFDBC0C-6E09-493E-ACFC-CB2325569462}" type="presParOf" srcId="{C077ACA9-48B6-48F2-86DD-07E509AFD0C4}" destId="{04DA564D-0D70-4F2B-9FC2-ED1F52055CC5}" srcOrd="1" destOrd="0" presId="urn:microsoft.com/office/officeart/2008/layout/LinedList"/>
    <dgm:cxn modelId="{6DB8BBFA-5FD2-4037-997E-11E7BAA74AE3}" type="presParOf" srcId="{C077ACA9-48B6-48F2-86DD-07E509AFD0C4}" destId="{F6993D2F-466C-459A-9945-06E7D1C0D894}" srcOrd="2" destOrd="0" presId="urn:microsoft.com/office/officeart/2008/layout/LinedList"/>
    <dgm:cxn modelId="{DFD2F8F8-9C34-44BD-9DBF-A580113B5A02}" type="presParOf" srcId="{5359577D-06FA-4056-8FAB-C955B0FC2971}" destId="{84BB76B2-79C7-458F-8599-2D8F377B6328}" srcOrd="2" destOrd="0" presId="urn:microsoft.com/office/officeart/2008/layout/LinedList"/>
    <dgm:cxn modelId="{DE67BDA1-5CAA-471D-84B8-E4094944B9D6}" type="presParOf" srcId="{5359577D-06FA-4056-8FAB-C955B0FC2971}" destId="{1253AB00-3AF2-4D45-A3C4-2B11FE14BDC4}" srcOrd="3" destOrd="0" presId="urn:microsoft.com/office/officeart/2008/layout/LinedList"/>
    <dgm:cxn modelId="{B6A208D1-926E-4827-AD0F-0E27BCB7F655}" type="presParOf" srcId="{5359577D-06FA-4056-8FAB-C955B0FC2971}" destId="{00756C0A-B2B1-47C9-A178-637C08988EB4}" srcOrd="4" destOrd="0" presId="urn:microsoft.com/office/officeart/2008/layout/LinedList"/>
    <dgm:cxn modelId="{DEA58CFC-743D-4650-99A9-826F2B90593E}" type="presParOf" srcId="{00756C0A-B2B1-47C9-A178-637C08988EB4}" destId="{A58C88B1-51E3-4546-8643-9B2C2958ED9C}" srcOrd="0" destOrd="0" presId="urn:microsoft.com/office/officeart/2008/layout/LinedList"/>
    <dgm:cxn modelId="{D1EC6E93-9D89-4B9D-91E3-1C90EE0317E5}" type="presParOf" srcId="{00756C0A-B2B1-47C9-A178-637C08988EB4}" destId="{0A315EF8-DE1D-4D1A-A0D6-6F9C649A880F}" srcOrd="1" destOrd="0" presId="urn:microsoft.com/office/officeart/2008/layout/LinedList"/>
    <dgm:cxn modelId="{C345C439-A73C-4645-8CA8-0EA886A3B556}" type="presParOf" srcId="{00756C0A-B2B1-47C9-A178-637C08988EB4}" destId="{F849B79F-EEA8-438A-80A0-50EB76EAD659}" srcOrd="2" destOrd="0" presId="urn:microsoft.com/office/officeart/2008/layout/LinedList"/>
    <dgm:cxn modelId="{0D4E21F1-A208-46F0-AE62-F4233B341293}" type="presParOf" srcId="{5359577D-06FA-4056-8FAB-C955B0FC2971}" destId="{A2E70B85-D5A9-4A03-831E-1E6932BE43B6}" srcOrd="5" destOrd="0" presId="urn:microsoft.com/office/officeart/2008/layout/LinedList"/>
    <dgm:cxn modelId="{0D5E28AC-8701-49E2-AA83-656614A13F3E}" type="presParOf" srcId="{5359577D-06FA-4056-8FAB-C955B0FC2971}" destId="{9E68C79F-8536-4D5D-87ED-05E10FFAE265}" srcOrd="6" destOrd="0" presId="urn:microsoft.com/office/officeart/2008/layout/LinedList"/>
    <dgm:cxn modelId="{4865729F-4261-4CFB-BD8E-3B77C878CF85}" type="presParOf" srcId="{5359577D-06FA-4056-8FAB-C955B0FC2971}" destId="{EA3A4FBD-3F9A-48EF-9613-81DE8D291ED8}" srcOrd="7" destOrd="0" presId="urn:microsoft.com/office/officeart/2008/layout/LinedList"/>
    <dgm:cxn modelId="{EAAE4624-1BE5-4DB9-812C-C083C8594035}" type="presParOf" srcId="{EA3A4FBD-3F9A-48EF-9613-81DE8D291ED8}" destId="{CB7C60E2-D744-40CC-A822-0979F0AA6C1F}" srcOrd="0" destOrd="0" presId="urn:microsoft.com/office/officeart/2008/layout/LinedList"/>
    <dgm:cxn modelId="{A3D8AECC-D500-45AB-B036-33062420CEC1}" type="presParOf" srcId="{EA3A4FBD-3F9A-48EF-9613-81DE8D291ED8}" destId="{310CE07E-F255-46FC-915D-82761D5F818F}" srcOrd="1" destOrd="0" presId="urn:microsoft.com/office/officeart/2008/layout/LinedList"/>
    <dgm:cxn modelId="{0D776A4D-7546-4429-A12D-1BAEDB71FBA4}" type="presParOf" srcId="{EA3A4FBD-3F9A-48EF-9613-81DE8D291ED8}" destId="{D75AF9C2-0BDB-42E1-8DB2-5ECE5EBFE3DA}" srcOrd="2" destOrd="0" presId="urn:microsoft.com/office/officeart/2008/layout/LinedList"/>
    <dgm:cxn modelId="{78575749-9592-43A1-BA6B-022DBF8F7215}" type="presParOf" srcId="{5359577D-06FA-4056-8FAB-C955B0FC2971}" destId="{C47BAD9C-AF40-4C17-A027-A61482106E25}" srcOrd="8" destOrd="0" presId="urn:microsoft.com/office/officeart/2008/layout/LinedList"/>
    <dgm:cxn modelId="{10627729-15B4-4589-BDBF-958E0005F35D}" type="presParOf" srcId="{5359577D-06FA-4056-8FAB-C955B0FC2971}" destId="{8E18067C-C788-4D07-9F71-355CDA3CD77D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7CFA87F3-D5EE-42D6-B39A-8805D9F400DE}" type="doc">
      <dgm:prSet loTypeId="urn:microsoft.com/office/officeart/2005/8/layout/pyramid2" loCatId="list" qsTypeId="urn:microsoft.com/office/officeart/2005/8/quickstyle/3d5" qsCatId="3D" csTypeId="urn:microsoft.com/office/officeart/2005/8/colors/accent1_2" csCatId="accent1" phldr="1"/>
      <dgm:spPr/>
    </dgm:pt>
    <dgm:pt modelId="{A97905B1-C7D7-4642-9285-6D63B583180D}">
      <dgm:prSet phldrT="[文本]"/>
      <dgm:spPr/>
      <dgm:t>
        <a:bodyPr/>
        <a:lstStyle/>
        <a:p>
          <a:r>
            <a:rPr lang="zh-CN" dirty="0" smtClean="0"/>
            <a:t>表格的拆分</a:t>
          </a:r>
          <a:endParaRPr lang="zh-CN" altLang="en-US" dirty="0"/>
        </a:p>
      </dgm:t>
    </dgm:pt>
    <dgm:pt modelId="{18E5F572-BB2C-465F-BD08-862403413822}" type="parTrans" cxnId="{8E9DF47C-545C-4F75-A45C-F43E3AC4F5A9}">
      <dgm:prSet/>
      <dgm:spPr/>
      <dgm:t>
        <a:bodyPr/>
        <a:lstStyle/>
        <a:p>
          <a:endParaRPr lang="zh-CN" altLang="en-US"/>
        </a:p>
      </dgm:t>
    </dgm:pt>
    <dgm:pt modelId="{C2F9C068-CD2E-4BDF-826D-47DED7BE6B34}" type="sibTrans" cxnId="{8E9DF47C-545C-4F75-A45C-F43E3AC4F5A9}">
      <dgm:prSet/>
      <dgm:spPr/>
      <dgm:t>
        <a:bodyPr/>
        <a:lstStyle/>
        <a:p>
          <a:endParaRPr lang="zh-CN" altLang="en-US"/>
        </a:p>
      </dgm:t>
    </dgm:pt>
    <dgm:pt modelId="{AC164602-DB68-4949-90C6-568097B9AADA}">
      <dgm:prSet phldrT="[文本]"/>
      <dgm:spPr/>
      <dgm:t>
        <a:bodyPr/>
        <a:lstStyle/>
        <a:p>
          <a:r>
            <a:rPr lang="zh-CN" dirty="0" smtClean="0"/>
            <a:t>表格的合并</a:t>
          </a:r>
          <a:endParaRPr lang="zh-CN" altLang="en-US" dirty="0"/>
        </a:p>
      </dgm:t>
    </dgm:pt>
    <dgm:pt modelId="{29AC3CD0-7E2A-4129-96DC-B76BABA15B4F}" type="parTrans" cxnId="{5C907F6B-2691-46E1-9F60-28A769D400A4}">
      <dgm:prSet/>
      <dgm:spPr/>
      <dgm:t>
        <a:bodyPr/>
        <a:lstStyle/>
        <a:p>
          <a:endParaRPr lang="zh-CN" altLang="en-US"/>
        </a:p>
      </dgm:t>
    </dgm:pt>
    <dgm:pt modelId="{893EB2B1-C32A-46D3-99C3-B11930D4A147}" type="sibTrans" cxnId="{5C907F6B-2691-46E1-9F60-28A769D400A4}">
      <dgm:prSet/>
      <dgm:spPr/>
      <dgm:t>
        <a:bodyPr/>
        <a:lstStyle/>
        <a:p>
          <a:endParaRPr lang="zh-CN" altLang="en-US"/>
        </a:p>
      </dgm:t>
    </dgm:pt>
    <dgm:pt modelId="{6DE28115-85D1-4611-AC93-2FB0620DB49F}">
      <dgm:prSet phldrT="[文本]"/>
      <dgm:spPr/>
      <dgm:t>
        <a:bodyPr/>
        <a:lstStyle/>
        <a:p>
          <a:r>
            <a:rPr lang="zh-CN" dirty="0" smtClean="0"/>
            <a:t>单元格的拆分</a:t>
          </a:r>
          <a:endParaRPr lang="zh-CN" altLang="en-US" dirty="0"/>
        </a:p>
      </dgm:t>
    </dgm:pt>
    <dgm:pt modelId="{94813E62-8C75-4636-9C4E-3430716C7626}" type="parTrans" cxnId="{6443A201-393D-4E5F-ABD3-D2DCCE00A11F}">
      <dgm:prSet/>
      <dgm:spPr/>
      <dgm:t>
        <a:bodyPr/>
        <a:lstStyle/>
        <a:p>
          <a:endParaRPr lang="zh-CN" altLang="en-US"/>
        </a:p>
      </dgm:t>
    </dgm:pt>
    <dgm:pt modelId="{1BB7C673-6F94-46DA-B28A-43E965F7E944}" type="sibTrans" cxnId="{6443A201-393D-4E5F-ABD3-D2DCCE00A11F}">
      <dgm:prSet/>
      <dgm:spPr/>
      <dgm:t>
        <a:bodyPr/>
        <a:lstStyle/>
        <a:p>
          <a:endParaRPr lang="zh-CN" altLang="en-US"/>
        </a:p>
      </dgm:t>
    </dgm:pt>
    <dgm:pt modelId="{F7C270BF-A88A-46A2-905A-4A4BEDDE9AD3}">
      <dgm:prSet/>
      <dgm:spPr/>
      <dgm:t>
        <a:bodyPr/>
        <a:lstStyle/>
        <a:p>
          <a:r>
            <a:rPr lang="zh-CN" dirty="0" smtClean="0"/>
            <a:t>单元格的合并</a:t>
          </a:r>
          <a:endParaRPr lang="zh-CN" altLang="en-US" dirty="0"/>
        </a:p>
      </dgm:t>
    </dgm:pt>
    <dgm:pt modelId="{4FB1EEB5-73A5-4AD3-BBEB-3F5C3629C877}" type="parTrans" cxnId="{939996BF-1E04-4415-8527-762531B19C3D}">
      <dgm:prSet/>
      <dgm:spPr/>
      <dgm:t>
        <a:bodyPr/>
        <a:lstStyle/>
        <a:p>
          <a:endParaRPr lang="zh-CN" altLang="en-US"/>
        </a:p>
      </dgm:t>
    </dgm:pt>
    <dgm:pt modelId="{D49F475C-75FB-4F0F-97E5-A3EE20803842}" type="sibTrans" cxnId="{939996BF-1E04-4415-8527-762531B19C3D}">
      <dgm:prSet/>
      <dgm:spPr/>
      <dgm:t>
        <a:bodyPr/>
        <a:lstStyle/>
        <a:p>
          <a:endParaRPr lang="zh-CN" altLang="en-US"/>
        </a:p>
      </dgm:t>
    </dgm:pt>
    <dgm:pt modelId="{B69D7C8E-7167-483B-9D01-972FA26A511F}" type="pres">
      <dgm:prSet presAssocID="{7CFA87F3-D5EE-42D6-B39A-8805D9F400DE}" presName="compositeShape" presStyleCnt="0">
        <dgm:presLayoutVars>
          <dgm:dir/>
          <dgm:resizeHandles/>
        </dgm:presLayoutVars>
      </dgm:prSet>
      <dgm:spPr/>
    </dgm:pt>
    <dgm:pt modelId="{EA96DCC9-6BDB-4F42-BCA6-BB9CEA380059}" type="pres">
      <dgm:prSet presAssocID="{7CFA87F3-D5EE-42D6-B39A-8805D9F400DE}" presName="pyramid" presStyleLbl="node1" presStyleIdx="0" presStyleCnt="1"/>
      <dgm:spPr/>
    </dgm:pt>
    <dgm:pt modelId="{A7C897C7-338D-4982-8002-A94E6760DC57}" type="pres">
      <dgm:prSet presAssocID="{7CFA87F3-D5EE-42D6-B39A-8805D9F400DE}" presName="theList" presStyleCnt="0"/>
      <dgm:spPr/>
    </dgm:pt>
    <dgm:pt modelId="{7E01D68A-C7E7-493A-ABA6-F964016AC5CC}" type="pres">
      <dgm:prSet presAssocID="{A97905B1-C7D7-4642-9285-6D63B583180D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64EEA1-BF38-4AF6-BFAD-2E8BFF8E376F}" type="pres">
      <dgm:prSet presAssocID="{A97905B1-C7D7-4642-9285-6D63B583180D}" presName="aSpace" presStyleCnt="0"/>
      <dgm:spPr/>
    </dgm:pt>
    <dgm:pt modelId="{B0430988-DF67-46DB-AEF9-603529BC708D}" type="pres">
      <dgm:prSet presAssocID="{AC164602-DB68-4949-90C6-568097B9AADA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EE7B5C-2DB7-40E4-8524-6A1CD6141A29}" type="pres">
      <dgm:prSet presAssocID="{AC164602-DB68-4949-90C6-568097B9AADA}" presName="aSpace" presStyleCnt="0"/>
      <dgm:spPr/>
    </dgm:pt>
    <dgm:pt modelId="{C1BAD6CB-FF76-4459-90B4-89B67529F4FB}" type="pres">
      <dgm:prSet presAssocID="{6DE28115-85D1-4611-AC93-2FB0620DB49F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39F637-6C89-4D43-A31E-F2042223460A}" type="pres">
      <dgm:prSet presAssocID="{6DE28115-85D1-4611-AC93-2FB0620DB49F}" presName="aSpace" presStyleCnt="0"/>
      <dgm:spPr/>
    </dgm:pt>
    <dgm:pt modelId="{9DD4BBC4-DFE0-4592-A88C-CB3758BADBF2}" type="pres">
      <dgm:prSet presAssocID="{F7C270BF-A88A-46A2-905A-4A4BEDDE9AD3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0AC613-6343-43E3-A970-F483C69A52CE}" type="pres">
      <dgm:prSet presAssocID="{F7C270BF-A88A-46A2-905A-4A4BEDDE9AD3}" presName="aSpace" presStyleCnt="0"/>
      <dgm:spPr/>
    </dgm:pt>
  </dgm:ptLst>
  <dgm:cxnLst>
    <dgm:cxn modelId="{939996BF-1E04-4415-8527-762531B19C3D}" srcId="{7CFA87F3-D5EE-42D6-B39A-8805D9F400DE}" destId="{F7C270BF-A88A-46A2-905A-4A4BEDDE9AD3}" srcOrd="3" destOrd="0" parTransId="{4FB1EEB5-73A5-4AD3-BBEB-3F5C3629C877}" sibTransId="{D49F475C-75FB-4F0F-97E5-A3EE20803842}"/>
    <dgm:cxn modelId="{EB75C7BC-A67C-48A6-A39F-B2660A99F423}" type="presOf" srcId="{6DE28115-85D1-4611-AC93-2FB0620DB49F}" destId="{C1BAD6CB-FF76-4459-90B4-89B67529F4FB}" srcOrd="0" destOrd="0" presId="urn:microsoft.com/office/officeart/2005/8/layout/pyramid2"/>
    <dgm:cxn modelId="{14718B93-EF61-4818-A9E7-4007B4C39C9B}" type="presOf" srcId="{A97905B1-C7D7-4642-9285-6D63B583180D}" destId="{7E01D68A-C7E7-493A-ABA6-F964016AC5CC}" srcOrd="0" destOrd="0" presId="urn:microsoft.com/office/officeart/2005/8/layout/pyramid2"/>
    <dgm:cxn modelId="{5C907F6B-2691-46E1-9F60-28A769D400A4}" srcId="{7CFA87F3-D5EE-42D6-B39A-8805D9F400DE}" destId="{AC164602-DB68-4949-90C6-568097B9AADA}" srcOrd="1" destOrd="0" parTransId="{29AC3CD0-7E2A-4129-96DC-B76BABA15B4F}" sibTransId="{893EB2B1-C32A-46D3-99C3-B11930D4A147}"/>
    <dgm:cxn modelId="{8E9DF47C-545C-4F75-A45C-F43E3AC4F5A9}" srcId="{7CFA87F3-D5EE-42D6-B39A-8805D9F400DE}" destId="{A97905B1-C7D7-4642-9285-6D63B583180D}" srcOrd="0" destOrd="0" parTransId="{18E5F572-BB2C-465F-BD08-862403413822}" sibTransId="{C2F9C068-CD2E-4BDF-826D-47DED7BE6B34}"/>
    <dgm:cxn modelId="{D8227CA6-3D56-4CEA-ACFF-48783881971C}" type="presOf" srcId="{7CFA87F3-D5EE-42D6-B39A-8805D9F400DE}" destId="{B69D7C8E-7167-483B-9D01-972FA26A511F}" srcOrd="0" destOrd="0" presId="urn:microsoft.com/office/officeart/2005/8/layout/pyramid2"/>
    <dgm:cxn modelId="{5829B6AE-127E-411B-9C77-8329B98598F3}" type="presOf" srcId="{AC164602-DB68-4949-90C6-568097B9AADA}" destId="{B0430988-DF67-46DB-AEF9-603529BC708D}" srcOrd="0" destOrd="0" presId="urn:microsoft.com/office/officeart/2005/8/layout/pyramid2"/>
    <dgm:cxn modelId="{DED0B305-074B-41D5-8E6D-1F9BB16131A8}" type="presOf" srcId="{F7C270BF-A88A-46A2-905A-4A4BEDDE9AD3}" destId="{9DD4BBC4-DFE0-4592-A88C-CB3758BADBF2}" srcOrd="0" destOrd="0" presId="urn:microsoft.com/office/officeart/2005/8/layout/pyramid2"/>
    <dgm:cxn modelId="{6443A201-393D-4E5F-ABD3-D2DCCE00A11F}" srcId="{7CFA87F3-D5EE-42D6-B39A-8805D9F400DE}" destId="{6DE28115-85D1-4611-AC93-2FB0620DB49F}" srcOrd="2" destOrd="0" parTransId="{94813E62-8C75-4636-9C4E-3430716C7626}" sibTransId="{1BB7C673-6F94-46DA-B28A-43E965F7E944}"/>
    <dgm:cxn modelId="{7A816936-F432-45A7-AD27-6DF6C813B9F6}" type="presParOf" srcId="{B69D7C8E-7167-483B-9D01-972FA26A511F}" destId="{EA96DCC9-6BDB-4F42-BCA6-BB9CEA380059}" srcOrd="0" destOrd="0" presId="urn:microsoft.com/office/officeart/2005/8/layout/pyramid2"/>
    <dgm:cxn modelId="{33894B6F-B72D-4308-A2B1-B58B84AF02F3}" type="presParOf" srcId="{B69D7C8E-7167-483B-9D01-972FA26A511F}" destId="{A7C897C7-338D-4982-8002-A94E6760DC57}" srcOrd="1" destOrd="0" presId="urn:microsoft.com/office/officeart/2005/8/layout/pyramid2"/>
    <dgm:cxn modelId="{651894AD-2649-403A-ABAB-896ECB2EC32F}" type="presParOf" srcId="{A7C897C7-338D-4982-8002-A94E6760DC57}" destId="{7E01D68A-C7E7-493A-ABA6-F964016AC5CC}" srcOrd="0" destOrd="0" presId="urn:microsoft.com/office/officeart/2005/8/layout/pyramid2"/>
    <dgm:cxn modelId="{A28B97B9-FB31-4938-98F0-761A5C762E5D}" type="presParOf" srcId="{A7C897C7-338D-4982-8002-A94E6760DC57}" destId="{DA64EEA1-BF38-4AF6-BFAD-2E8BFF8E376F}" srcOrd="1" destOrd="0" presId="urn:microsoft.com/office/officeart/2005/8/layout/pyramid2"/>
    <dgm:cxn modelId="{CCB68B6F-2BC2-42BB-BAF3-B794BF3FF02E}" type="presParOf" srcId="{A7C897C7-338D-4982-8002-A94E6760DC57}" destId="{B0430988-DF67-46DB-AEF9-603529BC708D}" srcOrd="2" destOrd="0" presId="urn:microsoft.com/office/officeart/2005/8/layout/pyramid2"/>
    <dgm:cxn modelId="{B9C1FE8D-1D8D-45B7-8983-55295CC9546D}" type="presParOf" srcId="{A7C897C7-338D-4982-8002-A94E6760DC57}" destId="{5FEE7B5C-2DB7-40E4-8524-6A1CD6141A29}" srcOrd="3" destOrd="0" presId="urn:microsoft.com/office/officeart/2005/8/layout/pyramid2"/>
    <dgm:cxn modelId="{396CA4A8-4C95-45CD-8DEC-24A308D1CF49}" type="presParOf" srcId="{A7C897C7-338D-4982-8002-A94E6760DC57}" destId="{C1BAD6CB-FF76-4459-90B4-89B67529F4FB}" srcOrd="4" destOrd="0" presId="urn:microsoft.com/office/officeart/2005/8/layout/pyramid2"/>
    <dgm:cxn modelId="{88D46FF0-FF3A-4D33-ADA9-EC8651C4EA17}" type="presParOf" srcId="{A7C897C7-338D-4982-8002-A94E6760DC57}" destId="{D739F637-6C89-4D43-A31E-F2042223460A}" srcOrd="5" destOrd="0" presId="urn:microsoft.com/office/officeart/2005/8/layout/pyramid2"/>
    <dgm:cxn modelId="{BA75B01F-08CC-423D-B89B-4A2CD280297B}" type="presParOf" srcId="{A7C897C7-338D-4982-8002-A94E6760DC57}" destId="{9DD4BBC4-DFE0-4592-A88C-CB3758BADBF2}" srcOrd="6" destOrd="0" presId="urn:microsoft.com/office/officeart/2005/8/layout/pyramid2"/>
    <dgm:cxn modelId="{BDA041CA-358D-4BA5-95E2-D0378164810A}" type="presParOf" srcId="{A7C897C7-338D-4982-8002-A94E6760DC57}" destId="{010AC613-6343-43E3-A970-F483C69A52CE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C0EB420B-7F24-4736-824B-F225632C0FF3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B7875F3-9BD9-4AA4-B260-39DD14D78432}">
      <dgm:prSet phldrT="[文本]"/>
      <dgm:spPr/>
      <dgm:t>
        <a:bodyPr/>
        <a:lstStyle/>
        <a:p>
          <a:r>
            <a:rPr lang="en-US" altLang="zh-CN" b="0" dirty="0" smtClean="0"/>
            <a:t>1.</a:t>
          </a:r>
          <a:r>
            <a:rPr lang="zh-CN" b="0" dirty="0" smtClean="0"/>
            <a:t>调整表格大小 、列宽与行高</a:t>
          </a:r>
          <a:endParaRPr lang="zh-CN" altLang="en-US" dirty="0"/>
        </a:p>
      </dgm:t>
    </dgm:pt>
    <dgm:pt modelId="{8B2D3045-47F6-4B2D-BE32-D11726009878}" type="parTrans" cxnId="{1D8E3656-E0D2-42BF-8629-87861890B521}">
      <dgm:prSet/>
      <dgm:spPr/>
      <dgm:t>
        <a:bodyPr/>
        <a:lstStyle/>
        <a:p>
          <a:endParaRPr lang="zh-CN" altLang="en-US"/>
        </a:p>
      </dgm:t>
    </dgm:pt>
    <dgm:pt modelId="{0784B84E-FEEE-43AC-9E3F-833ED318E893}" type="sibTrans" cxnId="{1D8E3656-E0D2-42BF-8629-87861890B521}">
      <dgm:prSet/>
      <dgm:spPr/>
      <dgm:t>
        <a:bodyPr/>
        <a:lstStyle/>
        <a:p>
          <a:endParaRPr lang="zh-CN" altLang="en-US"/>
        </a:p>
      </dgm:t>
    </dgm:pt>
    <dgm:pt modelId="{E5ECB1C7-DE25-47C0-BED7-D6072F1A66FE}">
      <dgm:prSet phldrT="[文本]"/>
      <dgm:spPr/>
      <dgm:t>
        <a:bodyPr/>
        <a:lstStyle/>
        <a:p>
          <a:r>
            <a:rPr lang="zh-CN" dirty="0" smtClean="0"/>
            <a:t>利用</a:t>
          </a:r>
          <a:r>
            <a:rPr lang="en-US" dirty="0" smtClean="0"/>
            <a:t>“</a:t>
          </a:r>
          <a:r>
            <a:rPr lang="zh-CN" dirty="0" smtClean="0"/>
            <a:t>表格属性</a:t>
          </a:r>
          <a:r>
            <a:rPr lang="en-US" dirty="0" smtClean="0"/>
            <a:t>”</a:t>
          </a:r>
          <a:r>
            <a:rPr lang="zh-CN" dirty="0" smtClean="0"/>
            <a:t>对话框</a:t>
          </a:r>
          <a:endParaRPr lang="zh-CN" altLang="en-US" dirty="0"/>
        </a:p>
      </dgm:t>
    </dgm:pt>
    <dgm:pt modelId="{D42774DD-2FD0-4A42-974D-0F50B31EB7AA}" type="parTrans" cxnId="{722D6F6C-A785-48B4-9A33-C9CE12317DC0}">
      <dgm:prSet/>
      <dgm:spPr/>
      <dgm:t>
        <a:bodyPr/>
        <a:lstStyle/>
        <a:p>
          <a:endParaRPr lang="zh-CN" altLang="en-US"/>
        </a:p>
      </dgm:t>
    </dgm:pt>
    <dgm:pt modelId="{D4A094DD-FAA7-4A78-AA47-9B9EDA0EB81A}" type="sibTrans" cxnId="{722D6F6C-A785-48B4-9A33-C9CE12317DC0}">
      <dgm:prSet/>
      <dgm:spPr/>
      <dgm:t>
        <a:bodyPr/>
        <a:lstStyle/>
        <a:p>
          <a:endParaRPr lang="zh-CN" altLang="en-US"/>
        </a:p>
      </dgm:t>
    </dgm:pt>
    <dgm:pt modelId="{2E06C345-7181-4656-AB4D-1AEAC353A22C}">
      <dgm:prSet phldrT="[文本]"/>
      <dgm:spPr/>
      <dgm:t>
        <a:bodyPr/>
        <a:lstStyle/>
        <a:p>
          <a:r>
            <a:rPr lang="zh-CN" dirty="0" smtClean="0"/>
            <a:t>利用</a:t>
          </a:r>
          <a:r>
            <a:rPr lang="en-US" dirty="0" smtClean="0"/>
            <a:t>“</a:t>
          </a:r>
          <a:r>
            <a:rPr lang="zh-CN" dirty="0" smtClean="0"/>
            <a:t>表格大小</a:t>
          </a:r>
          <a:r>
            <a:rPr lang="en-US" dirty="0" smtClean="0"/>
            <a:t>”</a:t>
          </a:r>
          <a:r>
            <a:rPr lang="zh-CN" dirty="0" smtClean="0"/>
            <a:t>组中的命令</a:t>
          </a:r>
          <a:endParaRPr lang="zh-CN" altLang="en-US" dirty="0"/>
        </a:p>
      </dgm:t>
    </dgm:pt>
    <dgm:pt modelId="{FD12E80E-67F5-42FC-9DEE-771DADA7A93F}" type="parTrans" cxnId="{787692D0-80C5-4C37-9F54-45D2238748B8}">
      <dgm:prSet/>
      <dgm:spPr/>
      <dgm:t>
        <a:bodyPr/>
        <a:lstStyle/>
        <a:p>
          <a:endParaRPr lang="zh-CN" altLang="en-US"/>
        </a:p>
      </dgm:t>
    </dgm:pt>
    <dgm:pt modelId="{93FC213B-825E-488B-8AF6-AAF7E721339B}" type="sibTrans" cxnId="{787692D0-80C5-4C37-9F54-45D2238748B8}">
      <dgm:prSet/>
      <dgm:spPr/>
      <dgm:t>
        <a:bodyPr/>
        <a:lstStyle/>
        <a:p>
          <a:endParaRPr lang="zh-CN" altLang="en-US"/>
        </a:p>
      </dgm:t>
    </dgm:pt>
    <dgm:pt modelId="{D0CA5D55-05E2-47BD-B859-F2CD16290206}">
      <dgm:prSet phldrT="[文本]"/>
      <dgm:spPr/>
      <dgm:t>
        <a:bodyPr/>
        <a:lstStyle/>
        <a:p>
          <a:r>
            <a:rPr lang="zh-CN" dirty="0" smtClean="0"/>
            <a:t>鼠标拖动修改行高和列宽</a:t>
          </a:r>
          <a:endParaRPr lang="zh-CN" altLang="en-US" dirty="0"/>
        </a:p>
      </dgm:t>
    </dgm:pt>
    <dgm:pt modelId="{62396465-35F4-42AB-9CC6-13FD8380CA92}" type="parTrans" cxnId="{3D97C20D-7C16-48CD-8AA1-6F04925631C4}">
      <dgm:prSet/>
      <dgm:spPr/>
      <dgm:t>
        <a:bodyPr/>
        <a:lstStyle/>
        <a:p>
          <a:endParaRPr lang="zh-CN" altLang="en-US"/>
        </a:p>
      </dgm:t>
    </dgm:pt>
    <dgm:pt modelId="{92BF936E-E35E-40D9-8F08-38E6D95F6273}" type="sibTrans" cxnId="{3D97C20D-7C16-48CD-8AA1-6F04925631C4}">
      <dgm:prSet/>
      <dgm:spPr/>
      <dgm:t>
        <a:bodyPr/>
        <a:lstStyle/>
        <a:p>
          <a:endParaRPr lang="zh-CN" altLang="en-US"/>
        </a:p>
      </dgm:t>
    </dgm:pt>
    <dgm:pt modelId="{1649DD52-E714-4B8F-A38C-FB0E781E5A38}" type="pres">
      <dgm:prSet presAssocID="{C0EB420B-7F24-4736-824B-F225632C0FF3}" presName="composite" presStyleCnt="0">
        <dgm:presLayoutVars>
          <dgm:chMax val="1"/>
          <dgm:dir/>
          <dgm:resizeHandles val="exact"/>
        </dgm:presLayoutVars>
      </dgm:prSet>
      <dgm:spPr/>
    </dgm:pt>
    <dgm:pt modelId="{F91C2DE7-A117-4D9A-BE7B-7DC1BC8F2A8F}" type="pres">
      <dgm:prSet presAssocID="{5B7875F3-9BD9-4AA4-B260-39DD14D78432}" presName="roof" presStyleLbl="dkBgShp" presStyleIdx="0" presStyleCnt="2"/>
      <dgm:spPr/>
      <dgm:t>
        <a:bodyPr/>
        <a:lstStyle/>
        <a:p>
          <a:endParaRPr lang="zh-CN" altLang="en-US"/>
        </a:p>
      </dgm:t>
    </dgm:pt>
    <dgm:pt modelId="{0B6DC759-9F72-4451-A15B-663110E80CDC}" type="pres">
      <dgm:prSet presAssocID="{5B7875F3-9BD9-4AA4-B260-39DD14D78432}" presName="pillars" presStyleCnt="0"/>
      <dgm:spPr/>
    </dgm:pt>
    <dgm:pt modelId="{172E2611-4678-45D7-8598-87968FA2D47A}" type="pres">
      <dgm:prSet presAssocID="{5B7875F3-9BD9-4AA4-B260-39DD14D78432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52F89F-E6F0-4BC8-8163-B3DE1B2BF58B}" type="pres">
      <dgm:prSet presAssocID="{2E06C345-7181-4656-AB4D-1AEAC353A22C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7381FD-BEE9-4643-9BA3-D2688709F870}" type="pres">
      <dgm:prSet presAssocID="{D0CA5D55-05E2-47BD-B859-F2CD16290206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7E4E73-1043-4F1A-813C-8345591F71C9}" type="pres">
      <dgm:prSet presAssocID="{5B7875F3-9BD9-4AA4-B260-39DD14D78432}" presName="base" presStyleLbl="dkBgShp" presStyleIdx="1" presStyleCnt="2"/>
      <dgm:spPr/>
    </dgm:pt>
  </dgm:ptLst>
  <dgm:cxnLst>
    <dgm:cxn modelId="{722D6F6C-A785-48B4-9A33-C9CE12317DC0}" srcId="{5B7875F3-9BD9-4AA4-B260-39DD14D78432}" destId="{E5ECB1C7-DE25-47C0-BED7-D6072F1A66FE}" srcOrd="0" destOrd="0" parTransId="{D42774DD-2FD0-4A42-974D-0F50B31EB7AA}" sibTransId="{D4A094DD-FAA7-4A78-AA47-9B9EDA0EB81A}"/>
    <dgm:cxn modelId="{1D8E3656-E0D2-42BF-8629-87861890B521}" srcId="{C0EB420B-7F24-4736-824B-F225632C0FF3}" destId="{5B7875F3-9BD9-4AA4-B260-39DD14D78432}" srcOrd="0" destOrd="0" parTransId="{8B2D3045-47F6-4B2D-BE32-D11726009878}" sibTransId="{0784B84E-FEEE-43AC-9E3F-833ED318E893}"/>
    <dgm:cxn modelId="{3D97C20D-7C16-48CD-8AA1-6F04925631C4}" srcId="{5B7875F3-9BD9-4AA4-B260-39DD14D78432}" destId="{D0CA5D55-05E2-47BD-B859-F2CD16290206}" srcOrd="2" destOrd="0" parTransId="{62396465-35F4-42AB-9CC6-13FD8380CA92}" sibTransId="{92BF936E-E35E-40D9-8F08-38E6D95F6273}"/>
    <dgm:cxn modelId="{28551C5F-948F-4330-B609-888393EEC04C}" type="presOf" srcId="{2E06C345-7181-4656-AB4D-1AEAC353A22C}" destId="{7652F89F-E6F0-4BC8-8163-B3DE1B2BF58B}" srcOrd="0" destOrd="0" presId="urn:microsoft.com/office/officeart/2005/8/layout/hList3"/>
    <dgm:cxn modelId="{DC0E04B7-A3B3-4D10-BA85-5896C0314531}" type="presOf" srcId="{5B7875F3-9BD9-4AA4-B260-39DD14D78432}" destId="{F91C2DE7-A117-4D9A-BE7B-7DC1BC8F2A8F}" srcOrd="0" destOrd="0" presId="urn:microsoft.com/office/officeart/2005/8/layout/hList3"/>
    <dgm:cxn modelId="{787692D0-80C5-4C37-9F54-45D2238748B8}" srcId="{5B7875F3-9BD9-4AA4-B260-39DD14D78432}" destId="{2E06C345-7181-4656-AB4D-1AEAC353A22C}" srcOrd="1" destOrd="0" parTransId="{FD12E80E-67F5-42FC-9DEE-771DADA7A93F}" sibTransId="{93FC213B-825E-488B-8AF6-AAF7E721339B}"/>
    <dgm:cxn modelId="{73BF0154-3CAD-4BF6-AC0B-D9C450028E4F}" type="presOf" srcId="{E5ECB1C7-DE25-47C0-BED7-D6072F1A66FE}" destId="{172E2611-4678-45D7-8598-87968FA2D47A}" srcOrd="0" destOrd="0" presId="urn:microsoft.com/office/officeart/2005/8/layout/hList3"/>
    <dgm:cxn modelId="{5B742391-ABD3-4275-B5F5-C0EEEB2ABD0B}" type="presOf" srcId="{D0CA5D55-05E2-47BD-B859-F2CD16290206}" destId="{0C7381FD-BEE9-4643-9BA3-D2688709F870}" srcOrd="0" destOrd="0" presId="urn:microsoft.com/office/officeart/2005/8/layout/hList3"/>
    <dgm:cxn modelId="{45BDAC1C-3DCF-4700-BE3E-F371E1FFCC6A}" type="presOf" srcId="{C0EB420B-7F24-4736-824B-F225632C0FF3}" destId="{1649DD52-E714-4B8F-A38C-FB0E781E5A38}" srcOrd="0" destOrd="0" presId="urn:microsoft.com/office/officeart/2005/8/layout/hList3"/>
    <dgm:cxn modelId="{D13E6AB9-01C7-42F5-B4AF-640FDEA87276}" type="presParOf" srcId="{1649DD52-E714-4B8F-A38C-FB0E781E5A38}" destId="{F91C2DE7-A117-4D9A-BE7B-7DC1BC8F2A8F}" srcOrd="0" destOrd="0" presId="urn:microsoft.com/office/officeart/2005/8/layout/hList3"/>
    <dgm:cxn modelId="{2A23F931-3EC8-4C2E-A588-AAF164A4F438}" type="presParOf" srcId="{1649DD52-E714-4B8F-A38C-FB0E781E5A38}" destId="{0B6DC759-9F72-4451-A15B-663110E80CDC}" srcOrd="1" destOrd="0" presId="urn:microsoft.com/office/officeart/2005/8/layout/hList3"/>
    <dgm:cxn modelId="{7F60DEBB-2813-4FD6-8877-97665C39937E}" type="presParOf" srcId="{0B6DC759-9F72-4451-A15B-663110E80CDC}" destId="{172E2611-4678-45D7-8598-87968FA2D47A}" srcOrd="0" destOrd="0" presId="urn:microsoft.com/office/officeart/2005/8/layout/hList3"/>
    <dgm:cxn modelId="{582610F6-AE45-4747-8DC2-B2257475A306}" type="presParOf" srcId="{0B6DC759-9F72-4451-A15B-663110E80CDC}" destId="{7652F89F-E6F0-4BC8-8163-B3DE1B2BF58B}" srcOrd="1" destOrd="0" presId="urn:microsoft.com/office/officeart/2005/8/layout/hList3"/>
    <dgm:cxn modelId="{94A099E8-CF59-45C7-A342-7910FAAC0D32}" type="presParOf" srcId="{0B6DC759-9F72-4451-A15B-663110E80CDC}" destId="{0C7381FD-BEE9-4643-9BA3-D2688709F870}" srcOrd="2" destOrd="0" presId="urn:microsoft.com/office/officeart/2005/8/layout/hList3"/>
    <dgm:cxn modelId="{F556D358-4A5A-4E94-8E39-93F261ECBE4C}" type="presParOf" srcId="{1649DD52-E714-4B8F-A38C-FB0E781E5A38}" destId="{B47E4E73-1043-4F1A-813C-8345591F71C9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8996637D-271F-4074-9930-AFF78C42DBDC}" type="doc">
      <dgm:prSet loTypeId="urn:microsoft.com/office/officeart/2008/layout/VerticalCurvedList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1DC5454-B90A-409D-B90E-551CED00AF3C}">
      <dgm:prSet phldrT="[文本]"/>
      <dgm:spPr/>
      <dgm:t>
        <a:bodyPr/>
        <a:lstStyle/>
        <a:p>
          <a:r>
            <a:rPr lang="en-US" b="0" dirty="0" smtClean="0"/>
            <a:t>2</a:t>
          </a:r>
          <a:r>
            <a:rPr lang="zh-CN" b="0" dirty="0" smtClean="0"/>
            <a:t>．调整表格位置</a:t>
          </a:r>
          <a:endParaRPr lang="zh-CN" altLang="en-US" dirty="0"/>
        </a:p>
      </dgm:t>
    </dgm:pt>
    <dgm:pt modelId="{E2835D4E-49EA-4DEE-AC0B-963798F339CF}" type="parTrans" cxnId="{787B34C8-4A74-40C2-9AA2-BD8C071A0EEA}">
      <dgm:prSet/>
      <dgm:spPr/>
      <dgm:t>
        <a:bodyPr/>
        <a:lstStyle/>
        <a:p>
          <a:endParaRPr lang="zh-CN" altLang="en-US"/>
        </a:p>
      </dgm:t>
    </dgm:pt>
    <dgm:pt modelId="{FDDD2DB0-D545-4D8A-93B9-AEEF84A5F6A6}" type="sibTrans" cxnId="{787B34C8-4A74-40C2-9AA2-BD8C071A0EEA}">
      <dgm:prSet/>
      <dgm:spPr/>
      <dgm:t>
        <a:bodyPr/>
        <a:lstStyle/>
        <a:p>
          <a:endParaRPr lang="zh-CN" altLang="en-US"/>
        </a:p>
      </dgm:t>
    </dgm:pt>
    <dgm:pt modelId="{A12736D4-1842-49C0-A6D0-80734AE3FE48}">
      <dgm:prSet phldrT="[文本]"/>
      <dgm:spPr/>
      <dgm:t>
        <a:bodyPr/>
        <a:lstStyle/>
        <a:p>
          <a:r>
            <a:rPr lang="en-US" b="0" dirty="0" smtClean="0"/>
            <a:t>3</a:t>
          </a:r>
          <a:r>
            <a:rPr lang="zh-CN" b="0" dirty="0" smtClean="0"/>
            <a:t>．设置单元格的对齐方式</a:t>
          </a:r>
          <a:endParaRPr lang="zh-CN" altLang="en-US" dirty="0"/>
        </a:p>
      </dgm:t>
    </dgm:pt>
    <dgm:pt modelId="{38BF6934-E637-49CD-864A-7CDDCEB30753}" type="parTrans" cxnId="{2B511FEE-2E5D-4557-93FD-B9928F597217}">
      <dgm:prSet/>
      <dgm:spPr/>
      <dgm:t>
        <a:bodyPr/>
        <a:lstStyle/>
        <a:p>
          <a:endParaRPr lang="zh-CN" altLang="en-US"/>
        </a:p>
      </dgm:t>
    </dgm:pt>
    <dgm:pt modelId="{168F11D1-0ED7-486A-97A1-0E3654ECFA0A}" type="sibTrans" cxnId="{2B511FEE-2E5D-4557-93FD-B9928F597217}">
      <dgm:prSet/>
      <dgm:spPr/>
      <dgm:t>
        <a:bodyPr/>
        <a:lstStyle/>
        <a:p>
          <a:endParaRPr lang="zh-CN" altLang="en-US"/>
        </a:p>
      </dgm:t>
    </dgm:pt>
    <dgm:pt modelId="{FD36A0A3-0E28-453A-AF9C-168B362D2BE4}">
      <dgm:prSet phldrT="[文本]"/>
      <dgm:spPr/>
      <dgm:t>
        <a:bodyPr/>
        <a:lstStyle/>
        <a:p>
          <a:r>
            <a:rPr lang="en-US" b="0" dirty="0" smtClean="0"/>
            <a:t>4</a:t>
          </a:r>
          <a:r>
            <a:rPr lang="zh-CN" b="0" dirty="0" smtClean="0"/>
            <a:t>．添加表格边框和底纹</a:t>
          </a:r>
          <a:endParaRPr lang="zh-CN" altLang="en-US" dirty="0"/>
        </a:p>
      </dgm:t>
    </dgm:pt>
    <dgm:pt modelId="{5776A8ED-F1CC-4DFD-BE5B-CD5B02FDEA95}" type="parTrans" cxnId="{489E6360-E352-43ED-9616-AC5870A67A67}">
      <dgm:prSet/>
      <dgm:spPr/>
      <dgm:t>
        <a:bodyPr/>
        <a:lstStyle/>
        <a:p>
          <a:endParaRPr lang="zh-CN" altLang="en-US"/>
        </a:p>
      </dgm:t>
    </dgm:pt>
    <dgm:pt modelId="{8874AC9C-CF52-4279-8EED-61E7BD2D3798}" type="sibTrans" cxnId="{489E6360-E352-43ED-9616-AC5870A67A67}">
      <dgm:prSet/>
      <dgm:spPr/>
      <dgm:t>
        <a:bodyPr/>
        <a:lstStyle/>
        <a:p>
          <a:endParaRPr lang="zh-CN" altLang="en-US"/>
        </a:p>
      </dgm:t>
    </dgm:pt>
    <dgm:pt modelId="{63D2C5F1-D834-4E42-909C-99FB547D68A7}">
      <dgm:prSet/>
      <dgm:spPr/>
      <dgm:t>
        <a:bodyPr/>
        <a:lstStyle/>
        <a:p>
          <a:r>
            <a:rPr lang="zh-CN" dirty="0" smtClean="0"/>
            <a:t>5．表格自动应用样式</a:t>
          </a:r>
          <a:endParaRPr lang="zh-CN" altLang="en-US" dirty="0"/>
        </a:p>
      </dgm:t>
    </dgm:pt>
    <dgm:pt modelId="{BC7C8D78-5366-469A-A80B-7CDE1971757D}" type="parTrans" cxnId="{84DA2DC3-6E7D-4A30-B06A-BA7CF8F6EEAE}">
      <dgm:prSet/>
      <dgm:spPr/>
      <dgm:t>
        <a:bodyPr/>
        <a:lstStyle/>
        <a:p>
          <a:endParaRPr lang="zh-CN" altLang="en-US"/>
        </a:p>
      </dgm:t>
    </dgm:pt>
    <dgm:pt modelId="{8D20BC43-7BD1-4831-AA95-BD7D2962A643}" type="sibTrans" cxnId="{84DA2DC3-6E7D-4A30-B06A-BA7CF8F6EEAE}">
      <dgm:prSet/>
      <dgm:spPr/>
      <dgm:t>
        <a:bodyPr/>
        <a:lstStyle/>
        <a:p>
          <a:endParaRPr lang="zh-CN" altLang="en-US"/>
        </a:p>
      </dgm:t>
    </dgm:pt>
    <dgm:pt modelId="{38E35150-0601-4B2E-935B-6B786886BBFC}">
      <dgm:prSet/>
      <dgm:spPr/>
      <dgm:t>
        <a:bodyPr/>
        <a:lstStyle/>
        <a:p>
          <a:r>
            <a:rPr lang="en-US" altLang="zh-CN" b="0" dirty="0" smtClean="0"/>
            <a:t>1.</a:t>
          </a:r>
          <a:r>
            <a:rPr lang="zh-CN" b="0" dirty="0" smtClean="0"/>
            <a:t>调整表格大小 、列宽与行高</a:t>
          </a:r>
          <a:endParaRPr lang="zh-CN" altLang="en-US" dirty="0"/>
        </a:p>
      </dgm:t>
    </dgm:pt>
    <dgm:pt modelId="{FE06AB8A-9014-4A22-AD3F-023856571392}" type="parTrans" cxnId="{6F0F5A34-665F-420F-8A12-001289B87421}">
      <dgm:prSet/>
      <dgm:spPr/>
      <dgm:t>
        <a:bodyPr/>
        <a:lstStyle/>
        <a:p>
          <a:endParaRPr lang="zh-CN" altLang="en-US"/>
        </a:p>
      </dgm:t>
    </dgm:pt>
    <dgm:pt modelId="{AA26F365-1352-4C8C-8146-8BAF044DC8A1}" type="sibTrans" cxnId="{6F0F5A34-665F-420F-8A12-001289B87421}">
      <dgm:prSet/>
      <dgm:spPr/>
      <dgm:t>
        <a:bodyPr/>
        <a:lstStyle/>
        <a:p>
          <a:endParaRPr lang="zh-CN" altLang="en-US"/>
        </a:p>
      </dgm:t>
    </dgm:pt>
    <dgm:pt modelId="{68847BE7-FCA2-4AB8-A1C4-4021D8D31315}" type="pres">
      <dgm:prSet presAssocID="{8996637D-271F-4074-9930-AFF78C42DBDC}" presName="Name0" presStyleCnt="0">
        <dgm:presLayoutVars>
          <dgm:chMax val="7"/>
          <dgm:chPref val="7"/>
          <dgm:dir/>
        </dgm:presLayoutVars>
      </dgm:prSet>
      <dgm:spPr/>
    </dgm:pt>
    <dgm:pt modelId="{BACDA91F-6562-441F-B902-442E6205B4C8}" type="pres">
      <dgm:prSet presAssocID="{8996637D-271F-4074-9930-AFF78C42DBDC}" presName="Name1" presStyleCnt="0"/>
      <dgm:spPr/>
    </dgm:pt>
    <dgm:pt modelId="{A801F3D8-A79C-4A1D-B9D0-BB5BDFCEC11F}" type="pres">
      <dgm:prSet presAssocID="{8996637D-271F-4074-9930-AFF78C42DBDC}" presName="cycle" presStyleCnt="0"/>
      <dgm:spPr/>
    </dgm:pt>
    <dgm:pt modelId="{091ED0CC-96EB-4EA2-A267-13F94EB10E13}" type="pres">
      <dgm:prSet presAssocID="{8996637D-271F-4074-9930-AFF78C42DBDC}" presName="srcNode" presStyleLbl="node1" presStyleIdx="0" presStyleCnt="5"/>
      <dgm:spPr/>
    </dgm:pt>
    <dgm:pt modelId="{9C96D16F-9D68-4248-966A-647984DF9CE6}" type="pres">
      <dgm:prSet presAssocID="{8996637D-271F-4074-9930-AFF78C42DBDC}" presName="conn" presStyleLbl="parChTrans1D2" presStyleIdx="0" presStyleCnt="1"/>
      <dgm:spPr/>
    </dgm:pt>
    <dgm:pt modelId="{3E2FEC34-0F07-464B-9606-6B1DC7EF5850}" type="pres">
      <dgm:prSet presAssocID="{8996637D-271F-4074-9930-AFF78C42DBDC}" presName="extraNode" presStyleLbl="node1" presStyleIdx="0" presStyleCnt="5"/>
      <dgm:spPr/>
    </dgm:pt>
    <dgm:pt modelId="{462E27CD-20A5-46EB-AEC0-50EF3D0CD348}" type="pres">
      <dgm:prSet presAssocID="{8996637D-271F-4074-9930-AFF78C42DBDC}" presName="dstNode" presStyleLbl="node1" presStyleIdx="0" presStyleCnt="5"/>
      <dgm:spPr/>
    </dgm:pt>
    <dgm:pt modelId="{F9821623-A2E9-437E-99F4-3ADFCDEFC7F0}" type="pres">
      <dgm:prSet presAssocID="{38E35150-0601-4B2E-935B-6B786886BBFC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33FC50-B9F2-44D1-873A-0FE51B1DB02F}" type="pres">
      <dgm:prSet presAssocID="{38E35150-0601-4B2E-935B-6B786886BBFC}" presName="accent_1" presStyleCnt="0"/>
      <dgm:spPr/>
    </dgm:pt>
    <dgm:pt modelId="{1FA0DF3B-D189-45E6-81CA-13F1FFEAF6B3}" type="pres">
      <dgm:prSet presAssocID="{38E35150-0601-4B2E-935B-6B786886BBFC}" presName="accentRepeatNode" presStyleLbl="solidFgAcc1" presStyleIdx="0" presStyleCnt="5"/>
      <dgm:spPr/>
    </dgm:pt>
    <dgm:pt modelId="{984EE7DC-752C-436C-A5F4-D75BDA222BD4}" type="pres">
      <dgm:prSet presAssocID="{A1DC5454-B90A-409D-B90E-551CED00AF3C}" presName="text_2" presStyleLbl="node1" presStyleIdx="1" presStyleCnt="5">
        <dgm:presLayoutVars>
          <dgm:bulletEnabled val="1"/>
        </dgm:presLayoutVars>
      </dgm:prSet>
      <dgm:spPr/>
    </dgm:pt>
    <dgm:pt modelId="{EC6A1620-4603-48FB-B192-5B42992733A2}" type="pres">
      <dgm:prSet presAssocID="{A1DC5454-B90A-409D-B90E-551CED00AF3C}" presName="accent_2" presStyleCnt="0"/>
      <dgm:spPr/>
    </dgm:pt>
    <dgm:pt modelId="{88A7FE62-E1D2-4CB7-BC42-56C577C19EBD}" type="pres">
      <dgm:prSet presAssocID="{A1DC5454-B90A-409D-B90E-551CED00AF3C}" presName="accentRepeatNode" presStyleLbl="solidFgAcc1" presStyleIdx="1" presStyleCnt="5"/>
      <dgm:spPr/>
    </dgm:pt>
    <dgm:pt modelId="{26E2626F-A326-4395-A285-0B978F9DA781}" type="pres">
      <dgm:prSet presAssocID="{A12736D4-1842-49C0-A6D0-80734AE3FE48}" presName="text_3" presStyleLbl="node1" presStyleIdx="2" presStyleCnt="5">
        <dgm:presLayoutVars>
          <dgm:bulletEnabled val="1"/>
        </dgm:presLayoutVars>
      </dgm:prSet>
      <dgm:spPr/>
    </dgm:pt>
    <dgm:pt modelId="{A2429C3E-4F3F-43F9-89FA-C99867C106FF}" type="pres">
      <dgm:prSet presAssocID="{A12736D4-1842-49C0-A6D0-80734AE3FE48}" presName="accent_3" presStyleCnt="0"/>
      <dgm:spPr/>
    </dgm:pt>
    <dgm:pt modelId="{B53E0BD2-160C-41B0-BD8F-24084DF006D0}" type="pres">
      <dgm:prSet presAssocID="{A12736D4-1842-49C0-A6D0-80734AE3FE48}" presName="accentRepeatNode" presStyleLbl="solidFgAcc1" presStyleIdx="2" presStyleCnt="5"/>
      <dgm:spPr/>
    </dgm:pt>
    <dgm:pt modelId="{81C081E3-FF58-40B1-9990-5940B077F33D}" type="pres">
      <dgm:prSet presAssocID="{FD36A0A3-0E28-453A-AF9C-168B362D2BE4}" presName="text_4" presStyleLbl="node1" presStyleIdx="3" presStyleCnt="5">
        <dgm:presLayoutVars>
          <dgm:bulletEnabled val="1"/>
        </dgm:presLayoutVars>
      </dgm:prSet>
      <dgm:spPr/>
    </dgm:pt>
    <dgm:pt modelId="{BAD56BD9-FE7E-4E84-A3B0-0FC4D2FD8A03}" type="pres">
      <dgm:prSet presAssocID="{FD36A0A3-0E28-453A-AF9C-168B362D2BE4}" presName="accent_4" presStyleCnt="0"/>
      <dgm:spPr/>
    </dgm:pt>
    <dgm:pt modelId="{7D836B84-31CF-4F68-B19D-D67AB2996A95}" type="pres">
      <dgm:prSet presAssocID="{FD36A0A3-0E28-453A-AF9C-168B362D2BE4}" presName="accentRepeatNode" presStyleLbl="solidFgAcc1" presStyleIdx="3" presStyleCnt="5"/>
      <dgm:spPr/>
    </dgm:pt>
    <dgm:pt modelId="{F810C022-2066-43D9-9AE7-588B53444B4E}" type="pres">
      <dgm:prSet presAssocID="{63D2C5F1-D834-4E42-909C-99FB547D68A7}" presName="text_5" presStyleLbl="node1" presStyleIdx="4" presStyleCnt="5">
        <dgm:presLayoutVars>
          <dgm:bulletEnabled val="1"/>
        </dgm:presLayoutVars>
      </dgm:prSet>
      <dgm:spPr/>
    </dgm:pt>
    <dgm:pt modelId="{FB587135-8059-4C7B-B579-4AE744022FAB}" type="pres">
      <dgm:prSet presAssocID="{63D2C5F1-D834-4E42-909C-99FB547D68A7}" presName="accent_5" presStyleCnt="0"/>
      <dgm:spPr/>
    </dgm:pt>
    <dgm:pt modelId="{575449FA-D60F-4ECC-BB63-468049607988}" type="pres">
      <dgm:prSet presAssocID="{63D2C5F1-D834-4E42-909C-99FB547D68A7}" presName="accentRepeatNode" presStyleLbl="solidFgAcc1" presStyleIdx="4" presStyleCnt="5"/>
      <dgm:spPr/>
    </dgm:pt>
  </dgm:ptLst>
  <dgm:cxnLst>
    <dgm:cxn modelId="{84DA2DC3-6E7D-4A30-B06A-BA7CF8F6EEAE}" srcId="{8996637D-271F-4074-9930-AFF78C42DBDC}" destId="{63D2C5F1-D834-4E42-909C-99FB547D68A7}" srcOrd="4" destOrd="0" parTransId="{BC7C8D78-5366-469A-A80B-7CDE1971757D}" sibTransId="{8D20BC43-7BD1-4831-AA95-BD7D2962A643}"/>
    <dgm:cxn modelId="{DC843F35-CC93-4D68-9449-3E95720D2E5D}" type="presOf" srcId="{A1DC5454-B90A-409D-B90E-551CED00AF3C}" destId="{984EE7DC-752C-436C-A5F4-D75BDA222BD4}" srcOrd="0" destOrd="0" presId="urn:microsoft.com/office/officeart/2008/layout/VerticalCurvedList"/>
    <dgm:cxn modelId="{B3F9292D-7EA4-4A1F-B2D4-0C58875D6A87}" type="presOf" srcId="{38E35150-0601-4B2E-935B-6B786886BBFC}" destId="{F9821623-A2E9-437E-99F4-3ADFCDEFC7F0}" srcOrd="0" destOrd="0" presId="urn:microsoft.com/office/officeart/2008/layout/VerticalCurvedList"/>
    <dgm:cxn modelId="{AB1D9CD8-1AC7-4E2A-BE77-F5606A61AB1B}" type="presOf" srcId="{FD36A0A3-0E28-453A-AF9C-168B362D2BE4}" destId="{81C081E3-FF58-40B1-9990-5940B077F33D}" srcOrd="0" destOrd="0" presId="urn:microsoft.com/office/officeart/2008/layout/VerticalCurvedList"/>
    <dgm:cxn modelId="{713C3143-9D19-4496-A7DA-4FB932A46681}" type="presOf" srcId="{63D2C5F1-D834-4E42-909C-99FB547D68A7}" destId="{F810C022-2066-43D9-9AE7-588B53444B4E}" srcOrd="0" destOrd="0" presId="urn:microsoft.com/office/officeart/2008/layout/VerticalCurvedList"/>
    <dgm:cxn modelId="{D785B692-7F40-4572-9CC7-5A0FC414A634}" type="presOf" srcId="{8996637D-271F-4074-9930-AFF78C42DBDC}" destId="{68847BE7-FCA2-4AB8-A1C4-4021D8D31315}" srcOrd="0" destOrd="0" presId="urn:microsoft.com/office/officeart/2008/layout/VerticalCurvedList"/>
    <dgm:cxn modelId="{787B34C8-4A74-40C2-9AA2-BD8C071A0EEA}" srcId="{8996637D-271F-4074-9930-AFF78C42DBDC}" destId="{A1DC5454-B90A-409D-B90E-551CED00AF3C}" srcOrd="1" destOrd="0" parTransId="{E2835D4E-49EA-4DEE-AC0B-963798F339CF}" sibTransId="{FDDD2DB0-D545-4D8A-93B9-AEEF84A5F6A6}"/>
    <dgm:cxn modelId="{6F0F5A34-665F-420F-8A12-001289B87421}" srcId="{8996637D-271F-4074-9930-AFF78C42DBDC}" destId="{38E35150-0601-4B2E-935B-6B786886BBFC}" srcOrd="0" destOrd="0" parTransId="{FE06AB8A-9014-4A22-AD3F-023856571392}" sibTransId="{AA26F365-1352-4C8C-8146-8BAF044DC8A1}"/>
    <dgm:cxn modelId="{5077E8BF-6EE8-4E0D-B421-8B4C67069B87}" type="presOf" srcId="{A12736D4-1842-49C0-A6D0-80734AE3FE48}" destId="{26E2626F-A326-4395-A285-0B978F9DA781}" srcOrd="0" destOrd="0" presId="urn:microsoft.com/office/officeart/2008/layout/VerticalCurvedList"/>
    <dgm:cxn modelId="{2B511FEE-2E5D-4557-93FD-B9928F597217}" srcId="{8996637D-271F-4074-9930-AFF78C42DBDC}" destId="{A12736D4-1842-49C0-A6D0-80734AE3FE48}" srcOrd="2" destOrd="0" parTransId="{38BF6934-E637-49CD-864A-7CDDCEB30753}" sibTransId="{168F11D1-0ED7-486A-97A1-0E3654ECFA0A}"/>
    <dgm:cxn modelId="{F11EB737-220C-450B-9C6A-A8F7C0FF269B}" type="presOf" srcId="{AA26F365-1352-4C8C-8146-8BAF044DC8A1}" destId="{9C96D16F-9D68-4248-966A-647984DF9CE6}" srcOrd="0" destOrd="0" presId="urn:microsoft.com/office/officeart/2008/layout/VerticalCurvedList"/>
    <dgm:cxn modelId="{489E6360-E352-43ED-9616-AC5870A67A67}" srcId="{8996637D-271F-4074-9930-AFF78C42DBDC}" destId="{FD36A0A3-0E28-453A-AF9C-168B362D2BE4}" srcOrd="3" destOrd="0" parTransId="{5776A8ED-F1CC-4DFD-BE5B-CD5B02FDEA95}" sibTransId="{8874AC9C-CF52-4279-8EED-61E7BD2D3798}"/>
    <dgm:cxn modelId="{C760EF5A-19EA-404D-B470-732297EC62A1}" type="presParOf" srcId="{68847BE7-FCA2-4AB8-A1C4-4021D8D31315}" destId="{BACDA91F-6562-441F-B902-442E6205B4C8}" srcOrd="0" destOrd="0" presId="urn:microsoft.com/office/officeart/2008/layout/VerticalCurvedList"/>
    <dgm:cxn modelId="{5DA43253-7144-4008-8447-999209E9A392}" type="presParOf" srcId="{BACDA91F-6562-441F-B902-442E6205B4C8}" destId="{A801F3D8-A79C-4A1D-B9D0-BB5BDFCEC11F}" srcOrd="0" destOrd="0" presId="urn:microsoft.com/office/officeart/2008/layout/VerticalCurvedList"/>
    <dgm:cxn modelId="{D53EB818-6720-45EA-9EB0-CF39DC40F7DB}" type="presParOf" srcId="{A801F3D8-A79C-4A1D-B9D0-BB5BDFCEC11F}" destId="{091ED0CC-96EB-4EA2-A267-13F94EB10E13}" srcOrd="0" destOrd="0" presId="urn:microsoft.com/office/officeart/2008/layout/VerticalCurvedList"/>
    <dgm:cxn modelId="{73F15249-2C00-4CFA-840F-144976D7409F}" type="presParOf" srcId="{A801F3D8-A79C-4A1D-B9D0-BB5BDFCEC11F}" destId="{9C96D16F-9D68-4248-966A-647984DF9CE6}" srcOrd="1" destOrd="0" presId="urn:microsoft.com/office/officeart/2008/layout/VerticalCurvedList"/>
    <dgm:cxn modelId="{65DAEE95-0E93-4A2B-8911-668F1B11DB23}" type="presParOf" srcId="{A801F3D8-A79C-4A1D-B9D0-BB5BDFCEC11F}" destId="{3E2FEC34-0F07-464B-9606-6B1DC7EF5850}" srcOrd="2" destOrd="0" presId="urn:microsoft.com/office/officeart/2008/layout/VerticalCurvedList"/>
    <dgm:cxn modelId="{F61167C1-C8EB-4B9C-86E6-FBCC28D7E343}" type="presParOf" srcId="{A801F3D8-A79C-4A1D-B9D0-BB5BDFCEC11F}" destId="{462E27CD-20A5-46EB-AEC0-50EF3D0CD348}" srcOrd="3" destOrd="0" presId="urn:microsoft.com/office/officeart/2008/layout/VerticalCurvedList"/>
    <dgm:cxn modelId="{2DC84EA6-2E81-4C53-BDB4-2D1DBA93E1D2}" type="presParOf" srcId="{BACDA91F-6562-441F-B902-442E6205B4C8}" destId="{F9821623-A2E9-437E-99F4-3ADFCDEFC7F0}" srcOrd="1" destOrd="0" presId="urn:microsoft.com/office/officeart/2008/layout/VerticalCurvedList"/>
    <dgm:cxn modelId="{5C6771EA-C65A-418C-B1A5-F4540D2B0FAA}" type="presParOf" srcId="{BACDA91F-6562-441F-B902-442E6205B4C8}" destId="{3433FC50-B9F2-44D1-873A-0FE51B1DB02F}" srcOrd="2" destOrd="0" presId="urn:microsoft.com/office/officeart/2008/layout/VerticalCurvedList"/>
    <dgm:cxn modelId="{C24057FC-BA44-46B6-A67F-5D4D8B40BF72}" type="presParOf" srcId="{3433FC50-B9F2-44D1-873A-0FE51B1DB02F}" destId="{1FA0DF3B-D189-45E6-81CA-13F1FFEAF6B3}" srcOrd="0" destOrd="0" presId="urn:microsoft.com/office/officeart/2008/layout/VerticalCurvedList"/>
    <dgm:cxn modelId="{4059F314-1B5D-48D2-BBE7-C58D50FA6EB6}" type="presParOf" srcId="{BACDA91F-6562-441F-B902-442E6205B4C8}" destId="{984EE7DC-752C-436C-A5F4-D75BDA222BD4}" srcOrd="3" destOrd="0" presId="urn:microsoft.com/office/officeart/2008/layout/VerticalCurvedList"/>
    <dgm:cxn modelId="{F794CE44-C1CA-4212-8F6F-DBAC76BFDBBB}" type="presParOf" srcId="{BACDA91F-6562-441F-B902-442E6205B4C8}" destId="{EC6A1620-4603-48FB-B192-5B42992733A2}" srcOrd="4" destOrd="0" presId="urn:microsoft.com/office/officeart/2008/layout/VerticalCurvedList"/>
    <dgm:cxn modelId="{5C8CDB88-8D32-4ADB-86C5-C960A1388F47}" type="presParOf" srcId="{EC6A1620-4603-48FB-B192-5B42992733A2}" destId="{88A7FE62-E1D2-4CB7-BC42-56C577C19EBD}" srcOrd="0" destOrd="0" presId="urn:microsoft.com/office/officeart/2008/layout/VerticalCurvedList"/>
    <dgm:cxn modelId="{641505A6-4239-41A1-837B-0C394A866C3E}" type="presParOf" srcId="{BACDA91F-6562-441F-B902-442E6205B4C8}" destId="{26E2626F-A326-4395-A285-0B978F9DA781}" srcOrd="5" destOrd="0" presId="urn:microsoft.com/office/officeart/2008/layout/VerticalCurvedList"/>
    <dgm:cxn modelId="{9C65950F-653B-488F-8DAE-AC88F3FCAB0D}" type="presParOf" srcId="{BACDA91F-6562-441F-B902-442E6205B4C8}" destId="{A2429C3E-4F3F-43F9-89FA-C99867C106FF}" srcOrd="6" destOrd="0" presId="urn:microsoft.com/office/officeart/2008/layout/VerticalCurvedList"/>
    <dgm:cxn modelId="{E908E21E-ABA2-4553-AECB-945B94CAE1AE}" type="presParOf" srcId="{A2429C3E-4F3F-43F9-89FA-C99867C106FF}" destId="{B53E0BD2-160C-41B0-BD8F-24084DF006D0}" srcOrd="0" destOrd="0" presId="urn:microsoft.com/office/officeart/2008/layout/VerticalCurvedList"/>
    <dgm:cxn modelId="{B1CFA690-42E2-4976-A534-249F122EEC86}" type="presParOf" srcId="{BACDA91F-6562-441F-B902-442E6205B4C8}" destId="{81C081E3-FF58-40B1-9990-5940B077F33D}" srcOrd="7" destOrd="0" presId="urn:microsoft.com/office/officeart/2008/layout/VerticalCurvedList"/>
    <dgm:cxn modelId="{4CE09B09-33EB-4C96-84FB-4200D69DD577}" type="presParOf" srcId="{BACDA91F-6562-441F-B902-442E6205B4C8}" destId="{BAD56BD9-FE7E-4E84-A3B0-0FC4D2FD8A03}" srcOrd="8" destOrd="0" presId="urn:microsoft.com/office/officeart/2008/layout/VerticalCurvedList"/>
    <dgm:cxn modelId="{FCF7131F-5C3F-4D61-B642-851DB26E9C1F}" type="presParOf" srcId="{BAD56BD9-FE7E-4E84-A3B0-0FC4D2FD8A03}" destId="{7D836B84-31CF-4F68-B19D-D67AB2996A95}" srcOrd="0" destOrd="0" presId="urn:microsoft.com/office/officeart/2008/layout/VerticalCurvedList"/>
    <dgm:cxn modelId="{9FD9B2D5-1491-490C-A5B8-59810A603FDF}" type="presParOf" srcId="{BACDA91F-6562-441F-B902-442E6205B4C8}" destId="{F810C022-2066-43D9-9AE7-588B53444B4E}" srcOrd="9" destOrd="0" presId="urn:microsoft.com/office/officeart/2008/layout/VerticalCurvedList"/>
    <dgm:cxn modelId="{F932F6B5-5AF1-4ED7-8A89-B9D26E4086A0}" type="presParOf" srcId="{BACDA91F-6562-441F-B902-442E6205B4C8}" destId="{FB587135-8059-4C7B-B579-4AE744022FAB}" srcOrd="10" destOrd="0" presId="urn:microsoft.com/office/officeart/2008/layout/VerticalCurvedList"/>
    <dgm:cxn modelId="{3E854F9F-3948-484A-BFF6-F7D254C42934}" type="presParOf" srcId="{FB587135-8059-4C7B-B579-4AE744022FAB}" destId="{575449FA-D60F-4ECC-BB63-46804960798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29263582-7E38-4420-A23C-81D248117D89}" type="doc">
      <dgm:prSet loTypeId="urn:microsoft.com/office/officeart/2005/8/layout/pyramid2" loCatId="pyramid" qsTypeId="urn:microsoft.com/office/officeart/2005/8/quickstyle/3d5" qsCatId="3D" csTypeId="urn:microsoft.com/office/officeart/2005/8/colors/accent1_2" csCatId="accent1" phldr="1"/>
      <dgm:spPr/>
    </dgm:pt>
    <dgm:pt modelId="{5C04418B-92BA-41AD-9E4F-E2D73B27060D}">
      <dgm:prSet phldrT="[文本]"/>
      <dgm:spPr/>
      <dgm:t>
        <a:bodyPr/>
        <a:lstStyle/>
        <a:p>
          <a:r>
            <a:rPr lang="zh-CN" dirty="0" smtClean="0"/>
            <a:t>目录概述</a:t>
          </a:r>
          <a:endParaRPr lang="zh-CN" altLang="en-US" dirty="0"/>
        </a:p>
      </dgm:t>
    </dgm:pt>
    <dgm:pt modelId="{21F07974-70AA-4F32-A373-99D07975ED0D}" type="parTrans" cxnId="{B3ADCDFC-8A43-4DA1-A4CA-88E5ACA0625A}">
      <dgm:prSet/>
      <dgm:spPr/>
      <dgm:t>
        <a:bodyPr/>
        <a:lstStyle/>
        <a:p>
          <a:endParaRPr lang="zh-CN" altLang="en-US"/>
        </a:p>
      </dgm:t>
    </dgm:pt>
    <dgm:pt modelId="{5F0868B0-AEEA-4995-9AD8-19DF1F9F1FE4}" type="sibTrans" cxnId="{B3ADCDFC-8A43-4DA1-A4CA-88E5ACA0625A}">
      <dgm:prSet/>
      <dgm:spPr/>
      <dgm:t>
        <a:bodyPr/>
        <a:lstStyle/>
        <a:p>
          <a:endParaRPr lang="zh-CN" altLang="en-US"/>
        </a:p>
      </dgm:t>
    </dgm:pt>
    <dgm:pt modelId="{ACC7EC4C-FFAB-4222-9E29-BB08C7196F3A}">
      <dgm:prSet phldrT="[文本]"/>
      <dgm:spPr/>
      <dgm:t>
        <a:bodyPr/>
        <a:lstStyle/>
        <a:p>
          <a:r>
            <a:rPr lang="zh-CN" dirty="0" smtClean="0"/>
            <a:t>用大纲级别创建标题级别</a:t>
          </a:r>
          <a:endParaRPr lang="zh-CN" altLang="en-US" dirty="0"/>
        </a:p>
      </dgm:t>
    </dgm:pt>
    <dgm:pt modelId="{1FCCAD10-8BD1-4831-8E32-75E0E6C1FDCA}" type="parTrans" cxnId="{5AF8E731-7C39-460E-AFDC-3FF30F96E8FF}">
      <dgm:prSet/>
      <dgm:spPr/>
      <dgm:t>
        <a:bodyPr/>
        <a:lstStyle/>
        <a:p>
          <a:endParaRPr lang="zh-CN" altLang="en-US"/>
        </a:p>
      </dgm:t>
    </dgm:pt>
    <dgm:pt modelId="{A4D12BCF-17B6-4CB2-A4B4-F355A5E45859}" type="sibTrans" cxnId="{5AF8E731-7C39-460E-AFDC-3FF30F96E8FF}">
      <dgm:prSet/>
      <dgm:spPr/>
      <dgm:t>
        <a:bodyPr/>
        <a:lstStyle/>
        <a:p>
          <a:endParaRPr lang="zh-CN" altLang="en-US"/>
        </a:p>
      </dgm:t>
    </dgm:pt>
    <dgm:pt modelId="{CED90CF7-36BE-483E-8148-BCAB8909D2B8}">
      <dgm:prSet phldrT="[文本]"/>
      <dgm:spPr/>
      <dgm:t>
        <a:bodyPr/>
        <a:lstStyle/>
        <a:p>
          <a:r>
            <a:rPr lang="zh-CN" dirty="0" smtClean="0"/>
            <a:t>用内置标题样式创建标题级别</a:t>
          </a:r>
          <a:endParaRPr lang="zh-CN" altLang="en-US" dirty="0"/>
        </a:p>
      </dgm:t>
    </dgm:pt>
    <dgm:pt modelId="{53CBCC18-AE2F-45A2-A64D-76CBAF4FC8B6}" type="parTrans" cxnId="{1A2F97AC-6730-4515-B36A-6587B5335A36}">
      <dgm:prSet/>
      <dgm:spPr/>
      <dgm:t>
        <a:bodyPr/>
        <a:lstStyle/>
        <a:p>
          <a:endParaRPr lang="zh-CN" altLang="en-US"/>
        </a:p>
      </dgm:t>
    </dgm:pt>
    <dgm:pt modelId="{99810954-0AEE-474C-949E-042481FD4535}" type="sibTrans" cxnId="{1A2F97AC-6730-4515-B36A-6587B5335A36}">
      <dgm:prSet/>
      <dgm:spPr/>
      <dgm:t>
        <a:bodyPr/>
        <a:lstStyle/>
        <a:p>
          <a:endParaRPr lang="zh-CN" altLang="en-US"/>
        </a:p>
      </dgm:t>
    </dgm:pt>
    <dgm:pt modelId="{D0D2DBED-550B-4E8C-B2CC-6753A421128C}">
      <dgm:prSet/>
      <dgm:spPr/>
      <dgm:t>
        <a:bodyPr/>
        <a:lstStyle/>
        <a:p>
          <a:r>
            <a:rPr lang="zh-CN" dirty="0" smtClean="0"/>
            <a:t>编制目录</a:t>
          </a:r>
          <a:endParaRPr lang="zh-CN" altLang="en-US" dirty="0"/>
        </a:p>
      </dgm:t>
    </dgm:pt>
    <dgm:pt modelId="{E34E2746-B49F-4AD1-9103-ED6B4BBA6E10}" type="parTrans" cxnId="{EEAC9F4E-2C24-4ACC-87FA-376FE64587D4}">
      <dgm:prSet/>
      <dgm:spPr/>
      <dgm:t>
        <a:bodyPr/>
        <a:lstStyle/>
        <a:p>
          <a:endParaRPr lang="zh-CN" altLang="en-US"/>
        </a:p>
      </dgm:t>
    </dgm:pt>
    <dgm:pt modelId="{CE64824E-597D-4E8F-9786-5FCC1C1A0C7D}" type="sibTrans" cxnId="{EEAC9F4E-2C24-4ACC-87FA-376FE64587D4}">
      <dgm:prSet/>
      <dgm:spPr/>
      <dgm:t>
        <a:bodyPr/>
        <a:lstStyle/>
        <a:p>
          <a:endParaRPr lang="zh-CN" altLang="en-US"/>
        </a:p>
      </dgm:t>
    </dgm:pt>
    <dgm:pt modelId="{6D1A7A64-96F5-48E1-9F95-6B1A5DD1C086}">
      <dgm:prSet/>
      <dgm:spPr/>
      <dgm:t>
        <a:bodyPr/>
        <a:lstStyle/>
        <a:p>
          <a:r>
            <a:rPr lang="zh-CN" dirty="0" smtClean="0"/>
            <a:t>更新目录</a:t>
          </a:r>
          <a:endParaRPr lang="zh-CN" altLang="en-US" dirty="0"/>
        </a:p>
      </dgm:t>
    </dgm:pt>
    <dgm:pt modelId="{1E2761C7-9FCA-4DE7-B97C-826DE2DA3C94}" type="parTrans" cxnId="{0B522053-6BA3-4822-8C9E-35F956AB8E2F}">
      <dgm:prSet/>
      <dgm:spPr/>
      <dgm:t>
        <a:bodyPr/>
        <a:lstStyle/>
        <a:p>
          <a:endParaRPr lang="zh-CN" altLang="en-US"/>
        </a:p>
      </dgm:t>
    </dgm:pt>
    <dgm:pt modelId="{322ADB88-4CEC-4087-9A54-F1786E48E3FD}" type="sibTrans" cxnId="{0B522053-6BA3-4822-8C9E-35F956AB8E2F}">
      <dgm:prSet/>
      <dgm:spPr/>
      <dgm:t>
        <a:bodyPr/>
        <a:lstStyle/>
        <a:p>
          <a:endParaRPr lang="zh-CN" altLang="en-US"/>
        </a:p>
      </dgm:t>
    </dgm:pt>
    <dgm:pt modelId="{60C18067-D55E-4CDF-9FFE-D045F923E71A}" type="pres">
      <dgm:prSet presAssocID="{29263582-7E38-4420-A23C-81D248117D89}" presName="compositeShape" presStyleCnt="0">
        <dgm:presLayoutVars>
          <dgm:dir/>
          <dgm:resizeHandles/>
        </dgm:presLayoutVars>
      </dgm:prSet>
      <dgm:spPr/>
    </dgm:pt>
    <dgm:pt modelId="{219FE584-2ED5-4714-9E7D-B37C9922CB3C}" type="pres">
      <dgm:prSet presAssocID="{29263582-7E38-4420-A23C-81D248117D89}" presName="pyramid" presStyleLbl="node1" presStyleIdx="0" presStyleCnt="1"/>
      <dgm:spPr/>
    </dgm:pt>
    <dgm:pt modelId="{5EE5C4A2-0E32-41F2-A044-16A07D92CF46}" type="pres">
      <dgm:prSet presAssocID="{29263582-7E38-4420-A23C-81D248117D89}" presName="theList" presStyleCnt="0"/>
      <dgm:spPr/>
    </dgm:pt>
    <dgm:pt modelId="{324E4105-D640-4CD8-9FF7-F9B76690BF61}" type="pres">
      <dgm:prSet presAssocID="{5C04418B-92BA-41AD-9E4F-E2D73B27060D}" presName="aNode" presStyleLbl="fgAcc1" presStyleIdx="0" presStyleCnt="5">
        <dgm:presLayoutVars>
          <dgm:bulletEnabled val="1"/>
        </dgm:presLayoutVars>
      </dgm:prSet>
      <dgm:spPr/>
    </dgm:pt>
    <dgm:pt modelId="{D1D481F3-B299-4A40-B1D6-0C4DE8ECF45D}" type="pres">
      <dgm:prSet presAssocID="{5C04418B-92BA-41AD-9E4F-E2D73B27060D}" presName="aSpace" presStyleCnt="0"/>
      <dgm:spPr/>
    </dgm:pt>
    <dgm:pt modelId="{1930784C-76DF-473F-8A6F-B38672B14C77}" type="pres">
      <dgm:prSet presAssocID="{ACC7EC4C-FFAB-4222-9E29-BB08C7196F3A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78584F-9CBB-4DE7-A65E-72BD83ACE905}" type="pres">
      <dgm:prSet presAssocID="{ACC7EC4C-FFAB-4222-9E29-BB08C7196F3A}" presName="aSpace" presStyleCnt="0"/>
      <dgm:spPr/>
    </dgm:pt>
    <dgm:pt modelId="{F4F72663-7A3E-47AF-B5BA-723EDD90B2D5}" type="pres">
      <dgm:prSet presAssocID="{CED90CF7-36BE-483E-8148-BCAB8909D2B8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7B802C-CF08-4B2B-980E-30CF2F13C20D}" type="pres">
      <dgm:prSet presAssocID="{CED90CF7-36BE-483E-8148-BCAB8909D2B8}" presName="aSpace" presStyleCnt="0"/>
      <dgm:spPr/>
    </dgm:pt>
    <dgm:pt modelId="{36C1AF83-1FE7-4F2F-86FE-B817EEC1A6C4}" type="pres">
      <dgm:prSet presAssocID="{D0D2DBED-550B-4E8C-B2CC-6753A421128C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816556-2F1C-4D1F-A208-FDC917AA84A5}" type="pres">
      <dgm:prSet presAssocID="{D0D2DBED-550B-4E8C-B2CC-6753A421128C}" presName="aSpace" presStyleCnt="0"/>
      <dgm:spPr/>
    </dgm:pt>
    <dgm:pt modelId="{E0DD17C2-5CAD-4E20-AC50-C1096C4A85F7}" type="pres">
      <dgm:prSet presAssocID="{6D1A7A64-96F5-48E1-9F95-6B1A5DD1C086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3B69B-8FE5-46EC-8EA3-058B6A6BC81C}" type="pres">
      <dgm:prSet presAssocID="{6D1A7A64-96F5-48E1-9F95-6B1A5DD1C086}" presName="aSpace" presStyleCnt="0"/>
      <dgm:spPr/>
    </dgm:pt>
  </dgm:ptLst>
  <dgm:cxnLst>
    <dgm:cxn modelId="{99CA2FD5-D984-4F0C-A572-0783F3DA2B6F}" type="presOf" srcId="{29263582-7E38-4420-A23C-81D248117D89}" destId="{60C18067-D55E-4CDF-9FFE-D045F923E71A}" srcOrd="0" destOrd="0" presId="urn:microsoft.com/office/officeart/2005/8/layout/pyramid2"/>
    <dgm:cxn modelId="{8499CC4F-5681-4F24-B155-49D75329C253}" type="presOf" srcId="{6D1A7A64-96F5-48E1-9F95-6B1A5DD1C086}" destId="{E0DD17C2-5CAD-4E20-AC50-C1096C4A85F7}" srcOrd="0" destOrd="0" presId="urn:microsoft.com/office/officeart/2005/8/layout/pyramid2"/>
    <dgm:cxn modelId="{ED15165B-E6E8-4490-AD52-3451C407E5BA}" type="presOf" srcId="{CED90CF7-36BE-483E-8148-BCAB8909D2B8}" destId="{F4F72663-7A3E-47AF-B5BA-723EDD90B2D5}" srcOrd="0" destOrd="0" presId="urn:microsoft.com/office/officeart/2005/8/layout/pyramid2"/>
    <dgm:cxn modelId="{EEAC9F4E-2C24-4ACC-87FA-376FE64587D4}" srcId="{29263582-7E38-4420-A23C-81D248117D89}" destId="{D0D2DBED-550B-4E8C-B2CC-6753A421128C}" srcOrd="3" destOrd="0" parTransId="{E34E2746-B49F-4AD1-9103-ED6B4BBA6E10}" sibTransId="{CE64824E-597D-4E8F-9786-5FCC1C1A0C7D}"/>
    <dgm:cxn modelId="{B3ADCDFC-8A43-4DA1-A4CA-88E5ACA0625A}" srcId="{29263582-7E38-4420-A23C-81D248117D89}" destId="{5C04418B-92BA-41AD-9E4F-E2D73B27060D}" srcOrd="0" destOrd="0" parTransId="{21F07974-70AA-4F32-A373-99D07975ED0D}" sibTransId="{5F0868B0-AEEA-4995-9AD8-19DF1F9F1FE4}"/>
    <dgm:cxn modelId="{5AF8E731-7C39-460E-AFDC-3FF30F96E8FF}" srcId="{29263582-7E38-4420-A23C-81D248117D89}" destId="{ACC7EC4C-FFAB-4222-9E29-BB08C7196F3A}" srcOrd="1" destOrd="0" parTransId="{1FCCAD10-8BD1-4831-8E32-75E0E6C1FDCA}" sibTransId="{A4D12BCF-17B6-4CB2-A4B4-F355A5E45859}"/>
    <dgm:cxn modelId="{0C46F387-0222-4E58-BCB6-F361B1F6A3F6}" type="presOf" srcId="{5C04418B-92BA-41AD-9E4F-E2D73B27060D}" destId="{324E4105-D640-4CD8-9FF7-F9B76690BF61}" srcOrd="0" destOrd="0" presId="urn:microsoft.com/office/officeart/2005/8/layout/pyramid2"/>
    <dgm:cxn modelId="{3463F6DC-012D-40A6-AAB9-1B28B78FD35E}" type="presOf" srcId="{D0D2DBED-550B-4E8C-B2CC-6753A421128C}" destId="{36C1AF83-1FE7-4F2F-86FE-B817EEC1A6C4}" srcOrd="0" destOrd="0" presId="urn:microsoft.com/office/officeart/2005/8/layout/pyramid2"/>
    <dgm:cxn modelId="{2F2D5EAA-E99B-4F0C-8967-6341ED3A873A}" type="presOf" srcId="{ACC7EC4C-FFAB-4222-9E29-BB08C7196F3A}" destId="{1930784C-76DF-473F-8A6F-B38672B14C77}" srcOrd="0" destOrd="0" presId="urn:microsoft.com/office/officeart/2005/8/layout/pyramid2"/>
    <dgm:cxn modelId="{0B522053-6BA3-4822-8C9E-35F956AB8E2F}" srcId="{29263582-7E38-4420-A23C-81D248117D89}" destId="{6D1A7A64-96F5-48E1-9F95-6B1A5DD1C086}" srcOrd="4" destOrd="0" parTransId="{1E2761C7-9FCA-4DE7-B97C-826DE2DA3C94}" sibTransId="{322ADB88-4CEC-4087-9A54-F1786E48E3FD}"/>
    <dgm:cxn modelId="{1A2F97AC-6730-4515-B36A-6587B5335A36}" srcId="{29263582-7E38-4420-A23C-81D248117D89}" destId="{CED90CF7-36BE-483E-8148-BCAB8909D2B8}" srcOrd="2" destOrd="0" parTransId="{53CBCC18-AE2F-45A2-A64D-76CBAF4FC8B6}" sibTransId="{99810954-0AEE-474C-949E-042481FD4535}"/>
    <dgm:cxn modelId="{F42B8F55-5026-4F09-9355-40A1189EA75C}" type="presParOf" srcId="{60C18067-D55E-4CDF-9FFE-D045F923E71A}" destId="{219FE584-2ED5-4714-9E7D-B37C9922CB3C}" srcOrd="0" destOrd="0" presId="urn:microsoft.com/office/officeart/2005/8/layout/pyramid2"/>
    <dgm:cxn modelId="{29723031-CBE6-4AF8-9980-F96AAD7E088D}" type="presParOf" srcId="{60C18067-D55E-4CDF-9FFE-D045F923E71A}" destId="{5EE5C4A2-0E32-41F2-A044-16A07D92CF46}" srcOrd="1" destOrd="0" presId="urn:microsoft.com/office/officeart/2005/8/layout/pyramid2"/>
    <dgm:cxn modelId="{253DC9B3-E5BE-410D-BEBD-CD2E3338648D}" type="presParOf" srcId="{5EE5C4A2-0E32-41F2-A044-16A07D92CF46}" destId="{324E4105-D640-4CD8-9FF7-F9B76690BF61}" srcOrd="0" destOrd="0" presId="urn:microsoft.com/office/officeart/2005/8/layout/pyramid2"/>
    <dgm:cxn modelId="{56D24B11-F86E-4C52-A150-1B3C0019E2F4}" type="presParOf" srcId="{5EE5C4A2-0E32-41F2-A044-16A07D92CF46}" destId="{D1D481F3-B299-4A40-B1D6-0C4DE8ECF45D}" srcOrd="1" destOrd="0" presId="urn:microsoft.com/office/officeart/2005/8/layout/pyramid2"/>
    <dgm:cxn modelId="{26E77601-00B8-4A72-8A3A-8705487484B2}" type="presParOf" srcId="{5EE5C4A2-0E32-41F2-A044-16A07D92CF46}" destId="{1930784C-76DF-473F-8A6F-B38672B14C77}" srcOrd="2" destOrd="0" presId="urn:microsoft.com/office/officeart/2005/8/layout/pyramid2"/>
    <dgm:cxn modelId="{C3EC5C91-D2F6-4EEE-8DF5-26827D86780C}" type="presParOf" srcId="{5EE5C4A2-0E32-41F2-A044-16A07D92CF46}" destId="{5178584F-9CBB-4DE7-A65E-72BD83ACE905}" srcOrd="3" destOrd="0" presId="urn:microsoft.com/office/officeart/2005/8/layout/pyramid2"/>
    <dgm:cxn modelId="{0EB6E7AD-64A1-4273-A136-52858D840E7B}" type="presParOf" srcId="{5EE5C4A2-0E32-41F2-A044-16A07D92CF46}" destId="{F4F72663-7A3E-47AF-B5BA-723EDD90B2D5}" srcOrd="4" destOrd="0" presId="urn:microsoft.com/office/officeart/2005/8/layout/pyramid2"/>
    <dgm:cxn modelId="{A5AAE387-98BC-466E-836D-93A418ADD5BE}" type="presParOf" srcId="{5EE5C4A2-0E32-41F2-A044-16A07D92CF46}" destId="{827B802C-CF08-4B2B-980E-30CF2F13C20D}" srcOrd="5" destOrd="0" presId="urn:microsoft.com/office/officeart/2005/8/layout/pyramid2"/>
    <dgm:cxn modelId="{F7CBCEEF-1FC2-4E9E-B294-E8E99A4A1438}" type="presParOf" srcId="{5EE5C4A2-0E32-41F2-A044-16A07D92CF46}" destId="{36C1AF83-1FE7-4F2F-86FE-B817EEC1A6C4}" srcOrd="6" destOrd="0" presId="urn:microsoft.com/office/officeart/2005/8/layout/pyramid2"/>
    <dgm:cxn modelId="{44548C4B-C40E-40FB-A3F6-87A6EC1BF356}" type="presParOf" srcId="{5EE5C4A2-0E32-41F2-A044-16A07D92CF46}" destId="{09816556-2F1C-4D1F-A208-FDC917AA84A5}" srcOrd="7" destOrd="0" presId="urn:microsoft.com/office/officeart/2005/8/layout/pyramid2"/>
    <dgm:cxn modelId="{AB495062-121E-4223-A1C7-6DAE01416EBF}" type="presParOf" srcId="{5EE5C4A2-0E32-41F2-A044-16A07D92CF46}" destId="{E0DD17C2-5CAD-4E20-AC50-C1096C4A85F7}" srcOrd="8" destOrd="0" presId="urn:microsoft.com/office/officeart/2005/8/layout/pyramid2"/>
    <dgm:cxn modelId="{1A55B429-0E66-49E1-9CF9-48B84B7028F1}" type="presParOf" srcId="{5EE5C4A2-0E32-41F2-A044-16A07D92CF46}" destId="{E083B69B-8FE5-46EC-8EA3-058B6A6BC81C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C8AA66E4-6C2D-44DA-8408-2C409DFCFE9E}" type="doc">
      <dgm:prSet loTypeId="urn:microsoft.com/office/officeart/2005/8/layout/vList6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0C14B32-A66C-4BF0-AAEC-951355F955D9}">
      <dgm:prSet phldrT="[文本]"/>
      <dgm:spPr/>
      <dgm:t>
        <a:bodyPr/>
        <a:lstStyle/>
        <a:p>
          <a:r>
            <a:rPr lang="en-US" b="0" dirty="0" smtClean="0"/>
            <a:t>1</a:t>
          </a:r>
          <a:r>
            <a:rPr lang="zh-CN" b="0" dirty="0" smtClean="0"/>
            <a:t>．批注</a:t>
          </a:r>
          <a:endParaRPr lang="zh-CN" altLang="en-US" dirty="0"/>
        </a:p>
      </dgm:t>
    </dgm:pt>
    <dgm:pt modelId="{4209EEE6-34F5-4B1C-BD00-001BE2AAEB1C}" type="parTrans" cxnId="{3E905B6F-7110-47BD-8400-CB6091658958}">
      <dgm:prSet/>
      <dgm:spPr/>
      <dgm:t>
        <a:bodyPr/>
        <a:lstStyle/>
        <a:p>
          <a:endParaRPr lang="zh-CN" altLang="en-US"/>
        </a:p>
      </dgm:t>
    </dgm:pt>
    <dgm:pt modelId="{1B4D890C-2B34-4EF3-8411-0C0420BF0A23}" type="sibTrans" cxnId="{3E905B6F-7110-47BD-8400-CB6091658958}">
      <dgm:prSet/>
      <dgm:spPr/>
      <dgm:t>
        <a:bodyPr/>
        <a:lstStyle/>
        <a:p>
          <a:endParaRPr lang="zh-CN" altLang="en-US"/>
        </a:p>
      </dgm:t>
    </dgm:pt>
    <dgm:pt modelId="{774E83B6-341B-4700-9AB1-E978D8B6D04C}">
      <dgm:prSet phldrT="[文本]"/>
      <dgm:spPr/>
      <dgm:t>
        <a:bodyPr/>
        <a:lstStyle/>
        <a:p>
          <a:r>
            <a:rPr lang="zh-CN" dirty="0" smtClean="0"/>
            <a:t>插入批注</a:t>
          </a:r>
          <a:endParaRPr lang="zh-CN" altLang="en-US" dirty="0"/>
        </a:p>
      </dgm:t>
    </dgm:pt>
    <dgm:pt modelId="{92ED6A28-1F5D-4E8B-BF41-7811A28B3C49}" type="parTrans" cxnId="{6FB7A61D-435E-4C0D-9DB8-4CCED46D55C7}">
      <dgm:prSet/>
      <dgm:spPr/>
      <dgm:t>
        <a:bodyPr/>
        <a:lstStyle/>
        <a:p>
          <a:endParaRPr lang="zh-CN" altLang="en-US"/>
        </a:p>
      </dgm:t>
    </dgm:pt>
    <dgm:pt modelId="{CAB24B25-580F-4C7D-97CC-57A76E4D59F4}" type="sibTrans" cxnId="{6FB7A61D-435E-4C0D-9DB8-4CCED46D55C7}">
      <dgm:prSet/>
      <dgm:spPr/>
      <dgm:t>
        <a:bodyPr/>
        <a:lstStyle/>
        <a:p>
          <a:endParaRPr lang="zh-CN" altLang="en-US"/>
        </a:p>
      </dgm:t>
    </dgm:pt>
    <dgm:pt modelId="{FAF5E113-ACF4-450D-A096-DCE8A15D0A92}">
      <dgm:prSet phldrT="[文本]"/>
      <dgm:spPr/>
      <dgm:t>
        <a:bodyPr/>
        <a:lstStyle/>
        <a:p>
          <a:r>
            <a:rPr lang="zh-CN" dirty="0" smtClean="0"/>
            <a:t>删除批注</a:t>
          </a:r>
          <a:endParaRPr lang="zh-CN" altLang="en-US" dirty="0"/>
        </a:p>
      </dgm:t>
    </dgm:pt>
    <dgm:pt modelId="{4E5D1718-9D92-4D1E-9E5C-B5A27B4948D4}" type="parTrans" cxnId="{788D321B-8D17-405E-BE65-B96101D3088E}">
      <dgm:prSet/>
      <dgm:spPr/>
      <dgm:t>
        <a:bodyPr/>
        <a:lstStyle/>
        <a:p>
          <a:endParaRPr lang="zh-CN" altLang="en-US"/>
        </a:p>
      </dgm:t>
    </dgm:pt>
    <dgm:pt modelId="{DB3094F3-B075-4CED-BFDC-BE18A9E7017D}" type="sibTrans" cxnId="{788D321B-8D17-405E-BE65-B96101D3088E}">
      <dgm:prSet/>
      <dgm:spPr/>
      <dgm:t>
        <a:bodyPr/>
        <a:lstStyle/>
        <a:p>
          <a:endParaRPr lang="zh-CN" altLang="en-US"/>
        </a:p>
      </dgm:t>
    </dgm:pt>
    <dgm:pt modelId="{DC80CA8A-E2F7-4D21-A6D3-A1BB0073FD1E}">
      <dgm:prSet phldrT="[文本]"/>
      <dgm:spPr/>
      <dgm:t>
        <a:bodyPr/>
        <a:lstStyle/>
        <a:p>
          <a:r>
            <a:rPr lang="en-US" b="0" dirty="0" smtClean="0"/>
            <a:t>2</a:t>
          </a:r>
          <a:r>
            <a:rPr lang="zh-CN" b="0" dirty="0" smtClean="0"/>
            <a:t>．修订</a:t>
          </a:r>
          <a:endParaRPr lang="zh-CN" altLang="en-US" dirty="0"/>
        </a:p>
      </dgm:t>
    </dgm:pt>
    <dgm:pt modelId="{08961846-B289-4F6A-9FB3-F7AEE91728A5}" type="parTrans" cxnId="{8FC20DA6-EAF6-48AB-B639-57539ED4E8D8}">
      <dgm:prSet/>
      <dgm:spPr/>
      <dgm:t>
        <a:bodyPr/>
        <a:lstStyle/>
        <a:p>
          <a:endParaRPr lang="zh-CN" altLang="en-US"/>
        </a:p>
      </dgm:t>
    </dgm:pt>
    <dgm:pt modelId="{0A634899-DC92-44D5-960D-EAC0F551BB71}" type="sibTrans" cxnId="{8FC20DA6-EAF6-48AB-B639-57539ED4E8D8}">
      <dgm:prSet/>
      <dgm:spPr/>
      <dgm:t>
        <a:bodyPr/>
        <a:lstStyle/>
        <a:p>
          <a:endParaRPr lang="zh-CN" altLang="en-US"/>
        </a:p>
      </dgm:t>
    </dgm:pt>
    <dgm:pt modelId="{C1DCE4A8-3EF3-47FE-A13D-3FD678EA49FF}">
      <dgm:prSet phldrT="[文本]"/>
      <dgm:spPr/>
      <dgm:t>
        <a:bodyPr/>
        <a:lstStyle/>
        <a:p>
          <a:r>
            <a:rPr lang="zh-CN" dirty="0" smtClean="0"/>
            <a:t>标注修订</a:t>
          </a:r>
          <a:endParaRPr lang="zh-CN" altLang="en-US" dirty="0"/>
        </a:p>
      </dgm:t>
    </dgm:pt>
    <dgm:pt modelId="{31E217BB-8318-4D86-828E-5BBD5F84EE6C}" type="parTrans" cxnId="{29D2AC5F-D4C3-4035-A970-BB53A00D853C}">
      <dgm:prSet/>
      <dgm:spPr/>
      <dgm:t>
        <a:bodyPr/>
        <a:lstStyle/>
        <a:p>
          <a:endParaRPr lang="zh-CN" altLang="en-US"/>
        </a:p>
      </dgm:t>
    </dgm:pt>
    <dgm:pt modelId="{334E55B8-46B5-4A2E-8DB7-FA20BF264288}" type="sibTrans" cxnId="{29D2AC5F-D4C3-4035-A970-BB53A00D853C}">
      <dgm:prSet/>
      <dgm:spPr/>
      <dgm:t>
        <a:bodyPr/>
        <a:lstStyle/>
        <a:p>
          <a:endParaRPr lang="zh-CN" altLang="en-US"/>
        </a:p>
      </dgm:t>
    </dgm:pt>
    <dgm:pt modelId="{E12DA22D-0A31-4139-BE61-92034978FA89}">
      <dgm:prSet phldrT="[文本]"/>
      <dgm:spPr/>
      <dgm:t>
        <a:bodyPr/>
        <a:lstStyle/>
        <a:p>
          <a:r>
            <a:rPr lang="zh-CN" dirty="0" smtClean="0"/>
            <a:t>接收或拒绝修订</a:t>
          </a:r>
          <a:endParaRPr lang="zh-CN" altLang="en-US" dirty="0"/>
        </a:p>
      </dgm:t>
    </dgm:pt>
    <dgm:pt modelId="{51B1ABBA-E368-4EBC-AE16-45399E7D0DD2}" type="parTrans" cxnId="{F4B9BD97-C29C-4216-9D5B-75F956AC53B4}">
      <dgm:prSet/>
      <dgm:spPr/>
      <dgm:t>
        <a:bodyPr/>
        <a:lstStyle/>
        <a:p>
          <a:endParaRPr lang="zh-CN" altLang="en-US"/>
        </a:p>
      </dgm:t>
    </dgm:pt>
    <dgm:pt modelId="{E89C7748-37AB-4DB7-99DB-A6C7671DB259}" type="sibTrans" cxnId="{F4B9BD97-C29C-4216-9D5B-75F956AC53B4}">
      <dgm:prSet/>
      <dgm:spPr/>
      <dgm:t>
        <a:bodyPr/>
        <a:lstStyle/>
        <a:p>
          <a:endParaRPr lang="zh-CN" altLang="en-US"/>
        </a:p>
      </dgm:t>
    </dgm:pt>
    <dgm:pt modelId="{C37344CA-43A3-41A3-90C7-4D9BAD4356AA}">
      <dgm:prSet/>
      <dgm:spPr/>
      <dgm:t>
        <a:bodyPr/>
        <a:lstStyle/>
        <a:p>
          <a:r>
            <a:rPr lang="zh-CN" dirty="0" smtClean="0"/>
            <a:t>取消修订</a:t>
          </a:r>
          <a:endParaRPr lang="zh-CN" altLang="en-US" dirty="0"/>
        </a:p>
      </dgm:t>
    </dgm:pt>
    <dgm:pt modelId="{266EAC28-1D34-4F04-9179-20CE4B517529}" type="parTrans" cxnId="{76585905-6BE9-4FD5-8554-482E5159D137}">
      <dgm:prSet/>
      <dgm:spPr/>
      <dgm:t>
        <a:bodyPr/>
        <a:lstStyle/>
        <a:p>
          <a:endParaRPr lang="zh-CN" altLang="en-US"/>
        </a:p>
      </dgm:t>
    </dgm:pt>
    <dgm:pt modelId="{DF6F4FEF-F341-4142-9909-0E952BC02D8F}" type="sibTrans" cxnId="{76585905-6BE9-4FD5-8554-482E5159D137}">
      <dgm:prSet/>
      <dgm:spPr/>
      <dgm:t>
        <a:bodyPr/>
        <a:lstStyle/>
        <a:p>
          <a:endParaRPr lang="zh-CN" altLang="en-US"/>
        </a:p>
      </dgm:t>
    </dgm:pt>
    <dgm:pt modelId="{64373234-6FFE-4183-A1AF-CF1753033C88}" type="pres">
      <dgm:prSet presAssocID="{C8AA66E4-6C2D-44DA-8408-2C409DFCFE9E}" presName="Name0" presStyleCnt="0">
        <dgm:presLayoutVars>
          <dgm:dir/>
          <dgm:animLvl val="lvl"/>
          <dgm:resizeHandles/>
        </dgm:presLayoutVars>
      </dgm:prSet>
      <dgm:spPr/>
    </dgm:pt>
    <dgm:pt modelId="{5A07F85F-5F47-4BE3-ADF8-12EDE8170AA4}" type="pres">
      <dgm:prSet presAssocID="{F0C14B32-A66C-4BF0-AAEC-951355F955D9}" presName="linNode" presStyleCnt="0"/>
      <dgm:spPr/>
    </dgm:pt>
    <dgm:pt modelId="{19A84A93-2318-48B1-BB19-7BE19F892362}" type="pres">
      <dgm:prSet presAssocID="{F0C14B32-A66C-4BF0-AAEC-951355F955D9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7560E2-CDD8-4AF6-81B7-D3F345DC497B}" type="pres">
      <dgm:prSet presAssocID="{F0C14B32-A66C-4BF0-AAEC-951355F955D9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C82470-412E-45BA-BAC5-3A3309C67D37}" type="pres">
      <dgm:prSet presAssocID="{1B4D890C-2B34-4EF3-8411-0C0420BF0A23}" presName="spacing" presStyleCnt="0"/>
      <dgm:spPr/>
    </dgm:pt>
    <dgm:pt modelId="{E109C07E-86A2-4A46-85EF-6E1397B46B63}" type="pres">
      <dgm:prSet presAssocID="{DC80CA8A-E2F7-4D21-A6D3-A1BB0073FD1E}" presName="linNode" presStyleCnt="0"/>
      <dgm:spPr/>
    </dgm:pt>
    <dgm:pt modelId="{876C48CB-2551-4E0B-A695-931D6160AF11}" type="pres">
      <dgm:prSet presAssocID="{DC80CA8A-E2F7-4D21-A6D3-A1BB0073FD1E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E4E6B8-A576-4A3A-A59E-0A0E4042B255}" type="pres">
      <dgm:prSet presAssocID="{DC80CA8A-E2F7-4D21-A6D3-A1BB0073FD1E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4721682-0447-4A04-A91C-AE18E3FD8947}" type="presOf" srcId="{F0C14B32-A66C-4BF0-AAEC-951355F955D9}" destId="{19A84A93-2318-48B1-BB19-7BE19F892362}" srcOrd="0" destOrd="0" presId="urn:microsoft.com/office/officeart/2005/8/layout/vList6"/>
    <dgm:cxn modelId="{788D321B-8D17-405E-BE65-B96101D3088E}" srcId="{F0C14B32-A66C-4BF0-AAEC-951355F955D9}" destId="{FAF5E113-ACF4-450D-A096-DCE8A15D0A92}" srcOrd="1" destOrd="0" parTransId="{4E5D1718-9D92-4D1E-9E5C-B5A27B4948D4}" sibTransId="{DB3094F3-B075-4CED-BFDC-BE18A9E7017D}"/>
    <dgm:cxn modelId="{29D2AC5F-D4C3-4035-A970-BB53A00D853C}" srcId="{DC80CA8A-E2F7-4D21-A6D3-A1BB0073FD1E}" destId="{C1DCE4A8-3EF3-47FE-A13D-3FD678EA49FF}" srcOrd="0" destOrd="0" parTransId="{31E217BB-8318-4D86-828E-5BBD5F84EE6C}" sibTransId="{334E55B8-46B5-4A2E-8DB7-FA20BF264288}"/>
    <dgm:cxn modelId="{0D7209BC-0B18-41D5-8564-F36AF62A24FD}" type="presOf" srcId="{E12DA22D-0A31-4139-BE61-92034978FA89}" destId="{64E4E6B8-A576-4A3A-A59E-0A0E4042B255}" srcOrd="0" destOrd="2" presId="urn:microsoft.com/office/officeart/2005/8/layout/vList6"/>
    <dgm:cxn modelId="{3E905B6F-7110-47BD-8400-CB6091658958}" srcId="{C8AA66E4-6C2D-44DA-8408-2C409DFCFE9E}" destId="{F0C14B32-A66C-4BF0-AAEC-951355F955D9}" srcOrd="0" destOrd="0" parTransId="{4209EEE6-34F5-4B1C-BD00-001BE2AAEB1C}" sibTransId="{1B4D890C-2B34-4EF3-8411-0C0420BF0A23}"/>
    <dgm:cxn modelId="{76585905-6BE9-4FD5-8554-482E5159D137}" srcId="{DC80CA8A-E2F7-4D21-A6D3-A1BB0073FD1E}" destId="{C37344CA-43A3-41A3-90C7-4D9BAD4356AA}" srcOrd="1" destOrd="0" parTransId="{266EAC28-1D34-4F04-9179-20CE4B517529}" sibTransId="{DF6F4FEF-F341-4142-9909-0E952BC02D8F}"/>
    <dgm:cxn modelId="{6FB7A61D-435E-4C0D-9DB8-4CCED46D55C7}" srcId="{F0C14B32-A66C-4BF0-AAEC-951355F955D9}" destId="{774E83B6-341B-4700-9AB1-E978D8B6D04C}" srcOrd="0" destOrd="0" parTransId="{92ED6A28-1F5D-4E8B-BF41-7811A28B3C49}" sibTransId="{CAB24B25-580F-4C7D-97CC-57A76E4D59F4}"/>
    <dgm:cxn modelId="{FC593696-C2BB-4F7B-A1B4-F51688B7EDC8}" type="presOf" srcId="{774E83B6-341B-4700-9AB1-E978D8B6D04C}" destId="{477560E2-CDD8-4AF6-81B7-D3F345DC497B}" srcOrd="0" destOrd="0" presId="urn:microsoft.com/office/officeart/2005/8/layout/vList6"/>
    <dgm:cxn modelId="{46D0DE40-8A6E-4E8B-85F6-60D1A2FAF9F3}" type="presOf" srcId="{FAF5E113-ACF4-450D-A096-DCE8A15D0A92}" destId="{477560E2-CDD8-4AF6-81B7-D3F345DC497B}" srcOrd="0" destOrd="1" presId="urn:microsoft.com/office/officeart/2005/8/layout/vList6"/>
    <dgm:cxn modelId="{F4B9BD97-C29C-4216-9D5B-75F956AC53B4}" srcId="{DC80CA8A-E2F7-4D21-A6D3-A1BB0073FD1E}" destId="{E12DA22D-0A31-4139-BE61-92034978FA89}" srcOrd="2" destOrd="0" parTransId="{51B1ABBA-E368-4EBC-AE16-45399E7D0DD2}" sibTransId="{E89C7748-37AB-4DB7-99DB-A6C7671DB259}"/>
    <dgm:cxn modelId="{6D4B1A58-B438-49B5-81B6-C7979B37C490}" type="presOf" srcId="{C1DCE4A8-3EF3-47FE-A13D-3FD678EA49FF}" destId="{64E4E6B8-A576-4A3A-A59E-0A0E4042B255}" srcOrd="0" destOrd="0" presId="urn:microsoft.com/office/officeart/2005/8/layout/vList6"/>
    <dgm:cxn modelId="{8FC20DA6-EAF6-48AB-B639-57539ED4E8D8}" srcId="{C8AA66E4-6C2D-44DA-8408-2C409DFCFE9E}" destId="{DC80CA8A-E2F7-4D21-A6D3-A1BB0073FD1E}" srcOrd="1" destOrd="0" parTransId="{08961846-B289-4F6A-9FB3-F7AEE91728A5}" sibTransId="{0A634899-DC92-44D5-960D-EAC0F551BB71}"/>
    <dgm:cxn modelId="{92109696-11FB-400E-965D-082B0799067B}" type="presOf" srcId="{C8AA66E4-6C2D-44DA-8408-2C409DFCFE9E}" destId="{64373234-6FFE-4183-A1AF-CF1753033C88}" srcOrd="0" destOrd="0" presId="urn:microsoft.com/office/officeart/2005/8/layout/vList6"/>
    <dgm:cxn modelId="{B9B01F12-49C1-47CB-85CF-40E92A351BD3}" type="presOf" srcId="{DC80CA8A-E2F7-4D21-A6D3-A1BB0073FD1E}" destId="{876C48CB-2551-4E0B-A695-931D6160AF11}" srcOrd="0" destOrd="0" presId="urn:microsoft.com/office/officeart/2005/8/layout/vList6"/>
    <dgm:cxn modelId="{9C91E98E-E31F-4C26-AFCD-E8B52BC40967}" type="presOf" srcId="{C37344CA-43A3-41A3-90C7-4D9BAD4356AA}" destId="{64E4E6B8-A576-4A3A-A59E-0A0E4042B255}" srcOrd="0" destOrd="1" presId="urn:microsoft.com/office/officeart/2005/8/layout/vList6"/>
    <dgm:cxn modelId="{ADC31FD0-2458-43F0-8E21-97399FF77868}" type="presParOf" srcId="{64373234-6FFE-4183-A1AF-CF1753033C88}" destId="{5A07F85F-5F47-4BE3-ADF8-12EDE8170AA4}" srcOrd="0" destOrd="0" presId="urn:microsoft.com/office/officeart/2005/8/layout/vList6"/>
    <dgm:cxn modelId="{40563793-C4EF-47E1-B9DB-A1B80BFA546C}" type="presParOf" srcId="{5A07F85F-5F47-4BE3-ADF8-12EDE8170AA4}" destId="{19A84A93-2318-48B1-BB19-7BE19F892362}" srcOrd="0" destOrd="0" presId="urn:microsoft.com/office/officeart/2005/8/layout/vList6"/>
    <dgm:cxn modelId="{F17E20C0-0AA5-4BAD-B09D-55B50C5421EF}" type="presParOf" srcId="{5A07F85F-5F47-4BE3-ADF8-12EDE8170AA4}" destId="{477560E2-CDD8-4AF6-81B7-D3F345DC497B}" srcOrd="1" destOrd="0" presId="urn:microsoft.com/office/officeart/2005/8/layout/vList6"/>
    <dgm:cxn modelId="{77937E53-C056-4283-AEEF-A0C90D2BB232}" type="presParOf" srcId="{64373234-6FFE-4183-A1AF-CF1753033C88}" destId="{B4C82470-412E-45BA-BAC5-3A3309C67D37}" srcOrd="1" destOrd="0" presId="urn:microsoft.com/office/officeart/2005/8/layout/vList6"/>
    <dgm:cxn modelId="{A325925C-085C-4686-81FA-715D79C6AA4D}" type="presParOf" srcId="{64373234-6FFE-4183-A1AF-CF1753033C88}" destId="{E109C07E-86A2-4A46-85EF-6E1397B46B63}" srcOrd="2" destOrd="0" presId="urn:microsoft.com/office/officeart/2005/8/layout/vList6"/>
    <dgm:cxn modelId="{35C5AE97-1C61-48BF-907B-ACE2B58563C2}" type="presParOf" srcId="{E109C07E-86A2-4A46-85EF-6E1397B46B63}" destId="{876C48CB-2551-4E0B-A695-931D6160AF11}" srcOrd="0" destOrd="0" presId="urn:microsoft.com/office/officeart/2005/8/layout/vList6"/>
    <dgm:cxn modelId="{4C0BC4D2-8431-42AD-8899-1C5337A64BFD}" type="presParOf" srcId="{E109C07E-86A2-4A46-85EF-6E1397B46B63}" destId="{64E4E6B8-A576-4A3A-A59E-0A0E4042B255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4A49DCE-03CE-496A-B3C7-3882E0FAEB50}" type="doc">
      <dgm:prSet loTypeId="urn:microsoft.com/office/officeart/2005/8/layout/chevron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6A8CA64-9C94-463F-B667-44DF259E3FA3}">
      <dgm:prSet phldrT="[文本]"/>
      <dgm:spPr/>
      <dgm:t>
        <a:bodyPr/>
        <a:lstStyle/>
        <a:p>
          <a:r>
            <a:rPr lang="zh-CN" altLang="zh-CN" dirty="0" smtClean="0"/>
            <a:t>（</a:t>
          </a:r>
          <a:r>
            <a:rPr lang="en-US" altLang="zh-CN" dirty="0" smtClean="0"/>
            <a:t>1</a:t>
          </a:r>
          <a:r>
            <a:rPr lang="zh-CN" altLang="zh-CN" dirty="0" smtClean="0"/>
            <a:t>）</a:t>
          </a:r>
          <a:endParaRPr lang="zh-CN" altLang="en-US" dirty="0"/>
        </a:p>
      </dgm:t>
    </dgm:pt>
    <dgm:pt modelId="{26E1A472-F00E-4646-BA6F-D9B85E2F0B5C}" type="parTrans" cxnId="{FBBEBFB0-032C-4944-B81A-983EA591F020}">
      <dgm:prSet/>
      <dgm:spPr/>
      <dgm:t>
        <a:bodyPr/>
        <a:lstStyle/>
        <a:p>
          <a:endParaRPr lang="zh-CN" altLang="en-US"/>
        </a:p>
      </dgm:t>
    </dgm:pt>
    <dgm:pt modelId="{FDC7789C-937B-4AFD-9984-D585CB99B67F}" type="sibTrans" cxnId="{FBBEBFB0-032C-4944-B81A-983EA591F020}">
      <dgm:prSet/>
      <dgm:spPr/>
      <dgm:t>
        <a:bodyPr/>
        <a:lstStyle/>
        <a:p>
          <a:endParaRPr lang="zh-CN" altLang="en-US"/>
        </a:p>
      </dgm:t>
    </dgm:pt>
    <dgm:pt modelId="{4CB206A4-1B57-4065-A21A-5A80788EE353}">
      <dgm:prSet phldrT="[文本]"/>
      <dgm:spPr/>
      <dgm:t>
        <a:bodyPr/>
        <a:lstStyle/>
        <a:p>
          <a:r>
            <a:rPr lang="zh-CN" altLang="zh-CN" b="1" dirty="0" smtClean="0"/>
            <a:t>选择“文件”选项卡，</a:t>
          </a:r>
          <a:r>
            <a:rPr lang="en-US" altLang="zh-CN" b="1" dirty="0" smtClean="0"/>
            <a:t>→</a:t>
          </a:r>
          <a:r>
            <a:rPr lang="zh-CN" altLang="zh-CN" b="1" dirty="0" smtClean="0"/>
            <a:t>“新建”命令打开面板，选择文档类型，单击“创建”按钮建立空白文档。</a:t>
          </a:r>
          <a:endParaRPr lang="zh-CN" altLang="en-US" b="1" dirty="0"/>
        </a:p>
      </dgm:t>
    </dgm:pt>
    <dgm:pt modelId="{6420A249-57AE-46C2-BB0D-954C79F84741}" type="parTrans" cxnId="{A3C51979-E341-4E77-A286-930816D80FAD}">
      <dgm:prSet/>
      <dgm:spPr/>
      <dgm:t>
        <a:bodyPr/>
        <a:lstStyle/>
        <a:p>
          <a:endParaRPr lang="zh-CN" altLang="en-US"/>
        </a:p>
      </dgm:t>
    </dgm:pt>
    <dgm:pt modelId="{1E347A84-E531-413E-B5CA-80E8DC655782}" type="sibTrans" cxnId="{A3C51979-E341-4E77-A286-930816D80FAD}">
      <dgm:prSet/>
      <dgm:spPr/>
      <dgm:t>
        <a:bodyPr/>
        <a:lstStyle/>
        <a:p>
          <a:endParaRPr lang="zh-CN" altLang="en-US"/>
        </a:p>
      </dgm:t>
    </dgm:pt>
    <dgm:pt modelId="{8604E0F2-0D8D-4387-9D7E-4C69B3482F06}">
      <dgm:prSet phldrT="[文本]"/>
      <dgm:spPr/>
      <dgm:t>
        <a:bodyPr/>
        <a:lstStyle/>
        <a:p>
          <a:r>
            <a:rPr lang="zh-CN" altLang="zh-CN" dirty="0" smtClean="0"/>
            <a:t>（</a:t>
          </a:r>
          <a:r>
            <a:rPr lang="en-US" altLang="zh-CN" dirty="0" smtClean="0"/>
            <a:t>2</a:t>
          </a:r>
          <a:r>
            <a:rPr lang="zh-CN" altLang="zh-CN" dirty="0" smtClean="0"/>
            <a:t>）</a:t>
          </a:r>
          <a:endParaRPr lang="zh-CN" altLang="en-US" dirty="0"/>
        </a:p>
      </dgm:t>
    </dgm:pt>
    <dgm:pt modelId="{72523985-0DC6-4110-9F10-8E13AD5B6051}" type="parTrans" cxnId="{A157996D-A77C-4480-9F78-DE15116B7BBD}">
      <dgm:prSet/>
      <dgm:spPr/>
      <dgm:t>
        <a:bodyPr/>
        <a:lstStyle/>
        <a:p>
          <a:endParaRPr lang="zh-CN" altLang="en-US"/>
        </a:p>
      </dgm:t>
    </dgm:pt>
    <dgm:pt modelId="{4B7BDA47-DB7E-461F-9F88-C9C9C85070FC}" type="sibTrans" cxnId="{A157996D-A77C-4480-9F78-DE15116B7BBD}">
      <dgm:prSet/>
      <dgm:spPr/>
      <dgm:t>
        <a:bodyPr/>
        <a:lstStyle/>
        <a:p>
          <a:endParaRPr lang="zh-CN" altLang="en-US"/>
        </a:p>
      </dgm:t>
    </dgm:pt>
    <dgm:pt modelId="{BFF88AC8-F0D9-4909-A742-B80A7DA564F7}">
      <dgm:prSet phldrT="[文本]"/>
      <dgm:spPr/>
      <dgm:t>
        <a:bodyPr/>
        <a:lstStyle/>
        <a:p>
          <a:r>
            <a:rPr lang="zh-CN" altLang="zh-CN" b="1" dirty="0" smtClean="0"/>
            <a:t>在</a:t>
          </a:r>
          <a:r>
            <a:rPr lang="en-US" altLang="zh-CN" b="1" dirty="0" smtClean="0"/>
            <a:t>Word</a:t>
          </a:r>
          <a:r>
            <a:rPr lang="zh-CN" altLang="zh-CN" b="1" dirty="0" smtClean="0"/>
            <a:t>中按快捷键</a:t>
          </a:r>
          <a:r>
            <a:rPr lang="en-US" altLang="zh-CN" b="1" dirty="0" smtClean="0"/>
            <a:t>Ctrl</a:t>
          </a:r>
          <a:r>
            <a:rPr lang="zh-CN" altLang="zh-CN" b="1" dirty="0" smtClean="0"/>
            <a:t>＋</a:t>
          </a:r>
          <a:r>
            <a:rPr lang="en-US" altLang="zh-CN" b="1" dirty="0" smtClean="0"/>
            <a:t>N</a:t>
          </a:r>
          <a:r>
            <a:rPr lang="zh-CN" altLang="zh-CN" b="1" dirty="0" smtClean="0"/>
            <a:t>，可以直接使用快捷键建立空白文档。</a:t>
          </a:r>
          <a:endParaRPr lang="zh-CN" altLang="en-US" b="1" dirty="0"/>
        </a:p>
      </dgm:t>
    </dgm:pt>
    <dgm:pt modelId="{275C18FC-C676-404B-9420-F12DDD795B8A}" type="parTrans" cxnId="{B6D6D55B-8114-42F6-B88F-E2FEDFF7458B}">
      <dgm:prSet/>
      <dgm:spPr/>
      <dgm:t>
        <a:bodyPr/>
        <a:lstStyle/>
        <a:p>
          <a:endParaRPr lang="zh-CN" altLang="en-US"/>
        </a:p>
      </dgm:t>
    </dgm:pt>
    <dgm:pt modelId="{0B922EE2-B0A0-4D97-A439-566F2C6F0CE8}" type="sibTrans" cxnId="{B6D6D55B-8114-42F6-B88F-E2FEDFF7458B}">
      <dgm:prSet/>
      <dgm:spPr/>
      <dgm:t>
        <a:bodyPr/>
        <a:lstStyle/>
        <a:p>
          <a:endParaRPr lang="zh-CN" altLang="en-US"/>
        </a:p>
      </dgm:t>
    </dgm:pt>
    <dgm:pt modelId="{137F362E-5578-4611-B9F7-35314F03A956}">
      <dgm:prSet phldrT="[文本]"/>
      <dgm:spPr/>
      <dgm:t>
        <a:bodyPr/>
        <a:lstStyle/>
        <a:p>
          <a:r>
            <a:rPr lang="zh-CN" altLang="zh-CN" dirty="0" smtClean="0"/>
            <a:t>（</a:t>
          </a:r>
          <a:r>
            <a:rPr lang="en-US" altLang="zh-CN" dirty="0" smtClean="0"/>
            <a:t>3</a:t>
          </a:r>
          <a:r>
            <a:rPr lang="zh-CN" altLang="zh-CN" dirty="0" smtClean="0"/>
            <a:t>）</a:t>
          </a:r>
          <a:endParaRPr lang="zh-CN" altLang="en-US" dirty="0"/>
        </a:p>
      </dgm:t>
    </dgm:pt>
    <dgm:pt modelId="{D19968E0-CC31-43C8-9D54-8591F26199BE}" type="parTrans" cxnId="{521B79F8-8150-4DE8-8830-2BAC6C14BCC5}">
      <dgm:prSet/>
      <dgm:spPr/>
      <dgm:t>
        <a:bodyPr/>
        <a:lstStyle/>
        <a:p>
          <a:endParaRPr lang="zh-CN" altLang="en-US"/>
        </a:p>
      </dgm:t>
    </dgm:pt>
    <dgm:pt modelId="{4EC8CDCE-F6C4-46E0-B439-D345B9D8442D}" type="sibTrans" cxnId="{521B79F8-8150-4DE8-8830-2BAC6C14BCC5}">
      <dgm:prSet/>
      <dgm:spPr/>
      <dgm:t>
        <a:bodyPr/>
        <a:lstStyle/>
        <a:p>
          <a:endParaRPr lang="zh-CN" altLang="en-US"/>
        </a:p>
      </dgm:t>
    </dgm:pt>
    <dgm:pt modelId="{1F888DE9-326C-44B6-AE44-7D448B91FDCB}">
      <dgm:prSet phldrT="[文本]"/>
      <dgm:spPr/>
      <dgm:t>
        <a:bodyPr/>
        <a:lstStyle/>
        <a:p>
          <a:r>
            <a:rPr lang="zh-CN" altLang="zh-CN" b="1" dirty="0" smtClean="0"/>
            <a:t>在当前位置空白处单击右键，选择弹出菜单中的 “新建”</a:t>
          </a:r>
          <a:r>
            <a:rPr lang="en-US" altLang="zh-CN" b="1" dirty="0" smtClean="0"/>
            <a:t>→</a:t>
          </a:r>
          <a:r>
            <a:rPr lang="zh-CN" altLang="zh-CN" b="1" dirty="0" smtClean="0"/>
            <a:t>“</a:t>
          </a:r>
          <a:r>
            <a:rPr lang="en-US" altLang="zh-CN" b="1" dirty="0" smtClean="0"/>
            <a:t>Microsoft Word </a:t>
          </a:r>
          <a:r>
            <a:rPr lang="zh-CN" altLang="zh-CN" b="1" dirty="0" smtClean="0"/>
            <a:t>文档”命令，建立一个缺省模板的空白</a:t>
          </a:r>
          <a:r>
            <a:rPr lang="en-US" altLang="zh-CN" b="1" dirty="0" smtClean="0"/>
            <a:t>Word</a:t>
          </a:r>
          <a:r>
            <a:rPr lang="zh-CN" altLang="zh-CN" b="1" dirty="0" smtClean="0"/>
            <a:t>文档</a:t>
          </a:r>
          <a:endParaRPr lang="zh-CN" altLang="en-US" b="1" dirty="0"/>
        </a:p>
      </dgm:t>
    </dgm:pt>
    <dgm:pt modelId="{A5154CE7-AB46-4D7F-BE0F-D475A752AF0B}" type="parTrans" cxnId="{240DDB9D-9935-4149-B985-534031BF883D}">
      <dgm:prSet/>
      <dgm:spPr/>
      <dgm:t>
        <a:bodyPr/>
        <a:lstStyle/>
        <a:p>
          <a:endParaRPr lang="zh-CN" altLang="en-US"/>
        </a:p>
      </dgm:t>
    </dgm:pt>
    <dgm:pt modelId="{1027B536-681E-457A-8250-E8E2E97FAA33}" type="sibTrans" cxnId="{240DDB9D-9935-4149-B985-534031BF883D}">
      <dgm:prSet/>
      <dgm:spPr/>
      <dgm:t>
        <a:bodyPr/>
        <a:lstStyle/>
        <a:p>
          <a:endParaRPr lang="zh-CN" altLang="en-US"/>
        </a:p>
      </dgm:t>
    </dgm:pt>
    <dgm:pt modelId="{1BB1ABE1-B404-4DC8-80DA-1E17D61BE692}">
      <dgm:prSet/>
      <dgm:spPr/>
      <dgm:t>
        <a:bodyPr/>
        <a:lstStyle/>
        <a:p>
          <a:r>
            <a:rPr lang="zh-CN" altLang="zh-CN" dirty="0" smtClean="0"/>
            <a:t>（</a:t>
          </a:r>
          <a:r>
            <a:rPr lang="en-US" altLang="zh-CN" dirty="0" smtClean="0"/>
            <a:t>4</a:t>
          </a:r>
          <a:r>
            <a:rPr lang="zh-CN" altLang="zh-CN" dirty="0" smtClean="0"/>
            <a:t>）</a:t>
          </a:r>
          <a:endParaRPr lang="zh-CN" altLang="en-US" dirty="0"/>
        </a:p>
      </dgm:t>
    </dgm:pt>
    <dgm:pt modelId="{0567045A-7AA9-4FBE-A3AD-593D4FB674A1}" type="parTrans" cxnId="{3B266C7D-FC85-48A2-8750-8460A22DD478}">
      <dgm:prSet/>
      <dgm:spPr/>
      <dgm:t>
        <a:bodyPr/>
        <a:lstStyle/>
        <a:p>
          <a:endParaRPr lang="zh-CN" altLang="en-US"/>
        </a:p>
      </dgm:t>
    </dgm:pt>
    <dgm:pt modelId="{556E5DAA-76FE-4E42-BDFE-062B94708F5C}" type="sibTrans" cxnId="{3B266C7D-FC85-48A2-8750-8460A22DD478}">
      <dgm:prSet/>
      <dgm:spPr/>
      <dgm:t>
        <a:bodyPr/>
        <a:lstStyle/>
        <a:p>
          <a:endParaRPr lang="zh-CN" altLang="en-US"/>
        </a:p>
      </dgm:t>
    </dgm:pt>
    <dgm:pt modelId="{1664C2A2-975B-4981-A22C-A180548EAFD5}">
      <dgm:prSet/>
      <dgm:spPr/>
      <dgm:t>
        <a:bodyPr/>
        <a:lstStyle/>
        <a:p>
          <a:r>
            <a:rPr lang="en-US" altLang="zh-CN" b="1" dirty="0" smtClean="0"/>
            <a:t>Word</a:t>
          </a:r>
          <a:r>
            <a:rPr lang="zh-CN" altLang="zh-CN" b="1" dirty="0" smtClean="0"/>
            <a:t>提供了许多文档模板，用户可以根据自己的需要选择相应模板，轻松地创建相应类型的文档</a:t>
          </a:r>
          <a:endParaRPr lang="zh-CN" altLang="en-US" b="1" dirty="0"/>
        </a:p>
      </dgm:t>
    </dgm:pt>
    <dgm:pt modelId="{885A0FB2-D665-42B5-8AF3-4BB656C110C8}" type="parTrans" cxnId="{5BFA7363-C7AB-4287-93C8-9D5CBD5AF2DE}">
      <dgm:prSet/>
      <dgm:spPr/>
      <dgm:t>
        <a:bodyPr/>
        <a:lstStyle/>
        <a:p>
          <a:endParaRPr lang="zh-CN" altLang="en-US"/>
        </a:p>
      </dgm:t>
    </dgm:pt>
    <dgm:pt modelId="{074183B6-BAF3-4C30-9129-538C5703527D}" type="sibTrans" cxnId="{5BFA7363-C7AB-4287-93C8-9D5CBD5AF2DE}">
      <dgm:prSet/>
      <dgm:spPr/>
      <dgm:t>
        <a:bodyPr/>
        <a:lstStyle/>
        <a:p>
          <a:endParaRPr lang="zh-CN" altLang="en-US"/>
        </a:p>
      </dgm:t>
    </dgm:pt>
    <dgm:pt modelId="{395E85F8-F570-4FAA-9228-BC9F85EDFAAF}" type="pres">
      <dgm:prSet presAssocID="{E4A49DCE-03CE-496A-B3C7-3882E0FAEB5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623DE51-F40A-43A7-93FB-B7DD058B8021}" type="pres">
      <dgm:prSet presAssocID="{26A8CA64-9C94-463F-B667-44DF259E3FA3}" presName="composite" presStyleCnt="0"/>
      <dgm:spPr/>
    </dgm:pt>
    <dgm:pt modelId="{4BCC53D3-A76D-4CB0-978A-0831D9FF475B}" type="pres">
      <dgm:prSet presAssocID="{26A8CA64-9C94-463F-B667-44DF259E3FA3}" presName="parentText" presStyleLbl="alignNode1" presStyleIdx="0" presStyleCnt="4" custLinFactNeighborX="-4653" custLinFactNeighborY="-386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45CA92-2F9E-4CFA-AE33-27F880B97F46}" type="pres">
      <dgm:prSet presAssocID="{26A8CA64-9C94-463F-B667-44DF259E3FA3}" presName="descendantText" presStyleLbl="alignAcc1" presStyleIdx="0" presStyleCnt="4" custLinFactNeighborX="2772" custLinFactNeighborY="-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7607F2-25FB-423C-BEF2-78C1D031B84C}" type="pres">
      <dgm:prSet presAssocID="{FDC7789C-937B-4AFD-9984-D585CB99B67F}" presName="sp" presStyleCnt="0"/>
      <dgm:spPr/>
    </dgm:pt>
    <dgm:pt modelId="{156C5A8D-E78E-4C99-918E-E7A4241333DF}" type="pres">
      <dgm:prSet presAssocID="{8604E0F2-0D8D-4387-9D7E-4C69B3482F06}" presName="composite" presStyleCnt="0"/>
      <dgm:spPr/>
    </dgm:pt>
    <dgm:pt modelId="{0B16492C-C746-412F-B3BE-E863589D6684}" type="pres">
      <dgm:prSet presAssocID="{8604E0F2-0D8D-4387-9D7E-4C69B3482F06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A697C0-EEC7-4DF6-983C-7B715C782545}" type="pres">
      <dgm:prSet presAssocID="{8604E0F2-0D8D-4387-9D7E-4C69B3482F06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9CB304-6B12-49B1-B94C-26F27AAB7850}" type="pres">
      <dgm:prSet presAssocID="{4B7BDA47-DB7E-461F-9F88-C9C9C85070FC}" presName="sp" presStyleCnt="0"/>
      <dgm:spPr/>
    </dgm:pt>
    <dgm:pt modelId="{2D76331F-4B56-4D8E-AD22-33BAA3A86ED1}" type="pres">
      <dgm:prSet presAssocID="{137F362E-5578-4611-B9F7-35314F03A956}" presName="composite" presStyleCnt="0"/>
      <dgm:spPr/>
    </dgm:pt>
    <dgm:pt modelId="{D2EBCE64-C6D0-4BF5-AB21-3F66B5AB667C}" type="pres">
      <dgm:prSet presAssocID="{137F362E-5578-4611-B9F7-35314F03A956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F1E02A-2874-4111-A433-5DF8F0654FBF}" type="pres">
      <dgm:prSet presAssocID="{137F362E-5578-4611-B9F7-35314F03A956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7F86A5-70E5-474D-A72E-5BC12B31B401}" type="pres">
      <dgm:prSet presAssocID="{4EC8CDCE-F6C4-46E0-B439-D345B9D8442D}" presName="sp" presStyleCnt="0"/>
      <dgm:spPr/>
    </dgm:pt>
    <dgm:pt modelId="{96C775DB-DC24-4DC0-BCAB-98B8FA70B0D8}" type="pres">
      <dgm:prSet presAssocID="{1BB1ABE1-B404-4DC8-80DA-1E17D61BE692}" presName="composite" presStyleCnt="0"/>
      <dgm:spPr/>
    </dgm:pt>
    <dgm:pt modelId="{FAC6929D-495E-44EC-AB09-5C46AC4B2AD9}" type="pres">
      <dgm:prSet presAssocID="{1BB1ABE1-B404-4DC8-80DA-1E17D61BE692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8E25F4-FC4A-4992-BEDF-E8CC66A0E0FF}" type="pres">
      <dgm:prSet presAssocID="{1BB1ABE1-B404-4DC8-80DA-1E17D61BE692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8F1A952-B828-4D5D-8B1C-4643AA2020CE}" type="presOf" srcId="{E4A49DCE-03CE-496A-B3C7-3882E0FAEB50}" destId="{395E85F8-F570-4FAA-9228-BC9F85EDFAAF}" srcOrd="0" destOrd="0" presId="urn:microsoft.com/office/officeart/2005/8/layout/chevron2"/>
    <dgm:cxn modelId="{FBBEBFB0-032C-4944-B81A-983EA591F020}" srcId="{E4A49DCE-03CE-496A-B3C7-3882E0FAEB50}" destId="{26A8CA64-9C94-463F-B667-44DF259E3FA3}" srcOrd="0" destOrd="0" parTransId="{26E1A472-F00E-4646-BA6F-D9B85E2F0B5C}" sibTransId="{FDC7789C-937B-4AFD-9984-D585CB99B67F}"/>
    <dgm:cxn modelId="{B6D6D55B-8114-42F6-B88F-E2FEDFF7458B}" srcId="{8604E0F2-0D8D-4387-9D7E-4C69B3482F06}" destId="{BFF88AC8-F0D9-4909-A742-B80A7DA564F7}" srcOrd="0" destOrd="0" parTransId="{275C18FC-C676-404B-9420-F12DDD795B8A}" sibTransId="{0B922EE2-B0A0-4D97-A439-566F2C6F0CE8}"/>
    <dgm:cxn modelId="{A146D775-5833-4D8D-8903-318AB16ED69E}" type="presOf" srcId="{8604E0F2-0D8D-4387-9D7E-4C69B3482F06}" destId="{0B16492C-C746-412F-B3BE-E863589D6684}" srcOrd="0" destOrd="0" presId="urn:microsoft.com/office/officeart/2005/8/layout/chevron2"/>
    <dgm:cxn modelId="{5BFA7363-C7AB-4287-93C8-9D5CBD5AF2DE}" srcId="{1BB1ABE1-B404-4DC8-80DA-1E17D61BE692}" destId="{1664C2A2-975B-4981-A22C-A180548EAFD5}" srcOrd="0" destOrd="0" parTransId="{885A0FB2-D665-42B5-8AF3-4BB656C110C8}" sibTransId="{074183B6-BAF3-4C30-9129-538C5703527D}"/>
    <dgm:cxn modelId="{521B79F8-8150-4DE8-8830-2BAC6C14BCC5}" srcId="{E4A49DCE-03CE-496A-B3C7-3882E0FAEB50}" destId="{137F362E-5578-4611-B9F7-35314F03A956}" srcOrd="2" destOrd="0" parTransId="{D19968E0-CC31-43C8-9D54-8591F26199BE}" sibTransId="{4EC8CDCE-F6C4-46E0-B439-D345B9D8442D}"/>
    <dgm:cxn modelId="{3B266C7D-FC85-48A2-8750-8460A22DD478}" srcId="{E4A49DCE-03CE-496A-B3C7-3882E0FAEB50}" destId="{1BB1ABE1-B404-4DC8-80DA-1E17D61BE692}" srcOrd="3" destOrd="0" parTransId="{0567045A-7AA9-4FBE-A3AD-593D4FB674A1}" sibTransId="{556E5DAA-76FE-4E42-BDFE-062B94708F5C}"/>
    <dgm:cxn modelId="{C58A73CA-DE87-4B4A-89A9-A3DFBF89E45B}" type="presOf" srcId="{137F362E-5578-4611-B9F7-35314F03A956}" destId="{D2EBCE64-C6D0-4BF5-AB21-3F66B5AB667C}" srcOrd="0" destOrd="0" presId="urn:microsoft.com/office/officeart/2005/8/layout/chevron2"/>
    <dgm:cxn modelId="{A157996D-A77C-4480-9F78-DE15116B7BBD}" srcId="{E4A49DCE-03CE-496A-B3C7-3882E0FAEB50}" destId="{8604E0F2-0D8D-4387-9D7E-4C69B3482F06}" srcOrd="1" destOrd="0" parTransId="{72523985-0DC6-4110-9F10-8E13AD5B6051}" sibTransId="{4B7BDA47-DB7E-461F-9F88-C9C9C85070FC}"/>
    <dgm:cxn modelId="{A3C51979-E341-4E77-A286-930816D80FAD}" srcId="{26A8CA64-9C94-463F-B667-44DF259E3FA3}" destId="{4CB206A4-1B57-4065-A21A-5A80788EE353}" srcOrd="0" destOrd="0" parTransId="{6420A249-57AE-46C2-BB0D-954C79F84741}" sibTransId="{1E347A84-E531-413E-B5CA-80E8DC655782}"/>
    <dgm:cxn modelId="{0D1C6737-B2DA-46D0-9F7B-AC56CB1DD700}" type="presOf" srcId="{1664C2A2-975B-4981-A22C-A180548EAFD5}" destId="{498E25F4-FC4A-4992-BEDF-E8CC66A0E0FF}" srcOrd="0" destOrd="0" presId="urn:microsoft.com/office/officeart/2005/8/layout/chevron2"/>
    <dgm:cxn modelId="{7258F331-BA9B-40B1-B63A-4ABD64C17B58}" type="presOf" srcId="{1F888DE9-326C-44B6-AE44-7D448B91FDCB}" destId="{5FF1E02A-2874-4111-A433-5DF8F0654FBF}" srcOrd="0" destOrd="0" presId="urn:microsoft.com/office/officeart/2005/8/layout/chevron2"/>
    <dgm:cxn modelId="{0EF33539-788F-40F1-A96E-B27F2F692BAD}" type="presOf" srcId="{1BB1ABE1-B404-4DC8-80DA-1E17D61BE692}" destId="{FAC6929D-495E-44EC-AB09-5C46AC4B2AD9}" srcOrd="0" destOrd="0" presId="urn:microsoft.com/office/officeart/2005/8/layout/chevron2"/>
    <dgm:cxn modelId="{4C0FA7BD-DBAC-4D31-AB67-F5ACF09DA895}" type="presOf" srcId="{26A8CA64-9C94-463F-B667-44DF259E3FA3}" destId="{4BCC53D3-A76D-4CB0-978A-0831D9FF475B}" srcOrd="0" destOrd="0" presId="urn:microsoft.com/office/officeart/2005/8/layout/chevron2"/>
    <dgm:cxn modelId="{B83434F8-5DE4-4A5C-8EE7-F3598F179594}" type="presOf" srcId="{BFF88AC8-F0D9-4909-A742-B80A7DA564F7}" destId="{25A697C0-EEC7-4DF6-983C-7B715C782545}" srcOrd="0" destOrd="0" presId="urn:microsoft.com/office/officeart/2005/8/layout/chevron2"/>
    <dgm:cxn modelId="{E0798AFA-3DFC-483E-AA37-0E4A8F5DB1C7}" type="presOf" srcId="{4CB206A4-1B57-4065-A21A-5A80788EE353}" destId="{3F45CA92-2F9E-4CFA-AE33-27F880B97F46}" srcOrd="0" destOrd="0" presId="urn:microsoft.com/office/officeart/2005/8/layout/chevron2"/>
    <dgm:cxn modelId="{240DDB9D-9935-4149-B985-534031BF883D}" srcId="{137F362E-5578-4611-B9F7-35314F03A956}" destId="{1F888DE9-326C-44B6-AE44-7D448B91FDCB}" srcOrd="0" destOrd="0" parTransId="{A5154CE7-AB46-4D7F-BE0F-D475A752AF0B}" sibTransId="{1027B536-681E-457A-8250-E8E2E97FAA33}"/>
    <dgm:cxn modelId="{B09BC59B-305A-4F27-AF28-C3B1374AF626}" type="presParOf" srcId="{395E85F8-F570-4FAA-9228-BC9F85EDFAAF}" destId="{F623DE51-F40A-43A7-93FB-B7DD058B8021}" srcOrd="0" destOrd="0" presId="urn:microsoft.com/office/officeart/2005/8/layout/chevron2"/>
    <dgm:cxn modelId="{74B61189-502F-4129-81EF-34DC61CEFD1F}" type="presParOf" srcId="{F623DE51-F40A-43A7-93FB-B7DD058B8021}" destId="{4BCC53D3-A76D-4CB0-978A-0831D9FF475B}" srcOrd="0" destOrd="0" presId="urn:microsoft.com/office/officeart/2005/8/layout/chevron2"/>
    <dgm:cxn modelId="{2C359723-9751-40DF-9401-BF7AA43D222B}" type="presParOf" srcId="{F623DE51-F40A-43A7-93FB-B7DD058B8021}" destId="{3F45CA92-2F9E-4CFA-AE33-27F880B97F46}" srcOrd="1" destOrd="0" presId="urn:microsoft.com/office/officeart/2005/8/layout/chevron2"/>
    <dgm:cxn modelId="{D7D9CF50-B6B1-478E-8C6D-9957D8FBE384}" type="presParOf" srcId="{395E85F8-F570-4FAA-9228-BC9F85EDFAAF}" destId="{777607F2-25FB-423C-BEF2-78C1D031B84C}" srcOrd="1" destOrd="0" presId="urn:microsoft.com/office/officeart/2005/8/layout/chevron2"/>
    <dgm:cxn modelId="{3F8089BE-4A93-4D42-8BED-10A6C94F8EBB}" type="presParOf" srcId="{395E85F8-F570-4FAA-9228-BC9F85EDFAAF}" destId="{156C5A8D-E78E-4C99-918E-E7A4241333DF}" srcOrd="2" destOrd="0" presId="urn:microsoft.com/office/officeart/2005/8/layout/chevron2"/>
    <dgm:cxn modelId="{B77D97F2-DFA5-4AD2-89C9-534CE464D5D5}" type="presParOf" srcId="{156C5A8D-E78E-4C99-918E-E7A4241333DF}" destId="{0B16492C-C746-412F-B3BE-E863589D6684}" srcOrd="0" destOrd="0" presId="urn:microsoft.com/office/officeart/2005/8/layout/chevron2"/>
    <dgm:cxn modelId="{DDB013AE-D905-46D4-AC66-42E2C70859AE}" type="presParOf" srcId="{156C5A8D-E78E-4C99-918E-E7A4241333DF}" destId="{25A697C0-EEC7-4DF6-983C-7B715C782545}" srcOrd="1" destOrd="0" presId="urn:microsoft.com/office/officeart/2005/8/layout/chevron2"/>
    <dgm:cxn modelId="{F2E4C6F4-2DFC-40E4-B676-2B28E00FF0C7}" type="presParOf" srcId="{395E85F8-F570-4FAA-9228-BC9F85EDFAAF}" destId="{689CB304-6B12-49B1-B94C-26F27AAB7850}" srcOrd="3" destOrd="0" presId="urn:microsoft.com/office/officeart/2005/8/layout/chevron2"/>
    <dgm:cxn modelId="{68F3A06B-7FD0-4B72-A773-2851BD513108}" type="presParOf" srcId="{395E85F8-F570-4FAA-9228-BC9F85EDFAAF}" destId="{2D76331F-4B56-4D8E-AD22-33BAA3A86ED1}" srcOrd="4" destOrd="0" presId="urn:microsoft.com/office/officeart/2005/8/layout/chevron2"/>
    <dgm:cxn modelId="{349B628D-4CA0-4DC6-B426-5ADEFB931B34}" type="presParOf" srcId="{2D76331F-4B56-4D8E-AD22-33BAA3A86ED1}" destId="{D2EBCE64-C6D0-4BF5-AB21-3F66B5AB667C}" srcOrd="0" destOrd="0" presId="urn:microsoft.com/office/officeart/2005/8/layout/chevron2"/>
    <dgm:cxn modelId="{08BAF73A-DA75-4314-8B83-7756E9AA4992}" type="presParOf" srcId="{2D76331F-4B56-4D8E-AD22-33BAA3A86ED1}" destId="{5FF1E02A-2874-4111-A433-5DF8F0654FBF}" srcOrd="1" destOrd="0" presId="urn:microsoft.com/office/officeart/2005/8/layout/chevron2"/>
    <dgm:cxn modelId="{9D04B8CF-4C68-4344-8731-50B9D43440FD}" type="presParOf" srcId="{395E85F8-F570-4FAA-9228-BC9F85EDFAAF}" destId="{2A7F86A5-70E5-474D-A72E-5BC12B31B401}" srcOrd="5" destOrd="0" presId="urn:microsoft.com/office/officeart/2005/8/layout/chevron2"/>
    <dgm:cxn modelId="{30F72E3C-C96A-47E5-A960-7205D87F3802}" type="presParOf" srcId="{395E85F8-F570-4FAA-9228-BC9F85EDFAAF}" destId="{96C775DB-DC24-4DC0-BCAB-98B8FA70B0D8}" srcOrd="6" destOrd="0" presId="urn:microsoft.com/office/officeart/2005/8/layout/chevron2"/>
    <dgm:cxn modelId="{E27B21E1-6E7C-4162-9E7A-6E4284193AFF}" type="presParOf" srcId="{96C775DB-DC24-4DC0-BCAB-98B8FA70B0D8}" destId="{FAC6929D-495E-44EC-AB09-5C46AC4B2AD9}" srcOrd="0" destOrd="0" presId="urn:microsoft.com/office/officeart/2005/8/layout/chevron2"/>
    <dgm:cxn modelId="{AB720BDE-4423-487C-ABA1-771A950882FF}" type="presParOf" srcId="{96C775DB-DC24-4DC0-BCAB-98B8FA70B0D8}" destId="{498E25F4-FC4A-4992-BEDF-E8CC66A0E0F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76D39B8A-9965-4C31-BF23-AB809198C59D}" type="doc">
      <dgm:prSet loTypeId="urn:microsoft.com/office/officeart/2005/8/layout/chevron1" loCatId="process" qsTypeId="urn:microsoft.com/office/officeart/2005/8/quickstyle/3d5" qsCatId="3D" csTypeId="urn:microsoft.com/office/officeart/2005/8/colors/accent1_2" csCatId="accent1" phldr="1"/>
      <dgm:spPr/>
    </dgm:pt>
    <dgm:pt modelId="{08BA1A99-35F7-4313-85FF-E7AB2B3DA793}">
      <dgm:prSet phldrT="[文本]"/>
      <dgm:spPr/>
      <dgm:t>
        <a:bodyPr/>
        <a:lstStyle/>
        <a:p>
          <a:r>
            <a:rPr lang="zh-CN" b="1" dirty="0" smtClean="0"/>
            <a:t>建立主文档</a:t>
          </a:r>
          <a:endParaRPr lang="zh-CN" altLang="en-US" dirty="0"/>
        </a:p>
      </dgm:t>
    </dgm:pt>
    <dgm:pt modelId="{EE1376E5-D058-4330-8948-9CD42F30C832}" type="parTrans" cxnId="{54E177B7-3508-4E7B-89CE-80D19727D665}">
      <dgm:prSet/>
      <dgm:spPr/>
      <dgm:t>
        <a:bodyPr/>
        <a:lstStyle/>
        <a:p>
          <a:endParaRPr lang="zh-CN" altLang="en-US"/>
        </a:p>
      </dgm:t>
    </dgm:pt>
    <dgm:pt modelId="{860BEACE-87DF-43CB-A6E9-368B67641F81}" type="sibTrans" cxnId="{54E177B7-3508-4E7B-89CE-80D19727D665}">
      <dgm:prSet/>
      <dgm:spPr/>
      <dgm:t>
        <a:bodyPr/>
        <a:lstStyle/>
        <a:p>
          <a:endParaRPr lang="zh-CN" altLang="en-US"/>
        </a:p>
      </dgm:t>
    </dgm:pt>
    <dgm:pt modelId="{341E1DA8-BFCA-4CF6-9C98-46BB13EF2072}">
      <dgm:prSet phldrT="[文本]"/>
      <dgm:spPr/>
      <dgm:t>
        <a:bodyPr/>
        <a:lstStyle/>
        <a:p>
          <a:r>
            <a:rPr lang="zh-CN" b="1" dirty="0" smtClean="0"/>
            <a:t>创建数据源</a:t>
          </a:r>
          <a:endParaRPr lang="zh-CN" altLang="en-US" dirty="0"/>
        </a:p>
      </dgm:t>
    </dgm:pt>
    <dgm:pt modelId="{240029BD-B638-45CB-850C-1D096B9E4BC2}" type="parTrans" cxnId="{A159628A-18F9-46A1-B2F0-59989DD16DE0}">
      <dgm:prSet/>
      <dgm:spPr/>
      <dgm:t>
        <a:bodyPr/>
        <a:lstStyle/>
        <a:p>
          <a:endParaRPr lang="zh-CN" altLang="en-US"/>
        </a:p>
      </dgm:t>
    </dgm:pt>
    <dgm:pt modelId="{8B22EEB4-ADE3-43FF-921A-DC0462C68027}" type="sibTrans" cxnId="{A159628A-18F9-46A1-B2F0-59989DD16DE0}">
      <dgm:prSet/>
      <dgm:spPr/>
      <dgm:t>
        <a:bodyPr/>
        <a:lstStyle/>
        <a:p>
          <a:endParaRPr lang="zh-CN" altLang="en-US"/>
        </a:p>
      </dgm:t>
    </dgm:pt>
    <dgm:pt modelId="{5111CDA9-2566-4D7C-8259-D976DAF4754D}">
      <dgm:prSet phldrT="[文本]"/>
      <dgm:spPr/>
      <dgm:t>
        <a:bodyPr/>
        <a:lstStyle/>
        <a:p>
          <a:r>
            <a:rPr lang="zh-CN" b="1" dirty="0" smtClean="0"/>
            <a:t>合并文档与数据源</a:t>
          </a:r>
          <a:endParaRPr lang="zh-CN" altLang="en-US" dirty="0"/>
        </a:p>
      </dgm:t>
    </dgm:pt>
    <dgm:pt modelId="{13901B6D-65A5-4042-85D1-A48AC8ED4067}" type="parTrans" cxnId="{25BA275A-E1C6-4620-AC33-52F26E50A0B6}">
      <dgm:prSet/>
      <dgm:spPr/>
      <dgm:t>
        <a:bodyPr/>
        <a:lstStyle/>
        <a:p>
          <a:endParaRPr lang="zh-CN" altLang="en-US"/>
        </a:p>
      </dgm:t>
    </dgm:pt>
    <dgm:pt modelId="{F4D50308-760E-4308-8195-F851CF4A0EB4}" type="sibTrans" cxnId="{25BA275A-E1C6-4620-AC33-52F26E50A0B6}">
      <dgm:prSet/>
      <dgm:spPr/>
      <dgm:t>
        <a:bodyPr/>
        <a:lstStyle/>
        <a:p>
          <a:endParaRPr lang="zh-CN" altLang="en-US"/>
        </a:p>
      </dgm:t>
    </dgm:pt>
    <dgm:pt modelId="{18F438A4-0CAD-4884-829B-F90B1A469C14}" type="pres">
      <dgm:prSet presAssocID="{76D39B8A-9965-4C31-BF23-AB809198C59D}" presName="Name0" presStyleCnt="0">
        <dgm:presLayoutVars>
          <dgm:dir/>
          <dgm:animLvl val="lvl"/>
          <dgm:resizeHandles val="exact"/>
        </dgm:presLayoutVars>
      </dgm:prSet>
      <dgm:spPr/>
    </dgm:pt>
    <dgm:pt modelId="{79C5EB64-9F27-4F17-8401-566AC3923282}" type="pres">
      <dgm:prSet presAssocID="{08BA1A99-35F7-4313-85FF-E7AB2B3DA793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8EDC9F-CDA7-48F7-A825-DD8942386CEC}" type="pres">
      <dgm:prSet presAssocID="{860BEACE-87DF-43CB-A6E9-368B67641F81}" presName="parTxOnlySpace" presStyleCnt="0"/>
      <dgm:spPr/>
    </dgm:pt>
    <dgm:pt modelId="{BD14220F-7DEC-4F14-A15F-2DAEE3758235}" type="pres">
      <dgm:prSet presAssocID="{341E1DA8-BFCA-4CF6-9C98-46BB13EF207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4F5459-DD06-43C8-A1C5-66357C4BE70F}" type="pres">
      <dgm:prSet presAssocID="{8B22EEB4-ADE3-43FF-921A-DC0462C68027}" presName="parTxOnlySpace" presStyleCnt="0"/>
      <dgm:spPr/>
    </dgm:pt>
    <dgm:pt modelId="{9B0EC7AA-2843-4FA8-8DA0-25D4399C70C1}" type="pres">
      <dgm:prSet presAssocID="{5111CDA9-2566-4D7C-8259-D976DAF4754D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7C8D2C1-7DAA-43AC-8138-0A641F5BF6AF}" type="presOf" srcId="{76D39B8A-9965-4C31-BF23-AB809198C59D}" destId="{18F438A4-0CAD-4884-829B-F90B1A469C14}" srcOrd="0" destOrd="0" presId="urn:microsoft.com/office/officeart/2005/8/layout/chevron1"/>
    <dgm:cxn modelId="{25BA275A-E1C6-4620-AC33-52F26E50A0B6}" srcId="{76D39B8A-9965-4C31-BF23-AB809198C59D}" destId="{5111CDA9-2566-4D7C-8259-D976DAF4754D}" srcOrd="2" destOrd="0" parTransId="{13901B6D-65A5-4042-85D1-A48AC8ED4067}" sibTransId="{F4D50308-760E-4308-8195-F851CF4A0EB4}"/>
    <dgm:cxn modelId="{26F72208-D1BD-4EBB-9B67-53B9C10842D8}" type="presOf" srcId="{341E1DA8-BFCA-4CF6-9C98-46BB13EF2072}" destId="{BD14220F-7DEC-4F14-A15F-2DAEE3758235}" srcOrd="0" destOrd="0" presId="urn:microsoft.com/office/officeart/2005/8/layout/chevron1"/>
    <dgm:cxn modelId="{A159628A-18F9-46A1-B2F0-59989DD16DE0}" srcId="{76D39B8A-9965-4C31-BF23-AB809198C59D}" destId="{341E1DA8-BFCA-4CF6-9C98-46BB13EF2072}" srcOrd="1" destOrd="0" parTransId="{240029BD-B638-45CB-850C-1D096B9E4BC2}" sibTransId="{8B22EEB4-ADE3-43FF-921A-DC0462C68027}"/>
    <dgm:cxn modelId="{54E177B7-3508-4E7B-89CE-80D19727D665}" srcId="{76D39B8A-9965-4C31-BF23-AB809198C59D}" destId="{08BA1A99-35F7-4313-85FF-E7AB2B3DA793}" srcOrd="0" destOrd="0" parTransId="{EE1376E5-D058-4330-8948-9CD42F30C832}" sibTransId="{860BEACE-87DF-43CB-A6E9-368B67641F81}"/>
    <dgm:cxn modelId="{CB9FFFE2-45E9-4C2F-B4BE-DEB91B694FC9}" type="presOf" srcId="{5111CDA9-2566-4D7C-8259-D976DAF4754D}" destId="{9B0EC7AA-2843-4FA8-8DA0-25D4399C70C1}" srcOrd="0" destOrd="0" presId="urn:microsoft.com/office/officeart/2005/8/layout/chevron1"/>
    <dgm:cxn modelId="{40B2FAD9-7BB0-4A49-B7A1-3420B6DE6736}" type="presOf" srcId="{08BA1A99-35F7-4313-85FF-E7AB2B3DA793}" destId="{79C5EB64-9F27-4F17-8401-566AC3923282}" srcOrd="0" destOrd="0" presId="urn:microsoft.com/office/officeart/2005/8/layout/chevron1"/>
    <dgm:cxn modelId="{59998D1F-D6DD-4419-8602-0EDF7F925B17}" type="presParOf" srcId="{18F438A4-0CAD-4884-829B-F90B1A469C14}" destId="{79C5EB64-9F27-4F17-8401-566AC3923282}" srcOrd="0" destOrd="0" presId="urn:microsoft.com/office/officeart/2005/8/layout/chevron1"/>
    <dgm:cxn modelId="{889035B7-BDD9-4EAC-8CDC-5CBE8F76A934}" type="presParOf" srcId="{18F438A4-0CAD-4884-829B-F90B1A469C14}" destId="{7E8EDC9F-CDA7-48F7-A825-DD8942386CEC}" srcOrd="1" destOrd="0" presId="urn:microsoft.com/office/officeart/2005/8/layout/chevron1"/>
    <dgm:cxn modelId="{2F34A294-E3B5-41AB-AB66-89A27B1898C9}" type="presParOf" srcId="{18F438A4-0CAD-4884-829B-F90B1A469C14}" destId="{BD14220F-7DEC-4F14-A15F-2DAEE3758235}" srcOrd="2" destOrd="0" presId="urn:microsoft.com/office/officeart/2005/8/layout/chevron1"/>
    <dgm:cxn modelId="{A73CFC38-DE57-4B57-BA84-61B763A8891D}" type="presParOf" srcId="{18F438A4-0CAD-4884-829B-F90B1A469C14}" destId="{764F5459-DD06-43C8-A1C5-66357C4BE70F}" srcOrd="3" destOrd="0" presId="urn:microsoft.com/office/officeart/2005/8/layout/chevron1"/>
    <dgm:cxn modelId="{A78A664F-BF5A-4A5D-8C39-D5F78229B775}" type="presParOf" srcId="{18F438A4-0CAD-4884-829B-F90B1A469C14}" destId="{9B0EC7AA-2843-4FA8-8DA0-25D4399C70C1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64A1E35-11D1-4D28-90C6-16158D6816C6}" type="doc">
      <dgm:prSet loTypeId="urn:microsoft.com/office/officeart/2005/8/layout/pyramid2" loCatId="list" qsTypeId="urn:microsoft.com/office/officeart/2005/8/quickstyle/3d3" qsCatId="3D" csTypeId="urn:microsoft.com/office/officeart/2005/8/colors/accent1_2" csCatId="accent1" phldr="1"/>
      <dgm:spPr/>
    </dgm:pt>
    <dgm:pt modelId="{C2FEFAB7-9470-4001-9FD1-C0759D6E0AB6}">
      <dgm:prSet phldrT="[文本]"/>
      <dgm:spPr/>
      <dgm:t>
        <a:bodyPr/>
        <a:lstStyle/>
        <a:p>
          <a:r>
            <a:rPr lang="zh-CN" altLang="zh-CN" dirty="0" smtClean="0"/>
            <a:t>单击</a:t>
          </a:r>
          <a:r>
            <a:rPr lang="en-US" altLang="zh-CN" dirty="0" smtClean="0"/>
            <a:t>“</a:t>
          </a:r>
          <a:r>
            <a:rPr lang="zh-CN" altLang="zh-CN" dirty="0" smtClean="0"/>
            <a:t>快速访问工具栏</a:t>
          </a:r>
          <a:r>
            <a:rPr lang="en-US" altLang="zh-CN" dirty="0" smtClean="0"/>
            <a:t>”</a:t>
          </a:r>
          <a:r>
            <a:rPr lang="zh-CN" altLang="zh-CN" dirty="0" smtClean="0"/>
            <a:t>上的</a:t>
          </a:r>
          <a:r>
            <a:rPr lang="en-US" altLang="zh-CN" dirty="0" smtClean="0"/>
            <a:t>“</a:t>
          </a:r>
          <a:r>
            <a:rPr lang="zh-CN" altLang="zh-CN" dirty="0" smtClean="0"/>
            <a:t>保存</a:t>
          </a:r>
          <a:r>
            <a:rPr lang="en-US" altLang="zh-CN" dirty="0" smtClean="0"/>
            <a:t>”</a:t>
          </a:r>
          <a:r>
            <a:rPr lang="zh-CN" altLang="zh-CN" dirty="0" smtClean="0"/>
            <a:t>按钮</a:t>
          </a:r>
          <a:r>
            <a:rPr lang="en-US" altLang="zh-CN" dirty="0" smtClean="0"/>
            <a:t> </a:t>
          </a:r>
          <a:r>
            <a:rPr lang="zh-CN" altLang="zh-CN" dirty="0" smtClean="0"/>
            <a:t>。</a:t>
          </a:r>
          <a:endParaRPr lang="zh-CN" altLang="en-US" dirty="0"/>
        </a:p>
      </dgm:t>
    </dgm:pt>
    <dgm:pt modelId="{3CFA7BF9-0046-4887-BB82-7A058E6B48BD}" type="parTrans" cxnId="{726F604B-62C0-4907-AD68-0F82E9B9EE54}">
      <dgm:prSet/>
      <dgm:spPr/>
      <dgm:t>
        <a:bodyPr/>
        <a:lstStyle/>
        <a:p>
          <a:endParaRPr lang="zh-CN" altLang="en-US"/>
        </a:p>
      </dgm:t>
    </dgm:pt>
    <dgm:pt modelId="{51A0BAD9-3B10-4ADF-B00D-5CF4C21C8B6D}" type="sibTrans" cxnId="{726F604B-62C0-4907-AD68-0F82E9B9EE54}">
      <dgm:prSet/>
      <dgm:spPr/>
      <dgm:t>
        <a:bodyPr/>
        <a:lstStyle/>
        <a:p>
          <a:endParaRPr lang="zh-CN" altLang="en-US"/>
        </a:p>
      </dgm:t>
    </dgm:pt>
    <dgm:pt modelId="{F7A151DC-0FBD-4D11-9C4B-337E864464D3}">
      <dgm:prSet phldrT="[文本]"/>
      <dgm:spPr/>
      <dgm:t>
        <a:bodyPr/>
        <a:lstStyle/>
        <a:p>
          <a:r>
            <a:rPr lang="zh-CN" altLang="zh-CN" dirty="0" smtClean="0"/>
            <a:t>选择“文件”选项卡</a:t>
          </a:r>
          <a:r>
            <a:rPr lang="en-US" altLang="zh-CN" dirty="0" smtClean="0"/>
            <a:t>→</a:t>
          </a:r>
          <a:r>
            <a:rPr lang="zh-CN" altLang="zh-CN" dirty="0" smtClean="0"/>
            <a:t>“保存”命令。</a:t>
          </a:r>
          <a:endParaRPr lang="zh-CN" altLang="en-US" dirty="0"/>
        </a:p>
      </dgm:t>
    </dgm:pt>
    <dgm:pt modelId="{2C5F8654-FAEC-4CE7-AEC4-9CAA6AAE79B8}" type="parTrans" cxnId="{6302B4B1-C2DA-49E3-8557-39CDC618CC98}">
      <dgm:prSet/>
      <dgm:spPr/>
      <dgm:t>
        <a:bodyPr/>
        <a:lstStyle/>
        <a:p>
          <a:endParaRPr lang="zh-CN" altLang="en-US"/>
        </a:p>
      </dgm:t>
    </dgm:pt>
    <dgm:pt modelId="{DA5A40EF-2059-4DE7-8DFC-CB590F49E33D}" type="sibTrans" cxnId="{6302B4B1-C2DA-49E3-8557-39CDC618CC98}">
      <dgm:prSet/>
      <dgm:spPr/>
      <dgm:t>
        <a:bodyPr/>
        <a:lstStyle/>
        <a:p>
          <a:endParaRPr lang="zh-CN" altLang="en-US"/>
        </a:p>
      </dgm:t>
    </dgm:pt>
    <dgm:pt modelId="{9CDABEA8-E62A-4687-9846-17E4A695D282}">
      <dgm:prSet phldrT="[文本]"/>
      <dgm:spPr/>
      <dgm:t>
        <a:bodyPr/>
        <a:lstStyle/>
        <a:p>
          <a:r>
            <a:rPr lang="zh-CN" altLang="zh-CN" dirty="0" smtClean="0"/>
            <a:t>快捷键</a:t>
          </a:r>
          <a:r>
            <a:rPr lang="en-US" altLang="zh-CN" dirty="0" err="1" smtClean="0"/>
            <a:t>Ctrl+S</a:t>
          </a:r>
          <a:r>
            <a:rPr lang="zh-CN" altLang="zh-CN" dirty="0" smtClean="0"/>
            <a:t>。</a:t>
          </a:r>
          <a:endParaRPr lang="zh-CN" altLang="en-US" dirty="0"/>
        </a:p>
      </dgm:t>
    </dgm:pt>
    <dgm:pt modelId="{D7E7469E-03B4-493E-A723-084AF0EDC7EA}" type="parTrans" cxnId="{7DFC645A-A5D4-44B6-86D9-325F430ECD39}">
      <dgm:prSet/>
      <dgm:spPr/>
      <dgm:t>
        <a:bodyPr/>
        <a:lstStyle/>
        <a:p>
          <a:endParaRPr lang="zh-CN" altLang="en-US"/>
        </a:p>
      </dgm:t>
    </dgm:pt>
    <dgm:pt modelId="{C77A0C76-320F-4F3C-9D78-E28DCA5D704E}" type="sibTrans" cxnId="{7DFC645A-A5D4-44B6-86D9-325F430ECD39}">
      <dgm:prSet/>
      <dgm:spPr/>
      <dgm:t>
        <a:bodyPr/>
        <a:lstStyle/>
        <a:p>
          <a:endParaRPr lang="zh-CN" altLang="en-US"/>
        </a:p>
      </dgm:t>
    </dgm:pt>
    <dgm:pt modelId="{D6CBD0B6-EA33-4E1D-9422-78CE98FE2C73}">
      <dgm:prSet/>
      <dgm:spPr/>
      <dgm:t>
        <a:bodyPr/>
        <a:lstStyle/>
        <a:p>
          <a:r>
            <a:rPr lang="zh-CN" altLang="zh-CN" dirty="0" smtClean="0"/>
            <a:t>选择“文件”选项卡</a:t>
          </a:r>
          <a:r>
            <a:rPr lang="en-US" altLang="zh-CN" dirty="0" smtClean="0"/>
            <a:t>→</a:t>
          </a:r>
          <a:r>
            <a:rPr lang="zh-CN" altLang="zh-CN" dirty="0" smtClean="0"/>
            <a:t>“另存为”命令。</a:t>
          </a:r>
          <a:endParaRPr lang="zh-CN" altLang="en-US" dirty="0"/>
        </a:p>
      </dgm:t>
    </dgm:pt>
    <dgm:pt modelId="{8625B7CE-30D3-4F4E-9D26-9D3D9F4C0EDA}" type="parTrans" cxnId="{59515391-6BD0-4B4A-816D-B6E4536619A8}">
      <dgm:prSet/>
      <dgm:spPr/>
      <dgm:t>
        <a:bodyPr/>
        <a:lstStyle/>
        <a:p>
          <a:endParaRPr lang="zh-CN" altLang="en-US"/>
        </a:p>
      </dgm:t>
    </dgm:pt>
    <dgm:pt modelId="{B83D4A53-26A6-428B-8B55-C12EF20D3171}" type="sibTrans" cxnId="{59515391-6BD0-4B4A-816D-B6E4536619A8}">
      <dgm:prSet/>
      <dgm:spPr/>
      <dgm:t>
        <a:bodyPr/>
        <a:lstStyle/>
        <a:p>
          <a:endParaRPr lang="zh-CN" altLang="en-US"/>
        </a:p>
      </dgm:t>
    </dgm:pt>
    <dgm:pt modelId="{5F49DDBC-ADAD-4330-89F0-FB3514BFEA4E}" type="pres">
      <dgm:prSet presAssocID="{C64A1E35-11D1-4D28-90C6-16158D6816C6}" presName="compositeShape" presStyleCnt="0">
        <dgm:presLayoutVars>
          <dgm:dir/>
          <dgm:resizeHandles/>
        </dgm:presLayoutVars>
      </dgm:prSet>
      <dgm:spPr/>
    </dgm:pt>
    <dgm:pt modelId="{BAFA9828-2104-490A-9E49-644B07A91D72}" type="pres">
      <dgm:prSet presAssocID="{C64A1E35-11D1-4D28-90C6-16158D6816C6}" presName="pyramid" presStyleLbl="node1" presStyleIdx="0" presStyleCnt="1" custLinFactNeighborX="-429" custLinFactNeighborY="-10863"/>
      <dgm:spPr/>
    </dgm:pt>
    <dgm:pt modelId="{A58F6CAB-E068-4F94-B963-72B41F60926E}" type="pres">
      <dgm:prSet presAssocID="{C64A1E35-11D1-4D28-90C6-16158D6816C6}" presName="theList" presStyleCnt="0"/>
      <dgm:spPr/>
    </dgm:pt>
    <dgm:pt modelId="{E9A362F6-161E-4ECB-9260-6C8B332A1C65}" type="pres">
      <dgm:prSet presAssocID="{C2FEFAB7-9470-4001-9FD1-C0759D6E0AB6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395A6B-F572-48DA-9673-9C26F31AB8FC}" type="pres">
      <dgm:prSet presAssocID="{C2FEFAB7-9470-4001-9FD1-C0759D6E0AB6}" presName="aSpace" presStyleCnt="0"/>
      <dgm:spPr/>
    </dgm:pt>
    <dgm:pt modelId="{CC033AFC-9BA4-43E8-B28D-01263B0172B5}" type="pres">
      <dgm:prSet presAssocID="{F7A151DC-0FBD-4D11-9C4B-337E864464D3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3D34D1-208B-47E0-8D17-4E587B716200}" type="pres">
      <dgm:prSet presAssocID="{F7A151DC-0FBD-4D11-9C4B-337E864464D3}" presName="aSpace" presStyleCnt="0"/>
      <dgm:spPr/>
    </dgm:pt>
    <dgm:pt modelId="{585F8DF8-0E18-45D5-8F45-FF03EE6C66FB}" type="pres">
      <dgm:prSet presAssocID="{9CDABEA8-E62A-4687-9846-17E4A695D282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77EFA5-1EF0-4D2D-A65C-2676A879159D}" type="pres">
      <dgm:prSet presAssocID="{9CDABEA8-E62A-4687-9846-17E4A695D282}" presName="aSpace" presStyleCnt="0"/>
      <dgm:spPr/>
    </dgm:pt>
    <dgm:pt modelId="{F1FE9D04-FB72-4E9F-B59A-B4B78B8FB341}" type="pres">
      <dgm:prSet presAssocID="{D6CBD0B6-EA33-4E1D-9422-78CE98FE2C73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40842F-304A-4336-95D4-08DE4586A686}" type="pres">
      <dgm:prSet presAssocID="{D6CBD0B6-EA33-4E1D-9422-78CE98FE2C73}" presName="aSpace" presStyleCnt="0"/>
      <dgm:spPr/>
    </dgm:pt>
  </dgm:ptLst>
  <dgm:cxnLst>
    <dgm:cxn modelId="{4DF65ECE-DF4A-44EC-9DA9-F31AEA19B60D}" type="presOf" srcId="{D6CBD0B6-EA33-4E1D-9422-78CE98FE2C73}" destId="{F1FE9D04-FB72-4E9F-B59A-B4B78B8FB341}" srcOrd="0" destOrd="0" presId="urn:microsoft.com/office/officeart/2005/8/layout/pyramid2"/>
    <dgm:cxn modelId="{6302B4B1-C2DA-49E3-8557-39CDC618CC98}" srcId="{C64A1E35-11D1-4D28-90C6-16158D6816C6}" destId="{F7A151DC-0FBD-4D11-9C4B-337E864464D3}" srcOrd="1" destOrd="0" parTransId="{2C5F8654-FAEC-4CE7-AEC4-9CAA6AAE79B8}" sibTransId="{DA5A40EF-2059-4DE7-8DFC-CB590F49E33D}"/>
    <dgm:cxn modelId="{7DFC645A-A5D4-44B6-86D9-325F430ECD39}" srcId="{C64A1E35-11D1-4D28-90C6-16158D6816C6}" destId="{9CDABEA8-E62A-4687-9846-17E4A695D282}" srcOrd="2" destOrd="0" parTransId="{D7E7469E-03B4-493E-A723-084AF0EDC7EA}" sibTransId="{C77A0C76-320F-4F3C-9D78-E28DCA5D704E}"/>
    <dgm:cxn modelId="{726F604B-62C0-4907-AD68-0F82E9B9EE54}" srcId="{C64A1E35-11D1-4D28-90C6-16158D6816C6}" destId="{C2FEFAB7-9470-4001-9FD1-C0759D6E0AB6}" srcOrd="0" destOrd="0" parTransId="{3CFA7BF9-0046-4887-BB82-7A058E6B48BD}" sibTransId="{51A0BAD9-3B10-4ADF-B00D-5CF4C21C8B6D}"/>
    <dgm:cxn modelId="{C5BE7660-D4CF-4880-851C-6CE703A469EA}" type="presOf" srcId="{C2FEFAB7-9470-4001-9FD1-C0759D6E0AB6}" destId="{E9A362F6-161E-4ECB-9260-6C8B332A1C65}" srcOrd="0" destOrd="0" presId="urn:microsoft.com/office/officeart/2005/8/layout/pyramid2"/>
    <dgm:cxn modelId="{0EA994C7-73D6-4FAE-B903-275CE41BF6E2}" type="presOf" srcId="{C64A1E35-11D1-4D28-90C6-16158D6816C6}" destId="{5F49DDBC-ADAD-4330-89F0-FB3514BFEA4E}" srcOrd="0" destOrd="0" presId="urn:microsoft.com/office/officeart/2005/8/layout/pyramid2"/>
    <dgm:cxn modelId="{5F7B96AE-0B97-4BAB-9F40-F9E668C30A62}" type="presOf" srcId="{F7A151DC-0FBD-4D11-9C4B-337E864464D3}" destId="{CC033AFC-9BA4-43E8-B28D-01263B0172B5}" srcOrd="0" destOrd="0" presId="urn:microsoft.com/office/officeart/2005/8/layout/pyramid2"/>
    <dgm:cxn modelId="{5C679BB5-6876-43CE-83F8-6D3B867156AA}" type="presOf" srcId="{9CDABEA8-E62A-4687-9846-17E4A695D282}" destId="{585F8DF8-0E18-45D5-8F45-FF03EE6C66FB}" srcOrd="0" destOrd="0" presId="urn:microsoft.com/office/officeart/2005/8/layout/pyramid2"/>
    <dgm:cxn modelId="{59515391-6BD0-4B4A-816D-B6E4536619A8}" srcId="{C64A1E35-11D1-4D28-90C6-16158D6816C6}" destId="{D6CBD0B6-EA33-4E1D-9422-78CE98FE2C73}" srcOrd="3" destOrd="0" parTransId="{8625B7CE-30D3-4F4E-9D26-9D3D9F4C0EDA}" sibTransId="{B83D4A53-26A6-428B-8B55-C12EF20D3171}"/>
    <dgm:cxn modelId="{BCF607CF-BF3F-4A5C-9C1C-A396E7FA8185}" type="presParOf" srcId="{5F49DDBC-ADAD-4330-89F0-FB3514BFEA4E}" destId="{BAFA9828-2104-490A-9E49-644B07A91D72}" srcOrd="0" destOrd="0" presId="urn:microsoft.com/office/officeart/2005/8/layout/pyramid2"/>
    <dgm:cxn modelId="{F508FA57-AB5E-44DD-955B-AF5E539B0334}" type="presParOf" srcId="{5F49DDBC-ADAD-4330-89F0-FB3514BFEA4E}" destId="{A58F6CAB-E068-4F94-B963-72B41F60926E}" srcOrd="1" destOrd="0" presId="urn:microsoft.com/office/officeart/2005/8/layout/pyramid2"/>
    <dgm:cxn modelId="{A31ECE29-E692-4449-8B3C-345338B0F8A0}" type="presParOf" srcId="{A58F6CAB-E068-4F94-B963-72B41F60926E}" destId="{E9A362F6-161E-4ECB-9260-6C8B332A1C65}" srcOrd="0" destOrd="0" presId="urn:microsoft.com/office/officeart/2005/8/layout/pyramid2"/>
    <dgm:cxn modelId="{BB49339D-8ECD-4BB6-A19C-66E1D4CB1584}" type="presParOf" srcId="{A58F6CAB-E068-4F94-B963-72B41F60926E}" destId="{FA395A6B-F572-48DA-9673-9C26F31AB8FC}" srcOrd="1" destOrd="0" presId="urn:microsoft.com/office/officeart/2005/8/layout/pyramid2"/>
    <dgm:cxn modelId="{E24B53B4-F541-4AAB-A16D-2D261106C12A}" type="presParOf" srcId="{A58F6CAB-E068-4F94-B963-72B41F60926E}" destId="{CC033AFC-9BA4-43E8-B28D-01263B0172B5}" srcOrd="2" destOrd="0" presId="urn:microsoft.com/office/officeart/2005/8/layout/pyramid2"/>
    <dgm:cxn modelId="{3097563B-AD88-460C-AD4C-ADB104C1B30F}" type="presParOf" srcId="{A58F6CAB-E068-4F94-B963-72B41F60926E}" destId="{BF3D34D1-208B-47E0-8D17-4E587B716200}" srcOrd="3" destOrd="0" presId="urn:microsoft.com/office/officeart/2005/8/layout/pyramid2"/>
    <dgm:cxn modelId="{46C86581-DA91-4320-A9FA-A6CCAA4209F6}" type="presParOf" srcId="{A58F6CAB-E068-4F94-B963-72B41F60926E}" destId="{585F8DF8-0E18-45D5-8F45-FF03EE6C66FB}" srcOrd="4" destOrd="0" presId="urn:microsoft.com/office/officeart/2005/8/layout/pyramid2"/>
    <dgm:cxn modelId="{5C4C601A-C9B4-4F19-9D44-A2D8EAFDDE6E}" type="presParOf" srcId="{A58F6CAB-E068-4F94-B963-72B41F60926E}" destId="{C777EFA5-1EF0-4D2D-A65C-2676A879159D}" srcOrd="5" destOrd="0" presId="urn:microsoft.com/office/officeart/2005/8/layout/pyramid2"/>
    <dgm:cxn modelId="{D64CAEBE-1115-47A1-ADF3-BEA1E029F17A}" type="presParOf" srcId="{A58F6CAB-E068-4F94-B963-72B41F60926E}" destId="{F1FE9D04-FB72-4E9F-B59A-B4B78B8FB341}" srcOrd="6" destOrd="0" presId="urn:microsoft.com/office/officeart/2005/8/layout/pyramid2"/>
    <dgm:cxn modelId="{4C04CE26-AECC-4FD1-B5E9-B31915F364B2}" type="presParOf" srcId="{A58F6CAB-E068-4F94-B963-72B41F60926E}" destId="{3B40842F-304A-4336-95D4-08DE4586A686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92FDF3F-494B-4471-A991-DDEA9C846850}" type="doc">
      <dgm:prSet loTypeId="urn:microsoft.com/office/officeart/2005/8/layout/h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CCED6DA-E313-4C6B-94C9-412EF1091906}">
      <dgm:prSet phldrT="[文本]"/>
      <dgm:spPr/>
      <dgm:t>
        <a:bodyPr/>
        <a:lstStyle/>
        <a:p>
          <a:r>
            <a:rPr lang="en-US" altLang="zh-CN" dirty="0" smtClean="0"/>
            <a:t>(2)</a:t>
          </a:r>
          <a:r>
            <a:rPr lang="zh-CN" dirty="0" smtClean="0"/>
            <a:t>现名保存文档</a:t>
          </a:r>
          <a:endParaRPr lang="zh-CN" altLang="en-US" dirty="0"/>
        </a:p>
      </dgm:t>
    </dgm:pt>
    <dgm:pt modelId="{5253D7B5-1921-49DE-95D1-8209D1ECC29D}" type="parTrans" cxnId="{42EC35E3-DE1F-484D-9238-3D2F3F310D61}">
      <dgm:prSet/>
      <dgm:spPr/>
      <dgm:t>
        <a:bodyPr/>
        <a:lstStyle/>
        <a:p>
          <a:endParaRPr lang="zh-CN" altLang="en-US"/>
        </a:p>
      </dgm:t>
    </dgm:pt>
    <dgm:pt modelId="{D7A16CA2-4BA0-408D-A21B-26E0447A0349}" type="sibTrans" cxnId="{42EC35E3-DE1F-484D-9238-3D2F3F310D61}">
      <dgm:prSet/>
      <dgm:spPr/>
      <dgm:t>
        <a:bodyPr/>
        <a:lstStyle/>
        <a:p>
          <a:endParaRPr lang="zh-CN" altLang="en-US"/>
        </a:p>
      </dgm:t>
    </dgm:pt>
    <dgm:pt modelId="{25B3E7E2-8C4B-47E7-8F87-03499D0764A7}">
      <dgm:prSet phldrT="[文本]"/>
      <dgm:spPr/>
      <dgm:t>
        <a:bodyPr/>
        <a:lstStyle/>
        <a:p>
          <a:r>
            <a:rPr lang="zh-CN" dirty="0" smtClean="0"/>
            <a:t>单击</a:t>
          </a:r>
          <a:r>
            <a:rPr lang="en-US" dirty="0" smtClean="0"/>
            <a:t>“</a:t>
          </a:r>
          <a:r>
            <a:rPr lang="zh-CN" dirty="0" smtClean="0"/>
            <a:t>保存</a:t>
          </a:r>
          <a:r>
            <a:rPr lang="en-US" dirty="0" smtClean="0"/>
            <a:t>”</a:t>
          </a:r>
          <a:r>
            <a:rPr lang="zh-CN" dirty="0" smtClean="0"/>
            <a:t>按钮</a:t>
          </a:r>
          <a:r>
            <a:rPr lang="en-US" dirty="0" smtClean="0"/>
            <a:t> </a:t>
          </a:r>
          <a:endParaRPr lang="zh-CN" altLang="en-US" dirty="0"/>
        </a:p>
      </dgm:t>
    </dgm:pt>
    <dgm:pt modelId="{90E60B8C-A465-4812-8D60-620F5BB798F1}" type="parTrans" cxnId="{839C9E10-C2C1-4513-BE8C-34F901794CC3}">
      <dgm:prSet/>
      <dgm:spPr/>
      <dgm:t>
        <a:bodyPr/>
        <a:lstStyle/>
        <a:p>
          <a:endParaRPr lang="zh-CN" altLang="en-US"/>
        </a:p>
      </dgm:t>
    </dgm:pt>
    <dgm:pt modelId="{F9B932F5-E81B-49B8-A1DE-2B301D2FA9E0}" type="sibTrans" cxnId="{839C9E10-C2C1-4513-BE8C-34F901794CC3}">
      <dgm:prSet/>
      <dgm:spPr/>
      <dgm:t>
        <a:bodyPr/>
        <a:lstStyle/>
        <a:p>
          <a:endParaRPr lang="zh-CN" altLang="en-US"/>
        </a:p>
      </dgm:t>
    </dgm:pt>
    <dgm:pt modelId="{486C2724-B3FF-4066-B270-0099DAF96F8B}">
      <dgm:prSet phldrT="[文本]"/>
      <dgm:spPr/>
      <dgm:t>
        <a:bodyPr/>
        <a:lstStyle/>
        <a:p>
          <a:r>
            <a:rPr lang="en-US" altLang="zh-CN" dirty="0" smtClean="0"/>
            <a:t>(3)</a:t>
          </a:r>
          <a:r>
            <a:rPr lang="zh-CN" dirty="0" smtClean="0"/>
            <a:t>换名保存文档</a:t>
          </a:r>
          <a:endParaRPr lang="zh-CN" altLang="en-US" dirty="0"/>
        </a:p>
      </dgm:t>
    </dgm:pt>
    <dgm:pt modelId="{D898D2C1-719A-41B3-B1AC-43378E5FA8DB}" type="parTrans" cxnId="{B40184B1-37E4-45F7-BCA1-F53A9834FB58}">
      <dgm:prSet/>
      <dgm:spPr/>
      <dgm:t>
        <a:bodyPr/>
        <a:lstStyle/>
        <a:p>
          <a:endParaRPr lang="zh-CN" altLang="en-US"/>
        </a:p>
      </dgm:t>
    </dgm:pt>
    <dgm:pt modelId="{FFA53137-803C-4D32-9682-66DAB89ADFEA}" type="sibTrans" cxnId="{B40184B1-37E4-45F7-BCA1-F53A9834FB58}">
      <dgm:prSet/>
      <dgm:spPr/>
      <dgm:t>
        <a:bodyPr/>
        <a:lstStyle/>
        <a:p>
          <a:endParaRPr lang="zh-CN" altLang="en-US"/>
        </a:p>
      </dgm:t>
    </dgm:pt>
    <dgm:pt modelId="{1C823D82-AC95-41AC-A45F-E75C71496AE6}">
      <dgm:prSet phldrT="[文本]"/>
      <dgm:spPr/>
      <dgm:t>
        <a:bodyPr/>
        <a:lstStyle/>
        <a:p>
          <a:r>
            <a:rPr lang="zh-CN" dirty="0" smtClean="0"/>
            <a:t>选择</a:t>
          </a:r>
          <a:r>
            <a:rPr lang="en-US" dirty="0" smtClean="0"/>
            <a:t>“</a:t>
          </a:r>
          <a:r>
            <a:rPr lang="zh-CN" dirty="0" smtClean="0"/>
            <a:t>文件</a:t>
          </a:r>
          <a:r>
            <a:rPr lang="en-US" dirty="0" smtClean="0"/>
            <a:t>”</a:t>
          </a:r>
          <a:r>
            <a:rPr lang="zh-CN" dirty="0" smtClean="0"/>
            <a:t>选项卡</a:t>
          </a:r>
          <a:r>
            <a:rPr lang="en-US" dirty="0" smtClean="0"/>
            <a:t>→“</a:t>
          </a:r>
          <a:r>
            <a:rPr lang="zh-CN" dirty="0" smtClean="0"/>
            <a:t>另存为</a:t>
          </a:r>
          <a:r>
            <a:rPr lang="en-US" dirty="0" smtClean="0"/>
            <a:t>”</a:t>
          </a:r>
          <a:r>
            <a:rPr lang="zh-CN" dirty="0" smtClean="0"/>
            <a:t>命令，弹出</a:t>
          </a:r>
          <a:r>
            <a:rPr lang="en-US" dirty="0" smtClean="0"/>
            <a:t>“</a:t>
          </a:r>
          <a:r>
            <a:rPr lang="zh-CN" dirty="0" smtClean="0"/>
            <a:t>另存为</a:t>
          </a:r>
          <a:r>
            <a:rPr lang="en-US" dirty="0" smtClean="0"/>
            <a:t>”</a:t>
          </a:r>
          <a:r>
            <a:rPr lang="zh-CN" dirty="0" smtClean="0"/>
            <a:t>对话框，可实现文档的换名保存，换名后的文档成为当前文档，而原名字的文档自动关闭。</a:t>
          </a:r>
          <a:endParaRPr lang="zh-CN" altLang="en-US" dirty="0"/>
        </a:p>
      </dgm:t>
    </dgm:pt>
    <dgm:pt modelId="{CC799567-5FE5-4AE0-AF8C-2A835DB28FBF}" type="parTrans" cxnId="{0BA1FF29-515D-4A41-8032-0920DE56569D}">
      <dgm:prSet/>
      <dgm:spPr/>
      <dgm:t>
        <a:bodyPr/>
        <a:lstStyle/>
        <a:p>
          <a:endParaRPr lang="zh-CN" altLang="en-US"/>
        </a:p>
      </dgm:t>
    </dgm:pt>
    <dgm:pt modelId="{A34F7CB0-885B-4943-823E-06CDC33C786D}" type="sibTrans" cxnId="{0BA1FF29-515D-4A41-8032-0920DE56569D}">
      <dgm:prSet/>
      <dgm:spPr/>
      <dgm:t>
        <a:bodyPr/>
        <a:lstStyle/>
        <a:p>
          <a:endParaRPr lang="zh-CN" altLang="en-US"/>
        </a:p>
      </dgm:t>
    </dgm:pt>
    <dgm:pt modelId="{84FE85E6-CCFA-4404-9F14-3A32E210F832}">
      <dgm:prSet phldrT="[文本]"/>
      <dgm:spPr/>
      <dgm:t>
        <a:bodyPr/>
        <a:lstStyle/>
        <a:p>
          <a:r>
            <a:rPr lang="en-US" altLang="zh-CN" dirty="0" smtClean="0"/>
            <a:t>(4)</a:t>
          </a:r>
          <a:r>
            <a:rPr lang="zh-CN" dirty="0" smtClean="0"/>
            <a:t>设置自动保存</a:t>
          </a:r>
          <a:endParaRPr lang="zh-CN" altLang="en-US" dirty="0"/>
        </a:p>
      </dgm:t>
    </dgm:pt>
    <dgm:pt modelId="{34BF401E-4BA3-4A18-8B87-A18633298A21}" type="parTrans" cxnId="{93782465-EE47-4DAA-9B0B-13449678442F}">
      <dgm:prSet/>
      <dgm:spPr/>
      <dgm:t>
        <a:bodyPr/>
        <a:lstStyle/>
        <a:p>
          <a:endParaRPr lang="zh-CN" altLang="en-US"/>
        </a:p>
      </dgm:t>
    </dgm:pt>
    <dgm:pt modelId="{6FD86817-CBF9-4E01-A145-F8F241851133}" type="sibTrans" cxnId="{93782465-EE47-4DAA-9B0B-13449678442F}">
      <dgm:prSet/>
      <dgm:spPr/>
      <dgm:t>
        <a:bodyPr/>
        <a:lstStyle/>
        <a:p>
          <a:endParaRPr lang="zh-CN" altLang="en-US"/>
        </a:p>
      </dgm:t>
    </dgm:pt>
    <dgm:pt modelId="{4DAB4DC7-4DC7-4D52-8148-7E0A79B1FF44}">
      <dgm:prSet phldrT="[文本]"/>
      <dgm:spPr/>
      <dgm:t>
        <a:bodyPr/>
        <a:lstStyle/>
        <a:p>
          <a:r>
            <a:rPr lang="zh-CN" dirty="0" smtClean="0"/>
            <a:t>选择</a:t>
          </a:r>
          <a:r>
            <a:rPr lang="en-US" dirty="0" smtClean="0"/>
            <a:t>“</a:t>
          </a:r>
          <a:r>
            <a:rPr lang="zh-CN" dirty="0" smtClean="0"/>
            <a:t>文件</a:t>
          </a:r>
          <a:r>
            <a:rPr lang="en-US" dirty="0" smtClean="0"/>
            <a:t>”</a:t>
          </a:r>
          <a:r>
            <a:rPr lang="zh-CN" dirty="0" smtClean="0"/>
            <a:t>选项卡</a:t>
          </a:r>
          <a:r>
            <a:rPr lang="en-US" dirty="0" smtClean="0"/>
            <a:t>→“</a:t>
          </a:r>
          <a:r>
            <a:rPr lang="zh-CN" dirty="0" smtClean="0"/>
            <a:t>选项</a:t>
          </a:r>
          <a:r>
            <a:rPr lang="en-US" dirty="0" smtClean="0"/>
            <a:t>”</a:t>
          </a:r>
          <a:r>
            <a:rPr lang="zh-CN" dirty="0" smtClean="0"/>
            <a:t>命令，在</a:t>
          </a:r>
          <a:r>
            <a:rPr lang="en-US" dirty="0" smtClean="0"/>
            <a:t>“</a:t>
          </a:r>
          <a:r>
            <a:rPr lang="zh-CN" dirty="0" smtClean="0"/>
            <a:t>保存</a:t>
          </a:r>
          <a:r>
            <a:rPr lang="en-US" dirty="0" smtClean="0"/>
            <a:t>”</a:t>
          </a:r>
          <a:r>
            <a:rPr lang="zh-CN" dirty="0" smtClean="0"/>
            <a:t>选项卡中可设置</a:t>
          </a:r>
          <a:r>
            <a:rPr lang="en-US" dirty="0" smtClean="0"/>
            <a:t>“</a:t>
          </a:r>
          <a:r>
            <a:rPr lang="zh-CN" dirty="0" smtClean="0"/>
            <a:t>自动保存时间间隔</a:t>
          </a:r>
          <a:r>
            <a:rPr lang="en-US" dirty="0" smtClean="0"/>
            <a:t>”</a:t>
          </a:r>
          <a:r>
            <a:rPr lang="zh-CN" dirty="0" smtClean="0"/>
            <a:t>，单击</a:t>
          </a:r>
          <a:r>
            <a:rPr lang="en-US" dirty="0" smtClean="0"/>
            <a:t>“</a:t>
          </a:r>
          <a:r>
            <a:rPr lang="zh-CN" dirty="0" smtClean="0"/>
            <a:t>确定</a:t>
          </a:r>
          <a:r>
            <a:rPr lang="en-US" dirty="0" smtClean="0"/>
            <a:t>”</a:t>
          </a:r>
          <a:r>
            <a:rPr lang="zh-CN" dirty="0" smtClean="0"/>
            <a:t>完成设置。</a:t>
          </a:r>
          <a:endParaRPr lang="zh-CN" altLang="en-US" dirty="0"/>
        </a:p>
      </dgm:t>
    </dgm:pt>
    <dgm:pt modelId="{602742B9-35E4-474A-9736-8C4F9F3CE4A2}" type="parTrans" cxnId="{8ABD3E2B-206D-4580-B461-A926FDEB03C5}">
      <dgm:prSet/>
      <dgm:spPr/>
      <dgm:t>
        <a:bodyPr/>
        <a:lstStyle/>
        <a:p>
          <a:endParaRPr lang="zh-CN" altLang="en-US"/>
        </a:p>
      </dgm:t>
    </dgm:pt>
    <dgm:pt modelId="{C094E430-9245-43F2-AE35-D3746EE6697D}" type="sibTrans" cxnId="{8ABD3E2B-206D-4580-B461-A926FDEB03C5}">
      <dgm:prSet/>
      <dgm:spPr/>
      <dgm:t>
        <a:bodyPr/>
        <a:lstStyle/>
        <a:p>
          <a:endParaRPr lang="zh-CN" altLang="en-US"/>
        </a:p>
      </dgm:t>
    </dgm:pt>
    <dgm:pt modelId="{23346B64-D95F-46EA-8F59-C224A16C2B9B}">
      <dgm:prSet phldrT="[文本]"/>
      <dgm:spPr/>
      <dgm:t>
        <a:bodyPr/>
        <a:lstStyle/>
        <a:p>
          <a:r>
            <a:rPr lang="zh-CN" dirty="0" smtClean="0"/>
            <a:t>选择</a:t>
          </a:r>
          <a:r>
            <a:rPr lang="en-US" dirty="0" smtClean="0"/>
            <a:t>“</a:t>
          </a:r>
          <a:r>
            <a:rPr lang="zh-CN" dirty="0" smtClean="0"/>
            <a:t>文件</a:t>
          </a:r>
          <a:r>
            <a:rPr lang="en-US" dirty="0" smtClean="0"/>
            <a:t>”</a:t>
          </a:r>
          <a:r>
            <a:rPr lang="zh-CN" dirty="0" smtClean="0"/>
            <a:t>选项卡的</a:t>
          </a:r>
          <a:r>
            <a:rPr lang="en-US" dirty="0" smtClean="0"/>
            <a:t>“</a:t>
          </a:r>
          <a:r>
            <a:rPr lang="zh-CN" dirty="0" smtClean="0"/>
            <a:t>保存</a:t>
          </a:r>
          <a:r>
            <a:rPr lang="en-US" dirty="0" smtClean="0"/>
            <a:t>”</a:t>
          </a:r>
          <a:r>
            <a:rPr lang="zh-CN" dirty="0" smtClean="0"/>
            <a:t>命令</a:t>
          </a:r>
          <a:endParaRPr lang="zh-CN" altLang="en-US" dirty="0"/>
        </a:p>
      </dgm:t>
    </dgm:pt>
    <dgm:pt modelId="{8567FA33-CF6D-4B7D-8453-1BA55E99CE96}" type="parTrans" cxnId="{4D7D2E2F-CB19-40DC-A53B-F74F05556EAE}">
      <dgm:prSet/>
      <dgm:spPr/>
      <dgm:t>
        <a:bodyPr/>
        <a:lstStyle/>
        <a:p>
          <a:endParaRPr lang="zh-CN" altLang="en-US"/>
        </a:p>
      </dgm:t>
    </dgm:pt>
    <dgm:pt modelId="{3ADDED7C-A075-4FC1-A7B4-A32AB1FED05D}" type="sibTrans" cxnId="{4D7D2E2F-CB19-40DC-A53B-F74F05556EAE}">
      <dgm:prSet/>
      <dgm:spPr/>
      <dgm:t>
        <a:bodyPr/>
        <a:lstStyle/>
        <a:p>
          <a:endParaRPr lang="zh-CN" altLang="en-US"/>
        </a:p>
      </dgm:t>
    </dgm:pt>
    <dgm:pt modelId="{C54F43C6-03B6-47A5-ACFD-8566F816308C}" type="pres">
      <dgm:prSet presAssocID="{692FDF3F-494B-4471-A991-DDEA9C84685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59061F1-3007-43A7-8D94-17D7C8FF00FC}" type="pres">
      <dgm:prSet presAssocID="{BCCED6DA-E313-4C6B-94C9-412EF1091906}" presName="composite" presStyleCnt="0"/>
      <dgm:spPr/>
    </dgm:pt>
    <dgm:pt modelId="{5C509043-3EFA-4CA2-AC85-517997841C65}" type="pres">
      <dgm:prSet presAssocID="{BCCED6DA-E313-4C6B-94C9-412EF1091906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9F262B-5AF4-420C-8279-43A2A129EF39}" type="pres">
      <dgm:prSet presAssocID="{BCCED6DA-E313-4C6B-94C9-412EF1091906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52D430-4712-4C0E-B209-0A978BF6A177}" type="pres">
      <dgm:prSet presAssocID="{D7A16CA2-4BA0-408D-A21B-26E0447A0349}" presName="space" presStyleCnt="0"/>
      <dgm:spPr/>
    </dgm:pt>
    <dgm:pt modelId="{23FE201A-51D6-4A6B-B7C2-A21BE3E28B8C}" type="pres">
      <dgm:prSet presAssocID="{486C2724-B3FF-4066-B270-0099DAF96F8B}" presName="composite" presStyleCnt="0"/>
      <dgm:spPr/>
    </dgm:pt>
    <dgm:pt modelId="{DE2C4775-36B4-4D6C-9A3D-963D45D188EE}" type="pres">
      <dgm:prSet presAssocID="{486C2724-B3FF-4066-B270-0099DAF96F8B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A430F8-B1CB-4FE4-8F26-EE85B69F79D4}" type="pres">
      <dgm:prSet presAssocID="{486C2724-B3FF-4066-B270-0099DAF96F8B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9EB666-D6F7-460C-9BB6-CCF3E7391D5D}" type="pres">
      <dgm:prSet presAssocID="{FFA53137-803C-4D32-9682-66DAB89ADFEA}" presName="space" presStyleCnt="0"/>
      <dgm:spPr/>
    </dgm:pt>
    <dgm:pt modelId="{1AFDDED8-FB48-466E-BB48-41235EF68DEB}" type="pres">
      <dgm:prSet presAssocID="{84FE85E6-CCFA-4404-9F14-3A32E210F832}" presName="composite" presStyleCnt="0"/>
      <dgm:spPr/>
    </dgm:pt>
    <dgm:pt modelId="{ABB84DEF-2356-4505-B66F-7E92B58FA475}" type="pres">
      <dgm:prSet presAssocID="{84FE85E6-CCFA-4404-9F14-3A32E210F83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142F8B-FFAA-40BF-A565-68242E77A4F2}" type="pres">
      <dgm:prSet presAssocID="{84FE85E6-CCFA-4404-9F14-3A32E210F832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BA1FF29-515D-4A41-8032-0920DE56569D}" srcId="{486C2724-B3FF-4066-B270-0099DAF96F8B}" destId="{1C823D82-AC95-41AC-A45F-E75C71496AE6}" srcOrd="0" destOrd="0" parTransId="{CC799567-5FE5-4AE0-AF8C-2A835DB28FBF}" sibTransId="{A34F7CB0-885B-4943-823E-06CDC33C786D}"/>
    <dgm:cxn modelId="{8ABD3E2B-206D-4580-B461-A926FDEB03C5}" srcId="{84FE85E6-CCFA-4404-9F14-3A32E210F832}" destId="{4DAB4DC7-4DC7-4D52-8148-7E0A79B1FF44}" srcOrd="0" destOrd="0" parTransId="{602742B9-35E4-474A-9736-8C4F9F3CE4A2}" sibTransId="{C094E430-9245-43F2-AE35-D3746EE6697D}"/>
    <dgm:cxn modelId="{FFDE60B9-0AF4-418E-B41A-93EADEC6BDAF}" type="presOf" srcId="{84FE85E6-CCFA-4404-9F14-3A32E210F832}" destId="{ABB84DEF-2356-4505-B66F-7E92B58FA475}" srcOrd="0" destOrd="0" presId="urn:microsoft.com/office/officeart/2005/8/layout/hList1"/>
    <dgm:cxn modelId="{839C9E10-C2C1-4513-BE8C-34F901794CC3}" srcId="{BCCED6DA-E313-4C6B-94C9-412EF1091906}" destId="{25B3E7E2-8C4B-47E7-8F87-03499D0764A7}" srcOrd="0" destOrd="0" parTransId="{90E60B8C-A465-4812-8D60-620F5BB798F1}" sibTransId="{F9B932F5-E81B-49B8-A1DE-2B301D2FA9E0}"/>
    <dgm:cxn modelId="{4D7D2E2F-CB19-40DC-A53B-F74F05556EAE}" srcId="{BCCED6DA-E313-4C6B-94C9-412EF1091906}" destId="{23346B64-D95F-46EA-8F59-C224A16C2B9B}" srcOrd="1" destOrd="0" parTransId="{8567FA33-CF6D-4B7D-8453-1BA55E99CE96}" sibTransId="{3ADDED7C-A075-4FC1-A7B4-A32AB1FED05D}"/>
    <dgm:cxn modelId="{E5359528-F117-4C38-81DE-6E999CCBA17A}" type="presOf" srcId="{23346B64-D95F-46EA-8F59-C224A16C2B9B}" destId="{539F262B-5AF4-420C-8279-43A2A129EF39}" srcOrd="0" destOrd="1" presId="urn:microsoft.com/office/officeart/2005/8/layout/hList1"/>
    <dgm:cxn modelId="{C56BC535-939B-4345-9849-CBDA74C5CF50}" type="presOf" srcId="{486C2724-B3FF-4066-B270-0099DAF96F8B}" destId="{DE2C4775-36B4-4D6C-9A3D-963D45D188EE}" srcOrd="0" destOrd="0" presId="urn:microsoft.com/office/officeart/2005/8/layout/hList1"/>
    <dgm:cxn modelId="{AE9C9CEF-4844-4F66-89D3-DA207DEF0598}" type="presOf" srcId="{692FDF3F-494B-4471-A991-DDEA9C846850}" destId="{C54F43C6-03B6-47A5-ACFD-8566F816308C}" srcOrd="0" destOrd="0" presId="urn:microsoft.com/office/officeart/2005/8/layout/hList1"/>
    <dgm:cxn modelId="{93782465-EE47-4DAA-9B0B-13449678442F}" srcId="{692FDF3F-494B-4471-A991-DDEA9C846850}" destId="{84FE85E6-CCFA-4404-9F14-3A32E210F832}" srcOrd="2" destOrd="0" parTransId="{34BF401E-4BA3-4A18-8B87-A18633298A21}" sibTransId="{6FD86817-CBF9-4E01-A145-F8F241851133}"/>
    <dgm:cxn modelId="{42EC35E3-DE1F-484D-9238-3D2F3F310D61}" srcId="{692FDF3F-494B-4471-A991-DDEA9C846850}" destId="{BCCED6DA-E313-4C6B-94C9-412EF1091906}" srcOrd="0" destOrd="0" parTransId="{5253D7B5-1921-49DE-95D1-8209D1ECC29D}" sibTransId="{D7A16CA2-4BA0-408D-A21B-26E0447A0349}"/>
    <dgm:cxn modelId="{B343696C-D509-4B5B-BEE4-139E77A7D90D}" type="presOf" srcId="{BCCED6DA-E313-4C6B-94C9-412EF1091906}" destId="{5C509043-3EFA-4CA2-AC85-517997841C65}" srcOrd="0" destOrd="0" presId="urn:microsoft.com/office/officeart/2005/8/layout/hList1"/>
    <dgm:cxn modelId="{B40184B1-37E4-45F7-BCA1-F53A9834FB58}" srcId="{692FDF3F-494B-4471-A991-DDEA9C846850}" destId="{486C2724-B3FF-4066-B270-0099DAF96F8B}" srcOrd="1" destOrd="0" parTransId="{D898D2C1-719A-41B3-B1AC-43378E5FA8DB}" sibTransId="{FFA53137-803C-4D32-9682-66DAB89ADFEA}"/>
    <dgm:cxn modelId="{50304D73-AFAA-4427-9AF7-6AA910CB9774}" type="presOf" srcId="{25B3E7E2-8C4B-47E7-8F87-03499D0764A7}" destId="{539F262B-5AF4-420C-8279-43A2A129EF39}" srcOrd="0" destOrd="0" presId="urn:microsoft.com/office/officeart/2005/8/layout/hList1"/>
    <dgm:cxn modelId="{38BE3501-FDF0-4105-9C51-316FEAF3DFE7}" type="presOf" srcId="{1C823D82-AC95-41AC-A45F-E75C71496AE6}" destId="{36A430F8-B1CB-4FE4-8F26-EE85B69F79D4}" srcOrd="0" destOrd="0" presId="urn:microsoft.com/office/officeart/2005/8/layout/hList1"/>
    <dgm:cxn modelId="{F92EA56E-9CC1-4925-979F-34A32CAE6C27}" type="presOf" srcId="{4DAB4DC7-4DC7-4D52-8148-7E0A79B1FF44}" destId="{C6142F8B-FFAA-40BF-A565-68242E77A4F2}" srcOrd="0" destOrd="0" presId="urn:microsoft.com/office/officeart/2005/8/layout/hList1"/>
    <dgm:cxn modelId="{83D105AC-1E3A-49D4-8A35-92C17998DC1F}" type="presParOf" srcId="{C54F43C6-03B6-47A5-ACFD-8566F816308C}" destId="{059061F1-3007-43A7-8D94-17D7C8FF00FC}" srcOrd="0" destOrd="0" presId="urn:microsoft.com/office/officeart/2005/8/layout/hList1"/>
    <dgm:cxn modelId="{2A9B8E3E-B5BD-468E-B7B1-E70B40B5BD71}" type="presParOf" srcId="{059061F1-3007-43A7-8D94-17D7C8FF00FC}" destId="{5C509043-3EFA-4CA2-AC85-517997841C65}" srcOrd="0" destOrd="0" presId="urn:microsoft.com/office/officeart/2005/8/layout/hList1"/>
    <dgm:cxn modelId="{0122158C-D5D0-4FEF-8ABA-8991C419E8F6}" type="presParOf" srcId="{059061F1-3007-43A7-8D94-17D7C8FF00FC}" destId="{539F262B-5AF4-420C-8279-43A2A129EF39}" srcOrd="1" destOrd="0" presId="urn:microsoft.com/office/officeart/2005/8/layout/hList1"/>
    <dgm:cxn modelId="{52B125BF-D588-4E9B-9CE1-A9EEBA9C7A84}" type="presParOf" srcId="{C54F43C6-03B6-47A5-ACFD-8566F816308C}" destId="{9752D430-4712-4C0E-B209-0A978BF6A177}" srcOrd="1" destOrd="0" presId="urn:microsoft.com/office/officeart/2005/8/layout/hList1"/>
    <dgm:cxn modelId="{B5CCB676-72FF-4881-9DDB-AD952DB3F1B0}" type="presParOf" srcId="{C54F43C6-03B6-47A5-ACFD-8566F816308C}" destId="{23FE201A-51D6-4A6B-B7C2-A21BE3E28B8C}" srcOrd="2" destOrd="0" presId="urn:microsoft.com/office/officeart/2005/8/layout/hList1"/>
    <dgm:cxn modelId="{2FCBC126-53F9-4A7A-9F50-207EA5882DEA}" type="presParOf" srcId="{23FE201A-51D6-4A6B-B7C2-A21BE3E28B8C}" destId="{DE2C4775-36B4-4D6C-9A3D-963D45D188EE}" srcOrd="0" destOrd="0" presId="urn:microsoft.com/office/officeart/2005/8/layout/hList1"/>
    <dgm:cxn modelId="{261D1E2F-6333-437F-84B1-B4A2599EB35F}" type="presParOf" srcId="{23FE201A-51D6-4A6B-B7C2-A21BE3E28B8C}" destId="{36A430F8-B1CB-4FE4-8F26-EE85B69F79D4}" srcOrd="1" destOrd="0" presId="urn:microsoft.com/office/officeart/2005/8/layout/hList1"/>
    <dgm:cxn modelId="{A4549C97-3CE8-48F1-9BE3-A8BC1D81B47E}" type="presParOf" srcId="{C54F43C6-03B6-47A5-ACFD-8566F816308C}" destId="{299EB666-D6F7-460C-9BB6-CCF3E7391D5D}" srcOrd="3" destOrd="0" presId="urn:microsoft.com/office/officeart/2005/8/layout/hList1"/>
    <dgm:cxn modelId="{BE122033-4675-456F-84B6-7D36661AE9E1}" type="presParOf" srcId="{C54F43C6-03B6-47A5-ACFD-8566F816308C}" destId="{1AFDDED8-FB48-466E-BB48-41235EF68DEB}" srcOrd="4" destOrd="0" presId="urn:microsoft.com/office/officeart/2005/8/layout/hList1"/>
    <dgm:cxn modelId="{8F59B818-9EF5-43B8-AADC-FFBE66F96A61}" type="presParOf" srcId="{1AFDDED8-FB48-466E-BB48-41235EF68DEB}" destId="{ABB84DEF-2356-4505-B66F-7E92B58FA475}" srcOrd="0" destOrd="0" presId="urn:microsoft.com/office/officeart/2005/8/layout/hList1"/>
    <dgm:cxn modelId="{FCFA0BDF-7BDE-4C44-A1FA-9B5C21C0E18E}" type="presParOf" srcId="{1AFDDED8-FB48-466E-BB48-41235EF68DEB}" destId="{C6142F8B-FFAA-40BF-A565-68242E77A4F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702A2FD-924B-41BD-B3E6-C37C2CCEC825}" type="doc">
      <dgm:prSet loTypeId="urn:microsoft.com/office/officeart/2005/8/layout/hList6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8D978F7-37CB-4E34-B58C-891FEFE39EBE}">
      <dgm:prSet phldrT="[文本]"/>
      <dgm:spPr/>
      <dgm:t>
        <a:bodyPr/>
        <a:lstStyle/>
        <a:p>
          <a:r>
            <a:rPr lang="zh-CN" dirty="0" smtClean="0"/>
            <a:t>启动</a:t>
          </a:r>
          <a:r>
            <a:rPr lang="en-US" dirty="0" smtClean="0"/>
            <a:t>Word 2010</a:t>
          </a:r>
          <a:r>
            <a:rPr lang="zh-CN" dirty="0" smtClean="0"/>
            <a:t>后打开文档</a:t>
          </a:r>
          <a:endParaRPr lang="zh-CN" altLang="en-US" dirty="0"/>
        </a:p>
      </dgm:t>
    </dgm:pt>
    <dgm:pt modelId="{C56751BE-BF99-4732-8750-7E7028FF6A2C}" type="parTrans" cxnId="{CA7A7FC7-B586-4A9D-A9EE-1E1ECD83FFAE}">
      <dgm:prSet/>
      <dgm:spPr/>
      <dgm:t>
        <a:bodyPr/>
        <a:lstStyle/>
        <a:p>
          <a:endParaRPr lang="zh-CN" altLang="en-US"/>
        </a:p>
      </dgm:t>
    </dgm:pt>
    <dgm:pt modelId="{62435636-05E7-4993-A9FD-725135072428}" type="sibTrans" cxnId="{CA7A7FC7-B586-4A9D-A9EE-1E1ECD83FFAE}">
      <dgm:prSet/>
      <dgm:spPr/>
      <dgm:t>
        <a:bodyPr/>
        <a:lstStyle/>
        <a:p>
          <a:endParaRPr lang="zh-CN" altLang="en-US"/>
        </a:p>
      </dgm:t>
    </dgm:pt>
    <dgm:pt modelId="{48931AC4-716A-45B2-BC7A-89BEA1A5E4C7}">
      <dgm:prSet phldrT="[文本]"/>
      <dgm:spPr/>
      <dgm:t>
        <a:bodyPr/>
        <a:lstStyle/>
        <a:p>
          <a:r>
            <a:rPr lang="zh-CN" dirty="0" smtClean="0"/>
            <a:t>双击文件名直接打开文档</a:t>
          </a:r>
          <a:endParaRPr lang="zh-CN" altLang="en-US" dirty="0"/>
        </a:p>
      </dgm:t>
    </dgm:pt>
    <dgm:pt modelId="{A82FA671-94B5-4AFD-B945-826FC275F528}" type="parTrans" cxnId="{BA347DF4-C4CF-4B5A-B8EE-EFA6AA99AAF5}">
      <dgm:prSet/>
      <dgm:spPr/>
      <dgm:t>
        <a:bodyPr/>
        <a:lstStyle/>
        <a:p>
          <a:endParaRPr lang="zh-CN" altLang="en-US"/>
        </a:p>
      </dgm:t>
    </dgm:pt>
    <dgm:pt modelId="{72EC20D0-6922-486F-898B-CC6B1B10F9D2}" type="sibTrans" cxnId="{BA347DF4-C4CF-4B5A-B8EE-EFA6AA99AAF5}">
      <dgm:prSet/>
      <dgm:spPr/>
      <dgm:t>
        <a:bodyPr/>
        <a:lstStyle/>
        <a:p>
          <a:endParaRPr lang="zh-CN" altLang="en-US"/>
        </a:p>
      </dgm:t>
    </dgm:pt>
    <dgm:pt modelId="{7CE11941-F7BF-4C2F-9937-550C58E22486}">
      <dgm:prSet phldrT="[文本]"/>
      <dgm:spPr/>
      <dgm:t>
        <a:bodyPr/>
        <a:lstStyle/>
        <a:p>
          <a:r>
            <a:rPr lang="zh-CN" dirty="0" smtClean="0"/>
            <a:t>快速打开最近使用过的文档</a:t>
          </a:r>
          <a:endParaRPr lang="zh-CN" altLang="en-US" dirty="0"/>
        </a:p>
      </dgm:t>
    </dgm:pt>
    <dgm:pt modelId="{5883E36C-24EA-4B8D-A53D-DF11DD38CE73}" type="parTrans" cxnId="{2050FA0F-4DE5-4706-ABB5-8F4A23ABCF45}">
      <dgm:prSet/>
      <dgm:spPr/>
      <dgm:t>
        <a:bodyPr/>
        <a:lstStyle/>
        <a:p>
          <a:endParaRPr lang="zh-CN" altLang="en-US"/>
        </a:p>
      </dgm:t>
    </dgm:pt>
    <dgm:pt modelId="{AAA2BA0E-4BF2-44D9-85BE-39E57BA0AF49}" type="sibTrans" cxnId="{2050FA0F-4DE5-4706-ABB5-8F4A23ABCF45}">
      <dgm:prSet/>
      <dgm:spPr/>
      <dgm:t>
        <a:bodyPr/>
        <a:lstStyle/>
        <a:p>
          <a:endParaRPr lang="zh-CN" altLang="en-US"/>
        </a:p>
      </dgm:t>
    </dgm:pt>
    <dgm:pt modelId="{7FFA8411-0CE1-46F2-B251-CF56386448B5}" type="pres">
      <dgm:prSet presAssocID="{4702A2FD-924B-41BD-B3E6-C37C2CCEC82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0FF3723-DAFD-4AAF-AE30-481268E1833A}" type="pres">
      <dgm:prSet presAssocID="{58D978F7-37CB-4E34-B58C-891FEFE39EBE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5C1A76-0A40-4738-880D-46AEE9BE67AD}" type="pres">
      <dgm:prSet presAssocID="{62435636-05E7-4993-A9FD-725135072428}" presName="sibTrans" presStyleCnt="0"/>
      <dgm:spPr/>
    </dgm:pt>
    <dgm:pt modelId="{A6C1141F-945B-4886-97BE-440AB9233F80}" type="pres">
      <dgm:prSet presAssocID="{48931AC4-716A-45B2-BC7A-89BEA1A5E4C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3BB790-A8AE-4447-AB0F-6F157124F3DF}" type="pres">
      <dgm:prSet presAssocID="{72EC20D0-6922-486F-898B-CC6B1B10F9D2}" presName="sibTrans" presStyleCnt="0"/>
      <dgm:spPr/>
    </dgm:pt>
    <dgm:pt modelId="{3B147E89-A036-4A43-A3EC-EEE4F8712A0C}" type="pres">
      <dgm:prSet presAssocID="{7CE11941-F7BF-4C2F-9937-550C58E2248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D7941BB-EBC2-4181-A568-D224A4D120FF}" type="presOf" srcId="{58D978F7-37CB-4E34-B58C-891FEFE39EBE}" destId="{00FF3723-DAFD-4AAF-AE30-481268E1833A}" srcOrd="0" destOrd="0" presId="urn:microsoft.com/office/officeart/2005/8/layout/hList6"/>
    <dgm:cxn modelId="{C67E050F-9FD2-4903-9C76-F1586E3518F3}" type="presOf" srcId="{7CE11941-F7BF-4C2F-9937-550C58E22486}" destId="{3B147E89-A036-4A43-A3EC-EEE4F8712A0C}" srcOrd="0" destOrd="0" presId="urn:microsoft.com/office/officeart/2005/8/layout/hList6"/>
    <dgm:cxn modelId="{2050FA0F-4DE5-4706-ABB5-8F4A23ABCF45}" srcId="{4702A2FD-924B-41BD-B3E6-C37C2CCEC825}" destId="{7CE11941-F7BF-4C2F-9937-550C58E22486}" srcOrd="2" destOrd="0" parTransId="{5883E36C-24EA-4B8D-A53D-DF11DD38CE73}" sibTransId="{AAA2BA0E-4BF2-44D9-85BE-39E57BA0AF49}"/>
    <dgm:cxn modelId="{7B7FE6CC-06DA-40B8-88BD-51258D2A7DB8}" type="presOf" srcId="{4702A2FD-924B-41BD-B3E6-C37C2CCEC825}" destId="{7FFA8411-0CE1-46F2-B251-CF56386448B5}" srcOrd="0" destOrd="0" presId="urn:microsoft.com/office/officeart/2005/8/layout/hList6"/>
    <dgm:cxn modelId="{CA7A7FC7-B586-4A9D-A9EE-1E1ECD83FFAE}" srcId="{4702A2FD-924B-41BD-B3E6-C37C2CCEC825}" destId="{58D978F7-37CB-4E34-B58C-891FEFE39EBE}" srcOrd="0" destOrd="0" parTransId="{C56751BE-BF99-4732-8750-7E7028FF6A2C}" sibTransId="{62435636-05E7-4993-A9FD-725135072428}"/>
    <dgm:cxn modelId="{BA347DF4-C4CF-4B5A-B8EE-EFA6AA99AAF5}" srcId="{4702A2FD-924B-41BD-B3E6-C37C2CCEC825}" destId="{48931AC4-716A-45B2-BC7A-89BEA1A5E4C7}" srcOrd="1" destOrd="0" parTransId="{A82FA671-94B5-4AFD-B945-826FC275F528}" sibTransId="{72EC20D0-6922-486F-898B-CC6B1B10F9D2}"/>
    <dgm:cxn modelId="{AFA2D42D-05A8-4A67-AF13-BDBD48749222}" type="presOf" srcId="{48931AC4-716A-45B2-BC7A-89BEA1A5E4C7}" destId="{A6C1141F-945B-4886-97BE-440AB9233F80}" srcOrd="0" destOrd="0" presId="urn:microsoft.com/office/officeart/2005/8/layout/hList6"/>
    <dgm:cxn modelId="{69BF0348-E128-4698-8211-6BCA28A15E4B}" type="presParOf" srcId="{7FFA8411-0CE1-46F2-B251-CF56386448B5}" destId="{00FF3723-DAFD-4AAF-AE30-481268E1833A}" srcOrd="0" destOrd="0" presId="urn:microsoft.com/office/officeart/2005/8/layout/hList6"/>
    <dgm:cxn modelId="{23EE13E8-2166-4364-ABCF-D903E6A3C5CA}" type="presParOf" srcId="{7FFA8411-0CE1-46F2-B251-CF56386448B5}" destId="{3E5C1A76-0A40-4738-880D-46AEE9BE67AD}" srcOrd="1" destOrd="0" presId="urn:microsoft.com/office/officeart/2005/8/layout/hList6"/>
    <dgm:cxn modelId="{5AF028D3-30A0-494E-A822-7924B7E5A39C}" type="presParOf" srcId="{7FFA8411-0CE1-46F2-B251-CF56386448B5}" destId="{A6C1141F-945B-4886-97BE-440AB9233F80}" srcOrd="2" destOrd="0" presId="urn:microsoft.com/office/officeart/2005/8/layout/hList6"/>
    <dgm:cxn modelId="{A8949A68-F9A3-407A-ADCB-9D826D483F52}" type="presParOf" srcId="{7FFA8411-0CE1-46F2-B251-CF56386448B5}" destId="{543BB790-A8AE-4447-AB0F-6F157124F3DF}" srcOrd="3" destOrd="0" presId="urn:microsoft.com/office/officeart/2005/8/layout/hList6"/>
    <dgm:cxn modelId="{CA56B966-F08C-4CA0-9AD8-9036A72DCC98}" type="presParOf" srcId="{7FFA8411-0CE1-46F2-B251-CF56386448B5}" destId="{3B147E89-A036-4A43-A3EC-EEE4F8712A0C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7F0E398-3A1A-45E7-BE7B-FD88A382C94C}" type="doc">
      <dgm:prSet loTypeId="urn:microsoft.com/office/officeart/2005/8/layout/vList3" loCatId="list" qsTypeId="urn:microsoft.com/office/officeart/2005/8/quickstyle/simple2" qsCatId="simple" csTypeId="urn:microsoft.com/office/officeart/2005/8/colors/accent1_2" csCatId="accent1" phldr="1"/>
      <dgm:spPr/>
    </dgm:pt>
    <dgm:pt modelId="{FD78C4DE-CD1F-4765-8083-365F0EE6D5D9}">
      <dgm:prSet phldrT="[文本]"/>
      <dgm:spPr/>
      <dgm:t>
        <a:bodyPr/>
        <a:lstStyle/>
        <a:p>
          <a:r>
            <a:rPr lang="zh-CN" b="1" dirty="0" smtClean="0"/>
            <a:t>单击任务栏上的相应按钮</a:t>
          </a:r>
          <a:endParaRPr lang="zh-CN" altLang="en-US" b="1" dirty="0"/>
        </a:p>
      </dgm:t>
    </dgm:pt>
    <dgm:pt modelId="{D195D86C-B8DB-4377-899F-C1C096481479}" type="parTrans" cxnId="{BDCEE127-3EA0-4939-85E5-FA45633CF003}">
      <dgm:prSet/>
      <dgm:spPr/>
      <dgm:t>
        <a:bodyPr/>
        <a:lstStyle/>
        <a:p>
          <a:endParaRPr lang="zh-CN" altLang="en-US" b="1"/>
        </a:p>
      </dgm:t>
    </dgm:pt>
    <dgm:pt modelId="{86BB96B7-D79C-4B96-A641-36C138EA7310}" type="sibTrans" cxnId="{BDCEE127-3EA0-4939-85E5-FA45633CF003}">
      <dgm:prSet/>
      <dgm:spPr/>
      <dgm:t>
        <a:bodyPr/>
        <a:lstStyle/>
        <a:p>
          <a:endParaRPr lang="zh-CN" altLang="en-US" b="1"/>
        </a:p>
      </dgm:t>
    </dgm:pt>
    <dgm:pt modelId="{0FA96B3F-868A-4118-90BD-1BB4BE345B70}">
      <dgm:prSet phldrT="[文本]"/>
      <dgm:spPr/>
      <dgm:t>
        <a:bodyPr/>
        <a:lstStyle/>
        <a:p>
          <a:r>
            <a:rPr lang="zh-CN" b="1" dirty="0" smtClean="0"/>
            <a:t>选择</a:t>
          </a:r>
          <a:r>
            <a:rPr lang="en-US" b="1" dirty="0" smtClean="0"/>
            <a:t>“</a:t>
          </a:r>
          <a:r>
            <a:rPr lang="zh-CN" b="1" dirty="0" smtClean="0"/>
            <a:t>视图</a:t>
          </a:r>
          <a:r>
            <a:rPr lang="en-US" b="1" dirty="0" smtClean="0"/>
            <a:t>”</a:t>
          </a:r>
          <a:r>
            <a:rPr lang="zh-CN" b="1" dirty="0" smtClean="0"/>
            <a:t>选项卡，</a:t>
          </a:r>
          <a:r>
            <a:rPr lang="en-US" b="1" dirty="0" smtClean="0"/>
            <a:t>“</a:t>
          </a:r>
          <a:r>
            <a:rPr lang="zh-CN" b="1" dirty="0" smtClean="0"/>
            <a:t>切换窗口</a:t>
          </a:r>
          <a:r>
            <a:rPr lang="en-US" b="1" dirty="0" smtClean="0"/>
            <a:t>”</a:t>
          </a:r>
          <a:r>
            <a:rPr lang="zh-CN" b="1" dirty="0" smtClean="0"/>
            <a:t>命令，</a:t>
          </a:r>
          <a:endParaRPr lang="zh-CN" altLang="en-US" b="1" dirty="0"/>
        </a:p>
      </dgm:t>
    </dgm:pt>
    <dgm:pt modelId="{F822BF90-E027-4207-BF1A-A3C7464887B8}" type="parTrans" cxnId="{3944F481-831F-4C08-9723-1DF037AF4021}">
      <dgm:prSet/>
      <dgm:spPr/>
      <dgm:t>
        <a:bodyPr/>
        <a:lstStyle/>
        <a:p>
          <a:endParaRPr lang="zh-CN" altLang="en-US" b="1"/>
        </a:p>
      </dgm:t>
    </dgm:pt>
    <dgm:pt modelId="{B2556AF8-F996-4577-919B-240CF37AA59C}" type="sibTrans" cxnId="{3944F481-831F-4C08-9723-1DF037AF4021}">
      <dgm:prSet/>
      <dgm:spPr/>
      <dgm:t>
        <a:bodyPr/>
        <a:lstStyle/>
        <a:p>
          <a:endParaRPr lang="zh-CN" altLang="en-US" b="1"/>
        </a:p>
      </dgm:t>
    </dgm:pt>
    <dgm:pt modelId="{080C0D44-4109-4BD6-B8AA-D984DD474E01}">
      <dgm:prSet phldrT="[文本]"/>
      <dgm:spPr/>
      <dgm:t>
        <a:bodyPr/>
        <a:lstStyle/>
        <a:p>
          <a:r>
            <a:rPr lang="zh-CN" b="1" dirty="0" smtClean="0"/>
            <a:t>按</a:t>
          </a:r>
          <a:r>
            <a:rPr lang="en-US" b="1" dirty="0" smtClean="0"/>
            <a:t>Ctrl+F6</a:t>
          </a:r>
          <a:r>
            <a:rPr lang="zh-CN" b="1" dirty="0" smtClean="0"/>
            <a:t>或</a:t>
          </a:r>
          <a:r>
            <a:rPr lang="en-US" b="1" dirty="0" err="1" smtClean="0"/>
            <a:t>Alt+Esc</a:t>
          </a:r>
          <a:r>
            <a:rPr lang="zh-CN" b="1" dirty="0" smtClean="0"/>
            <a:t>组合键</a:t>
          </a:r>
          <a:endParaRPr lang="zh-CN" altLang="en-US" b="1" dirty="0"/>
        </a:p>
      </dgm:t>
    </dgm:pt>
    <dgm:pt modelId="{FDA8D251-EF86-48F8-B73C-550E69C20ADD}" type="parTrans" cxnId="{410607B9-04DB-49DE-AE96-106FEEE6AD28}">
      <dgm:prSet/>
      <dgm:spPr/>
      <dgm:t>
        <a:bodyPr/>
        <a:lstStyle/>
        <a:p>
          <a:endParaRPr lang="zh-CN" altLang="en-US" b="1"/>
        </a:p>
      </dgm:t>
    </dgm:pt>
    <dgm:pt modelId="{320F9B25-FFE0-4861-B3CD-037A67FE7FC6}" type="sibTrans" cxnId="{410607B9-04DB-49DE-AE96-106FEEE6AD28}">
      <dgm:prSet/>
      <dgm:spPr/>
      <dgm:t>
        <a:bodyPr/>
        <a:lstStyle/>
        <a:p>
          <a:endParaRPr lang="zh-CN" altLang="en-US" b="1"/>
        </a:p>
      </dgm:t>
    </dgm:pt>
    <dgm:pt modelId="{92C08EBA-C4BD-47A2-A360-3DF95762BAAA}">
      <dgm:prSet/>
      <dgm:spPr/>
      <dgm:t>
        <a:bodyPr/>
        <a:lstStyle/>
        <a:p>
          <a:r>
            <a:rPr lang="zh-CN" b="1" dirty="0" smtClean="0"/>
            <a:t>按住</a:t>
          </a:r>
          <a:r>
            <a:rPr lang="en-US" b="1" dirty="0" smtClean="0"/>
            <a:t>Alt</a:t>
          </a:r>
          <a:r>
            <a:rPr lang="zh-CN" b="1" dirty="0" smtClean="0"/>
            <a:t>键，再反复按</a:t>
          </a:r>
          <a:r>
            <a:rPr lang="en-US" b="1" dirty="0" smtClean="0"/>
            <a:t> Tab</a:t>
          </a:r>
          <a:r>
            <a:rPr lang="zh-CN" b="1" dirty="0" smtClean="0"/>
            <a:t>键</a:t>
          </a:r>
          <a:endParaRPr lang="zh-CN" altLang="en-US" b="1" dirty="0"/>
        </a:p>
      </dgm:t>
    </dgm:pt>
    <dgm:pt modelId="{0871ACFB-2A78-4DF1-8B9D-05298F73ED03}" type="parTrans" cxnId="{794D0C5C-C94D-4851-9776-AC2C7A9AD143}">
      <dgm:prSet/>
      <dgm:spPr/>
      <dgm:t>
        <a:bodyPr/>
        <a:lstStyle/>
        <a:p>
          <a:endParaRPr lang="zh-CN" altLang="en-US" b="1"/>
        </a:p>
      </dgm:t>
    </dgm:pt>
    <dgm:pt modelId="{E33C9183-E54F-4862-8FF1-1F53CB2F67A1}" type="sibTrans" cxnId="{794D0C5C-C94D-4851-9776-AC2C7A9AD143}">
      <dgm:prSet/>
      <dgm:spPr/>
      <dgm:t>
        <a:bodyPr/>
        <a:lstStyle/>
        <a:p>
          <a:endParaRPr lang="zh-CN" altLang="en-US" b="1"/>
        </a:p>
      </dgm:t>
    </dgm:pt>
    <dgm:pt modelId="{FEFC88F5-E252-4E1E-BD0C-96516E22602E}" type="pres">
      <dgm:prSet presAssocID="{97F0E398-3A1A-45E7-BE7B-FD88A382C94C}" presName="linearFlow" presStyleCnt="0">
        <dgm:presLayoutVars>
          <dgm:dir/>
          <dgm:resizeHandles val="exact"/>
        </dgm:presLayoutVars>
      </dgm:prSet>
      <dgm:spPr/>
    </dgm:pt>
    <dgm:pt modelId="{83512FB0-6977-42DA-907C-BFA4B85E59A3}" type="pres">
      <dgm:prSet presAssocID="{FD78C4DE-CD1F-4765-8083-365F0EE6D5D9}" presName="composite" presStyleCnt="0"/>
      <dgm:spPr/>
    </dgm:pt>
    <dgm:pt modelId="{39E0F1E3-D309-430C-8925-AD91647D8ED2}" type="pres">
      <dgm:prSet presAssocID="{FD78C4DE-CD1F-4765-8083-365F0EE6D5D9}" presName="imgShp" presStyleLbl="fgImgPlace1" presStyleIdx="0" presStyleCnt="4"/>
      <dgm:spPr/>
    </dgm:pt>
    <dgm:pt modelId="{08FD6A66-1301-4E1A-A5CE-88737BD4B7E5}" type="pres">
      <dgm:prSet presAssocID="{FD78C4DE-CD1F-4765-8083-365F0EE6D5D9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F956F0-6C51-4E82-9764-BBC2B6E0489B}" type="pres">
      <dgm:prSet presAssocID="{86BB96B7-D79C-4B96-A641-36C138EA7310}" presName="spacing" presStyleCnt="0"/>
      <dgm:spPr/>
    </dgm:pt>
    <dgm:pt modelId="{1AE7604B-77CF-4E4F-9BA7-279DFF568FB2}" type="pres">
      <dgm:prSet presAssocID="{0FA96B3F-868A-4118-90BD-1BB4BE345B70}" presName="composite" presStyleCnt="0"/>
      <dgm:spPr/>
    </dgm:pt>
    <dgm:pt modelId="{C1DB9C47-948C-4116-A495-41F94AE4ED3A}" type="pres">
      <dgm:prSet presAssocID="{0FA96B3F-868A-4118-90BD-1BB4BE345B70}" presName="imgShp" presStyleLbl="fgImgPlace1" presStyleIdx="1" presStyleCnt="4"/>
      <dgm:spPr/>
    </dgm:pt>
    <dgm:pt modelId="{14770852-DCC0-42B3-B1D6-8A0C4AEAB018}" type="pres">
      <dgm:prSet presAssocID="{0FA96B3F-868A-4118-90BD-1BB4BE345B70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B6A6AA9-328A-4EDA-8C63-212CAE1E94C4}" type="pres">
      <dgm:prSet presAssocID="{B2556AF8-F996-4577-919B-240CF37AA59C}" presName="spacing" presStyleCnt="0"/>
      <dgm:spPr/>
    </dgm:pt>
    <dgm:pt modelId="{A32FFA10-1F4E-400C-AD16-F35DA2A6758F}" type="pres">
      <dgm:prSet presAssocID="{080C0D44-4109-4BD6-B8AA-D984DD474E01}" presName="composite" presStyleCnt="0"/>
      <dgm:spPr/>
    </dgm:pt>
    <dgm:pt modelId="{683C4066-85A2-49BF-9E48-09ED0F2113CB}" type="pres">
      <dgm:prSet presAssocID="{080C0D44-4109-4BD6-B8AA-D984DD474E01}" presName="imgShp" presStyleLbl="fgImgPlace1" presStyleIdx="2" presStyleCnt="4"/>
      <dgm:spPr/>
    </dgm:pt>
    <dgm:pt modelId="{0DEC87A4-058F-4480-9ED8-850ACBC06E6E}" type="pres">
      <dgm:prSet presAssocID="{080C0D44-4109-4BD6-B8AA-D984DD474E01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C71F87-B040-4B56-8CA2-4060DE3DD23D}" type="pres">
      <dgm:prSet presAssocID="{320F9B25-FFE0-4861-B3CD-037A67FE7FC6}" presName="spacing" presStyleCnt="0"/>
      <dgm:spPr/>
    </dgm:pt>
    <dgm:pt modelId="{777ABD59-6D29-4171-A035-0329DF62452A}" type="pres">
      <dgm:prSet presAssocID="{92C08EBA-C4BD-47A2-A360-3DF95762BAAA}" presName="composite" presStyleCnt="0"/>
      <dgm:spPr/>
    </dgm:pt>
    <dgm:pt modelId="{89918659-9593-4F0D-8AC5-93E63A8EDBE1}" type="pres">
      <dgm:prSet presAssocID="{92C08EBA-C4BD-47A2-A360-3DF95762BAAA}" presName="imgShp" presStyleLbl="fgImgPlace1" presStyleIdx="3" presStyleCnt="4"/>
      <dgm:spPr/>
    </dgm:pt>
    <dgm:pt modelId="{00C1936B-45D4-48DD-877D-ACE86FD6C164}" type="pres">
      <dgm:prSet presAssocID="{92C08EBA-C4BD-47A2-A360-3DF95762BAAA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94D0C5C-C94D-4851-9776-AC2C7A9AD143}" srcId="{97F0E398-3A1A-45E7-BE7B-FD88A382C94C}" destId="{92C08EBA-C4BD-47A2-A360-3DF95762BAAA}" srcOrd="3" destOrd="0" parTransId="{0871ACFB-2A78-4DF1-8B9D-05298F73ED03}" sibTransId="{E33C9183-E54F-4862-8FF1-1F53CB2F67A1}"/>
    <dgm:cxn modelId="{B9ADFCA3-6F39-4BD8-A58F-335D9DF4685D}" type="presOf" srcId="{0FA96B3F-868A-4118-90BD-1BB4BE345B70}" destId="{14770852-DCC0-42B3-B1D6-8A0C4AEAB018}" srcOrd="0" destOrd="0" presId="urn:microsoft.com/office/officeart/2005/8/layout/vList3"/>
    <dgm:cxn modelId="{7079AEAB-AAF6-4650-9887-37B87EF68361}" type="presOf" srcId="{92C08EBA-C4BD-47A2-A360-3DF95762BAAA}" destId="{00C1936B-45D4-48DD-877D-ACE86FD6C164}" srcOrd="0" destOrd="0" presId="urn:microsoft.com/office/officeart/2005/8/layout/vList3"/>
    <dgm:cxn modelId="{410607B9-04DB-49DE-AE96-106FEEE6AD28}" srcId="{97F0E398-3A1A-45E7-BE7B-FD88A382C94C}" destId="{080C0D44-4109-4BD6-B8AA-D984DD474E01}" srcOrd="2" destOrd="0" parTransId="{FDA8D251-EF86-48F8-B73C-550E69C20ADD}" sibTransId="{320F9B25-FFE0-4861-B3CD-037A67FE7FC6}"/>
    <dgm:cxn modelId="{97A72D97-1225-452F-839A-4AD200DE5FFC}" type="presOf" srcId="{97F0E398-3A1A-45E7-BE7B-FD88A382C94C}" destId="{FEFC88F5-E252-4E1E-BD0C-96516E22602E}" srcOrd="0" destOrd="0" presId="urn:microsoft.com/office/officeart/2005/8/layout/vList3"/>
    <dgm:cxn modelId="{B1C9A568-5475-48EC-851C-DBF7BA2B52F2}" type="presOf" srcId="{FD78C4DE-CD1F-4765-8083-365F0EE6D5D9}" destId="{08FD6A66-1301-4E1A-A5CE-88737BD4B7E5}" srcOrd="0" destOrd="0" presId="urn:microsoft.com/office/officeart/2005/8/layout/vList3"/>
    <dgm:cxn modelId="{BDCEE127-3EA0-4939-85E5-FA45633CF003}" srcId="{97F0E398-3A1A-45E7-BE7B-FD88A382C94C}" destId="{FD78C4DE-CD1F-4765-8083-365F0EE6D5D9}" srcOrd="0" destOrd="0" parTransId="{D195D86C-B8DB-4377-899F-C1C096481479}" sibTransId="{86BB96B7-D79C-4B96-A641-36C138EA7310}"/>
    <dgm:cxn modelId="{3944F481-831F-4C08-9723-1DF037AF4021}" srcId="{97F0E398-3A1A-45E7-BE7B-FD88A382C94C}" destId="{0FA96B3F-868A-4118-90BD-1BB4BE345B70}" srcOrd="1" destOrd="0" parTransId="{F822BF90-E027-4207-BF1A-A3C7464887B8}" sibTransId="{B2556AF8-F996-4577-919B-240CF37AA59C}"/>
    <dgm:cxn modelId="{CD766655-7D0F-4C0D-8920-1A2A0E552D90}" type="presOf" srcId="{080C0D44-4109-4BD6-B8AA-D984DD474E01}" destId="{0DEC87A4-058F-4480-9ED8-850ACBC06E6E}" srcOrd="0" destOrd="0" presId="urn:microsoft.com/office/officeart/2005/8/layout/vList3"/>
    <dgm:cxn modelId="{30EA445A-BD22-4579-9067-FF6F9640A8D9}" type="presParOf" srcId="{FEFC88F5-E252-4E1E-BD0C-96516E22602E}" destId="{83512FB0-6977-42DA-907C-BFA4B85E59A3}" srcOrd="0" destOrd="0" presId="urn:microsoft.com/office/officeart/2005/8/layout/vList3"/>
    <dgm:cxn modelId="{34B7A88C-13EA-4C1C-A6F3-38C74A7584F4}" type="presParOf" srcId="{83512FB0-6977-42DA-907C-BFA4B85E59A3}" destId="{39E0F1E3-D309-430C-8925-AD91647D8ED2}" srcOrd="0" destOrd="0" presId="urn:microsoft.com/office/officeart/2005/8/layout/vList3"/>
    <dgm:cxn modelId="{49B3A52E-C9E3-4531-BDDF-7382116959EF}" type="presParOf" srcId="{83512FB0-6977-42DA-907C-BFA4B85E59A3}" destId="{08FD6A66-1301-4E1A-A5CE-88737BD4B7E5}" srcOrd="1" destOrd="0" presId="urn:microsoft.com/office/officeart/2005/8/layout/vList3"/>
    <dgm:cxn modelId="{750B495D-A146-4EF4-8F61-E721E863AD35}" type="presParOf" srcId="{FEFC88F5-E252-4E1E-BD0C-96516E22602E}" destId="{61F956F0-6C51-4E82-9764-BBC2B6E0489B}" srcOrd="1" destOrd="0" presId="urn:microsoft.com/office/officeart/2005/8/layout/vList3"/>
    <dgm:cxn modelId="{ADC12A5B-DCFE-421C-9379-67C8AA573E10}" type="presParOf" srcId="{FEFC88F5-E252-4E1E-BD0C-96516E22602E}" destId="{1AE7604B-77CF-4E4F-9BA7-279DFF568FB2}" srcOrd="2" destOrd="0" presId="urn:microsoft.com/office/officeart/2005/8/layout/vList3"/>
    <dgm:cxn modelId="{396C7DB0-C329-4EDA-B70D-F087C5EA999F}" type="presParOf" srcId="{1AE7604B-77CF-4E4F-9BA7-279DFF568FB2}" destId="{C1DB9C47-948C-4116-A495-41F94AE4ED3A}" srcOrd="0" destOrd="0" presId="urn:microsoft.com/office/officeart/2005/8/layout/vList3"/>
    <dgm:cxn modelId="{AE54A9F9-D421-4CA2-BC77-5ACE08E91E83}" type="presParOf" srcId="{1AE7604B-77CF-4E4F-9BA7-279DFF568FB2}" destId="{14770852-DCC0-42B3-B1D6-8A0C4AEAB018}" srcOrd="1" destOrd="0" presId="urn:microsoft.com/office/officeart/2005/8/layout/vList3"/>
    <dgm:cxn modelId="{21491EE0-C1C6-408A-B168-333BBEE56D93}" type="presParOf" srcId="{FEFC88F5-E252-4E1E-BD0C-96516E22602E}" destId="{8B6A6AA9-328A-4EDA-8C63-212CAE1E94C4}" srcOrd="3" destOrd="0" presId="urn:microsoft.com/office/officeart/2005/8/layout/vList3"/>
    <dgm:cxn modelId="{11B16FEC-69F2-412F-B05A-53BDE7E3B5BA}" type="presParOf" srcId="{FEFC88F5-E252-4E1E-BD0C-96516E22602E}" destId="{A32FFA10-1F4E-400C-AD16-F35DA2A6758F}" srcOrd="4" destOrd="0" presId="urn:microsoft.com/office/officeart/2005/8/layout/vList3"/>
    <dgm:cxn modelId="{175D707A-C0DF-429F-9643-AED3AD09930D}" type="presParOf" srcId="{A32FFA10-1F4E-400C-AD16-F35DA2A6758F}" destId="{683C4066-85A2-49BF-9E48-09ED0F2113CB}" srcOrd="0" destOrd="0" presId="urn:microsoft.com/office/officeart/2005/8/layout/vList3"/>
    <dgm:cxn modelId="{55FE8628-F1B7-4148-9BC5-109185CA1458}" type="presParOf" srcId="{A32FFA10-1F4E-400C-AD16-F35DA2A6758F}" destId="{0DEC87A4-058F-4480-9ED8-850ACBC06E6E}" srcOrd="1" destOrd="0" presId="urn:microsoft.com/office/officeart/2005/8/layout/vList3"/>
    <dgm:cxn modelId="{67E6B735-2D12-4A15-BA3E-B778C02C2CBC}" type="presParOf" srcId="{FEFC88F5-E252-4E1E-BD0C-96516E22602E}" destId="{57C71F87-B040-4B56-8CA2-4060DE3DD23D}" srcOrd="5" destOrd="0" presId="urn:microsoft.com/office/officeart/2005/8/layout/vList3"/>
    <dgm:cxn modelId="{0147DE5B-7184-495D-B6F1-0FEE5F42DB2A}" type="presParOf" srcId="{FEFC88F5-E252-4E1E-BD0C-96516E22602E}" destId="{777ABD59-6D29-4171-A035-0329DF62452A}" srcOrd="6" destOrd="0" presId="urn:microsoft.com/office/officeart/2005/8/layout/vList3"/>
    <dgm:cxn modelId="{F60CC32A-051E-40BD-9873-24EDA7B4A62A}" type="presParOf" srcId="{777ABD59-6D29-4171-A035-0329DF62452A}" destId="{89918659-9593-4F0D-8AC5-93E63A8EDBE1}" srcOrd="0" destOrd="0" presId="urn:microsoft.com/office/officeart/2005/8/layout/vList3"/>
    <dgm:cxn modelId="{C24F99DF-4B39-4E5C-BCC9-4FF970937A08}" type="presParOf" srcId="{777ABD59-6D29-4171-A035-0329DF62452A}" destId="{00C1936B-45D4-48DD-877D-ACE86FD6C16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81DD152-EE1C-4E5B-AB73-921AC47A28A4}" type="doc">
      <dgm:prSet loTypeId="urn:microsoft.com/office/officeart/2005/8/layout/vList4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9828E99-811E-4B3F-B5BF-6251BEEFF1B8}">
      <dgm:prSet phldrT="[文本]"/>
      <dgm:spPr/>
      <dgm:t>
        <a:bodyPr/>
        <a:lstStyle/>
        <a:p>
          <a:pPr marL="0" marR="0" indent="0" defTabSz="10223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zh-CN" altLang="zh-CN" dirty="0" smtClean="0"/>
            <a:t>定位插入点</a:t>
          </a:r>
          <a:endParaRPr lang="en-US" altLang="zh-CN" dirty="0" smtClean="0"/>
        </a:p>
      </dgm:t>
    </dgm:pt>
    <dgm:pt modelId="{003AC957-25CB-468F-9FA2-239D6C84BF5A}" type="parTrans" cxnId="{4BB23C91-0A2F-4FC6-93C6-AB243F5F37BD}">
      <dgm:prSet/>
      <dgm:spPr/>
      <dgm:t>
        <a:bodyPr/>
        <a:lstStyle/>
        <a:p>
          <a:endParaRPr lang="zh-CN" altLang="en-US"/>
        </a:p>
      </dgm:t>
    </dgm:pt>
    <dgm:pt modelId="{FBB2C095-FCF1-4884-9A9A-B0249D61E5EE}" type="sibTrans" cxnId="{4BB23C91-0A2F-4FC6-93C6-AB243F5F37BD}">
      <dgm:prSet/>
      <dgm:spPr/>
      <dgm:t>
        <a:bodyPr/>
        <a:lstStyle/>
        <a:p>
          <a:endParaRPr lang="zh-CN" altLang="en-US"/>
        </a:p>
      </dgm:t>
    </dgm:pt>
    <dgm:pt modelId="{B475D0DD-6AC0-4255-9971-FA7491A08295}">
      <dgm:prSet phldrT="[文本]"/>
      <dgm:spPr/>
      <dgm:t>
        <a:bodyPr/>
        <a:lstStyle/>
        <a:p>
          <a:pPr marL="171450" indent="0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zh-CN" altLang="en-US" dirty="0"/>
        </a:p>
      </dgm:t>
    </dgm:pt>
    <dgm:pt modelId="{FABE5746-C70C-4CA5-AA6E-B753497B97F4}" type="parTrans" cxnId="{5F3C04E4-3DBD-4E80-B924-EB1CDD74850B}">
      <dgm:prSet/>
      <dgm:spPr/>
      <dgm:t>
        <a:bodyPr/>
        <a:lstStyle/>
        <a:p>
          <a:endParaRPr lang="zh-CN" altLang="en-US"/>
        </a:p>
      </dgm:t>
    </dgm:pt>
    <dgm:pt modelId="{9679D7F2-A10C-4031-9815-1FBAADC19AD5}" type="sibTrans" cxnId="{5F3C04E4-3DBD-4E80-B924-EB1CDD74850B}">
      <dgm:prSet/>
      <dgm:spPr/>
      <dgm:t>
        <a:bodyPr/>
        <a:lstStyle/>
        <a:p>
          <a:endParaRPr lang="zh-CN" altLang="en-US"/>
        </a:p>
      </dgm:t>
    </dgm:pt>
    <dgm:pt modelId="{7DE1F3B6-7022-4BE1-98F4-6F0928795100}">
      <dgm:prSet phldrT="[文本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dirty="0" smtClean="0"/>
            <a:t>插入符号或特殊符号</a:t>
          </a:r>
          <a:endParaRPr lang="zh-CN" altLang="zh-CN" b="1" dirty="0" smtClean="0"/>
        </a:p>
      </dgm:t>
    </dgm:pt>
    <dgm:pt modelId="{4E664D00-0C3F-48AE-85B6-EE3AD7E35ACE}" type="parTrans" cxnId="{703BA699-2D21-4510-80CC-49E80FFD2BD7}">
      <dgm:prSet/>
      <dgm:spPr/>
      <dgm:t>
        <a:bodyPr/>
        <a:lstStyle/>
        <a:p>
          <a:endParaRPr lang="zh-CN" altLang="en-US"/>
        </a:p>
      </dgm:t>
    </dgm:pt>
    <dgm:pt modelId="{6AD8F93C-C35D-4850-8FCF-F6D24ABEFFE0}" type="sibTrans" cxnId="{703BA699-2D21-4510-80CC-49E80FFD2BD7}">
      <dgm:prSet/>
      <dgm:spPr/>
      <dgm:t>
        <a:bodyPr/>
        <a:lstStyle/>
        <a:p>
          <a:endParaRPr lang="zh-CN" altLang="en-US"/>
        </a:p>
      </dgm:t>
    </dgm:pt>
    <dgm:pt modelId="{0BB540FA-775B-414E-9C83-AA9D92EAC2BB}">
      <dgm:prSet phldrT="[文本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dirty="0" smtClean="0"/>
            <a:t>插入换行符与分段符</a:t>
          </a:r>
          <a:endParaRPr lang="zh-CN" altLang="zh-CN" b="1" dirty="0" smtClean="0"/>
        </a:p>
      </dgm:t>
    </dgm:pt>
    <dgm:pt modelId="{E9BEEFFF-F70B-4E9D-9ADA-8ECBA0C6138A}" type="parTrans" cxnId="{29F9F7CF-7266-4EFE-A7B1-F9832EB95251}">
      <dgm:prSet/>
      <dgm:spPr/>
      <dgm:t>
        <a:bodyPr/>
        <a:lstStyle/>
        <a:p>
          <a:endParaRPr lang="zh-CN" altLang="en-US"/>
        </a:p>
      </dgm:t>
    </dgm:pt>
    <dgm:pt modelId="{5E783DCC-29BC-43EE-9EBD-18A45EAC89CF}" type="sibTrans" cxnId="{29F9F7CF-7266-4EFE-A7B1-F9832EB95251}">
      <dgm:prSet/>
      <dgm:spPr/>
      <dgm:t>
        <a:bodyPr/>
        <a:lstStyle/>
        <a:p>
          <a:endParaRPr lang="zh-CN" altLang="en-US"/>
        </a:p>
      </dgm:t>
    </dgm:pt>
    <dgm:pt modelId="{09966246-7738-453B-9F0D-8539EB398021}" type="pres">
      <dgm:prSet presAssocID="{F81DD152-EE1C-4E5B-AB73-921AC47A28A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828569B-238A-4E48-8280-80635A98D847}" type="pres">
      <dgm:prSet presAssocID="{59828E99-811E-4B3F-B5BF-6251BEEFF1B8}" presName="comp" presStyleCnt="0"/>
      <dgm:spPr/>
    </dgm:pt>
    <dgm:pt modelId="{1FEDCC2E-212B-4523-B1DD-37BBAD0B1677}" type="pres">
      <dgm:prSet presAssocID="{59828E99-811E-4B3F-B5BF-6251BEEFF1B8}" presName="box" presStyleLbl="node1" presStyleIdx="0" presStyleCnt="3"/>
      <dgm:spPr/>
      <dgm:t>
        <a:bodyPr/>
        <a:lstStyle/>
        <a:p>
          <a:endParaRPr lang="zh-CN" altLang="en-US"/>
        </a:p>
      </dgm:t>
    </dgm:pt>
    <dgm:pt modelId="{53E7B5F4-8D61-4066-9BD3-5328EE1ADD8B}" type="pres">
      <dgm:prSet presAssocID="{59828E99-811E-4B3F-B5BF-6251BEEFF1B8}" presName="img" presStyleLbl="fgImgPlace1" presStyleIdx="0" presStyleCnt="3"/>
      <dgm:spPr/>
    </dgm:pt>
    <dgm:pt modelId="{50424873-506E-401F-A55C-62E97C49443A}" type="pres">
      <dgm:prSet presAssocID="{59828E99-811E-4B3F-B5BF-6251BEEFF1B8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CE70D9-2D63-4A05-B401-34610781FF39}" type="pres">
      <dgm:prSet presAssocID="{FBB2C095-FCF1-4884-9A9A-B0249D61E5EE}" presName="spacer" presStyleCnt="0"/>
      <dgm:spPr/>
    </dgm:pt>
    <dgm:pt modelId="{6ADA153C-80BE-485E-94E8-A4B2C6596B4C}" type="pres">
      <dgm:prSet presAssocID="{7DE1F3B6-7022-4BE1-98F4-6F0928795100}" presName="comp" presStyleCnt="0"/>
      <dgm:spPr/>
    </dgm:pt>
    <dgm:pt modelId="{99D491B7-2C31-4281-8117-A57568F6735D}" type="pres">
      <dgm:prSet presAssocID="{7DE1F3B6-7022-4BE1-98F4-6F0928795100}" presName="box" presStyleLbl="node1" presStyleIdx="1" presStyleCnt="3"/>
      <dgm:spPr/>
      <dgm:t>
        <a:bodyPr/>
        <a:lstStyle/>
        <a:p>
          <a:endParaRPr lang="zh-CN" altLang="en-US"/>
        </a:p>
      </dgm:t>
    </dgm:pt>
    <dgm:pt modelId="{DDDCBA4A-704A-45E0-9D00-D7ECB14E91CF}" type="pres">
      <dgm:prSet presAssocID="{7DE1F3B6-7022-4BE1-98F4-6F0928795100}" presName="img" presStyleLbl="fgImgPlace1" presStyleIdx="1" presStyleCnt="3"/>
      <dgm:spPr/>
    </dgm:pt>
    <dgm:pt modelId="{3069AA36-2E21-4480-A5AE-978E6FADB843}" type="pres">
      <dgm:prSet presAssocID="{7DE1F3B6-7022-4BE1-98F4-6F0928795100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CCC56F-E4AC-4A57-8DEF-2E2911EA7F4B}" type="pres">
      <dgm:prSet presAssocID="{6AD8F93C-C35D-4850-8FCF-F6D24ABEFFE0}" presName="spacer" presStyleCnt="0"/>
      <dgm:spPr/>
    </dgm:pt>
    <dgm:pt modelId="{CAC94659-D405-499F-897F-A0DAE098DBC4}" type="pres">
      <dgm:prSet presAssocID="{0BB540FA-775B-414E-9C83-AA9D92EAC2BB}" presName="comp" presStyleCnt="0"/>
      <dgm:spPr/>
    </dgm:pt>
    <dgm:pt modelId="{6C441E01-FAF1-42B9-923B-31385F906787}" type="pres">
      <dgm:prSet presAssocID="{0BB540FA-775B-414E-9C83-AA9D92EAC2BB}" presName="box" presStyleLbl="node1" presStyleIdx="2" presStyleCnt="3"/>
      <dgm:spPr/>
      <dgm:t>
        <a:bodyPr/>
        <a:lstStyle/>
        <a:p>
          <a:endParaRPr lang="zh-CN" altLang="en-US"/>
        </a:p>
      </dgm:t>
    </dgm:pt>
    <dgm:pt modelId="{CDEA6263-F5EC-4664-BB85-77219DDB3D67}" type="pres">
      <dgm:prSet presAssocID="{0BB540FA-775B-414E-9C83-AA9D92EAC2BB}" presName="img" presStyleLbl="fgImgPlace1" presStyleIdx="2" presStyleCnt="3"/>
      <dgm:spPr/>
    </dgm:pt>
    <dgm:pt modelId="{D0855B58-7719-475C-847E-E93FCAF645B6}" type="pres">
      <dgm:prSet presAssocID="{0BB540FA-775B-414E-9C83-AA9D92EAC2B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3C04E4-3DBD-4E80-B924-EB1CDD74850B}" srcId="{59828E99-811E-4B3F-B5BF-6251BEEFF1B8}" destId="{B475D0DD-6AC0-4255-9971-FA7491A08295}" srcOrd="0" destOrd="0" parTransId="{FABE5746-C70C-4CA5-AA6E-B753497B97F4}" sibTransId="{9679D7F2-A10C-4031-9815-1FBAADC19AD5}"/>
    <dgm:cxn modelId="{C13E9102-88FF-4BBA-99A4-0898596CC94E}" type="presOf" srcId="{B475D0DD-6AC0-4255-9971-FA7491A08295}" destId="{1FEDCC2E-212B-4523-B1DD-37BBAD0B1677}" srcOrd="0" destOrd="1" presId="urn:microsoft.com/office/officeart/2005/8/layout/vList4"/>
    <dgm:cxn modelId="{159B7A90-FDEF-426F-B700-9A1523E892DF}" type="presOf" srcId="{F81DD152-EE1C-4E5B-AB73-921AC47A28A4}" destId="{09966246-7738-453B-9F0D-8539EB398021}" srcOrd="0" destOrd="0" presId="urn:microsoft.com/office/officeart/2005/8/layout/vList4"/>
    <dgm:cxn modelId="{4BB23C91-0A2F-4FC6-93C6-AB243F5F37BD}" srcId="{F81DD152-EE1C-4E5B-AB73-921AC47A28A4}" destId="{59828E99-811E-4B3F-B5BF-6251BEEFF1B8}" srcOrd="0" destOrd="0" parTransId="{003AC957-25CB-468F-9FA2-239D6C84BF5A}" sibTransId="{FBB2C095-FCF1-4884-9A9A-B0249D61E5EE}"/>
    <dgm:cxn modelId="{9FC1415A-9C9E-4114-96A6-82A8B4D10A32}" type="presOf" srcId="{B475D0DD-6AC0-4255-9971-FA7491A08295}" destId="{50424873-506E-401F-A55C-62E97C49443A}" srcOrd="1" destOrd="1" presId="urn:microsoft.com/office/officeart/2005/8/layout/vList4"/>
    <dgm:cxn modelId="{F2ED9B73-AA34-4F59-B862-BD3086FE2B78}" type="presOf" srcId="{7DE1F3B6-7022-4BE1-98F4-6F0928795100}" destId="{3069AA36-2E21-4480-A5AE-978E6FADB843}" srcOrd="1" destOrd="0" presId="urn:microsoft.com/office/officeart/2005/8/layout/vList4"/>
    <dgm:cxn modelId="{703BA699-2D21-4510-80CC-49E80FFD2BD7}" srcId="{F81DD152-EE1C-4E5B-AB73-921AC47A28A4}" destId="{7DE1F3B6-7022-4BE1-98F4-6F0928795100}" srcOrd="1" destOrd="0" parTransId="{4E664D00-0C3F-48AE-85B6-EE3AD7E35ACE}" sibTransId="{6AD8F93C-C35D-4850-8FCF-F6D24ABEFFE0}"/>
    <dgm:cxn modelId="{A5BC3BC6-479F-46D2-B14C-2F94E9A0AF3C}" type="presOf" srcId="{7DE1F3B6-7022-4BE1-98F4-6F0928795100}" destId="{99D491B7-2C31-4281-8117-A57568F6735D}" srcOrd="0" destOrd="0" presId="urn:microsoft.com/office/officeart/2005/8/layout/vList4"/>
    <dgm:cxn modelId="{C50EFA49-0FDE-41CD-A036-2FA29E771202}" type="presOf" srcId="{59828E99-811E-4B3F-B5BF-6251BEEFF1B8}" destId="{50424873-506E-401F-A55C-62E97C49443A}" srcOrd="1" destOrd="0" presId="urn:microsoft.com/office/officeart/2005/8/layout/vList4"/>
    <dgm:cxn modelId="{A0E8E00F-8E14-4320-B3F6-3AC1AB940C69}" type="presOf" srcId="{0BB540FA-775B-414E-9C83-AA9D92EAC2BB}" destId="{D0855B58-7719-475C-847E-E93FCAF645B6}" srcOrd="1" destOrd="0" presId="urn:microsoft.com/office/officeart/2005/8/layout/vList4"/>
    <dgm:cxn modelId="{B27D387F-6198-429A-B29F-515BA32903C8}" type="presOf" srcId="{59828E99-811E-4B3F-B5BF-6251BEEFF1B8}" destId="{1FEDCC2E-212B-4523-B1DD-37BBAD0B1677}" srcOrd="0" destOrd="0" presId="urn:microsoft.com/office/officeart/2005/8/layout/vList4"/>
    <dgm:cxn modelId="{29F9F7CF-7266-4EFE-A7B1-F9832EB95251}" srcId="{F81DD152-EE1C-4E5B-AB73-921AC47A28A4}" destId="{0BB540FA-775B-414E-9C83-AA9D92EAC2BB}" srcOrd="2" destOrd="0" parTransId="{E9BEEFFF-F70B-4E9D-9ADA-8ECBA0C6138A}" sibTransId="{5E783DCC-29BC-43EE-9EBD-18A45EAC89CF}"/>
    <dgm:cxn modelId="{F6367026-8CDC-40C0-8679-E999AEEA5057}" type="presOf" srcId="{0BB540FA-775B-414E-9C83-AA9D92EAC2BB}" destId="{6C441E01-FAF1-42B9-923B-31385F906787}" srcOrd="0" destOrd="0" presId="urn:microsoft.com/office/officeart/2005/8/layout/vList4"/>
    <dgm:cxn modelId="{B6F3EE04-3A7E-46E7-A2E9-DF2E55C4CE07}" type="presParOf" srcId="{09966246-7738-453B-9F0D-8539EB398021}" destId="{0828569B-238A-4E48-8280-80635A98D847}" srcOrd="0" destOrd="0" presId="urn:microsoft.com/office/officeart/2005/8/layout/vList4"/>
    <dgm:cxn modelId="{7C33544A-3EE5-402D-B7AF-ACDAA0C08F4B}" type="presParOf" srcId="{0828569B-238A-4E48-8280-80635A98D847}" destId="{1FEDCC2E-212B-4523-B1DD-37BBAD0B1677}" srcOrd="0" destOrd="0" presId="urn:microsoft.com/office/officeart/2005/8/layout/vList4"/>
    <dgm:cxn modelId="{FBA982F5-7A73-4ABE-96B9-89830B32F53F}" type="presParOf" srcId="{0828569B-238A-4E48-8280-80635A98D847}" destId="{53E7B5F4-8D61-4066-9BD3-5328EE1ADD8B}" srcOrd="1" destOrd="0" presId="urn:microsoft.com/office/officeart/2005/8/layout/vList4"/>
    <dgm:cxn modelId="{3FC00BFA-6C7E-468B-9F2B-C1175A68F5AB}" type="presParOf" srcId="{0828569B-238A-4E48-8280-80635A98D847}" destId="{50424873-506E-401F-A55C-62E97C49443A}" srcOrd="2" destOrd="0" presId="urn:microsoft.com/office/officeart/2005/8/layout/vList4"/>
    <dgm:cxn modelId="{B5E658A7-61C6-454F-9E30-8AF2C349FCEF}" type="presParOf" srcId="{09966246-7738-453B-9F0D-8539EB398021}" destId="{41CE70D9-2D63-4A05-B401-34610781FF39}" srcOrd="1" destOrd="0" presId="urn:microsoft.com/office/officeart/2005/8/layout/vList4"/>
    <dgm:cxn modelId="{D424728C-B73F-4956-8484-D6D5CF2D1642}" type="presParOf" srcId="{09966246-7738-453B-9F0D-8539EB398021}" destId="{6ADA153C-80BE-485E-94E8-A4B2C6596B4C}" srcOrd="2" destOrd="0" presId="urn:microsoft.com/office/officeart/2005/8/layout/vList4"/>
    <dgm:cxn modelId="{3879B854-3367-4D22-8CB0-115C4DA99354}" type="presParOf" srcId="{6ADA153C-80BE-485E-94E8-A4B2C6596B4C}" destId="{99D491B7-2C31-4281-8117-A57568F6735D}" srcOrd="0" destOrd="0" presId="urn:microsoft.com/office/officeart/2005/8/layout/vList4"/>
    <dgm:cxn modelId="{64A94D14-5F3D-49A0-A6E2-38808BF2A31D}" type="presParOf" srcId="{6ADA153C-80BE-485E-94E8-A4B2C6596B4C}" destId="{DDDCBA4A-704A-45E0-9D00-D7ECB14E91CF}" srcOrd="1" destOrd="0" presId="urn:microsoft.com/office/officeart/2005/8/layout/vList4"/>
    <dgm:cxn modelId="{896D9B31-5D3A-49FE-BC50-8F9BD17900AC}" type="presParOf" srcId="{6ADA153C-80BE-485E-94E8-A4B2C6596B4C}" destId="{3069AA36-2E21-4480-A5AE-978E6FADB843}" srcOrd="2" destOrd="0" presId="urn:microsoft.com/office/officeart/2005/8/layout/vList4"/>
    <dgm:cxn modelId="{E233BC6A-846F-4C1C-AF94-C8AB2BA1186C}" type="presParOf" srcId="{09966246-7738-453B-9F0D-8539EB398021}" destId="{20CCC56F-E4AC-4A57-8DEF-2E2911EA7F4B}" srcOrd="3" destOrd="0" presId="urn:microsoft.com/office/officeart/2005/8/layout/vList4"/>
    <dgm:cxn modelId="{4F240E39-380D-4A5A-9FF0-D576EBCFC274}" type="presParOf" srcId="{09966246-7738-453B-9F0D-8539EB398021}" destId="{CAC94659-D405-499F-897F-A0DAE098DBC4}" srcOrd="4" destOrd="0" presId="urn:microsoft.com/office/officeart/2005/8/layout/vList4"/>
    <dgm:cxn modelId="{FC9FA827-EB5F-4A4D-8CDA-237DC88399D1}" type="presParOf" srcId="{CAC94659-D405-499F-897F-A0DAE098DBC4}" destId="{6C441E01-FAF1-42B9-923B-31385F906787}" srcOrd="0" destOrd="0" presId="urn:microsoft.com/office/officeart/2005/8/layout/vList4"/>
    <dgm:cxn modelId="{938AD28F-2C41-4C44-AC9B-F08B557F0A2F}" type="presParOf" srcId="{CAC94659-D405-499F-897F-A0DAE098DBC4}" destId="{CDEA6263-F5EC-4664-BB85-77219DDB3D67}" srcOrd="1" destOrd="0" presId="urn:microsoft.com/office/officeart/2005/8/layout/vList4"/>
    <dgm:cxn modelId="{CC87586F-2290-4218-8594-5D944A2BEEB1}" type="presParOf" srcId="{CAC94659-D405-499F-897F-A0DAE098DBC4}" destId="{D0855B58-7719-475C-847E-E93FCAF645B6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D6FF29-79B1-40CB-8379-DF539833B442}">
      <dsp:nvSpPr>
        <dsp:cNvPr id="0" name=""/>
        <dsp:cNvSpPr/>
      </dsp:nvSpPr>
      <dsp:spPr>
        <a:xfrm>
          <a:off x="2294100" y="2690986"/>
          <a:ext cx="899719" cy="23239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49859" y="0"/>
              </a:lnTo>
              <a:lnTo>
                <a:pt x="449859" y="2323952"/>
              </a:lnTo>
              <a:lnTo>
                <a:pt x="899719" y="2323952"/>
              </a:lnTo>
            </a:path>
          </a:pathLst>
        </a:custGeom>
        <a:noFill/>
        <a:ln w="127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681659" y="3790661"/>
        <a:ext cx="124601" cy="124601"/>
      </dsp:txXfrm>
    </dsp:sp>
    <dsp:sp modelId="{2F952D5E-C996-4C1F-B2D1-F9ED803C0572}">
      <dsp:nvSpPr>
        <dsp:cNvPr id="0" name=""/>
        <dsp:cNvSpPr/>
      </dsp:nvSpPr>
      <dsp:spPr>
        <a:xfrm>
          <a:off x="2294100" y="2690986"/>
          <a:ext cx="899719" cy="15404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49859" y="0"/>
              </a:lnTo>
              <a:lnTo>
                <a:pt x="449859" y="1540405"/>
              </a:lnTo>
              <a:lnTo>
                <a:pt x="899719" y="1540405"/>
              </a:lnTo>
            </a:path>
          </a:pathLst>
        </a:custGeom>
        <a:noFill/>
        <a:ln w="127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2699362" y="3416590"/>
        <a:ext cx="89195" cy="89195"/>
      </dsp:txXfrm>
    </dsp:sp>
    <dsp:sp modelId="{AE66D0EF-FB4F-4B3E-ABE1-24D3676BF82C}">
      <dsp:nvSpPr>
        <dsp:cNvPr id="0" name=""/>
        <dsp:cNvSpPr/>
      </dsp:nvSpPr>
      <dsp:spPr>
        <a:xfrm>
          <a:off x="2294100" y="2690986"/>
          <a:ext cx="899719" cy="7568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49859" y="0"/>
              </a:lnTo>
              <a:lnTo>
                <a:pt x="449859" y="756857"/>
              </a:lnTo>
              <a:lnTo>
                <a:pt x="899719" y="756857"/>
              </a:lnTo>
            </a:path>
          </a:pathLst>
        </a:custGeom>
        <a:noFill/>
        <a:ln w="127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714567" y="3040021"/>
        <a:ext cx="58786" cy="58786"/>
      </dsp:txXfrm>
    </dsp:sp>
    <dsp:sp modelId="{439C611C-BCEB-4D92-90BB-CFD33DC87014}">
      <dsp:nvSpPr>
        <dsp:cNvPr id="0" name=""/>
        <dsp:cNvSpPr/>
      </dsp:nvSpPr>
      <dsp:spPr>
        <a:xfrm>
          <a:off x="2294100" y="2618576"/>
          <a:ext cx="89971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72410"/>
              </a:moveTo>
              <a:lnTo>
                <a:pt x="449859" y="72410"/>
              </a:lnTo>
              <a:lnTo>
                <a:pt x="449859" y="45720"/>
              </a:lnTo>
              <a:lnTo>
                <a:pt x="899719" y="45720"/>
              </a:lnTo>
            </a:path>
          </a:pathLst>
        </a:custGeom>
        <a:noFill/>
        <a:ln w="127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721457" y="2641793"/>
        <a:ext cx="45005" cy="45005"/>
      </dsp:txXfrm>
    </dsp:sp>
    <dsp:sp modelId="{93D27E14-B413-4B2F-8176-BD03B627DAFF}">
      <dsp:nvSpPr>
        <dsp:cNvPr id="0" name=""/>
        <dsp:cNvSpPr/>
      </dsp:nvSpPr>
      <dsp:spPr>
        <a:xfrm>
          <a:off x="2294100" y="1880748"/>
          <a:ext cx="899719" cy="810237"/>
        </a:xfrm>
        <a:custGeom>
          <a:avLst/>
          <a:gdLst/>
          <a:ahLst/>
          <a:cxnLst/>
          <a:rect l="0" t="0" r="0" b="0"/>
          <a:pathLst>
            <a:path>
              <a:moveTo>
                <a:pt x="0" y="810237"/>
              </a:moveTo>
              <a:lnTo>
                <a:pt x="449859" y="810237"/>
              </a:lnTo>
              <a:lnTo>
                <a:pt x="449859" y="0"/>
              </a:lnTo>
              <a:lnTo>
                <a:pt x="899719" y="0"/>
              </a:lnTo>
            </a:path>
          </a:pathLst>
        </a:custGeom>
        <a:noFill/>
        <a:ln w="127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>
        <a:off x="2713690" y="2255597"/>
        <a:ext cx="60538" cy="60538"/>
      </dsp:txXfrm>
    </dsp:sp>
    <dsp:sp modelId="{D68BB610-07D3-4943-AE4E-FF65A318D8EC}">
      <dsp:nvSpPr>
        <dsp:cNvPr id="0" name=""/>
        <dsp:cNvSpPr/>
      </dsp:nvSpPr>
      <dsp:spPr>
        <a:xfrm>
          <a:off x="2294100" y="1097200"/>
          <a:ext cx="899719" cy="1593785"/>
        </a:xfrm>
        <a:custGeom>
          <a:avLst/>
          <a:gdLst/>
          <a:ahLst/>
          <a:cxnLst/>
          <a:rect l="0" t="0" r="0" b="0"/>
          <a:pathLst>
            <a:path>
              <a:moveTo>
                <a:pt x="0" y="1593785"/>
              </a:moveTo>
              <a:lnTo>
                <a:pt x="449859" y="1593785"/>
              </a:lnTo>
              <a:lnTo>
                <a:pt x="449859" y="0"/>
              </a:lnTo>
              <a:lnTo>
                <a:pt x="899719" y="0"/>
              </a:lnTo>
            </a:path>
          </a:pathLst>
        </a:custGeom>
        <a:noFill/>
        <a:ln w="127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2698205" y="1848338"/>
        <a:ext cx="91510" cy="91510"/>
      </dsp:txXfrm>
    </dsp:sp>
    <dsp:sp modelId="{132CBF1C-DBCC-4B98-9431-015484AB297C}">
      <dsp:nvSpPr>
        <dsp:cNvPr id="0" name=""/>
        <dsp:cNvSpPr/>
      </dsp:nvSpPr>
      <dsp:spPr>
        <a:xfrm>
          <a:off x="2294100" y="313653"/>
          <a:ext cx="899719" cy="2377332"/>
        </a:xfrm>
        <a:custGeom>
          <a:avLst/>
          <a:gdLst/>
          <a:ahLst/>
          <a:cxnLst/>
          <a:rect l="0" t="0" r="0" b="0"/>
          <a:pathLst>
            <a:path>
              <a:moveTo>
                <a:pt x="0" y="2377332"/>
              </a:moveTo>
              <a:lnTo>
                <a:pt x="449859" y="2377332"/>
              </a:lnTo>
              <a:lnTo>
                <a:pt x="449859" y="0"/>
              </a:lnTo>
              <a:lnTo>
                <a:pt x="899719" y="0"/>
              </a:lnTo>
            </a:path>
          </a:pathLst>
        </a:custGeom>
        <a:noFill/>
        <a:ln w="12700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900" kern="1200"/>
        </a:p>
      </dsp:txBody>
      <dsp:txXfrm>
        <a:off x="2680412" y="1438772"/>
        <a:ext cx="127094" cy="127094"/>
      </dsp:txXfrm>
    </dsp:sp>
    <dsp:sp modelId="{71E4E65A-CA81-4996-9B28-3C4FF9DFF0F7}">
      <dsp:nvSpPr>
        <dsp:cNvPr id="0" name=""/>
        <dsp:cNvSpPr/>
      </dsp:nvSpPr>
      <dsp:spPr>
        <a:xfrm rot="16200000">
          <a:off x="331107" y="2377567"/>
          <a:ext cx="3299147" cy="62683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vert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altLang="zh-CN" sz="2200" kern="1200" dirty="0" smtClean="0"/>
            <a:t>Word 2010</a:t>
          </a:r>
          <a:r>
            <a:rPr lang="zh-CN" altLang="zh-CN" sz="2200" kern="1200" dirty="0" smtClean="0"/>
            <a:t>的特点</a:t>
          </a:r>
          <a:endParaRPr lang="zh-CN" altLang="en-US" sz="2200" kern="1200" dirty="0" smtClean="0"/>
        </a:p>
        <a:p>
          <a:pPr lvl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 dirty="0"/>
        </a:p>
      </dsp:txBody>
      <dsp:txXfrm>
        <a:off x="331107" y="2377567"/>
        <a:ext cx="3299147" cy="626838"/>
      </dsp:txXfrm>
    </dsp:sp>
    <dsp:sp modelId="{95D3E43D-0493-432B-BB93-B10602C9C527}">
      <dsp:nvSpPr>
        <dsp:cNvPr id="0" name=""/>
        <dsp:cNvSpPr/>
      </dsp:nvSpPr>
      <dsp:spPr>
        <a:xfrm>
          <a:off x="3193819" y="234"/>
          <a:ext cx="2422803" cy="626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直观友好的操作界面</a:t>
          </a:r>
          <a:endParaRPr lang="zh-CN" altLang="en-US" sz="1900" kern="1200" dirty="0"/>
        </a:p>
      </dsp:txBody>
      <dsp:txXfrm>
        <a:off x="3193819" y="234"/>
        <a:ext cx="2422803" cy="626838"/>
      </dsp:txXfrm>
    </dsp:sp>
    <dsp:sp modelId="{965B1AC0-A630-45E0-86E2-4152DF2ACB34}">
      <dsp:nvSpPr>
        <dsp:cNvPr id="0" name=""/>
        <dsp:cNvSpPr/>
      </dsp:nvSpPr>
      <dsp:spPr>
        <a:xfrm>
          <a:off x="3193819" y="783781"/>
          <a:ext cx="2056028" cy="626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多媒体混排</a:t>
          </a:r>
          <a:endParaRPr lang="zh-CN" altLang="en-US" sz="1900" kern="1200" dirty="0"/>
        </a:p>
      </dsp:txBody>
      <dsp:txXfrm>
        <a:off x="3193819" y="783781"/>
        <a:ext cx="2056028" cy="626838"/>
      </dsp:txXfrm>
    </dsp:sp>
    <dsp:sp modelId="{0ED047D8-742C-4AF5-B89A-F9788A958CF1}">
      <dsp:nvSpPr>
        <dsp:cNvPr id="0" name=""/>
        <dsp:cNvSpPr/>
      </dsp:nvSpPr>
      <dsp:spPr>
        <a:xfrm>
          <a:off x="3193819" y="1567329"/>
          <a:ext cx="2056028" cy="626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强大的制表功能</a:t>
          </a:r>
          <a:endParaRPr lang="zh-CN" altLang="en-US" sz="1900" kern="1200" dirty="0"/>
        </a:p>
      </dsp:txBody>
      <dsp:txXfrm>
        <a:off x="3193819" y="1567329"/>
        <a:ext cx="2056028" cy="626838"/>
      </dsp:txXfrm>
    </dsp:sp>
    <dsp:sp modelId="{A5280389-2205-4BCF-97F0-C8C1C8506F15}">
      <dsp:nvSpPr>
        <dsp:cNvPr id="0" name=""/>
        <dsp:cNvSpPr/>
      </dsp:nvSpPr>
      <dsp:spPr>
        <a:xfrm>
          <a:off x="3193819" y="2350876"/>
          <a:ext cx="2056028" cy="626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自动功能</a:t>
          </a:r>
          <a:endParaRPr lang="zh-CN" altLang="en-US" sz="1900" kern="1200" dirty="0"/>
        </a:p>
      </dsp:txBody>
      <dsp:txXfrm>
        <a:off x="3193819" y="2350876"/>
        <a:ext cx="2056028" cy="626838"/>
      </dsp:txXfrm>
    </dsp:sp>
    <dsp:sp modelId="{50FD05BC-11F9-4D77-9BBD-0350ECCECA76}">
      <dsp:nvSpPr>
        <dsp:cNvPr id="0" name=""/>
        <dsp:cNvSpPr/>
      </dsp:nvSpPr>
      <dsp:spPr>
        <a:xfrm>
          <a:off x="3193819" y="3134424"/>
          <a:ext cx="2056028" cy="626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模板与向导功能</a:t>
          </a:r>
          <a:endParaRPr lang="zh-CN" altLang="en-US" sz="1900" kern="1200" dirty="0"/>
        </a:p>
      </dsp:txBody>
      <dsp:txXfrm>
        <a:off x="3193819" y="3134424"/>
        <a:ext cx="2056028" cy="626838"/>
      </dsp:txXfrm>
    </dsp:sp>
    <dsp:sp modelId="{8D9E258B-5621-474C-B055-D1DD38739476}">
      <dsp:nvSpPr>
        <dsp:cNvPr id="0" name=""/>
        <dsp:cNvSpPr/>
      </dsp:nvSpPr>
      <dsp:spPr>
        <a:xfrm>
          <a:off x="3193819" y="3917972"/>
          <a:ext cx="2056028" cy="626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Web</a:t>
          </a:r>
          <a:r>
            <a:rPr lang="zh-CN" sz="1900" kern="1200" dirty="0" smtClean="0"/>
            <a:t>工具支持</a:t>
          </a:r>
          <a:endParaRPr lang="zh-CN" altLang="en-US" sz="1900" kern="1200" dirty="0"/>
        </a:p>
      </dsp:txBody>
      <dsp:txXfrm>
        <a:off x="3193819" y="3917972"/>
        <a:ext cx="2056028" cy="626838"/>
      </dsp:txXfrm>
    </dsp:sp>
    <dsp:sp modelId="{92C6F080-515B-4DBD-B981-11671F432D83}">
      <dsp:nvSpPr>
        <dsp:cNvPr id="0" name=""/>
        <dsp:cNvSpPr/>
      </dsp:nvSpPr>
      <dsp:spPr>
        <a:xfrm>
          <a:off x="3193819" y="4701519"/>
          <a:ext cx="2056028" cy="626838"/>
        </a:xfrm>
        <a:prstGeom prst="rect">
          <a:avLst/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强大的打印功能</a:t>
          </a:r>
          <a:endParaRPr lang="zh-CN" altLang="en-US" sz="1900" kern="1200" dirty="0"/>
        </a:p>
      </dsp:txBody>
      <dsp:txXfrm>
        <a:off x="3193819" y="4701519"/>
        <a:ext cx="2056028" cy="62683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FB3504-A01C-4D29-8BBF-AF68D7764BF3}">
      <dsp:nvSpPr>
        <dsp:cNvPr id="0" name=""/>
        <dsp:cNvSpPr/>
      </dsp:nvSpPr>
      <dsp:spPr>
        <a:xfrm>
          <a:off x="0" y="0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9ADD16-7985-415F-BD12-0B28C636B105}">
      <dsp:nvSpPr>
        <dsp:cNvPr id="0" name=""/>
        <dsp:cNvSpPr/>
      </dsp:nvSpPr>
      <dsp:spPr>
        <a:xfrm>
          <a:off x="0" y="0"/>
          <a:ext cx="1554480" cy="457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700" kern="1200" dirty="0" smtClean="0"/>
            <a:t>恢复操作的实现方法</a:t>
          </a:r>
          <a:endParaRPr lang="zh-CN" altLang="en-US" sz="4700" kern="1200" dirty="0"/>
        </a:p>
      </dsp:txBody>
      <dsp:txXfrm>
        <a:off x="0" y="0"/>
        <a:ext cx="1554480" cy="4572000"/>
      </dsp:txXfrm>
    </dsp:sp>
    <dsp:sp modelId="{0A13FDF9-619E-47AF-B24B-D76C032AD5B5}">
      <dsp:nvSpPr>
        <dsp:cNvPr id="0" name=""/>
        <dsp:cNvSpPr/>
      </dsp:nvSpPr>
      <dsp:spPr>
        <a:xfrm>
          <a:off x="1671066" y="106263"/>
          <a:ext cx="6101334" cy="2125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 dirty="0" smtClean="0"/>
            <a:t>单击快速访问工具栏上的</a:t>
          </a:r>
          <a:r>
            <a:rPr lang="en-US" sz="2500" kern="1200" dirty="0" smtClean="0"/>
            <a:t>“</a:t>
          </a:r>
          <a:r>
            <a:rPr lang="zh-CN" sz="2500" kern="1200" dirty="0" smtClean="0"/>
            <a:t>恢复</a:t>
          </a:r>
          <a:r>
            <a:rPr lang="en-US" sz="2500" kern="1200" dirty="0" smtClean="0"/>
            <a:t>”</a:t>
          </a:r>
          <a:r>
            <a:rPr lang="zh-CN" sz="2500" kern="1200" dirty="0" smtClean="0"/>
            <a:t>按钮</a:t>
          </a:r>
          <a:r>
            <a:rPr lang="en-US" sz="2500" kern="1200" dirty="0" smtClean="0"/>
            <a:t> </a:t>
          </a:r>
          <a:r>
            <a:rPr lang="zh-CN" sz="2500" kern="1200" dirty="0" smtClean="0"/>
            <a:t>，可以恢复前一操作，如果单击该按钮右边的下三角按钮，可以打开</a:t>
          </a:r>
          <a:r>
            <a:rPr lang="en-US" sz="2500" kern="1200" dirty="0" smtClean="0"/>
            <a:t>“</a:t>
          </a:r>
          <a:r>
            <a:rPr lang="zh-CN" sz="2500" kern="1200" dirty="0" smtClean="0"/>
            <a:t>恢复</a:t>
          </a:r>
          <a:r>
            <a:rPr lang="en-US" sz="2500" kern="1200" dirty="0" smtClean="0"/>
            <a:t>”</a:t>
          </a:r>
          <a:r>
            <a:rPr lang="zh-CN" sz="2500" kern="1200" dirty="0" smtClean="0"/>
            <a:t>下拉列表框，从中可以选择恢复到某一指定的操作</a:t>
          </a:r>
          <a:endParaRPr lang="zh-CN" altLang="en-US" sz="2500" kern="1200" dirty="0"/>
        </a:p>
      </dsp:txBody>
      <dsp:txXfrm>
        <a:off x="1671066" y="106263"/>
        <a:ext cx="6101334" cy="2125265"/>
      </dsp:txXfrm>
    </dsp:sp>
    <dsp:sp modelId="{91363D2A-3E91-4ED2-A032-624642E73174}">
      <dsp:nvSpPr>
        <dsp:cNvPr id="0" name=""/>
        <dsp:cNvSpPr/>
      </dsp:nvSpPr>
      <dsp:spPr>
        <a:xfrm>
          <a:off x="1554480" y="2231528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C6E38D-E937-4BC7-9BB7-32A6019F416C}">
      <dsp:nvSpPr>
        <dsp:cNvPr id="0" name=""/>
        <dsp:cNvSpPr/>
      </dsp:nvSpPr>
      <dsp:spPr>
        <a:xfrm>
          <a:off x="1671066" y="2337792"/>
          <a:ext cx="6101334" cy="21252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 dirty="0" smtClean="0"/>
            <a:t>按</a:t>
          </a:r>
          <a:r>
            <a:rPr lang="en-US" sz="2500" kern="1200" dirty="0" err="1" smtClean="0"/>
            <a:t>Ctrl+Y</a:t>
          </a:r>
          <a:r>
            <a:rPr lang="zh-CN" sz="2500" kern="1200" dirty="0" smtClean="0"/>
            <a:t>组合键一次可以恢复前一操作，反复按</a:t>
          </a:r>
          <a:r>
            <a:rPr lang="en-US" sz="2500" kern="1200" dirty="0" err="1" smtClean="0"/>
            <a:t>Ctrl+Y</a:t>
          </a:r>
          <a:r>
            <a:rPr lang="zh-CN" sz="2500" kern="1200" dirty="0" smtClean="0"/>
            <a:t>组合键可以恢复前面的多个操作，直到无法恢复</a:t>
          </a:r>
          <a:endParaRPr lang="zh-CN" altLang="en-US" sz="2500" kern="1200" dirty="0"/>
        </a:p>
      </dsp:txBody>
      <dsp:txXfrm>
        <a:off x="1671066" y="2337792"/>
        <a:ext cx="6101334" cy="2125265"/>
      </dsp:txXfrm>
    </dsp:sp>
    <dsp:sp modelId="{2A446C64-C640-4763-8376-A3DD67223461}">
      <dsp:nvSpPr>
        <dsp:cNvPr id="0" name=""/>
        <dsp:cNvSpPr/>
      </dsp:nvSpPr>
      <dsp:spPr>
        <a:xfrm>
          <a:off x="1554480" y="4463057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6DD731-EBBB-4A7C-BD98-CB6103D4C5C2}">
      <dsp:nvSpPr>
        <dsp:cNvPr id="0" name=""/>
        <dsp:cNvSpPr/>
      </dsp:nvSpPr>
      <dsp:spPr>
        <a:xfrm>
          <a:off x="0" y="1903872"/>
          <a:ext cx="7128792" cy="120998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1600" kern="1200" dirty="0" smtClean="0"/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 smtClean="0"/>
            <a:t>在搜索框中输入要查找的文本内容</a:t>
          </a:r>
          <a:r>
            <a:rPr lang="en-US" sz="1600" kern="1200" dirty="0" smtClean="0"/>
            <a:t>“</a:t>
          </a:r>
          <a:r>
            <a:rPr lang="zh-CN" sz="1600" kern="1200" dirty="0" smtClean="0"/>
            <a:t>文档</a:t>
          </a:r>
          <a:r>
            <a:rPr lang="en-US" sz="1600" kern="1200" dirty="0" smtClean="0"/>
            <a:t>”</a:t>
          </a:r>
          <a:r>
            <a:rPr lang="zh-CN" sz="1600" kern="1200" dirty="0" smtClean="0"/>
            <a:t>，文档中所有的</a:t>
          </a:r>
          <a:r>
            <a:rPr lang="en-US" sz="1600" kern="1200" dirty="0" smtClean="0"/>
            <a:t>“</a:t>
          </a:r>
          <a:r>
            <a:rPr lang="zh-CN" sz="1600" kern="1200" dirty="0" smtClean="0"/>
            <a:t>文档</a:t>
          </a:r>
          <a:r>
            <a:rPr lang="en-US" sz="1600" kern="1200" dirty="0" smtClean="0"/>
            <a:t>”</a:t>
          </a:r>
          <a:r>
            <a:rPr lang="zh-CN" sz="1600" kern="1200" dirty="0" smtClean="0"/>
            <a:t>字样突出显示。单击“导航”窗格中某个匹配项，文档编辑区中显示的是该项对应的正文内容，匹配文本反向显示。</a:t>
          </a:r>
          <a:endParaRPr lang="zh-CN" altLang="en-US" sz="1600" kern="1200" dirty="0"/>
        </a:p>
      </dsp:txBody>
      <dsp:txXfrm>
        <a:off x="0" y="1903872"/>
        <a:ext cx="7128792" cy="653392"/>
      </dsp:txXfrm>
    </dsp:sp>
    <dsp:sp modelId="{70D7BF41-5829-4D9B-BAE7-A6C42A4E5667}">
      <dsp:nvSpPr>
        <dsp:cNvPr id="0" name=""/>
        <dsp:cNvSpPr/>
      </dsp:nvSpPr>
      <dsp:spPr>
        <a:xfrm>
          <a:off x="0" y="2988959"/>
          <a:ext cx="3564395" cy="46590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0" y="2988959"/>
        <a:ext cx="3564395" cy="465907"/>
      </dsp:txXfrm>
    </dsp:sp>
    <dsp:sp modelId="{04C2D565-E457-46E3-8A9B-009747EDF3E5}">
      <dsp:nvSpPr>
        <dsp:cNvPr id="0" name=""/>
        <dsp:cNvSpPr/>
      </dsp:nvSpPr>
      <dsp:spPr>
        <a:xfrm>
          <a:off x="3564396" y="2988959"/>
          <a:ext cx="3564395" cy="46590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31750" rIns="17780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500" kern="1200"/>
        </a:p>
      </dsp:txBody>
      <dsp:txXfrm>
        <a:off x="3564396" y="2988959"/>
        <a:ext cx="3564395" cy="465907"/>
      </dsp:txXfrm>
    </dsp:sp>
    <dsp:sp modelId="{7B49F86D-A68F-4857-9FBD-BF3002840F1E}">
      <dsp:nvSpPr>
        <dsp:cNvPr id="0" name=""/>
        <dsp:cNvSpPr/>
      </dsp:nvSpPr>
      <dsp:spPr>
        <a:xfrm rot="10800000">
          <a:off x="0" y="1517"/>
          <a:ext cx="7128792" cy="194513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800" kern="1200" dirty="0" smtClean="0"/>
            <a:t>选择“开始”选项卡</a:t>
          </a:r>
          <a:r>
            <a:rPr lang="en-US" altLang="zh-CN" sz="1800" kern="1200" dirty="0" smtClean="0"/>
            <a:t>→</a:t>
          </a:r>
          <a:r>
            <a:rPr lang="zh-CN" altLang="zh-CN" sz="1800" kern="1200" dirty="0" smtClean="0"/>
            <a:t>“编辑”组</a:t>
          </a:r>
          <a:r>
            <a:rPr lang="en-US" altLang="zh-CN" sz="1800" kern="1200" dirty="0" smtClean="0"/>
            <a:t>→</a:t>
          </a:r>
          <a:r>
            <a:rPr lang="zh-CN" altLang="zh-CN" sz="1800" kern="1200" dirty="0" smtClean="0"/>
            <a:t>“查找”，或按快捷键</a:t>
          </a:r>
          <a:r>
            <a:rPr lang="en-US" altLang="zh-CN" sz="1800" kern="1200" dirty="0" err="1" smtClean="0"/>
            <a:t>Ctrl+F</a:t>
          </a:r>
          <a:r>
            <a:rPr lang="zh-CN" altLang="zh-CN" sz="1800" kern="1200" dirty="0" smtClean="0"/>
            <a:t>，窗口左侧弹出“导航”任务窗格</a:t>
          </a:r>
          <a:endParaRPr lang="zh-CN" altLang="en-US" sz="1800" kern="1200" dirty="0"/>
        </a:p>
      </dsp:txBody>
      <dsp:txXfrm rot="-10800000">
        <a:off x="0" y="1517"/>
        <a:ext cx="7128792" cy="682743"/>
      </dsp:txXfrm>
    </dsp:sp>
    <dsp:sp modelId="{5D1303DA-375A-4438-92C8-873E1B77F3A2}">
      <dsp:nvSpPr>
        <dsp:cNvPr id="0" name=""/>
        <dsp:cNvSpPr/>
      </dsp:nvSpPr>
      <dsp:spPr>
        <a:xfrm>
          <a:off x="0" y="750294"/>
          <a:ext cx="3564395" cy="4519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 dirty="0"/>
        </a:p>
      </dsp:txBody>
      <dsp:txXfrm>
        <a:off x="0" y="750294"/>
        <a:ext cx="3564395" cy="451969"/>
      </dsp:txXfrm>
    </dsp:sp>
    <dsp:sp modelId="{72D87DE6-920B-4733-A626-57B3F7DBE60D}">
      <dsp:nvSpPr>
        <dsp:cNvPr id="0" name=""/>
        <dsp:cNvSpPr/>
      </dsp:nvSpPr>
      <dsp:spPr>
        <a:xfrm>
          <a:off x="3564396" y="750294"/>
          <a:ext cx="3564395" cy="45196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400" kern="1200" dirty="0"/>
        </a:p>
      </dsp:txBody>
      <dsp:txXfrm>
        <a:off x="3564396" y="750294"/>
        <a:ext cx="3564395" cy="45196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8652EE-6449-4D8D-8238-8BC9BBDCC40E}">
      <dsp:nvSpPr>
        <dsp:cNvPr id="0" name=""/>
        <dsp:cNvSpPr/>
      </dsp:nvSpPr>
      <dsp:spPr>
        <a:xfrm>
          <a:off x="0" y="284473"/>
          <a:ext cx="7128792" cy="103822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164818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（</a:t>
          </a:r>
          <a:r>
            <a:rPr lang="en-US" altLang="zh-CN" sz="1800" kern="1200" dirty="0" smtClean="0"/>
            <a:t>1</a:t>
          </a:r>
          <a:r>
            <a:rPr lang="zh-CN" altLang="en-US" sz="1800" kern="1200" dirty="0" smtClean="0"/>
            <a:t>）</a:t>
          </a:r>
          <a:endParaRPr lang="zh-CN" altLang="en-US" sz="1800" kern="1200" dirty="0"/>
        </a:p>
      </dsp:txBody>
      <dsp:txXfrm>
        <a:off x="0" y="544029"/>
        <a:ext cx="6869236" cy="519111"/>
      </dsp:txXfrm>
    </dsp:sp>
    <dsp:sp modelId="{897F5E24-48A0-453B-9AF9-1FC36DB8657D}">
      <dsp:nvSpPr>
        <dsp:cNvPr id="0" name=""/>
        <dsp:cNvSpPr/>
      </dsp:nvSpPr>
      <dsp:spPr>
        <a:xfrm>
          <a:off x="0" y="1085093"/>
          <a:ext cx="2195667" cy="20000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 dirty="0" smtClean="0"/>
            <a:t>选择“插入”选项卡</a:t>
          </a:r>
          <a:r>
            <a:rPr lang="en-US" sz="1500" kern="1200" dirty="0" smtClean="0"/>
            <a:t>→</a:t>
          </a:r>
          <a:r>
            <a:rPr lang="zh-CN" sz="1500" kern="1200" dirty="0" smtClean="0"/>
            <a:t>“符号”组</a:t>
          </a:r>
          <a:r>
            <a:rPr lang="en-US" sz="1500" kern="1200" dirty="0" smtClean="0"/>
            <a:t>→</a:t>
          </a:r>
          <a:r>
            <a:rPr lang="zh-CN" sz="1500" kern="1200" dirty="0" smtClean="0"/>
            <a:t>“符号”按钮</a:t>
          </a:r>
          <a:r>
            <a:rPr lang="en-US" sz="1500" kern="1200" dirty="0" smtClean="0"/>
            <a:t>→</a:t>
          </a:r>
          <a:r>
            <a:rPr lang="zh-CN" sz="1500" kern="1200" dirty="0" smtClean="0"/>
            <a:t>“其它符号”按钮，打开“符号”对话框</a:t>
          </a:r>
          <a:endParaRPr lang="zh-CN" altLang="en-US" sz="1500" kern="1200" dirty="0"/>
        </a:p>
      </dsp:txBody>
      <dsp:txXfrm>
        <a:off x="0" y="1085093"/>
        <a:ext cx="2195667" cy="2000001"/>
      </dsp:txXfrm>
    </dsp:sp>
    <dsp:sp modelId="{49A1D4EF-83B8-42BD-A704-D487C005186A}">
      <dsp:nvSpPr>
        <dsp:cNvPr id="0" name=""/>
        <dsp:cNvSpPr/>
      </dsp:nvSpPr>
      <dsp:spPr>
        <a:xfrm>
          <a:off x="2195667" y="630548"/>
          <a:ext cx="4933124" cy="103822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164818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（</a:t>
          </a:r>
          <a:r>
            <a:rPr lang="en-US" altLang="zh-CN" sz="1800" kern="1200" dirty="0" smtClean="0"/>
            <a:t>2</a:t>
          </a:r>
          <a:r>
            <a:rPr lang="zh-CN" altLang="en-US" sz="1800" kern="1200" dirty="0" smtClean="0"/>
            <a:t>）</a:t>
          </a:r>
          <a:endParaRPr lang="zh-CN" altLang="en-US" sz="1800" kern="1200" dirty="0"/>
        </a:p>
      </dsp:txBody>
      <dsp:txXfrm>
        <a:off x="2195667" y="890104"/>
        <a:ext cx="4673568" cy="519111"/>
      </dsp:txXfrm>
    </dsp:sp>
    <dsp:sp modelId="{CD32341C-A67C-4E94-84F8-75F8D1511CC3}">
      <dsp:nvSpPr>
        <dsp:cNvPr id="0" name=""/>
        <dsp:cNvSpPr/>
      </dsp:nvSpPr>
      <dsp:spPr>
        <a:xfrm>
          <a:off x="2195667" y="1431168"/>
          <a:ext cx="2195667" cy="200000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 dirty="0" smtClean="0"/>
            <a:t>单击“自动更正”按钮，打开 “自动更正”对话框</a:t>
          </a:r>
          <a:endParaRPr lang="zh-CN" altLang="en-US" sz="1500" kern="1200" dirty="0"/>
        </a:p>
      </dsp:txBody>
      <dsp:txXfrm>
        <a:off x="2195667" y="1431168"/>
        <a:ext cx="2195667" cy="2000001"/>
      </dsp:txXfrm>
    </dsp:sp>
    <dsp:sp modelId="{69AA817B-311D-45FB-AAD6-AA8DCECA0E2B}">
      <dsp:nvSpPr>
        <dsp:cNvPr id="0" name=""/>
        <dsp:cNvSpPr/>
      </dsp:nvSpPr>
      <dsp:spPr>
        <a:xfrm>
          <a:off x="4391335" y="976622"/>
          <a:ext cx="2737456" cy="1038223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254000" bIns="164818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（</a:t>
          </a:r>
          <a:r>
            <a:rPr lang="en-US" altLang="zh-CN" sz="1800" kern="1200" dirty="0" smtClean="0"/>
            <a:t>3</a:t>
          </a:r>
          <a:r>
            <a:rPr lang="zh-CN" altLang="en-US" sz="1800" kern="1200" dirty="0" smtClean="0"/>
            <a:t>）</a:t>
          </a:r>
          <a:endParaRPr lang="zh-CN" altLang="en-US" sz="1800" kern="1200" dirty="0"/>
        </a:p>
      </dsp:txBody>
      <dsp:txXfrm>
        <a:off x="4391335" y="1236178"/>
        <a:ext cx="2477900" cy="519111"/>
      </dsp:txXfrm>
    </dsp:sp>
    <dsp:sp modelId="{17A0C277-D4D5-4651-9EA1-D22A262F82F0}">
      <dsp:nvSpPr>
        <dsp:cNvPr id="0" name=""/>
        <dsp:cNvSpPr/>
      </dsp:nvSpPr>
      <dsp:spPr>
        <a:xfrm>
          <a:off x="4391335" y="1777243"/>
          <a:ext cx="2195667" cy="19707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500" kern="1200" dirty="0" smtClean="0"/>
            <a:t>添加“自动更正”条目的符号（例如</a:t>
          </a:r>
          <a:r>
            <a:rPr lang="en-US" sz="1500" kern="1200" dirty="0" smtClean="0"/>
            <a:t>“</a:t>
          </a:r>
          <a:r>
            <a:rPr lang="en-US" sz="1500" kern="1200" dirty="0" err="1" smtClean="0"/>
            <a:t>ckj</a:t>
          </a:r>
          <a:r>
            <a:rPr lang="en-US" sz="1500" kern="1200" dirty="0" smtClean="0"/>
            <a:t>”</a:t>
          </a:r>
          <a:r>
            <a:rPr lang="zh-CN" sz="1500" kern="1200" dirty="0" smtClean="0"/>
            <a:t>），在“</a:t>
          </a:r>
          <a:r>
            <a:rPr lang="en-US" sz="1500" kern="1200" dirty="0" err="1" smtClean="0">
              <a:hlinkClick xmlns:r="http://schemas.openxmlformats.org/officeDocument/2006/relationships" r:id="rId1"/>
            </a:rPr>
            <a:t>替换</a:t>
          </a:r>
          <a:r>
            <a:rPr lang="zh-CN" sz="1500" kern="1200" dirty="0" smtClean="0"/>
            <a:t>”编辑框中输入</a:t>
          </a:r>
          <a:r>
            <a:rPr lang="en-US" sz="1500" kern="1200" dirty="0" smtClean="0"/>
            <a:t>“</a:t>
          </a:r>
          <a:r>
            <a:rPr lang="en-US" sz="1500" kern="1200" dirty="0" err="1" smtClean="0"/>
            <a:t>ckj</a:t>
          </a:r>
          <a:r>
            <a:rPr lang="en-US" sz="1500" kern="1200" dirty="0" smtClean="0"/>
            <a:t>”</a:t>
          </a:r>
          <a:r>
            <a:rPr lang="zh-CN" sz="1500" kern="1200" dirty="0" smtClean="0"/>
            <a:t>，在</a:t>
          </a:r>
          <a:r>
            <a:rPr lang="en-US" sz="1500" kern="1200" dirty="0" smtClean="0"/>
            <a:t>“</a:t>
          </a:r>
          <a:r>
            <a:rPr lang="zh-CN" sz="1500" kern="1200" dirty="0" smtClean="0"/>
            <a:t>替换为</a:t>
          </a:r>
          <a:r>
            <a:rPr lang="en-US" sz="1500" kern="1200" dirty="0" smtClean="0"/>
            <a:t>”</a:t>
          </a:r>
          <a:r>
            <a:rPr lang="zh-CN" sz="1500" kern="1200" dirty="0" smtClean="0"/>
            <a:t>编辑框中输入替换后的内容（例如</a:t>
          </a:r>
          <a:r>
            <a:rPr lang="en-US" sz="1500" kern="1200" dirty="0" smtClean="0"/>
            <a:t>“</a:t>
          </a:r>
          <a:r>
            <a:rPr lang="zh-CN" sz="1500" kern="1200" dirty="0" smtClean="0"/>
            <a:t>长春科技学院</a:t>
          </a:r>
          <a:r>
            <a:rPr lang="en-US" sz="1500" kern="1200" dirty="0" smtClean="0"/>
            <a:t>”</a:t>
          </a:r>
          <a:r>
            <a:rPr lang="zh-CN" sz="1500" kern="1200" dirty="0" smtClean="0"/>
            <a:t>），并依次单击“添加”、“确定”按钮</a:t>
          </a:r>
          <a:endParaRPr lang="zh-CN" altLang="en-US" sz="1500" kern="1200" dirty="0"/>
        </a:p>
      </dsp:txBody>
      <dsp:txXfrm>
        <a:off x="4391335" y="1777243"/>
        <a:ext cx="2195667" cy="1970731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EFF670-F431-449D-B7B4-D33054C0B58C}">
      <dsp:nvSpPr>
        <dsp:cNvPr id="0" name=""/>
        <dsp:cNvSpPr/>
      </dsp:nvSpPr>
      <dsp:spPr>
        <a:xfrm rot="5400000">
          <a:off x="380755" y="1327890"/>
          <a:ext cx="1139501" cy="189610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C023B5-0C20-45BC-8B54-8A6407029EB1}">
      <dsp:nvSpPr>
        <dsp:cNvPr id="0" name=""/>
        <dsp:cNvSpPr/>
      </dsp:nvSpPr>
      <dsp:spPr>
        <a:xfrm>
          <a:off x="190544" y="1894416"/>
          <a:ext cx="1711813" cy="1500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700" kern="1200" dirty="0" smtClean="0"/>
            <a:t>“字体”</a:t>
          </a:r>
          <a:endParaRPr lang="zh-CN" altLang="en-US" sz="3700" kern="1200" dirty="0"/>
        </a:p>
      </dsp:txBody>
      <dsp:txXfrm>
        <a:off x="190544" y="1894416"/>
        <a:ext cx="1711813" cy="1500505"/>
      </dsp:txXfrm>
    </dsp:sp>
    <dsp:sp modelId="{798C762E-9046-4C6C-9B5C-E5A63289B4AF}">
      <dsp:nvSpPr>
        <dsp:cNvPr id="0" name=""/>
        <dsp:cNvSpPr/>
      </dsp:nvSpPr>
      <dsp:spPr>
        <a:xfrm>
          <a:off x="1579374" y="1188296"/>
          <a:ext cx="322983" cy="32298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52D68E-0BDE-402B-8677-D695D4EBBD32}">
      <dsp:nvSpPr>
        <dsp:cNvPr id="0" name=""/>
        <dsp:cNvSpPr/>
      </dsp:nvSpPr>
      <dsp:spPr>
        <a:xfrm rot="5400000">
          <a:off x="2476349" y="809333"/>
          <a:ext cx="1139501" cy="189610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F5CAA5-8530-4F13-A28A-D4C5D859500D}">
      <dsp:nvSpPr>
        <dsp:cNvPr id="0" name=""/>
        <dsp:cNvSpPr/>
      </dsp:nvSpPr>
      <dsp:spPr>
        <a:xfrm>
          <a:off x="2286138" y="1375860"/>
          <a:ext cx="1711813" cy="1500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700" kern="1200" dirty="0" smtClean="0"/>
            <a:t>“字符间距”</a:t>
          </a:r>
          <a:endParaRPr lang="zh-CN" altLang="en-US" sz="3700" kern="1200" dirty="0"/>
        </a:p>
      </dsp:txBody>
      <dsp:txXfrm>
        <a:off x="2286138" y="1375860"/>
        <a:ext cx="1711813" cy="1500505"/>
      </dsp:txXfrm>
    </dsp:sp>
    <dsp:sp modelId="{02F8733E-CAC4-42BC-8E4A-E7A96AD8761B}">
      <dsp:nvSpPr>
        <dsp:cNvPr id="0" name=""/>
        <dsp:cNvSpPr/>
      </dsp:nvSpPr>
      <dsp:spPr>
        <a:xfrm>
          <a:off x="3674968" y="669740"/>
          <a:ext cx="322983" cy="32298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9E4243-D7D8-4BB9-ACC0-8D86BC89981B}">
      <dsp:nvSpPr>
        <dsp:cNvPr id="0" name=""/>
        <dsp:cNvSpPr/>
      </dsp:nvSpPr>
      <dsp:spPr>
        <a:xfrm rot="5400000">
          <a:off x="4571943" y="290776"/>
          <a:ext cx="1139501" cy="189610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7FF381-AEB2-4239-8D1F-21B6E4161596}">
      <dsp:nvSpPr>
        <dsp:cNvPr id="0" name=""/>
        <dsp:cNvSpPr/>
      </dsp:nvSpPr>
      <dsp:spPr>
        <a:xfrm>
          <a:off x="4381732" y="857303"/>
          <a:ext cx="1711813" cy="1500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700" kern="1200" dirty="0" smtClean="0"/>
            <a:t>“文字效果”</a:t>
          </a:r>
          <a:endParaRPr lang="zh-CN" altLang="en-US" sz="3700" kern="1200" dirty="0"/>
        </a:p>
      </dsp:txBody>
      <dsp:txXfrm>
        <a:off x="4381732" y="857303"/>
        <a:ext cx="1711813" cy="150050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4E43BF-A1BF-4C82-9A5C-EF14E9347DD1}">
      <dsp:nvSpPr>
        <dsp:cNvPr id="0" name=""/>
        <dsp:cNvSpPr/>
      </dsp:nvSpPr>
      <dsp:spPr>
        <a:xfrm rot="4396374">
          <a:off x="845269" y="808704"/>
          <a:ext cx="3508285" cy="2446591"/>
        </a:xfrm>
        <a:prstGeom prst="swooshArrow">
          <a:avLst>
            <a:gd name="adj1" fmla="val 16310"/>
            <a:gd name="adj2" fmla="val 313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7975DC4-2E9B-4FFE-A9A2-E9DF328A1CFD}">
      <dsp:nvSpPr>
        <dsp:cNvPr id="0" name=""/>
        <dsp:cNvSpPr/>
      </dsp:nvSpPr>
      <dsp:spPr>
        <a:xfrm>
          <a:off x="2159484" y="1128166"/>
          <a:ext cx="88595" cy="88595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0694BF4-2973-4535-A190-43069943FD9F}">
      <dsp:nvSpPr>
        <dsp:cNvPr id="0" name=""/>
        <dsp:cNvSpPr/>
      </dsp:nvSpPr>
      <dsp:spPr>
        <a:xfrm>
          <a:off x="2766117" y="1617472"/>
          <a:ext cx="88595" cy="88595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6686989-0FBE-4C46-BC2D-BB972853FCC3}">
      <dsp:nvSpPr>
        <dsp:cNvPr id="0" name=""/>
        <dsp:cNvSpPr/>
      </dsp:nvSpPr>
      <dsp:spPr>
        <a:xfrm>
          <a:off x="3220757" y="2189683"/>
          <a:ext cx="88595" cy="88595"/>
        </a:xfrm>
        <a:prstGeom prst="ellips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389A360-5232-4164-B443-24D843713A25}">
      <dsp:nvSpPr>
        <dsp:cNvPr id="0" name=""/>
        <dsp:cNvSpPr/>
      </dsp:nvSpPr>
      <dsp:spPr>
        <a:xfrm>
          <a:off x="610084" y="0"/>
          <a:ext cx="1654048" cy="65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段落对齐方式</a:t>
          </a:r>
          <a:endParaRPr lang="zh-CN" altLang="en-US" sz="2000" kern="1200" dirty="0"/>
        </a:p>
      </dsp:txBody>
      <dsp:txXfrm>
        <a:off x="610084" y="0"/>
        <a:ext cx="1654048" cy="650240"/>
      </dsp:txXfrm>
    </dsp:sp>
    <dsp:sp modelId="{9777B785-4EF2-4B4C-A1CC-C798F6B91410}">
      <dsp:nvSpPr>
        <dsp:cNvPr id="0" name=""/>
        <dsp:cNvSpPr/>
      </dsp:nvSpPr>
      <dsp:spPr>
        <a:xfrm>
          <a:off x="2666468" y="847344"/>
          <a:ext cx="2414016" cy="65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段落缩进</a:t>
          </a:r>
          <a:endParaRPr lang="zh-CN" altLang="en-US" sz="2000" kern="1200" dirty="0"/>
        </a:p>
      </dsp:txBody>
      <dsp:txXfrm>
        <a:off x="2666468" y="847344"/>
        <a:ext cx="2414016" cy="650240"/>
      </dsp:txXfrm>
    </dsp:sp>
    <dsp:sp modelId="{677CDC3E-0646-47C8-8CE8-2971CADB1977}">
      <dsp:nvSpPr>
        <dsp:cNvPr id="0" name=""/>
        <dsp:cNvSpPr/>
      </dsp:nvSpPr>
      <dsp:spPr>
        <a:xfrm>
          <a:off x="610084" y="1336649"/>
          <a:ext cx="1922272" cy="65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行间距</a:t>
          </a:r>
          <a:endParaRPr lang="zh-CN" altLang="en-US" sz="2000" kern="1200" dirty="0"/>
        </a:p>
      </dsp:txBody>
      <dsp:txXfrm>
        <a:off x="610084" y="1336649"/>
        <a:ext cx="1922272" cy="650240"/>
      </dsp:txXfrm>
    </dsp:sp>
    <dsp:sp modelId="{2DFEC523-FCB0-4054-84D1-87C102D2FD94}">
      <dsp:nvSpPr>
        <dsp:cNvPr id="0" name=""/>
        <dsp:cNvSpPr/>
      </dsp:nvSpPr>
      <dsp:spPr>
        <a:xfrm>
          <a:off x="3199822" y="1908860"/>
          <a:ext cx="2286093" cy="65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      </a:t>
          </a:r>
          <a:r>
            <a:rPr lang="zh-CN" sz="2000" kern="1200" dirty="0" smtClean="0"/>
            <a:t>段前、段后间距</a:t>
          </a:r>
          <a:endParaRPr lang="zh-CN" altLang="en-US" sz="2000" kern="1200" dirty="0"/>
        </a:p>
      </dsp:txBody>
      <dsp:txXfrm>
        <a:off x="3199822" y="1908860"/>
        <a:ext cx="2286093" cy="650240"/>
      </dsp:txXfrm>
    </dsp:sp>
    <dsp:sp modelId="{67023599-A740-4CAE-921C-4D1DCC794A1C}">
      <dsp:nvSpPr>
        <dsp:cNvPr id="0" name=""/>
        <dsp:cNvSpPr/>
      </dsp:nvSpPr>
      <dsp:spPr>
        <a:xfrm>
          <a:off x="2845284" y="3413759"/>
          <a:ext cx="2235200" cy="650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000" kern="1200"/>
        </a:p>
      </dsp:txBody>
      <dsp:txXfrm>
        <a:off x="2845284" y="3413759"/>
        <a:ext cx="2235200" cy="650240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43FBED-F5BF-4342-A3BB-93179F8E4B5A}">
      <dsp:nvSpPr>
        <dsp:cNvPr id="0" name=""/>
        <dsp:cNvSpPr/>
      </dsp:nvSpPr>
      <dsp:spPr>
        <a:xfrm rot="5400000">
          <a:off x="-147299" y="148907"/>
          <a:ext cx="981999" cy="68739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700" kern="1200" dirty="0" smtClean="0"/>
            <a:t>（</a:t>
          </a:r>
          <a:r>
            <a:rPr lang="en-US" altLang="zh-CN" sz="1700" kern="1200" dirty="0" smtClean="0"/>
            <a:t>1</a:t>
          </a:r>
          <a:r>
            <a:rPr lang="zh-CN" altLang="zh-CN" sz="1700" kern="1200" dirty="0" smtClean="0"/>
            <a:t>）</a:t>
          </a:r>
          <a:endParaRPr lang="zh-CN" altLang="en-US" sz="1700" kern="1200" dirty="0"/>
        </a:p>
      </dsp:txBody>
      <dsp:txXfrm rot="-5400000">
        <a:off x="2" y="345307"/>
        <a:ext cx="687399" cy="294600"/>
      </dsp:txXfrm>
    </dsp:sp>
    <dsp:sp modelId="{F701D3B6-F994-40B0-8ECC-40D272B1095D}">
      <dsp:nvSpPr>
        <dsp:cNvPr id="0" name=""/>
        <dsp:cNvSpPr/>
      </dsp:nvSpPr>
      <dsp:spPr>
        <a:xfrm rot="5400000">
          <a:off x="3696957" y="-3007951"/>
          <a:ext cx="638299" cy="66574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800" kern="1200" dirty="0" smtClean="0"/>
            <a:t>将插入点定位在文档的第</a:t>
          </a:r>
          <a:r>
            <a:rPr lang="en-US" sz="1800" kern="1200" dirty="0" smtClean="0"/>
            <a:t>2</a:t>
          </a:r>
          <a:r>
            <a:rPr lang="zh-CN" sz="1800" kern="1200" dirty="0" smtClean="0"/>
            <a:t>段</a:t>
          </a:r>
          <a:endParaRPr lang="zh-CN" altLang="en-US" sz="1800" kern="1200" dirty="0"/>
        </a:p>
      </dsp:txBody>
      <dsp:txXfrm rot="-5400000">
        <a:off x="687399" y="32766"/>
        <a:ext cx="6626257" cy="575981"/>
      </dsp:txXfrm>
    </dsp:sp>
    <dsp:sp modelId="{7B287CEE-62E3-4062-B74D-0FC55DDBF8B4}">
      <dsp:nvSpPr>
        <dsp:cNvPr id="0" name=""/>
        <dsp:cNvSpPr/>
      </dsp:nvSpPr>
      <dsp:spPr>
        <a:xfrm rot="5400000">
          <a:off x="-147299" y="937539"/>
          <a:ext cx="981999" cy="68739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700" kern="1200" dirty="0" smtClean="0"/>
            <a:t>（</a:t>
          </a:r>
          <a:r>
            <a:rPr lang="en-US" altLang="zh-CN" sz="1700" kern="1200" dirty="0" smtClean="0"/>
            <a:t>2</a:t>
          </a:r>
          <a:r>
            <a:rPr lang="zh-CN" altLang="zh-CN" sz="1700" kern="1200" dirty="0" smtClean="0"/>
            <a:t>）</a:t>
          </a:r>
          <a:endParaRPr lang="zh-CN" altLang="en-US" sz="1700" kern="1200" dirty="0"/>
        </a:p>
      </dsp:txBody>
      <dsp:txXfrm rot="-5400000">
        <a:off x="2" y="1133939"/>
        <a:ext cx="687399" cy="294600"/>
      </dsp:txXfrm>
    </dsp:sp>
    <dsp:sp modelId="{7C6C8B50-727D-44D9-B6A7-03C7CC13B602}">
      <dsp:nvSpPr>
        <dsp:cNvPr id="0" name=""/>
        <dsp:cNvSpPr/>
      </dsp:nvSpPr>
      <dsp:spPr>
        <a:xfrm rot="5400000">
          <a:off x="3696957" y="-2219319"/>
          <a:ext cx="638299" cy="66574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选择“插入”选项卡</a:t>
          </a:r>
          <a:r>
            <a:rPr lang="en-US" sz="1600" kern="1200" dirty="0" smtClean="0"/>
            <a:t>→</a:t>
          </a:r>
          <a:r>
            <a:rPr lang="zh-CN" sz="1600" kern="1200" dirty="0" smtClean="0"/>
            <a:t>“文本”组</a:t>
          </a:r>
          <a:r>
            <a:rPr lang="en-US" sz="1600" kern="1200" dirty="0" smtClean="0"/>
            <a:t>→</a:t>
          </a:r>
          <a:r>
            <a:rPr lang="zh-CN" sz="1600" kern="1200" dirty="0" smtClean="0"/>
            <a:t>“首字下沉”按钮，弹出“首字下沉”下拉列表，选择“首字下沉选项”命令 “首字下沉”对话框。</a:t>
          </a:r>
          <a:endParaRPr lang="zh-CN" altLang="en-US" sz="1600" kern="1200" dirty="0"/>
        </a:p>
      </dsp:txBody>
      <dsp:txXfrm rot="-5400000">
        <a:off x="687399" y="821398"/>
        <a:ext cx="6626257" cy="575981"/>
      </dsp:txXfrm>
    </dsp:sp>
    <dsp:sp modelId="{50BA7842-1E61-446B-83F5-31C52EA72838}">
      <dsp:nvSpPr>
        <dsp:cNvPr id="0" name=""/>
        <dsp:cNvSpPr/>
      </dsp:nvSpPr>
      <dsp:spPr>
        <a:xfrm rot="5400000">
          <a:off x="-147299" y="1884099"/>
          <a:ext cx="981999" cy="68739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/>
            <a:t>(3)</a:t>
          </a:r>
          <a:endParaRPr lang="zh-CN" altLang="en-US" sz="1700" kern="1200" dirty="0"/>
        </a:p>
      </dsp:txBody>
      <dsp:txXfrm rot="-5400000">
        <a:off x="2" y="2080499"/>
        <a:ext cx="687399" cy="294600"/>
      </dsp:txXfrm>
    </dsp:sp>
    <dsp:sp modelId="{AC92540C-6D8B-426F-9E3A-C4407DFA55E3}">
      <dsp:nvSpPr>
        <dsp:cNvPr id="0" name=""/>
        <dsp:cNvSpPr/>
      </dsp:nvSpPr>
      <dsp:spPr>
        <a:xfrm rot="5400000">
          <a:off x="3539029" y="-1272759"/>
          <a:ext cx="954155" cy="66574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600" kern="1200" dirty="0" smtClean="0"/>
            <a:t>在“位置”中选择“下沉”，在“下沉行数”文本框中输入</a:t>
          </a:r>
          <a:r>
            <a:rPr lang="en-US" sz="1600" kern="1200" dirty="0" smtClean="0"/>
            <a:t>3</a:t>
          </a:r>
          <a:r>
            <a:rPr lang="zh-CN" sz="1600" kern="1200" dirty="0" smtClean="0"/>
            <a:t>，在“字体”中选择“楷体”在“距正文”文本框中输入“</a:t>
          </a:r>
          <a:r>
            <a:rPr lang="en-US" sz="1600" kern="1200" dirty="0" smtClean="0"/>
            <a:t>0.1</a:t>
          </a:r>
          <a:r>
            <a:rPr lang="zh-CN" sz="1600" kern="1200" dirty="0" smtClean="0"/>
            <a:t>厘米”，最后单击“确定”按钮。</a:t>
          </a:r>
          <a:endParaRPr lang="zh-CN" altLang="en-US" sz="1600" kern="1200" dirty="0"/>
        </a:p>
      </dsp:txBody>
      <dsp:txXfrm rot="-5400000">
        <a:off x="687399" y="1625449"/>
        <a:ext cx="6610838" cy="860999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5413BD-8712-4DD5-9F64-AD7210EBBD6E}">
      <dsp:nvSpPr>
        <dsp:cNvPr id="0" name=""/>
        <dsp:cNvSpPr/>
      </dsp:nvSpPr>
      <dsp:spPr>
        <a:xfrm>
          <a:off x="-3415553" y="-525201"/>
          <a:ext cx="4072507" cy="4072507"/>
        </a:xfrm>
        <a:prstGeom prst="blockArc">
          <a:avLst>
            <a:gd name="adj1" fmla="val 18900000"/>
            <a:gd name="adj2" fmla="val 2700000"/>
            <a:gd name="adj3" fmla="val 53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51405-F866-4BD9-B531-7BC0CF866173}">
      <dsp:nvSpPr>
        <dsp:cNvPr id="0" name=""/>
        <dsp:cNvSpPr/>
      </dsp:nvSpPr>
      <dsp:spPr>
        <a:xfrm>
          <a:off x="422442" y="302210"/>
          <a:ext cx="7315690" cy="6044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975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（</a:t>
          </a:r>
          <a:r>
            <a:rPr lang="en-US" sz="2000" b="1" kern="1200" dirty="0" smtClean="0"/>
            <a:t>1</a:t>
          </a:r>
          <a:r>
            <a:rPr lang="zh-CN" sz="2000" b="1" kern="1200" dirty="0" smtClean="0"/>
            <a:t>）将要分栏的文本第</a:t>
          </a:r>
          <a:r>
            <a:rPr lang="en-US" sz="2000" b="1" kern="1200" dirty="0" smtClean="0"/>
            <a:t>1</a:t>
          </a:r>
          <a:r>
            <a:rPr lang="zh-CN" sz="2000" b="1" kern="1200" dirty="0" smtClean="0"/>
            <a:t>、</a:t>
          </a:r>
          <a:r>
            <a:rPr lang="en-US" sz="2000" b="1" kern="1200" dirty="0" smtClean="0"/>
            <a:t>2</a:t>
          </a:r>
          <a:r>
            <a:rPr lang="zh-CN" sz="2000" b="1" kern="1200" dirty="0" smtClean="0"/>
            <a:t>、</a:t>
          </a:r>
          <a:r>
            <a:rPr lang="en-US" sz="2000" b="1" kern="1200" dirty="0" smtClean="0"/>
            <a:t>3</a:t>
          </a:r>
          <a:r>
            <a:rPr lang="zh-CN" sz="2000" b="1" kern="1200" dirty="0" smtClean="0"/>
            <a:t>段选定</a:t>
          </a:r>
          <a:endParaRPr lang="zh-CN" altLang="en-US" sz="2000" b="1" kern="1200" dirty="0"/>
        </a:p>
      </dsp:txBody>
      <dsp:txXfrm>
        <a:off x="422442" y="302210"/>
        <a:ext cx="7315690" cy="604420"/>
      </dsp:txXfrm>
    </dsp:sp>
    <dsp:sp modelId="{87F4AE7B-EF66-4146-BA92-B0C3F8930E85}">
      <dsp:nvSpPr>
        <dsp:cNvPr id="0" name=""/>
        <dsp:cNvSpPr/>
      </dsp:nvSpPr>
      <dsp:spPr>
        <a:xfrm>
          <a:off x="44679" y="226657"/>
          <a:ext cx="755526" cy="75552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A21EC3-FE32-434F-A7DE-F738C7715ED6}">
      <dsp:nvSpPr>
        <dsp:cNvPr id="0" name=""/>
        <dsp:cNvSpPr/>
      </dsp:nvSpPr>
      <dsp:spPr>
        <a:xfrm>
          <a:off x="648038" y="1008110"/>
          <a:ext cx="7095983" cy="8618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975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（</a:t>
          </a:r>
          <a:r>
            <a:rPr lang="en-US" sz="2000" b="1" kern="1200" dirty="0" smtClean="0"/>
            <a:t>2</a:t>
          </a:r>
          <a:r>
            <a:rPr lang="zh-CN" sz="2000" b="1" kern="1200" dirty="0" smtClean="0"/>
            <a:t>）选择</a:t>
          </a:r>
          <a:r>
            <a:rPr lang="en-US" sz="2000" b="1" kern="1200" dirty="0" smtClean="0"/>
            <a:t>“</a:t>
          </a:r>
          <a:r>
            <a:rPr lang="zh-CN" sz="2000" b="1" kern="1200" dirty="0" smtClean="0"/>
            <a:t>页面布局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选项卡</a:t>
          </a:r>
          <a:r>
            <a:rPr lang="en-US" sz="2000" b="1" kern="1200" dirty="0" smtClean="0"/>
            <a:t>→“</a:t>
          </a:r>
          <a:r>
            <a:rPr lang="zh-CN" sz="2000" b="1" kern="1200" dirty="0" smtClean="0"/>
            <a:t>页面设置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组</a:t>
          </a:r>
          <a:r>
            <a:rPr lang="en-US" sz="2000" b="1" kern="1200" dirty="0" smtClean="0"/>
            <a:t>→“</a:t>
          </a:r>
          <a:r>
            <a:rPr lang="zh-CN" sz="2000" b="1" kern="1200" dirty="0" smtClean="0"/>
            <a:t>分栏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按钮，弹出</a:t>
          </a:r>
          <a:r>
            <a:rPr lang="en-US" sz="2000" b="1" kern="1200" dirty="0" smtClean="0"/>
            <a:t>“</a:t>
          </a:r>
          <a:r>
            <a:rPr lang="zh-CN" sz="2000" b="1" kern="1200" dirty="0" smtClean="0"/>
            <a:t>分栏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下拉列表</a:t>
          </a:r>
          <a:r>
            <a:rPr lang="en-US" altLang="zh-CN" sz="2000" b="1" kern="1200" dirty="0" smtClean="0"/>
            <a:t>,</a:t>
          </a:r>
          <a:r>
            <a:rPr lang="zh-CN" sz="2000" b="1" kern="1200" dirty="0" smtClean="0"/>
            <a:t>选择</a:t>
          </a:r>
          <a:r>
            <a:rPr lang="en-US" sz="2000" b="1" kern="1200" dirty="0" smtClean="0"/>
            <a:t>“</a:t>
          </a:r>
          <a:r>
            <a:rPr lang="zh-CN" sz="2000" b="1" kern="1200" dirty="0" smtClean="0"/>
            <a:t>更多分栏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，弹出</a:t>
          </a:r>
          <a:r>
            <a:rPr lang="en-US" sz="2000" b="1" kern="1200" dirty="0" smtClean="0"/>
            <a:t>“</a:t>
          </a:r>
          <a:r>
            <a:rPr lang="zh-CN" sz="2000" b="1" kern="1200" dirty="0" smtClean="0"/>
            <a:t>分栏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对话框</a:t>
          </a:r>
          <a:endParaRPr lang="zh-CN" altLang="en-US" sz="2000" b="1" kern="1200" dirty="0"/>
        </a:p>
      </dsp:txBody>
      <dsp:txXfrm>
        <a:off x="648038" y="1008110"/>
        <a:ext cx="7095983" cy="861861"/>
      </dsp:txXfrm>
    </dsp:sp>
    <dsp:sp modelId="{8EC7DEAD-122E-496A-96CF-3612CB0F2740}">
      <dsp:nvSpPr>
        <dsp:cNvPr id="0" name=""/>
        <dsp:cNvSpPr/>
      </dsp:nvSpPr>
      <dsp:spPr>
        <a:xfrm>
          <a:off x="264386" y="1133289"/>
          <a:ext cx="755526" cy="75552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DCB808-8C1A-4BE8-A0CF-75B96BF8129F}">
      <dsp:nvSpPr>
        <dsp:cNvPr id="0" name=""/>
        <dsp:cNvSpPr/>
      </dsp:nvSpPr>
      <dsp:spPr>
        <a:xfrm>
          <a:off x="422442" y="1944216"/>
          <a:ext cx="7315690" cy="9469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975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（</a:t>
          </a:r>
          <a:r>
            <a:rPr lang="en-US" sz="2000" b="1" kern="1200" dirty="0" smtClean="0"/>
            <a:t>3</a:t>
          </a:r>
          <a:r>
            <a:rPr lang="zh-CN" sz="2000" b="1" kern="1200" dirty="0" smtClean="0"/>
            <a:t>）在</a:t>
          </a:r>
          <a:r>
            <a:rPr lang="en-US" sz="2000" b="1" kern="1200" dirty="0" smtClean="0"/>
            <a:t>“</a:t>
          </a:r>
          <a:r>
            <a:rPr lang="zh-CN" sz="2000" b="1" kern="1200" dirty="0" smtClean="0"/>
            <a:t>预设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一栏中单击</a:t>
          </a:r>
          <a:r>
            <a:rPr lang="en-US" sz="2000" b="1" kern="1200" dirty="0" smtClean="0"/>
            <a:t>“</a:t>
          </a:r>
          <a:r>
            <a:rPr lang="zh-CN" sz="2000" b="1" kern="1200" dirty="0" smtClean="0"/>
            <a:t>左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，在栏</a:t>
          </a:r>
          <a:r>
            <a:rPr lang="en-US" sz="2000" b="1" kern="1200" dirty="0" smtClean="0"/>
            <a:t>1</a:t>
          </a:r>
          <a:r>
            <a:rPr lang="zh-CN" sz="2000" b="1" kern="1200" dirty="0" smtClean="0"/>
            <a:t>后边的宽度中输入</a:t>
          </a:r>
          <a:r>
            <a:rPr lang="en-US" sz="2000" b="1" kern="1200" dirty="0" smtClean="0"/>
            <a:t>“10</a:t>
          </a:r>
          <a:r>
            <a:rPr lang="zh-CN" sz="2000" b="1" kern="1200" dirty="0" smtClean="0"/>
            <a:t>字符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；在</a:t>
          </a:r>
          <a:r>
            <a:rPr lang="en-US" sz="2000" b="1" kern="1200" dirty="0" smtClean="0"/>
            <a:t>“</a:t>
          </a:r>
          <a:r>
            <a:rPr lang="zh-CN" sz="2000" b="1" kern="1200" dirty="0" smtClean="0"/>
            <a:t>间距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中输入</a:t>
          </a:r>
          <a:r>
            <a:rPr lang="en-US" sz="2000" b="1" kern="1200" dirty="0" smtClean="0"/>
            <a:t>“2</a:t>
          </a:r>
          <a:r>
            <a:rPr lang="zh-CN" sz="2000" b="1" kern="1200" dirty="0" smtClean="0"/>
            <a:t>字符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；选择</a:t>
          </a:r>
          <a:r>
            <a:rPr lang="en-US" sz="2000" b="1" kern="1200" dirty="0" smtClean="0"/>
            <a:t>“</a:t>
          </a:r>
          <a:r>
            <a:rPr lang="zh-CN" sz="2000" b="1" kern="1200" dirty="0" smtClean="0"/>
            <a:t>分隔线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复选框，最后单击</a:t>
          </a:r>
          <a:r>
            <a:rPr lang="en-US" sz="2000" b="1" kern="1200" dirty="0" smtClean="0"/>
            <a:t>“</a:t>
          </a:r>
          <a:r>
            <a:rPr lang="zh-CN" sz="2000" b="1" kern="1200" dirty="0" smtClean="0"/>
            <a:t>确定</a:t>
          </a:r>
          <a:r>
            <a:rPr lang="en-US" sz="2000" b="1" kern="1200" dirty="0" smtClean="0"/>
            <a:t>”</a:t>
          </a:r>
          <a:r>
            <a:rPr lang="zh-CN" sz="2000" b="1" kern="1200" dirty="0" smtClean="0"/>
            <a:t>按钮。</a:t>
          </a:r>
          <a:endParaRPr lang="zh-CN" altLang="en-US" sz="2000" b="1" kern="1200" dirty="0"/>
        </a:p>
      </dsp:txBody>
      <dsp:txXfrm>
        <a:off x="422442" y="1944216"/>
        <a:ext cx="7315690" cy="946933"/>
      </dsp:txXfrm>
    </dsp:sp>
    <dsp:sp modelId="{E647ADF9-48A2-4AC5-8A4F-6C61A72E4F8B}">
      <dsp:nvSpPr>
        <dsp:cNvPr id="0" name=""/>
        <dsp:cNvSpPr/>
      </dsp:nvSpPr>
      <dsp:spPr>
        <a:xfrm>
          <a:off x="44679" y="2039920"/>
          <a:ext cx="755526" cy="75552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5AB924-A76B-4003-A029-D9202D61DF44}">
      <dsp:nvSpPr>
        <dsp:cNvPr id="0" name=""/>
        <dsp:cNvSpPr/>
      </dsp:nvSpPr>
      <dsp:spPr>
        <a:xfrm>
          <a:off x="4930" y="141543"/>
          <a:ext cx="2529421" cy="101176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18415" rIns="0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900" kern="1200" dirty="0" smtClean="0"/>
            <a:t>开始按钮</a:t>
          </a:r>
          <a:endParaRPr lang="zh-CN" altLang="en-US" sz="2900" kern="1200" dirty="0"/>
        </a:p>
      </dsp:txBody>
      <dsp:txXfrm>
        <a:off x="510814" y="141543"/>
        <a:ext cx="1517653" cy="1011768"/>
      </dsp:txXfrm>
    </dsp:sp>
    <dsp:sp modelId="{288BCB9C-F052-40A4-9B88-2D078AE8816B}">
      <dsp:nvSpPr>
        <dsp:cNvPr id="0" name=""/>
        <dsp:cNvSpPr/>
      </dsp:nvSpPr>
      <dsp:spPr>
        <a:xfrm>
          <a:off x="2205527" y="227543"/>
          <a:ext cx="2099419" cy="83976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000" kern="1200" dirty="0" smtClean="0"/>
            <a:t>所有程序</a:t>
          </a:r>
          <a:endParaRPr lang="zh-CN" altLang="en-US" sz="2000" kern="1200" dirty="0"/>
        </a:p>
      </dsp:txBody>
      <dsp:txXfrm>
        <a:off x="2625411" y="227543"/>
        <a:ext cx="1259652" cy="839767"/>
      </dsp:txXfrm>
    </dsp:sp>
    <dsp:sp modelId="{7E34978D-9685-4DC5-8561-D9C354020F79}">
      <dsp:nvSpPr>
        <dsp:cNvPr id="0" name=""/>
        <dsp:cNvSpPr/>
      </dsp:nvSpPr>
      <dsp:spPr>
        <a:xfrm>
          <a:off x="4011028" y="227543"/>
          <a:ext cx="2099419" cy="83976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Microsoft office</a:t>
          </a:r>
          <a:endParaRPr lang="zh-CN" altLang="en-US" sz="2000" kern="1200" dirty="0"/>
        </a:p>
      </dsp:txBody>
      <dsp:txXfrm>
        <a:off x="4430912" y="227543"/>
        <a:ext cx="1259652" cy="839767"/>
      </dsp:txXfrm>
    </dsp:sp>
    <dsp:sp modelId="{CB5E6D4D-A18E-4518-B700-6DCEF0AD9916}">
      <dsp:nvSpPr>
        <dsp:cNvPr id="0" name=""/>
        <dsp:cNvSpPr/>
      </dsp:nvSpPr>
      <dsp:spPr>
        <a:xfrm>
          <a:off x="5816529" y="227543"/>
          <a:ext cx="2099419" cy="839767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Microsoft Office Word 2010</a:t>
          </a:r>
          <a:endParaRPr lang="zh-CN" altLang="en-US" sz="2000" kern="1200" dirty="0"/>
        </a:p>
      </dsp:txBody>
      <dsp:txXfrm>
        <a:off x="6236413" y="227543"/>
        <a:ext cx="1259652" cy="839767"/>
      </dsp:txXfrm>
    </dsp:sp>
    <dsp:sp modelId="{9EAD1376-185E-457B-B205-C9182607E528}">
      <dsp:nvSpPr>
        <dsp:cNvPr id="0" name=""/>
        <dsp:cNvSpPr/>
      </dsp:nvSpPr>
      <dsp:spPr>
        <a:xfrm>
          <a:off x="4930" y="1294959"/>
          <a:ext cx="2529421" cy="101176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830" tIns="18415" rIns="0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900" kern="1200" dirty="0" smtClean="0"/>
            <a:t>双击快捷方式图标</a:t>
          </a:r>
          <a:endParaRPr lang="zh-CN" altLang="en-US" sz="2900" kern="1200" dirty="0"/>
        </a:p>
      </dsp:txBody>
      <dsp:txXfrm>
        <a:off x="510814" y="1294959"/>
        <a:ext cx="1517653" cy="1011768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D4932F-83F7-460C-ACAE-E6B6A4A2BE27}">
      <dsp:nvSpPr>
        <dsp:cNvPr id="0" name=""/>
        <dsp:cNvSpPr/>
      </dsp:nvSpPr>
      <dsp:spPr>
        <a:xfrm>
          <a:off x="2037397" y="185737"/>
          <a:ext cx="3686175" cy="1280160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524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0DEBDC-562F-4148-B8C7-F0825EEB73ED}">
      <dsp:nvSpPr>
        <dsp:cNvPr id="0" name=""/>
        <dsp:cNvSpPr/>
      </dsp:nvSpPr>
      <dsp:spPr>
        <a:xfrm>
          <a:off x="3529012" y="3320415"/>
          <a:ext cx="714375" cy="457200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BBE6BA-4AF0-4BF4-A4C9-BDBDD8A404E2}">
      <dsp:nvSpPr>
        <dsp:cNvPr id="0" name=""/>
        <dsp:cNvSpPr/>
      </dsp:nvSpPr>
      <dsp:spPr>
        <a:xfrm>
          <a:off x="2171700" y="3686175"/>
          <a:ext cx="3429000" cy="857250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/>
        </a:p>
      </dsp:txBody>
      <dsp:txXfrm>
        <a:off x="2171700" y="3686175"/>
        <a:ext cx="3429000" cy="857250"/>
      </dsp:txXfrm>
    </dsp:sp>
    <dsp:sp modelId="{21C4D3BC-AAB0-4831-B984-E14326C12F66}">
      <dsp:nvSpPr>
        <dsp:cNvPr id="0" name=""/>
        <dsp:cNvSpPr/>
      </dsp:nvSpPr>
      <dsp:spPr>
        <a:xfrm>
          <a:off x="3377565" y="1564767"/>
          <a:ext cx="1285875" cy="12858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删除项目符号或编号</a:t>
          </a:r>
          <a:endParaRPr lang="zh-CN" altLang="en-US" sz="1700" kern="1200" dirty="0"/>
        </a:p>
      </dsp:txBody>
      <dsp:txXfrm>
        <a:off x="3565877" y="1753079"/>
        <a:ext cx="909251" cy="909251"/>
      </dsp:txXfrm>
    </dsp:sp>
    <dsp:sp modelId="{5D1D313F-6464-4BE2-94FD-3DF031D3EC4D}">
      <dsp:nvSpPr>
        <dsp:cNvPr id="0" name=""/>
        <dsp:cNvSpPr/>
      </dsp:nvSpPr>
      <dsp:spPr>
        <a:xfrm>
          <a:off x="2457449" y="600075"/>
          <a:ext cx="1285875" cy="12858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添加项目符号与编号</a:t>
          </a:r>
          <a:endParaRPr lang="zh-CN" altLang="en-US" sz="1700" kern="1200" dirty="0"/>
        </a:p>
      </dsp:txBody>
      <dsp:txXfrm>
        <a:off x="2645761" y="788387"/>
        <a:ext cx="909251" cy="909251"/>
      </dsp:txXfrm>
    </dsp:sp>
    <dsp:sp modelId="{B7F6988F-F85E-4BD9-ABA0-530CEA7183EE}">
      <dsp:nvSpPr>
        <dsp:cNvPr id="0" name=""/>
        <dsp:cNvSpPr/>
      </dsp:nvSpPr>
      <dsp:spPr>
        <a:xfrm>
          <a:off x="3771900" y="289179"/>
          <a:ext cx="1285875" cy="12858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700" kern="1200" dirty="0" smtClean="0"/>
            <a:t>定义新编号格式与项目符号</a:t>
          </a:r>
          <a:endParaRPr lang="zh-CN" altLang="en-US" sz="1700" kern="1200" dirty="0"/>
        </a:p>
      </dsp:txBody>
      <dsp:txXfrm>
        <a:off x="3960212" y="477491"/>
        <a:ext cx="909251" cy="909251"/>
      </dsp:txXfrm>
    </dsp:sp>
    <dsp:sp modelId="{A2E6AD16-9BF3-418F-A5D7-1D2F317434BC}">
      <dsp:nvSpPr>
        <dsp:cNvPr id="0" name=""/>
        <dsp:cNvSpPr/>
      </dsp:nvSpPr>
      <dsp:spPr>
        <a:xfrm>
          <a:off x="1857386" y="181010"/>
          <a:ext cx="4000500" cy="320040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DC122A-108A-4883-954A-267D7B9ED035}">
      <dsp:nvSpPr>
        <dsp:cNvPr id="0" name=""/>
        <dsp:cNvSpPr/>
      </dsp:nvSpPr>
      <dsp:spPr>
        <a:xfrm>
          <a:off x="0" y="2551698"/>
          <a:ext cx="7344816" cy="4656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 smtClean="0"/>
            <a:t>在</a:t>
          </a:r>
          <a:r>
            <a:rPr lang="en-US" sz="1600" kern="1200" dirty="0" smtClean="0"/>
            <a:t>“</a:t>
          </a:r>
          <a:r>
            <a:rPr lang="zh-CN" sz="1600" kern="1200" dirty="0" smtClean="0"/>
            <a:t>应用于</a:t>
          </a:r>
          <a:r>
            <a:rPr lang="en-US" sz="1600" kern="1200" dirty="0" smtClean="0"/>
            <a:t>”</a:t>
          </a:r>
          <a:r>
            <a:rPr lang="zh-CN" sz="1600" kern="1200" dirty="0" smtClean="0"/>
            <a:t>列表中选择应用的范围为</a:t>
          </a:r>
          <a:r>
            <a:rPr lang="en-US" sz="1600" kern="1200" dirty="0" smtClean="0"/>
            <a:t>“</a:t>
          </a:r>
          <a:r>
            <a:rPr lang="zh-CN" sz="1600" kern="1200" dirty="0" smtClean="0"/>
            <a:t>文字</a:t>
          </a:r>
          <a:r>
            <a:rPr lang="en-US" sz="1600" kern="1200" dirty="0" smtClean="0"/>
            <a:t>”</a:t>
          </a:r>
          <a:r>
            <a:rPr lang="zh-CN" sz="1600" kern="1200" dirty="0" smtClean="0"/>
            <a:t>；最后单击</a:t>
          </a:r>
          <a:r>
            <a:rPr lang="en-US" sz="1600" kern="1200" dirty="0" smtClean="0"/>
            <a:t>“</a:t>
          </a:r>
          <a:r>
            <a:rPr lang="zh-CN" sz="1600" kern="1200" dirty="0" smtClean="0"/>
            <a:t>确定</a:t>
          </a:r>
          <a:r>
            <a:rPr lang="en-US" sz="1600" kern="1200" dirty="0" smtClean="0"/>
            <a:t>”</a:t>
          </a:r>
          <a:r>
            <a:rPr lang="zh-CN" sz="1600" kern="1200" dirty="0" smtClean="0"/>
            <a:t>按钮。</a:t>
          </a:r>
          <a:endParaRPr lang="zh-CN" altLang="en-US" sz="1600" kern="1200" dirty="0"/>
        </a:p>
      </dsp:txBody>
      <dsp:txXfrm>
        <a:off x="0" y="2551698"/>
        <a:ext cx="7344816" cy="465661"/>
      </dsp:txXfrm>
    </dsp:sp>
    <dsp:sp modelId="{E6377EB7-7BED-4935-9052-BA57189341AF}">
      <dsp:nvSpPr>
        <dsp:cNvPr id="0" name=""/>
        <dsp:cNvSpPr/>
      </dsp:nvSpPr>
      <dsp:spPr>
        <a:xfrm rot="10800000">
          <a:off x="0" y="1656701"/>
          <a:ext cx="7344816" cy="973125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altLang="zh-CN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dirty="0" smtClean="0"/>
            <a:t>在</a:t>
          </a:r>
          <a:r>
            <a:rPr lang="en-US" sz="1400" kern="1200" dirty="0" smtClean="0"/>
            <a:t>“</a:t>
          </a:r>
          <a:r>
            <a:rPr lang="zh-CN" sz="1400" kern="1200" dirty="0" smtClean="0"/>
            <a:t>设置</a:t>
          </a:r>
          <a:r>
            <a:rPr lang="en-US" sz="1400" kern="1200" dirty="0" smtClean="0"/>
            <a:t>”</a:t>
          </a:r>
          <a:r>
            <a:rPr lang="zh-CN" sz="1400" kern="1200" dirty="0" smtClean="0"/>
            <a:t>一栏中选择</a:t>
          </a:r>
          <a:r>
            <a:rPr lang="en-US" sz="1400" kern="1200" dirty="0" smtClean="0"/>
            <a:t>“</a:t>
          </a:r>
          <a:r>
            <a:rPr lang="zh-CN" sz="1400" kern="1200" dirty="0" smtClean="0"/>
            <a:t>方框</a:t>
          </a:r>
          <a:r>
            <a:rPr lang="en-US" sz="1400" kern="1200" dirty="0" smtClean="0"/>
            <a:t>”</a:t>
          </a:r>
          <a:r>
            <a:rPr lang="zh-CN" sz="1400" kern="1200" dirty="0" smtClean="0"/>
            <a:t>；在</a:t>
          </a:r>
          <a:r>
            <a:rPr lang="en-US" sz="1400" kern="1200" dirty="0" smtClean="0"/>
            <a:t>“</a:t>
          </a:r>
          <a:r>
            <a:rPr lang="zh-CN" sz="1400" kern="1200" dirty="0" smtClean="0"/>
            <a:t>样式</a:t>
          </a:r>
          <a:r>
            <a:rPr lang="en-US" sz="1400" kern="1200" dirty="0" smtClean="0"/>
            <a:t>”</a:t>
          </a:r>
          <a:r>
            <a:rPr lang="zh-CN" sz="1400" kern="1200" dirty="0" smtClean="0"/>
            <a:t>列表中选择虚线</a:t>
          </a:r>
          <a:r>
            <a:rPr lang="en-US" sz="1400" kern="1200" dirty="0" smtClean="0"/>
            <a:t>“ ”</a:t>
          </a:r>
          <a:r>
            <a:rPr lang="zh-CN" sz="1400" kern="1200" dirty="0" smtClean="0"/>
            <a:t>，在</a:t>
          </a:r>
          <a:r>
            <a:rPr lang="en-US" sz="1400" kern="1200" dirty="0" smtClean="0"/>
            <a:t>“</a:t>
          </a:r>
          <a:r>
            <a:rPr lang="zh-CN" sz="1400" kern="1200" dirty="0" smtClean="0"/>
            <a:t>颜色</a:t>
          </a:r>
          <a:r>
            <a:rPr lang="en-US" sz="1400" kern="1200" dirty="0" smtClean="0"/>
            <a:t>”</a:t>
          </a:r>
          <a:r>
            <a:rPr lang="zh-CN" sz="1400" kern="1200" dirty="0" smtClean="0"/>
            <a:t>列表中选择</a:t>
          </a:r>
          <a:r>
            <a:rPr lang="en-US" sz="1400" kern="1200" dirty="0" smtClean="0"/>
            <a:t>“</a:t>
          </a:r>
          <a:r>
            <a:rPr lang="zh-CN" sz="1400" kern="1200" dirty="0" smtClean="0"/>
            <a:t>红色</a:t>
          </a:r>
          <a:r>
            <a:rPr lang="en-US" sz="1400" kern="1200" dirty="0" smtClean="0"/>
            <a:t>”</a:t>
          </a:r>
          <a:r>
            <a:rPr lang="zh-CN" sz="1400" kern="1200" dirty="0" smtClean="0"/>
            <a:t>，在</a:t>
          </a:r>
          <a:r>
            <a:rPr lang="en-US" sz="1400" kern="1200" dirty="0" smtClean="0"/>
            <a:t>“</a:t>
          </a:r>
          <a:r>
            <a:rPr lang="zh-CN" sz="1400" kern="1200" dirty="0" smtClean="0"/>
            <a:t>宽度</a:t>
          </a:r>
          <a:r>
            <a:rPr lang="en-US" sz="1400" kern="1200" dirty="0" smtClean="0"/>
            <a:t>”</a:t>
          </a:r>
          <a:r>
            <a:rPr lang="zh-CN" sz="1400" kern="1200" dirty="0" smtClean="0"/>
            <a:t>列表中选择</a:t>
          </a:r>
          <a:r>
            <a:rPr lang="en-US" sz="1400" kern="1200" dirty="0" smtClean="0"/>
            <a:t>“1.5</a:t>
          </a:r>
          <a:r>
            <a:rPr lang="zh-CN" sz="1400" kern="1200" dirty="0" smtClean="0"/>
            <a:t>磅</a:t>
          </a:r>
          <a:r>
            <a:rPr lang="en-US" sz="1400" kern="1200" dirty="0" smtClean="0"/>
            <a:t>”</a:t>
          </a:r>
          <a:r>
            <a:rPr lang="zh-CN" sz="900" kern="1200" dirty="0" smtClean="0"/>
            <a:t>。</a:t>
          </a:r>
          <a:endParaRPr lang="zh-CN" altLang="en-US" sz="900" kern="1200" dirty="0"/>
        </a:p>
      </dsp:txBody>
      <dsp:txXfrm rot="-10800000">
        <a:off x="0" y="1656701"/>
        <a:ext cx="7344816" cy="341567"/>
      </dsp:txXfrm>
    </dsp:sp>
    <dsp:sp modelId="{41017D8D-6422-45AF-A00D-04A2AB195D7F}">
      <dsp:nvSpPr>
        <dsp:cNvPr id="0" name=""/>
        <dsp:cNvSpPr/>
      </dsp:nvSpPr>
      <dsp:spPr>
        <a:xfrm>
          <a:off x="0" y="2163897"/>
          <a:ext cx="3672408" cy="11701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7620" rIns="42672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0" y="2163897"/>
        <a:ext cx="3672408" cy="117010"/>
      </dsp:txXfrm>
    </dsp:sp>
    <dsp:sp modelId="{E4FBCE00-4D87-4BD0-94D2-17E633359255}">
      <dsp:nvSpPr>
        <dsp:cNvPr id="0" name=""/>
        <dsp:cNvSpPr/>
      </dsp:nvSpPr>
      <dsp:spPr>
        <a:xfrm>
          <a:off x="3672408" y="2163897"/>
          <a:ext cx="3672408" cy="11701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7620" rIns="42672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3672408" y="2163897"/>
        <a:ext cx="3672408" cy="117010"/>
      </dsp:txXfrm>
    </dsp:sp>
    <dsp:sp modelId="{28F212F1-E84C-470A-9A67-1CC62D98A801}">
      <dsp:nvSpPr>
        <dsp:cNvPr id="0" name=""/>
        <dsp:cNvSpPr/>
      </dsp:nvSpPr>
      <dsp:spPr>
        <a:xfrm rot="10800000">
          <a:off x="0" y="710269"/>
          <a:ext cx="7344816" cy="103219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dirty="0" smtClean="0"/>
            <a:t>选择</a:t>
          </a:r>
          <a:r>
            <a:rPr lang="en-US" sz="1400" kern="1200" dirty="0" smtClean="0"/>
            <a:t>“</a:t>
          </a:r>
          <a:r>
            <a:rPr lang="zh-CN" sz="1400" kern="1200" dirty="0" smtClean="0"/>
            <a:t>开始</a:t>
          </a:r>
          <a:r>
            <a:rPr lang="en-US" sz="1400" kern="1200" dirty="0" smtClean="0"/>
            <a:t>”</a:t>
          </a:r>
          <a:r>
            <a:rPr lang="zh-CN" sz="1400" kern="1200" dirty="0" smtClean="0"/>
            <a:t>选项卡</a:t>
          </a:r>
          <a:r>
            <a:rPr lang="en-US" sz="1400" kern="1200" dirty="0" smtClean="0"/>
            <a:t>→“</a:t>
          </a:r>
          <a:r>
            <a:rPr lang="zh-CN" sz="1400" kern="1200" dirty="0" smtClean="0"/>
            <a:t>段落</a:t>
          </a:r>
          <a:r>
            <a:rPr lang="en-US" sz="1400" kern="1200" dirty="0" smtClean="0"/>
            <a:t>”</a:t>
          </a:r>
          <a:r>
            <a:rPr lang="zh-CN" sz="1400" kern="1200" dirty="0" smtClean="0"/>
            <a:t>组</a:t>
          </a:r>
          <a:r>
            <a:rPr lang="en-US" sz="1400" kern="1200" dirty="0" smtClean="0"/>
            <a:t>→“</a:t>
          </a:r>
          <a:r>
            <a:rPr lang="zh-CN" sz="1400" kern="1200" dirty="0" smtClean="0"/>
            <a:t>边框</a:t>
          </a:r>
          <a:r>
            <a:rPr lang="en-US" sz="1400" kern="1200" dirty="0" smtClean="0"/>
            <a:t>”</a:t>
          </a:r>
          <a:r>
            <a:rPr lang="zh-CN" sz="1400" kern="1200" dirty="0" smtClean="0"/>
            <a:t>下拉按钮</a:t>
          </a:r>
          <a:r>
            <a:rPr lang="en-US" sz="1400" kern="1200" dirty="0" smtClean="0"/>
            <a:t> →“</a:t>
          </a:r>
          <a:r>
            <a:rPr lang="zh-CN" sz="1400" kern="1200" dirty="0" smtClean="0"/>
            <a:t>边框和底纹</a:t>
          </a:r>
          <a:r>
            <a:rPr lang="en-US" sz="1400" kern="1200" dirty="0" smtClean="0"/>
            <a:t>”</a:t>
          </a:r>
          <a:r>
            <a:rPr lang="zh-CN" sz="1400" kern="1200" dirty="0" smtClean="0"/>
            <a:t>，弹出</a:t>
          </a:r>
          <a:r>
            <a:rPr lang="en-US" sz="1400" kern="1200" dirty="0" smtClean="0"/>
            <a:t>“</a:t>
          </a:r>
          <a:r>
            <a:rPr lang="zh-CN" sz="1400" kern="1200" dirty="0" smtClean="0"/>
            <a:t>边框和底纹</a:t>
          </a:r>
          <a:r>
            <a:rPr lang="en-US" sz="1400" kern="1200" dirty="0" smtClean="0"/>
            <a:t>”</a:t>
          </a:r>
          <a:r>
            <a:rPr lang="zh-CN" sz="1400" kern="1200" dirty="0" smtClean="0"/>
            <a:t>对话框，</a:t>
          </a:r>
          <a:endParaRPr lang="zh-CN" altLang="en-US" sz="1400" kern="1200" dirty="0"/>
        </a:p>
      </dsp:txBody>
      <dsp:txXfrm rot="-10800000">
        <a:off x="0" y="710269"/>
        <a:ext cx="7344816" cy="362301"/>
      </dsp:txXfrm>
    </dsp:sp>
    <dsp:sp modelId="{AB58413C-EF3C-4584-BBAD-A73353371D01}">
      <dsp:nvSpPr>
        <dsp:cNvPr id="0" name=""/>
        <dsp:cNvSpPr/>
      </dsp:nvSpPr>
      <dsp:spPr>
        <a:xfrm>
          <a:off x="0" y="1168221"/>
          <a:ext cx="3672408" cy="11701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7620" rIns="42672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0" y="1168221"/>
        <a:ext cx="3672408" cy="117010"/>
      </dsp:txXfrm>
    </dsp:sp>
    <dsp:sp modelId="{9B111CA9-89F7-4942-82BF-CB2B5B8EC3A9}">
      <dsp:nvSpPr>
        <dsp:cNvPr id="0" name=""/>
        <dsp:cNvSpPr/>
      </dsp:nvSpPr>
      <dsp:spPr>
        <a:xfrm>
          <a:off x="3672408" y="1168221"/>
          <a:ext cx="3672408" cy="11701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7620" rIns="42672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3672408" y="1168221"/>
        <a:ext cx="3672408" cy="117010"/>
      </dsp:txXfrm>
    </dsp:sp>
    <dsp:sp modelId="{3F55FBEA-B406-4A99-870D-9B45AB0E4A63}">
      <dsp:nvSpPr>
        <dsp:cNvPr id="0" name=""/>
        <dsp:cNvSpPr/>
      </dsp:nvSpPr>
      <dsp:spPr>
        <a:xfrm rot="10800000">
          <a:off x="0" y="1067"/>
          <a:ext cx="7344816" cy="716186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/>
            <a:t>选定第</a:t>
          </a:r>
          <a:r>
            <a:rPr lang="en-US" sz="2000" kern="1200" dirty="0" smtClean="0"/>
            <a:t>1</a:t>
          </a:r>
          <a:r>
            <a:rPr lang="zh-CN" sz="2000" kern="1200" dirty="0" smtClean="0"/>
            <a:t>段要设置边框的文本。</a:t>
          </a:r>
          <a:endParaRPr lang="zh-CN" altLang="en-US" sz="2000" kern="1200" dirty="0"/>
        </a:p>
      </dsp:txBody>
      <dsp:txXfrm rot="-10800000">
        <a:off x="0" y="1067"/>
        <a:ext cx="7344816" cy="251381"/>
      </dsp:txXfrm>
    </dsp:sp>
    <dsp:sp modelId="{614E486B-1C6E-468A-ACE8-E298C3DC3C52}">
      <dsp:nvSpPr>
        <dsp:cNvPr id="0" name=""/>
        <dsp:cNvSpPr/>
      </dsp:nvSpPr>
      <dsp:spPr>
        <a:xfrm>
          <a:off x="0" y="302050"/>
          <a:ext cx="3672408" cy="11493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7620" rIns="42672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0" y="302050"/>
        <a:ext cx="3672408" cy="114937"/>
      </dsp:txXfrm>
    </dsp:sp>
    <dsp:sp modelId="{C0D26133-596C-46A6-9BE5-29087985540A}">
      <dsp:nvSpPr>
        <dsp:cNvPr id="0" name=""/>
        <dsp:cNvSpPr/>
      </dsp:nvSpPr>
      <dsp:spPr>
        <a:xfrm>
          <a:off x="3672408" y="302050"/>
          <a:ext cx="3672408" cy="11493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7620" rIns="42672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600" kern="1200"/>
        </a:p>
      </dsp:txBody>
      <dsp:txXfrm>
        <a:off x="3672408" y="302050"/>
        <a:ext cx="3672408" cy="114937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E975B8-173B-4177-8F72-3E62458ACE84}">
      <dsp:nvSpPr>
        <dsp:cNvPr id="0" name=""/>
        <dsp:cNvSpPr/>
      </dsp:nvSpPr>
      <dsp:spPr>
        <a:xfrm>
          <a:off x="515327" y="245922"/>
          <a:ext cx="5738096" cy="105893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17255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（</a:t>
          </a:r>
          <a:r>
            <a:rPr lang="en-US" sz="1800" kern="1200" dirty="0" smtClean="0"/>
            <a:t>1</a:t>
          </a:r>
          <a:r>
            <a:rPr lang="zh-CN" sz="1800" kern="1200" dirty="0" smtClean="0"/>
            <a:t>）选定要复制格式的文本，或把光标定位在要复制格式的段落中。</a:t>
          </a:r>
          <a:endParaRPr lang="zh-CN" altLang="en-US" sz="1800" kern="1200" dirty="0"/>
        </a:p>
      </dsp:txBody>
      <dsp:txXfrm>
        <a:off x="515327" y="245922"/>
        <a:ext cx="5738096" cy="1058939"/>
      </dsp:txXfrm>
    </dsp:sp>
    <dsp:sp modelId="{40B63818-BB70-43F7-818E-082B92B37E5E}">
      <dsp:nvSpPr>
        <dsp:cNvPr id="0" name=""/>
        <dsp:cNvSpPr/>
      </dsp:nvSpPr>
      <dsp:spPr>
        <a:xfrm>
          <a:off x="469987" y="210501"/>
          <a:ext cx="741257" cy="111188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69840D2-92CD-4F24-BD88-3358CE28CED2}">
      <dsp:nvSpPr>
        <dsp:cNvPr id="0" name=""/>
        <dsp:cNvSpPr/>
      </dsp:nvSpPr>
      <dsp:spPr>
        <a:xfrm>
          <a:off x="517614" y="1579009"/>
          <a:ext cx="5733522" cy="105893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17255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（</a:t>
          </a:r>
          <a:r>
            <a:rPr lang="en-US" sz="1800" kern="1200" dirty="0" smtClean="0"/>
            <a:t>2</a:t>
          </a:r>
          <a:r>
            <a:rPr lang="zh-CN" sz="1800" kern="1200" dirty="0" smtClean="0"/>
            <a:t>）选择</a:t>
          </a:r>
          <a:r>
            <a:rPr lang="en-US" sz="1800" kern="1200" dirty="0" smtClean="0"/>
            <a:t>“</a:t>
          </a:r>
          <a:r>
            <a:rPr lang="zh-CN" sz="1800" kern="1200" dirty="0" smtClean="0"/>
            <a:t>开始</a:t>
          </a:r>
          <a:r>
            <a:rPr lang="en-US" sz="1800" kern="1200" dirty="0" smtClean="0"/>
            <a:t>”</a:t>
          </a:r>
          <a:r>
            <a:rPr lang="zh-CN" sz="1800" kern="1200" dirty="0" smtClean="0"/>
            <a:t>功能区，在</a:t>
          </a:r>
          <a:r>
            <a:rPr lang="en-US" sz="1800" kern="1200" dirty="0" smtClean="0"/>
            <a:t>“</a:t>
          </a:r>
          <a:r>
            <a:rPr lang="zh-CN" sz="1800" kern="1200" dirty="0" smtClean="0"/>
            <a:t>剪贴板</a:t>
          </a:r>
          <a:r>
            <a:rPr lang="en-US" sz="1800" kern="1200" dirty="0" smtClean="0"/>
            <a:t>”</a:t>
          </a:r>
          <a:r>
            <a:rPr lang="zh-CN" sz="1800" kern="1200" dirty="0" smtClean="0"/>
            <a:t>分组中，单击</a:t>
          </a:r>
          <a:r>
            <a:rPr lang="en-US" sz="1800" kern="1200" dirty="0" smtClean="0"/>
            <a:t>“</a:t>
          </a:r>
          <a:r>
            <a:rPr lang="zh-CN" sz="1800" kern="1200" dirty="0" smtClean="0"/>
            <a:t>格式刷</a:t>
          </a:r>
          <a:r>
            <a:rPr lang="en-US" sz="1800" kern="1200" dirty="0" smtClean="0"/>
            <a:t>”</a:t>
          </a:r>
          <a:r>
            <a:rPr lang="zh-CN" sz="1800" kern="1200" dirty="0" smtClean="0"/>
            <a:t>按钮</a:t>
          </a:r>
          <a:r>
            <a:rPr lang="en-US" sz="1800" kern="1200" dirty="0" smtClean="0"/>
            <a:t> </a:t>
          </a:r>
          <a:r>
            <a:rPr lang="zh-CN" sz="1800" kern="1200" dirty="0" smtClean="0"/>
            <a:t>，光标就变成了一个小刷子的形状。</a:t>
          </a:r>
          <a:endParaRPr lang="zh-CN" altLang="en-US" sz="1800" kern="1200" dirty="0"/>
        </a:p>
      </dsp:txBody>
      <dsp:txXfrm>
        <a:off x="517614" y="1579009"/>
        <a:ext cx="5733522" cy="1058939"/>
      </dsp:txXfrm>
    </dsp:sp>
    <dsp:sp modelId="{EEDFD58A-C11A-4590-9F67-DCDF7A9F9302}">
      <dsp:nvSpPr>
        <dsp:cNvPr id="0" name=""/>
        <dsp:cNvSpPr/>
      </dsp:nvSpPr>
      <dsp:spPr>
        <a:xfrm>
          <a:off x="469987" y="1521984"/>
          <a:ext cx="741257" cy="111188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730FDEA-B544-4DF1-88AA-E81B4FBC415C}">
      <dsp:nvSpPr>
        <dsp:cNvPr id="0" name=""/>
        <dsp:cNvSpPr/>
      </dsp:nvSpPr>
      <dsp:spPr>
        <a:xfrm>
          <a:off x="542351" y="2912096"/>
          <a:ext cx="5684048" cy="1058939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17255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（</a:t>
          </a:r>
          <a:r>
            <a:rPr lang="en-US" sz="1800" kern="1200" dirty="0" smtClean="0"/>
            <a:t>3</a:t>
          </a:r>
          <a:r>
            <a:rPr lang="zh-CN" sz="1800" kern="1200" dirty="0" smtClean="0"/>
            <a:t>）用鼠标</a:t>
          </a:r>
          <a:r>
            <a:rPr lang="en-US" sz="1800" kern="1200" dirty="0" smtClean="0"/>
            <a:t>“</a:t>
          </a:r>
          <a:r>
            <a:rPr lang="zh-CN" sz="1800" kern="1200" dirty="0" smtClean="0"/>
            <a:t>刷</a:t>
          </a:r>
          <a:r>
            <a:rPr lang="en-US" sz="1800" kern="1200" dirty="0" smtClean="0"/>
            <a:t>”</a:t>
          </a:r>
          <a:r>
            <a:rPr lang="zh-CN" sz="1800" kern="1200" dirty="0" smtClean="0"/>
            <a:t>过要进行格式化的字符，则刚才选中字符的格式被复制过来，并应用到鼠标</a:t>
          </a:r>
          <a:r>
            <a:rPr lang="en-US" sz="1800" kern="1200" dirty="0" smtClean="0"/>
            <a:t>“</a:t>
          </a:r>
          <a:r>
            <a:rPr lang="zh-CN" sz="1800" kern="1200" dirty="0" smtClean="0"/>
            <a:t>刷</a:t>
          </a:r>
          <a:r>
            <a:rPr lang="en-US" sz="1800" kern="1200" dirty="0" smtClean="0"/>
            <a:t>”</a:t>
          </a:r>
          <a:r>
            <a:rPr lang="zh-CN" sz="1800" kern="1200" dirty="0" smtClean="0"/>
            <a:t>过的字符中。此时鼠标指针也变回正常的样子。</a:t>
          </a:r>
          <a:endParaRPr lang="zh-CN" altLang="en-US" sz="1800" kern="1200" dirty="0"/>
        </a:p>
      </dsp:txBody>
      <dsp:txXfrm>
        <a:off x="542351" y="2912096"/>
        <a:ext cx="5684048" cy="1058939"/>
      </dsp:txXfrm>
    </dsp:sp>
    <dsp:sp modelId="{76FFA89B-D160-4021-902A-5D3681667FE0}">
      <dsp:nvSpPr>
        <dsp:cNvPr id="0" name=""/>
        <dsp:cNvSpPr/>
      </dsp:nvSpPr>
      <dsp:spPr>
        <a:xfrm>
          <a:off x="542845" y="2906318"/>
          <a:ext cx="741257" cy="1111886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EDB503-74D1-430B-8EE2-C6B447A03D81}">
      <dsp:nvSpPr>
        <dsp:cNvPr id="0" name=""/>
        <dsp:cNvSpPr/>
      </dsp:nvSpPr>
      <dsp:spPr>
        <a:xfrm rot="16200000">
          <a:off x="-148130" y="150544"/>
          <a:ext cx="2623840" cy="2322750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09507" bIns="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3300" kern="1200" dirty="0" smtClean="0"/>
            <a:t>设置页面颜色</a:t>
          </a:r>
          <a:endParaRPr lang="en-US" altLang="zh-CN" sz="3300" kern="1200" dirty="0" smtClean="0"/>
        </a:p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300" kern="1200" dirty="0"/>
        </a:p>
      </dsp:txBody>
      <dsp:txXfrm rot="5400000">
        <a:off x="2415" y="524767"/>
        <a:ext cx="2322750" cy="1574304"/>
      </dsp:txXfrm>
    </dsp:sp>
    <dsp:sp modelId="{54F0C3A9-7EBB-431D-BC15-F5C6C2730EF3}">
      <dsp:nvSpPr>
        <dsp:cNvPr id="0" name=""/>
        <dsp:cNvSpPr/>
      </dsp:nvSpPr>
      <dsp:spPr>
        <a:xfrm rot="16200000">
          <a:off x="2348826" y="150544"/>
          <a:ext cx="2623840" cy="2322750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0" rIns="209507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300" kern="1200" dirty="0" smtClean="0"/>
            <a:t>设置填充效果</a:t>
          </a:r>
          <a:endParaRPr lang="zh-CN" altLang="en-US" sz="3300" kern="1200" dirty="0"/>
        </a:p>
      </dsp:txBody>
      <dsp:txXfrm rot="5400000">
        <a:off x="2499371" y="524767"/>
        <a:ext cx="2322750" cy="1574304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705CD7-DC58-4889-B255-46146A33681D}">
      <dsp:nvSpPr>
        <dsp:cNvPr id="0" name=""/>
        <dsp:cNvSpPr/>
      </dsp:nvSpPr>
      <dsp:spPr>
        <a:xfrm>
          <a:off x="3475568" y="729263"/>
          <a:ext cx="1169884" cy="22257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10287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6200000">
        <a:off x="3462879" y="1578779"/>
        <a:ext cx="2003203" cy="304169"/>
      </dsp:txXfrm>
    </dsp:sp>
    <dsp:sp modelId="{7ABB8099-5358-4FC0-B3B0-58668425CA8E}">
      <dsp:nvSpPr>
        <dsp:cNvPr id="0" name=""/>
        <dsp:cNvSpPr/>
      </dsp:nvSpPr>
      <dsp:spPr>
        <a:xfrm>
          <a:off x="2201080" y="353797"/>
          <a:ext cx="1169884" cy="26000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10287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6200000">
        <a:off x="2019966" y="1371739"/>
        <a:ext cx="2340053" cy="304169"/>
      </dsp:txXfrm>
    </dsp:sp>
    <dsp:sp modelId="{0D634250-DCFD-4F8C-9D6F-57E43C7DE8CD}">
      <dsp:nvSpPr>
        <dsp:cNvPr id="0" name=""/>
        <dsp:cNvSpPr/>
      </dsp:nvSpPr>
      <dsp:spPr>
        <a:xfrm>
          <a:off x="922827" y="0"/>
          <a:ext cx="1169884" cy="2953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0" rIns="102870" bIns="22860" numCol="1" spcCol="1270" anchor="ctr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</dsp:txBody>
      <dsp:txXfrm rot="16200000">
        <a:off x="582503" y="1177150"/>
        <a:ext cx="2658471" cy="304169"/>
      </dsp:txXfrm>
    </dsp:sp>
    <dsp:sp modelId="{2A78B1BF-F59E-43F4-BADF-7725A6C10574}">
      <dsp:nvSpPr>
        <dsp:cNvPr id="0" name=""/>
        <dsp:cNvSpPr/>
      </dsp:nvSpPr>
      <dsp:spPr>
        <a:xfrm>
          <a:off x="922827" y="0"/>
          <a:ext cx="830617" cy="2968104"/>
        </a:xfrm>
        <a:prstGeom prst="rect">
          <a:avLst/>
        </a:prstGeom>
        <a:noFill/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 smtClean="0"/>
            <a:t>选择文字水印</a:t>
          </a:r>
          <a:endParaRPr lang="zh-CN" altLang="en-US" sz="2600" kern="1200" dirty="0"/>
        </a:p>
      </dsp:txBody>
      <dsp:txXfrm>
        <a:off x="922827" y="0"/>
        <a:ext cx="830617" cy="2968104"/>
      </dsp:txXfrm>
    </dsp:sp>
    <dsp:sp modelId="{58D7BAA8-A09C-403D-A26F-B35735267B25}">
      <dsp:nvSpPr>
        <dsp:cNvPr id="0" name=""/>
        <dsp:cNvSpPr/>
      </dsp:nvSpPr>
      <dsp:spPr>
        <a:xfrm>
          <a:off x="2201080" y="353797"/>
          <a:ext cx="830617" cy="2614306"/>
        </a:xfrm>
        <a:prstGeom prst="rect">
          <a:avLst/>
        </a:prstGeom>
        <a:noFill/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 smtClean="0"/>
            <a:t>选中图片水印</a:t>
          </a:r>
          <a:endParaRPr lang="zh-CN" altLang="en-US" sz="2600" kern="1200" dirty="0"/>
        </a:p>
      </dsp:txBody>
      <dsp:txXfrm>
        <a:off x="2201080" y="353797"/>
        <a:ext cx="830617" cy="2614306"/>
      </dsp:txXfrm>
    </dsp:sp>
    <dsp:sp modelId="{AF4ADB59-C054-4996-920E-8A6FA29AE86D}">
      <dsp:nvSpPr>
        <dsp:cNvPr id="0" name=""/>
        <dsp:cNvSpPr/>
      </dsp:nvSpPr>
      <dsp:spPr>
        <a:xfrm>
          <a:off x="3475568" y="729263"/>
          <a:ext cx="830617" cy="2238840"/>
        </a:xfrm>
        <a:prstGeom prst="rect">
          <a:avLst/>
        </a:prstGeom>
        <a:noFill/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600" kern="1200" dirty="0" smtClean="0"/>
            <a:t>选择无水印</a:t>
          </a:r>
          <a:endParaRPr lang="zh-CN" altLang="en-US" sz="2600" kern="1200" dirty="0"/>
        </a:p>
      </dsp:txBody>
      <dsp:txXfrm>
        <a:off x="3475568" y="729263"/>
        <a:ext cx="830617" cy="223884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C350DB-FB10-4B54-9C84-80235C24254D}">
      <dsp:nvSpPr>
        <dsp:cNvPr id="0" name=""/>
        <dsp:cNvSpPr/>
      </dsp:nvSpPr>
      <dsp:spPr>
        <a:xfrm rot="5400000">
          <a:off x="1967994" y="711697"/>
          <a:ext cx="625025" cy="7115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08969C-2D32-4C3A-B335-E379FA2A57CB}">
      <dsp:nvSpPr>
        <dsp:cNvPr id="0" name=""/>
        <dsp:cNvSpPr/>
      </dsp:nvSpPr>
      <dsp:spPr>
        <a:xfrm>
          <a:off x="1175788" y="18844"/>
          <a:ext cx="2305399" cy="73648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样式的基本概念</a:t>
          </a:r>
          <a:endParaRPr lang="zh-CN" altLang="en-US" sz="2300" kern="1200" dirty="0"/>
        </a:p>
      </dsp:txBody>
      <dsp:txXfrm>
        <a:off x="1211747" y="54803"/>
        <a:ext cx="2233481" cy="664570"/>
      </dsp:txXfrm>
    </dsp:sp>
    <dsp:sp modelId="{5AEFDEC3-71D5-4990-99EB-287B2D53D8C9}">
      <dsp:nvSpPr>
        <dsp:cNvPr id="0" name=""/>
        <dsp:cNvSpPr/>
      </dsp:nvSpPr>
      <dsp:spPr>
        <a:xfrm>
          <a:off x="2854575" y="89085"/>
          <a:ext cx="765251" cy="595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6B10C4-AE9A-4ADE-A0AC-ECD98E6C35D3}">
      <dsp:nvSpPr>
        <dsp:cNvPr id="0" name=""/>
        <dsp:cNvSpPr/>
      </dsp:nvSpPr>
      <dsp:spPr>
        <a:xfrm rot="5400000">
          <a:off x="3211244" y="1539017"/>
          <a:ext cx="625025" cy="7115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C58AD5-F78C-40C3-A5F5-7A36DA0CAC0F}">
      <dsp:nvSpPr>
        <dsp:cNvPr id="0" name=""/>
        <dsp:cNvSpPr/>
      </dsp:nvSpPr>
      <dsp:spPr>
        <a:xfrm>
          <a:off x="2348927" y="846164"/>
          <a:ext cx="2445622" cy="73648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样式的分类</a:t>
          </a:r>
          <a:endParaRPr lang="zh-CN" altLang="en-US" sz="2300" kern="1200" dirty="0"/>
        </a:p>
      </dsp:txBody>
      <dsp:txXfrm>
        <a:off x="2384886" y="882123"/>
        <a:ext cx="2373704" cy="664570"/>
      </dsp:txXfrm>
    </dsp:sp>
    <dsp:sp modelId="{1DF7C49F-1DA7-4F57-9592-83A04A14E38F}">
      <dsp:nvSpPr>
        <dsp:cNvPr id="0" name=""/>
        <dsp:cNvSpPr/>
      </dsp:nvSpPr>
      <dsp:spPr>
        <a:xfrm>
          <a:off x="4097826" y="916405"/>
          <a:ext cx="765251" cy="595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0F4A44-B9AF-4158-8808-AA6C7A5A0878}">
      <dsp:nvSpPr>
        <dsp:cNvPr id="0" name=""/>
        <dsp:cNvSpPr/>
      </dsp:nvSpPr>
      <dsp:spPr>
        <a:xfrm rot="5400000">
          <a:off x="3920821" y="2366336"/>
          <a:ext cx="625025" cy="711569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8A3181-5573-4BCF-B4F0-2C5037F8E6BB}">
      <dsp:nvSpPr>
        <dsp:cNvPr id="0" name=""/>
        <dsp:cNvSpPr/>
      </dsp:nvSpPr>
      <dsp:spPr>
        <a:xfrm>
          <a:off x="3816422" y="1728189"/>
          <a:ext cx="1518498" cy="73648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样式应用</a:t>
          </a:r>
          <a:endParaRPr lang="zh-CN" altLang="en-US" sz="2300" kern="1200" dirty="0"/>
        </a:p>
      </dsp:txBody>
      <dsp:txXfrm>
        <a:off x="3852381" y="1764148"/>
        <a:ext cx="1446580" cy="664570"/>
      </dsp:txXfrm>
    </dsp:sp>
    <dsp:sp modelId="{ABCF3237-CAA0-4BC3-9E33-C11112685EE0}">
      <dsp:nvSpPr>
        <dsp:cNvPr id="0" name=""/>
        <dsp:cNvSpPr/>
      </dsp:nvSpPr>
      <dsp:spPr>
        <a:xfrm>
          <a:off x="4807402" y="1743724"/>
          <a:ext cx="765251" cy="5952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E9B351B-CC7D-4B14-A334-89FEB9B7F66F}">
      <dsp:nvSpPr>
        <dsp:cNvPr id="0" name=""/>
        <dsp:cNvSpPr/>
      </dsp:nvSpPr>
      <dsp:spPr>
        <a:xfrm>
          <a:off x="4536505" y="2519647"/>
          <a:ext cx="1497486" cy="736488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样式管理</a:t>
          </a:r>
          <a:endParaRPr lang="zh-CN" altLang="en-US" sz="2300" kern="1200" dirty="0"/>
        </a:p>
      </dsp:txBody>
      <dsp:txXfrm>
        <a:off x="4572464" y="2555606"/>
        <a:ext cx="1425568" cy="66457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B5A995-4F2A-41C9-91D8-7112D6687E96}">
      <dsp:nvSpPr>
        <dsp:cNvPr id="0" name=""/>
        <dsp:cNvSpPr/>
      </dsp:nvSpPr>
      <dsp:spPr>
        <a:xfrm>
          <a:off x="62075" y="0"/>
          <a:ext cx="796031" cy="796031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FB89CB-76B9-42FD-9230-5E2658F7D5AC}">
      <dsp:nvSpPr>
        <dsp:cNvPr id="0" name=""/>
        <dsp:cNvSpPr/>
      </dsp:nvSpPr>
      <dsp:spPr>
        <a:xfrm>
          <a:off x="141678" y="79603"/>
          <a:ext cx="636825" cy="636825"/>
        </a:xfrm>
        <a:prstGeom prst="pie">
          <a:avLst>
            <a:gd name="adj1" fmla="val 126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67F277-BAB5-478E-B717-056628770877}">
      <dsp:nvSpPr>
        <dsp:cNvPr id="0" name=""/>
        <dsp:cNvSpPr/>
      </dsp:nvSpPr>
      <dsp:spPr>
        <a:xfrm rot="16200000">
          <a:off x="-853361" y="1791072"/>
          <a:ext cx="2308492" cy="4776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000" kern="1200" dirty="0"/>
        </a:p>
      </dsp:txBody>
      <dsp:txXfrm>
        <a:off x="-853361" y="1791072"/>
        <a:ext cx="2308492" cy="477619"/>
      </dsp:txXfrm>
    </dsp:sp>
    <dsp:sp modelId="{ACFBFCF4-3CCF-4BF0-ABD0-8FB6203CDC30}">
      <dsp:nvSpPr>
        <dsp:cNvPr id="0" name=""/>
        <dsp:cNvSpPr/>
      </dsp:nvSpPr>
      <dsp:spPr>
        <a:xfrm>
          <a:off x="619297" y="0"/>
          <a:ext cx="1970656" cy="31841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600" kern="1200" dirty="0" smtClean="0"/>
            <a:t>创建模板</a:t>
          </a:r>
          <a:endParaRPr lang="zh-CN" altLang="en-US" sz="3600" kern="1200" dirty="0"/>
        </a:p>
      </dsp:txBody>
      <dsp:txXfrm>
        <a:off x="619297" y="0"/>
        <a:ext cx="1970656" cy="3184127"/>
      </dsp:txXfrm>
    </dsp:sp>
    <dsp:sp modelId="{E2D73B67-A4F5-4F1B-BE24-A1F099773066}">
      <dsp:nvSpPr>
        <dsp:cNvPr id="0" name=""/>
        <dsp:cNvSpPr/>
      </dsp:nvSpPr>
      <dsp:spPr>
        <a:xfrm>
          <a:off x="2862324" y="0"/>
          <a:ext cx="796031" cy="796031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30A7DA-158F-471C-959D-CC0C6A1EF2F1}">
      <dsp:nvSpPr>
        <dsp:cNvPr id="0" name=""/>
        <dsp:cNvSpPr/>
      </dsp:nvSpPr>
      <dsp:spPr>
        <a:xfrm>
          <a:off x="2941928" y="79603"/>
          <a:ext cx="636825" cy="636825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82C7C2-BD9A-48D8-B6D2-1EA310653AFD}">
      <dsp:nvSpPr>
        <dsp:cNvPr id="0" name=""/>
        <dsp:cNvSpPr/>
      </dsp:nvSpPr>
      <dsp:spPr>
        <a:xfrm rot="16200000">
          <a:off x="1946888" y="1791072"/>
          <a:ext cx="2308492" cy="4776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000" kern="1200"/>
        </a:p>
      </dsp:txBody>
      <dsp:txXfrm>
        <a:off x="1946888" y="1791072"/>
        <a:ext cx="2308492" cy="477619"/>
      </dsp:txXfrm>
    </dsp:sp>
    <dsp:sp modelId="{401E6C48-10AB-4ADF-8984-1B56FE554F0E}">
      <dsp:nvSpPr>
        <dsp:cNvPr id="0" name=""/>
        <dsp:cNvSpPr/>
      </dsp:nvSpPr>
      <dsp:spPr>
        <a:xfrm>
          <a:off x="3419547" y="0"/>
          <a:ext cx="1858686" cy="31841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600" kern="1200" dirty="0" smtClean="0"/>
            <a:t>修改模板</a:t>
          </a:r>
          <a:endParaRPr lang="zh-CN" altLang="en-US" sz="3600" kern="1200" dirty="0"/>
        </a:p>
      </dsp:txBody>
      <dsp:txXfrm>
        <a:off x="3419547" y="0"/>
        <a:ext cx="1858686" cy="3184127"/>
      </dsp:txXfrm>
    </dsp:sp>
    <dsp:sp modelId="{0E6C8816-7DE6-445D-AC8B-A07B4418653B}">
      <dsp:nvSpPr>
        <dsp:cNvPr id="0" name=""/>
        <dsp:cNvSpPr/>
      </dsp:nvSpPr>
      <dsp:spPr>
        <a:xfrm>
          <a:off x="5550604" y="0"/>
          <a:ext cx="796031" cy="796031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6368FB-7C4A-46AB-AEFA-9A4ECB4A88D6}">
      <dsp:nvSpPr>
        <dsp:cNvPr id="0" name=""/>
        <dsp:cNvSpPr/>
      </dsp:nvSpPr>
      <dsp:spPr>
        <a:xfrm>
          <a:off x="5630207" y="79603"/>
          <a:ext cx="636825" cy="63682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E24EDF-7AF0-4FCD-8A1C-0C2380A90537}">
      <dsp:nvSpPr>
        <dsp:cNvPr id="0" name=""/>
        <dsp:cNvSpPr/>
      </dsp:nvSpPr>
      <dsp:spPr>
        <a:xfrm rot="16200000">
          <a:off x="4635167" y="1791072"/>
          <a:ext cx="2308492" cy="4776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000" kern="1200" dirty="0"/>
        </a:p>
      </dsp:txBody>
      <dsp:txXfrm>
        <a:off x="4635167" y="1791072"/>
        <a:ext cx="2308492" cy="477619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5136E7-4693-4897-8E38-FCCB68953C6A}">
      <dsp:nvSpPr>
        <dsp:cNvPr id="0" name=""/>
        <dsp:cNvSpPr/>
      </dsp:nvSpPr>
      <dsp:spPr>
        <a:xfrm rot="16200000">
          <a:off x="-744709" y="745465"/>
          <a:ext cx="3456384" cy="196545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0" tIns="0" rIns="243737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800" kern="1200" dirty="0" smtClean="0"/>
            <a:t>鼠标拖动方式</a:t>
          </a:r>
          <a:endParaRPr lang="zh-CN" altLang="en-US" sz="3800" kern="1200" dirty="0"/>
        </a:p>
      </dsp:txBody>
      <dsp:txXfrm rot="5400000">
        <a:off x="757" y="691276"/>
        <a:ext cx="1965452" cy="2073830"/>
      </dsp:txXfrm>
    </dsp:sp>
    <dsp:sp modelId="{99CDE147-3FDA-4F55-B744-CEC2E8BA4DD8}">
      <dsp:nvSpPr>
        <dsp:cNvPr id="0" name=""/>
        <dsp:cNvSpPr/>
      </dsp:nvSpPr>
      <dsp:spPr>
        <a:xfrm rot="16200000">
          <a:off x="1368152" y="745465"/>
          <a:ext cx="3456384" cy="196545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0" tIns="0" rIns="243737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800" kern="1200" dirty="0" smtClean="0"/>
            <a:t>利用</a:t>
          </a:r>
          <a:r>
            <a:rPr lang="en-US" sz="3800" kern="1200" dirty="0" smtClean="0"/>
            <a:t>“</a:t>
          </a:r>
          <a:r>
            <a:rPr lang="zh-CN" sz="3800" kern="1200" dirty="0" smtClean="0"/>
            <a:t>大小</a:t>
          </a:r>
          <a:r>
            <a:rPr lang="en-US" sz="3800" kern="1200" dirty="0" smtClean="0"/>
            <a:t>”</a:t>
          </a:r>
          <a:r>
            <a:rPr lang="zh-CN" sz="3800" kern="1200" dirty="0" smtClean="0"/>
            <a:t>组选项</a:t>
          </a:r>
          <a:endParaRPr lang="zh-CN" altLang="en-US" sz="3800" kern="1200" dirty="0"/>
        </a:p>
      </dsp:txBody>
      <dsp:txXfrm rot="5400000">
        <a:off x="2113618" y="691276"/>
        <a:ext cx="1965452" cy="2073830"/>
      </dsp:txXfrm>
    </dsp:sp>
    <dsp:sp modelId="{32EE45FC-FC51-4114-AAFB-227C5C9D00DD}">
      <dsp:nvSpPr>
        <dsp:cNvPr id="0" name=""/>
        <dsp:cNvSpPr/>
      </dsp:nvSpPr>
      <dsp:spPr>
        <a:xfrm rot="16200000">
          <a:off x="3481013" y="745465"/>
          <a:ext cx="3456384" cy="196545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0" tIns="0" rIns="243737" bIns="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800" kern="1200" dirty="0" smtClean="0"/>
            <a:t>利用“布局”对话框</a:t>
          </a:r>
          <a:endParaRPr lang="zh-CN" altLang="en-US" sz="3800" kern="1200" dirty="0"/>
        </a:p>
      </dsp:txBody>
      <dsp:txXfrm rot="5400000">
        <a:off x="4226479" y="691276"/>
        <a:ext cx="1965452" cy="2073830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288549-F5F7-41EE-BEBE-265DD26585BA}">
      <dsp:nvSpPr>
        <dsp:cNvPr id="0" name=""/>
        <dsp:cNvSpPr/>
      </dsp:nvSpPr>
      <dsp:spPr>
        <a:xfrm>
          <a:off x="1116055" y="0"/>
          <a:ext cx="3631952" cy="363195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B513DB-A29D-4900-9349-764D472CDD06}">
      <dsp:nvSpPr>
        <dsp:cNvPr id="0" name=""/>
        <dsp:cNvSpPr/>
      </dsp:nvSpPr>
      <dsp:spPr>
        <a:xfrm>
          <a:off x="2808303" y="432049"/>
          <a:ext cx="3944655" cy="12086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在</a:t>
          </a:r>
          <a:r>
            <a:rPr lang="en-US" sz="1900" kern="1200" dirty="0" smtClean="0"/>
            <a:t>“</a:t>
          </a:r>
          <a:r>
            <a:rPr lang="zh-CN" sz="1900" kern="1200" dirty="0" smtClean="0"/>
            <a:t>布局</a:t>
          </a:r>
          <a:r>
            <a:rPr lang="en-US" sz="1900" kern="1200" dirty="0" smtClean="0"/>
            <a:t>”</a:t>
          </a:r>
          <a:r>
            <a:rPr lang="zh-CN" sz="1900" kern="1200" dirty="0" smtClean="0"/>
            <a:t>对话框中，单击</a:t>
          </a:r>
          <a:r>
            <a:rPr lang="en-US" sz="1900" kern="1200" dirty="0" smtClean="0"/>
            <a:t>“</a:t>
          </a:r>
          <a:r>
            <a:rPr lang="zh-CN" sz="1900" kern="1200" dirty="0" smtClean="0"/>
            <a:t>文字环绕</a:t>
          </a:r>
          <a:r>
            <a:rPr lang="en-US" sz="1900" kern="1200" dirty="0" smtClean="0"/>
            <a:t>”</a:t>
          </a:r>
          <a:r>
            <a:rPr lang="zh-CN" sz="1900" kern="1200" dirty="0" smtClean="0"/>
            <a:t>选项卡</a:t>
          </a:r>
          <a:r>
            <a:rPr lang="en-US" altLang="zh-CN" sz="1900" kern="1200" dirty="0" smtClean="0"/>
            <a:t>,</a:t>
          </a:r>
          <a:r>
            <a:rPr lang="zh-CN" sz="1900" kern="1200" dirty="0" smtClean="0"/>
            <a:t>在</a:t>
          </a:r>
          <a:r>
            <a:rPr lang="en-US" sz="1900" kern="1200" dirty="0" smtClean="0"/>
            <a:t>“</a:t>
          </a:r>
          <a:r>
            <a:rPr lang="zh-CN" sz="1900" kern="1200" dirty="0" smtClean="0"/>
            <a:t>环绕方式</a:t>
          </a:r>
          <a:r>
            <a:rPr lang="en-US" sz="1900" kern="1200" dirty="0" smtClean="0"/>
            <a:t>”</a:t>
          </a:r>
          <a:r>
            <a:rPr lang="zh-CN" sz="1900" kern="1200" dirty="0" smtClean="0"/>
            <a:t>一栏中选择所需的环绕方式。</a:t>
          </a:r>
          <a:endParaRPr lang="zh-CN" altLang="en-US" sz="1900" kern="1200" dirty="0"/>
        </a:p>
      </dsp:txBody>
      <dsp:txXfrm>
        <a:off x="2867303" y="491049"/>
        <a:ext cx="3826655" cy="1090621"/>
      </dsp:txXfrm>
    </dsp:sp>
    <dsp:sp modelId="{86D48402-0D3A-478D-A9AC-75B40BCDCA8F}">
      <dsp:nvSpPr>
        <dsp:cNvPr id="0" name=""/>
        <dsp:cNvSpPr/>
      </dsp:nvSpPr>
      <dsp:spPr>
        <a:xfrm>
          <a:off x="2880331" y="1800201"/>
          <a:ext cx="3872510" cy="1246207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kern="1200" dirty="0" smtClean="0"/>
            <a:t>选择</a:t>
          </a:r>
          <a:r>
            <a:rPr lang="en-US" sz="1800" kern="1200" dirty="0" smtClean="0"/>
            <a:t>“</a:t>
          </a:r>
          <a:r>
            <a:rPr lang="zh-CN" sz="1800" kern="1200" dirty="0" smtClean="0"/>
            <a:t>图片工具</a:t>
          </a:r>
          <a:r>
            <a:rPr lang="en-US" sz="1800" kern="1200" dirty="0" smtClean="0"/>
            <a:t>”</a:t>
          </a:r>
          <a:r>
            <a:rPr lang="zh-CN" sz="1800" kern="1200" dirty="0" smtClean="0"/>
            <a:t>中的</a:t>
          </a:r>
          <a:r>
            <a:rPr lang="en-US" sz="1800" kern="1200" dirty="0" smtClean="0"/>
            <a:t>“</a:t>
          </a:r>
          <a:r>
            <a:rPr lang="zh-CN" sz="1800" kern="1200" dirty="0" smtClean="0"/>
            <a:t>格式</a:t>
          </a:r>
          <a:r>
            <a:rPr lang="en-US" sz="1800" kern="1200" dirty="0" smtClean="0"/>
            <a:t>”</a:t>
          </a:r>
          <a:r>
            <a:rPr lang="zh-CN" sz="1800" kern="1200" dirty="0" smtClean="0"/>
            <a:t>选项卡</a:t>
          </a:r>
          <a:r>
            <a:rPr lang="en-US" sz="1800" kern="1200" dirty="0" smtClean="0"/>
            <a:t>→“</a:t>
          </a:r>
          <a:r>
            <a:rPr lang="zh-CN" sz="1800" kern="1200" dirty="0" smtClean="0"/>
            <a:t>排列</a:t>
          </a:r>
          <a:r>
            <a:rPr lang="en-US" sz="1800" kern="1200" dirty="0" smtClean="0"/>
            <a:t>”</a:t>
          </a:r>
          <a:r>
            <a:rPr lang="zh-CN" sz="1800" kern="1200" dirty="0" smtClean="0"/>
            <a:t>组</a:t>
          </a:r>
          <a:r>
            <a:rPr lang="en-US" sz="1800" kern="1200" dirty="0" smtClean="0"/>
            <a:t>→“</a:t>
          </a:r>
          <a:r>
            <a:rPr lang="zh-CN" sz="1800" kern="1200" dirty="0" smtClean="0"/>
            <a:t>自动换行</a:t>
          </a:r>
          <a:r>
            <a:rPr lang="en-US" sz="1800" kern="1200" dirty="0" smtClean="0"/>
            <a:t>” </a:t>
          </a:r>
          <a:r>
            <a:rPr lang="zh-CN" sz="1800" kern="1200" dirty="0" smtClean="0"/>
            <a:t>按钮</a:t>
          </a:r>
          <a:endParaRPr lang="zh-CN" altLang="en-US" sz="1800" kern="1200" dirty="0"/>
        </a:p>
      </dsp:txBody>
      <dsp:txXfrm>
        <a:off x="2941166" y="1861036"/>
        <a:ext cx="3750840" cy="1124537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05AA1B-90D5-4D10-81D6-839811151BBB}">
      <dsp:nvSpPr>
        <dsp:cNvPr id="0" name=""/>
        <dsp:cNvSpPr/>
      </dsp:nvSpPr>
      <dsp:spPr>
        <a:xfrm rot="5400000">
          <a:off x="380755" y="1327890"/>
          <a:ext cx="1139501" cy="189610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A0C467-6DC3-441F-A1F2-AD877EA34012}">
      <dsp:nvSpPr>
        <dsp:cNvPr id="0" name=""/>
        <dsp:cNvSpPr/>
      </dsp:nvSpPr>
      <dsp:spPr>
        <a:xfrm>
          <a:off x="190544" y="1894416"/>
          <a:ext cx="1711813" cy="1500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900" kern="1200" dirty="0" smtClean="0"/>
            <a:t>图片边框</a:t>
          </a:r>
          <a:endParaRPr lang="zh-CN" altLang="en-US" sz="3900" kern="1200" dirty="0"/>
        </a:p>
      </dsp:txBody>
      <dsp:txXfrm>
        <a:off x="190544" y="1894416"/>
        <a:ext cx="1711813" cy="1500505"/>
      </dsp:txXfrm>
    </dsp:sp>
    <dsp:sp modelId="{73CC0E40-E957-4C92-A9B4-24969FA1F682}">
      <dsp:nvSpPr>
        <dsp:cNvPr id="0" name=""/>
        <dsp:cNvSpPr/>
      </dsp:nvSpPr>
      <dsp:spPr>
        <a:xfrm>
          <a:off x="1579374" y="1188296"/>
          <a:ext cx="322983" cy="32298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625BA8-07CE-4262-8F71-AA3740FDCB9C}">
      <dsp:nvSpPr>
        <dsp:cNvPr id="0" name=""/>
        <dsp:cNvSpPr/>
      </dsp:nvSpPr>
      <dsp:spPr>
        <a:xfrm rot="5400000">
          <a:off x="2476349" y="809333"/>
          <a:ext cx="1139501" cy="189610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26984B-50FF-4A69-8E0D-E27BB423128F}">
      <dsp:nvSpPr>
        <dsp:cNvPr id="0" name=""/>
        <dsp:cNvSpPr/>
      </dsp:nvSpPr>
      <dsp:spPr>
        <a:xfrm>
          <a:off x="2286138" y="1375860"/>
          <a:ext cx="1711813" cy="1500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900" kern="1200" dirty="0" smtClean="0"/>
            <a:t>图片效果</a:t>
          </a:r>
          <a:endParaRPr lang="zh-CN" altLang="en-US" sz="3900" kern="1200" dirty="0"/>
        </a:p>
      </dsp:txBody>
      <dsp:txXfrm>
        <a:off x="2286138" y="1375860"/>
        <a:ext cx="1711813" cy="1500505"/>
      </dsp:txXfrm>
    </dsp:sp>
    <dsp:sp modelId="{3E28A683-1895-45E8-824C-EBCE759391F8}">
      <dsp:nvSpPr>
        <dsp:cNvPr id="0" name=""/>
        <dsp:cNvSpPr/>
      </dsp:nvSpPr>
      <dsp:spPr>
        <a:xfrm>
          <a:off x="3674968" y="669740"/>
          <a:ext cx="322983" cy="322983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2E17B9-F3EB-4291-BD9D-B13647428B72}">
      <dsp:nvSpPr>
        <dsp:cNvPr id="0" name=""/>
        <dsp:cNvSpPr/>
      </dsp:nvSpPr>
      <dsp:spPr>
        <a:xfrm rot="5400000">
          <a:off x="4571943" y="290776"/>
          <a:ext cx="1139501" cy="1896104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3D7DF3-0B0E-45E7-BED2-17CB89415FCE}">
      <dsp:nvSpPr>
        <dsp:cNvPr id="0" name=""/>
        <dsp:cNvSpPr/>
      </dsp:nvSpPr>
      <dsp:spPr>
        <a:xfrm>
          <a:off x="4381732" y="857303"/>
          <a:ext cx="1711813" cy="15005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t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900" kern="1200" dirty="0" smtClean="0"/>
            <a:t>图片版式</a:t>
          </a:r>
          <a:endParaRPr lang="zh-CN" altLang="en-US" sz="3900" kern="1200" dirty="0"/>
        </a:p>
      </dsp:txBody>
      <dsp:txXfrm>
        <a:off x="4381732" y="857303"/>
        <a:ext cx="1711813" cy="15005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7D9D6B-EA7F-40CA-8DC3-057B3623F7B6}">
      <dsp:nvSpPr>
        <dsp:cNvPr id="0" name=""/>
        <dsp:cNvSpPr/>
      </dsp:nvSpPr>
      <dsp:spPr>
        <a:xfrm rot="10800000">
          <a:off x="1309756" y="1232"/>
          <a:ext cx="4549105" cy="655717"/>
        </a:xfrm>
        <a:prstGeom prst="homePlat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9153" tIns="64770" rIns="120904" bIns="647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1700" b="1" kern="1200" dirty="0" smtClean="0"/>
            <a:t>选择“文件”选项卡</a:t>
          </a:r>
          <a:r>
            <a:rPr lang="en-US" altLang="zh-CN" sz="1700" b="1" kern="1200" dirty="0" smtClean="0"/>
            <a:t>→</a:t>
          </a:r>
          <a:r>
            <a:rPr lang="zh-CN" altLang="zh-CN" sz="1700" b="1" kern="1200" dirty="0" smtClean="0"/>
            <a:t>“退出”命令</a:t>
          </a:r>
        </a:p>
        <a:p>
          <a:pPr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700" kern="1200" dirty="0"/>
        </a:p>
      </dsp:txBody>
      <dsp:txXfrm rot="10800000">
        <a:off x="1473685" y="1232"/>
        <a:ext cx="4385176" cy="655717"/>
      </dsp:txXfrm>
    </dsp:sp>
    <dsp:sp modelId="{5C9140B9-2D4D-439E-8D7C-947DE3B15C32}">
      <dsp:nvSpPr>
        <dsp:cNvPr id="0" name=""/>
        <dsp:cNvSpPr/>
      </dsp:nvSpPr>
      <dsp:spPr>
        <a:xfrm>
          <a:off x="981897" y="1232"/>
          <a:ext cx="655717" cy="655717"/>
        </a:xfrm>
        <a:prstGeom prst="ellipse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73C295D-C0E7-41E3-A91A-B283D5CEF75B}">
      <dsp:nvSpPr>
        <dsp:cNvPr id="0" name=""/>
        <dsp:cNvSpPr/>
      </dsp:nvSpPr>
      <dsp:spPr>
        <a:xfrm rot="10800000">
          <a:off x="1309756" y="852687"/>
          <a:ext cx="4549105" cy="655717"/>
        </a:xfrm>
        <a:prstGeom prst="homePlate">
          <a:avLst/>
        </a:prstGeom>
        <a:solidFill>
          <a:schemeClr val="accent4">
            <a:hueOff val="5105759"/>
            <a:satOff val="-5996"/>
            <a:lumOff val="2304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9153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700" b="1" kern="1200" dirty="0" smtClean="0"/>
            <a:t>快捷键</a:t>
          </a:r>
          <a:r>
            <a:rPr lang="en-US" altLang="zh-CN" sz="1700" b="1" kern="1200" dirty="0" smtClean="0"/>
            <a:t>Alt+F4</a:t>
          </a:r>
          <a:endParaRPr lang="zh-CN" altLang="en-US" sz="1700" b="1" kern="1200" dirty="0"/>
        </a:p>
      </dsp:txBody>
      <dsp:txXfrm rot="10800000">
        <a:off x="1473685" y="852687"/>
        <a:ext cx="4385176" cy="655717"/>
      </dsp:txXfrm>
    </dsp:sp>
    <dsp:sp modelId="{D78820EA-AE0F-4431-85EC-C332C7DBCFDF}">
      <dsp:nvSpPr>
        <dsp:cNvPr id="0" name=""/>
        <dsp:cNvSpPr/>
      </dsp:nvSpPr>
      <dsp:spPr>
        <a:xfrm>
          <a:off x="981897" y="852687"/>
          <a:ext cx="655717" cy="655717"/>
        </a:xfrm>
        <a:prstGeom prst="ellipse">
          <a:avLst/>
        </a:prstGeom>
        <a:solidFill>
          <a:schemeClr val="accent4">
            <a:tint val="50000"/>
            <a:hueOff val="5162206"/>
            <a:satOff val="-2932"/>
            <a:lumOff val="50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427ADD3-51FD-4332-84B6-35E2D47E73D6}">
      <dsp:nvSpPr>
        <dsp:cNvPr id="0" name=""/>
        <dsp:cNvSpPr/>
      </dsp:nvSpPr>
      <dsp:spPr>
        <a:xfrm rot="10800000">
          <a:off x="1309756" y="1704141"/>
          <a:ext cx="4549105" cy="655717"/>
        </a:xfrm>
        <a:prstGeom prst="homePlate">
          <a:avLst/>
        </a:prstGeom>
        <a:solidFill>
          <a:schemeClr val="accent4">
            <a:hueOff val="10211518"/>
            <a:satOff val="-11993"/>
            <a:lumOff val="4608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9153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700" b="1" kern="1200" dirty="0" smtClean="0"/>
            <a:t>单击标题栏右侧的关闭按钮</a:t>
          </a:r>
          <a:r>
            <a:rPr lang="en-US" altLang="zh-CN" sz="1700" b="1" kern="1200" dirty="0" smtClean="0"/>
            <a:t> </a:t>
          </a:r>
          <a:endParaRPr lang="zh-CN" altLang="en-US" sz="1700" b="1" kern="1200" dirty="0"/>
        </a:p>
      </dsp:txBody>
      <dsp:txXfrm rot="10800000">
        <a:off x="1473685" y="1704141"/>
        <a:ext cx="4385176" cy="655717"/>
      </dsp:txXfrm>
    </dsp:sp>
    <dsp:sp modelId="{E01C01C7-38C9-46D7-A9F0-5C6A10F31C30}">
      <dsp:nvSpPr>
        <dsp:cNvPr id="0" name=""/>
        <dsp:cNvSpPr/>
      </dsp:nvSpPr>
      <dsp:spPr>
        <a:xfrm>
          <a:off x="981897" y="1704141"/>
          <a:ext cx="655717" cy="655717"/>
        </a:xfrm>
        <a:prstGeom prst="ellipse">
          <a:avLst/>
        </a:prstGeom>
        <a:solidFill>
          <a:schemeClr val="accent4">
            <a:tint val="50000"/>
            <a:hueOff val="10324411"/>
            <a:satOff val="-5864"/>
            <a:lumOff val="100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72D77F2-913C-44E0-AB78-F0F2A2E72528}">
      <dsp:nvSpPr>
        <dsp:cNvPr id="0" name=""/>
        <dsp:cNvSpPr/>
      </dsp:nvSpPr>
      <dsp:spPr>
        <a:xfrm rot="10800000">
          <a:off x="1309756" y="2555595"/>
          <a:ext cx="4549105" cy="655717"/>
        </a:xfrm>
        <a:prstGeom prst="homePlate">
          <a:avLst/>
        </a:prstGeom>
        <a:solidFill>
          <a:schemeClr val="accent4">
            <a:hueOff val="15317278"/>
            <a:satOff val="-17989"/>
            <a:lumOff val="6912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9153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700" b="1" kern="1200" dirty="0" smtClean="0"/>
            <a:t>双击标题栏左侧的控制菜单图标</a:t>
          </a:r>
          <a:r>
            <a:rPr lang="en-US" altLang="zh-CN" sz="1700" b="1" kern="1200" dirty="0" smtClean="0"/>
            <a:t> </a:t>
          </a:r>
          <a:endParaRPr lang="zh-CN" altLang="en-US" sz="1700" b="1" kern="1200" dirty="0"/>
        </a:p>
      </dsp:txBody>
      <dsp:txXfrm rot="10800000">
        <a:off x="1473685" y="2555595"/>
        <a:ext cx="4385176" cy="655717"/>
      </dsp:txXfrm>
    </dsp:sp>
    <dsp:sp modelId="{F4C45FC4-900C-46AC-8503-3D563A23A445}">
      <dsp:nvSpPr>
        <dsp:cNvPr id="0" name=""/>
        <dsp:cNvSpPr/>
      </dsp:nvSpPr>
      <dsp:spPr>
        <a:xfrm>
          <a:off x="981897" y="2555595"/>
          <a:ext cx="655717" cy="655717"/>
        </a:xfrm>
        <a:prstGeom prst="ellipse">
          <a:avLst/>
        </a:prstGeom>
        <a:solidFill>
          <a:schemeClr val="accent4">
            <a:tint val="50000"/>
            <a:hueOff val="15486617"/>
            <a:satOff val="-8797"/>
            <a:lumOff val="150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17C2FB7-7845-421D-881F-96825A849A9D}">
      <dsp:nvSpPr>
        <dsp:cNvPr id="0" name=""/>
        <dsp:cNvSpPr/>
      </dsp:nvSpPr>
      <dsp:spPr>
        <a:xfrm rot="10800000">
          <a:off x="1309756" y="3407049"/>
          <a:ext cx="4549105" cy="655717"/>
        </a:xfrm>
        <a:prstGeom prst="homePlate">
          <a:avLst/>
        </a:prstGeom>
        <a:solidFill>
          <a:schemeClr val="accent4">
            <a:hueOff val="20423036"/>
            <a:satOff val="-23986"/>
            <a:lumOff val="9216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9153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1700" b="1" kern="1200" dirty="0" smtClean="0"/>
            <a:t>单击窗口控制菜单图标或右击标题栏，弹出窗口控制菜单，选择</a:t>
          </a:r>
          <a:r>
            <a:rPr lang="en-US" altLang="zh-CN" sz="1700" b="1" kern="1200" dirty="0" smtClean="0"/>
            <a:t>“</a:t>
          </a:r>
          <a:r>
            <a:rPr lang="zh-CN" altLang="zh-CN" sz="1700" b="1" kern="1200" dirty="0" smtClean="0"/>
            <a:t>关闭</a:t>
          </a:r>
          <a:r>
            <a:rPr lang="en-US" altLang="zh-CN" sz="1700" b="1" kern="1200" dirty="0" smtClean="0"/>
            <a:t>”</a:t>
          </a:r>
          <a:r>
            <a:rPr lang="zh-CN" altLang="zh-CN" sz="1700" b="1" kern="1200" dirty="0" smtClean="0"/>
            <a:t>命令</a:t>
          </a:r>
          <a:endParaRPr lang="zh-CN" altLang="en-US" sz="1700" b="1" kern="1200" dirty="0"/>
        </a:p>
      </dsp:txBody>
      <dsp:txXfrm rot="10800000">
        <a:off x="1473685" y="3407049"/>
        <a:ext cx="4385176" cy="655717"/>
      </dsp:txXfrm>
    </dsp:sp>
    <dsp:sp modelId="{D0ABFFDF-03F1-464B-892C-A19CA4E961FD}">
      <dsp:nvSpPr>
        <dsp:cNvPr id="0" name=""/>
        <dsp:cNvSpPr/>
      </dsp:nvSpPr>
      <dsp:spPr>
        <a:xfrm>
          <a:off x="981897" y="3407049"/>
          <a:ext cx="655717" cy="655717"/>
        </a:xfrm>
        <a:prstGeom prst="ellipse">
          <a:avLst/>
        </a:prstGeom>
        <a:solidFill>
          <a:schemeClr val="accent4">
            <a:tint val="50000"/>
            <a:hueOff val="20648822"/>
            <a:satOff val="-11729"/>
            <a:lumOff val="200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4A01B0-E3BF-419B-AF93-B9F784AC2D32}">
      <dsp:nvSpPr>
        <dsp:cNvPr id="0" name=""/>
        <dsp:cNvSpPr/>
      </dsp:nvSpPr>
      <dsp:spPr>
        <a:xfrm>
          <a:off x="1257299" y="0"/>
          <a:ext cx="4572000" cy="45720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80E674-2E96-4EED-99E7-D470FEC93C75}">
      <dsp:nvSpPr>
        <dsp:cNvPr id="0" name=""/>
        <dsp:cNvSpPr/>
      </dsp:nvSpPr>
      <dsp:spPr>
        <a:xfrm>
          <a:off x="3543300" y="457646"/>
          <a:ext cx="2971800" cy="8126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zh-CN" sz="1900" kern="1200" dirty="0" smtClean="0"/>
            <a:t>更改</a:t>
          </a:r>
          <a:r>
            <a:rPr lang="en-US" altLang="zh-CN" sz="1900" kern="1200" dirty="0" smtClean="0"/>
            <a:t>“</a:t>
          </a:r>
          <a:r>
            <a:rPr lang="zh-CN" altLang="zh-CN" sz="1900" kern="1200" dirty="0" smtClean="0"/>
            <a:t>亮度、对比度</a:t>
          </a:r>
          <a:r>
            <a:rPr lang="en-US" altLang="zh-CN" sz="1900" kern="1200" dirty="0" smtClean="0"/>
            <a:t>”</a:t>
          </a:r>
          <a:endParaRPr lang="zh-CN" altLang="en-US" sz="19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900" kern="1200" dirty="0"/>
        </a:p>
      </dsp:txBody>
      <dsp:txXfrm>
        <a:off x="3582968" y="497314"/>
        <a:ext cx="2892464" cy="733265"/>
      </dsp:txXfrm>
    </dsp:sp>
    <dsp:sp modelId="{C80BFF99-D70C-4CD8-A262-09418B6D6B27}">
      <dsp:nvSpPr>
        <dsp:cNvPr id="0" name=""/>
        <dsp:cNvSpPr/>
      </dsp:nvSpPr>
      <dsp:spPr>
        <a:xfrm>
          <a:off x="3543300" y="1371823"/>
          <a:ext cx="2971800" cy="8126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更改</a:t>
          </a:r>
          <a:r>
            <a:rPr lang="en-US" sz="1900" kern="1200" dirty="0" smtClean="0"/>
            <a:t>“</a:t>
          </a:r>
          <a:r>
            <a:rPr lang="zh-CN" sz="1900" kern="1200" dirty="0" smtClean="0"/>
            <a:t>色彩饱和度、色调</a:t>
          </a:r>
          <a:r>
            <a:rPr lang="en-US" sz="1900" kern="1200" dirty="0" smtClean="0"/>
            <a:t>”</a:t>
          </a:r>
          <a:endParaRPr lang="zh-CN" altLang="en-US" sz="1900" kern="1200" dirty="0"/>
        </a:p>
      </dsp:txBody>
      <dsp:txXfrm>
        <a:off x="3582968" y="1411491"/>
        <a:ext cx="2892464" cy="733265"/>
      </dsp:txXfrm>
    </dsp:sp>
    <dsp:sp modelId="{FD16453D-8744-4A97-89C7-7C77B997CB81}">
      <dsp:nvSpPr>
        <dsp:cNvPr id="0" name=""/>
        <dsp:cNvSpPr/>
      </dsp:nvSpPr>
      <dsp:spPr>
        <a:xfrm>
          <a:off x="3543300" y="2286000"/>
          <a:ext cx="2971800" cy="8126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设置</a:t>
          </a:r>
          <a:r>
            <a:rPr lang="en-US" sz="1900" kern="1200" dirty="0" smtClean="0"/>
            <a:t>“</a:t>
          </a:r>
          <a:r>
            <a:rPr lang="zh-CN" sz="1900" kern="1200" dirty="0" smtClean="0"/>
            <a:t>艺术效果</a:t>
          </a:r>
          <a:r>
            <a:rPr lang="en-US" sz="1900" kern="1200" dirty="0" smtClean="0"/>
            <a:t>”</a:t>
          </a:r>
          <a:endParaRPr lang="zh-CN" altLang="en-US" sz="1900" kern="1200" dirty="0"/>
        </a:p>
      </dsp:txBody>
      <dsp:txXfrm>
        <a:off x="3582968" y="2325668"/>
        <a:ext cx="2892464" cy="733265"/>
      </dsp:txXfrm>
    </dsp:sp>
    <dsp:sp modelId="{51613762-12B9-4E53-9BE9-C14740E2B7BF}">
      <dsp:nvSpPr>
        <dsp:cNvPr id="0" name=""/>
        <dsp:cNvSpPr/>
      </dsp:nvSpPr>
      <dsp:spPr>
        <a:xfrm>
          <a:off x="3543300" y="3200176"/>
          <a:ext cx="2971800" cy="8126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 smtClean="0"/>
            <a:t>删除背景</a:t>
          </a:r>
          <a:endParaRPr lang="zh-CN" altLang="en-US" sz="1900" kern="1200" dirty="0"/>
        </a:p>
      </dsp:txBody>
      <dsp:txXfrm>
        <a:off x="3582968" y="3239844"/>
        <a:ext cx="2892464" cy="733265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6C331D-CA96-4347-B790-0603B423BC7B}">
      <dsp:nvSpPr>
        <dsp:cNvPr id="0" name=""/>
        <dsp:cNvSpPr/>
      </dsp:nvSpPr>
      <dsp:spPr>
        <a:xfrm>
          <a:off x="0" y="0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4CD03A-FF73-4C55-A707-3E0E92199813}">
      <dsp:nvSpPr>
        <dsp:cNvPr id="0" name=""/>
        <dsp:cNvSpPr/>
      </dsp:nvSpPr>
      <dsp:spPr>
        <a:xfrm>
          <a:off x="0" y="0"/>
          <a:ext cx="1554480" cy="457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200" kern="1200"/>
        </a:p>
      </dsp:txBody>
      <dsp:txXfrm>
        <a:off x="0" y="0"/>
        <a:ext cx="1554480" cy="4572000"/>
      </dsp:txXfrm>
    </dsp:sp>
    <dsp:sp modelId="{ADDDA3C2-4CB4-491E-B7BC-BF36838B05AE}">
      <dsp:nvSpPr>
        <dsp:cNvPr id="0" name=""/>
        <dsp:cNvSpPr/>
      </dsp:nvSpPr>
      <dsp:spPr>
        <a:xfrm>
          <a:off x="1671066" y="43085"/>
          <a:ext cx="6101334" cy="8617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0" kern="1200" dirty="0" smtClean="0"/>
            <a:t>1</a:t>
          </a:r>
          <a:r>
            <a:rPr lang="zh-CN" sz="3700" b="0" kern="1200" dirty="0" smtClean="0"/>
            <a:t>．绘制图形</a:t>
          </a:r>
          <a:endParaRPr lang="zh-CN" altLang="en-US" sz="3700" kern="1200" dirty="0"/>
        </a:p>
      </dsp:txBody>
      <dsp:txXfrm>
        <a:off x="1671066" y="43085"/>
        <a:ext cx="6101334" cy="861714"/>
      </dsp:txXfrm>
    </dsp:sp>
    <dsp:sp modelId="{1D6ACE1B-C9EC-40BE-B7DA-BAD6D9A08F84}">
      <dsp:nvSpPr>
        <dsp:cNvPr id="0" name=""/>
        <dsp:cNvSpPr/>
      </dsp:nvSpPr>
      <dsp:spPr>
        <a:xfrm>
          <a:off x="1554480" y="904800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88ECE3-C7F6-45D8-B07E-1B5ACD7239F0}">
      <dsp:nvSpPr>
        <dsp:cNvPr id="0" name=""/>
        <dsp:cNvSpPr/>
      </dsp:nvSpPr>
      <dsp:spPr>
        <a:xfrm>
          <a:off x="1671066" y="947886"/>
          <a:ext cx="6101334" cy="8617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0" kern="1200" dirty="0" smtClean="0"/>
            <a:t>2</a:t>
          </a:r>
          <a:r>
            <a:rPr lang="zh-CN" sz="3700" b="0" kern="1200" dirty="0" smtClean="0"/>
            <a:t>．添加文字</a:t>
          </a:r>
          <a:endParaRPr lang="zh-CN" altLang="en-US" sz="3700" kern="1200" dirty="0"/>
        </a:p>
      </dsp:txBody>
      <dsp:txXfrm>
        <a:off x="1671066" y="947886"/>
        <a:ext cx="6101334" cy="861714"/>
      </dsp:txXfrm>
    </dsp:sp>
    <dsp:sp modelId="{074E4F74-1D05-4347-B442-1F05DC1AF3E0}">
      <dsp:nvSpPr>
        <dsp:cNvPr id="0" name=""/>
        <dsp:cNvSpPr/>
      </dsp:nvSpPr>
      <dsp:spPr>
        <a:xfrm>
          <a:off x="1554480" y="1809601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C1A335-5D8F-469F-9501-33F6304D7620}">
      <dsp:nvSpPr>
        <dsp:cNvPr id="0" name=""/>
        <dsp:cNvSpPr/>
      </dsp:nvSpPr>
      <dsp:spPr>
        <a:xfrm>
          <a:off x="1671066" y="1852686"/>
          <a:ext cx="6101334" cy="8617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0" kern="1200" dirty="0" smtClean="0"/>
            <a:t>3</a:t>
          </a:r>
          <a:r>
            <a:rPr lang="zh-CN" sz="3700" b="0" kern="1200" dirty="0" smtClean="0"/>
            <a:t>．图形格式的设置</a:t>
          </a:r>
          <a:endParaRPr lang="zh-CN" altLang="en-US" sz="3700" kern="1200" dirty="0"/>
        </a:p>
      </dsp:txBody>
      <dsp:txXfrm>
        <a:off x="1671066" y="1852686"/>
        <a:ext cx="6101334" cy="861714"/>
      </dsp:txXfrm>
    </dsp:sp>
    <dsp:sp modelId="{5650D803-28D1-40B3-80E3-9BF7E256354F}">
      <dsp:nvSpPr>
        <dsp:cNvPr id="0" name=""/>
        <dsp:cNvSpPr/>
      </dsp:nvSpPr>
      <dsp:spPr>
        <a:xfrm>
          <a:off x="1554480" y="2714401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CA1EAF-4AC1-44B6-8C04-A3A30C8BA486}">
      <dsp:nvSpPr>
        <dsp:cNvPr id="0" name=""/>
        <dsp:cNvSpPr/>
      </dsp:nvSpPr>
      <dsp:spPr>
        <a:xfrm>
          <a:off x="1671066" y="2757487"/>
          <a:ext cx="6101334" cy="8617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0" kern="1200" dirty="0" smtClean="0"/>
            <a:t>4</a:t>
          </a:r>
          <a:r>
            <a:rPr lang="zh-CN" sz="3700" b="0" kern="1200" dirty="0" smtClean="0"/>
            <a:t>．设置图形的叠放次序</a:t>
          </a:r>
          <a:endParaRPr lang="zh-CN" altLang="en-US" sz="3700" kern="1200" dirty="0"/>
        </a:p>
      </dsp:txBody>
      <dsp:txXfrm>
        <a:off x="1671066" y="2757487"/>
        <a:ext cx="6101334" cy="861714"/>
      </dsp:txXfrm>
    </dsp:sp>
    <dsp:sp modelId="{3A4F02AA-01F4-48EE-ACF4-4F15B53A8FE2}">
      <dsp:nvSpPr>
        <dsp:cNvPr id="0" name=""/>
        <dsp:cNvSpPr/>
      </dsp:nvSpPr>
      <dsp:spPr>
        <a:xfrm>
          <a:off x="1554480" y="3619202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03BC5F-60DA-4FA4-888A-7BEDCFC131AA}">
      <dsp:nvSpPr>
        <dsp:cNvPr id="0" name=""/>
        <dsp:cNvSpPr/>
      </dsp:nvSpPr>
      <dsp:spPr>
        <a:xfrm>
          <a:off x="1671066" y="3662288"/>
          <a:ext cx="6101334" cy="8617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0" kern="1200" dirty="0" smtClean="0"/>
            <a:t>5</a:t>
          </a:r>
          <a:r>
            <a:rPr lang="zh-CN" sz="3700" b="0" kern="1200" dirty="0" smtClean="0"/>
            <a:t>．组合多个图形</a:t>
          </a:r>
          <a:endParaRPr lang="zh-CN" altLang="en-US" sz="3700" kern="1200" dirty="0"/>
        </a:p>
      </dsp:txBody>
      <dsp:txXfrm>
        <a:off x="1671066" y="3662288"/>
        <a:ext cx="6101334" cy="861714"/>
      </dsp:txXfrm>
    </dsp:sp>
    <dsp:sp modelId="{B3FF9D12-BED9-4DBA-B39E-FBE82ECD05F0}">
      <dsp:nvSpPr>
        <dsp:cNvPr id="0" name=""/>
        <dsp:cNvSpPr/>
      </dsp:nvSpPr>
      <dsp:spPr>
        <a:xfrm>
          <a:off x="1554480" y="4524002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E8BD18-B962-490B-A7B6-9503ACA82076}">
      <dsp:nvSpPr>
        <dsp:cNvPr id="0" name=""/>
        <dsp:cNvSpPr/>
      </dsp:nvSpPr>
      <dsp:spPr>
        <a:xfrm>
          <a:off x="0" y="0"/>
          <a:ext cx="4572000" cy="457200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B4CC94-016D-4699-8503-75B947C76189}">
      <dsp:nvSpPr>
        <dsp:cNvPr id="0" name=""/>
        <dsp:cNvSpPr/>
      </dsp:nvSpPr>
      <dsp:spPr>
        <a:xfrm>
          <a:off x="2286000" y="0"/>
          <a:ext cx="5486400" cy="457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b="0" kern="1200" dirty="0" smtClean="0"/>
            <a:t>1</a:t>
          </a:r>
          <a:r>
            <a:rPr lang="zh-CN" sz="4700" b="0" kern="1200" dirty="0" smtClean="0"/>
            <a:t>．插入文框</a:t>
          </a:r>
          <a:endParaRPr lang="zh-CN" altLang="en-US" sz="4700" kern="1200" dirty="0"/>
        </a:p>
      </dsp:txBody>
      <dsp:txXfrm>
        <a:off x="2286000" y="0"/>
        <a:ext cx="5486400" cy="1371602"/>
      </dsp:txXfrm>
    </dsp:sp>
    <dsp:sp modelId="{2C56FDA8-80D1-4CC1-AB12-429B2AA903E4}">
      <dsp:nvSpPr>
        <dsp:cNvPr id="0" name=""/>
        <dsp:cNvSpPr/>
      </dsp:nvSpPr>
      <dsp:spPr>
        <a:xfrm>
          <a:off x="800101" y="1371602"/>
          <a:ext cx="2971797" cy="297179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A33E76-5150-4351-8D98-F615FF7C2079}">
      <dsp:nvSpPr>
        <dsp:cNvPr id="0" name=""/>
        <dsp:cNvSpPr/>
      </dsp:nvSpPr>
      <dsp:spPr>
        <a:xfrm>
          <a:off x="2286000" y="1371602"/>
          <a:ext cx="5486400" cy="297179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b="0" kern="1200" dirty="0" smtClean="0"/>
            <a:t>2</a:t>
          </a:r>
          <a:r>
            <a:rPr lang="zh-CN" sz="4700" b="0" kern="1200" dirty="0" smtClean="0"/>
            <a:t>．设置文本框格式</a:t>
          </a:r>
          <a:endParaRPr lang="zh-CN" altLang="en-US" sz="4700" kern="1200" dirty="0"/>
        </a:p>
      </dsp:txBody>
      <dsp:txXfrm>
        <a:off x="2286000" y="1371602"/>
        <a:ext cx="5486400" cy="1371598"/>
      </dsp:txXfrm>
    </dsp:sp>
    <dsp:sp modelId="{1854AE45-4FD4-4DB0-B26B-1F56AD144148}">
      <dsp:nvSpPr>
        <dsp:cNvPr id="0" name=""/>
        <dsp:cNvSpPr/>
      </dsp:nvSpPr>
      <dsp:spPr>
        <a:xfrm>
          <a:off x="1600200" y="2743201"/>
          <a:ext cx="1371598" cy="137159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73F565-DB15-461B-8F06-63A759754FA8}">
      <dsp:nvSpPr>
        <dsp:cNvPr id="0" name=""/>
        <dsp:cNvSpPr/>
      </dsp:nvSpPr>
      <dsp:spPr>
        <a:xfrm>
          <a:off x="2286000" y="2743201"/>
          <a:ext cx="5486400" cy="13715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b="0" kern="1200" dirty="0" smtClean="0"/>
            <a:t>3</a:t>
          </a:r>
          <a:r>
            <a:rPr lang="zh-CN" sz="4700" b="0" kern="1200" dirty="0" smtClean="0"/>
            <a:t>．文本框的链接</a:t>
          </a:r>
          <a:endParaRPr lang="zh-CN" altLang="en-US" sz="4700" kern="1200" dirty="0"/>
        </a:p>
      </dsp:txBody>
      <dsp:txXfrm>
        <a:off x="2286000" y="2743201"/>
        <a:ext cx="5486400" cy="1371598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C7D0FF-4F37-471C-911C-A37837A28FE3}">
      <dsp:nvSpPr>
        <dsp:cNvPr id="0" name=""/>
        <dsp:cNvSpPr/>
      </dsp:nvSpPr>
      <dsp:spPr>
        <a:xfrm>
          <a:off x="0" y="46401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EFE304-3E1C-42CF-A36C-6E91D5B9A20E}">
      <dsp:nvSpPr>
        <dsp:cNvPr id="0" name=""/>
        <dsp:cNvSpPr/>
      </dsp:nvSpPr>
      <dsp:spPr>
        <a:xfrm>
          <a:off x="304800" y="6459"/>
          <a:ext cx="4267200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kern="1200" dirty="0" smtClean="0"/>
            <a:t>1</a:t>
          </a:r>
          <a:r>
            <a:rPr lang="zh-CN" sz="3100" b="0" kern="1200" dirty="0" smtClean="0"/>
            <a:t>．插入表格</a:t>
          </a:r>
          <a:endParaRPr lang="zh-CN" altLang="en-US" sz="3100" kern="1200" dirty="0"/>
        </a:p>
      </dsp:txBody>
      <dsp:txXfrm>
        <a:off x="349472" y="51131"/>
        <a:ext cx="4177856" cy="825776"/>
      </dsp:txXfrm>
    </dsp:sp>
    <dsp:sp modelId="{D698658B-270E-490A-A5ED-E97EB65BAD4D}">
      <dsp:nvSpPr>
        <dsp:cNvPr id="0" name=""/>
        <dsp:cNvSpPr/>
      </dsp:nvSpPr>
      <dsp:spPr>
        <a:xfrm>
          <a:off x="0" y="1870179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2D4DFC-5049-4848-870D-24C36B1DA16D}">
      <dsp:nvSpPr>
        <dsp:cNvPr id="0" name=""/>
        <dsp:cNvSpPr/>
      </dsp:nvSpPr>
      <dsp:spPr>
        <a:xfrm>
          <a:off x="304800" y="1412619"/>
          <a:ext cx="4267200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kern="1200" dirty="0" smtClean="0"/>
            <a:t>2. </a:t>
          </a:r>
          <a:r>
            <a:rPr lang="zh-CN" sz="3100" b="0" kern="1200" dirty="0" smtClean="0"/>
            <a:t>手工绘制制表</a:t>
          </a:r>
          <a:endParaRPr lang="zh-CN" altLang="en-US" sz="3100" kern="1200" dirty="0"/>
        </a:p>
      </dsp:txBody>
      <dsp:txXfrm>
        <a:off x="349472" y="1457291"/>
        <a:ext cx="4177856" cy="825776"/>
      </dsp:txXfrm>
    </dsp:sp>
    <dsp:sp modelId="{55BD3C23-03AA-4863-9341-B23C04330698}">
      <dsp:nvSpPr>
        <dsp:cNvPr id="0" name=""/>
        <dsp:cNvSpPr/>
      </dsp:nvSpPr>
      <dsp:spPr>
        <a:xfrm>
          <a:off x="0" y="3276340"/>
          <a:ext cx="6096000" cy="78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DDEC14-5A27-42CC-B09B-A7F57069258D}">
      <dsp:nvSpPr>
        <dsp:cNvPr id="0" name=""/>
        <dsp:cNvSpPr/>
      </dsp:nvSpPr>
      <dsp:spPr>
        <a:xfrm>
          <a:off x="304800" y="2818780"/>
          <a:ext cx="4267200" cy="9151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0" kern="1200" dirty="0" smtClean="0"/>
            <a:t>3</a:t>
          </a:r>
          <a:r>
            <a:rPr lang="zh-CN" sz="3100" b="0" kern="1200" dirty="0" smtClean="0"/>
            <a:t>．将文本转换为表格</a:t>
          </a:r>
          <a:endParaRPr lang="zh-CN" altLang="en-US" sz="3100" kern="1200" dirty="0"/>
        </a:p>
      </dsp:txBody>
      <dsp:txXfrm>
        <a:off x="349472" y="2863452"/>
        <a:ext cx="4177856" cy="825776"/>
      </dsp:txXfrm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181492-E296-4181-8B24-680E39C63BA0}">
      <dsp:nvSpPr>
        <dsp:cNvPr id="0" name=""/>
        <dsp:cNvSpPr/>
      </dsp:nvSpPr>
      <dsp:spPr>
        <a:xfrm>
          <a:off x="0" y="0"/>
          <a:ext cx="77724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9F07F0-DE71-4C65-8279-7F4E9C6A9BF7}">
      <dsp:nvSpPr>
        <dsp:cNvPr id="0" name=""/>
        <dsp:cNvSpPr/>
      </dsp:nvSpPr>
      <dsp:spPr>
        <a:xfrm>
          <a:off x="0" y="0"/>
          <a:ext cx="1440241" cy="3526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b="0" kern="1200" dirty="0" smtClean="0"/>
            <a:t>1</a:t>
          </a:r>
          <a:r>
            <a:rPr lang="zh-CN" sz="4300" b="0" kern="1200" dirty="0" smtClean="0"/>
            <a:t>．</a:t>
          </a:r>
          <a:endParaRPr lang="en-US" altLang="zh-CN" sz="4300" b="0" kern="1200" dirty="0" smtClean="0"/>
        </a:p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300" b="0" kern="1200" dirty="0" smtClean="0"/>
            <a:t>选定操作</a:t>
          </a:r>
          <a:endParaRPr lang="zh-CN" altLang="en-US" sz="4300" kern="1200" dirty="0"/>
        </a:p>
      </dsp:txBody>
      <dsp:txXfrm>
        <a:off x="0" y="0"/>
        <a:ext cx="1440241" cy="3526904"/>
      </dsp:txXfrm>
    </dsp:sp>
    <dsp:sp modelId="{04DA564D-0D70-4F2B-9FC2-ED1F52055CC5}">
      <dsp:nvSpPr>
        <dsp:cNvPr id="0" name=""/>
        <dsp:cNvSpPr/>
      </dsp:nvSpPr>
      <dsp:spPr>
        <a:xfrm>
          <a:off x="1556827" y="55107"/>
          <a:ext cx="6101334" cy="1102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700" kern="1200" dirty="0" smtClean="0"/>
            <a:t>（</a:t>
          </a:r>
          <a:r>
            <a:rPr lang="en-US" sz="4700" kern="1200" dirty="0" smtClean="0"/>
            <a:t>1</a:t>
          </a:r>
          <a:r>
            <a:rPr lang="zh-CN" sz="4700" kern="1200" dirty="0" smtClean="0"/>
            <a:t>）选定表格</a:t>
          </a:r>
          <a:endParaRPr lang="zh-CN" altLang="en-US" sz="4700" kern="1200" dirty="0"/>
        </a:p>
      </dsp:txBody>
      <dsp:txXfrm>
        <a:off x="1556827" y="55107"/>
        <a:ext cx="6101334" cy="1102157"/>
      </dsp:txXfrm>
    </dsp:sp>
    <dsp:sp modelId="{84BB76B2-79C7-458F-8599-2D8F377B6328}">
      <dsp:nvSpPr>
        <dsp:cNvPr id="0" name=""/>
        <dsp:cNvSpPr/>
      </dsp:nvSpPr>
      <dsp:spPr>
        <a:xfrm>
          <a:off x="1440241" y="1157265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315EF8-DE1D-4D1A-A0D6-6F9C649A880F}">
      <dsp:nvSpPr>
        <dsp:cNvPr id="0" name=""/>
        <dsp:cNvSpPr/>
      </dsp:nvSpPr>
      <dsp:spPr>
        <a:xfrm>
          <a:off x="1556827" y="1212373"/>
          <a:ext cx="6101334" cy="1102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700" kern="1200" dirty="0" smtClean="0"/>
            <a:t>（</a:t>
          </a:r>
          <a:r>
            <a:rPr lang="en-US" sz="4700" kern="1200" dirty="0" smtClean="0"/>
            <a:t>2</a:t>
          </a:r>
          <a:r>
            <a:rPr lang="zh-CN" sz="4700" kern="1200" dirty="0" smtClean="0"/>
            <a:t>）选定行</a:t>
          </a:r>
          <a:endParaRPr lang="zh-CN" altLang="en-US" sz="4700" kern="1200" dirty="0"/>
        </a:p>
      </dsp:txBody>
      <dsp:txXfrm>
        <a:off x="1556827" y="1212373"/>
        <a:ext cx="6101334" cy="1102157"/>
      </dsp:txXfrm>
    </dsp:sp>
    <dsp:sp modelId="{A2E70B85-D5A9-4A03-831E-1E6932BE43B6}">
      <dsp:nvSpPr>
        <dsp:cNvPr id="0" name=""/>
        <dsp:cNvSpPr/>
      </dsp:nvSpPr>
      <dsp:spPr>
        <a:xfrm>
          <a:off x="1440241" y="2314530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CE07E-F255-46FC-915D-82761D5F818F}">
      <dsp:nvSpPr>
        <dsp:cNvPr id="0" name=""/>
        <dsp:cNvSpPr/>
      </dsp:nvSpPr>
      <dsp:spPr>
        <a:xfrm>
          <a:off x="1556827" y="2369638"/>
          <a:ext cx="6101334" cy="11021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t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700" kern="1200" dirty="0" smtClean="0"/>
            <a:t>（</a:t>
          </a:r>
          <a:r>
            <a:rPr lang="en-US" sz="4700" kern="1200" dirty="0" smtClean="0"/>
            <a:t>3</a:t>
          </a:r>
          <a:r>
            <a:rPr lang="zh-CN" sz="4700" kern="1200" dirty="0" smtClean="0"/>
            <a:t>）选定列</a:t>
          </a:r>
          <a:endParaRPr lang="zh-CN" altLang="en-US" sz="4700" kern="1200" dirty="0"/>
        </a:p>
      </dsp:txBody>
      <dsp:txXfrm>
        <a:off x="1556827" y="2369638"/>
        <a:ext cx="6101334" cy="1102157"/>
      </dsp:txXfrm>
    </dsp:sp>
    <dsp:sp modelId="{C47BAD9C-AF40-4C17-A027-A61482106E25}">
      <dsp:nvSpPr>
        <dsp:cNvPr id="0" name=""/>
        <dsp:cNvSpPr/>
      </dsp:nvSpPr>
      <dsp:spPr>
        <a:xfrm>
          <a:off x="1440241" y="3471796"/>
          <a:ext cx="621792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6DCC9-6BDB-4F42-BCA6-BB9CEA380059}">
      <dsp:nvSpPr>
        <dsp:cNvPr id="0" name=""/>
        <dsp:cNvSpPr/>
      </dsp:nvSpPr>
      <dsp:spPr>
        <a:xfrm>
          <a:off x="1257299" y="0"/>
          <a:ext cx="4572000" cy="45720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01D68A-C7E7-493A-ABA6-F964016AC5CC}">
      <dsp:nvSpPr>
        <dsp:cNvPr id="0" name=""/>
        <dsp:cNvSpPr/>
      </dsp:nvSpPr>
      <dsp:spPr>
        <a:xfrm>
          <a:off x="3543300" y="457646"/>
          <a:ext cx="2971800" cy="8126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100" kern="1200" dirty="0" smtClean="0"/>
            <a:t>表格的拆分</a:t>
          </a:r>
          <a:endParaRPr lang="zh-CN" altLang="en-US" sz="3100" kern="1200" dirty="0"/>
        </a:p>
      </dsp:txBody>
      <dsp:txXfrm>
        <a:off x="3582968" y="497314"/>
        <a:ext cx="2892464" cy="733265"/>
      </dsp:txXfrm>
    </dsp:sp>
    <dsp:sp modelId="{B0430988-DF67-46DB-AEF9-603529BC708D}">
      <dsp:nvSpPr>
        <dsp:cNvPr id="0" name=""/>
        <dsp:cNvSpPr/>
      </dsp:nvSpPr>
      <dsp:spPr>
        <a:xfrm>
          <a:off x="3543300" y="1371823"/>
          <a:ext cx="2971800" cy="8126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100" kern="1200" dirty="0" smtClean="0"/>
            <a:t>表格的合并</a:t>
          </a:r>
          <a:endParaRPr lang="zh-CN" altLang="en-US" sz="3100" kern="1200" dirty="0"/>
        </a:p>
      </dsp:txBody>
      <dsp:txXfrm>
        <a:off x="3582968" y="1411491"/>
        <a:ext cx="2892464" cy="733265"/>
      </dsp:txXfrm>
    </dsp:sp>
    <dsp:sp modelId="{C1BAD6CB-FF76-4459-90B4-89B67529F4FB}">
      <dsp:nvSpPr>
        <dsp:cNvPr id="0" name=""/>
        <dsp:cNvSpPr/>
      </dsp:nvSpPr>
      <dsp:spPr>
        <a:xfrm>
          <a:off x="3543300" y="2286000"/>
          <a:ext cx="2971800" cy="8126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100" kern="1200" dirty="0" smtClean="0"/>
            <a:t>单元格的拆分</a:t>
          </a:r>
          <a:endParaRPr lang="zh-CN" altLang="en-US" sz="3100" kern="1200" dirty="0"/>
        </a:p>
      </dsp:txBody>
      <dsp:txXfrm>
        <a:off x="3582968" y="2325668"/>
        <a:ext cx="2892464" cy="733265"/>
      </dsp:txXfrm>
    </dsp:sp>
    <dsp:sp modelId="{9DD4BBC4-DFE0-4592-A88C-CB3758BADBF2}">
      <dsp:nvSpPr>
        <dsp:cNvPr id="0" name=""/>
        <dsp:cNvSpPr/>
      </dsp:nvSpPr>
      <dsp:spPr>
        <a:xfrm>
          <a:off x="3543300" y="3200176"/>
          <a:ext cx="2971800" cy="8126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100" kern="1200" dirty="0" smtClean="0"/>
            <a:t>单元格的合并</a:t>
          </a:r>
          <a:endParaRPr lang="zh-CN" altLang="en-US" sz="3100" kern="1200" dirty="0"/>
        </a:p>
      </dsp:txBody>
      <dsp:txXfrm>
        <a:off x="3582968" y="3239844"/>
        <a:ext cx="2892464" cy="733265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1C2DE7-A117-4D9A-BE7B-7DC1BC8F2A8F}">
      <dsp:nvSpPr>
        <dsp:cNvPr id="0" name=""/>
        <dsp:cNvSpPr/>
      </dsp:nvSpPr>
      <dsp:spPr>
        <a:xfrm>
          <a:off x="0" y="0"/>
          <a:ext cx="7772400" cy="137160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500" b="0" kern="1200" dirty="0" smtClean="0"/>
            <a:t>1.</a:t>
          </a:r>
          <a:r>
            <a:rPr lang="zh-CN" sz="4500" b="0" kern="1200" dirty="0" smtClean="0"/>
            <a:t>调整表格大小 、列宽与行高</a:t>
          </a:r>
          <a:endParaRPr lang="zh-CN" altLang="en-US" sz="4500" kern="1200" dirty="0"/>
        </a:p>
      </dsp:txBody>
      <dsp:txXfrm>
        <a:off x="0" y="0"/>
        <a:ext cx="7772400" cy="1371600"/>
      </dsp:txXfrm>
    </dsp:sp>
    <dsp:sp modelId="{172E2611-4678-45D7-8598-87968FA2D47A}">
      <dsp:nvSpPr>
        <dsp:cNvPr id="0" name=""/>
        <dsp:cNvSpPr/>
      </dsp:nvSpPr>
      <dsp:spPr>
        <a:xfrm>
          <a:off x="3795" y="1371600"/>
          <a:ext cx="2588269" cy="2880360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30000"/>
                <a:satMod val="300000"/>
              </a:schemeClr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duotone>
          </a:blip>
          <a:tile tx="0" ty="0" sx="70000" sy="70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100" kern="1200" dirty="0" smtClean="0"/>
            <a:t>利用</a:t>
          </a:r>
          <a:r>
            <a:rPr lang="en-US" sz="4100" kern="1200" dirty="0" smtClean="0"/>
            <a:t>“</a:t>
          </a:r>
          <a:r>
            <a:rPr lang="zh-CN" sz="4100" kern="1200" dirty="0" smtClean="0"/>
            <a:t>表格属性</a:t>
          </a:r>
          <a:r>
            <a:rPr lang="en-US" sz="4100" kern="1200" dirty="0" smtClean="0"/>
            <a:t>”</a:t>
          </a:r>
          <a:r>
            <a:rPr lang="zh-CN" sz="4100" kern="1200" dirty="0" smtClean="0"/>
            <a:t>对话框</a:t>
          </a:r>
          <a:endParaRPr lang="zh-CN" altLang="en-US" sz="4100" kern="1200" dirty="0"/>
        </a:p>
      </dsp:txBody>
      <dsp:txXfrm>
        <a:off x="3795" y="1371600"/>
        <a:ext cx="2588269" cy="2880360"/>
      </dsp:txXfrm>
    </dsp:sp>
    <dsp:sp modelId="{7652F89F-E6F0-4BC8-8163-B3DE1B2BF58B}">
      <dsp:nvSpPr>
        <dsp:cNvPr id="0" name=""/>
        <dsp:cNvSpPr/>
      </dsp:nvSpPr>
      <dsp:spPr>
        <a:xfrm>
          <a:off x="2592065" y="1371600"/>
          <a:ext cx="2588269" cy="2880360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30000"/>
                <a:satMod val="300000"/>
              </a:schemeClr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duotone>
          </a:blip>
          <a:tile tx="0" ty="0" sx="70000" sy="70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100" kern="1200" dirty="0" smtClean="0"/>
            <a:t>利用</a:t>
          </a:r>
          <a:r>
            <a:rPr lang="en-US" sz="4100" kern="1200" dirty="0" smtClean="0"/>
            <a:t>“</a:t>
          </a:r>
          <a:r>
            <a:rPr lang="zh-CN" sz="4100" kern="1200" dirty="0" smtClean="0"/>
            <a:t>表格大小</a:t>
          </a:r>
          <a:r>
            <a:rPr lang="en-US" sz="4100" kern="1200" dirty="0" smtClean="0"/>
            <a:t>”</a:t>
          </a:r>
          <a:r>
            <a:rPr lang="zh-CN" sz="4100" kern="1200" dirty="0" smtClean="0"/>
            <a:t>组中的命令</a:t>
          </a:r>
          <a:endParaRPr lang="zh-CN" altLang="en-US" sz="4100" kern="1200" dirty="0"/>
        </a:p>
      </dsp:txBody>
      <dsp:txXfrm>
        <a:off x="2592065" y="1371600"/>
        <a:ext cx="2588269" cy="2880360"/>
      </dsp:txXfrm>
    </dsp:sp>
    <dsp:sp modelId="{0C7381FD-BEE9-4643-9BA3-D2688709F870}">
      <dsp:nvSpPr>
        <dsp:cNvPr id="0" name=""/>
        <dsp:cNvSpPr/>
      </dsp:nvSpPr>
      <dsp:spPr>
        <a:xfrm>
          <a:off x="5180334" y="1371600"/>
          <a:ext cx="2588269" cy="2880360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1">
                <a:hueOff val="0"/>
                <a:satOff val="0"/>
                <a:lumOff val="0"/>
                <a:alphaOff val="0"/>
                <a:tint val="30000"/>
                <a:satMod val="300000"/>
              </a:schemeClr>
              <a:schemeClr val="accent1">
                <a:hueOff val="0"/>
                <a:satOff val="0"/>
                <a:lumOff val="0"/>
                <a:alphaOff val="0"/>
                <a:tint val="40000"/>
                <a:satMod val="200000"/>
              </a:schemeClr>
            </a:duotone>
          </a:blip>
          <a:tile tx="0" ty="0" sx="70000" sy="70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100" kern="1200" dirty="0" smtClean="0"/>
            <a:t>鼠标拖动修改行高和列宽</a:t>
          </a:r>
          <a:endParaRPr lang="zh-CN" altLang="en-US" sz="4100" kern="1200" dirty="0"/>
        </a:p>
      </dsp:txBody>
      <dsp:txXfrm>
        <a:off x="5180334" y="1371600"/>
        <a:ext cx="2588269" cy="2880360"/>
      </dsp:txXfrm>
    </dsp:sp>
    <dsp:sp modelId="{B47E4E73-1043-4F1A-813C-8345591F71C9}">
      <dsp:nvSpPr>
        <dsp:cNvPr id="0" name=""/>
        <dsp:cNvSpPr/>
      </dsp:nvSpPr>
      <dsp:spPr>
        <a:xfrm>
          <a:off x="0" y="4251960"/>
          <a:ext cx="7772400" cy="32004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96D16F-9D68-4248-966A-647984DF9CE6}">
      <dsp:nvSpPr>
        <dsp:cNvPr id="0" name=""/>
        <dsp:cNvSpPr/>
      </dsp:nvSpPr>
      <dsp:spPr>
        <a:xfrm>
          <a:off x="-5169077" y="-791784"/>
          <a:ext cx="6155568" cy="6155568"/>
        </a:xfrm>
        <a:prstGeom prst="blockArc">
          <a:avLst>
            <a:gd name="adj1" fmla="val 18900000"/>
            <a:gd name="adj2" fmla="val 2700000"/>
            <a:gd name="adj3" fmla="val 351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821623-A2E9-437E-99F4-3ADFCDEFC7F0}">
      <dsp:nvSpPr>
        <dsp:cNvPr id="0" name=""/>
        <dsp:cNvSpPr/>
      </dsp:nvSpPr>
      <dsp:spPr>
        <a:xfrm>
          <a:off x="431480" y="285658"/>
          <a:ext cx="7277709" cy="5716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3773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700" b="0" kern="1200" dirty="0" smtClean="0"/>
            <a:t>1.</a:t>
          </a:r>
          <a:r>
            <a:rPr lang="zh-CN" sz="2700" b="0" kern="1200" dirty="0" smtClean="0"/>
            <a:t>调整表格大小 、列宽与行高</a:t>
          </a:r>
          <a:endParaRPr lang="zh-CN" altLang="en-US" sz="2700" kern="1200" dirty="0"/>
        </a:p>
      </dsp:txBody>
      <dsp:txXfrm>
        <a:off x="431480" y="285658"/>
        <a:ext cx="7277709" cy="571682"/>
      </dsp:txXfrm>
    </dsp:sp>
    <dsp:sp modelId="{1FA0DF3B-D189-45E6-81CA-13F1FFEAF6B3}">
      <dsp:nvSpPr>
        <dsp:cNvPr id="0" name=""/>
        <dsp:cNvSpPr/>
      </dsp:nvSpPr>
      <dsp:spPr>
        <a:xfrm>
          <a:off x="74178" y="214198"/>
          <a:ext cx="714603" cy="7146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4EE7DC-752C-436C-A5F4-D75BDA222BD4}">
      <dsp:nvSpPr>
        <dsp:cNvPr id="0" name=""/>
        <dsp:cNvSpPr/>
      </dsp:nvSpPr>
      <dsp:spPr>
        <a:xfrm>
          <a:off x="841131" y="1142908"/>
          <a:ext cx="6868058" cy="5716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3773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0" kern="1200" dirty="0" smtClean="0"/>
            <a:t>2</a:t>
          </a:r>
          <a:r>
            <a:rPr lang="zh-CN" sz="2700" b="0" kern="1200" dirty="0" smtClean="0"/>
            <a:t>．调整表格位置</a:t>
          </a:r>
          <a:endParaRPr lang="zh-CN" altLang="en-US" sz="2700" kern="1200" dirty="0"/>
        </a:p>
      </dsp:txBody>
      <dsp:txXfrm>
        <a:off x="841131" y="1142908"/>
        <a:ext cx="6868058" cy="571682"/>
      </dsp:txXfrm>
    </dsp:sp>
    <dsp:sp modelId="{88A7FE62-E1D2-4CB7-BC42-56C577C19EBD}">
      <dsp:nvSpPr>
        <dsp:cNvPr id="0" name=""/>
        <dsp:cNvSpPr/>
      </dsp:nvSpPr>
      <dsp:spPr>
        <a:xfrm>
          <a:off x="483829" y="1071448"/>
          <a:ext cx="714603" cy="7146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E2626F-A326-4395-A285-0B978F9DA781}">
      <dsp:nvSpPr>
        <dsp:cNvPr id="0" name=""/>
        <dsp:cNvSpPr/>
      </dsp:nvSpPr>
      <dsp:spPr>
        <a:xfrm>
          <a:off x="966861" y="2000158"/>
          <a:ext cx="6742328" cy="5716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3773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0" kern="1200" dirty="0" smtClean="0"/>
            <a:t>3</a:t>
          </a:r>
          <a:r>
            <a:rPr lang="zh-CN" sz="2700" b="0" kern="1200" dirty="0" smtClean="0"/>
            <a:t>．设置单元格的对齐方式</a:t>
          </a:r>
          <a:endParaRPr lang="zh-CN" altLang="en-US" sz="2700" kern="1200" dirty="0"/>
        </a:p>
      </dsp:txBody>
      <dsp:txXfrm>
        <a:off x="966861" y="2000158"/>
        <a:ext cx="6742328" cy="571682"/>
      </dsp:txXfrm>
    </dsp:sp>
    <dsp:sp modelId="{B53E0BD2-160C-41B0-BD8F-24084DF006D0}">
      <dsp:nvSpPr>
        <dsp:cNvPr id="0" name=""/>
        <dsp:cNvSpPr/>
      </dsp:nvSpPr>
      <dsp:spPr>
        <a:xfrm>
          <a:off x="609559" y="1928698"/>
          <a:ext cx="714603" cy="7146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C081E3-FF58-40B1-9990-5940B077F33D}">
      <dsp:nvSpPr>
        <dsp:cNvPr id="0" name=""/>
        <dsp:cNvSpPr/>
      </dsp:nvSpPr>
      <dsp:spPr>
        <a:xfrm>
          <a:off x="841131" y="2857408"/>
          <a:ext cx="6868058" cy="5716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3773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0" kern="1200" dirty="0" smtClean="0"/>
            <a:t>4</a:t>
          </a:r>
          <a:r>
            <a:rPr lang="zh-CN" sz="2700" b="0" kern="1200" dirty="0" smtClean="0"/>
            <a:t>．添加表格边框和底纹</a:t>
          </a:r>
          <a:endParaRPr lang="zh-CN" altLang="en-US" sz="2700" kern="1200" dirty="0"/>
        </a:p>
      </dsp:txBody>
      <dsp:txXfrm>
        <a:off x="841131" y="2857408"/>
        <a:ext cx="6868058" cy="571682"/>
      </dsp:txXfrm>
    </dsp:sp>
    <dsp:sp modelId="{7D836B84-31CF-4F68-B19D-D67AB2996A95}">
      <dsp:nvSpPr>
        <dsp:cNvPr id="0" name=""/>
        <dsp:cNvSpPr/>
      </dsp:nvSpPr>
      <dsp:spPr>
        <a:xfrm>
          <a:off x="483829" y="2785948"/>
          <a:ext cx="714603" cy="7146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10C022-2066-43D9-9AE7-588B53444B4E}">
      <dsp:nvSpPr>
        <dsp:cNvPr id="0" name=""/>
        <dsp:cNvSpPr/>
      </dsp:nvSpPr>
      <dsp:spPr>
        <a:xfrm>
          <a:off x="431480" y="3714658"/>
          <a:ext cx="7277709" cy="5716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3773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700" kern="1200" dirty="0" smtClean="0"/>
            <a:t>5．表格自动应用样式</a:t>
          </a:r>
          <a:endParaRPr lang="zh-CN" altLang="en-US" sz="2700" kern="1200" dirty="0"/>
        </a:p>
      </dsp:txBody>
      <dsp:txXfrm>
        <a:off x="431480" y="3714658"/>
        <a:ext cx="7277709" cy="571682"/>
      </dsp:txXfrm>
    </dsp:sp>
    <dsp:sp modelId="{575449FA-D60F-4ECC-BB63-468049607988}">
      <dsp:nvSpPr>
        <dsp:cNvPr id="0" name=""/>
        <dsp:cNvSpPr/>
      </dsp:nvSpPr>
      <dsp:spPr>
        <a:xfrm>
          <a:off x="74178" y="3643198"/>
          <a:ext cx="714603" cy="71460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9FE584-2ED5-4714-9E7D-B37C9922CB3C}">
      <dsp:nvSpPr>
        <dsp:cNvPr id="0" name=""/>
        <dsp:cNvSpPr/>
      </dsp:nvSpPr>
      <dsp:spPr>
        <a:xfrm>
          <a:off x="786687" y="0"/>
          <a:ext cx="4392488" cy="439248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4E4105-D640-4CD8-9FF7-F9B76690BF61}">
      <dsp:nvSpPr>
        <dsp:cNvPr id="0" name=""/>
        <dsp:cNvSpPr/>
      </dsp:nvSpPr>
      <dsp:spPr>
        <a:xfrm>
          <a:off x="2982931" y="439677"/>
          <a:ext cx="2855117" cy="6245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 smtClean="0"/>
            <a:t>目录概述</a:t>
          </a:r>
          <a:endParaRPr lang="zh-CN" altLang="en-US" sz="1600" kern="1200" dirty="0"/>
        </a:p>
      </dsp:txBody>
      <dsp:txXfrm>
        <a:off x="3013419" y="470165"/>
        <a:ext cx="2794141" cy="563580"/>
      </dsp:txXfrm>
    </dsp:sp>
    <dsp:sp modelId="{1930784C-76DF-473F-8A6F-B38672B14C77}">
      <dsp:nvSpPr>
        <dsp:cNvPr id="0" name=""/>
        <dsp:cNvSpPr/>
      </dsp:nvSpPr>
      <dsp:spPr>
        <a:xfrm>
          <a:off x="2982931" y="1142304"/>
          <a:ext cx="2855117" cy="6245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 smtClean="0"/>
            <a:t>用大纲级别创建标题级别</a:t>
          </a:r>
          <a:endParaRPr lang="zh-CN" altLang="en-US" sz="1600" kern="1200" dirty="0"/>
        </a:p>
      </dsp:txBody>
      <dsp:txXfrm>
        <a:off x="3013419" y="1172792"/>
        <a:ext cx="2794141" cy="563580"/>
      </dsp:txXfrm>
    </dsp:sp>
    <dsp:sp modelId="{F4F72663-7A3E-47AF-B5BA-723EDD90B2D5}">
      <dsp:nvSpPr>
        <dsp:cNvPr id="0" name=""/>
        <dsp:cNvSpPr/>
      </dsp:nvSpPr>
      <dsp:spPr>
        <a:xfrm>
          <a:off x="2982931" y="1844930"/>
          <a:ext cx="2855117" cy="6245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 smtClean="0"/>
            <a:t>用内置标题样式创建标题级别</a:t>
          </a:r>
          <a:endParaRPr lang="zh-CN" altLang="en-US" sz="1600" kern="1200" dirty="0"/>
        </a:p>
      </dsp:txBody>
      <dsp:txXfrm>
        <a:off x="3013419" y="1875418"/>
        <a:ext cx="2794141" cy="563580"/>
      </dsp:txXfrm>
    </dsp:sp>
    <dsp:sp modelId="{36C1AF83-1FE7-4F2F-86FE-B817EEC1A6C4}">
      <dsp:nvSpPr>
        <dsp:cNvPr id="0" name=""/>
        <dsp:cNvSpPr/>
      </dsp:nvSpPr>
      <dsp:spPr>
        <a:xfrm>
          <a:off x="2982931" y="2547557"/>
          <a:ext cx="2855117" cy="6245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 smtClean="0"/>
            <a:t>编制目录</a:t>
          </a:r>
          <a:endParaRPr lang="zh-CN" altLang="en-US" sz="1600" kern="1200" dirty="0"/>
        </a:p>
      </dsp:txBody>
      <dsp:txXfrm>
        <a:off x="3013419" y="2578045"/>
        <a:ext cx="2794141" cy="563580"/>
      </dsp:txXfrm>
    </dsp:sp>
    <dsp:sp modelId="{E0DD17C2-5CAD-4E20-AC50-C1096C4A85F7}">
      <dsp:nvSpPr>
        <dsp:cNvPr id="0" name=""/>
        <dsp:cNvSpPr/>
      </dsp:nvSpPr>
      <dsp:spPr>
        <a:xfrm>
          <a:off x="2982931" y="3250183"/>
          <a:ext cx="2855117" cy="6245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15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 smtClean="0"/>
            <a:t>更新目录</a:t>
          </a:r>
          <a:endParaRPr lang="zh-CN" altLang="en-US" sz="1600" kern="1200" dirty="0"/>
        </a:p>
      </dsp:txBody>
      <dsp:txXfrm>
        <a:off x="3013419" y="3280671"/>
        <a:ext cx="2794141" cy="563580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7560E2-CDD8-4AF6-81B7-D3F345DC497B}">
      <dsp:nvSpPr>
        <dsp:cNvPr id="0" name=""/>
        <dsp:cNvSpPr/>
      </dsp:nvSpPr>
      <dsp:spPr>
        <a:xfrm>
          <a:off x="2448271" y="404"/>
          <a:ext cx="3672408" cy="157622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p3d z="-4005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200" kern="1200" dirty="0" smtClean="0"/>
            <a:t>插入批注</a:t>
          </a:r>
          <a:endParaRPr lang="zh-CN" alt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200" kern="1200" dirty="0" smtClean="0"/>
            <a:t>删除批注</a:t>
          </a:r>
          <a:endParaRPr lang="zh-CN" altLang="en-US" sz="2200" kern="1200" dirty="0"/>
        </a:p>
      </dsp:txBody>
      <dsp:txXfrm>
        <a:off x="2448271" y="197432"/>
        <a:ext cx="3081324" cy="1182168"/>
      </dsp:txXfrm>
    </dsp:sp>
    <dsp:sp modelId="{19A84A93-2318-48B1-BB19-7BE19F892362}">
      <dsp:nvSpPr>
        <dsp:cNvPr id="0" name=""/>
        <dsp:cNvSpPr/>
      </dsp:nvSpPr>
      <dsp:spPr>
        <a:xfrm>
          <a:off x="0" y="404"/>
          <a:ext cx="2448272" cy="15762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0" kern="1200" dirty="0" smtClean="0"/>
            <a:t>1</a:t>
          </a:r>
          <a:r>
            <a:rPr lang="zh-CN" sz="4400" b="0" kern="1200" dirty="0" smtClean="0"/>
            <a:t>．批注</a:t>
          </a:r>
          <a:endParaRPr lang="zh-CN" altLang="en-US" sz="4400" kern="1200" dirty="0"/>
        </a:p>
      </dsp:txBody>
      <dsp:txXfrm>
        <a:off x="76945" y="77349"/>
        <a:ext cx="2294382" cy="1422334"/>
      </dsp:txXfrm>
    </dsp:sp>
    <dsp:sp modelId="{64E4E6B8-A576-4A3A-A59E-0A0E4042B255}">
      <dsp:nvSpPr>
        <dsp:cNvPr id="0" name=""/>
        <dsp:cNvSpPr/>
      </dsp:nvSpPr>
      <dsp:spPr>
        <a:xfrm>
          <a:off x="2448271" y="1734251"/>
          <a:ext cx="3672408" cy="157622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p3d z="-4005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970" tIns="13970" rIns="13970" bIns="1397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200" kern="1200" dirty="0" smtClean="0"/>
            <a:t>标注修订</a:t>
          </a:r>
          <a:endParaRPr lang="zh-CN" alt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200" kern="1200" dirty="0" smtClean="0"/>
            <a:t>取消修订</a:t>
          </a:r>
          <a:endParaRPr lang="zh-CN" altLang="en-US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200" kern="1200" dirty="0" smtClean="0"/>
            <a:t>接收或拒绝修订</a:t>
          </a:r>
          <a:endParaRPr lang="zh-CN" altLang="en-US" sz="2200" kern="1200" dirty="0"/>
        </a:p>
      </dsp:txBody>
      <dsp:txXfrm>
        <a:off x="2448271" y="1931279"/>
        <a:ext cx="3081324" cy="1182168"/>
      </dsp:txXfrm>
    </dsp:sp>
    <dsp:sp modelId="{876C48CB-2551-4E0B-A695-931D6160AF11}">
      <dsp:nvSpPr>
        <dsp:cNvPr id="0" name=""/>
        <dsp:cNvSpPr/>
      </dsp:nvSpPr>
      <dsp:spPr>
        <a:xfrm>
          <a:off x="0" y="1734251"/>
          <a:ext cx="2448272" cy="15762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83820" rIns="167640" bIns="8382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0" kern="1200" dirty="0" smtClean="0"/>
            <a:t>2</a:t>
          </a:r>
          <a:r>
            <a:rPr lang="zh-CN" sz="4400" b="0" kern="1200" dirty="0" smtClean="0"/>
            <a:t>．修订</a:t>
          </a:r>
          <a:endParaRPr lang="zh-CN" altLang="en-US" sz="4400" kern="1200" dirty="0"/>
        </a:p>
      </dsp:txBody>
      <dsp:txXfrm>
        <a:off x="76945" y="1811196"/>
        <a:ext cx="2294382" cy="14223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C5EB64-9F27-4F17-8401-566AC3923282}">
      <dsp:nvSpPr>
        <dsp:cNvPr id="0" name=""/>
        <dsp:cNvSpPr/>
      </dsp:nvSpPr>
      <dsp:spPr>
        <a:xfrm>
          <a:off x="2277" y="1064589"/>
          <a:ext cx="2774230" cy="110969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b="1" kern="1200" dirty="0" smtClean="0"/>
            <a:t>建立主文档</a:t>
          </a:r>
          <a:endParaRPr lang="zh-CN" altLang="en-US" sz="2900" kern="1200" dirty="0"/>
        </a:p>
      </dsp:txBody>
      <dsp:txXfrm>
        <a:off x="557123" y="1064589"/>
        <a:ext cx="1664538" cy="1109692"/>
      </dsp:txXfrm>
    </dsp:sp>
    <dsp:sp modelId="{BD14220F-7DEC-4F14-A15F-2DAEE3758235}">
      <dsp:nvSpPr>
        <dsp:cNvPr id="0" name=""/>
        <dsp:cNvSpPr/>
      </dsp:nvSpPr>
      <dsp:spPr>
        <a:xfrm>
          <a:off x="2499084" y="1064589"/>
          <a:ext cx="2774230" cy="110969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b="1" kern="1200" dirty="0" smtClean="0"/>
            <a:t>创建数据源</a:t>
          </a:r>
          <a:endParaRPr lang="zh-CN" altLang="en-US" sz="2900" kern="1200" dirty="0"/>
        </a:p>
      </dsp:txBody>
      <dsp:txXfrm>
        <a:off x="3053930" y="1064589"/>
        <a:ext cx="1664538" cy="1109692"/>
      </dsp:txXfrm>
    </dsp:sp>
    <dsp:sp modelId="{9B0EC7AA-2843-4FA8-8DA0-25D4399C70C1}">
      <dsp:nvSpPr>
        <dsp:cNvPr id="0" name=""/>
        <dsp:cNvSpPr/>
      </dsp:nvSpPr>
      <dsp:spPr>
        <a:xfrm>
          <a:off x="4995892" y="1064589"/>
          <a:ext cx="2774230" cy="110969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900" b="1" kern="1200" dirty="0" smtClean="0"/>
            <a:t>合并文档与数据源</a:t>
          </a:r>
          <a:endParaRPr lang="zh-CN" altLang="en-US" sz="2900" kern="1200" dirty="0"/>
        </a:p>
      </dsp:txBody>
      <dsp:txXfrm>
        <a:off x="5550738" y="1064589"/>
        <a:ext cx="1664538" cy="110969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9/3/layout/DescendingProcess">
  <dgm:title val=""/>
  <dgm:desc val=""/>
  <dgm:catLst>
    <dgm:cat type="process" pri="23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clrData>
  <dgm:layoutNode name="Name0">
    <dgm:varLst>
      <dgm:chMax val="7"/>
      <dgm:chPref val="5"/>
    </dgm:varLst>
    <dgm:alg type="composite">
      <dgm:param type="ar" val="1.1"/>
    </dgm:alg>
    <dgm:shape xmlns:r="http://schemas.openxmlformats.org/officeDocument/2006/relationships" r:blip="">
      <dgm:adjLst/>
    </dgm:shape>
    <dgm:choose name="Name1">
      <dgm:if name="Name2" axis="ch" ptType="node" func="cnt" op="equ" val="1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</dgm:constrLst>
      </dgm:if>
      <dgm:if name="Name3" axis="ch" ptType="node" func="cnt" op="equ" val="2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"/>
          <dgm:constr type="b" for="ch" forName="txNode2" refType="h"/>
          <dgm:constr type="r" for="ch" forName="txNode2" refType="w"/>
          <dgm:constr type="h" for="ch" forName="txNode2" refType="h" fact="0.16"/>
        </dgm:constrLst>
      </dgm:if>
      <dgm:if name="Name4" axis="ch" ptType="node" func="cnt" op="equ" val="3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56"/>
          <dgm:constr type="ctrY" for="ch" forName="txNode2" refType="h" fact="0.3992"/>
          <dgm:constr type="r" for="ch" forName="txNode2" refType="w"/>
          <dgm:constr type="h" for="ch" forName="txNode2" refType="h" fact="0.16"/>
          <dgm:constr type="l" for="ch" forName="txNode3" refType="w" fact="0.5"/>
          <dgm:constr type="b" for="ch" forName="txNode3" refType="h"/>
          <dgm:constr type="r" for="ch" forName="txNode3" refType="w"/>
          <dgm:constr type="h" for="ch" forName="txNode3" refType="h" fact="0.16"/>
          <dgm:constr type="ctrX" for="ch" forName="dotNode2" refType="w" fact="0.4782"/>
          <dgm:constr type="ctrY" for="ch" forName="dotNode2" refType="h" fact="0.3992"/>
          <dgm:constr type="h" for="ch" forName="dotNode2" refType="h" fact="0.0218"/>
          <dgm:constr type="w" for="ch" forName="dotNode2" refType="h" refFor="ch" refForName="dotNode2"/>
        </dgm:constrLst>
      </dgm:if>
      <dgm:if name="Name5" axis="ch" ptType="node" func="cnt" op="equ" val="4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9"/>
          <dgm:constr type="ctrY" for="ch" forName="txNode2" refType="h" fact="0.315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5004"/>
          <dgm:constr type="r" for="ch" forName="txNode3" refType="w" fact="0.5"/>
          <dgm:constr type="h" for="ch" forName="txNode3" refType="h" fact="0.16"/>
          <dgm:constr type="l" for="ch" forName="txNode4" refType="w" fact="0.5"/>
          <dgm:constr type="b" for="ch" forName="txNode4" refType="h"/>
          <dgm:constr type="r" for="ch" forName="txNode4" refType="w"/>
          <dgm:constr type="h" for="ch" forName="txNode4" refType="h" fact="0.16"/>
          <dgm:constr type="ctrX" for="ch" forName="dotNode2" refType="w" fact="0.39"/>
          <dgm:constr type="ctrY" for="ch" forName="dotNode2" refType="h" fact="0.315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5626"/>
          <dgm:constr type="ctrY" for="ch" forName="dotNode3" refType="h" fact="0.5004"/>
          <dgm:constr type="h" for="ch" forName="dotNode3" refType="h" fact="0.0218"/>
          <dgm:constr type="w" for="ch" forName="dotNode3" refType="h" refFor="ch" refForName="dotNode3"/>
        </dgm:constrLst>
      </dgm:if>
      <dgm:if name="Name6" axis="ch" ptType="node" func="cnt" op="equ" val="5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6"/>
          <dgm:constr type="ctrY" for="ch" forName="txNode2" refType="h" fact="0.2885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4089"/>
          <dgm:constr type="r" for="ch" forName="txNode3" refType="w" fact="0.43"/>
          <dgm:constr type="h" for="ch" forName="txNode3" refType="h" fact="0.16"/>
          <dgm:constr type="l" for="ch" forName="txNode4" refType="w" fact="0.67"/>
          <dgm:constr type="ctrY" for="ch" forName="txNode4" refType="h" fact="0.5497"/>
          <dgm:constr type="r" for="ch" forName="txNode4" refType="w"/>
          <dgm:constr type="h" for="ch" forName="txNode4" refType="h" fact="0.16"/>
          <dgm:constr type="l" for="ch" forName="txNode5" refType="w" fact="0.5"/>
          <dgm:constr type="b" for="ch" forName="txNode5" refType="h"/>
          <dgm:constr type="r" for="ch" forName="txNode5" refType="w"/>
          <dgm:constr type="h" for="ch" forName="txNode5" refType="h" fact="0.16"/>
          <dgm:constr type="ctrX" for="ch" forName="dotNode2" refType="w" fact="0.3565"/>
          <dgm:constr type="ctrY" for="ch" forName="dotNode2" refType="h" fact="0.2885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922"/>
          <dgm:constr type="ctrY" for="ch" forName="dotNode3" refType="h" fact="0.4089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939"/>
          <dgm:constr type="ctrY" for="ch" forName="dotNode4" refType="h" fact="0.5497"/>
          <dgm:constr type="h" for="ch" forName="dotNode4" refType="h" fact="0.0218"/>
          <dgm:constr type="w" for="ch" forName="dotNode4" refType="h" refFor="ch" refForName="dotNode4"/>
        </dgm:constrLst>
      </dgm:if>
      <dgm:if name="Name7" axis="ch" ptType="node" func="cnt" op="equ" val="6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5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638"/>
          <dgm:constr type="r" for="ch" forName="txNode3" refType="w" fact="0.37"/>
          <dgm:constr type="h" for="ch" forName="txNode3" refType="h" fact="0.16"/>
          <dgm:constr type="l" for="ch" forName="txNode4" refType="w" fact="0.63"/>
          <dgm:constr type="ctrY" for="ch" forName="txNode4" refType="h" fact="0.4744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961"/>
          <dgm:constr type="r" for="ch" forName="txNode5" refType="w" fact="0.55"/>
          <dgm:constr type="h" for="ch" forName="txNode5" refType="h" fact="0.16"/>
          <dgm:constr type="l" for="ch" forName="txNode6" refType="w" fact="0.5"/>
          <dgm:constr type="b" for="ch" forName="txNode6" refType="h"/>
          <dgm:constr type="r" for="ch" forName="txNode6" refType="w"/>
          <dgm:constr type="h" for="ch" forName="txNode6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419"/>
          <dgm:constr type="ctrY" for="ch" forName="dotNode3" refType="h" fact="0.3638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425"/>
          <dgm:constr type="ctrY" for="ch" forName="dotNode4" refType="h" fact="0.4744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6153"/>
          <dgm:constr type="ctrY" for="ch" forName="dotNode5" refType="h" fact="0.5961"/>
          <dgm:constr type="h" for="ch" forName="dotNode5" refType="h" fact="0.0218"/>
          <dgm:constr type="w" for="ch" forName="dotNode5" refType="h" refFor="ch" refForName="dotNode5"/>
        </dgm:constrLst>
      </dgm:if>
      <dgm:else name="Name8">
        <dgm:constrLst>
          <dgm:constr type="primFontSz" for="ch" ptType="node" op="equ" val="65"/>
          <dgm:constr type="w" for="ch" forName="arrowNode" refType="w" fact="0.75"/>
          <dgm:constr type="h" for="ch" forName="arrowNode" refType="h"/>
          <dgm:constr type="l" for="ch" forName="arrowNode" refType="w" fact="0.07"/>
          <dgm:constr type="t" for="ch" forName="arrowNode"/>
          <dgm:constr type="l" for="ch" forName="txNode1" refType="w" fact="0"/>
          <dgm:constr type="t" for="ch" forName="txNode1" refType="h" fact="0"/>
          <dgm:constr type="r" for="ch" forName="txNode1" refType="w" fact="0.37"/>
          <dgm:constr type="h" for="ch" forName="txNode1" refType="h" fact="0.16"/>
          <dgm:constr type="l" for="ch" forName="txNode2" refType="w" fact="0.44"/>
          <dgm:constr type="ctrY" for="ch" forName="txNode2" refType="h" fact="0.2693"/>
          <dgm:constr type="r" for="ch" forName="txNode2" refType="w"/>
          <dgm:constr type="h" for="ch" forName="txNode2" refType="h" fact="0.16"/>
          <dgm:constr type="l" for="ch" forName="txNode3" refType="w" fact="0"/>
          <dgm:constr type="ctrY" for="ch" forName="txNode3" refType="h" fact="0.3424"/>
          <dgm:constr type="r" for="ch" forName="txNode3" refType="w" fact="0.33"/>
          <dgm:constr type="h" for="ch" forName="txNode3" refType="h" fact="0.16"/>
          <dgm:constr type="l" for="ch" forName="txNode4" refType="w" fact="0.61"/>
          <dgm:constr type="ctrY" for="ch" forName="txNode4" refType="h" fact="0.4276"/>
          <dgm:constr type="r" for="ch" forName="txNode4" refType="w"/>
          <dgm:constr type="h" for="ch" forName="txNode4" refType="h" fact="0.16"/>
          <dgm:constr type="l" for="ch" forName="txNode5" refType="w" fact="0"/>
          <dgm:constr type="ctrY" for="ch" forName="txNode5" refType="h" fact="0.5218"/>
          <dgm:constr type="r" for="ch" forName="txNode5" refType="w" fact="0.5"/>
          <dgm:constr type="h" for="ch" forName="txNode5" refType="h" fact="0.16"/>
          <dgm:constr type="l" for="ch" forName="txNode6" refType="w" fact="0.71"/>
          <dgm:constr type="ctrY" for="ch" forName="txNode6" refType="h" fact="0.6179"/>
          <dgm:constr type="r" for="ch" forName="txNode6" refType="w"/>
          <dgm:constr type="h" for="ch" forName="txNode6" refType="h" fact="0.16"/>
          <dgm:constr type="l" for="ch" forName="txNode7" refType="w" fact="0.5"/>
          <dgm:constr type="b" for="ch" forName="txNode7" refType="h"/>
          <dgm:constr type="r" for="ch" forName="txNode7" refType="w"/>
          <dgm:constr type="h" for="ch" forName="txNode7" refType="h" fact="0.16"/>
          <dgm:constr type="ctrX" for="ch" forName="dotNode2" refType="w" fact="0.33"/>
          <dgm:constr type="ctrY" for="ch" forName="dotNode2" refType="h" fact="0.2693"/>
          <dgm:constr type="h" for="ch" forName="dotNode2" refType="h" fact="0.0218"/>
          <dgm:constr type="w" for="ch" forName="dotNode2" refType="h" refFor="ch" refForName="dotNode2"/>
          <dgm:constr type="ctrX" for="ch" forName="dotNode3" refType="w" fact="0.425"/>
          <dgm:constr type="ctrY" for="ch" forName="dotNode3" refType="h" fact="0.3424"/>
          <dgm:constr type="h" for="ch" forName="dotNode3" refType="h" fact="0.0218"/>
          <dgm:constr type="w" for="ch" forName="dotNode3" refType="h" refFor="ch" refForName="dotNode3"/>
          <dgm:constr type="ctrX" for="ch" forName="dotNode4" refType="w" fact="0.505"/>
          <dgm:constr type="ctrY" for="ch" forName="dotNode4" refType="h" fact="0.4276"/>
          <dgm:constr type="h" for="ch" forName="dotNode4" refType="h" fact="0.0218"/>
          <dgm:constr type="w" for="ch" forName="dotNode4" refType="h" refFor="ch" refForName="dotNode4"/>
          <dgm:constr type="ctrX" for="ch" forName="dotNode5" refType="w" fact="0.5742"/>
          <dgm:constr type="ctrY" for="ch" forName="dotNode5" refType="h" fact="0.5218"/>
          <dgm:constr type="h" for="ch" forName="dotNode5" refType="h" fact="0.0218"/>
          <dgm:constr type="w" for="ch" forName="dotNode5" refType="h" refFor="ch" refForName="dotNode5"/>
          <dgm:constr type="ctrX" for="ch" forName="dotNode6" refType="w" fact="0.63"/>
          <dgm:constr type="ctrY" for="ch" forName="dotNode6" refType="h" fact="0.6179"/>
          <dgm:constr type="h" for="ch" forName="dotNode6" refType="h" fact="0.0218"/>
          <dgm:constr type="w" for="ch" forName="dotNode6" refType="h" refFor="ch" refForName="dotNode6"/>
        </dgm:constrLst>
      </dgm:else>
    </dgm:choose>
    <dgm:forEach name="Name9" axis="self" ptType="parTrans">
      <dgm:forEach name="Name10" axis="self" ptType="sibTrans" st="2">
        <dgm:forEach name="dotRepeat" axis="self">
          <dgm:layoutNode name="dotRepeatNode" styleLbl="fgShp">
            <dgm:alg type="sp"/>
            <dgm:shape xmlns:r="http://schemas.openxmlformats.org/officeDocument/2006/relationships" type="ellipse" r:blip="">
              <dgm:adjLst/>
            </dgm:shape>
            <dgm:presOf axis="self"/>
          </dgm:layoutNode>
        </dgm:forEach>
      </dgm:forEach>
    </dgm:forEach>
    <dgm:choose name="Name11">
      <dgm:if name="Name12" axis="ch" ptType="node" func="cnt" op="gte" val="1">
        <dgm:layoutNode name="arrowNode" styleLbl="node1">
          <dgm:alg type="sp"/>
          <dgm:shape xmlns:r="http://schemas.openxmlformats.org/officeDocument/2006/relationships" rot="73.2729" type="swooshArrow" r:blip="">
            <dgm:adjLst>
              <dgm:adj idx="1" val="0.1631"/>
              <dgm:adj idx="2" val="0.3137"/>
            </dgm:adjLst>
          </dgm:shape>
          <dgm:presOf/>
        </dgm:layoutNode>
      </dgm:if>
      <dgm:else name="Name13"/>
    </dgm:choose>
    <dgm:forEach name="Name14" axis="ch" ptType="node" cnt="1">
      <dgm:layoutNode name="txNode1" styleLbl="revTx">
        <dgm:varLst>
          <dgm:bulletEnabled val="1"/>
        </dgm:varLst>
        <dgm:alg type="tx">
          <dgm:param type="txAnchorVert" val="b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5" axis="ch" ptType="node" st="2" cnt="1">
      <dgm:layoutNode name="txNode2" styleLbl="revTx">
        <dgm:varLst>
          <dgm:bulletEnabled val="1"/>
        </dgm:varLst>
        <dgm:choose name="Name16">
          <dgm:if name="Name17" axis="self" ptType="node" func="revPos" op="equ" val="1">
            <dgm:alg type="tx">
              <dgm:param type="txAnchorVert" val="t"/>
            </dgm:alg>
          </dgm:if>
          <dgm:if name="Name18" axis="self" ptType="node" func="posOdd" op="equ" val="1">
            <dgm:alg type="tx">
              <dgm:param type="parTxLTRAlign" val="r"/>
              <dgm:param type="parTxRTLAlign" val="r"/>
            </dgm:alg>
          </dgm:if>
          <dgm:else name="Name1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20">
        <dgm:if name="Name21" axis="par ch" ptType="all node" func="cnt" op="neq" val="2">
          <dgm:forEach name="Name22" axis="follow" ptType="sibTrans" cnt="1">
            <dgm:layoutNode name="dotNode2">
              <dgm:alg type="sp"/>
              <dgm:shape xmlns:r="http://schemas.openxmlformats.org/officeDocument/2006/relationships" r:blip="">
                <dgm:adjLst/>
              </dgm:shape>
              <dgm:presOf/>
              <dgm:forEach name="Name23" ref="dotRepeat"/>
            </dgm:layoutNode>
          </dgm:forEach>
        </dgm:if>
        <dgm:else name="Name24"/>
      </dgm:choose>
    </dgm:forEach>
    <dgm:forEach name="Name25" axis="ch" ptType="node" st="3" cnt="1">
      <dgm:layoutNode name="txNode3" styleLbl="revTx">
        <dgm:varLst>
          <dgm:bulletEnabled val="1"/>
        </dgm:varLst>
        <dgm:choose name="Name26">
          <dgm:if name="Name27" axis="self" ptType="node" func="revPos" op="equ" val="1">
            <dgm:alg type="tx">
              <dgm:param type="txAnchorVert" val="t"/>
            </dgm:alg>
          </dgm:if>
          <dgm:if name="Name28" axis="self" ptType="node" func="posOdd" op="equ" val="1">
            <dgm:alg type="tx">
              <dgm:param type="parTxLTRAlign" val="r"/>
              <dgm:param type="parTxRTLAlign" val="r"/>
            </dgm:alg>
          </dgm:if>
          <dgm:else name="Name2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30">
        <dgm:if name="Name31" axis="par ch" ptType="all node" func="cnt" op="neq" val="3">
          <dgm:forEach name="Name32" axis="follow" ptType="sibTrans" cnt="1">
            <dgm:layoutNode name="dotNode3">
              <dgm:alg type="sp"/>
              <dgm:shape xmlns:r="http://schemas.openxmlformats.org/officeDocument/2006/relationships" r:blip="">
                <dgm:adjLst/>
              </dgm:shape>
              <dgm:presOf/>
              <dgm:forEach name="Name33" ref="dotRepeat"/>
            </dgm:layoutNode>
          </dgm:forEach>
        </dgm:if>
        <dgm:else name="Name34"/>
      </dgm:choose>
    </dgm:forEach>
    <dgm:forEach name="Name35" axis="ch" ptType="node" st="4" cnt="1">
      <dgm:layoutNode name="txNode4" styleLbl="revTx">
        <dgm:varLst>
          <dgm:bulletEnabled val="1"/>
        </dgm:varLst>
        <dgm:choose name="Name36">
          <dgm:if name="Name37" axis="self" ptType="node" func="revPos" op="equ" val="1">
            <dgm:alg type="tx">
              <dgm:param type="txAnchorVert" val="t"/>
            </dgm:alg>
          </dgm:if>
          <dgm:if name="Name38" axis="self" ptType="node" func="posOdd" op="equ" val="1">
            <dgm:alg type="tx">
              <dgm:param type="parTxLTRAlign" val="r"/>
              <dgm:param type="parTxRTLAlign" val="r"/>
            </dgm:alg>
          </dgm:if>
          <dgm:else name="Name3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40">
        <dgm:if name="Name41" axis="par ch" ptType="all node" func="cnt" op="neq" val="4">
          <dgm:forEach name="Name42" axis="follow" ptType="sibTrans" cnt="1">
            <dgm:layoutNode name="dotNode4">
              <dgm:alg type="sp"/>
              <dgm:shape xmlns:r="http://schemas.openxmlformats.org/officeDocument/2006/relationships" r:blip="">
                <dgm:adjLst/>
              </dgm:shape>
              <dgm:presOf/>
              <dgm:forEach name="Name43" ref="dotRepeat"/>
            </dgm:layoutNode>
          </dgm:forEach>
        </dgm:if>
        <dgm:else name="Name44"/>
      </dgm:choose>
    </dgm:forEach>
    <dgm:forEach name="Name45" axis="ch" ptType="node" st="5" cnt="1">
      <dgm:layoutNode name="txNode5" styleLbl="revTx">
        <dgm:varLst>
          <dgm:bulletEnabled val="1"/>
        </dgm:varLst>
        <dgm:choose name="Name46">
          <dgm:if name="Name47" axis="self" ptType="node" func="revPos" op="equ" val="1">
            <dgm:alg type="tx">
              <dgm:param type="txAnchorVert" val="t"/>
            </dgm:alg>
          </dgm:if>
          <dgm:if name="Name48" axis="self" ptType="node" func="posOdd" op="equ" val="1">
            <dgm:alg type="tx">
              <dgm:param type="parTxLTRAlign" val="r"/>
              <dgm:param type="parTxRTLAlign" val="r"/>
            </dgm:alg>
          </dgm:if>
          <dgm:else name="Name4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50">
        <dgm:if name="Name51" axis="par ch" ptType="all node" func="cnt" op="neq" val="5">
          <dgm:forEach name="Name52" axis="follow" ptType="sibTrans" cnt="1">
            <dgm:layoutNode name="dotNode5">
              <dgm:alg type="sp"/>
              <dgm:shape xmlns:r="http://schemas.openxmlformats.org/officeDocument/2006/relationships" r:blip="">
                <dgm:adjLst/>
              </dgm:shape>
              <dgm:presOf/>
              <dgm:forEach name="Name53" ref="dotRepeat"/>
            </dgm:layoutNode>
          </dgm:forEach>
        </dgm:if>
        <dgm:else name="Name54"/>
      </dgm:choose>
    </dgm:forEach>
    <dgm:forEach name="Name55" axis="ch" ptType="node" st="6" cnt="1">
      <dgm:layoutNode name="txNode6" styleLbl="revTx">
        <dgm:varLst>
          <dgm:bulletEnabled val="1"/>
        </dgm:varLst>
        <dgm:choose name="Name56">
          <dgm:if name="Name57" axis="self" ptType="node" func="revPos" op="equ" val="1">
            <dgm:alg type="tx">
              <dgm:param type="txAnchorVert" val="t"/>
            </dgm:alg>
          </dgm:if>
          <dgm:if name="Name58" axis="self" ptType="node" func="posOdd" op="equ" val="1">
            <dgm:alg type="tx">
              <dgm:param type="parTxLTRAlign" val="r"/>
              <dgm:param type="parTxRTLAlign" val="r"/>
            </dgm:alg>
          </dgm:if>
          <dgm:else name="Name59">
            <dgm:alg type="tx">
              <dgm:param type="parTxLTRAlign" val="l"/>
              <dgm:param type="parTxRTLAlign" val="l"/>
            </dgm:alg>
          </dgm:else>
        </dgm:choose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60">
        <dgm:if name="Name61" axis="par ch" ptType="all node" func="cnt" op="neq" val="6">
          <dgm:forEach name="Name62" axis="follow" ptType="sibTrans" cnt="1">
            <dgm:layoutNode name="dotNode6">
              <dgm:alg type="sp"/>
              <dgm:shape xmlns:r="http://schemas.openxmlformats.org/officeDocument/2006/relationships" r:blip="">
                <dgm:adjLst/>
              </dgm:shape>
              <dgm:presOf/>
              <dgm:forEach name="Name63" ref="dotRepeat"/>
            </dgm:layoutNode>
          </dgm:forEach>
        </dgm:if>
        <dgm:else name="Name64"/>
      </dgm:choose>
    </dgm:forEach>
    <dgm:forEach name="Name65" axis="ch" ptType="node" st="7" cnt="1">
      <dgm:layoutNode name="txNode7" styleLbl="revTx">
        <dgm:varLst>
          <dgm:bulletEnabled val="1"/>
        </dgm:varLst>
        <dgm:alg type="tx">
          <dgm:param type="txAnchorVert" val="t"/>
        </dgm:alg>
        <dgm:shape xmlns:r="http://schemas.openxmlformats.org/officeDocument/2006/relationships" type="rect" r:blip="" zOrderOff="10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9/3/layout/BlockDescendingList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9/3/layout/PieProcess">
  <dgm:title val=""/>
  <dgm:desc val=""/>
  <dgm:catLst>
    <dgm:cat type="list" pri="8600"/>
    <dgm:cat type="process" pri="4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</dgm:alg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w" for="ch" forName="ParentComposite" refType="w" fact="0.5"/>
      <dgm:constr type="h" for="ch" forName="ParentComposite" refType="h"/>
      <dgm:constr type="w" for="ch" forName="negSibTrans" refType="h" refFor="ch" refForName="composite" fact="-0.075"/>
      <dgm:constr type="w" for="ch" forName="sibTrans" refType="w" refFor="ch" refForName="composite" fact="0.0425"/>
    </dgm:constrLst>
    <dgm:forEach name="nodesForEach" axis="ch" ptType="node" cnt="7">
      <dgm:layoutNode name="ParentComposite">
        <dgm:alg type="composite">
          <dgm:param type="ar" val="0.2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l" for="ch" forName="Chord" refType="w" fact="0"/>
              <dgm:constr type="t" for="ch" forName="Chord" refType="h" fact="0"/>
              <dgm:constr type="w" for="ch" forName="Chord" refType="w"/>
              <dgm:constr type="h" for="ch" forName="Chord" refType="h" fact="0.25"/>
              <dgm:constr type="l" for="ch" forName="Pie" refType="w" fact="0.1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if>
          <dgm:else name="Name6">
            <dgm:constrLst>
              <dgm:constr type="r" for="ch" forName="Parent" refType="w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r" for="ch" forName="Chord" refType="w"/>
              <dgm:constr type="t" for="ch" forName="Chord" refType="h" fact="0"/>
              <dgm:constr type="w" for="ch" forName="Chord" refType="w"/>
              <dgm:constr type="h" for="ch" forName="Chord" refType="h" fact="0.25"/>
              <dgm:constr type="r" for="ch" forName="Pie" refType="w" fact="0.9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else>
        </dgm:choose>
        <dgm:layoutNode name="Chord" styleLbl="bgShp">
          <dgm:alg type="sp"/>
          <dgm:choose name="Name7">
            <dgm:if name="Name8" func="var" arg="dir" op="equ" val="norm">
              <dgm:shape xmlns:r="http://schemas.openxmlformats.org/officeDocument/2006/relationships" type="chord" r:blip="">
                <dgm:adjLst>
                  <dgm:adj idx="1" val="80"/>
                  <dgm:adj idx="2" val="-80"/>
                </dgm:adjLst>
              </dgm:shape>
            </dgm:if>
            <dgm:else name="Name9">
              <dgm:shape xmlns:r="http://schemas.openxmlformats.org/officeDocument/2006/relationships" rot="180" type="chord" r:blip="">
                <dgm:adjLst>
                  <dgm:adj idx="1" val="80"/>
                  <dgm:adj idx="2" val="-80"/>
                </dgm:adjLst>
              </dgm:shape>
            </dgm:else>
          </dgm:choose>
          <dgm:presOf/>
        </dgm:layoutNode>
        <dgm:layoutNode name="Pie" styleLbl="alignNode1">
          <dgm:alg type="sp"/>
          <dgm:choose name="Name10">
            <dgm:if name="Name11" func="var" arg="dir" op="equ" val="norm">
              <dgm:choose name="Name12">
                <dgm:if name="Name13" axis="precedSib" ptType="node" func="cnt" op="equ" val="0">
                  <dgm:choose name="Name14">
                    <dgm:if name="Name1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1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17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if name="Name18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35"/>
                          <dgm:adj idx="2" val="-90"/>
                        </dgm:adjLst>
                      </dgm:shape>
                    </dgm:if>
                    <dgm:if name="Name19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26"/>
                          <dgm:adj idx="2" val="-90"/>
                        </dgm:adjLst>
                      </dgm:shape>
                    </dgm:if>
                    <dgm:if name="Name20" axis="followSib" ptType="node" func="cnt" op="equ" val="5">
                      <dgm:shape xmlns:r="http://schemas.openxmlformats.org/officeDocument/2006/relationships" type="pie" r:blip="">
                        <dgm:adjLst>
                          <dgm:adj idx="1" val="-120"/>
                          <dgm:adj idx="2" val="-90"/>
                        </dgm:adjLst>
                      </dgm:shape>
                    </dgm:if>
                    <dgm:else name="Name21">
                      <dgm:shape xmlns:r="http://schemas.openxmlformats.org/officeDocument/2006/relationships" type="pie" r:blip="">
                        <dgm:adjLst>
                          <dgm:adj idx="1" val="-115.7143"/>
                          <dgm:adj idx="2" val="-90"/>
                        </dgm:adjLst>
                      </dgm:shape>
                    </dgm:else>
                  </dgm:choose>
                </dgm:if>
                <dgm:if name="Name22" axis="precedSib" ptType="node" func="cnt" op="equ" val="1">
                  <dgm:choose name="Name23">
                    <dgm:if name="Name24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25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if name="Name26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27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62"/>
                          <dgm:adj idx="2" val="-90"/>
                        </dgm:adjLst>
                      </dgm:shape>
                    </dgm:if>
                    <dgm:if name="Name28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else name="Name29">
                      <dgm:shape xmlns:r="http://schemas.openxmlformats.org/officeDocument/2006/relationships" type="pie" r:blip="">
                        <dgm:adjLst>
                          <dgm:adj idx="1" val="-141.4286"/>
                          <dgm:adj idx="2" val="-90"/>
                        </dgm:adjLst>
                      </dgm:shape>
                    </dgm:else>
                  </dgm:choose>
                </dgm:if>
                <dgm:if name="Name30" axis="precedSib" ptType="node" func="cnt" op="equ" val="2">
                  <dgm:choose name="Name31">
                    <dgm:if name="Name32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33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35"/>
                          <dgm:adj idx="2" val="-90"/>
                        </dgm:adjLst>
                      </dgm:shape>
                    </dgm:if>
                    <dgm:if name="Name34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62"/>
                          <dgm:adj idx="2" val="-90"/>
                        </dgm:adjLst>
                      </dgm:shape>
                    </dgm:if>
                    <dgm:if name="Name35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else name="Name36">
                      <dgm:shape xmlns:r="http://schemas.openxmlformats.org/officeDocument/2006/relationships" type="pie" r:blip="">
                        <dgm:adjLst>
                          <dgm:adj idx="1" val="-167.1429"/>
                          <dgm:adj idx="2" val="-90"/>
                        </dgm:adjLst>
                      </dgm:shape>
                    </dgm:else>
                  </dgm:choose>
                </dgm:if>
                <dgm:if name="Name37" axis="precedSib" ptType="node" func="cnt" op="equ" val="3">
                  <dgm:choose name="Name38">
                    <dgm:if name="Name39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0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6"/>
                          <dgm:adj idx="2" val="-90"/>
                        </dgm:adjLst>
                      </dgm:shape>
                    </dgm:if>
                    <dgm:if name="Name41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else name="Name42">
                      <dgm:shape xmlns:r="http://schemas.openxmlformats.org/officeDocument/2006/relationships" type="pie" r:blip="">
                        <dgm:adjLst>
                          <dgm:adj idx="1" val="167.1429"/>
                          <dgm:adj idx="2" val="-90"/>
                        </dgm:adjLst>
                      </dgm:shape>
                    </dgm:else>
                  </dgm:choose>
                </dgm:if>
                <dgm:if name="Name43" axis="precedSib" ptType="node" func="cnt" op="equ" val="4">
                  <dgm:choose name="Name44">
                    <dgm:if name="Name4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0"/>
                          <dgm:adj idx="2" val="-90"/>
                        </dgm:adjLst>
                      </dgm:shape>
                    </dgm:if>
                    <dgm:else name="Name47">
                      <dgm:shape xmlns:r="http://schemas.openxmlformats.org/officeDocument/2006/relationships" type="pie" r:blip="">
                        <dgm:adjLst>
                          <dgm:adj idx="1" val="141.4286"/>
                          <dgm:adj idx="2" val="-90"/>
                        </dgm:adjLst>
                      </dgm:shape>
                    </dgm:else>
                  </dgm:choose>
                </dgm:if>
                <dgm:if name="Name48" axis="precedSib" ptType="node" func="cnt" op="equ" val="5">
                  <dgm:choose name="Name49">
                    <dgm:if name="Name50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51">
                      <dgm:shape xmlns:r="http://schemas.openxmlformats.org/officeDocument/2006/relationships" type="pie" r:blip="">
                        <dgm:adjLst>
                          <dgm:adj idx="1" val="115.7143"/>
                          <dgm:adj idx="2" val="-90"/>
                        </dgm:adjLst>
                      </dgm:shape>
                    </dgm:else>
                  </dgm:choose>
                </dgm:if>
                <dgm:else name="Name52">
                  <dgm:shape xmlns:r="http://schemas.openxmlformats.org/officeDocument/2006/relationships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if>
            <dgm:else name="Name53">
              <dgm:choose name="Name54">
                <dgm:if name="Name55" axis="precedSib" ptType="node" func="cnt" op="equ" val="0">
                  <dgm:choose name="Name56">
                    <dgm:if name="Name5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5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59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if name="Name60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35"/>
                        </dgm:adjLst>
                      </dgm:shape>
                    </dgm:if>
                    <dgm:if name="Name61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6"/>
                        </dgm:adjLst>
                      </dgm:shape>
                    </dgm:if>
                    <dgm:if name="Name62" axis="followSib" ptType="node" func="cnt" op="equ" val="5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0"/>
                        </dgm:adjLst>
                      </dgm:shape>
                    </dgm:if>
                    <dgm:else name="Name6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15.7143"/>
                        </dgm:adjLst>
                      </dgm:shape>
                    </dgm:else>
                  </dgm:choose>
                </dgm:if>
                <dgm:if name="Name64" axis="precedSib" ptType="node" func="cnt" op="equ" val="1">
                  <dgm:choose name="Name65">
                    <dgm:if name="Name66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67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if name="Name68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69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2"/>
                        </dgm:adjLst>
                      </dgm:shape>
                    </dgm:if>
                    <dgm:if name="Name70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else name="Name7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41.4286"/>
                        </dgm:adjLst>
                      </dgm:shape>
                    </dgm:else>
                  </dgm:choose>
                </dgm:if>
                <dgm:if name="Name72" axis="precedSib" ptType="node" func="cnt" op="equ" val="2">
                  <dgm:choose name="Name73">
                    <dgm:if name="Name74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75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35"/>
                        </dgm:adjLst>
                      </dgm:shape>
                    </dgm:if>
                    <dgm:if name="Name76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2"/>
                        </dgm:adjLst>
                      </dgm:shape>
                    </dgm:if>
                    <dgm:if name="Name77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else name="Name78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7.1429"/>
                        </dgm:adjLst>
                      </dgm:shape>
                    </dgm:else>
                  </dgm:choose>
                </dgm:if>
                <dgm:if name="Name79" axis="precedSib" ptType="node" func="cnt" op="equ" val="3">
                  <dgm:choose name="Name80">
                    <dgm:if name="Name81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2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6"/>
                        </dgm:adjLst>
                      </dgm:shape>
                    </dgm:if>
                    <dgm:if name="Name83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else name="Name8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7.1429"/>
                        </dgm:adjLst>
                      </dgm:shape>
                    </dgm:else>
                  </dgm:choose>
                </dgm:if>
                <dgm:if name="Name85" axis="precedSib" ptType="node" func="cnt" op="equ" val="4">
                  <dgm:choose name="Name86">
                    <dgm:if name="Name8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0"/>
                        </dgm:adjLst>
                      </dgm:shape>
                    </dgm:if>
                    <dgm:else name="Name89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41.4286"/>
                        </dgm:adjLst>
                      </dgm:shape>
                    </dgm:else>
                  </dgm:choose>
                </dgm:if>
                <dgm:if name="Name90" axis="precedSib" ptType="node" func="cnt" op="equ" val="5">
                  <dgm:choose name="Name91">
                    <dgm:if name="Name92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9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15.7143"/>
                        </dgm:adjLst>
                      </dgm:shape>
                    </dgm:else>
                  </dgm:choose>
                </dgm:if>
                <dgm:else name="Name94">
                  <dgm:shape xmlns:r="http://schemas.openxmlformats.org/officeDocument/2006/relationships" rot="180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else>
          </dgm:choose>
          <dgm:presOf/>
        </dgm:layoutNode>
        <dgm:layoutNode name="Parent" styleLbl="revTx">
          <dgm:varLst>
            <dgm:chMax val="1"/>
            <dgm:chPref val="1"/>
            <dgm:bulletEnabled val="1"/>
          </dgm:varLst>
          <dgm:choose name="Name95">
            <dgm:if name="Name96" func="var" arg="dir" op="equ" val="norm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autoTxRot" val="grav"/>
              </dgm:alg>
            </dgm:if>
            <dgm:else name="Name97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autoTxRot" val="grav"/>
              </dgm:alg>
            </dgm:else>
          </dgm:choose>
          <dgm:choose name="Name98">
            <dgm:if name="Name99" func="var" arg="dir" op="equ" val="norm">
              <dgm:shape xmlns:r="http://schemas.openxmlformats.org/officeDocument/2006/relationships" rot="-90" type="rect" r:blip="">
                <dgm:adjLst/>
              </dgm:shape>
            </dgm:if>
            <dgm:else name="Name100">
              <dgm:shape xmlns:r="http://schemas.openxmlformats.org/officeDocument/2006/relationships" rot="90" type="rect" r:blip="">
                <dgm:adjLst/>
              </dgm:shape>
            </dgm:else>
          </dgm:choose>
          <dgm:presOf axis="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</dgm:layoutNode>
      <dgm:choose name="Name101">
        <dgm:if name="Name102" axis="ch" ptType="node" func="cnt" op="gte" val="1">
          <dgm:forEach name="negSibTransForEach" axis="ch" ptType="sibTrans" hideLastTrans="0" cnt="1">
            <dgm:layoutNode name="neg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  <dgm:layoutNode name="composite">
            <dgm:alg type="composite">
              <dgm:param type="ar" val="0.5"/>
            </dgm:alg>
            <dgm:shape xmlns:r="http://schemas.openxmlformats.org/officeDocument/2006/relationships" r:blip="">
              <dgm:adjLst/>
            </dgm:shape>
            <dgm:choose name="Name103">
              <dgm:if name="Name104" func="var" arg="dir" op="equ" val="norm">
                <dgm:constrLst>
                  <dgm:constr type="l" for="ch" forName="Child" refType="w" fact="0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if>
              <dgm:else name="Name105">
                <dgm:constrLst>
                  <dgm:constr type="r" for="ch" forName="Child" refType="w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else>
            </dgm:choose>
            <dgm:ruleLst/>
            <dgm:layoutNode name="Child" styleLbl="revTx">
              <dgm:varLst>
                <dgm:chMax val="0"/>
                <dgm:chPref val="0"/>
                <dgm:bulletEnabled val="1"/>
              </dgm:varLst>
              <dgm:choose name="Name106">
                <dgm:if name="Name107" func="var" arg="dir" op="equ" val="norm">
                  <dgm:alg type="tx">
                    <dgm:param type="parTxLTRAlign" val="l"/>
                    <dgm:param type="parTxRTLAlign" val="r"/>
                    <dgm:param type="txAnchorVert" val="t"/>
                  </dgm:alg>
                </dgm:if>
                <dgm:else name="Name108">
                  <dgm:alg type="tx">
                    <dgm:param type="parTxLTRAlign" val="r"/>
                    <dgm:param type="parTxRTLAlign" val="l"/>
                    <dgm:param type="txAnchorVert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"/>
                <dgm:constr type="rMarg" refType="primFontSz" fact="0"/>
                <dgm:constr type="tMarg" refType="primFontSz" fact="0"/>
                <dgm:constr type="bMarg" refType="primFontSz" fact="0"/>
              </dgm:constrLst>
              <dgm:ruleLst>
                <dgm:rule type="primFontSz" val="5" fact="NaN" max="NaN"/>
              </dgm:ruleLst>
            </dgm:layoutNode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</dgm:if>
        <dgm:else name="Name109"/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2DBEB9-0E55-471E-A429-2B5CD5E36F66}" type="datetimeFigureOut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AFA15-189C-40AC-AB21-420563D187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402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1AFA15-189C-40AC-AB21-420563D187E4}" type="slidenum">
              <a:rPr lang="zh-CN" altLang="en-US" smtClean="0"/>
              <a:t>69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547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B96C3-95A4-426A-98BD-F528B7DA0F23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b="1" smtClean="0"/>
              <a:t>第</a:t>
            </a:r>
            <a:r>
              <a:rPr lang="en-US" altLang="zh-CN" b="1" smtClean="0"/>
              <a:t>3</a:t>
            </a:r>
            <a:r>
              <a:rPr lang="zh-CN" altLang="en-US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B73FF-4A18-44BE-8F75-1DC59EDD0B5E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文字处理软件</a:t>
            </a:r>
            <a:r>
              <a:rPr lang="en-US" altLang="zh-CN" smtClean="0"/>
              <a:t>Word 2010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F888E-D99D-49EB-9E93-AB771CA0B05A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文字处理软件</a:t>
            </a:r>
            <a:r>
              <a:rPr lang="en-US" altLang="zh-CN" smtClean="0"/>
              <a:t>Word 2010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5714-B53E-48ED-96A8-91D9959348B8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2E419-12B2-441B-BF9C-7966663C5656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文字处理软件</a:t>
            </a:r>
            <a:r>
              <a:rPr lang="en-US" altLang="zh-CN" smtClean="0"/>
              <a:t>Word 2010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5BC493-1127-4753-848A-98B43307FCB6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文字处理软件</a:t>
            </a:r>
            <a:r>
              <a:rPr lang="en-US" altLang="zh-CN" smtClean="0"/>
              <a:t>Word 2010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CC2BF-8045-4264-8E4B-7220A7279468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文字处理软件</a:t>
            </a:r>
            <a:r>
              <a:rPr lang="en-US" altLang="zh-CN" smtClean="0"/>
              <a:t>Word 2010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D7285-284B-4D75-9087-C8CC36548F14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文字处理软件</a:t>
            </a:r>
            <a:r>
              <a:rPr lang="en-US" altLang="zh-CN" smtClean="0"/>
              <a:t>Word 2010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BE39-0481-4115-B75A-BE3344116EFF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文字处理软件</a:t>
            </a:r>
            <a:r>
              <a:rPr lang="en-US" altLang="zh-CN" smtClean="0"/>
              <a:t>Word 2010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8C9A4-8574-4CBD-9121-6E9CE59B5E56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文字处理软件</a:t>
            </a:r>
            <a:r>
              <a:rPr lang="en-US" altLang="zh-CN" smtClean="0"/>
              <a:t>Word 2010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990A2-E91E-4C2D-9922-94B42DA97357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文字处理软件</a:t>
            </a:r>
            <a:r>
              <a:rPr lang="en-US" altLang="zh-CN" smtClean="0"/>
              <a:t>Word 2010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4B3E5FD-FDA4-4557-AEEA-A7C6C71F2F38}" type="datetime1">
              <a:rPr lang="zh-CN" altLang="en-US" smtClean="0"/>
              <a:t>2014/7/4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第</a:t>
            </a:r>
            <a:r>
              <a:rPr lang="en-US" altLang="zh-CN" smtClean="0"/>
              <a:t>3</a:t>
            </a:r>
            <a:r>
              <a:rPr lang="zh-CN" altLang="en-US" smtClean="0"/>
              <a:t>章 文字处理软件</a:t>
            </a:r>
            <a:r>
              <a:rPr lang="en-US" altLang="zh-CN" smtClean="0"/>
              <a:t>Word 2010</a:t>
            </a:r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E3147D9-7C93-4CD7-B11C-C3369CF04C8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979640.htm" TargetMode="External"/><Relationship Id="rId2" Type="http://schemas.openxmlformats.org/officeDocument/2006/relationships/hyperlink" Target="http://baike.baidu.com/view/29738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ike.baidu.com/view/260698.htm" TargetMode="External"/><Relationship Id="rId5" Type="http://schemas.openxmlformats.org/officeDocument/2006/relationships/hyperlink" Target="http://baike.baidu.com/view/61891.htm" TargetMode="External"/><Relationship Id="rId4" Type="http://schemas.openxmlformats.org/officeDocument/2006/relationships/hyperlink" Target="http://baike.baidu.com/view/2353.htm" TargetMode="Externa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baidu.com/view/499644.htm" TargetMode="Externa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diy.21tx.com/mouse/" TargetMode="Externa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3</a:t>
            </a:r>
            <a:r>
              <a:rPr lang="zh-CN" altLang="zh-CN" b="1" dirty="0"/>
              <a:t>章 文字处理软件</a:t>
            </a:r>
            <a:r>
              <a:rPr lang="en-US" altLang="zh-CN" b="1" dirty="0"/>
              <a:t>Word </a:t>
            </a:r>
            <a:r>
              <a:rPr lang="en-US" altLang="zh-CN" b="1" dirty="0" smtClean="0"/>
              <a:t>2010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980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/>
              <a:t>Word 2010</a:t>
            </a:r>
            <a:r>
              <a:rPr lang="zh-CN" altLang="zh-CN" dirty="0"/>
              <a:t>的</a:t>
            </a:r>
            <a:r>
              <a:rPr lang="en-US" altLang="zh-CN" dirty="0"/>
              <a:t>5</a:t>
            </a:r>
            <a:r>
              <a:rPr lang="zh-CN" altLang="zh-CN" dirty="0"/>
              <a:t>种视图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10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18206286"/>
              </p:ext>
            </p:extLst>
          </p:nvPr>
        </p:nvGraphicFramePr>
        <p:xfrm>
          <a:off x="899592" y="1268760"/>
          <a:ext cx="7704856" cy="49685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1756"/>
                <a:gridCol w="6433100"/>
              </a:tblGrid>
              <a:tr h="726724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视图名称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说明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</a:tr>
              <a:tr h="598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页面视图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一种</a:t>
                      </a:r>
                      <a:r>
                        <a:rPr lang="en-US" sz="1400" kern="0" dirty="0">
                          <a:effectLst/>
                        </a:rPr>
                        <a:t>“</a:t>
                      </a:r>
                      <a:r>
                        <a:rPr lang="zh-CN" sz="1400" kern="0" dirty="0">
                          <a:effectLst/>
                        </a:rPr>
                        <a:t>所见即所得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r>
                        <a:rPr lang="zh-CN" sz="1400" kern="0" dirty="0">
                          <a:effectLst/>
                        </a:rPr>
                        <a:t>的文档显示方式，显示的文档样式与打印出来的效果一致。主要用于文档的版面设计，可以设置页眉和页脚、分栏、首字下沉、页边距等。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</a:tr>
              <a:tr h="92036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阅读版式视图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以最大的空间阅读或批注文档，在阅读版式视图方式中把整篇文档分屏显示，以增加文档的可读性。可以点击</a:t>
                      </a:r>
                      <a:r>
                        <a:rPr lang="en-US" sz="1400" kern="0">
                          <a:effectLst/>
                        </a:rPr>
                        <a:t>“</a:t>
                      </a:r>
                      <a:r>
                        <a:rPr lang="zh-CN" sz="1400" kern="0">
                          <a:effectLst/>
                        </a:rPr>
                        <a:t>视图选项</a:t>
                      </a:r>
                      <a:r>
                        <a:rPr lang="en-US" sz="1400" kern="0">
                          <a:effectLst/>
                        </a:rPr>
                        <a:t>”</a:t>
                      </a:r>
                      <a:r>
                        <a:rPr lang="zh-CN" sz="1400" kern="0">
                          <a:effectLst/>
                        </a:rPr>
                        <a:t>按钮设置相应内容；退出此视图模式，可以按</a:t>
                      </a:r>
                      <a:r>
                        <a:rPr lang="en-US" sz="1400" kern="0">
                          <a:effectLst/>
                        </a:rPr>
                        <a:t>Esc</a:t>
                      </a:r>
                      <a:r>
                        <a:rPr lang="zh-CN" sz="1400" kern="0">
                          <a:effectLst/>
                        </a:rPr>
                        <a:t>键完成。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</a:tr>
              <a:tr h="59827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Web</a:t>
                      </a:r>
                      <a:r>
                        <a:rPr lang="zh-CN" sz="1400" kern="0" dirty="0">
                          <a:effectLst/>
                        </a:rPr>
                        <a:t>版式视图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常用于简单的网页制作。再此视图下，</a:t>
                      </a:r>
                      <a:r>
                        <a:rPr lang="en-US" sz="1400" kern="0" dirty="0">
                          <a:effectLst/>
                        </a:rPr>
                        <a:t>word</a:t>
                      </a:r>
                      <a:r>
                        <a:rPr lang="zh-CN" sz="1400" kern="0" dirty="0">
                          <a:effectLst/>
                        </a:rPr>
                        <a:t>能优化</a:t>
                      </a:r>
                      <a:r>
                        <a:rPr lang="en-US" sz="1400" kern="0" dirty="0">
                          <a:effectLst/>
                        </a:rPr>
                        <a:t>web</a:t>
                      </a:r>
                      <a:r>
                        <a:rPr lang="zh-CN" sz="1400" kern="0" dirty="0">
                          <a:effectLst/>
                        </a:rPr>
                        <a:t>页面，是其外观与在</a:t>
                      </a:r>
                      <a:r>
                        <a:rPr lang="en-US" sz="1400" kern="0" dirty="0">
                          <a:effectLst/>
                        </a:rPr>
                        <a:t>web</a:t>
                      </a:r>
                      <a:r>
                        <a:rPr lang="zh-CN" sz="1400" kern="0" dirty="0">
                          <a:effectLst/>
                        </a:rPr>
                        <a:t>发布时的外观一致，是以网页形式显示文档的外观。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</a:tr>
              <a:tr h="90772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大纲视图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kumimoji="0" lang="zh-CN" sz="1400" kern="0" dirty="0">
                          <a:effectLst/>
                        </a:rPr>
                        <a:t>适合于显示、编辑文档的大纲结构。选择</a:t>
                      </a:r>
                      <a:r>
                        <a:rPr kumimoji="0" lang="en-US" sz="1400" kern="0" dirty="0">
                          <a:effectLst/>
                        </a:rPr>
                        <a:t>“</a:t>
                      </a:r>
                      <a:r>
                        <a:rPr kumimoji="0" lang="zh-CN" sz="1400" kern="0" dirty="0">
                          <a:effectLst/>
                        </a:rPr>
                        <a:t>视图</a:t>
                      </a:r>
                      <a:r>
                        <a:rPr kumimoji="0" lang="en-US" sz="1400" kern="0" dirty="0">
                          <a:effectLst/>
                        </a:rPr>
                        <a:t>”</a:t>
                      </a:r>
                      <a:r>
                        <a:rPr kumimoji="0" lang="zh-CN" sz="1400" kern="0" dirty="0">
                          <a:effectLst/>
                        </a:rPr>
                        <a:t>选项卡，在</a:t>
                      </a:r>
                      <a:r>
                        <a:rPr kumimoji="0" lang="en-US" sz="1400" kern="0" dirty="0">
                          <a:effectLst/>
                        </a:rPr>
                        <a:t>“</a:t>
                      </a:r>
                      <a:r>
                        <a:rPr kumimoji="0" lang="zh-CN" sz="1400" kern="0" dirty="0">
                          <a:effectLst/>
                        </a:rPr>
                        <a:t>文档视图</a:t>
                      </a:r>
                      <a:r>
                        <a:rPr kumimoji="0" lang="en-US" sz="1400" kern="0" dirty="0">
                          <a:effectLst/>
                        </a:rPr>
                        <a:t>”</a:t>
                      </a:r>
                      <a:r>
                        <a:rPr kumimoji="0" lang="zh-CN" sz="1400" kern="0" dirty="0">
                          <a:effectLst/>
                        </a:rPr>
                        <a:t>组中单击</a:t>
                      </a:r>
                      <a:r>
                        <a:rPr kumimoji="0" lang="en-US" sz="1400" kern="0" dirty="0">
                          <a:effectLst/>
                        </a:rPr>
                        <a:t>“</a:t>
                      </a:r>
                      <a:r>
                        <a:rPr kumimoji="0" lang="zh-CN" sz="1400" kern="0" dirty="0">
                          <a:effectLst/>
                        </a:rPr>
                        <a:t>大纲视图</a:t>
                      </a:r>
                      <a:r>
                        <a:rPr kumimoji="0" lang="en-US" sz="1400" kern="0" dirty="0">
                          <a:effectLst/>
                        </a:rPr>
                        <a:t>”</a:t>
                      </a:r>
                      <a:r>
                        <a:rPr kumimoji="0" lang="zh-CN" sz="1400" kern="0" dirty="0">
                          <a:effectLst/>
                        </a:rPr>
                        <a:t>按钮，显示大纲形式的文档；使用</a:t>
                      </a:r>
                      <a:r>
                        <a:rPr kumimoji="0" lang="en-US" sz="1400" kern="0" dirty="0">
                          <a:effectLst/>
                        </a:rPr>
                        <a:t>“</a:t>
                      </a:r>
                      <a:r>
                        <a:rPr kumimoji="0" lang="zh-CN" sz="1400" kern="0" dirty="0">
                          <a:effectLst/>
                        </a:rPr>
                        <a:t>升级</a:t>
                      </a:r>
                      <a:r>
                        <a:rPr kumimoji="0" lang="en-US" sz="1400" kern="0" dirty="0">
                          <a:effectLst/>
                        </a:rPr>
                        <a:t>”</a:t>
                      </a:r>
                      <a:r>
                        <a:rPr kumimoji="0" lang="zh-CN" sz="1400" kern="0" dirty="0">
                          <a:effectLst/>
                        </a:rPr>
                        <a:t>、</a:t>
                      </a:r>
                      <a:r>
                        <a:rPr kumimoji="0" lang="en-US" sz="1400" kern="0" dirty="0">
                          <a:effectLst/>
                        </a:rPr>
                        <a:t>“</a:t>
                      </a:r>
                      <a:r>
                        <a:rPr kumimoji="0" lang="zh-CN" sz="1400" kern="0" dirty="0">
                          <a:effectLst/>
                        </a:rPr>
                        <a:t>降级</a:t>
                      </a:r>
                      <a:r>
                        <a:rPr kumimoji="0" lang="en-US" sz="1400" kern="0" dirty="0">
                          <a:effectLst/>
                        </a:rPr>
                        <a:t>”</a:t>
                      </a:r>
                      <a:r>
                        <a:rPr kumimoji="0" lang="zh-CN" sz="1400" kern="0" dirty="0">
                          <a:effectLst/>
                        </a:rPr>
                        <a:t>按钮可实现各级标题与文本的升、降级处理。</a:t>
                      </a:r>
                      <a:endParaRPr kumimoji="0" lang="zh-CN" sz="1400" kern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1217182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草稿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适合录入、编辑文本或只需简单文档格式时使用，可以完成大多数的文本输入和编辑工作。不能显示分栏，页眉和页脚，首字下沉等效果，是最节省计算机系统硬件资源的视图方式。在这种视图下可以看到各种分隔符，可以把分隔符当成普通字符一样删除。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685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72400" cy="1143000"/>
          </a:xfrm>
        </p:spPr>
        <p:txBody>
          <a:bodyPr>
            <a:normAutofit/>
          </a:bodyPr>
          <a:lstStyle/>
          <a:p>
            <a:r>
              <a:rPr lang="en-US" altLang="zh-CN" b="1" dirty="0"/>
              <a:t>3.3.1 </a:t>
            </a:r>
            <a:r>
              <a:rPr lang="zh-CN" altLang="zh-CN" b="1" dirty="0"/>
              <a:t>文档的基本</a:t>
            </a:r>
            <a:r>
              <a:rPr lang="zh-CN" altLang="zh-CN" b="1" dirty="0" smtClean="0"/>
              <a:t>操作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611560" y="1124744"/>
            <a:ext cx="7772400" cy="457200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．新建文档</a:t>
            </a:r>
            <a:endParaRPr lang="en-US" altLang="zh-CN" dirty="0" smtClean="0"/>
          </a:p>
          <a:p>
            <a:r>
              <a:rPr lang="zh-CN" altLang="zh-CN" dirty="0" smtClean="0"/>
              <a:t>新建</a:t>
            </a:r>
            <a:r>
              <a:rPr lang="zh-CN" altLang="zh-CN" dirty="0"/>
              <a:t>方法有如下几种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endParaRPr lang="zh-CN" altLang="zh-CN" dirty="0"/>
          </a:p>
          <a:p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452143929"/>
              </p:ext>
            </p:extLst>
          </p:nvPr>
        </p:nvGraphicFramePr>
        <p:xfrm>
          <a:off x="899592" y="2204864"/>
          <a:ext cx="7632848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1885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7724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．保存及保护</a:t>
            </a:r>
            <a:r>
              <a:rPr lang="zh-CN" altLang="zh-CN" dirty="0" smtClean="0"/>
              <a:t>文档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899592" y="1124744"/>
            <a:ext cx="7772400" cy="4572000"/>
          </a:xfrm>
        </p:spPr>
        <p:txBody>
          <a:bodyPr/>
          <a:lstStyle/>
          <a:p>
            <a:r>
              <a:rPr lang="en-US" altLang="zh-CN" dirty="0" smtClean="0"/>
              <a:t>(1)</a:t>
            </a:r>
            <a:r>
              <a:rPr lang="zh-CN" altLang="zh-CN" dirty="0" smtClean="0"/>
              <a:t>新</a:t>
            </a:r>
            <a:r>
              <a:rPr lang="zh-CN" altLang="zh-CN" dirty="0"/>
              <a:t>文档的保存，可以使用下列</a:t>
            </a:r>
            <a:r>
              <a:rPr lang="en-US" altLang="zh-CN" dirty="0"/>
              <a:t>4</a:t>
            </a:r>
            <a:r>
              <a:rPr lang="zh-CN" altLang="zh-CN" dirty="0"/>
              <a:t>种方法：</a:t>
            </a:r>
          </a:p>
          <a:p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622358832"/>
              </p:ext>
            </p:extLst>
          </p:nvPr>
        </p:nvGraphicFramePr>
        <p:xfrm>
          <a:off x="1475656" y="1556792"/>
          <a:ext cx="6096000" cy="4640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144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．保存及保护文档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13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97272148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2810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</a:t>
            </a:r>
            <a:r>
              <a:rPr lang="zh-CN" altLang="en-US" dirty="0" smtClean="0"/>
              <a:t>保护文档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1333128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Word </a:t>
            </a:r>
            <a:r>
              <a:rPr lang="en-US" altLang="zh-CN" dirty="0"/>
              <a:t>2010</a:t>
            </a:r>
            <a:r>
              <a:rPr lang="zh-CN" altLang="en-US" dirty="0"/>
              <a:t>对文档的保护措施有</a:t>
            </a:r>
            <a:r>
              <a:rPr lang="en-US" altLang="zh-CN" dirty="0"/>
              <a:t>3</a:t>
            </a:r>
            <a:r>
              <a:rPr lang="zh-CN" altLang="en-US" dirty="0"/>
              <a:t>种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dirty="0" smtClean="0"/>
              <a:t>设置</a:t>
            </a:r>
            <a:r>
              <a:rPr lang="zh-CN" altLang="en-US" dirty="0"/>
              <a:t>以只读方式打开、设置修改权限密码、设置打开权限密码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897286"/>
              </p:ext>
            </p:extLst>
          </p:nvPr>
        </p:nvGraphicFramePr>
        <p:xfrm>
          <a:off x="1547664" y="2780928"/>
          <a:ext cx="6984776" cy="356092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62520"/>
                <a:gridCol w="5022256"/>
              </a:tblGrid>
              <a:tr h="100593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400" kern="100">
                          <a:effectLst/>
                        </a:rPr>
                        <a:t>保护文档</a:t>
                      </a:r>
                      <a:endParaRPr lang="zh-CN" sz="1400" kern="10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400" kern="100">
                          <a:effectLst/>
                        </a:rPr>
                        <a:t>说明</a:t>
                      </a:r>
                      <a:endParaRPr lang="zh-CN" sz="1400" kern="10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33799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 kern="0">
                          <a:effectLst/>
                        </a:rPr>
                        <a:t>打开文件时需要密码</a:t>
                      </a:r>
                      <a:endParaRPr lang="zh-CN" sz="16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600" kern="0" dirty="0">
                          <a:effectLst/>
                        </a:rPr>
                        <a:t>打开文档时，只有正确输入打开密码，才能打开文档</a:t>
                      </a:r>
                      <a:endParaRPr lang="zh-CN" sz="16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</a:tr>
              <a:tr h="1103608"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>
                          <a:effectLst/>
                        </a:rPr>
                        <a:t>修改文件时需要密码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2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 dirty="0">
                          <a:effectLst/>
                        </a:rPr>
                        <a:t>打开文档时，要求输入修改密码，若正确，则打开并允许修改；否则可以单击</a:t>
                      </a:r>
                      <a:r>
                        <a:rPr lang="en-US" sz="1400" kern="0" dirty="0">
                          <a:effectLst/>
                        </a:rPr>
                        <a:t>“</a:t>
                      </a:r>
                      <a:r>
                        <a:rPr lang="zh-CN" sz="1400" kern="0" dirty="0">
                          <a:effectLst/>
                        </a:rPr>
                        <a:t>只读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r>
                        <a:rPr lang="zh-CN" sz="1400" kern="0" dirty="0">
                          <a:effectLst/>
                        </a:rPr>
                        <a:t>按钮，以只读方式打开文档，但无法保存修改结果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</a:tr>
              <a:tr h="441032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>
                          <a:effectLst/>
                        </a:rPr>
                        <a:t>以只读方式打开文档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 dirty="0">
                          <a:effectLst/>
                        </a:rPr>
                        <a:t>文档只能以只读方式打开，无法保存修改结果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92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．打开文档 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15</a:t>
            </a:fld>
            <a:endParaRPr lang="zh-CN" altLang="en-US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10947995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104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4</a:t>
            </a:r>
            <a:r>
              <a:rPr lang="zh-CN" altLang="zh-CN" smtClean="0"/>
              <a:t>．多文档切换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16</a:t>
            </a:fld>
            <a:endParaRPr lang="zh-CN" altLang="en-US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463410207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054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3.3.2 </a:t>
            </a:r>
            <a:r>
              <a:rPr lang="zh-CN" altLang="zh-CN" dirty="0"/>
              <a:t>文档的输入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17</a:t>
            </a:fld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755653871"/>
              </p:ext>
            </p:extLst>
          </p:nvPr>
        </p:nvGraphicFramePr>
        <p:xfrm>
          <a:off x="1619672" y="191683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2102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3.3.3</a:t>
            </a:r>
            <a:r>
              <a:rPr lang="zh-CN" altLang="zh-CN" dirty="0"/>
              <a:t>文档的编辑 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．文本的</a:t>
            </a:r>
            <a:r>
              <a:rPr lang="zh-CN" altLang="zh-CN" dirty="0" smtClean="0"/>
              <a:t>选定</a:t>
            </a:r>
            <a:endParaRPr lang="zh-CN" altLang="zh-CN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78133222"/>
              </p:ext>
            </p:extLst>
          </p:nvPr>
        </p:nvGraphicFramePr>
        <p:xfrm>
          <a:off x="1259632" y="1397000"/>
          <a:ext cx="7560840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2930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．文本的移动和</a:t>
            </a:r>
            <a:r>
              <a:rPr lang="zh-CN" altLang="zh-CN" dirty="0" smtClean="0"/>
              <a:t>复制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19</a:t>
            </a:fld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592722"/>
              </p:ext>
            </p:extLst>
          </p:nvPr>
        </p:nvGraphicFramePr>
        <p:xfrm>
          <a:off x="1115616" y="1412776"/>
          <a:ext cx="7200800" cy="46805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56739"/>
                <a:gridCol w="3272064"/>
                <a:gridCol w="3071997"/>
              </a:tblGrid>
              <a:tr h="437563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400" b="1" kern="100" dirty="0">
                          <a:effectLst/>
                        </a:rPr>
                        <a:t>操作方式</a:t>
                      </a:r>
                      <a:endParaRPr lang="zh-CN" sz="1400" b="1" kern="100" dirty="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400" b="1" kern="100">
                          <a:effectLst/>
                        </a:rPr>
                        <a:t>文本的移动</a:t>
                      </a:r>
                      <a:endParaRPr lang="zh-CN" sz="1400" b="1" kern="10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Bef>
                          <a:spcPts val="250"/>
                        </a:spcBef>
                        <a:spcAft>
                          <a:spcPts val="250"/>
                        </a:spcAft>
                      </a:pPr>
                      <a:r>
                        <a:rPr lang="zh-CN" sz="1400" b="1" kern="100" dirty="0">
                          <a:effectLst/>
                        </a:rPr>
                        <a:t>文本的复制</a:t>
                      </a:r>
                      <a:endParaRPr lang="zh-CN" sz="1400" b="1" kern="100" dirty="0">
                        <a:effectLst/>
                        <a:latin typeface="Arial"/>
                        <a:ea typeface="黑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42617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>
                          <a:effectLst/>
                        </a:rPr>
                        <a:t>功能区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>
                          <a:effectLst/>
                        </a:rPr>
                        <a:t>选择</a:t>
                      </a:r>
                      <a:r>
                        <a:rPr lang="en-US" sz="1400" kern="0">
                          <a:effectLst/>
                        </a:rPr>
                        <a:t>“</a:t>
                      </a:r>
                      <a:r>
                        <a:rPr lang="zh-CN" sz="1400" kern="0">
                          <a:effectLst/>
                        </a:rPr>
                        <a:t>开始</a:t>
                      </a:r>
                      <a:r>
                        <a:rPr lang="en-US" sz="1400" kern="0">
                          <a:effectLst/>
                        </a:rPr>
                        <a:t>”</a:t>
                      </a:r>
                      <a:r>
                        <a:rPr lang="zh-CN" sz="1400" kern="0">
                          <a:effectLst/>
                        </a:rPr>
                        <a:t>选项卡</a:t>
                      </a:r>
                      <a:r>
                        <a:rPr lang="en-US" sz="1400" kern="0">
                          <a:effectLst/>
                        </a:rPr>
                        <a:t>→“</a:t>
                      </a:r>
                      <a:r>
                        <a:rPr lang="zh-CN" sz="1400" kern="0">
                          <a:effectLst/>
                        </a:rPr>
                        <a:t>剪贴板</a:t>
                      </a:r>
                      <a:r>
                        <a:rPr lang="en-US" sz="1400" kern="0">
                          <a:effectLst/>
                        </a:rPr>
                        <a:t>”</a:t>
                      </a:r>
                      <a:r>
                        <a:rPr lang="zh-CN" sz="1400" kern="0">
                          <a:effectLst/>
                        </a:rPr>
                        <a:t>组</a:t>
                      </a:r>
                      <a:r>
                        <a:rPr lang="en-US" sz="1400" kern="0">
                          <a:effectLst/>
                        </a:rPr>
                        <a:t> →“</a:t>
                      </a:r>
                      <a:r>
                        <a:rPr lang="zh-CN" sz="1400" kern="0">
                          <a:effectLst/>
                        </a:rPr>
                        <a:t>剪切</a:t>
                      </a:r>
                      <a:r>
                        <a:rPr lang="en-US" sz="1400" kern="0">
                          <a:effectLst/>
                        </a:rPr>
                        <a:t>”</a:t>
                      </a:r>
                      <a:r>
                        <a:rPr lang="zh-CN" sz="1400" kern="0">
                          <a:effectLst/>
                        </a:rPr>
                        <a:t>；定位目标位置；选择</a:t>
                      </a:r>
                      <a:r>
                        <a:rPr lang="en-US" sz="1400" kern="0">
                          <a:effectLst/>
                        </a:rPr>
                        <a:t>“</a:t>
                      </a:r>
                      <a:r>
                        <a:rPr lang="zh-CN" sz="1400" kern="0">
                          <a:effectLst/>
                        </a:rPr>
                        <a:t>开始</a:t>
                      </a:r>
                      <a:r>
                        <a:rPr lang="en-US" sz="1400" kern="0">
                          <a:effectLst/>
                        </a:rPr>
                        <a:t>”</a:t>
                      </a:r>
                      <a:r>
                        <a:rPr lang="zh-CN" sz="1400" kern="0">
                          <a:effectLst/>
                        </a:rPr>
                        <a:t>选项卡</a:t>
                      </a:r>
                      <a:r>
                        <a:rPr lang="en-US" sz="1400" kern="0">
                          <a:effectLst/>
                        </a:rPr>
                        <a:t>→“</a:t>
                      </a:r>
                      <a:r>
                        <a:rPr lang="zh-CN" sz="1400" kern="0">
                          <a:effectLst/>
                        </a:rPr>
                        <a:t>剪贴板</a:t>
                      </a:r>
                      <a:r>
                        <a:rPr lang="en-US" sz="1400" kern="0">
                          <a:effectLst/>
                        </a:rPr>
                        <a:t>”</a:t>
                      </a:r>
                      <a:r>
                        <a:rPr lang="zh-CN" sz="1400" kern="0">
                          <a:effectLst/>
                        </a:rPr>
                        <a:t>组</a:t>
                      </a:r>
                      <a:r>
                        <a:rPr lang="en-US" sz="1400" kern="0">
                          <a:effectLst/>
                        </a:rPr>
                        <a:t> →“</a:t>
                      </a:r>
                      <a:r>
                        <a:rPr lang="zh-CN" sz="1400" kern="0">
                          <a:effectLst/>
                        </a:rPr>
                        <a:t>粘贴</a:t>
                      </a:r>
                      <a:r>
                        <a:rPr lang="en-US" sz="1400" kern="0">
                          <a:effectLst/>
                        </a:rPr>
                        <a:t>”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 dirty="0">
                          <a:effectLst/>
                        </a:rPr>
                        <a:t>选择</a:t>
                      </a:r>
                      <a:r>
                        <a:rPr lang="en-US" sz="1400" kern="0" dirty="0">
                          <a:effectLst/>
                        </a:rPr>
                        <a:t>“</a:t>
                      </a:r>
                      <a:r>
                        <a:rPr lang="zh-CN" sz="1400" kern="0" dirty="0">
                          <a:effectLst/>
                        </a:rPr>
                        <a:t>开始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r>
                        <a:rPr lang="zh-CN" sz="1400" kern="0" dirty="0">
                          <a:effectLst/>
                        </a:rPr>
                        <a:t>选项卡</a:t>
                      </a:r>
                      <a:r>
                        <a:rPr lang="en-US" sz="1400" kern="0" dirty="0">
                          <a:effectLst/>
                        </a:rPr>
                        <a:t>→“</a:t>
                      </a:r>
                      <a:r>
                        <a:rPr lang="zh-CN" sz="1400" kern="0" dirty="0">
                          <a:effectLst/>
                        </a:rPr>
                        <a:t>剪贴板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r>
                        <a:rPr lang="zh-CN" sz="1400" kern="0" dirty="0">
                          <a:effectLst/>
                        </a:rPr>
                        <a:t>组</a:t>
                      </a:r>
                      <a:r>
                        <a:rPr lang="en-US" sz="1400" kern="0" dirty="0">
                          <a:effectLst/>
                        </a:rPr>
                        <a:t> →“</a:t>
                      </a:r>
                      <a:r>
                        <a:rPr lang="zh-CN" sz="1400" kern="0" dirty="0">
                          <a:effectLst/>
                        </a:rPr>
                        <a:t>复制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r>
                        <a:rPr lang="zh-CN" sz="1400" kern="0" dirty="0">
                          <a:effectLst/>
                        </a:rPr>
                        <a:t>；定位目标位置；选择</a:t>
                      </a:r>
                      <a:r>
                        <a:rPr lang="en-US" sz="1400" kern="0" dirty="0">
                          <a:effectLst/>
                        </a:rPr>
                        <a:t>“</a:t>
                      </a:r>
                      <a:r>
                        <a:rPr lang="zh-CN" sz="1400" kern="0" dirty="0">
                          <a:effectLst/>
                        </a:rPr>
                        <a:t>开始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r>
                        <a:rPr lang="zh-CN" sz="1400" kern="0" dirty="0">
                          <a:effectLst/>
                        </a:rPr>
                        <a:t>选项卡</a:t>
                      </a:r>
                      <a:r>
                        <a:rPr lang="en-US" sz="1400" kern="0" dirty="0">
                          <a:effectLst/>
                        </a:rPr>
                        <a:t>→“</a:t>
                      </a:r>
                      <a:r>
                        <a:rPr lang="zh-CN" sz="1400" kern="0" dirty="0">
                          <a:effectLst/>
                        </a:rPr>
                        <a:t>剪贴板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r>
                        <a:rPr lang="zh-CN" sz="1400" kern="0" dirty="0">
                          <a:effectLst/>
                        </a:rPr>
                        <a:t>组</a:t>
                      </a:r>
                      <a:r>
                        <a:rPr lang="en-US" sz="1400" kern="0" dirty="0">
                          <a:effectLst/>
                        </a:rPr>
                        <a:t> →“</a:t>
                      </a:r>
                      <a:r>
                        <a:rPr lang="zh-CN" sz="1400" kern="0" dirty="0">
                          <a:effectLst/>
                        </a:rPr>
                        <a:t>粘贴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</a:tr>
              <a:tr h="94665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>
                          <a:effectLst/>
                        </a:rPr>
                        <a:t>快捷菜单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右击，在弹出的快捷菜单中选择</a:t>
                      </a:r>
                      <a:r>
                        <a:rPr lang="en-US" sz="1400" kern="0" dirty="0">
                          <a:effectLst/>
                        </a:rPr>
                        <a:t>“</a:t>
                      </a:r>
                      <a:r>
                        <a:rPr lang="zh-CN" sz="1400" kern="0" dirty="0">
                          <a:effectLst/>
                        </a:rPr>
                        <a:t>剪切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r>
                        <a:rPr lang="zh-CN" sz="1400" kern="0" dirty="0">
                          <a:effectLst/>
                        </a:rPr>
                        <a:t>，定位目标位置，右击，选择</a:t>
                      </a:r>
                      <a:r>
                        <a:rPr lang="en-US" sz="1400" kern="0" dirty="0">
                          <a:effectLst/>
                        </a:rPr>
                        <a:t>“</a:t>
                      </a:r>
                      <a:r>
                        <a:rPr lang="zh-CN" sz="1400" kern="0" dirty="0">
                          <a:effectLst/>
                        </a:rPr>
                        <a:t>粘贴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 dirty="0">
                          <a:effectLst/>
                        </a:rPr>
                        <a:t>右击，在弹出的快捷菜单中选择</a:t>
                      </a:r>
                      <a:r>
                        <a:rPr lang="en-US" sz="1400" kern="0" dirty="0">
                          <a:effectLst/>
                        </a:rPr>
                        <a:t>“</a:t>
                      </a:r>
                      <a:r>
                        <a:rPr lang="zh-CN" sz="1400" kern="0" dirty="0">
                          <a:effectLst/>
                        </a:rPr>
                        <a:t>复制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r>
                        <a:rPr lang="zh-CN" sz="1400" kern="0" dirty="0">
                          <a:effectLst/>
                        </a:rPr>
                        <a:t>，定位目标位置，右击，选择</a:t>
                      </a:r>
                      <a:r>
                        <a:rPr lang="en-US" sz="1400" kern="0" dirty="0">
                          <a:effectLst/>
                        </a:rPr>
                        <a:t>“</a:t>
                      </a:r>
                      <a:r>
                        <a:rPr lang="zh-CN" sz="1400" kern="0" dirty="0">
                          <a:effectLst/>
                        </a:rPr>
                        <a:t>粘贴</a:t>
                      </a:r>
                      <a:r>
                        <a:rPr lang="en-US" sz="1400" kern="0" dirty="0">
                          <a:effectLst/>
                        </a:rPr>
                        <a:t>”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</a:tr>
              <a:tr h="94705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>
                          <a:effectLst/>
                        </a:rPr>
                        <a:t>键盘方式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 dirty="0">
                          <a:effectLst/>
                        </a:rPr>
                        <a:t>按快捷键</a:t>
                      </a:r>
                      <a:r>
                        <a:rPr lang="en-US" sz="1400" kern="0" dirty="0" err="1">
                          <a:effectLst/>
                        </a:rPr>
                        <a:t>Ctrl+X</a:t>
                      </a:r>
                      <a:r>
                        <a:rPr lang="zh-CN" sz="1400" kern="0" dirty="0">
                          <a:effectLst/>
                        </a:rPr>
                        <a:t>，定位目标位置，按快捷键</a:t>
                      </a:r>
                      <a:r>
                        <a:rPr lang="en-US" sz="1400" kern="0" dirty="0" err="1">
                          <a:effectLst/>
                        </a:rPr>
                        <a:t>Ctrl+V</a:t>
                      </a:r>
                      <a:endParaRPr lang="zh-CN" sz="1400" kern="100" dirty="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>
                          <a:effectLst/>
                        </a:rPr>
                        <a:t>按快捷键</a:t>
                      </a:r>
                      <a:r>
                        <a:rPr lang="en-US" sz="1400" kern="0">
                          <a:effectLst/>
                        </a:rPr>
                        <a:t>Ctrl+C</a:t>
                      </a:r>
                      <a:r>
                        <a:rPr lang="zh-CN" sz="1400" kern="0">
                          <a:effectLst/>
                        </a:rPr>
                        <a:t>，定位目标位置，按快捷键</a:t>
                      </a:r>
                      <a:r>
                        <a:rPr lang="en-US" sz="1400" kern="0">
                          <a:effectLst/>
                        </a:rPr>
                        <a:t>Ctrl+V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</a:tr>
              <a:tr h="923077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0">
                          <a:effectLst/>
                        </a:rPr>
                        <a:t>鼠标方式</a:t>
                      </a:r>
                      <a:endParaRPr lang="zh-CN" sz="1400" kern="100"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900" dirty="0">
                          <a:effectLst/>
                        </a:rPr>
                        <a:t>源位置和目标位置同时可见时，拖动所选文本到目标位置</a:t>
                      </a:r>
                      <a:endParaRPr lang="zh-CN" sz="1400" kern="9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zh-CN" sz="1400" kern="900" dirty="0">
                          <a:effectLst/>
                        </a:rPr>
                        <a:t>源位置和目标位置同时可见时，按住</a:t>
                      </a:r>
                      <a:r>
                        <a:rPr lang="en-US" sz="1400" kern="900" dirty="0">
                          <a:effectLst/>
                        </a:rPr>
                        <a:t>Ctrl</a:t>
                      </a:r>
                      <a:r>
                        <a:rPr lang="zh-CN" sz="1400" kern="900" dirty="0">
                          <a:effectLst/>
                        </a:rPr>
                        <a:t>键，拖动所选文本到目标位置</a:t>
                      </a:r>
                      <a:endParaRPr lang="zh-CN" sz="1400" kern="9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213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772400" cy="1143000"/>
          </a:xfrm>
        </p:spPr>
        <p:txBody>
          <a:bodyPr>
            <a:normAutofit/>
          </a:bodyPr>
          <a:lstStyle/>
          <a:p>
            <a:r>
              <a:rPr lang="zh-CN" altLang="zh-CN" b="1" dirty="0"/>
              <a:t>本章学习</a:t>
            </a:r>
            <a:r>
              <a:rPr lang="zh-CN" altLang="zh-CN" b="1" dirty="0" smtClean="0"/>
              <a:t>要求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899592" y="1340768"/>
            <a:ext cx="7772400" cy="45720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zh-CN" altLang="zh-CN" dirty="0" smtClean="0"/>
              <a:t>掌握</a:t>
            </a:r>
            <a:r>
              <a:rPr lang="en-US" altLang="zh-CN" dirty="0"/>
              <a:t>Word 2010</a:t>
            </a:r>
            <a:r>
              <a:rPr lang="zh-CN" altLang="zh-CN" dirty="0"/>
              <a:t>窗口组成、启动和退出方法。</a:t>
            </a:r>
          </a:p>
          <a:p>
            <a:pPr lvl="0"/>
            <a:r>
              <a:rPr lang="zh-CN" altLang="zh-CN" dirty="0"/>
              <a:t>掌握</a:t>
            </a:r>
            <a:r>
              <a:rPr lang="en-US" altLang="zh-CN" dirty="0"/>
              <a:t>Word 2010</a:t>
            </a:r>
            <a:r>
              <a:rPr lang="zh-CN" altLang="zh-CN" dirty="0"/>
              <a:t>文档的创建、打开、保存、保护、关闭等操作。</a:t>
            </a:r>
          </a:p>
          <a:p>
            <a:pPr lvl="0"/>
            <a:r>
              <a:rPr lang="zh-CN" altLang="zh-CN" dirty="0"/>
              <a:t>掌握文本的选定、插入、删除、复制、移动、查找和替换等操作。</a:t>
            </a:r>
          </a:p>
          <a:p>
            <a:pPr lvl="0"/>
            <a:r>
              <a:rPr lang="zh-CN" altLang="zh-CN" dirty="0"/>
              <a:t>熟练掌握字符格式、段落格式、边框和底纹、分栏、首字下沉等排版技术。</a:t>
            </a:r>
          </a:p>
          <a:p>
            <a:pPr lvl="0"/>
            <a:r>
              <a:rPr lang="zh-CN" altLang="zh-CN" dirty="0"/>
              <a:t>熟练掌握表格的创建、编辑、计算、排序等操作。</a:t>
            </a:r>
          </a:p>
          <a:p>
            <a:pPr lvl="0"/>
            <a:r>
              <a:rPr lang="zh-CN" altLang="zh-CN" dirty="0"/>
              <a:t>掌握图片、剪贴画、艺术字等非文本对象的插入及格式设置方法。</a:t>
            </a:r>
          </a:p>
          <a:p>
            <a:pPr lvl="0"/>
            <a:r>
              <a:rPr lang="zh-CN" altLang="zh-CN" dirty="0"/>
              <a:t>掌握应用样式、生成目录、页面设置的方法。</a:t>
            </a:r>
          </a:p>
          <a:p>
            <a:pPr lvl="0"/>
            <a:r>
              <a:rPr lang="zh-CN" altLang="zh-CN" dirty="0"/>
              <a:t>了解宏、邮件合并等高级应用功能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78852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．文本的</a:t>
            </a:r>
            <a:r>
              <a:rPr lang="zh-CN" altLang="zh-CN" dirty="0" smtClean="0"/>
              <a:t>删除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20</a:t>
            </a:fld>
            <a:endParaRPr lang="zh-CN" altLang="en-US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119839214"/>
              </p:ext>
            </p:extLst>
          </p:nvPr>
        </p:nvGraphicFramePr>
        <p:xfrm>
          <a:off x="1547664" y="148478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033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zh-CN" dirty="0"/>
              <a:t>．撤消与</a:t>
            </a:r>
            <a:r>
              <a:rPr lang="zh-CN" altLang="zh-CN" dirty="0" smtClean="0"/>
              <a:t>恢复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21</a:t>
            </a:fld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215784693"/>
              </p:ext>
            </p:extLst>
          </p:nvPr>
        </p:nvGraphicFramePr>
        <p:xfrm>
          <a:off x="1331640" y="1772816"/>
          <a:ext cx="7128792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630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r>
              <a:rPr lang="zh-CN" altLang="zh-CN" dirty="0"/>
              <a:t>．撤消与恢复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22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5327304"/>
              </p:ext>
            </p:extLst>
          </p:nvPr>
        </p:nvGraphicFramePr>
        <p:xfrm>
          <a:off x="899592" y="1772816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0628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</a:t>
            </a:r>
            <a:r>
              <a:rPr lang="zh-CN" altLang="zh-CN" dirty="0"/>
              <a:t>．查找与</a:t>
            </a:r>
            <a:r>
              <a:rPr lang="zh-CN" altLang="zh-CN" dirty="0" smtClean="0"/>
              <a:t>替换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23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【例</a:t>
            </a:r>
            <a:r>
              <a:rPr lang="en-US" altLang="zh-CN" dirty="0"/>
              <a:t>3.3</a:t>
            </a:r>
            <a:r>
              <a:rPr lang="zh-CN" altLang="zh-CN" dirty="0"/>
              <a:t>】查找文档中所有的</a:t>
            </a:r>
            <a:r>
              <a:rPr lang="en-US" altLang="zh-CN" dirty="0"/>
              <a:t>“</a:t>
            </a:r>
            <a:r>
              <a:rPr lang="zh-CN" altLang="zh-CN" dirty="0"/>
              <a:t>文档</a:t>
            </a:r>
            <a:r>
              <a:rPr lang="en-US" altLang="zh-CN" dirty="0"/>
              <a:t>”</a:t>
            </a:r>
            <a:r>
              <a:rPr lang="zh-CN" altLang="zh-CN" dirty="0"/>
              <a:t>字符。</a:t>
            </a:r>
          </a:p>
          <a:p>
            <a:r>
              <a:rPr lang="zh-CN" altLang="zh-CN" dirty="0" smtClean="0"/>
              <a:t>【操作步骤】</a:t>
            </a:r>
            <a:endParaRPr lang="zh-CN" altLang="zh-CN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611123769"/>
              </p:ext>
            </p:extLst>
          </p:nvPr>
        </p:nvGraphicFramePr>
        <p:xfrm>
          <a:off x="1187624" y="2492896"/>
          <a:ext cx="7128792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46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24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798984" y="692696"/>
            <a:ext cx="7978080" cy="4572000"/>
          </a:xfrm>
        </p:spPr>
        <p:txBody>
          <a:bodyPr>
            <a:normAutofit/>
          </a:bodyPr>
          <a:lstStyle/>
          <a:p>
            <a:r>
              <a:rPr lang="zh-CN" altLang="zh-CN" dirty="0" smtClean="0"/>
              <a:t>【例</a:t>
            </a:r>
            <a:r>
              <a:rPr lang="en-US" altLang="zh-CN" dirty="0" smtClean="0"/>
              <a:t>3.4</a:t>
            </a:r>
            <a:r>
              <a:rPr lang="zh-CN" altLang="zh-CN" dirty="0" smtClean="0"/>
              <a:t>】将文档中所有的</a:t>
            </a:r>
            <a:r>
              <a:rPr lang="en-US" altLang="zh-CN" dirty="0" smtClean="0"/>
              <a:t>“</a:t>
            </a:r>
            <a:r>
              <a:rPr lang="zh-CN" altLang="zh-CN" dirty="0" smtClean="0"/>
              <a:t>计算机</a:t>
            </a:r>
            <a:r>
              <a:rPr lang="en-US" altLang="zh-CN" dirty="0" smtClean="0"/>
              <a:t>”</a:t>
            </a:r>
            <a:r>
              <a:rPr lang="zh-CN" altLang="zh-CN" dirty="0" smtClean="0"/>
              <a:t>修改为</a:t>
            </a:r>
            <a:r>
              <a:rPr lang="en-US" altLang="zh-CN" dirty="0" smtClean="0"/>
              <a:t>“Computer”</a:t>
            </a:r>
            <a:r>
              <a:rPr lang="zh-CN" altLang="zh-CN" dirty="0" smtClean="0"/>
              <a:t>。</a:t>
            </a:r>
          </a:p>
          <a:p>
            <a:r>
              <a:rPr lang="zh-CN" altLang="zh-CN" dirty="0" smtClean="0"/>
              <a:t>【</a:t>
            </a:r>
            <a:r>
              <a:rPr lang="zh-CN" altLang="en-US" dirty="0" smtClean="0"/>
              <a:t>操作步骤</a:t>
            </a:r>
            <a:r>
              <a:rPr lang="zh-CN" altLang="zh-CN" dirty="0" smtClean="0"/>
              <a:t>】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1187624" y="1988840"/>
            <a:ext cx="7344816" cy="424847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scene3d>
            <a:camera prst="isometricOffAxis2Lef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/>
              <a:t>）选择“开始”选项卡</a:t>
            </a:r>
            <a:r>
              <a:rPr lang="en-US" altLang="zh-CN" sz="2400" dirty="0"/>
              <a:t>→</a:t>
            </a:r>
            <a:r>
              <a:rPr lang="zh-CN" altLang="zh-CN" sz="2400" dirty="0"/>
              <a:t>“编辑”组</a:t>
            </a:r>
            <a:r>
              <a:rPr lang="en-US" altLang="zh-CN" sz="2400" dirty="0"/>
              <a:t>→</a:t>
            </a:r>
            <a:r>
              <a:rPr lang="zh-CN" altLang="zh-CN" sz="2400" dirty="0"/>
              <a:t>“替换”，或按快捷键</a:t>
            </a:r>
            <a:r>
              <a:rPr lang="en-US" altLang="zh-CN" sz="2400" dirty="0" err="1"/>
              <a:t>Ctrl+H</a:t>
            </a:r>
            <a:r>
              <a:rPr lang="zh-CN" altLang="zh-CN" sz="2400" dirty="0"/>
              <a:t>，弹出“查找和替换”对话框，此时“替换”为当前选项卡。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2</a:t>
            </a:r>
            <a:r>
              <a:rPr lang="zh-CN" altLang="zh-CN" sz="2400" dirty="0"/>
              <a:t>）在“查找内容”文本框中输入“计算机”，在“替换为”文本框中输入“</a:t>
            </a:r>
            <a:r>
              <a:rPr lang="en-US" altLang="zh-CN" sz="2400" dirty="0"/>
              <a:t>Computer</a:t>
            </a:r>
            <a:r>
              <a:rPr lang="zh-CN" altLang="zh-CN" sz="2400" dirty="0"/>
              <a:t>”，如图</a:t>
            </a:r>
            <a:r>
              <a:rPr lang="en-US" altLang="zh-CN" sz="2400" dirty="0"/>
              <a:t>3-16</a:t>
            </a:r>
            <a:r>
              <a:rPr lang="zh-CN" altLang="zh-CN" sz="2400" dirty="0"/>
              <a:t>所示。</a:t>
            </a:r>
          </a:p>
          <a:p>
            <a:r>
              <a:rPr lang="zh-CN" altLang="zh-CN" sz="2400" dirty="0"/>
              <a:t>（</a:t>
            </a:r>
            <a:r>
              <a:rPr lang="en-US" altLang="zh-CN" sz="2400" dirty="0"/>
              <a:t>3</a:t>
            </a:r>
            <a:r>
              <a:rPr lang="zh-CN" altLang="zh-CN" sz="2400" dirty="0"/>
              <a:t>）单击“全部替换”按钮，将文档中所有的“计算机”替换成“</a:t>
            </a:r>
            <a:r>
              <a:rPr lang="en-US" altLang="zh-CN" sz="2400" dirty="0"/>
              <a:t>Computer</a:t>
            </a:r>
            <a:r>
              <a:rPr lang="zh-CN" altLang="zh-CN" sz="2400" dirty="0"/>
              <a:t>”。单击“更多”按钮，可以设置搜索选项、查找带格式的文本，实现复杂条件的高级替换。</a:t>
            </a:r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196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</a:t>
            </a:r>
            <a:r>
              <a:rPr lang="zh-CN" altLang="zh-CN" dirty="0"/>
              <a:t>．自动更正、拼写和</a:t>
            </a:r>
            <a:r>
              <a:rPr lang="zh-CN" altLang="zh-CN" dirty="0" smtClean="0"/>
              <a:t>语法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25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755576" y="1447800"/>
            <a:ext cx="7931224" cy="4645496"/>
          </a:xfrm>
        </p:spPr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 smtClean="0"/>
              <a:t>3.5</a:t>
            </a:r>
            <a:r>
              <a:rPr lang="zh-CN" altLang="zh-CN" dirty="0" smtClean="0"/>
              <a:t>】</a:t>
            </a:r>
            <a:r>
              <a:rPr lang="zh-CN" altLang="zh-CN" dirty="0"/>
              <a:t>利用自动更正功能快速输入</a:t>
            </a:r>
            <a:r>
              <a:rPr lang="en-US" altLang="zh-CN" dirty="0"/>
              <a:t>“</a:t>
            </a:r>
            <a:r>
              <a:rPr lang="zh-CN" altLang="zh-CN" dirty="0"/>
              <a:t>长春科技学院</a:t>
            </a:r>
            <a:r>
              <a:rPr lang="en-US" altLang="zh-CN" dirty="0"/>
              <a:t>”</a:t>
            </a:r>
            <a:endParaRPr lang="zh-CN" altLang="zh-CN" dirty="0"/>
          </a:p>
          <a:p>
            <a:r>
              <a:rPr lang="zh-CN" altLang="zh-CN" dirty="0" smtClean="0"/>
              <a:t>【操作步骤】</a:t>
            </a:r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487725042"/>
              </p:ext>
            </p:extLst>
          </p:nvPr>
        </p:nvGraphicFramePr>
        <p:xfrm>
          <a:off x="1259632" y="1844824"/>
          <a:ext cx="7128792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867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）拼写和语法检查 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26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拼写和语法检查的方法有</a:t>
            </a:r>
            <a:r>
              <a:rPr lang="zh-CN" altLang="zh-CN" dirty="0" smtClean="0"/>
              <a:t>：</a:t>
            </a:r>
          </a:p>
          <a:p>
            <a:pPr lvl="0"/>
            <a:r>
              <a:rPr lang="zh-CN" altLang="zh-CN" dirty="0" smtClean="0"/>
              <a:t>选择“审阅”功能区</a:t>
            </a:r>
            <a:r>
              <a:rPr lang="en-US" altLang="zh-CN" dirty="0" smtClean="0"/>
              <a:t>→</a:t>
            </a:r>
            <a:r>
              <a:rPr lang="zh-CN" altLang="zh-CN" dirty="0" smtClean="0"/>
              <a:t>“校对”组</a:t>
            </a:r>
            <a:r>
              <a:rPr lang="en-US" altLang="zh-CN" dirty="0" smtClean="0"/>
              <a:t>→ </a:t>
            </a:r>
            <a:r>
              <a:rPr lang="zh-CN" altLang="zh-CN" dirty="0" smtClean="0"/>
              <a:t>“拼写和语法”按钮</a:t>
            </a:r>
            <a:r>
              <a:rPr lang="en-US" altLang="zh-CN" dirty="0" smtClean="0"/>
              <a:t> </a:t>
            </a:r>
            <a:r>
              <a:rPr lang="zh-CN" altLang="zh-CN" dirty="0" smtClean="0"/>
              <a:t>，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就开始进行检查。</a:t>
            </a:r>
          </a:p>
          <a:p>
            <a:pPr lvl="0"/>
            <a:r>
              <a:rPr lang="zh-CN" altLang="zh-CN" dirty="0" smtClean="0"/>
              <a:t>按</a:t>
            </a:r>
            <a:r>
              <a:rPr lang="en-US" altLang="zh-CN" dirty="0" smtClean="0"/>
              <a:t>F7</a:t>
            </a:r>
            <a:r>
              <a:rPr lang="zh-CN" altLang="zh-CN" dirty="0" smtClean="0"/>
              <a:t>键，</a:t>
            </a:r>
            <a:r>
              <a:rPr lang="en-US" altLang="zh-CN" dirty="0" smtClean="0"/>
              <a:t>Word</a:t>
            </a:r>
            <a:r>
              <a:rPr lang="zh-CN" altLang="zh-CN" dirty="0" smtClean="0"/>
              <a:t>开始自动检查文档， 如图</a:t>
            </a:r>
            <a:r>
              <a:rPr lang="en-US" altLang="zh-CN" dirty="0" smtClean="0"/>
              <a:t>3-18</a:t>
            </a:r>
            <a:r>
              <a:rPr lang="zh-CN" altLang="zh-CN" dirty="0" smtClean="0"/>
              <a:t>所示。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63749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3.4 </a:t>
            </a:r>
            <a:r>
              <a:rPr lang="zh-CN" altLang="zh-CN" b="1" dirty="0"/>
              <a:t>文档版面设计 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27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b="1" dirty="0"/>
              <a:t>3.4.1 </a:t>
            </a:r>
            <a:r>
              <a:rPr lang="zh-CN" altLang="zh-CN" b="1" dirty="0"/>
              <a:t>字符格式化 </a:t>
            </a:r>
          </a:p>
          <a:p>
            <a:r>
              <a:rPr lang="en-US" altLang="zh-CN" dirty="0"/>
              <a:t>1</a:t>
            </a:r>
            <a:r>
              <a:rPr lang="zh-CN" altLang="zh-CN" dirty="0"/>
              <a:t>．利用</a:t>
            </a:r>
            <a:r>
              <a:rPr lang="en-US" altLang="zh-CN" dirty="0"/>
              <a:t>“</a:t>
            </a:r>
            <a:r>
              <a:rPr lang="zh-CN" altLang="zh-CN" dirty="0"/>
              <a:t>字体</a:t>
            </a:r>
            <a:r>
              <a:rPr lang="en-US" altLang="zh-CN" dirty="0"/>
              <a:t>”</a:t>
            </a:r>
            <a:r>
              <a:rPr lang="zh-CN" altLang="zh-CN" dirty="0"/>
              <a:t>组设置</a:t>
            </a:r>
            <a:endParaRPr lang="zh-CN" altLang="zh-CN" b="1" dirty="0"/>
          </a:p>
          <a:p>
            <a:r>
              <a:rPr lang="zh-CN" altLang="zh-CN" dirty="0"/>
              <a:t>在“开始”选项卡“字体”组中，集合了一些常用的设置字符格式的命令选项</a:t>
            </a:r>
            <a:r>
              <a:rPr lang="zh-CN" altLang="zh-CN" dirty="0" smtClean="0"/>
              <a:t>，利用</a:t>
            </a:r>
            <a:r>
              <a:rPr lang="zh-CN" altLang="zh-CN" dirty="0"/>
              <a:t>这些命令选项，可以很容易地设置各种字符格式。</a:t>
            </a:r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789040"/>
            <a:ext cx="5544616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041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．利用</a:t>
            </a:r>
            <a:r>
              <a:rPr lang="en-US" altLang="zh-CN" dirty="0"/>
              <a:t>“</a:t>
            </a:r>
            <a:r>
              <a:rPr lang="zh-CN" altLang="zh-CN" dirty="0"/>
              <a:t>字体</a:t>
            </a:r>
            <a:r>
              <a:rPr lang="en-US" altLang="zh-CN" dirty="0"/>
              <a:t>”</a:t>
            </a:r>
            <a:r>
              <a:rPr lang="zh-CN" altLang="zh-CN" dirty="0"/>
              <a:t>对话框</a:t>
            </a:r>
            <a:r>
              <a:rPr lang="zh-CN" altLang="zh-CN" dirty="0" smtClean="0"/>
              <a:t>设置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28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685056"/>
          </a:xfrm>
        </p:spPr>
        <p:txBody>
          <a:bodyPr/>
          <a:lstStyle/>
          <a:p>
            <a:r>
              <a:rPr lang="zh-CN" altLang="zh-CN" dirty="0" smtClean="0"/>
              <a:t>“字体”</a:t>
            </a:r>
            <a:r>
              <a:rPr lang="zh-CN" altLang="zh-CN" dirty="0"/>
              <a:t>对话框设置字符的格式。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40121301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370849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3.4.2 </a:t>
            </a:r>
            <a:r>
              <a:rPr lang="zh-CN" altLang="zh-CN" b="1" dirty="0"/>
              <a:t>段落格式化 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29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．段落格式</a:t>
            </a:r>
            <a:endParaRPr lang="zh-CN" altLang="zh-CN" b="1" dirty="0"/>
          </a:p>
          <a:p>
            <a:endParaRPr lang="zh-CN" altLang="en-US" dirty="0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827100774"/>
              </p:ext>
            </p:extLst>
          </p:nvPr>
        </p:nvGraphicFramePr>
        <p:xfrm>
          <a:off x="1547664" y="191683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3063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72400" cy="1143000"/>
          </a:xfrm>
        </p:spPr>
        <p:txBody>
          <a:bodyPr>
            <a:normAutofit/>
          </a:bodyPr>
          <a:lstStyle/>
          <a:p>
            <a:r>
              <a:rPr lang="en-US" altLang="zh-CN" b="1" dirty="0"/>
              <a:t>3.1 </a:t>
            </a:r>
            <a:r>
              <a:rPr lang="zh-CN" altLang="zh-CN" b="1" dirty="0"/>
              <a:t>文字处理软件</a:t>
            </a:r>
            <a:r>
              <a:rPr lang="zh-CN" altLang="zh-CN" b="1" dirty="0" smtClean="0"/>
              <a:t>概述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b="1" dirty="0"/>
              <a:t>3.1.1  Word </a:t>
            </a:r>
            <a:r>
              <a:rPr lang="zh-CN" altLang="zh-CN" b="1" dirty="0"/>
              <a:t>文字处理软件简介</a:t>
            </a:r>
          </a:p>
          <a:p>
            <a:r>
              <a:rPr lang="en-US" altLang="zh-CN" dirty="0"/>
              <a:t>Word</a:t>
            </a:r>
            <a:r>
              <a:rPr lang="zh-CN" altLang="zh-CN" dirty="0"/>
              <a:t>作为</a:t>
            </a:r>
            <a:r>
              <a:rPr lang="en-US" altLang="zh-CN" dirty="0"/>
              <a:t>Microsoft Office</a:t>
            </a:r>
            <a:r>
              <a:rPr lang="zh-CN" altLang="zh-CN" dirty="0"/>
              <a:t>系列办公软件的重要组成部分，具有强大的编辑排版功能和图文混排功能，可以用于日常办公文档、文字排版工作、数据处理、建立表格等，是</a:t>
            </a:r>
            <a:r>
              <a:rPr lang="en-US" altLang="zh-CN" dirty="0"/>
              <a:t>Office 2010</a:t>
            </a:r>
            <a:r>
              <a:rPr lang="zh-CN" altLang="zh-CN" dirty="0"/>
              <a:t>套装软件中最常用的办公软件之一。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179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2</a:t>
            </a:r>
            <a:r>
              <a:rPr lang="zh-CN" altLang="zh-CN" dirty="0" smtClean="0"/>
              <a:t>．</a:t>
            </a:r>
            <a:r>
              <a:rPr lang="zh-CN" altLang="zh-CN" dirty="0"/>
              <a:t>利用</a:t>
            </a:r>
            <a:r>
              <a:rPr lang="en-US" altLang="zh-CN" dirty="0"/>
              <a:t>“</a:t>
            </a:r>
            <a:r>
              <a:rPr lang="zh-CN" altLang="zh-CN" dirty="0"/>
              <a:t>段落</a:t>
            </a:r>
            <a:r>
              <a:rPr lang="en-US" altLang="zh-CN" dirty="0"/>
              <a:t>”</a:t>
            </a:r>
            <a:r>
              <a:rPr lang="zh-CN" altLang="zh-CN" dirty="0"/>
              <a:t>对话框设置</a:t>
            </a:r>
            <a:r>
              <a:rPr lang="zh-CN" altLang="zh-CN" dirty="0" smtClean="0"/>
              <a:t>格式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30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683568" y="1268760"/>
            <a:ext cx="8136904" cy="4572000"/>
          </a:xfrm>
        </p:spPr>
        <p:txBody>
          <a:bodyPr/>
          <a:lstStyle/>
          <a:p>
            <a:r>
              <a:rPr lang="zh-CN" altLang="zh-CN" sz="2400" dirty="0"/>
              <a:t>【例</a:t>
            </a:r>
            <a:r>
              <a:rPr lang="en-US" altLang="zh-CN" sz="2400" dirty="0"/>
              <a:t>3.5</a:t>
            </a:r>
            <a:r>
              <a:rPr lang="zh-CN" altLang="zh-CN" sz="2400" dirty="0"/>
              <a:t>】将正文内容设置为左对齐，左、右缩进各</a:t>
            </a:r>
            <a:r>
              <a:rPr lang="en-US" altLang="zh-CN" sz="2400" dirty="0"/>
              <a:t>2</a:t>
            </a:r>
            <a:r>
              <a:rPr lang="zh-CN" altLang="zh-CN" sz="2400" dirty="0"/>
              <a:t>厘米，首行缩进</a:t>
            </a:r>
            <a:r>
              <a:rPr lang="en-US" altLang="zh-CN" sz="2400" dirty="0"/>
              <a:t>2</a:t>
            </a:r>
            <a:r>
              <a:rPr lang="zh-CN" altLang="zh-CN" sz="2400" dirty="0"/>
              <a:t>字符，段前间距</a:t>
            </a:r>
            <a:r>
              <a:rPr lang="en-US" altLang="zh-CN" sz="2400" dirty="0"/>
              <a:t>20</a:t>
            </a:r>
            <a:r>
              <a:rPr lang="zh-CN" altLang="zh-CN" sz="2400" dirty="0"/>
              <a:t>磅，段后</a:t>
            </a:r>
            <a:r>
              <a:rPr lang="en-US" altLang="zh-CN" sz="2400" dirty="0"/>
              <a:t>1</a:t>
            </a:r>
            <a:r>
              <a:rPr lang="zh-CN" altLang="zh-CN" sz="2400" dirty="0"/>
              <a:t>行，行距为固定值</a:t>
            </a:r>
            <a:r>
              <a:rPr lang="en-US" altLang="zh-CN" sz="2400" dirty="0"/>
              <a:t>20</a:t>
            </a:r>
            <a:r>
              <a:rPr lang="zh-CN" altLang="zh-CN" sz="2400" dirty="0"/>
              <a:t>磅。</a:t>
            </a:r>
          </a:p>
          <a:p>
            <a:r>
              <a:rPr lang="zh-CN" altLang="zh-CN" sz="2400" dirty="0"/>
              <a:t>【操作步骤】</a:t>
            </a:r>
          </a:p>
          <a:p>
            <a:endParaRPr lang="zh-CN" altLang="en-US" dirty="0"/>
          </a:p>
        </p:txBody>
      </p:sp>
      <p:sp>
        <p:nvSpPr>
          <p:cNvPr id="6" name="流程图: 文档 5"/>
          <p:cNvSpPr/>
          <p:nvPr/>
        </p:nvSpPr>
        <p:spPr>
          <a:xfrm>
            <a:off x="1286780" y="2852936"/>
            <a:ext cx="7272808" cy="3528392"/>
          </a:xfrm>
          <a:prstGeom prst="flowChartDocumen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b="1" dirty="0"/>
              <a:t>（</a:t>
            </a:r>
            <a:r>
              <a:rPr lang="en-US" altLang="zh-CN" b="1" dirty="0"/>
              <a:t>1</a:t>
            </a:r>
            <a:r>
              <a:rPr lang="zh-CN" altLang="zh-CN" b="1" dirty="0"/>
              <a:t>）选定要设置格式的段落。</a:t>
            </a:r>
          </a:p>
          <a:p>
            <a:r>
              <a:rPr lang="zh-CN" altLang="zh-CN" b="1" dirty="0"/>
              <a:t>（</a:t>
            </a:r>
            <a:r>
              <a:rPr lang="en-US" altLang="zh-CN" b="1" dirty="0"/>
              <a:t>2</a:t>
            </a:r>
            <a:r>
              <a:rPr lang="zh-CN" altLang="zh-CN" b="1" dirty="0"/>
              <a:t>）选择“开始”选项卡</a:t>
            </a:r>
            <a:r>
              <a:rPr lang="en-US" altLang="zh-CN" b="1" dirty="0"/>
              <a:t>→</a:t>
            </a:r>
            <a:r>
              <a:rPr lang="zh-CN" altLang="zh-CN" b="1" dirty="0"/>
              <a:t>“段落”组</a:t>
            </a:r>
            <a:r>
              <a:rPr lang="en-US" altLang="zh-CN" b="1" dirty="0"/>
              <a:t>→</a:t>
            </a:r>
            <a:r>
              <a:rPr lang="zh-CN" altLang="zh-CN" b="1" dirty="0"/>
              <a:t>对话框启动器</a:t>
            </a:r>
            <a:r>
              <a:rPr lang="en-US" altLang="zh-CN" b="1" dirty="0"/>
              <a:t> </a:t>
            </a:r>
            <a:r>
              <a:rPr lang="zh-CN" altLang="zh-CN" b="1" dirty="0"/>
              <a:t>，弹出“段落”对话框。</a:t>
            </a:r>
          </a:p>
          <a:p>
            <a:r>
              <a:rPr lang="zh-CN" altLang="zh-CN" b="1" dirty="0"/>
              <a:t>（</a:t>
            </a:r>
            <a:r>
              <a:rPr lang="en-US" altLang="zh-CN" b="1" dirty="0"/>
              <a:t>3</a:t>
            </a:r>
            <a:r>
              <a:rPr lang="zh-CN" altLang="zh-CN" b="1" dirty="0"/>
              <a:t>）在“对齐方式”列表中，选择“左对齐”；在“缩进”一栏的“左侧”框中输入“</a:t>
            </a:r>
            <a:r>
              <a:rPr lang="en-US" altLang="zh-CN" b="1" dirty="0"/>
              <a:t>2</a:t>
            </a:r>
            <a:r>
              <a:rPr lang="zh-CN" altLang="zh-CN" b="1" dirty="0"/>
              <a:t>厘米”，在“右侧”框中输入“</a:t>
            </a:r>
            <a:r>
              <a:rPr lang="en-US" altLang="zh-CN" b="1" dirty="0"/>
              <a:t>2</a:t>
            </a:r>
            <a:r>
              <a:rPr lang="zh-CN" altLang="zh-CN" b="1" dirty="0"/>
              <a:t>厘米”；在“段前”框中输入“</a:t>
            </a:r>
            <a:r>
              <a:rPr lang="en-US" altLang="zh-CN" b="1" dirty="0"/>
              <a:t>20</a:t>
            </a:r>
            <a:r>
              <a:rPr lang="zh-CN" altLang="zh-CN" b="1" dirty="0"/>
              <a:t>磅”，在“段后”框中选择“</a:t>
            </a:r>
            <a:r>
              <a:rPr lang="en-US" altLang="zh-CN" b="1" dirty="0"/>
              <a:t>1</a:t>
            </a:r>
            <a:r>
              <a:rPr lang="zh-CN" altLang="zh-CN" b="1" dirty="0"/>
              <a:t>行”；在“特殊格式”列表中选择“首行缩进”，在其右侧“磅值”中输入“</a:t>
            </a:r>
            <a:r>
              <a:rPr lang="en-US" altLang="zh-CN" b="1" dirty="0"/>
              <a:t>2</a:t>
            </a:r>
            <a:r>
              <a:rPr lang="zh-CN" altLang="zh-CN" b="1" dirty="0"/>
              <a:t>字符”；在</a:t>
            </a:r>
            <a:r>
              <a:rPr lang="en-US" altLang="zh-CN" b="1" dirty="0"/>
              <a:t>“</a:t>
            </a:r>
            <a:r>
              <a:rPr lang="zh-CN" altLang="zh-CN" b="1" dirty="0"/>
              <a:t>行距</a:t>
            </a:r>
            <a:r>
              <a:rPr lang="en-US" altLang="zh-CN" b="1" dirty="0"/>
              <a:t>”</a:t>
            </a:r>
            <a:r>
              <a:rPr lang="zh-CN" altLang="zh-CN" b="1" dirty="0"/>
              <a:t>列表中，选择“固定值”，在其右侧“设置值”中选择“</a:t>
            </a:r>
            <a:r>
              <a:rPr lang="en-US" altLang="zh-CN" b="1" dirty="0"/>
              <a:t>20</a:t>
            </a:r>
            <a:r>
              <a:rPr lang="zh-CN" altLang="zh-CN" b="1" dirty="0"/>
              <a:t>磅</a:t>
            </a:r>
            <a:r>
              <a:rPr lang="zh-CN" altLang="zh-CN" b="1" dirty="0" smtClean="0"/>
              <a:t>”，</a:t>
            </a:r>
            <a:r>
              <a:rPr lang="zh-CN" altLang="zh-CN" b="1" dirty="0"/>
              <a:t>单击“确定”按钮。</a:t>
            </a:r>
          </a:p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759626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．利用</a:t>
            </a:r>
            <a:r>
              <a:rPr lang="en-US" altLang="zh-CN" dirty="0"/>
              <a:t>“</a:t>
            </a:r>
            <a:r>
              <a:rPr lang="zh-CN" altLang="zh-CN" dirty="0"/>
              <a:t>段落</a:t>
            </a:r>
            <a:r>
              <a:rPr lang="en-US" altLang="zh-CN" dirty="0"/>
              <a:t>”</a:t>
            </a:r>
            <a:r>
              <a:rPr lang="zh-CN" altLang="zh-CN" dirty="0"/>
              <a:t>组设置</a:t>
            </a:r>
            <a:r>
              <a:rPr lang="zh-CN" altLang="zh-CN" dirty="0" smtClean="0"/>
              <a:t>格式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31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）对齐方式的</a:t>
            </a:r>
            <a:r>
              <a:rPr lang="zh-CN" altLang="zh-CN" dirty="0" smtClean="0"/>
              <a:t>设置</a:t>
            </a:r>
            <a:endParaRPr lang="zh-CN" altLang="zh-CN" dirty="0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199368" y="2201960"/>
            <a:ext cx="5347667" cy="3574504"/>
            <a:chOff x="0" y="0"/>
            <a:chExt cx="33281" cy="14446"/>
          </a:xfrm>
        </p:grpSpPr>
        <p:grpSp>
          <p:nvGrpSpPr>
            <p:cNvPr id="7" name="组合 6"/>
            <p:cNvGrpSpPr>
              <a:grpSpLocks/>
            </p:cNvGrpSpPr>
            <p:nvPr/>
          </p:nvGrpSpPr>
          <p:grpSpPr bwMode="auto">
            <a:xfrm>
              <a:off x="0" y="0"/>
              <a:ext cx="33281" cy="14446"/>
              <a:chOff x="0" y="0"/>
              <a:chExt cx="33283" cy="14451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4" y="2797"/>
                <a:ext cx="21359" cy="92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0" name="直接连接符 9"/>
              <p:cNvCxnSpPr>
                <a:cxnSpLocks noChangeShapeType="1"/>
              </p:cNvCxnSpPr>
              <p:nvPr/>
            </p:nvCxnSpPr>
            <p:spPr bwMode="auto">
              <a:xfrm>
                <a:off x="21495" y="5936"/>
                <a:ext cx="800" cy="6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1" name="直接连接符 10"/>
              <p:cNvCxnSpPr>
                <a:cxnSpLocks noChangeShapeType="1"/>
              </p:cNvCxnSpPr>
              <p:nvPr/>
            </p:nvCxnSpPr>
            <p:spPr bwMode="auto">
              <a:xfrm>
                <a:off x="21768" y="8325"/>
                <a:ext cx="402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2" name="文本框 192"/>
              <p:cNvSpPr txBox="1">
                <a:spLocks noChangeArrowheads="1"/>
              </p:cNvSpPr>
              <p:nvPr/>
            </p:nvSpPr>
            <p:spPr bwMode="auto">
              <a:xfrm>
                <a:off x="1774" y="477"/>
                <a:ext cx="5138" cy="234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项目符号 </a:t>
                </a:r>
              </a:p>
            </p:txBody>
          </p:sp>
          <p:sp>
            <p:nvSpPr>
              <p:cNvPr id="13" name="文本框 194"/>
              <p:cNvSpPr txBox="1">
                <a:spLocks noChangeArrowheads="1"/>
              </p:cNvSpPr>
              <p:nvPr/>
            </p:nvSpPr>
            <p:spPr bwMode="auto">
              <a:xfrm>
                <a:off x="6960" y="0"/>
                <a:ext cx="2950" cy="191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编号 </a:t>
                </a:r>
              </a:p>
            </p:txBody>
          </p:sp>
          <p:sp>
            <p:nvSpPr>
              <p:cNvPr id="14" name="文本框 196"/>
              <p:cNvSpPr txBox="1">
                <a:spLocks noChangeArrowheads="1"/>
              </p:cNvSpPr>
              <p:nvPr/>
            </p:nvSpPr>
            <p:spPr bwMode="auto">
              <a:xfrm>
                <a:off x="9962" y="477"/>
                <a:ext cx="6471" cy="20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减少缩进量 </a:t>
                </a:r>
              </a:p>
            </p:txBody>
          </p:sp>
          <p:sp>
            <p:nvSpPr>
              <p:cNvPr id="15" name="文本框 197"/>
              <p:cNvSpPr txBox="1">
                <a:spLocks noChangeArrowheads="1"/>
              </p:cNvSpPr>
              <p:nvPr/>
            </p:nvSpPr>
            <p:spPr bwMode="auto">
              <a:xfrm>
                <a:off x="16923" y="750"/>
                <a:ext cx="5423" cy="20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中文版式 </a:t>
                </a:r>
              </a:p>
            </p:txBody>
          </p:sp>
          <p:sp>
            <p:nvSpPr>
              <p:cNvPr id="16" name="文本框 198"/>
              <p:cNvSpPr txBox="1">
                <a:spLocks noChangeArrowheads="1"/>
              </p:cNvSpPr>
              <p:nvPr/>
            </p:nvSpPr>
            <p:spPr bwMode="auto">
              <a:xfrm>
                <a:off x="25794" y="5254"/>
                <a:ext cx="2664" cy="191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排序 </a:t>
                </a:r>
              </a:p>
            </p:txBody>
          </p:sp>
          <p:sp>
            <p:nvSpPr>
              <p:cNvPr id="17" name="文本框 202"/>
              <p:cNvSpPr txBox="1">
                <a:spLocks noChangeArrowheads="1"/>
              </p:cNvSpPr>
              <p:nvPr/>
            </p:nvSpPr>
            <p:spPr bwMode="auto">
              <a:xfrm>
                <a:off x="0" y="7028"/>
                <a:ext cx="3710" cy="21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左对齐 </a:t>
                </a:r>
              </a:p>
            </p:txBody>
          </p:sp>
          <p:sp>
            <p:nvSpPr>
              <p:cNvPr id="18" name="文本框 204"/>
              <p:cNvSpPr txBox="1">
                <a:spLocks noChangeArrowheads="1"/>
              </p:cNvSpPr>
              <p:nvPr/>
            </p:nvSpPr>
            <p:spPr bwMode="auto">
              <a:xfrm>
                <a:off x="4913" y="9212"/>
                <a:ext cx="2503" cy="1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居中 </a:t>
                </a:r>
              </a:p>
            </p:txBody>
          </p:sp>
          <p:sp>
            <p:nvSpPr>
              <p:cNvPr id="19" name="文本框 205"/>
              <p:cNvSpPr txBox="1">
                <a:spLocks noChangeArrowheads="1"/>
              </p:cNvSpPr>
              <p:nvPr/>
            </p:nvSpPr>
            <p:spPr bwMode="auto">
              <a:xfrm>
                <a:off x="7506" y="9689"/>
                <a:ext cx="3615" cy="1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右对齐 </a:t>
                </a:r>
              </a:p>
            </p:txBody>
          </p:sp>
          <p:sp>
            <p:nvSpPr>
              <p:cNvPr id="20" name="文本框 209"/>
              <p:cNvSpPr txBox="1">
                <a:spLocks noChangeArrowheads="1"/>
              </p:cNvSpPr>
              <p:nvPr/>
            </p:nvSpPr>
            <p:spPr bwMode="auto">
              <a:xfrm>
                <a:off x="7983" y="12078"/>
                <a:ext cx="5139" cy="19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 dirty="0">
                    <a:effectLst/>
                    <a:latin typeface="Calibri"/>
                    <a:ea typeface="宋体"/>
                    <a:cs typeface="黑体"/>
                  </a:rPr>
                  <a:t>两端对齐 </a:t>
                </a:r>
              </a:p>
            </p:txBody>
          </p:sp>
          <p:sp>
            <p:nvSpPr>
              <p:cNvPr id="21" name="文本框 211"/>
              <p:cNvSpPr txBox="1">
                <a:spLocks noChangeArrowheads="1"/>
              </p:cNvSpPr>
              <p:nvPr/>
            </p:nvSpPr>
            <p:spPr bwMode="auto">
              <a:xfrm>
                <a:off x="11600" y="9553"/>
                <a:ext cx="5138" cy="1939"/>
              </a:xfrm>
              <a:prstGeom prst="rect">
                <a:avLst/>
              </a:prstGeom>
              <a:solidFill>
                <a:srgbClr val="EEEC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分散对齐 </a:t>
                </a:r>
              </a:p>
            </p:txBody>
          </p:sp>
          <p:sp>
            <p:nvSpPr>
              <p:cNvPr id="22" name="文本框 216"/>
              <p:cNvSpPr txBox="1">
                <a:spLocks noChangeArrowheads="1"/>
              </p:cNvSpPr>
              <p:nvPr/>
            </p:nvSpPr>
            <p:spPr bwMode="auto">
              <a:xfrm>
                <a:off x="13647" y="12214"/>
                <a:ext cx="7898" cy="2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marL="57150" indent="-57150"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行和段落间距</a:t>
                </a:r>
              </a:p>
            </p:txBody>
          </p:sp>
          <p:sp>
            <p:nvSpPr>
              <p:cNvPr id="23" name="文本框 219"/>
              <p:cNvSpPr txBox="1">
                <a:spLocks noChangeArrowheads="1"/>
              </p:cNvSpPr>
              <p:nvPr/>
            </p:nvSpPr>
            <p:spPr bwMode="auto">
              <a:xfrm>
                <a:off x="17878" y="9621"/>
                <a:ext cx="2855" cy="19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底纹</a:t>
                </a:r>
              </a:p>
            </p:txBody>
          </p:sp>
          <p:sp>
            <p:nvSpPr>
              <p:cNvPr id="24" name="文本框 220"/>
              <p:cNvSpPr txBox="1">
                <a:spLocks noChangeArrowheads="1"/>
              </p:cNvSpPr>
              <p:nvPr/>
            </p:nvSpPr>
            <p:spPr bwMode="auto">
              <a:xfrm>
                <a:off x="25627" y="7200"/>
                <a:ext cx="3997" cy="2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indent="57150"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边框</a:t>
                </a:r>
              </a:p>
            </p:txBody>
          </p:sp>
          <p:sp>
            <p:nvSpPr>
              <p:cNvPr id="25" name="文本框 222"/>
              <p:cNvSpPr txBox="1">
                <a:spLocks noChangeArrowheads="1"/>
              </p:cNvSpPr>
              <p:nvPr/>
            </p:nvSpPr>
            <p:spPr bwMode="auto">
              <a:xfrm>
                <a:off x="22791" y="409"/>
                <a:ext cx="10492" cy="202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0" tIns="0" rIns="0" bIns="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显示</a:t>
                </a:r>
                <a:r>
                  <a:rPr lang="en-US" sz="1600" b="1" kern="100">
                    <a:effectLst/>
                    <a:latin typeface="Calibri"/>
                    <a:ea typeface="宋体"/>
                    <a:cs typeface="黑体"/>
                  </a:rPr>
                  <a:t>/</a:t>
                </a:r>
                <a:r>
                  <a:rPr lang="zh-CN" sz="1600" b="1" kern="100">
                    <a:effectLst/>
                    <a:latin typeface="Calibri"/>
                    <a:ea typeface="宋体"/>
                    <a:cs typeface="黑体"/>
                  </a:rPr>
                  <a:t>隐藏编辑标记 </a:t>
                </a:r>
              </a:p>
            </p:txBody>
          </p:sp>
          <p:cxnSp>
            <p:nvCxnSpPr>
              <p:cNvPr id="26" name="直接连接符 25"/>
              <p:cNvCxnSpPr>
                <a:cxnSpLocks noChangeShapeType="1"/>
              </p:cNvCxnSpPr>
              <p:nvPr/>
            </p:nvCxnSpPr>
            <p:spPr bwMode="auto">
              <a:xfrm flipH="1">
                <a:off x="5117" y="2115"/>
                <a:ext cx="2" cy="20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直接连接符 26"/>
              <p:cNvCxnSpPr>
                <a:cxnSpLocks noChangeShapeType="1"/>
              </p:cNvCxnSpPr>
              <p:nvPr/>
            </p:nvCxnSpPr>
            <p:spPr bwMode="auto">
              <a:xfrm>
                <a:off x="8120" y="1910"/>
                <a:ext cx="0" cy="223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直接连接符 27"/>
              <p:cNvCxnSpPr>
                <a:cxnSpLocks noChangeShapeType="1"/>
              </p:cNvCxnSpPr>
              <p:nvPr/>
            </p:nvCxnSpPr>
            <p:spPr bwMode="auto">
              <a:xfrm>
                <a:off x="13647" y="2388"/>
                <a:ext cx="0" cy="201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直接连接符 28"/>
              <p:cNvCxnSpPr>
                <a:cxnSpLocks noChangeShapeType="1"/>
              </p:cNvCxnSpPr>
              <p:nvPr/>
            </p:nvCxnSpPr>
            <p:spPr bwMode="auto">
              <a:xfrm flipH="1">
                <a:off x="18560" y="8939"/>
                <a:ext cx="26" cy="13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直接连接符 29"/>
              <p:cNvCxnSpPr>
                <a:cxnSpLocks noChangeShapeType="1"/>
              </p:cNvCxnSpPr>
              <p:nvPr/>
            </p:nvCxnSpPr>
            <p:spPr bwMode="auto">
              <a:xfrm flipH="1">
                <a:off x="22314" y="6619"/>
                <a:ext cx="345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直接连接符 30"/>
              <p:cNvCxnSpPr>
                <a:cxnSpLocks noChangeShapeType="1"/>
              </p:cNvCxnSpPr>
              <p:nvPr/>
            </p:nvCxnSpPr>
            <p:spPr bwMode="auto">
              <a:xfrm flipH="1">
                <a:off x="24565" y="2251"/>
                <a:ext cx="2094" cy="23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直接连接符 31"/>
              <p:cNvCxnSpPr>
                <a:cxnSpLocks noChangeShapeType="1"/>
              </p:cNvCxnSpPr>
              <p:nvPr/>
            </p:nvCxnSpPr>
            <p:spPr bwMode="auto">
              <a:xfrm>
                <a:off x="3480" y="8188"/>
                <a:ext cx="1141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3" name="直接连接符 32"/>
              <p:cNvCxnSpPr>
                <a:cxnSpLocks noChangeShapeType="1"/>
              </p:cNvCxnSpPr>
              <p:nvPr/>
            </p:nvCxnSpPr>
            <p:spPr bwMode="auto">
              <a:xfrm>
                <a:off x="9075" y="8666"/>
                <a:ext cx="0" cy="159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" name="直接连接符 33"/>
              <p:cNvCxnSpPr>
                <a:cxnSpLocks noChangeShapeType="1"/>
              </p:cNvCxnSpPr>
              <p:nvPr/>
            </p:nvCxnSpPr>
            <p:spPr bwMode="auto">
              <a:xfrm>
                <a:off x="13101" y="8598"/>
                <a:ext cx="0" cy="159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直接连接符 34"/>
              <p:cNvCxnSpPr>
                <a:cxnSpLocks noChangeShapeType="1"/>
              </p:cNvCxnSpPr>
              <p:nvPr/>
            </p:nvCxnSpPr>
            <p:spPr bwMode="auto">
              <a:xfrm>
                <a:off x="11395" y="8939"/>
                <a:ext cx="0" cy="39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6" name="直接连接符 35"/>
              <p:cNvCxnSpPr>
                <a:cxnSpLocks noChangeShapeType="1"/>
              </p:cNvCxnSpPr>
              <p:nvPr/>
            </p:nvCxnSpPr>
            <p:spPr bwMode="auto">
              <a:xfrm>
                <a:off x="16767" y="9722"/>
                <a:ext cx="0" cy="27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7" name="直接连接符 36"/>
              <p:cNvCxnSpPr>
                <a:cxnSpLocks noChangeShapeType="1"/>
              </p:cNvCxnSpPr>
              <p:nvPr/>
            </p:nvCxnSpPr>
            <p:spPr bwMode="auto">
              <a:xfrm>
                <a:off x="18629" y="2320"/>
                <a:ext cx="0" cy="17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8" name="直接连接符 37"/>
              <p:cNvCxnSpPr>
                <a:cxnSpLocks noChangeShapeType="1"/>
              </p:cNvCxnSpPr>
              <p:nvPr/>
            </p:nvCxnSpPr>
            <p:spPr bwMode="auto">
              <a:xfrm>
                <a:off x="15782" y="8395"/>
                <a:ext cx="985" cy="132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8" name="直接连接符 7"/>
            <p:cNvCxnSpPr>
              <a:cxnSpLocks noChangeShapeType="1"/>
            </p:cNvCxnSpPr>
            <p:nvPr/>
          </p:nvCxnSpPr>
          <p:spPr bwMode="auto">
            <a:xfrm flipH="1">
              <a:off x="6550" y="8734"/>
              <a:ext cx="705" cy="9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2894134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32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）行距的设置</a:t>
            </a:r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916832"/>
            <a:ext cx="2937668" cy="377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7232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4.</a:t>
            </a:r>
            <a:r>
              <a:rPr lang="zh-CN" altLang="zh-CN" dirty="0"/>
              <a:t>设置制</a:t>
            </a:r>
            <a:r>
              <a:rPr lang="zh-CN" altLang="zh-CN" dirty="0" smtClean="0"/>
              <a:t>表位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33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zh-CN" dirty="0"/>
              <a:t>【例</a:t>
            </a:r>
            <a:r>
              <a:rPr lang="en-US" altLang="zh-CN" dirty="0"/>
              <a:t>3.6</a:t>
            </a:r>
            <a:r>
              <a:rPr lang="zh-CN" altLang="zh-CN" dirty="0"/>
              <a:t>】利用制表位完成如图</a:t>
            </a:r>
            <a:r>
              <a:rPr lang="en-US" altLang="zh-CN" dirty="0"/>
              <a:t>3-27</a:t>
            </a:r>
            <a:r>
              <a:rPr lang="zh-CN" altLang="zh-CN" dirty="0"/>
              <a:t>所示的页面内容。</a:t>
            </a:r>
          </a:p>
          <a:p>
            <a:r>
              <a:rPr lang="zh-CN" altLang="zh-CN" dirty="0" smtClean="0"/>
              <a:t>【操作步骤】</a:t>
            </a:r>
            <a:endParaRPr lang="en-US" altLang="zh-CN" dirty="0" smtClean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）将插入点置于段落中。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）选择“开始”选项卡</a:t>
            </a:r>
            <a:r>
              <a:rPr lang="en-US" altLang="zh-CN" dirty="0"/>
              <a:t>→</a:t>
            </a:r>
            <a:r>
              <a:rPr lang="zh-CN" altLang="zh-CN" dirty="0"/>
              <a:t>“段落”组</a:t>
            </a:r>
            <a:r>
              <a:rPr lang="en-US" altLang="zh-CN" dirty="0"/>
              <a:t>→</a:t>
            </a:r>
            <a:r>
              <a:rPr lang="zh-CN" altLang="zh-CN" dirty="0"/>
              <a:t>对话框启动器</a:t>
            </a:r>
            <a:r>
              <a:rPr lang="en-US" altLang="zh-CN" dirty="0"/>
              <a:t> </a:t>
            </a:r>
            <a:r>
              <a:rPr lang="zh-CN" altLang="zh-CN" dirty="0"/>
              <a:t>，弹出“段落”对话框。单击左下方的</a:t>
            </a:r>
            <a:r>
              <a:rPr lang="en-US" altLang="zh-CN" dirty="0"/>
              <a:t>“</a:t>
            </a:r>
            <a:r>
              <a:rPr lang="zh-CN" altLang="zh-CN" dirty="0"/>
              <a:t>制表位</a:t>
            </a:r>
            <a:r>
              <a:rPr lang="en-US" altLang="zh-CN" dirty="0"/>
              <a:t>”</a:t>
            </a:r>
            <a:r>
              <a:rPr lang="zh-CN" altLang="zh-CN" dirty="0"/>
              <a:t>按钮，打开</a:t>
            </a:r>
            <a:r>
              <a:rPr lang="en-US" altLang="zh-CN" dirty="0"/>
              <a:t>“</a:t>
            </a:r>
            <a:r>
              <a:rPr lang="zh-CN" altLang="zh-CN" dirty="0"/>
              <a:t>制表位</a:t>
            </a:r>
            <a:r>
              <a:rPr lang="en-US" altLang="zh-CN" dirty="0"/>
              <a:t>”</a:t>
            </a:r>
            <a:r>
              <a:rPr lang="zh-CN" altLang="zh-CN" dirty="0"/>
              <a:t>对话框，如图</a:t>
            </a:r>
            <a:r>
              <a:rPr lang="en-US" altLang="zh-CN" dirty="0"/>
              <a:t>3-28</a:t>
            </a:r>
            <a:r>
              <a:rPr lang="zh-CN" altLang="zh-CN" dirty="0"/>
              <a:t>所示。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）在</a:t>
            </a:r>
            <a:r>
              <a:rPr lang="en-US" altLang="zh-CN" dirty="0"/>
              <a:t>“</a:t>
            </a:r>
            <a:r>
              <a:rPr lang="zh-CN" altLang="zh-CN" dirty="0"/>
              <a:t>制表位位置</a:t>
            </a:r>
            <a:r>
              <a:rPr lang="en-US" altLang="zh-CN" dirty="0"/>
              <a:t>”</a:t>
            </a:r>
            <a:r>
              <a:rPr lang="zh-CN" altLang="zh-CN" dirty="0"/>
              <a:t>框中输入代表制表位位置的数值</a:t>
            </a:r>
            <a:r>
              <a:rPr lang="en-US" altLang="zh-CN" dirty="0"/>
              <a:t>(</a:t>
            </a:r>
            <a:r>
              <a:rPr lang="zh-CN" altLang="zh-CN" dirty="0"/>
              <a:t>单位为</a:t>
            </a:r>
            <a:r>
              <a:rPr lang="en-US" altLang="zh-CN" dirty="0"/>
              <a:t>“</a:t>
            </a:r>
            <a:r>
              <a:rPr lang="zh-CN" altLang="zh-CN" dirty="0"/>
              <a:t>厘米</a:t>
            </a:r>
            <a:r>
              <a:rPr lang="en-US" altLang="zh-CN" dirty="0"/>
              <a:t>”</a:t>
            </a:r>
            <a:r>
              <a:rPr lang="zh-CN" altLang="zh-CN" dirty="0"/>
              <a:t>或</a:t>
            </a:r>
            <a:r>
              <a:rPr lang="en-US" altLang="zh-CN" dirty="0"/>
              <a:t>“</a:t>
            </a:r>
            <a:r>
              <a:rPr lang="zh-CN" altLang="zh-CN" dirty="0"/>
              <a:t>字符</a:t>
            </a:r>
            <a:r>
              <a:rPr lang="en-US" altLang="zh-CN" dirty="0"/>
              <a:t>”)</a:t>
            </a:r>
            <a:r>
              <a:rPr lang="zh-CN" altLang="zh-CN" dirty="0"/>
              <a:t>，在</a:t>
            </a:r>
            <a:r>
              <a:rPr lang="en-US" altLang="zh-CN" dirty="0"/>
              <a:t>“</a:t>
            </a:r>
            <a:r>
              <a:rPr lang="zh-CN" altLang="zh-CN" dirty="0"/>
              <a:t>对齐方式</a:t>
            </a:r>
            <a:r>
              <a:rPr lang="en-US" altLang="zh-CN" dirty="0"/>
              <a:t>”</a:t>
            </a:r>
            <a:r>
              <a:rPr lang="zh-CN" altLang="zh-CN" dirty="0"/>
              <a:t>区域选择对齐方式，然后选择所需的前导符，单击</a:t>
            </a:r>
            <a:r>
              <a:rPr lang="en-US" altLang="zh-CN" dirty="0"/>
              <a:t>“</a:t>
            </a:r>
            <a:r>
              <a:rPr lang="zh-CN" altLang="zh-CN" dirty="0"/>
              <a:t>设置</a:t>
            </a:r>
            <a:r>
              <a:rPr lang="en-US" altLang="zh-CN" dirty="0"/>
              <a:t>”</a:t>
            </a:r>
            <a:r>
              <a:rPr lang="zh-CN" altLang="zh-CN" dirty="0"/>
              <a:t>按钮，将设置的制表位加入到</a:t>
            </a:r>
            <a:r>
              <a:rPr lang="en-US" altLang="zh-CN" dirty="0"/>
              <a:t>“</a:t>
            </a:r>
            <a:r>
              <a:rPr lang="zh-CN" altLang="zh-CN" dirty="0"/>
              <a:t>制表位位置</a:t>
            </a:r>
            <a:r>
              <a:rPr lang="en-US" altLang="zh-CN" dirty="0"/>
              <a:t>”</a:t>
            </a:r>
            <a:r>
              <a:rPr lang="zh-CN" altLang="zh-CN" dirty="0"/>
              <a:t>列表中，完成一个制表位的设置。 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）重复步骤（</a:t>
            </a:r>
            <a:r>
              <a:rPr lang="en-US" altLang="zh-CN" dirty="0"/>
              <a:t>3</a:t>
            </a:r>
            <a:r>
              <a:rPr lang="zh-CN" altLang="zh-CN" dirty="0"/>
              <a:t>），设置其他制表位。最后单击“确定”使设置生效。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）按键盘上的“</a:t>
            </a:r>
            <a:r>
              <a:rPr lang="en-US" altLang="zh-CN" dirty="0"/>
              <a:t>Tab</a:t>
            </a:r>
            <a:r>
              <a:rPr lang="zh-CN" altLang="zh-CN" dirty="0"/>
              <a:t>”键跳转到第一个制表位的位置，在页面中输入一个</a:t>
            </a:r>
            <a:r>
              <a:rPr lang="en-US" altLang="zh-CN" dirty="0"/>
              <a:t>“</a:t>
            </a:r>
            <a:r>
              <a:rPr lang="zh-CN" altLang="zh-CN" dirty="0"/>
              <a:t>产品名称</a:t>
            </a:r>
            <a:r>
              <a:rPr lang="en-US" altLang="zh-CN" dirty="0"/>
              <a:t>”</a:t>
            </a:r>
            <a:r>
              <a:rPr lang="zh-CN" altLang="zh-CN" dirty="0"/>
              <a:t>，按</a:t>
            </a:r>
            <a:r>
              <a:rPr lang="en-US" altLang="zh-CN" dirty="0"/>
              <a:t>“Tab”</a:t>
            </a:r>
            <a:r>
              <a:rPr lang="zh-CN" altLang="zh-CN" dirty="0"/>
              <a:t>键跳转到下一个制表位的位置，进行输入。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）重复步骤（</a:t>
            </a:r>
            <a:r>
              <a:rPr lang="en-US" altLang="zh-CN" dirty="0"/>
              <a:t>5</a:t>
            </a:r>
            <a:r>
              <a:rPr lang="zh-CN" altLang="zh-CN" dirty="0"/>
              <a:t>），完成所有内容的录入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62165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3.4.3</a:t>
            </a:r>
            <a:r>
              <a:rPr lang="zh-CN" altLang="zh-CN" b="1" dirty="0"/>
              <a:t>特殊格式</a:t>
            </a:r>
            <a:r>
              <a:rPr lang="zh-CN" altLang="zh-CN" b="1" dirty="0" smtClean="0"/>
              <a:t>设置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34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zh-CN" dirty="0"/>
              <a:t>首字下沉的设置</a:t>
            </a:r>
            <a:endParaRPr lang="zh-CN" altLang="zh-CN" b="1" dirty="0"/>
          </a:p>
          <a:p>
            <a:r>
              <a:rPr lang="zh-CN" altLang="zh-CN" dirty="0"/>
              <a:t>【例</a:t>
            </a:r>
            <a:r>
              <a:rPr lang="en-US" altLang="zh-CN" dirty="0"/>
              <a:t>3.7</a:t>
            </a:r>
            <a:r>
              <a:rPr lang="zh-CN" altLang="zh-CN" dirty="0"/>
              <a:t>】将文档第</a:t>
            </a:r>
            <a:r>
              <a:rPr lang="en-US" altLang="zh-CN" dirty="0"/>
              <a:t>2</a:t>
            </a:r>
            <a:r>
              <a:rPr lang="zh-CN" altLang="zh-CN" dirty="0"/>
              <a:t>段设为首字下沉</a:t>
            </a:r>
            <a:r>
              <a:rPr lang="en-US" altLang="zh-CN" dirty="0"/>
              <a:t>3</a:t>
            </a:r>
            <a:r>
              <a:rPr lang="zh-CN" altLang="zh-CN" dirty="0"/>
              <a:t>行效果，字体为楷体，距正文</a:t>
            </a:r>
            <a:r>
              <a:rPr lang="en-US" altLang="zh-CN" dirty="0"/>
              <a:t>0.1</a:t>
            </a:r>
            <a:r>
              <a:rPr lang="zh-CN" altLang="zh-CN" dirty="0"/>
              <a:t>厘米。</a:t>
            </a:r>
          </a:p>
          <a:p>
            <a:r>
              <a:rPr lang="zh-CN" altLang="zh-CN" dirty="0"/>
              <a:t>【操作步骤】</a:t>
            </a:r>
          </a:p>
          <a:p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284690977"/>
              </p:ext>
            </p:extLst>
          </p:nvPr>
        </p:nvGraphicFramePr>
        <p:xfrm>
          <a:off x="1259632" y="3356992"/>
          <a:ext cx="7344816" cy="27204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3543642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 </a:t>
            </a:r>
            <a:r>
              <a:rPr lang="zh-CN" altLang="zh-CN" dirty="0"/>
              <a:t>分栏的</a:t>
            </a:r>
            <a:r>
              <a:rPr lang="zh-CN" altLang="zh-CN" dirty="0" smtClean="0"/>
              <a:t>设置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35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3.8</a:t>
            </a:r>
            <a:r>
              <a:rPr lang="zh-CN" altLang="zh-CN" dirty="0"/>
              <a:t>】将文档前</a:t>
            </a:r>
            <a:r>
              <a:rPr lang="en-US" altLang="zh-CN" dirty="0"/>
              <a:t>3</a:t>
            </a:r>
            <a:r>
              <a:rPr lang="zh-CN" altLang="zh-CN" dirty="0"/>
              <a:t>段分成两栏，栏</a:t>
            </a:r>
            <a:r>
              <a:rPr lang="en-US" altLang="zh-CN" dirty="0"/>
              <a:t>1</a:t>
            </a:r>
            <a:r>
              <a:rPr lang="zh-CN" altLang="zh-CN" dirty="0"/>
              <a:t>宽度为</a:t>
            </a:r>
            <a:r>
              <a:rPr lang="en-US" altLang="zh-CN" dirty="0"/>
              <a:t>10</a:t>
            </a:r>
            <a:r>
              <a:rPr lang="zh-CN" altLang="zh-CN" dirty="0"/>
              <a:t>字符、</a:t>
            </a:r>
            <a:r>
              <a:rPr lang="zh-CN" altLang="zh-CN" dirty="0" smtClean="0"/>
              <a:t>带分隔线</a:t>
            </a:r>
            <a:r>
              <a:rPr lang="zh-CN" altLang="zh-CN" dirty="0"/>
              <a:t>、两栏间距为</a:t>
            </a:r>
            <a:r>
              <a:rPr lang="en-US" altLang="zh-CN" dirty="0"/>
              <a:t>2</a:t>
            </a:r>
            <a:r>
              <a:rPr lang="zh-CN" altLang="zh-CN" dirty="0" smtClean="0"/>
              <a:t>字符</a:t>
            </a:r>
            <a:endParaRPr lang="en-US" altLang="zh-CN" dirty="0" smtClean="0"/>
          </a:p>
          <a:p>
            <a:r>
              <a:rPr lang="zh-CN" altLang="zh-CN" dirty="0"/>
              <a:t>操作步骤如下：</a:t>
            </a:r>
          </a:p>
          <a:p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953305504"/>
              </p:ext>
            </p:extLst>
          </p:nvPr>
        </p:nvGraphicFramePr>
        <p:xfrm>
          <a:off x="1043608" y="2924944"/>
          <a:ext cx="7776864" cy="3022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39239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．项目符号和编号的</a:t>
            </a:r>
            <a:r>
              <a:rPr lang="zh-CN" altLang="zh-CN" dirty="0" smtClean="0"/>
              <a:t>设置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36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13890407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077942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zh-CN" dirty="0"/>
              <a:t>．边框和底纹的</a:t>
            </a:r>
            <a:r>
              <a:rPr lang="zh-CN" altLang="zh-CN" dirty="0" smtClean="0"/>
              <a:t>设置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37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）添加文本边框</a:t>
            </a:r>
          </a:p>
          <a:p>
            <a:r>
              <a:rPr lang="zh-CN" altLang="zh-CN" dirty="0"/>
              <a:t>【例</a:t>
            </a:r>
            <a:r>
              <a:rPr lang="en-US" altLang="zh-CN" dirty="0"/>
              <a:t>3.9</a:t>
            </a:r>
            <a:r>
              <a:rPr lang="zh-CN" altLang="zh-CN" dirty="0"/>
              <a:t>】为图</a:t>
            </a:r>
            <a:r>
              <a:rPr lang="en-US" altLang="zh-CN" dirty="0"/>
              <a:t>3-36</a:t>
            </a:r>
            <a:r>
              <a:rPr lang="zh-CN" altLang="zh-CN" dirty="0"/>
              <a:t>中的第</a:t>
            </a:r>
            <a:r>
              <a:rPr lang="en-US" altLang="zh-CN" dirty="0"/>
              <a:t>1</a:t>
            </a:r>
            <a:r>
              <a:rPr lang="zh-CN" altLang="zh-CN" dirty="0"/>
              <a:t>段所选文字添加红色、</a:t>
            </a:r>
            <a:r>
              <a:rPr lang="en-US" altLang="zh-CN" dirty="0"/>
              <a:t>1.5</a:t>
            </a:r>
            <a:r>
              <a:rPr lang="zh-CN" altLang="zh-CN" dirty="0"/>
              <a:t>磅、虚线、方框。</a:t>
            </a:r>
          </a:p>
          <a:p>
            <a:r>
              <a:rPr lang="zh-CN" altLang="zh-CN" dirty="0"/>
              <a:t>【操作步骤】</a:t>
            </a:r>
          </a:p>
          <a:p>
            <a:endParaRPr lang="zh-CN" altLang="en-US" dirty="0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4059721701"/>
              </p:ext>
            </p:extLst>
          </p:nvPr>
        </p:nvGraphicFramePr>
        <p:xfrm>
          <a:off x="1187624" y="3212976"/>
          <a:ext cx="7344816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671495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38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）添加文本底纹</a:t>
            </a:r>
          </a:p>
          <a:p>
            <a:r>
              <a:rPr lang="zh-CN" altLang="zh-CN" dirty="0"/>
              <a:t>【例</a:t>
            </a:r>
            <a:r>
              <a:rPr lang="en-US" altLang="zh-CN" dirty="0"/>
              <a:t>3.10</a:t>
            </a:r>
            <a:r>
              <a:rPr lang="zh-CN" altLang="zh-CN" dirty="0"/>
              <a:t>】将第一段文字设置橙色、</a:t>
            </a:r>
            <a:r>
              <a:rPr lang="en-US" altLang="zh-CN" dirty="0"/>
              <a:t>5%</a:t>
            </a:r>
            <a:r>
              <a:rPr lang="zh-CN" altLang="zh-CN" dirty="0"/>
              <a:t>图案样式的底纹。</a:t>
            </a:r>
          </a:p>
          <a:p>
            <a:pPr marL="514350" lvl="0" indent="-514350">
              <a:buFont typeface="+mj-ea"/>
              <a:buAutoNum type="circleNumDbPlain"/>
            </a:pPr>
            <a:r>
              <a:rPr lang="zh-CN" altLang="zh-CN" dirty="0" smtClean="0"/>
              <a:t>选定</a:t>
            </a:r>
            <a:r>
              <a:rPr lang="zh-CN" altLang="zh-CN" dirty="0"/>
              <a:t>文本，选择</a:t>
            </a:r>
            <a:r>
              <a:rPr lang="en-US" altLang="zh-CN" dirty="0"/>
              <a:t>“</a:t>
            </a:r>
            <a:r>
              <a:rPr lang="zh-CN" altLang="zh-CN" dirty="0"/>
              <a:t>开始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段落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边框</a:t>
            </a:r>
            <a:r>
              <a:rPr lang="en-US" altLang="zh-CN" dirty="0"/>
              <a:t>” </a:t>
            </a:r>
            <a:r>
              <a:rPr lang="zh-CN" altLang="zh-CN" dirty="0"/>
              <a:t>下拉按钮</a:t>
            </a:r>
            <a:r>
              <a:rPr lang="en-US" altLang="zh-CN" dirty="0"/>
              <a:t>→“</a:t>
            </a:r>
            <a:r>
              <a:rPr lang="zh-CN" altLang="zh-CN" dirty="0"/>
              <a:t>边框和底纹</a:t>
            </a:r>
            <a:r>
              <a:rPr lang="en-US" altLang="zh-CN" dirty="0"/>
              <a:t>”</a:t>
            </a:r>
            <a:r>
              <a:rPr lang="zh-CN" altLang="zh-CN" dirty="0"/>
              <a:t>命令，弹出</a:t>
            </a:r>
            <a:r>
              <a:rPr lang="en-US" altLang="zh-CN" dirty="0"/>
              <a:t>“</a:t>
            </a:r>
            <a:r>
              <a:rPr lang="zh-CN" altLang="zh-CN" dirty="0"/>
              <a:t>边框和底纹</a:t>
            </a:r>
            <a:r>
              <a:rPr lang="en-US" altLang="zh-CN" dirty="0"/>
              <a:t>”</a:t>
            </a:r>
            <a:r>
              <a:rPr lang="zh-CN" altLang="zh-CN" dirty="0"/>
              <a:t>对话框，选择</a:t>
            </a:r>
            <a:r>
              <a:rPr lang="en-US" altLang="zh-CN" dirty="0"/>
              <a:t>“</a:t>
            </a:r>
            <a:r>
              <a:rPr lang="zh-CN" altLang="zh-CN" dirty="0"/>
              <a:t>底纹</a:t>
            </a:r>
            <a:r>
              <a:rPr lang="en-US" altLang="zh-CN" dirty="0"/>
              <a:t>”</a:t>
            </a:r>
            <a:r>
              <a:rPr lang="zh-CN" altLang="zh-CN" dirty="0"/>
              <a:t>选项卡。</a:t>
            </a:r>
          </a:p>
          <a:p>
            <a:pPr marL="514350" lvl="0" indent="-514350">
              <a:buFont typeface="+mj-ea"/>
              <a:buAutoNum type="circleNumDbPlain"/>
            </a:pPr>
            <a:r>
              <a:rPr lang="zh-CN" altLang="zh-CN" dirty="0"/>
              <a:t>在</a:t>
            </a:r>
            <a:r>
              <a:rPr lang="en-US" altLang="zh-CN" dirty="0"/>
              <a:t>“</a:t>
            </a:r>
            <a:r>
              <a:rPr lang="zh-CN" altLang="zh-CN" dirty="0"/>
              <a:t>填充</a:t>
            </a:r>
            <a:r>
              <a:rPr lang="en-US" altLang="zh-CN" dirty="0"/>
              <a:t>”</a:t>
            </a:r>
            <a:r>
              <a:rPr lang="zh-CN" altLang="zh-CN" dirty="0"/>
              <a:t>列表中选择</a:t>
            </a:r>
            <a:r>
              <a:rPr lang="en-US" altLang="zh-CN" dirty="0"/>
              <a:t>“</a:t>
            </a:r>
            <a:r>
              <a:rPr lang="zh-CN" altLang="zh-CN" dirty="0"/>
              <a:t>橙色</a:t>
            </a:r>
            <a:r>
              <a:rPr lang="en-US" altLang="zh-CN" dirty="0"/>
              <a:t>”</a:t>
            </a:r>
            <a:r>
              <a:rPr lang="zh-CN" altLang="zh-CN" dirty="0"/>
              <a:t>，在图案</a:t>
            </a:r>
            <a:r>
              <a:rPr lang="en-US" altLang="zh-CN" dirty="0"/>
              <a:t>“</a:t>
            </a:r>
            <a:r>
              <a:rPr lang="zh-CN" altLang="zh-CN" dirty="0"/>
              <a:t>样式</a:t>
            </a:r>
            <a:r>
              <a:rPr lang="en-US" altLang="zh-CN" dirty="0"/>
              <a:t>”</a:t>
            </a:r>
            <a:r>
              <a:rPr lang="zh-CN" altLang="zh-CN" dirty="0"/>
              <a:t>列表中选择</a:t>
            </a:r>
            <a:r>
              <a:rPr lang="en-US" altLang="zh-CN" dirty="0"/>
              <a:t>“5%”</a:t>
            </a:r>
            <a:r>
              <a:rPr lang="zh-CN" altLang="zh-CN" dirty="0"/>
              <a:t>，在</a:t>
            </a:r>
            <a:r>
              <a:rPr lang="en-US" altLang="zh-CN" dirty="0"/>
              <a:t>“</a:t>
            </a:r>
            <a:r>
              <a:rPr lang="zh-CN" altLang="zh-CN" dirty="0"/>
              <a:t>应用于</a:t>
            </a:r>
            <a:r>
              <a:rPr lang="en-US" altLang="zh-CN" dirty="0"/>
              <a:t>”</a:t>
            </a:r>
            <a:r>
              <a:rPr lang="zh-CN" altLang="zh-CN" dirty="0"/>
              <a:t>列表中选择</a:t>
            </a:r>
            <a:r>
              <a:rPr lang="en-US" altLang="zh-CN" dirty="0"/>
              <a:t>“</a:t>
            </a:r>
            <a:r>
              <a:rPr lang="zh-CN" altLang="zh-CN" dirty="0"/>
              <a:t>文字</a:t>
            </a:r>
            <a:r>
              <a:rPr lang="en-US" altLang="zh-CN" dirty="0"/>
              <a:t>”</a:t>
            </a:r>
            <a:r>
              <a:rPr lang="zh-CN" altLang="zh-CN" dirty="0"/>
              <a:t>，如图</a:t>
            </a:r>
            <a:r>
              <a:rPr lang="en-US" altLang="zh-CN" dirty="0"/>
              <a:t>3-38</a:t>
            </a:r>
            <a:r>
              <a:rPr lang="zh-CN" altLang="zh-CN" dirty="0"/>
              <a:t>所示，最后单击</a:t>
            </a:r>
            <a:r>
              <a:rPr lang="en-US" altLang="zh-CN" dirty="0"/>
              <a:t>“</a:t>
            </a:r>
            <a:r>
              <a:rPr lang="zh-CN" altLang="zh-CN" dirty="0"/>
              <a:t>确定</a:t>
            </a:r>
            <a:r>
              <a:rPr lang="en-US" altLang="zh-CN" dirty="0"/>
              <a:t>”</a:t>
            </a:r>
            <a:r>
              <a:rPr lang="zh-CN" altLang="zh-CN" dirty="0"/>
              <a:t>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81185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39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）添加页面边框</a:t>
            </a:r>
          </a:p>
          <a:p>
            <a:r>
              <a:rPr lang="zh-CN" altLang="zh-CN" dirty="0"/>
              <a:t>将插入点置于文档任意位置，打开</a:t>
            </a:r>
            <a:r>
              <a:rPr lang="en-US" altLang="zh-CN" dirty="0"/>
              <a:t>“</a:t>
            </a:r>
            <a:r>
              <a:rPr lang="zh-CN" altLang="zh-CN" dirty="0"/>
              <a:t>边框和底纹</a:t>
            </a:r>
            <a:r>
              <a:rPr lang="en-US" altLang="zh-CN" dirty="0"/>
              <a:t>”</a:t>
            </a:r>
            <a:r>
              <a:rPr lang="zh-CN" altLang="zh-CN" dirty="0"/>
              <a:t>对话框，单击</a:t>
            </a:r>
            <a:r>
              <a:rPr lang="en-US" altLang="zh-CN" dirty="0"/>
              <a:t>“</a:t>
            </a:r>
            <a:r>
              <a:rPr lang="zh-CN" altLang="zh-CN" dirty="0"/>
              <a:t>页面边框</a:t>
            </a:r>
            <a:r>
              <a:rPr lang="en-US" altLang="zh-CN" dirty="0"/>
              <a:t>”</a:t>
            </a:r>
            <a:r>
              <a:rPr lang="zh-CN" altLang="zh-CN" dirty="0"/>
              <a:t>选项卡。</a:t>
            </a:r>
            <a:r>
              <a:rPr lang="en-US" altLang="zh-CN" dirty="0"/>
              <a:t>“</a:t>
            </a:r>
            <a:r>
              <a:rPr lang="zh-CN" altLang="zh-CN" dirty="0"/>
              <a:t>页面边框</a:t>
            </a:r>
            <a:r>
              <a:rPr lang="en-US" altLang="zh-CN" dirty="0"/>
              <a:t>”</a:t>
            </a:r>
            <a:r>
              <a:rPr lang="zh-CN" altLang="zh-CN" dirty="0"/>
              <a:t>选项卡与</a:t>
            </a:r>
            <a:r>
              <a:rPr lang="en-US" altLang="zh-CN" dirty="0"/>
              <a:t>“</a:t>
            </a:r>
            <a:r>
              <a:rPr lang="zh-CN" altLang="zh-CN" dirty="0"/>
              <a:t>边框</a:t>
            </a:r>
            <a:r>
              <a:rPr lang="en-US" altLang="zh-CN" dirty="0"/>
              <a:t>”</a:t>
            </a:r>
            <a:r>
              <a:rPr lang="zh-CN" altLang="zh-CN" dirty="0"/>
              <a:t>选项卡类似，只是增加了</a:t>
            </a:r>
            <a:r>
              <a:rPr lang="en-US" altLang="zh-CN" dirty="0"/>
              <a:t>“</a:t>
            </a:r>
            <a:r>
              <a:rPr lang="zh-CN" altLang="zh-CN" dirty="0"/>
              <a:t>艺术型</a:t>
            </a:r>
            <a:r>
              <a:rPr lang="en-US" altLang="zh-CN" dirty="0"/>
              <a:t>”</a:t>
            </a:r>
            <a:r>
              <a:rPr lang="zh-CN" altLang="zh-CN" dirty="0"/>
              <a:t>下拉列表，供用户选择艺术型边框。在</a:t>
            </a:r>
            <a:r>
              <a:rPr lang="en-US" altLang="zh-CN" dirty="0"/>
              <a:t>“</a:t>
            </a:r>
            <a:r>
              <a:rPr lang="zh-CN" altLang="zh-CN" dirty="0"/>
              <a:t>应用于</a:t>
            </a:r>
            <a:r>
              <a:rPr lang="en-US" altLang="zh-CN" dirty="0"/>
              <a:t>”</a:t>
            </a:r>
            <a:r>
              <a:rPr lang="zh-CN" altLang="zh-CN" dirty="0"/>
              <a:t>列表框中选择应用范围。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5455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 Word 2010</a:t>
            </a:r>
            <a:r>
              <a:rPr lang="zh-CN" altLang="zh-CN" dirty="0"/>
              <a:t>的</a:t>
            </a:r>
            <a:r>
              <a:rPr lang="zh-CN" altLang="zh-CN" dirty="0" smtClean="0"/>
              <a:t>功能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）使用向导快速创建</a:t>
            </a:r>
            <a:r>
              <a:rPr lang="zh-CN" altLang="zh-CN" dirty="0" smtClean="0"/>
              <a:t>文档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）文档编辑排版功能</a:t>
            </a:r>
            <a:r>
              <a:rPr lang="zh-CN" altLang="zh-CN" dirty="0" smtClean="0"/>
              <a:t>全面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）支持多种文档浏览与文档导航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）联机文档和</a:t>
            </a:r>
            <a:r>
              <a:rPr lang="en-US" altLang="zh-CN" dirty="0"/>
              <a:t>Web</a:t>
            </a:r>
            <a:r>
              <a:rPr lang="zh-CN" altLang="zh-CN" dirty="0" smtClean="0"/>
              <a:t>文档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）图形和</a:t>
            </a:r>
            <a:r>
              <a:rPr lang="zh-CN" altLang="zh-CN" dirty="0" smtClean="0"/>
              <a:t>图片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）图表与</a:t>
            </a:r>
            <a:r>
              <a:rPr lang="zh-CN" altLang="zh-CN" dirty="0" smtClean="0"/>
              <a:t>公式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758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</a:t>
            </a:r>
            <a:r>
              <a:rPr lang="zh-CN" altLang="zh-CN" dirty="0"/>
              <a:t>．文字</a:t>
            </a:r>
            <a:r>
              <a:rPr lang="zh-CN" altLang="zh-CN" dirty="0" smtClean="0"/>
              <a:t>方向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40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单击</a:t>
            </a:r>
            <a:r>
              <a:rPr lang="en-US" altLang="zh-CN" dirty="0"/>
              <a:t>“</a:t>
            </a:r>
            <a:r>
              <a:rPr lang="zh-CN" altLang="zh-CN" dirty="0"/>
              <a:t>页面布局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页面设置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文字方向</a:t>
            </a:r>
            <a:r>
              <a:rPr lang="en-US" altLang="zh-CN" dirty="0"/>
              <a:t>”</a:t>
            </a:r>
            <a:r>
              <a:rPr lang="zh-CN" altLang="zh-CN" dirty="0"/>
              <a:t>按钮，弹出</a:t>
            </a:r>
            <a:r>
              <a:rPr lang="en-US" altLang="zh-CN" dirty="0"/>
              <a:t>“</a:t>
            </a:r>
            <a:r>
              <a:rPr lang="zh-CN" altLang="zh-CN" dirty="0"/>
              <a:t>文字方向</a:t>
            </a:r>
            <a:r>
              <a:rPr lang="en-US" altLang="zh-CN" dirty="0"/>
              <a:t>”</a:t>
            </a:r>
            <a:r>
              <a:rPr lang="zh-CN" altLang="zh-CN" dirty="0"/>
              <a:t>下拉列表，在列表中选择相应的文字方向；或者选择</a:t>
            </a:r>
            <a:r>
              <a:rPr lang="en-US" altLang="zh-CN" dirty="0"/>
              <a:t>“</a:t>
            </a:r>
            <a:r>
              <a:rPr lang="zh-CN" altLang="zh-CN" dirty="0"/>
              <a:t>文字方向选项</a:t>
            </a:r>
            <a:r>
              <a:rPr lang="en-US" altLang="zh-CN" dirty="0"/>
              <a:t>”</a:t>
            </a:r>
            <a:r>
              <a:rPr lang="zh-CN" altLang="zh-CN" dirty="0"/>
              <a:t>选项，在弹出</a:t>
            </a:r>
            <a:r>
              <a:rPr lang="zh-CN" altLang="zh-CN" dirty="0" smtClean="0"/>
              <a:t>的对话框</a:t>
            </a:r>
            <a:r>
              <a:rPr lang="zh-CN" altLang="zh-CN" dirty="0"/>
              <a:t>进行设置。</a:t>
            </a:r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24" y="3140968"/>
            <a:ext cx="519908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0210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</a:t>
            </a:r>
            <a:r>
              <a:rPr lang="zh-CN" altLang="zh-CN" dirty="0"/>
              <a:t>．中文</a:t>
            </a:r>
            <a:r>
              <a:rPr lang="zh-CN" altLang="zh-CN" dirty="0" smtClean="0"/>
              <a:t>版式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41</a:t>
            </a:fld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348880"/>
            <a:ext cx="8366026" cy="2232248"/>
          </a:xfrm>
        </p:spPr>
      </p:pic>
    </p:spTree>
    <p:extLst>
      <p:ext uri="{BB962C8B-B14F-4D97-AF65-F5344CB8AC3E}">
        <p14:creationId xmlns:p14="http://schemas.microsoft.com/office/powerpoint/2010/main" val="29276870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</a:t>
            </a:r>
            <a:r>
              <a:rPr lang="zh-CN" altLang="zh-CN" dirty="0"/>
              <a:t>．使用格式</a:t>
            </a:r>
            <a:r>
              <a:rPr lang="zh-CN" altLang="zh-CN" dirty="0" smtClean="0"/>
              <a:t>刷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42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使用格式刷的操作步骤如下</a:t>
            </a:r>
            <a:r>
              <a:rPr lang="en-US" altLang="zh-CN" dirty="0"/>
              <a:t>:</a:t>
            </a:r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58524123"/>
              </p:ext>
            </p:extLst>
          </p:nvPr>
        </p:nvGraphicFramePr>
        <p:xfrm>
          <a:off x="1547664" y="1988840"/>
          <a:ext cx="676875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443066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3.4.4  </a:t>
            </a:r>
            <a:r>
              <a:rPr lang="zh-CN" altLang="zh-CN" b="1" dirty="0"/>
              <a:t>页面</a:t>
            </a:r>
            <a:r>
              <a:rPr lang="zh-CN" altLang="zh-CN" b="1" dirty="0" smtClean="0"/>
              <a:t>格式化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43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zh-CN" dirty="0"/>
              <a:t>页面设置</a:t>
            </a:r>
            <a:endParaRPr lang="zh-CN" altLang="zh-CN" b="1" dirty="0"/>
          </a:p>
          <a:p>
            <a:r>
              <a:rPr lang="zh-CN" altLang="zh-CN" dirty="0"/>
              <a:t>【例</a:t>
            </a:r>
            <a:r>
              <a:rPr lang="en-US" altLang="zh-CN" dirty="0"/>
              <a:t>3.11</a:t>
            </a:r>
            <a:r>
              <a:rPr lang="zh-CN" altLang="zh-CN" dirty="0"/>
              <a:t>】设置文档纸张大小</a:t>
            </a:r>
            <a:r>
              <a:rPr lang="en-US" altLang="zh-CN" dirty="0"/>
              <a:t>B5</a:t>
            </a:r>
            <a:r>
              <a:rPr lang="zh-CN" altLang="zh-CN" dirty="0"/>
              <a:t>；上、下边距均为</a:t>
            </a:r>
            <a:r>
              <a:rPr lang="en-US" altLang="zh-CN" dirty="0"/>
              <a:t>2.5</a:t>
            </a:r>
            <a:r>
              <a:rPr lang="zh-CN" altLang="zh-CN" dirty="0"/>
              <a:t>厘米；左、右页边距为</a:t>
            </a:r>
            <a:r>
              <a:rPr lang="en-US" altLang="zh-CN" dirty="0"/>
              <a:t>3</a:t>
            </a:r>
            <a:r>
              <a:rPr lang="zh-CN" altLang="zh-CN" dirty="0"/>
              <a:t>厘米，纸张方向横向。</a:t>
            </a:r>
          </a:p>
          <a:p>
            <a:r>
              <a:rPr lang="zh-CN" altLang="zh-CN" dirty="0"/>
              <a:t>方法</a:t>
            </a:r>
            <a:r>
              <a:rPr lang="en-US" altLang="zh-CN" dirty="0"/>
              <a:t>1</a:t>
            </a:r>
            <a:r>
              <a:rPr lang="zh-CN" altLang="zh-CN" dirty="0"/>
              <a:t>操作步骤如下：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</a:t>
            </a:r>
            <a:r>
              <a:rPr lang="en-US" altLang="zh-CN" dirty="0"/>
              <a:t>“</a:t>
            </a:r>
            <a:r>
              <a:rPr lang="zh-CN" altLang="zh-CN" dirty="0"/>
              <a:t>页面布局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页面设置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</a:t>
            </a:r>
            <a:r>
              <a:rPr lang="zh-CN" altLang="zh-CN" dirty="0"/>
              <a:t>对话框启动器</a:t>
            </a:r>
            <a:r>
              <a:rPr lang="en-US" altLang="zh-CN" dirty="0"/>
              <a:t> </a:t>
            </a:r>
            <a:r>
              <a:rPr lang="zh-CN" altLang="zh-CN" dirty="0"/>
              <a:t>，弹出</a:t>
            </a:r>
            <a:r>
              <a:rPr lang="en-US" altLang="zh-CN" dirty="0"/>
              <a:t>“</a:t>
            </a:r>
            <a:r>
              <a:rPr lang="zh-CN" altLang="zh-CN" dirty="0"/>
              <a:t>页面设置</a:t>
            </a:r>
            <a:r>
              <a:rPr lang="en-US" altLang="zh-CN" dirty="0"/>
              <a:t>”</a:t>
            </a:r>
            <a:r>
              <a:rPr lang="zh-CN" altLang="zh-CN" dirty="0"/>
              <a:t>对话框，单击</a:t>
            </a:r>
            <a:r>
              <a:rPr lang="en-US" altLang="zh-CN" dirty="0"/>
              <a:t>“</a:t>
            </a:r>
            <a:r>
              <a:rPr lang="zh-CN" altLang="zh-CN" dirty="0"/>
              <a:t>页边距</a:t>
            </a:r>
            <a:r>
              <a:rPr lang="en-US" altLang="zh-CN" dirty="0"/>
              <a:t>”</a:t>
            </a:r>
            <a:r>
              <a:rPr lang="zh-CN" altLang="zh-CN" dirty="0"/>
              <a:t>选项卡，设置上、下、左、右页边距；选择纸张方向为</a:t>
            </a:r>
            <a:r>
              <a:rPr lang="en-US" altLang="zh-CN" dirty="0"/>
              <a:t>“</a:t>
            </a:r>
            <a:r>
              <a:rPr lang="zh-CN" altLang="zh-CN" dirty="0"/>
              <a:t>横向</a:t>
            </a:r>
            <a:r>
              <a:rPr lang="en-US" altLang="zh-CN" dirty="0"/>
              <a:t>”</a:t>
            </a:r>
            <a:r>
              <a:rPr lang="zh-CN" altLang="zh-CN" dirty="0"/>
              <a:t>如图</a:t>
            </a:r>
            <a:r>
              <a:rPr lang="en-US" altLang="zh-CN" dirty="0"/>
              <a:t>3-40</a:t>
            </a:r>
            <a:r>
              <a:rPr lang="zh-CN" altLang="zh-CN" dirty="0"/>
              <a:t>所示。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）单击</a:t>
            </a:r>
            <a:r>
              <a:rPr lang="en-US" altLang="zh-CN" dirty="0"/>
              <a:t>“</a:t>
            </a:r>
            <a:r>
              <a:rPr lang="zh-CN" altLang="zh-CN" dirty="0"/>
              <a:t>纸张</a:t>
            </a:r>
            <a:r>
              <a:rPr lang="en-US" altLang="zh-CN" dirty="0"/>
              <a:t>”</a:t>
            </a:r>
            <a:r>
              <a:rPr lang="zh-CN" altLang="zh-CN" dirty="0"/>
              <a:t>选项卡，如图</a:t>
            </a:r>
            <a:r>
              <a:rPr lang="en-US" altLang="zh-CN" dirty="0"/>
              <a:t>3-41</a:t>
            </a:r>
            <a:r>
              <a:rPr lang="zh-CN" altLang="zh-CN" dirty="0"/>
              <a:t>，所示在</a:t>
            </a:r>
            <a:r>
              <a:rPr lang="en-US" altLang="zh-CN" dirty="0"/>
              <a:t>“</a:t>
            </a:r>
            <a:r>
              <a:rPr lang="zh-CN" altLang="zh-CN" dirty="0"/>
              <a:t>纸张大小</a:t>
            </a:r>
            <a:r>
              <a:rPr lang="en-US" altLang="zh-CN" dirty="0"/>
              <a:t>”</a:t>
            </a:r>
            <a:r>
              <a:rPr lang="zh-CN" altLang="zh-CN" dirty="0"/>
              <a:t>列表中选择</a:t>
            </a:r>
            <a:r>
              <a:rPr lang="en-US" altLang="zh-CN" dirty="0"/>
              <a:t>“B5”</a:t>
            </a:r>
            <a:r>
              <a:rPr lang="zh-CN" altLang="zh-CN" dirty="0"/>
              <a:t>。单击</a:t>
            </a:r>
            <a:r>
              <a:rPr lang="en-US" altLang="zh-CN" dirty="0"/>
              <a:t>“</a:t>
            </a:r>
            <a:r>
              <a:rPr lang="zh-CN" altLang="zh-CN" dirty="0"/>
              <a:t>确定</a:t>
            </a:r>
            <a:r>
              <a:rPr lang="en-US" altLang="zh-CN" dirty="0"/>
              <a:t>”</a:t>
            </a:r>
            <a:r>
              <a:rPr lang="zh-CN" altLang="zh-CN" dirty="0"/>
              <a:t>按钮完成设置。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38176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．背景</a:t>
            </a:r>
            <a:r>
              <a:rPr lang="zh-CN" altLang="zh-CN" dirty="0" smtClean="0"/>
              <a:t>设置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44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zh-CN" altLang="zh-CN" dirty="0"/>
              <a:t>页面背景设置</a:t>
            </a:r>
          </a:p>
          <a:p>
            <a:r>
              <a:rPr lang="zh-CN" altLang="zh-CN" dirty="0"/>
              <a:t>选择</a:t>
            </a:r>
            <a:r>
              <a:rPr lang="en-US" altLang="zh-CN" dirty="0"/>
              <a:t>“</a:t>
            </a:r>
            <a:r>
              <a:rPr lang="zh-CN" altLang="zh-CN" dirty="0"/>
              <a:t>页面布局</a:t>
            </a:r>
            <a:r>
              <a:rPr lang="en-US" altLang="zh-CN" dirty="0"/>
              <a:t>”</a:t>
            </a:r>
            <a:r>
              <a:rPr lang="zh-CN" altLang="zh-CN" dirty="0"/>
              <a:t>功能区，在</a:t>
            </a:r>
            <a:r>
              <a:rPr lang="en-US" altLang="zh-CN" dirty="0"/>
              <a:t>“</a:t>
            </a:r>
            <a:r>
              <a:rPr lang="zh-CN" altLang="zh-CN" dirty="0"/>
              <a:t>页面背景</a:t>
            </a:r>
            <a:r>
              <a:rPr lang="en-US" altLang="zh-CN" dirty="0"/>
              <a:t>”</a:t>
            </a:r>
            <a:r>
              <a:rPr lang="zh-CN" altLang="zh-CN" dirty="0"/>
              <a:t>分组中单击</a:t>
            </a:r>
            <a:r>
              <a:rPr lang="en-US" altLang="zh-CN" dirty="0"/>
              <a:t> “</a:t>
            </a:r>
            <a:r>
              <a:rPr lang="zh-CN" altLang="zh-CN" dirty="0"/>
              <a:t>页面颜色</a:t>
            </a:r>
            <a:r>
              <a:rPr lang="en-US" altLang="zh-CN" dirty="0"/>
              <a:t>”</a:t>
            </a:r>
            <a:r>
              <a:rPr lang="zh-CN" altLang="zh-CN" dirty="0"/>
              <a:t>按钮，在出现的面板中设置页面背景</a:t>
            </a:r>
            <a:r>
              <a:rPr lang="zh-CN" altLang="zh-CN" dirty="0" smtClean="0"/>
              <a:t>。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880750449"/>
              </p:ext>
            </p:extLst>
          </p:nvPr>
        </p:nvGraphicFramePr>
        <p:xfrm>
          <a:off x="1979712" y="3068960"/>
          <a:ext cx="4824536" cy="2623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604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45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1765176"/>
          </a:xfrm>
        </p:spPr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）设置水印</a:t>
            </a:r>
          </a:p>
          <a:p>
            <a:r>
              <a:rPr lang="zh-CN" altLang="zh-CN" dirty="0"/>
              <a:t>在</a:t>
            </a:r>
            <a:r>
              <a:rPr lang="en-US" altLang="zh-CN" dirty="0"/>
              <a:t>“</a:t>
            </a:r>
            <a:r>
              <a:rPr lang="zh-CN" altLang="zh-CN" dirty="0"/>
              <a:t>页面背景</a:t>
            </a:r>
            <a:r>
              <a:rPr lang="en-US" altLang="zh-CN" dirty="0"/>
              <a:t>”</a:t>
            </a:r>
            <a:r>
              <a:rPr lang="zh-CN" altLang="zh-CN" dirty="0"/>
              <a:t>组中单击</a:t>
            </a:r>
            <a:r>
              <a:rPr lang="en-US" altLang="zh-CN" dirty="0"/>
              <a:t>“</a:t>
            </a:r>
            <a:r>
              <a:rPr lang="zh-CN" altLang="zh-CN" dirty="0"/>
              <a:t>水印</a:t>
            </a:r>
            <a:r>
              <a:rPr lang="en-US" altLang="zh-CN" dirty="0"/>
              <a:t>”</a:t>
            </a:r>
            <a:r>
              <a:rPr lang="zh-CN" altLang="zh-CN" dirty="0"/>
              <a:t>按钮</a:t>
            </a:r>
            <a:r>
              <a:rPr lang="en-US" altLang="zh-CN" dirty="0"/>
              <a:t> </a:t>
            </a:r>
            <a:r>
              <a:rPr lang="zh-CN" altLang="zh-CN" dirty="0"/>
              <a:t>，在出现的面板中选择</a:t>
            </a:r>
            <a:r>
              <a:rPr lang="en-US" altLang="zh-CN" dirty="0"/>
              <a:t>“</a:t>
            </a:r>
            <a:r>
              <a:rPr lang="zh-CN" altLang="zh-CN" dirty="0"/>
              <a:t>自定义水印</a:t>
            </a:r>
            <a:r>
              <a:rPr lang="en-US" altLang="zh-CN" dirty="0"/>
              <a:t>”</a:t>
            </a:r>
            <a:r>
              <a:rPr lang="zh-CN" altLang="zh-CN" dirty="0"/>
              <a:t>命令，将弹出如图</a:t>
            </a:r>
            <a:r>
              <a:rPr lang="en-US" altLang="zh-CN" dirty="0"/>
              <a:t>3-44</a:t>
            </a:r>
            <a:r>
              <a:rPr lang="zh-CN" altLang="zh-CN" dirty="0"/>
              <a:t>所示的</a:t>
            </a:r>
            <a:r>
              <a:rPr lang="en-US" altLang="zh-CN" dirty="0"/>
              <a:t>“</a:t>
            </a:r>
            <a:r>
              <a:rPr lang="zh-CN" altLang="zh-CN" dirty="0"/>
              <a:t>水印</a:t>
            </a:r>
            <a:r>
              <a:rPr lang="en-US" altLang="zh-CN" dirty="0"/>
              <a:t>”</a:t>
            </a:r>
            <a:r>
              <a:rPr lang="zh-CN" altLang="zh-CN" dirty="0"/>
              <a:t>对话框。</a:t>
            </a:r>
          </a:p>
          <a:p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929638527"/>
              </p:ext>
            </p:extLst>
          </p:nvPr>
        </p:nvGraphicFramePr>
        <p:xfrm>
          <a:off x="1547664" y="3284984"/>
          <a:ext cx="5568280" cy="2968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027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．文档分页与</a:t>
            </a:r>
            <a:r>
              <a:rPr lang="zh-CN" altLang="zh-CN" dirty="0" smtClean="0"/>
              <a:t>分节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46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350" y="2169160"/>
            <a:ext cx="2932906" cy="37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08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zh-CN" dirty="0"/>
              <a:t>．设置页眉和</a:t>
            </a:r>
            <a:r>
              <a:rPr lang="zh-CN" altLang="zh-CN" dirty="0" smtClean="0"/>
              <a:t>页脚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47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/>
              <a:t>【例</a:t>
            </a:r>
            <a:r>
              <a:rPr lang="en-US" altLang="zh-CN" dirty="0"/>
              <a:t>3.12</a:t>
            </a:r>
            <a:r>
              <a:rPr lang="zh-CN" altLang="zh-CN" dirty="0"/>
              <a:t>】设置文档页眉页脚，奇数页页眉内容为</a:t>
            </a:r>
            <a:r>
              <a:rPr lang="en-US" altLang="zh-CN" dirty="0"/>
              <a:t>“</a:t>
            </a:r>
            <a:r>
              <a:rPr lang="zh-CN" altLang="zh-CN" dirty="0"/>
              <a:t>文字处理软件</a:t>
            </a:r>
            <a:r>
              <a:rPr lang="en-US" altLang="zh-CN" dirty="0"/>
              <a:t>”</a:t>
            </a:r>
            <a:r>
              <a:rPr lang="zh-CN" altLang="zh-CN" dirty="0"/>
              <a:t>，偶数页页眉为</a:t>
            </a:r>
            <a:r>
              <a:rPr lang="en-US" altLang="zh-CN" dirty="0"/>
              <a:t>“</a:t>
            </a:r>
            <a:r>
              <a:rPr lang="zh-CN" altLang="zh-CN" dirty="0"/>
              <a:t>大学计算机公共基础</a:t>
            </a:r>
            <a:r>
              <a:rPr lang="en-US" altLang="zh-CN" dirty="0"/>
              <a:t>”</a:t>
            </a:r>
            <a:r>
              <a:rPr lang="zh-CN" altLang="zh-CN" dirty="0"/>
              <a:t>；页脚添加页码，居中对齐；页眉顶端距离为</a:t>
            </a:r>
            <a:r>
              <a:rPr lang="en-US" altLang="zh-CN" dirty="0"/>
              <a:t>1.7</a:t>
            </a:r>
            <a:r>
              <a:rPr lang="zh-CN" altLang="zh-CN" dirty="0"/>
              <a:t>厘米；页脚底端距离为</a:t>
            </a:r>
            <a:r>
              <a:rPr lang="en-US" altLang="zh-CN" dirty="0"/>
              <a:t>1.7</a:t>
            </a:r>
            <a:r>
              <a:rPr lang="zh-CN" altLang="zh-CN" dirty="0"/>
              <a:t>厘米。 </a:t>
            </a:r>
          </a:p>
          <a:p>
            <a:r>
              <a:rPr lang="zh-CN" altLang="zh-CN" dirty="0"/>
              <a:t>【操作步骤】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</a:t>
            </a:r>
            <a:r>
              <a:rPr lang="en-US" altLang="zh-CN" dirty="0"/>
              <a:t>“</a:t>
            </a:r>
            <a:r>
              <a:rPr lang="zh-CN" altLang="zh-CN" dirty="0"/>
              <a:t>插入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页面页脚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页眉</a:t>
            </a:r>
            <a:r>
              <a:rPr lang="en-US" altLang="zh-CN" dirty="0"/>
              <a:t>”</a:t>
            </a:r>
            <a:r>
              <a:rPr lang="zh-CN" altLang="zh-CN" dirty="0"/>
              <a:t>按钮，单击</a:t>
            </a:r>
            <a:r>
              <a:rPr lang="en-US" altLang="zh-CN" dirty="0"/>
              <a:t>“</a:t>
            </a:r>
            <a:r>
              <a:rPr lang="zh-CN" altLang="zh-CN" dirty="0"/>
              <a:t>编辑页眉</a:t>
            </a:r>
            <a:r>
              <a:rPr lang="en-US" altLang="zh-CN" dirty="0"/>
              <a:t>”</a:t>
            </a:r>
            <a:r>
              <a:rPr lang="zh-CN" altLang="zh-CN" dirty="0"/>
              <a:t>命令，打开</a:t>
            </a:r>
            <a:r>
              <a:rPr lang="en-US" altLang="zh-CN" dirty="0"/>
              <a:t>“</a:t>
            </a:r>
            <a:r>
              <a:rPr lang="zh-CN" altLang="zh-CN" dirty="0"/>
              <a:t>页眉和页脚工具</a:t>
            </a:r>
            <a:r>
              <a:rPr lang="en-US" altLang="zh-CN" dirty="0"/>
              <a:t>”</a:t>
            </a:r>
            <a:r>
              <a:rPr lang="zh-CN" altLang="zh-CN" dirty="0"/>
              <a:t>选项卡，在</a:t>
            </a:r>
            <a:r>
              <a:rPr lang="en-US" altLang="zh-CN" dirty="0"/>
              <a:t>“</a:t>
            </a:r>
            <a:r>
              <a:rPr lang="zh-CN" altLang="zh-CN" dirty="0"/>
              <a:t>选项</a:t>
            </a:r>
            <a:r>
              <a:rPr lang="en-US" altLang="zh-CN" dirty="0"/>
              <a:t>”</a:t>
            </a:r>
            <a:r>
              <a:rPr lang="zh-CN" altLang="zh-CN" dirty="0"/>
              <a:t>组中选中</a:t>
            </a:r>
            <a:r>
              <a:rPr lang="en-US" altLang="zh-CN" dirty="0"/>
              <a:t>“</a:t>
            </a:r>
            <a:r>
              <a:rPr lang="zh-CN" altLang="zh-CN" dirty="0"/>
              <a:t>奇偶页不同</a:t>
            </a:r>
            <a:r>
              <a:rPr lang="en-US" altLang="zh-CN" dirty="0"/>
              <a:t>”</a:t>
            </a:r>
            <a:r>
              <a:rPr lang="zh-CN" altLang="zh-CN" dirty="0" smtClean="0"/>
              <a:t>复选框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）设置奇数页页眉内容为</a:t>
            </a:r>
            <a:r>
              <a:rPr lang="en-US" altLang="zh-CN" dirty="0"/>
              <a:t>“</a:t>
            </a:r>
            <a:r>
              <a:rPr lang="zh-CN" altLang="zh-CN" dirty="0"/>
              <a:t>文字处理软件</a:t>
            </a:r>
            <a:r>
              <a:rPr lang="en-US" altLang="zh-CN" dirty="0"/>
              <a:t>”</a:t>
            </a:r>
            <a:r>
              <a:rPr lang="zh-CN" altLang="zh-CN" dirty="0"/>
              <a:t>，切换到偶数页，设置偶数页页眉为</a:t>
            </a:r>
            <a:r>
              <a:rPr lang="en-US" altLang="zh-CN" dirty="0"/>
              <a:t>“</a:t>
            </a:r>
            <a:r>
              <a:rPr lang="zh-CN" altLang="zh-CN" dirty="0"/>
              <a:t>大学计算机公共基础</a:t>
            </a:r>
            <a:r>
              <a:rPr lang="en-US" altLang="zh-CN" dirty="0"/>
              <a:t>”</a:t>
            </a:r>
            <a:r>
              <a:rPr lang="zh-CN" altLang="zh-CN" dirty="0"/>
              <a:t>；在</a:t>
            </a:r>
            <a:r>
              <a:rPr lang="en-US" altLang="zh-CN" dirty="0"/>
              <a:t>“</a:t>
            </a:r>
            <a:r>
              <a:rPr lang="zh-CN" altLang="zh-CN" dirty="0"/>
              <a:t>页眉顶端距离</a:t>
            </a:r>
            <a:r>
              <a:rPr lang="en-US" altLang="zh-CN" dirty="0"/>
              <a:t>”</a:t>
            </a:r>
            <a:r>
              <a:rPr lang="zh-CN" altLang="zh-CN" dirty="0"/>
              <a:t>框中输入</a:t>
            </a:r>
            <a:r>
              <a:rPr lang="en-US" altLang="zh-CN" dirty="0"/>
              <a:t>“1.7</a:t>
            </a:r>
            <a:r>
              <a:rPr lang="zh-CN" altLang="zh-CN" dirty="0"/>
              <a:t>厘米</a:t>
            </a:r>
            <a:r>
              <a:rPr lang="en-US" altLang="zh-CN" dirty="0"/>
              <a:t>”</a:t>
            </a:r>
            <a:r>
              <a:rPr lang="zh-CN" altLang="zh-CN" dirty="0"/>
              <a:t>；在</a:t>
            </a:r>
            <a:r>
              <a:rPr lang="en-US" altLang="zh-CN" dirty="0"/>
              <a:t>“</a:t>
            </a:r>
            <a:r>
              <a:rPr lang="zh-CN" altLang="zh-CN" dirty="0"/>
              <a:t>页脚底端距离</a:t>
            </a:r>
            <a:r>
              <a:rPr lang="en-US" altLang="zh-CN" dirty="0"/>
              <a:t>”</a:t>
            </a:r>
            <a:r>
              <a:rPr lang="zh-CN" altLang="zh-CN" dirty="0"/>
              <a:t>框中输入</a:t>
            </a:r>
            <a:r>
              <a:rPr lang="en-US" altLang="zh-CN" dirty="0"/>
              <a:t>“1.7</a:t>
            </a:r>
            <a:r>
              <a:rPr lang="zh-CN" altLang="zh-CN" dirty="0"/>
              <a:t>厘米</a:t>
            </a:r>
            <a:r>
              <a:rPr lang="en-US" altLang="zh-CN" dirty="0"/>
              <a:t>” </a:t>
            </a:r>
            <a:r>
              <a:rPr lang="zh-CN" altLang="zh-CN" dirty="0"/>
              <a:t>。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）单击</a:t>
            </a:r>
            <a:r>
              <a:rPr lang="en-US" altLang="zh-CN" dirty="0"/>
              <a:t>“</a:t>
            </a:r>
            <a:r>
              <a:rPr lang="zh-CN" altLang="zh-CN" dirty="0"/>
              <a:t>转至页脚</a:t>
            </a:r>
            <a:r>
              <a:rPr lang="en-US" altLang="zh-CN" dirty="0"/>
              <a:t>”</a:t>
            </a:r>
            <a:r>
              <a:rPr lang="zh-CN" altLang="zh-CN" dirty="0"/>
              <a:t>按钮，切换到页脚位置，单击插入</a:t>
            </a:r>
            <a:r>
              <a:rPr lang="en-US" altLang="zh-CN" dirty="0"/>
              <a:t>“</a:t>
            </a:r>
            <a:r>
              <a:rPr lang="zh-CN" altLang="zh-CN" dirty="0"/>
              <a:t>对齐方式</a:t>
            </a:r>
            <a:r>
              <a:rPr lang="en-US" altLang="zh-CN" dirty="0"/>
              <a:t>”</a:t>
            </a:r>
            <a:r>
              <a:rPr lang="zh-CN" altLang="zh-CN" dirty="0"/>
              <a:t>选项卡，</a:t>
            </a:r>
            <a:r>
              <a:rPr lang="zh-CN" altLang="zh-CN" dirty="0" smtClean="0"/>
              <a:t>打开 </a:t>
            </a:r>
            <a:r>
              <a:rPr lang="en-US" altLang="zh-CN" dirty="0" smtClean="0"/>
              <a:t>“</a:t>
            </a:r>
            <a:r>
              <a:rPr lang="zh-CN" altLang="zh-CN" dirty="0"/>
              <a:t>对齐制表位</a:t>
            </a:r>
            <a:r>
              <a:rPr lang="en-US" altLang="zh-CN" dirty="0"/>
              <a:t>”</a:t>
            </a:r>
            <a:r>
              <a:rPr lang="zh-CN" altLang="zh-CN" dirty="0"/>
              <a:t>对话框，选择</a:t>
            </a:r>
            <a:r>
              <a:rPr lang="en-US" altLang="zh-CN" dirty="0"/>
              <a:t>“</a:t>
            </a:r>
            <a:r>
              <a:rPr lang="zh-CN" altLang="zh-CN" dirty="0"/>
              <a:t>居中</a:t>
            </a:r>
            <a:r>
              <a:rPr lang="en-US" altLang="zh-CN" dirty="0"/>
              <a:t>”</a:t>
            </a:r>
            <a:r>
              <a:rPr lang="zh-CN" altLang="zh-CN" dirty="0"/>
              <a:t>选项。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）选择</a:t>
            </a:r>
            <a:r>
              <a:rPr lang="en-US" altLang="zh-CN" dirty="0"/>
              <a:t>“</a:t>
            </a:r>
            <a:r>
              <a:rPr lang="zh-CN" altLang="zh-CN" dirty="0"/>
              <a:t>页码</a:t>
            </a:r>
            <a:r>
              <a:rPr lang="en-US" altLang="zh-CN" dirty="0"/>
              <a:t>”→“</a:t>
            </a:r>
            <a:r>
              <a:rPr lang="zh-CN" altLang="zh-CN" dirty="0"/>
              <a:t>当前位置</a:t>
            </a:r>
            <a:r>
              <a:rPr lang="en-US" altLang="zh-CN" dirty="0"/>
              <a:t>”→“</a:t>
            </a:r>
            <a:r>
              <a:rPr lang="zh-CN" altLang="zh-CN" dirty="0"/>
              <a:t>普通数字</a:t>
            </a:r>
            <a:r>
              <a:rPr lang="en-US" altLang="zh-CN" dirty="0"/>
              <a:t>”</a:t>
            </a:r>
            <a:r>
              <a:rPr lang="zh-CN" altLang="zh-CN" dirty="0"/>
              <a:t>，插入</a:t>
            </a:r>
            <a:r>
              <a:rPr lang="zh-CN" altLang="zh-CN" dirty="0" smtClean="0"/>
              <a:t>页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3520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3.4.5</a:t>
            </a:r>
            <a:r>
              <a:rPr lang="zh-CN" altLang="zh-CN" b="1" dirty="0"/>
              <a:t>使用样式和模板格式化文档</a:t>
            </a:r>
            <a:r>
              <a:rPr lang="en-US" altLang="zh-CN" b="1" dirty="0"/>
              <a:t>  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48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．使用样式</a:t>
            </a:r>
            <a:endParaRPr lang="zh-CN" altLang="zh-CN" b="1" dirty="0"/>
          </a:p>
          <a:p>
            <a:pPr marL="0" indent="0">
              <a:buNone/>
            </a:pPr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13683102"/>
              </p:ext>
            </p:extLst>
          </p:nvPr>
        </p:nvGraphicFramePr>
        <p:xfrm>
          <a:off x="1331640" y="2276872"/>
          <a:ext cx="7368480" cy="3256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456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49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/>
              <a:t>．文档模板</a:t>
            </a:r>
            <a:endParaRPr lang="zh-CN" altLang="zh-CN" b="1" dirty="0"/>
          </a:p>
          <a:p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495948264"/>
              </p:ext>
            </p:extLst>
          </p:nvPr>
        </p:nvGraphicFramePr>
        <p:xfrm>
          <a:off x="1619672" y="2204864"/>
          <a:ext cx="6408712" cy="3184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265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5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96961902"/>
              </p:ext>
            </p:extLst>
          </p:nvPr>
        </p:nvGraphicFramePr>
        <p:xfrm>
          <a:off x="827584" y="908720"/>
          <a:ext cx="777240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4995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 smtClean="0"/>
              <a:t>3.5.1 </a:t>
            </a:r>
            <a:r>
              <a:rPr lang="zh-CN" altLang="zh-CN" b="1" dirty="0" smtClean="0"/>
              <a:t>图片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50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1. </a:t>
            </a:r>
            <a:r>
              <a:rPr lang="zh-CN" altLang="zh-CN" dirty="0"/>
              <a:t>插入图片文件和剪贴画</a:t>
            </a:r>
            <a:endParaRPr lang="zh-CN" altLang="zh-CN" b="1" dirty="0"/>
          </a:p>
          <a:p>
            <a:r>
              <a:rPr lang="zh-CN" altLang="zh-CN" dirty="0"/>
              <a:t>【例</a:t>
            </a:r>
            <a:r>
              <a:rPr lang="en-US" altLang="zh-CN" dirty="0"/>
              <a:t>3.14</a:t>
            </a:r>
            <a:r>
              <a:rPr lang="zh-CN" altLang="zh-CN" dirty="0"/>
              <a:t>】将</a:t>
            </a:r>
            <a:r>
              <a:rPr lang="en-US" altLang="zh-CN" dirty="0"/>
              <a:t>“</a:t>
            </a:r>
            <a:r>
              <a:rPr lang="zh-CN" altLang="zh-CN" dirty="0"/>
              <a:t>图片库</a:t>
            </a:r>
            <a:r>
              <a:rPr lang="en-US" altLang="zh-CN" dirty="0"/>
              <a:t>”</a:t>
            </a:r>
            <a:r>
              <a:rPr lang="zh-CN" altLang="zh-CN" dirty="0"/>
              <a:t>中的</a:t>
            </a:r>
            <a:r>
              <a:rPr lang="en-US" altLang="zh-CN" dirty="0"/>
              <a:t>“</a:t>
            </a:r>
            <a:r>
              <a:rPr lang="zh-CN" altLang="zh-CN" dirty="0"/>
              <a:t>图片</a:t>
            </a:r>
            <a:r>
              <a:rPr lang="en-US" altLang="zh-CN" dirty="0"/>
              <a:t>1.jpg”</a:t>
            </a:r>
            <a:r>
              <a:rPr lang="zh-CN" altLang="zh-CN" dirty="0"/>
              <a:t>插入到文档的指定位置。</a:t>
            </a:r>
          </a:p>
          <a:p>
            <a:r>
              <a:rPr lang="zh-CN" altLang="zh-CN" dirty="0"/>
              <a:t>【操作步骤】</a:t>
            </a:r>
            <a:r>
              <a:rPr lang="en-US" altLang="zh-CN" dirty="0"/>
              <a:t>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）打开文档，将插入点定位到要插入图片的位置。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）选择</a:t>
            </a:r>
            <a:r>
              <a:rPr lang="en-US" altLang="zh-CN" dirty="0"/>
              <a:t>“</a:t>
            </a:r>
            <a:r>
              <a:rPr lang="zh-CN" altLang="zh-CN" dirty="0"/>
              <a:t>插入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插图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图片</a:t>
            </a:r>
            <a:r>
              <a:rPr lang="en-US" altLang="zh-CN" dirty="0"/>
              <a:t>”</a:t>
            </a:r>
            <a:r>
              <a:rPr lang="zh-CN" altLang="zh-CN" dirty="0"/>
              <a:t>按钮，弹出</a:t>
            </a:r>
            <a:r>
              <a:rPr lang="en-US" altLang="zh-CN" dirty="0"/>
              <a:t>“</a:t>
            </a:r>
            <a:r>
              <a:rPr lang="zh-CN" altLang="zh-CN" dirty="0"/>
              <a:t>插入图片</a:t>
            </a:r>
            <a:r>
              <a:rPr lang="en-US" altLang="zh-CN" dirty="0"/>
              <a:t>”</a:t>
            </a:r>
            <a:r>
              <a:rPr lang="zh-CN" altLang="zh-CN" dirty="0"/>
              <a:t>对话框，如图</a:t>
            </a:r>
            <a:r>
              <a:rPr lang="en-US" altLang="zh-CN" dirty="0"/>
              <a:t>3-54</a:t>
            </a:r>
            <a:r>
              <a:rPr lang="zh-CN" altLang="zh-CN" dirty="0"/>
              <a:t>所示。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）在导航窗格或地址栏中选择图片文件所在位置，默认位置为</a:t>
            </a:r>
            <a:r>
              <a:rPr lang="en-US" altLang="zh-CN" dirty="0"/>
              <a:t>“</a:t>
            </a:r>
            <a:r>
              <a:rPr lang="zh-CN" altLang="zh-CN" dirty="0"/>
              <a:t>图片库</a:t>
            </a:r>
            <a:r>
              <a:rPr lang="en-US" altLang="zh-CN" dirty="0"/>
              <a:t>”</a:t>
            </a:r>
            <a:r>
              <a:rPr lang="zh-CN" altLang="zh-CN" dirty="0"/>
              <a:t>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）选择要插入的图片</a:t>
            </a:r>
            <a:r>
              <a:rPr lang="en-US" altLang="zh-CN" dirty="0"/>
              <a:t>“</a:t>
            </a:r>
            <a:r>
              <a:rPr lang="zh-CN" altLang="zh-CN" dirty="0"/>
              <a:t>图片</a:t>
            </a:r>
            <a:r>
              <a:rPr lang="en-US" altLang="zh-CN" dirty="0"/>
              <a:t>1.jpg”</a:t>
            </a:r>
            <a:r>
              <a:rPr lang="zh-CN" altLang="zh-CN" dirty="0"/>
              <a:t>后，单击</a:t>
            </a:r>
            <a:r>
              <a:rPr lang="en-US" altLang="zh-CN" dirty="0"/>
              <a:t>“</a:t>
            </a:r>
            <a:r>
              <a:rPr lang="zh-CN" altLang="zh-CN" dirty="0"/>
              <a:t>插入</a:t>
            </a:r>
            <a:r>
              <a:rPr lang="en-US" altLang="zh-CN" dirty="0"/>
              <a:t>”</a:t>
            </a:r>
            <a:r>
              <a:rPr lang="zh-CN" altLang="zh-CN" dirty="0"/>
              <a:t>按钮，或者双击该图片文件完成插入。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917661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51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3.15</a:t>
            </a:r>
            <a:r>
              <a:rPr lang="zh-CN" altLang="zh-CN" dirty="0"/>
              <a:t>】在文档中插入一幅剪贴画。</a:t>
            </a:r>
          </a:p>
          <a:p>
            <a:r>
              <a:rPr lang="zh-CN" altLang="zh-CN" dirty="0"/>
              <a:t>【操作步骤】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）将插入点定位于文档中要插入剪贴画的位置。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）选择</a:t>
            </a:r>
            <a:r>
              <a:rPr lang="en-US" altLang="zh-CN" dirty="0"/>
              <a:t>“</a:t>
            </a:r>
            <a:r>
              <a:rPr lang="zh-CN" altLang="zh-CN" dirty="0"/>
              <a:t>插入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插图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剪贴画</a:t>
            </a:r>
            <a:r>
              <a:rPr lang="en-US" altLang="zh-CN" dirty="0"/>
              <a:t>”</a:t>
            </a:r>
            <a:r>
              <a:rPr lang="zh-CN" altLang="zh-CN" dirty="0"/>
              <a:t>按钮，弹出如图</a:t>
            </a:r>
            <a:r>
              <a:rPr lang="en-US" altLang="zh-CN" dirty="0"/>
              <a:t>3-55</a:t>
            </a:r>
            <a:r>
              <a:rPr lang="zh-CN" altLang="zh-CN" dirty="0"/>
              <a:t>所示的</a:t>
            </a:r>
            <a:r>
              <a:rPr lang="en-US" altLang="zh-CN" dirty="0"/>
              <a:t>“</a:t>
            </a:r>
            <a:r>
              <a:rPr lang="zh-CN" altLang="zh-CN" dirty="0"/>
              <a:t>剪贴画</a:t>
            </a:r>
            <a:r>
              <a:rPr lang="en-US" altLang="zh-CN" dirty="0"/>
              <a:t>”</a:t>
            </a:r>
            <a:r>
              <a:rPr lang="zh-CN" altLang="zh-CN" dirty="0"/>
              <a:t>任务窗格。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）单击</a:t>
            </a:r>
            <a:r>
              <a:rPr lang="en-US" altLang="zh-CN" dirty="0"/>
              <a:t>“</a:t>
            </a:r>
            <a:r>
              <a:rPr lang="zh-CN" altLang="zh-CN" dirty="0"/>
              <a:t>搜索</a:t>
            </a:r>
            <a:r>
              <a:rPr lang="en-US" altLang="zh-CN" dirty="0"/>
              <a:t>”</a:t>
            </a:r>
            <a:r>
              <a:rPr lang="zh-CN" altLang="zh-CN" dirty="0"/>
              <a:t>按钮，在搜索结果列表中选择所需的剪贴画。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5986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．选定及删除</a:t>
            </a:r>
            <a:r>
              <a:rPr lang="zh-CN" altLang="zh-CN" dirty="0" smtClean="0"/>
              <a:t>图片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52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图片插入到文档后，往往需要设置格式，如调整大小、移动位置等。要对图片进行编辑，首先需要选定图片。单击要操作的图片，图片周围出现</a:t>
            </a:r>
            <a:r>
              <a:rPr lang="en-US" altLang="zh-CN" dirty="0"/>
              <a:t>8</a:t>
            </a:r>
            <a:r>
              <a:rPr lang="zh-CN" altLang="zh-CN" dirty="0"/>
              <a:t>个控制点，此时图片被选定。选定多个图片的方法是：</a:t>
            </a:r>
            <a:r>
              <a:rPr lang="en-US" altLang="zh-CN" dirty="0"/>
              <a:t>Shift+</a:t>
            </a:r>
            <a:r>
              <a:rPr lang="zh-CN" altLang="zh-CN" dirty="0"/>
              <a:t>依次单击每个图片。选定图片后，窗口功能区增加了一项</a:t>
            </a:r>
            <a:r>
              <a:rPr lang="zh-CN" altLang="zh-CN" dirty="0" smtClean="0"/>
              <a:t>“图片工具”</a:t>
            </a:r>
            <a:endParaRPr lang="en-US" altLang="zh-CN" dirty="0" smtClean="0"/>
          </a:p>
          <a:p>
            <a:r>
              <a:rPr lang="zh-CN" altLang="zh-CN" dirty="0" smtClean="0"/>
              <a:t> 删除</a:t>
            </a:r>
            <a:r>
              <a:rPr lang="zh-CN" altLang="zh-CN" dirty="0"/>
              <a:t>图片时需选定要删除的图片，直接按</a:t>
            </a:r>
            <a:r>
              <a:rPr lang="en-US" altLang="zh-CN" dirty="0"/>
              <a:t>Delete</a:t>
            </a:r>
            <a:r>
              <a:rPr lang="zh-CN" altLang="zh-CN" dirty="0"/>
              <a:t>键，或者选择“开始”选项卡</a:t>
            </a:r>
            <a:r>
              <a:rPr lang="en-US" altLang="zh-CN" dirty="0"/>
              <a:t>→“</a:t>
            </a:r>
            <a:r>
              <a:rPr lang="zh-CN" altLang="zh-CN" dirty="0"/>
              <a:t>剪贴板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剪切</a:t>
            </a:r>
            <a:r>
              <a:rPr lang="en-US" altLang="zh-CN" dirty="0"/>
              <a:t>”</a:t>
            </a:r>
            <a:r>
              <a:rPr lang="zh-CN" altLang="zh-CN" dirty="0"/>
              <a:t>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05570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3.</a:t>
            </a:r>
            <a:r>
              <a:rPr lang="zh-CN" altLang="zh-CN" dirty="0" smtClean="0"/>
              <a:t>图片</a:t>
            </a:r>
            <a:r>
              <a:rPr lang="zh-CN" altLang="zh-CN" dirty="0"/>
              <a:t>的</a:t>
            </a:r>
            <a:r>
              <a:rPr lang="zh-CN" altLang="zh-CN" dirty="0" smtClean="0"/>
              <a:t>编辑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53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（1）改变图片的大小</a:t>
            </a:r>
          </a:p>
          <a:p>
            <a:endParaRPr lang="zh-CN" altLang="en-US" dirty="0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779875974"/>
              </p:ext>
            </p:extLst>
          </p:nvPr>
        </p:nvGraphicFramePr>
        <p:xfrm>
          <a:off x="1475656" y="2204864"/>
          <a:ext cx="6192688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73391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54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(2)</a:t>
            </a:r>
            <a:r>
              <a:rPr lang="zh-CN" altLang="zh-CN" dirty="0" smtClean="0"/>
              <a:t>设置</a:t>
            </a:r>
            <a:r>
              <a:rPr lang="zh-CN" altLang="zh-CN" dirty="0"/>
              <a:t>图片的文字环绕</a:t>
            </a:r>
            <a:r>
              <a:rPr lang="zh-CN" altLang="zh-CN" dirty="0" smtClean="0"/>
              <a:t>方式</a:t>
            </a:r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135914308"/>
              </p:ext>
            </p:extLst>
          </p:nvPr>
        </p:nvGraphicFramePr>
        <p:xfrm>
          <a:off x="1475656" y="2492896"/>
          <a:ext cx="7200800" cy="3631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770532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55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948531" y="1628800"/>
            <a:ext cx="7772400" cy="4357464"/>
          </a:xfrm>
        </p:spPr>
        <p:txBody>
          <a:bodyPr>
            <a:normAutofit fontScale="92500" lnSpcReduction="20000"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）图片的裁剪</a:t>
            </a:r>
          </a:p>
          <a:p>
            <a:r>
              <a:rPr lang="zh-CN" altLang="zh-CN" dirty="0"/>
              <a:t>【例</a:t>
            </a:r>
            <a:r>
              <a:rPr lang="en-US" altLang="zh-CN" dirty="0"/>
              <a:t> 3.16</a:t>
            </a:r>
            <a:r>
              <a:rPr lang="zh-CN" altLang="zh-CN" dirty="0"/>
              <a:t>】利用裁剪功能分别将（</a:t>
            </a:r>
            <a:r>
              <a:rPr lang="en-US" altLang="zh-CN" dirty="0"/>
              <a:t>a</a:t>
            </a:r>
            <a:r>
              <a:rPr lang="zh-CN" altLang="zh-CN" dirty="0"/>
              <a:t>）原图裁剪成（</a:t>
            </a:r>
            <a:r>
              <a:rPr lang="en-US" altLang="zh-CN" dirty="0"/>
              <a:t>b</a:t>
            </a:r>
            <a:r>
              <a:rPr lang="zh-CN" altLang="zh-CN" dirty="0"/>
              <a:t>）和（</a:t>
            </a:r>
            <a:r>
              <a:rPr lang="en-US" altLang="zh-CN" dirty="0"/>
              <a:t>c</a:t>
            </a:r>
            <a:r>
              <a:rPr lang="zh-CN" altLang="zh-CN" dirty="0"/>
              <a:t>）图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【操作步骤】</a:t>
            </a:r>
          </a:p>
          <a:p>
            <a:pPr marL="514350" lvl="0" indent="-514350">
              <a:buFont typeface="+mj-ea"/>
              <a:buAutoNum type="circleNumDbPlain"/>
            </a:pPr>
            <a:r>
              <a:rPr lang="zh-CN" altLang="zh-CN" dirty="0"/>
              <a:t>插入图</a:t>
            </a:r>
            <a:r>
              <a:rPr lang="en-US" altLang="zh-CN" dirty="0"/>
              <a:t>3-59</a:t>
            </a:r>
            <a:r>
              <a:rPr lang="zh-CN" altLang="zh-CN" dirty="0"/>
              <a:t>所示（</a:t>
            </a:r>
            <a:r>
              <a:rPr lang="en-US" altLang="zh-CN" dirty="0"/>
              <a:t>a</a:t>
            </a:r>
            <a:r>
              <a:rPr lang="zh-CN" altLang="zh-CN" dirty="0"/>
              <a:t>）所示的图片，并将该图片复制两份。</a:t>
            </a:r>
          </a:p>
          <a:p>
            <a:pPr marL="514350" lvl="0" indent="-514350">
              <a:buFont typeface="+mj-ea"/>
              <a:buAutoNum type="circleNumDbPlain"/>
            </a:pPr>
            <a:r>
              <a:rPr lang="zh-CN" altLang="zh-CN" dirty="0"/>
              <a:t>选定图片，选择</a:t>
            </a:r>
            <a:r>
              <a:rPr lang="en-US" altLang="zh-CN" dirty="0"/>
              <a:t>“</a:t>
            </a:r>
            <a:r>
              <a:rPr lang="zh-CN" altLang="zh-CN" dirty="0"/>
              <a:t>图片工具</a:t>
            </a:r>
            <a:r>
              <a:rPr lang="en-US" altLang="zh-CN" dirty="0"/>
              <a:t>”</a:t>
            </a:r>
            <a:r>
              <a:rPr lang="zh-CN" altLang="zh-CN" dirty="0"/>
              <a:t>中的</a:t>
            </a:r>
            <a:r>
              <a:rPr lang="en-US" altLang="zh-CN" dirty="0"/>
              <a:t>“</a:t>
            </a:r>
            <a:r>
              <a:rPr lang="zh-CN" altLang="zh-CN" dirty="0"/>
              <a:t>格式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大小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裁剪</a:t>
            </a:r>
            <a:r>
              <a:rPr lang="en-US" altLang="zh-CN" dirty="0"/>
              <a:t>”</a:t>
            </a:r>
            <a:r>
              <a:rPr lang="zh-CN" altLang="zh-CN" dirty="0"/>
              <a:t>按钮</a:t>
            </a:r>
            <a:r>
              <a:rPr lang="en-US" altLang="zh-CN" dirty="0"/>
              <a:t> </a:t>
            </a:r>
            <a:r>
              <a:rPr lang="zh-CN" altLang="zh-CN" dirty="0"/>
              <a:t>，移动鼠标至图片左侧的控制点位置，按住左键向右推动至适当位置释放鼠标，裁剪后效果如（</a:t>
            </a:r>
            <a:r>
              <a:rPr lang="en-US" altLang="zh-CN" dirty="0"/>
              <a:t>b</a:t>
            </a:r>
            <a:r>
              <a:rPr lang="zh-CN" altLang="zh-CN" dirty="0"/>
              <a:t>）图所示。</a:t>
            </a:r>
          </a:p>
          <a:p>
            <a:pPr marL="514350" lvl="0" indent="-514350">
              <a:buFont typeface="+mj-ea"/>
              <a:buAutoNum type="circleNumDbPlain"/>
            </a:pPr>
            <a:r>
              <a:rPr lang="zh-CN" altLang="zh-CN" dirty="0"/>
              <a:t>选定另一图片，选择</a:t>
            </a:r>
            <a:r>
              <a:rPr lang="en-US" altLang="zh-CN" dirty="0"/>
              <a:t>“</a:t>
            </a:r>
            <a:r>
              <a:rPr lang="zh-CN" altLang="zh-CN" dirty="0"/>
              <a:t>图片工具</a:t>
            </a:r>
            <a:r>
              <a:rPr lang="en-US" altLang="zh-CN" dirty="0"/>
              <a:t>”</a:t>
            </a:r>
            <a:r>
              <a:rPr lang="zh-CN" altLang="zh-CN" dirty="0"/>
              <a:t>中的</a:t>
            </a:r>
            <a:r>
              <a:rPr lang="en-US" altLang="zh-CN" dirty="0"/>
              <a:t>“</a:t>
            </a:r>
            <a:r>
              <a:rPr lang="zh-CN" altLang="zh-CN" dirty="0"/>
              <a:t>格式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大小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裁剪</a:t>
            </a:r>
            <a:r>
              <a:rPr lang="en-US" altLang="zh-CN" dirty="0"/>
              <a:t>”</a:t>
            </a:r>
            <a:r>
              <a:rPr lang="zh-CN" altLang="zh-CN" dirty="0"/>
              <a:t>下拉按钮</a:t>
            </a:r>
            <a:r>
              <a:rPr lang="en-US" altLang="zh-CN" dirty="0"/>
              <a:t>→“</a:t>
            </a:r>
            <a:r>
              <a:rPr lang="zh-CN" altLang="zh-CN" dirty="0"/>
              <a:t>裁剪为形状</a:t>
            </a:r>
            <a:r>
              <a:rPr lang="en-US" altLang="zh-CN" dirty="0"/>
              <a:t>”→“</a:t>
            </a:r>
            <a:r>
              <a:rPr lang="zh-CN" altLang="zh-CN" dirty="0"/>
              <a:t>心形</a:t>
            </a:r>
            <a:r>
              <a:rPr lang="en-US" altLang="zh-CN" dirty="0"/>
              <a:t>”</a:t>
            </a:r>
            <a:r>
              <a:rPr lang="zh-CN" altLang="zh-CN" dirty="0"/>
              <a:t>，效果如图（</a:t>
            </a:r>
            <a:r>
              <a:rPr lang="en-US" altLang="zh-CN" dirty="0"/>
              <a:t>c</a:t>
            </a:r>
            <a:r>
              <a:rPr lang="zh-CN" altLang="zh-CN" dirty="0"/>
              <a:t>）所</a:t>
            </a:r>
            <a:r>
              <a:rPr lang="zh-CN" altLang="zh-CN" dirty="0" smtClean="0"/>
              <a:t>示</a:t>
            </a:r>
            <a:endParaRPr lang="zh-CN" altLang="zh-CN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0"/>
            <a:ext cx="513397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8711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56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（4）图片的样式设置</a:t>
            </a:r>
          </a:p>
          <a:p>
            <a:endParaRPr lang="zh-CN" altLang="en-US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73085271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22111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）图片的色彩</a:t>
            </a:r>
            <a:r>
              <a:rPr lang="zh-CN" altLang="zh-CN" dirty="0" smtClean="0"/>
              <a:t>调整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57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3117352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54107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3.5.2 </a:t>
            </a:r>
            <a:r>
              <a:rPr lang="zh-CN" altLang="zh-CN" b="1" dirty="0" smtClean="0"/>
              <a:t>图形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58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745027903"/>
              </p:ext>
            </p:extLst>
          </p:nvPr>
        </p:nvGraphicFramePr>
        <p:xfrm>
          <a:off x="899592" y="1700808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7251019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3.5.3</a:t>
            </a:r>
            <a:r>
              <a:rPr lang="zh-CN" altLang="zh-CN" b="1" dirty="0"/>
              <a:t>艺术</a:t>
            </a:r>
            <a:r>
              <a:rPr lang="zh-CN" altLang="zh-CN" b="1" dirty="0" smtClean="0"/>
              <a:t>字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59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zh-CN" dirty="0"/>
              <a:t>【例</a:t>
            </a:r>
            <a:r>
              <a:rPr lang="en-US" altLang="zh-CN" dirty="0"/>
              <a:t>3.18</a:t>
            </a:r>
            <a:r>
              <a:rPr lang="zh-CN" altLang="zh-CN" dirty="0"/>
              <a:t>】插入如图</a:t>
            </a:r>
            <a:r>
              <a:rPr lang="en-US" altLang="zh-CN" dirty="0"/>
              <a:t>3-74</a:t>
            </a:r>
            <a:r>
              <a:rPr lang="zh-CN" altLang="zh-CN" dirty="0"/>
              <a:t>所示的艺术字，应用样式</a:t>
            </a:r>
            <a:r>
              <a:rPr lang="en-US" altLang="zh-CN" dirty="0"/>
              <a:t>1</a:t>
            </a:r>
            <a:r>
              <a:rPr lang="zh-CN" altLang="zh-CN" dirty="0"/>
              <a:t>，填充预设颜色</a:t>
            </a:r>
            <a:r>
              <a:rPr lang="en-US" altLang="zh-CN" dirty="0"/>
              <a:t>“</a:t>
            </a:r>
            <a:r>
              <a:rPr lang="zh-CN" altLang="zh-CN" dirty="0"/>
              <a:t>碧海青天</a:t>
            </a:r>
            <a:r>
              <a:rPr lang="en-US" altLang="zh-CN" dirty="0"/>
              <a:t>”</a:t>
            </a:r>
            <a:r>
              <a:rPr lang="zh-CN" altLang="zh-CN" dirty="0"/>
              <a:t>，设置线条颜色为</a:t>
            </a:r>
            <a:r>
              <a:rPr lang="en-US" altLang="zh-CN" dirty="0"/>
              <a:t>“</a:t>
            </a:r>
            <a:r>
              <a:rPr lang="zh-CN" altLang="zh-CN" dirty="0"/>
              <a:t>深蓝</a:t>
            </a:r>
            <a:r>
              <a:rPr lang="en-US" altLang="zh-CN" dirty="0"/>
              <a:t>”</a:t>
            </a:r>
            <a:r>
              <a:rPr lang="zh-CN" altLang="zh-CN" dirty="0"/>
              <a:t>，三维旋转效果。</a:t>
            </a:r>
          </a:p>
          <a:p>
            <a:r>
              <a:rPr lang="zh-CN" altLang="zh-CN" dirty="0"/>
              <a:t>【操作步骤】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）选择</a:t>
            </a:r>
            <a:r>
              <a:rPr lang="en-US" altLang="zh-CN" dirty="0"/>
              <a:t>“</a:t>
            </a:r>
            <a:r>
              <a:rPr lang="zh-CN" altLang="zh-CN" dirty="0"/>
              <a:t>插入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文本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艺术字</a:t>
            </a:r>
            <a:r>
              <a:rPr lang="en-US" altLang="zh-CN" dirty="0"/>
              <a:t>”</a:t>
            </a:r>
            <a:r>
              <a:rPr lang="zh-CN" altLang="zh-CN" dirty="0"/>
              <a:t>下拉按钮，弹出艺术字样式下拉列表，如图</a:t>
            </a:r>
            <a:r>
              <a:rPr lang="en-US" altLang="zh-CN" dirty="0"/>
              <a:t>3-78</a:t>
            </a:r>
            <a:r>
              <a:rPr lang="zh-CN" altLang="zh-CN" dirty="0"/>
              <a:t>所示，选择第</a:t>
            </a:r>
            <a:r>
              <a:rPr lang="en-US" altLang="zh-CN" dirty="0"/>
              <a:t>1</a:t>
            </a:r>
            <a:r>
              <a:rPr lang="zh-CN" altLang="zh-CN" dirty="0"/>
              <a:t>个样式。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）一个艺术字内容为</a:t>
            </a:r>
            <a:r>
              <a:rPr lang="en-US" altLang="zh-CN" dirty="0"/>
              <a:t>“</a:t>
            </a:r>
            <a:r>
              <a:rPr lang="zh-CN" altLang="zh-CN" dirty="0"/>
              <a:t>请在此放置您的文字</a:t>
            </a:r>
            <a:r>
              <a:rPr lang="en-US" altLang="zh-CN" dirty="0"/>
              <a:t>”</a:t>
            </a:r>
            <a:r>
              <a:rPr lang="zh-CN" altLang="zh-CN" dirty="0"/>
              <a:t>的艺术字插入到文档中，输入文字</a:t>
            </a:r>
            <a:r>
              <a:rPr lang="en-US" altLang="zh-CN" dirty="0"/>
              <a:t>“</a:t>
            </a:r>
            <a:r>
              <a:rPr lang="zh-CN" altLang="zh-CN" dirty="0"/>
              <a:t>我的中国梦</a:t>
            </a:r>
            <a:r>
              <a:rPr lang="en-US" altLang="zh-CN" dirty="0"/>
              <a:t>”</a:t>
            </a:r>
            <a:r>
              <a:rPr lang="zh-CN" altLang="zh-CN" dirty="0"/>
              <a:t>。设置字体为楷体，字号：小初。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）选定艺术字，选择</a:t>
            </a:r>
            <a:r>
              <a:rPr lang="en-US" altLang="zh-CN" dirty="0"/>
              <a:t>“</a:t>
            </a:r>
            <a:r>
              <a:rPr lang="zh-CN" altLang="zh-CN" dirty="0"/>
              <a:t>绘图工具</a:t>
            </a:r>
            <a:r>
              <a:rPr lang="en-US" altLang="zh-CN" dirty="0"/>
              <a:t>”</a:t>
            </a:r>
            <a:r>
              <a:rPr lang="zh-CN" altLang="zh-CN" dirty="0"/>
              <a:t>中的</a:t>
            </a:r>
            <a:r>
              <a:rPr lang="en-US" altLang="zh-CN" dirty="0"/>
              <a:t>“</a:t>
            </a:r>
            <a:r>
              <a:rPr lang="zh-CN" altLang="zh-CN" dirty="0"/>
              <a:t>格式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艺术字样式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</a:t>
            </a:r>
            <a:r>
              <a:rPr lang="zh-CN" altLang="zh-CN" dirty="0"/>
              <a:t>对话框启动器</a:t>
            </a:r>
            <a:r>
              <a:rPr lang="en-US" altLang="zh-CN" dirty="0"/>
              <a:t> </a:t>
            </a:r>
            <a:r>
              <a:rPr lang="zh-CN" altLang="zh-CN" dirty="0"/>
              <a:t>，弹出</a:t>
            </a:r>
            <a:r>
              <a:rPr lang="en-US" altLang="zh-CN" dirty="0"/>
              <a:t>“</a:t>
            </a:r>
            <a:r>
              <a:rPr lang="zh-CN" altLang="zh-CN" dirty="0"/>
              <a:t>设置文本效果格式</a:t>
            </a:r>
            <a:r>
              <a:rPr lang="en-US" altLang="zh-CN" dirty="0"/>
              <a:t>”</a:t>
            </a:r>
            <a:r>
              <a:rPr lang="zh-CN" altLang="zh-CN" dirty="0"/>
              <a:t>对话框，如图</a:t>
            </a:r>
            <a:r>
              <a:rPr lang="en-US" altLang="zh-CN" dirty="0"/>
              <a:t>3-77</a:t>
            </a:r>
            <a:r>
              <a:rPr lang="zh-CN" altLang="zh-CN" dirty="0"/>
              <a:t>所示，选择</a:t>
            </a:r>
            <a:r>
              <a:rPr lang="en-US" altLang="zh-CN" dirty="0"/>
              <a:t>“</a:t>
            </a:r>
            <a:r>
              <a:rPr lang="zh-CN" altLang="zh-CN" dirty="0"/>
              <a:t>文本填充</a:t>
            </a:r>
            <a:r>
              <a:rPr lang="en-US" altLang="zh-CN" dirty="0"/>
              <a:t>”</a:t>
            </a:r>
            <a:r>
              <a:rPr lang="zh-CN" altLang="zh-CN" dirty="0"/>
              <a:t>选项</a:t>
            </a:r>
            <a:r>
              <a:rPr lang="en-US" altLang="zh-CN" dirty="0"/>
              <a:t>→“</a:t>
            </a:r>
            <a:r>
              <a:rPr lang="zh-CN" altLang="zh-CN" dirty="0"/>
              <a:t>渐变填充</a:t>
            </a:r>
            <a:r>
              <a:rPr lang="en-US" altLang="zh-CN" dirty="0"/>
              <a:t>”</a:t>
            </a:r>
            <a:r>
              <a:rPr lang="zh-CN" altLang="zh-CN" dirty="0"/>
              <a:t>单选按钮</a:t>
            </a:r>
            <a:r>
              <a:rPr lang="en-US" altLang="zh-CN" dirty="0"/>
              <a:t>→“</a:t>
            </a:r>
            <a:r>
              <a:rPr lang="zh-CN" altLang="zh-CN" dirty="0"/>
              <a:t>预设颜色</a:t>
            </a:r>
            <a:r>
              <a:rPr lang="en-US" altLang="zh-CN" dirty="0"/>
              <a:t>”</a:t>
            </a:r>
            <a:r>
              <a:rPr lang="zh-CN" altLang="zh-CN" dirty="0"/>
              <a:t>下拉按钮</a:t>
            </a:r>
            <a:r>
              <a:rPr lang="en-US" altLang="zh-CN" dirty="0"/>
              <a:t>→“</a:t>
            </a:r>
            <a:r>
              <a:rPr lang="zh-CN" altLang="zh-CN" dirty="0"/>
              <a:t>碧海青天</a:t>
            </a:r>
            <a:r>
              <a:rPr lang="en-US" altLang="zh-CN" dirty="0"/>
              <a:t>”</a:t>
            </a:r>
            <a:r>
              <a:rPr lang="zh-CN" altLang="zh-CN" dirty="0"/>
              <a:t>，单击</a:t>
            </a:r>
            <a:r>
              <a:rPr lang="en-US" altLang="zh-CN" dirty="0"/>
              <a:t>“</a:t>
            </a:r>
            <a:r>
              <a:rPr lang="zh-CN" altLang="zh-CN" dirty="0"/>
              <a:t>关闭</a:t>
            </a:r>
            <a:r>
              <a:rPr lang="en-US" altLang="zh-CN" dirty="0"/>
              <a:t>”</a:t>
            </a:r>
            <a:r>
              <a:rPr lang="zh-CN" altLang="zh-CN" dirty="0"/>
              <a:t>按钮。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）选定艺术字，选择</a:t>
            </a:r>
            <a:r>
              <a:rPr lang="en-US" altLang="zh-CN" dirty="0"/>
              <a:t>“</a:t>
            </a:r>
            <a:r>
              <a:rPr lang="zh-CN" altLang="zh-CN" dirty="0"/>
              <a:t>绘图工具</a:t>
            </a:r>
            <a:r>
              <a:rPr lang="en-US" altLang="zh-CN" dirty="0"/>
              <a:t>”</a:t>
            </a:r>
            <a:r>
              <a:rPr lang="zh-CN" altLang="zh-CN" dirty="0"/>
              <a:t>中的</a:t>
            </a:r>
            <a:r>
              <a:rPr lang="en-US" altLang="zh-CN" dirty="0"/>
              <a:t>“</a:t>
            </a:r>
            <a:r>
              <a:rPr lang="zh-CN" altLang="zh-CN" dirty="0"/>
              <a:t>格式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艺术字样式</a:t>
            </a:r>
            <a:r>
              <a:rPr lang="en-US" altLang="zh-CN" dirty="0"/>
              <a:t>”</a:t>
            </a:r>
            <a:r>
              <a:rPr lang="zh-CN" altLang="zh-CN" dirty="0"/>
              <a:t>组，在样式列表中选择</a:t>
            </a:r>
            <a:r>
              <a:rPr lang="en-US" altLang="zh-CN" dirty="0"/>
              <a:t>“</a:t>
            </a:r>
            <a:r>
              <a:rPr lang="zh-CN" altLang="zh-CN" dirty="0"/>
              <a:t>填充</a:t>
            </a:r>
            <a:r>
              <a:rPr lang="en-US" altLang="zh-CN" dirty="0"/>
              <a:t>-</a:t>
            </a:r>
            <a:r>
              <a:rPr lang="zh-CN" altLang="zh-CN" dirty="0"/>
              <a:t>蓝色，强调文字颜色</a:t>
            </a:r>
            <a:r>
              <a:rPr lang="en-US" altLang="zh-CN" dirty="0"/>
              <a:t>1</a:t>
            </a:r>
            <a:r>
              <a:rPr lang="zh-CN" altLang="zh-CN" dirty="0"/>
              <a:t>，塑料棱台，映像</a:t>
            </a:r>
            <a:r>
              <a:rPr lang="en-US" altLang="zh-CN" dirty="0"/>
              <a:t>”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  <p:sp>
        <p:nvSpPr>
          <p:cNvPr id="6" name="文本框 121"/>
          <p:cNvSpPr txBox="1"/>
          <p:nvPr/>
        </p:nvSpPr>
        <p:spPr>
          <a:xfrm>
            <a:off x="4211960" y="116632"/>
            <a:ext cx="3343275" cy="1066800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bliqueTopRight"/>
              <a:lightRig rig="threePt" dir="t"/>
            </a:scene3d>
          </a:bodyPr>
          <a:lstStyle/>
          <a:p>
            <a:pPr algn="ctr">
              <a:spcAft>
                <a:spcPts val="0"/>
              </a:spcAft>
            </a:pPr>
            <a:r>
              <a:rPr lang="zh-CN" sz="4200" b="1" kern="100" cap="all">
                <a:ln>
                  <a:noFill/>
                </a:ln>
                <a:solidFill>
                  <a:srgbClr val="4F81BD"/>
                </a:solidFill>
                <a:effectLst>
                  <a:outerShdw blurRad="19685" dist="12700" dir="5400000" algn="tl">
                    <a:schemeClr val="accent1">
                      <a:satMod val="130000"/>
                      <a:alpha val="60000"/>
                    </a:schemeClr>
                  </a:outerShdw>
                  <a:reflection blurRad="9995" stA="55000" endPos="48000" dist="495" dir="5400000" sy="-100000" algn="bl"/>
                </a:effectLst>
                <a:latin typeface="Calibri"/>
                <a:ea typeface="楷体"/>
                <a:cs typeface="黑体"/>
              </a:rPr>
              <a:t>我的中国梦</a:t>
            </a:r>
            <a:endParaRPr lang="zh-CN" sz="1050" kern="100">
              <a:effectLst/>
              <a:latin typeface="Calibri"/>
              <a:ea typeface="宋体"/>
              <a:cs typeface="黑体"/>
            </a:endParaRPr>
          </a:p>
        </p:txBody>
      </p:sp>
    </p:spTree>
    <p:extLst>
      <p:ext uri="{BB962C8B-B14F-4D97-AF65-F5344CB8AC3E}">
        <p14:creationId xmlns:p14="http://schemas.microsoft.com/office/powerpoint/2010/main" val="1516130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3.1.2  WPS </a:t>
            </a:r>
            <a:r>
              <a:rPr lang="zh-CN" altLang="zh-CN" b="1" dirty="0"/>
              <a:t>文字处理软件</a:t>
            </a:r>
            <a:r>
              <a:rPr lang="zh-CN" altLang="zh-CN" b="1" dirty="0" smtClean="0"/>
              <a:t>简介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WPS(Word Processing System)</a:t>
            </a:r>
            <a:r>
              <a:rPr lang="zh-CN" altLang="zh-CN" dirty="0"/>
              <a:t>，中文意为文字编辑系统，是</a:t>
            </a:r>
            <a:r>
              <a:rPr lang="en-US" altLang="zh-CN" dirty="0" err="1">
                <a:hlinkClick r:id="rId2"/>
              </a:rPr>
              <a:t>金山软件公司</a:t>
            </a:r>
            <a:r>
              <a:rPr lang="zh-CN" altLang="zh-CN" dirty="0"/>
              <a:t>的一种</a:t>
            </a:r>
            <a:r>
              <a:rPr lang="en-US" altLang="zh-CN" dirty="0" err="1">
                <a:hlinkClick r:id="rId3"/>
              </a:rPr>
              <a:t>办公软件</a:t>
            </a:r>
            <a:r>
              <a:rPr lang="zh-CN" altLang="zh-CN" dirty="0"/>
              <a:t>。最初出现于</a:t>
            </a:r>
            <a:r>
              <a:rPr lang="en-US" altLang="zh-CN" dirty="0"/>
              <a:t>1989</a:t>
            </a:r>
            <a:r>
              <a:rPr lang="zh-CN" altLang="zh-CN" dirty="0"/>
              <a:t>年，在</a:t>
            </a:r>
            <a:r>
              <a:rPr lang="en-US" altLang="zh-CN" dirty="0" err="1">
                <a:hlinkClick r:id="rId4"/>
              </a:rPr>
              <a:t>微软</a:t>
            </a:r>
            <a:r>
              <a:rPr lang="en-US" altLang="zh-CN" dirty="0" err="1"/>
              <a:t>Windows</a:t>
            </a:r>
            <a:r>
              <a:rPr lang="zh-CN" altLang="zh-CN" dirty="0"/>
              <a:t>系统出现以前，</a:t>
            </a:r>
            <a:r>
              <a:rPr lang="en-US" altLang="zh-CN" dirty="0"/>
              <a:t>DOS</a:t>
            </a:r>
            <a:r>
              <a:rPr lang="zh-CN" altLang="zh-CN" dirty="0"/>
              <a:t>系统盛行的年代，</a:t>
            </a:r>
            <a:r>
              <a:rPr lang="en-US" altLang="zh-CN" dirty="0"/>
              <a:t>WPS</a:t>
            </a:r>
            <a:r>
              <a:rPr lang="zh-CN" altLang="zh-CN" dirty="0"/>
              <a:t>曾是</a:t>
            </a:r>
            <a:r>
              <a:rPr lang="en-US" altLang="zh-CN" dirty="0" err="1">
                <a:hlinkClick r:id="rId5"/>
              </a:rPr>
              <a:t>中国</a:t>
            </a:r>
            <a:r>
              <a:rPr lang="zh-CN" altLang="zh-CN" dirty="0"/>
              <a:t>最流行的</a:t>
            </a:r>
            <a:r>
              <a:rPr lang="en-US" altLang="zh-CN" dirty="0" err="1">
                <a:hlinkClick r:id="rId6"/>
              </a:rPr>
              <a:t>文字处理软件</a:t>
            </a:r>
            <a:r>
              <a:rPr lang="zh-CN" altLang="zh-CN" dirty="0"/>
              <a:t>。</a:t>
            </a:r>
          </a:p>
          <a:p>
            <a:r>
              <a:rPr lang="en-US" altLang="zh-CN" dirty="0"/>
              <a:t>WPS</a:t>
            </a:r>
            <a:r>
              <a:rPr lang="zh-CN" altLang="zh-CN" dirty="0"/>
              <a:t>由三个模块构成，</a:t>
            </a:r>
            <a:r>
              <a:rPr lang="en-US" altLang="zh-CN" dirty="0"/>
              <a:t>WPS</a:t>
            </a:r>
            <a:r>
              <a:rPr lang="zh-CN" altLang="zh-CN" dirty="0"/>
              <a:t>文字、</a:t>
            </a:r>
            <a:r>
              <a:rPr lang="en-US" altLang="zh-CN" dirty="0"/>
              <a:t>WPS</a:t>
            </a:r>
            <a:r>
              <a:rPr lang="zh-CN" altLang="zh-CN" dirty="0"/>
              <a:t>表格、</a:t>
            </a:r>
            <a:r>
              <a:rPr lang="en-US" altLang="zh-CN" dirty="0"/>
              <a:t>WPS</a:t>
            </a:r>
            <a:r>
              <a:rPr lang="zh-CN" altLang="zh-CN" dirty="0"/>
              <a:t>演示，分别对应</a:t>
            </a:r>
            <a:r>
              <a:rPr lang="en-US" altLang="zh-CN" dirty="0"/>
              <a:t>MS Office</a:t>
            </a:r>
            <a:r>
              <a:rPr lang="zh-CN" altLang="zh-CN" dirty="0"/>
              <a:t>的</a:t>
            </a:r>
            <a:r>
              <a:rPr lang="en-US" altLang="zh-CN" dirty="0"/>
              <a:t>Word</a:t>
            </a:r>
            <a:r>
              <a:rPr lang="zh-CN" altLang="zh-CN" dirty="0"/>
              <a:t>、</a:t>
            </a:r>
            <a:r>
              <a:rPr lang="en-US" altLang="zh-CN" dirty="0"/>
              <a:t>Excel</a:t>
            </a:r>
            <a:r>
              <a:rPr lang="zh-CN" altLang="zh-CN" dirty="0"/>
              <a:t>、</a:t>
            </a:r>
            <a:r>
              <a:rPr lang="en-US" altLang="zh-CN" dirty="0"/>
              <a:t>PowerPoint</a:t>
            </a:r>
            <a:r>
              <a:rPr lang="zh-CN" altLang="zh-CN" dirty="0"/>
              <a:t>，无论</a:t>
            </a:r>
            <a:r>
              <a:rPr lang="en-US" altLang="zh-CN" dirty="0"/>
              <a:t>WPS</a:t>
            </a:r>
            <a:r>
              <a:rPr lang="zh-CN" altLang="zh-CN" dirty="0"/>
              <a:t>哪个模块软件，都具有典型</a:t>
            </a:r>
            <a:r>
              <a:rPr lang="en-US" altLang="zh-CN" dirty="0"/>
              <a:t>XP</a:t>
            </a:r>
            <a:r>
              <a:rPr lang="zh-CN" altLang="zh-CN" dirty="0"/>
              <a:t>风格的操作界面，工具栏和一些功能按钮的设置几乎与</a:t>
            </a:r>
            <a:r>
              <a:rPr lang="en-US" altLang="zh-CN" dirty="0"/>
              <a:t>MS Office</a:t>
            </a:r>
            <a:r>
              <a:rPr lang="zh-CN" altLang="zh-CN" dirty="0"/>
              <a:t>完全一致。实现了对用户操作习惯的兼容，用户能真正做到“零时间”上手，这样大大降低了软件推广使用的难度，同时有效减少培训时间，降低软件迁移成本。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892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3.5.4</a:t>
            </a:r>
            <a:r>
              <a:rPr lang="zh-CN" altLang="zh-CN" b="1" dirty="0" smtClean="0"/>
              <a:t>文本框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60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04390190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2048442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3.5.6</a:t>
            </a:r>
            <a:r>
              <a:rPr lang="zh-CN" altLang="zh-CN" b="1" dirty="0" smtClean="0"/>
              <a:t>公式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61</a:t>
            </a:fld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内容占位符 4"/>
              <p:cNvSpPr>
                <a:spLocks noGrp="1"/>
              </p:cNvSpPr>
              <p:nvPr>
                <p:ph sz="quarter"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zh-CN" altLang="zh-CN" dirty="0"/>
                  <a:t>【例</a:t>
                </a:r>
                <a:r>
                  <a:rPr lang="en-US" altLang="zh-CN" dirty="0"/>
                  <a:t>3.20</a:t>
                </a:r>
                <a:r>
                  <a:rPr lang="zh-CN" altLang="zh-CN" dirty="0"/>
                  <a:t>】插入数学公式：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/>
                      <m:t>y</m:t>
                    </m:r>
                    <m:r>
                      <a:rPr lang="en-US" altLang="zh-CN"/>
                      <m:t>=</m:t>
                    </m:r>
                    <m:r>
                      <m:rPr>
                        <m:sty m:val="p"/>
                      </m:rPr>
                      <a:rPr lang="en-US" altLang="zh-CN"/>
                      <m:t>a</m:t>
                    </m:r>
                    <m:sSup>
                      <m:sSupPr>
                        <m:ctrlPr>
                          <a:rPr lang="zh-CN" altLang="zh-CN" i="1"/>
                        </m:ctrlPr>
                      </m:sSupPr>
                      <m:e>
                        <m:r>
                          <a:rPr lang="en-US" altLang="zh-CN" i="1"/>
                          <m:t>𝑥</m:t>
                        </m:r>
                      </m:e>
                      <m:sup>
                        <m:r>
                          <a:rPr lang="en-US" altLang="zh-CN" i="1"/>
                          <m:t>2</m:t>
                        </m:r>
                      </m:sup>
                    </m:sSup>
                    <m:r>
                      <a:rPr lang="en-US" altLang="zh-CN" i="1"/>
                      <m:t>+</m:t>
                    </m:r>
                    <m:r>
                      <a:rPr lang="en-US" altLang="zh-CN" i="1"/>
                      <m:t>𝑏𝑥</m:t>
                    </m:r>
                    <m:r>
                      <a:rPr lang="en-US" altLang="zh-CN" i="1"/>
                      <m:t>+</m:t>
                    </m:r>
                    <m:func>
                      <m:funcPr>
                        <m:ctrlPr>
                          <a:rPr lang="zh-CN" altLang="zh-CN" i="1"/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/>
                          <m:t>sin</m:t>
                        </m:r>
                      </m:fName>
                      <m:e>
                        <m:r>
                          <a:rPr lang="en-US" altLang="zh-CN" i="1"/>
                          <m:t>𝑥</m:t>
                        </m:r>
                      </m:e>
                    </m:func>
                  </m:oMath>
                </a14:m>
                <a:endParaRPr lang="zh-CN" altLang="zh-CN" dirty="0"/>
              </a:p>
              <a:p>
                <a:r>
                  <a:rPr lang="zh-CN" altLang="zh-CN" dirty="0"/>
                  <a:t>【操作步骤】</a:t>
                </a:r>
              </a:p>
              <a:p>
                <a:r>
                  <a:rPr lang="zh-CN" altLang="zh-CN" dirty="0"/>
                  <a:t>（</a:t>
                </a:r>
                <a:r>
                  <a:rPr lang="en-US" altLang="zh-CN" dirty="0"/>
                  <a:t>1</a:t>
                </a:r>
                <a:r>
                  <a:rPr lang="zh-CN" altLang="zh-CN" dirty="0"/>
                  <a:t>）将插入点定位于文档中要插入公式的位置。</a:t>
                </a:r>
              </a:p>
              <a:p>
                <a:r>
                  <a:rPr lang="zh-CN" altLang="zh-CN" dirty="0"/>
                  <a:t>（</a:t>
                </a:r>
                <a:r>
                  <a:rPr lang="en-US" altLang="zh-CN" dirty="0"/>
                  <a:t>2</a:t>
                </a:r>
                <a:r>
                  <a:rPr lang="zh-CN" altLang="zh-CN" dirty="0"/>
                  <a:t>）选择</a:t>
                </a:r>
                <a:r>
                  <a:rPr lang="en-US" altLang="zh-CN" dirty="0"/>
                  <a:t>“</a:t>
                </a:r>
                <a:r>
                  <a:rPr lang="zh-CN" altLang="zh-CN" dirty="0"/>
                  <a:t>插入</a:t>
                </a:r>
                <a:r>
                  <a:rPr lang="en-US" altLang="zh-CN" dirty="0"/>
                  <a:t>”</a:t>
                </a:r>
                <a:r>
                  <a:rPr lang="zh-CN" altLang="zh-CN" dirty="0"/>
                  <a:t>选项卡</a:t>
                </a:r>
                <a:r>
                  <a:rPr lang="en-US" altLang="zh-CN" dirty="0"/>
                  <a:t>→“</a:t>
                </a:r>
                <a:r>
                  <a:rPr lang="zh-CN" altLang="zh-CN" dirty="0"/>
                  <a:t>符号</a:t>
                </a:r>
                <a:r>
                  <a:rPr lang="en-US" altLang="zh-CN" dirty="0"/>
                  <a:t>”</a:t>
                </a:r>
                <a:r>
                  <a:rPr lang="zh-CN" altLang="zh-CN" dirty="0"/>
                  <a:t>组</a:t>
                </a:r>
                <a:r>
                  <a:rPr lang="en-US" altLang="zh-CN" dirty="0"/>
                  <a:t>→“</a:t>
                </a:r>
                <a:r>
                  <a:rPr lang="zh-CN" altLang="zh-CN" dirty="0"/>
                  <a:t>公式</a:t>
                </a:r>
                <a:r>
                  <a:rPr lang="en-US" altLang="zh-CN" dirty="0"/>
                  <a:t>”</a:t>
                </a:r>
                <a:r>
                  <a:rPr lang="zh-CN" altLang="zh-CN" dirty="0"/>
                  <a:t>下拉按钮</a:t>
                </a:r>
                <a:r>
                  <a:rPr lang="en-US" altLang="zh-CN" dirty="0"/>
                  <a:t>→“</a:t>
                </a:r>
                <a:r>
                  <a:rPr lang="zh-CN" altLang="zh-CN" dirty="0"/>
                  <a:t>插入新公式</a:t>
                </a:r>
                <a:r>
                  <a:rPr lang="en-US" altLang="zh-CN" dirty="0"/>
                  <a:t>”</a:t>
                </a:r>
                <a:r>
                  <a:rPr lang="zh-CN" altLang="zh-CN" dirty="0"/>
                  <a:t>，文档插入点位置插入了一个公式框，如</a:t>
                </a:r>
                <a:r>
                  <a:rPr lang="en-US" altLang="zh-CN" dirty="0"/>
                  <a:t>“ ”</a:t>
                </a:r>
                <a:r>
                  <a:rPr lang="zh-CN" altLang="zh-CN" dirty="0"/>
                  <a:t>。</a:t>
                </a:r>
              </a:p>
              <a:p>
                <a:r>
                  <a:rPr lang="zh-CN" altLang="zh-CN" dirty="0"/>
                  <a:t>（</a:t>
                </a:r>
                <a:r>
                  <a:rPr lang="en-US" altLang="zh-CN" dirty="0"/>
                  <a:t>3</a:t>
                </a:r>
                <a:r>
                  <a:rPr lang="zh-CN" altLang="zh-CN" dirty="0"/>
                  <a:t>）在公式编辑框中输入</a:t>
                </a:r>
                <a:r>
                  <a:rPr lang="en-US" altLang="zh-CN" dirty="0"/>
                  <a:t>“y=a”</a:t>
                </a:r>
                <a:r>
                  <a:rPr lang="zh-CN" altLang="zh-CN" dirty="0"/>
                  <a:t>，单击</a:t>
                </a:r>
                <a:r>
                  <a:rPr lang="en-US" altLang="zh-CN" dirty="0"/>
                  <a:t>“</a:t>
                </a:r>
                <a:r>
                  <a:rPr lang="zh-CN" altLang="zh-CN" dirty="0"/>
                  <a:t>上下标</a:t>
                </a:r>
                <a:r>
                  <a:rPr lang="en-US" altLang="zh-CN" dirty="0"/>
                  <a:t>”</a:t>
                </a:r>
                <a:r>
                  <a:rPr lang="zh-CN" altLang="zh-CN" dirty="0"/>
                  <a:t>按钮，在下拉列表中选择第</a:t>
                </a:r>
                <a:r>
                  <a:rPr lang="en-US" altLang="zh-CN" dirty="0"/>
                  <a:t>1</a:t>
                </a:r>
                <a:r>
                  <a:rPr lang="zh-CN" altLang="zh-CN" dirty="0"/>
                  <a:t>个样式</a:t>
                </a:r>
                <a:r>
                  <a:rPr lang="en-US" altLang="zh-CN" dirty="0"/>
                  <a:t> </a:t>
                </a:r>
                <a:r>
                  <a:rPr lang="zh-CN" altLang="zh-CN" dirty="0"/>
                  <a:t>，底数位置输入</a:t>
                </a:r>
                <a:r>
                  <a:rPr lang="en-US" altLang="zh-CN" dirty="0"/>
                  <a:t>“x”</a:t>
                </a:r>
                <a:r>
                  <a:rPr lang="zh-CN" altLang="zh-CN" dirty="0"/>
                  <a:t>，指数位置输入</a:t>
                </a:r>
                <a:r>
                  <a:rPr lang="en-US" altLang="zh-CN" dirty="0"/>
                  <a:t>2</a:t>
                </a:r>
                <a:r>
                  <a:rPr lang="zh-CN" altLang="zh-CN" dirty="0"/>
                  <a:t>，向右移动一列，输入</a:t>
                </a:r>
                <a:r>
                  <a:rPr lang="en-US" altLang="zh-CN" dirty="0"/>
                  <a:t>“+</a:t>
                </a:r>
                <a:r>
                  <a:rPr lang="en-US" altLang="zh-CN" dirty="0" err="1"/>
                  <a:t>bx</a:t>
                </a:r>
                <a:r>
                  <a:rPr lang="en-US" altLang="zh-CN" dirty="0"/>
                  <a:t>+”</a:t>
                </a:r>
                <a:r>
                  <a:rPr lang="zh-CN" altLang="zh-CN" dirty="0"/>
                  <a:t>。</a:t>
                </a:r>
              </a:p>
              <a:p>
                <a:r>
                  <a:rPr lang="zh-CN" altLang="zh-CN" dirty="0"/>
                  <a:t>（</a:t>
                </a:r>
                <a:r>
                  <a:rPr lang="en-US" altLang="zh-CN" dirty="0"/>
                  <a:t>5</a:t>
                </a:r>
                <a:r>
                  <a:rPr lang="zh-CN" altLang="zh-CN" dirty="0"/>
                  <a:t>）单击</a:t>
                </a:r>
                <a:r>
                  <a:rPr lang="en-US" altLang="zh-CN" dirty="0"/>
                  <a:t>“</a:t>
                </a:r>
                <a:r>
                  <a:rPr lang="zh-CN" altLang="zh-CN" dirty="0"/>
                  <a:t>函数</a:t>
                </a:r>
                <a:r>
                  <a:rPr lang="en-US" altLang="zh-CN" dirty="0"/>
                  <a:t>”</a:t>
                </a:r>
                <a:r>
                  <a:rPr lang="zh-CN" altLang="zh-CN" dirty="0"/>
                  <a:t>按钮，选择</a:t>
                </a:r>
                <a:r>
                  <a:rPr lang="en-US" altLang="zh-CN" dirty="0"/>
                  <a:t>“</a:t>
                </a:r>
                <a:r>
                  <a:rPr lang="zh-CN" altLang="zh-CN" dirty="0"/>
                  <a:t>三角函数</a:t>
                </a:r>
                <a:r>
                  <a:rPr lang="en-US" altLang="zh-CN" dirty="0"/>
                  <a:t>”</a:t>
                </a:r>
                <a:r>
                  <a:rPr lang="zh-CN" altLang="zh-CN" dirty="0"/>
                  <a:t>第</a:t>
                </a:r>
                <a:r>
                  <a:rPr lang="en-US" altLang="zh-CN" dirty="0"/>
                  <a:t>1</a:t>
                </a:r>
                <a:r>
                  <a:rPr lang="zh-CN" altLang="zh-CN" dirty="0"/>
                  <a:t>个样式</a:t>
                </a:r>
                <a:r>
                  <a:rPr lang="en-US" altLang="zh-CN" dirty="0"/>
                  <a:t> </a:t>
                </a:r>
                <a:r>
                  <a:rPr lang="zh-CN" altLang="zh-CN" dirty="0"/>
                  <a:t>，在函数参数位置输入</a:t>
                </a:r>
                <a:r>
                  <a:rPr lang="en-US" altLang="zh-CN" dirty="0"/>
                  <a:t>“x”</a:t>
                </a:r>
                <a:r>
                  <a:rPr lang="zh-CN" altLang="zh-CN" dirty="0"/>
                  <a:t>。单击公式框外任意位置，结束公式的创建。</a:t>
                </a:r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5" name="内容占位符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blipFill rotWithShape="1">
                <a:blip r:embed="rId2"/>
                <a:stretch>
                  <a:fillRect l="-549" t="-2533" r="-3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51762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3.5.7 SmartArt</a:t>
            </a:r>
            <a:r>
              <a:rPr lang="zh-CN" altLang="zh-CN" b="1" dirty="0" smtClean="0"/>
              <a:t>图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62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sz="2400" dirty="0"/>
              <a:t>创建</a:t>
            </a:r>
            <a:r>
              <a:rPr lang="en-US" altLang="zh-CN" sz="2400" dirty="0"/>
              <a:t> SmartArt </a:t>
            </a:r>
            <a:r>
              <a:rPr lang="zh-CN" altLang="zh-CN" sz="2400" dirty="0"/>
              <a:t>图形时，切换到“插入”功能区，选择“插图”组的</a:t>
            </a:r>
            <a:r>
              <a:rPr lang="en-US" altLang="zh-CN" sz="2400" dirty="0"/>
              <a:t>SmartArt</a:t>
            </a:r>
            <a:r>
              <a:rPr lang="zh-CN" altLang="zh-CN" sz="2400" dirty="0"/>
              <a:t>按钮，弹</a:t>
            </a:r>
            <a:r>
              <a:rPr lang="zh-CN" altLang="zh-CN" sz="2400" dirty="0" smtClean="0"/>
              <a:t>出“</a:t>
            </a:r>
            <a:r>
              <a:rPr lang="zh-CN" altLang="zh-CN" sz="2400" dirty="0"/>
              <a:t>选择</a:t>
            </a:r>
            <a:r>
              <a:rPr lang="en-US" altLang="zh-CN" sz="2400" dirty="0"/>
              <a:t>SmartArt</a:t>
            </a:r>
            <a:r>
              <a:rPr lang="zh-CN" altLang="zh-CN" sz="2400" dirty="0"/>
              <a:t>图形”对话框，选择一种</a:t>
            </a:r>
            <a:r>
              <a:rPr lang="en-US" altLang="zh-CN" sz="2400" dirty="0"/>
              <a:t> SmartArt </a:t>
            </a:r>
            <a:r>
              <a:rPr lang="zh-CN" altLang="zh-CN" sz="2400" dirty="0"/>
              <a:t>图形类型，例如“列表”、“流程”、“循环”、</a:t>
            </a:r>
            <a:r>
              <a:rPr lang="en-US" altLang="zh-CN" sz="2400" dirty="0"/>
              <a:t>“</a:t>
            </a:r>
            <a:r>
              <a:rPr lang="zh-CN" altLang="zh-CN" sz="2400" dirty="0"/>
              <a:t>层次结构</a:t>
            </a:r>
            <a:r>
              <a:rPr lang="en-US" altLang="zh-CN" sz="2400" dirty="0"/>
              <a:t>”</a:t>
            </a:r>
            <a:r>
              <a:rPr lang="zh-CN" altLang="zh-CN" sz="2400" dirty="0"/>
              <a:t>、</a:t>
            </a:r>
            <a:r>
              <a:rPr lang="en-US" altLang="zh-CN" sz="2400" dirty="0"/>
              <a:t>“</a:t>
            </a:r>
            <a:r>
              <a:rPr lang="zh-CN" altLang="zh-CN" sz="2400" dirty="0"/>
              <a:t>关系</a:t>
            </a:r>
            <a:r>
              <a:rPr lang="en-US" altLang="zh-CN" sz="2400" dirty="0"/>
              <a:t>”</a:t>
            </a:r>
            <a:r>
              <a:rPr lang="zh-CN" altLang="zh-CN" sz="2400" dirty="0"/>
              <a:t>、</a:t>
            </a:r>
            <a:r>
              <a:rPr lang="en-US" altLang="zh-CN" sz="2400" dirty="0"/>
              <a:t>“</a:t>
            </a:r>
            <a:r>
              <a:rPr lang="zh-CN" altLang="zh-CN" sz="2400" dirty="0"/>
              <a:t>矩阵</a:t>
            </a:r>
            <a:r>
              <a:rPr lang="en-US" altLang="zh-CN" sz="2400" dirty="0"/>
              <a:t>”</a:t>
            </a:r>
            <a:r>
              <a:rPr lang="zh-CN" altLang="zh-CN" sz="2400" dirty="0"/>
              <a:t>等。类型类似于</a:t>
            </a:r>
            <a:r>
              <a:rPr lang="en-US" altLang="zh-CN" sz="2400" dirty="0"/>
              <a:t> SmartArt </a:t>
            </a:r>
            <a:r>
              <a:rPr lang="zh-CN" altLang="zh-CN" sz="2400" dirty="0"/>
              <a:t>图形类别，而且每种类型包含多个不同的布局。</a:t>
            </a:r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501008"/>
            <a:ext cx="4928741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102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3.5.8</a:t>
            </a:r>
            <a:r>
              <a:rPr lang="zh-CN" altLang="zh-CN" b="1" dirty="0" smtClean="0"/>
              <a:t>图表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63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1333128"/>
          </a:xfrm>
        </p:spPr>
        <p:txBody>
          <a:bodyPr/>
          <a:lstStyle/>
          <a:p>
            <a:r>
              <a:rPr lang="zh-CN" altLang="zh-CN" dirty="0"/>
              <a:t>在</a:t>
            </a:r>
            <a:r>
              <a:rPr lang="en-US" altLang="zh-CN" dirty="0"/>
              <a:t>Word 2010</a:t>
            </a:r>
            <a:r>
              <a:rPr lang="zh-CN" altLang="zh-CN" dirty="0"/>
              <a:t>中，可以插入多种数据图表和图形，如柱形图、折线图、饼图、条形图、面积图、散点图、股价图、曲面图、圆环图、气泡图和雷达图。</a:t>
            </a:r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780928"/>
            <a:ext cx="612068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34547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3.5.9</a:t>
            </a:r>
            <a:r>
              <a:rPr lang="zh-CN" altLang="zh-CN" b="1" dirty="0"/>
              <a:t>屏幕截</a:t>
            </a:r>
            <a:r>
              <a:rPr lang="zh-CN" altLang="zh-CN" b="1" dirty="0" smtClean="0"/>
              <a:t>图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64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Word 2010 </a:t>
            </a:r>
            <a:r>
              <a:rPr lang="zh-CN" altLang="zh-CN" dirty="0"/>
              <a:t>提供了屏幕截图功能，轻松实现对一些应用程序界面的截图。操作方法是：</a:t>
            </a:r>
          </a:p>
          <a:p>
            <a:r>
              <a:rPr lang="zh-CN" altLang="zh-CN" dirty="0"/>
              <a:t>选择</a:t>
            </a:r>
            <a:r>
              <a:rPr lang="en-US" altLang="zh-CN" dirty="0"/>
              <a:t>“</a:t>
            </a:r>
            <a:r>
              <a:rPr lang="zh-CN" altLang="zh-CN" dirty="0"/>
              <a:t>插入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​→“</a:t>
            </a:r>
            <a:r>
              <a:rPr lang="zh-CN" altLang="zh-CN" dirty="0"/>
              <a:t>插图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屏幕截图</a:t>
            </a:r>
            <a:r>
              <a:rPr lang="en-US" altLang="zh-CN" dirty="0"/>
              <a:t>”</a:t>
            </a:r>
            <a:r>
              <a:rPr lang="zh-CN" altLang="zh-CN" dirty="0"/>
              <a:t>按钮，在</a:t>
            </a:r>
            <a:r>
              <a:rPr lang="en-US" altLang="zh-CN" dirty="0"/>
              <a:t>“</a:t>
            </a:r>
            <a:r>
              <a:rPr lang="zh-CN" altLang="zh-CN" dirty="0"/>
              <a:t>可用视窗</a:t>
            </a:r>
            <a:r>
              <a:rPr lang="en-US" altLang="zh-CN" dirty="0"/>
              <a:t>”</a:t>
            </a:r>
            <a:r>
              <a:rPr lang="zh-CN" altLang="zh-CN" dirty="0"/>
              <a:t>中显示当前已经开启的程序窗口，点击一下就可以截取到这些应用程序的窗口图片，并插入到当前文档中。</a:t>
            </a:r>
          </a:p>
          <a:p>
            <a:r>
              <a:rPr lang="zh-CN" altLang="zh-CN" dirty="0"/>
              <a:t>如果仅需要将特定窗口的一部分作为截图插入到文档中，则可以只保留该特定窗口为非最小化状态，然后在</a:t>
            </a:r>
            <a:r>
              <a:rPr lang="en-US" altLang="zh-CN" dirty="0"/>
              <a:t>“</a:t>
            </a:r>
            <a:r>
              <a:rPr lang="zh-CN" altLang="zh-CN" dirty="0"/>
              <a:t>可用窗口</a:t>
            </a:r>
            <a:r>
              <a:rPr lang="en-US" altLang="zh-CN" dirty="0"/>
              <a:t>”</a:t>
            </a:r>
            <a:r>
              <a:rPr lang="zh-CN" altLang="zh-CN" dirty="0"/>
              <a:t>面板中选择</a:t>
            </a:r>
            <a:r>
              <a:rPr lang="en-US" altLang="zh-CN" dirty="0"/>
              <a:t>“</a:t>
            </a:r>
            <a:r>
              <a:rPr lang="zh-CN" altLang="zh-CN" dirty="0"/>
              <a:t>屏幕剪辑</a:t>
            </a:r>
            <a:r>
              <a:rPr lang="en-US" altLang="zh-CN" dirty="0"/>
              <a:t>”</a:t>
            </a:r>
            <a:r>
              <a:rPr lang="zh-CN" altLang="zh-CN" dirty="0"/>
              <a:t>命令，进入屏幕裁剪状态后，拖动鼠标选择需要的部分窗口即可将其截图插入到当前</a:t>
            </a:r>
            <a:r>
              <a:rPr lang="zh-CN" altLang="zh-CN" dirty="0" smtClean="0"/>
              <a:t>文档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337535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 3.6.1</a:t>
            </a:r>
            <a:r>
              <a:rPr lang="zh-CN" altLang="zh-CN" b="1" dirty="0"/>
              <a:t>表格的</a:t>
            </a:r>
            <a:r>
              <a:rPr lang="zh-CN" altLang="zh-CN" b="1" dirty="0" smtClean="0"/>
              <a:t>创建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65</a:t>
            </a:fld>
            <a:endParaRPr lang="zh-CN" altLang="en-US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549994369"/>
              </p:ext>
            </p:extLst>
          </p:nvPr>
        </p:nvGraphicFramePr>
        <p:xfrm>
          <a:off x="1547664" y="1628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461548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3.6.2 </a:t>
            </a:r>
            <a:r>
              <a:rPr lang="zh-CN" altLang="zh-CN" dirty="0"/>
              <a:t>表格的编辑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66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68316546"/>
              </p:ext>
            </p:extLst>
          </p:nvPr>
        </p:nvGraphicFramePr>
        <p:xfrm>
          <a:off x="914400" y="2492896"/>
          <a:ext cx="7772400" cy="3526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293763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</a:t>
            </a:r>
            <a:r>
              <a:rPr lang="zh-CN" altLang="zh-CN" dirty="0"/>
              <a:t>．拆分与</a:t>
            </a:r>
            <a:r>
              <a:rPr lang="zh-CN" altLang="zh-CN" dirty="0" smtClean="0"/>
              <a:t>合并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67</a:t>
            </a:fld>
            <a:endParaRPr lang="zh-CN" altLang="en-US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545795593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294548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</a:t>
            </a:r>
            <a:r>
              <a:rPr lang="zh-CN" altLang="zh-CN" dirty="0"/>
              <a:t>．插入单元格、行或</a:t>
            </a:r>
            <a:r>
              <a:rPr lang="zh-CN" altLang="zh-CN" dirty="0" smtClean="0"/>
              <a:t>列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68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zh-CN" altLang="zh-CN" dirty="0"/>
              <a:t>选定单元格、行或列，右键单击，在快捷菜单中选择</a:t>
            </a:r>
            <a:r>
              <a:rPr lang="en-US" altLang="zh-CN" dirty="0"/>
              <a:t>“</a:t>
            </a:r>
            <a:r>
              <a:rPr lang="zh-CN" altLang="zh-CN" dirty="0"/>
              <a:t>插入</a:t>
            </a:r>
            <a:r>
              <a:rPr lang="en-US" altLang="zh-CN" dirty="0"/>
              <a:t>”</a:t>
            </a:r>
            <a:r>
              <a:rPr lang="zh-CN" altLang="zh-CN" dirty="0"/>
              <a:t>菜单，选择插入的项目（表格、列、行，单元格）。</a:t>
            </a:r>
          </a:p>
          <a:p>
            <a:pPr lvl="0"/>
            <a:r>
              <a:rPr lang="zh-CN" altLang="zh-CN" dirty="0"/>
              <a:t>选定单元格、行或列，选择</a:t>
            </a:r>
            <a:r>
              <a:rPr lang="en-US" altLang="zh-CN" dirty="0"/>
              <a:t>“</a:t>
            </a:r>
            <a:r>
              <a:rPr lang="zh-CN" altLang="zh-CN" dirty="0"/>
              <a:t>表格工具</a:t>
            </a:r>
            <a:r>
              <a:rPr lang="en-US" altLang="zh-CN" dirty="0"/>
              <a:t>”</a:t>
            </a:r>
            <a:r>
              <a:rPr lang="zh-CN" altLang="zh-CN" dirty="0"/>
              <a:t>中的</a:t>
            </a:r>
            <a:r>
              <a:rPr lang="en-US" altLang="zh-CN" dirty="0"/>
              <a:t>“</a:t>
            </a:r>
            <a:r>
              <a:rPr lang="zh-CN" altLang="zh-CN" dirty="0"/>
              <a:t>布局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行列</a:t>
            </a:r>
            <a:r>
              <a:rPr lang="en-US" altLang="zh-CN" dirty="0"/>
              <a:t>”</a:t>
            </a:r>
            <a:r>
              <a:rPr lang="zh-CN" altLang="zh-CN" dirty="0"/>
              <a:t>组，</a:t>
            </a:r>
            <a:r>
              <a:rPr lang="zh-CN" altLang="zh-CN" dirty="0" smtClean="0"/>
              <a:t>单击如图</a:t>
            </a:r>
            <a:r>
              <a:rPr lang="en-US" altLang="zh-CN" dirty="0" smtClean="0"/>
              <a:t>3-93</a:t>
            </a:r>
            <a:r>
              <a:rPr lang="zh-CN" altLang="zh-CN" dirty="0" smtClean="0"/>
              <a:t>所示的分组</a:t>
            </a:r>
            <a:r>
              <a:rPr lang="zh-CN" altLang="zh-CN" dirty="0"/>
              <a:t>中相应按钮实现。</a:t>
            </a:r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674" y="3894748"/>
            <a:ext cx="3647653" cy="219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7578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4</a:t>
            </a:r>
            <a:r>
              <a:rPr lang="zh-CN" altLang="zh-CN" dirty="0"/>
              <a:t>．删除单元格、行或</a:t>
            </a:r>
            <a:r>
              <a:rPr lang="zh-CN" altLang="zh-CN" dirty="0" smtClean="0"/>
              <a:t>列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69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zh-CN" altLang="zh-CN" dirty="0"/>
              <a:t>选定了表格或某一部分后，右键单击，在快捷菜单中选择删除的项目（表格、列、行，单元格）。</a:t>
            </a:r>
          </a:p>
          <a:p>
            <a:pPr lvl="0"/>
            <a:r>
              <a:rPr lang="zh-CN" altLang="zh-CN" dirty="0"/>
              <a:t>在如图</a:t>
            </a:r>
            <a:r>
              <a:rPr lang="en-US" altLang="zh-CN" dirty="0"/>
              <a:t>3-93</a:t>
            </a:r>
            <a:r>
              <a:rPr lang="zh-CN" altLang="zh-CN" dirty="0"/>
              <a:t>所示的</a:t>
            </a:r>
            <a:r>
              <a:rPr lang="en-US" altLang="zh-CN" dirty="0"/>
              <a:t>“</a:t>
            </a:r>
            <a:r>
              <a:rPr lang="zh-CN" altLang="zh-CN" dirty="0"/>
              <a:t>行和列</a:t>
            </a:r>
            <a:r>
              <a:rPr lang="en-US" altLang="zh-CN" dirty="0"/>
              <a:t>”</a:t>
            </a:r>
            <a:r>
              <a:rPr lang="zh-CN" altLang="zh-CN" dirty="0"/>
              <a:t>组中单击</a:t>
            </a:r>
            <a:r>
              <a:rPr lang="en-US" altLang="zh-CN" dirty="0"/>
              <a:t>“</a:t>
            </a:r>
            <a:r>
              <a:rPr lang="zh-CN" altLang="zh-CN" dirty="0"/>
              <a:t>删除</a:t>
            </a:r>
            <a:r>
              <a:rPr lang="en-US" altLang="zh-CN" dirty="0"/>
              <a:t>”</a:t>
            </a:r>
            <a:r>
              <a:rPr lang="zh-CN" altLang="zh-CN" dirty="0"/>
              <a:t>按钮</a:t>
            </a:r>
            <a:r>
              <a:rPr lang="en-US" altLang="zh-CN" dirty="0"/>
              <a:t> </a:t>
            </a:r>
            <a:r>
              <a:rPr lang="zh-CN" altLang="zh-CN" dirty="0"/>
              <a:t>，在出现的如图</a:t>
            </a:r>
            <a:r>
              <a:rPr lang="en-US" altLang="zh-CN" dirty="0"/>
              <a:t>3-94</a:t>
            </a:r>
            <a:r>
              <a:rPr lang="zh-CN" altLang="zh-CN" dirty="0"/>
              <a:t>所示的面板中单击相应按钮来完成。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0172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3.2.1  Word 2010</a:t>
            </a:r>
            <a:r>
              <a:rPr lang="zh-CN" altLang="zh-CN" b="1" dirty="0"/>
              <a:t>的启动和退出 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dirty="0" smtClean="0"/>
              <a:t>第</a:t>
            </a:r>
            <a:r>
              <a:rPr lang="en-US" altLang="zh-CN" b="1" dirty="0" smtClean="0"/>
              <a:t>3</a:t>
            </a:r>
            <a:r>
              <a:rPr lang="zh-CN" altLang="zh-CN" b="1" dirty="0" smtClean="0"/>
              <a:t>章 文字处理软件</a:t>
            </a:r>
            <a:r>
              <a:rPr lang="en-US" altLang="zh-CN" b="1" dirty="0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899592" y="1412776"/>
            <a:ext cx="7772400" cy="4572000"/>
          </a:xfrm>
        </p:spPr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</a:t>
            </a:r>
            <a:r>
              <a:rPr lang="en-US" altLang="zh-CN" dirty="0"/>
              <a:t>Word 2010</a:t>
            </a:r>
            <a:r>
              <a:rPr lang="zh-CN" altLang="zh-CN" dirty="0"/>
              <a:t>的</a:t>
            </a:r>
            <a:r>
              <a:rPr lang="zh-CN" altLang="zh-CN" dirty="0" smtClean="0"/>
              <a:t>启动</a:t>
            </a:r>
            <a:endParaRPr lang="en-US" altLang="zh-CN" dirty="0" smtClean="0"/>
          </a:p>
          <a:p>
            <a:r>
              <a:rPr lang="zh-CN" altLang="zh-CN" dirty="0" smtClean="0"/>
              <a:t>可以</a:t>
            </a:r>
            <a:r>
              <a:rPr lang="zh-CN" altLang="zh-CN" dirty="0"/>
              <a:t>用下列方法启动</a:t>
            </a:r>
            <a:r>
              <a:rPr lang="en-US" altLang="zh-CN" dirty="0"/>
              <a:t>Word 2010</a:t>
            </a:r>
            <a:r>
              <a:rPr lang="zh-CN" altLang="zh-CN" dirty="0"/>
              <a:t>：</a:t>
            </a:r>
          </a:p>
          <a:p>
            <a:pPr lvl="0"/>
            <a:r>
              <a:rPr lang="zh-CN" altLang="zh-CN" dirty="0"/>
              <a:t>利用</a:t>
            </a:r>
            <a:r>
              <a:rPr lang="en-US" altLang="zh-CN" dirty="0"/>
              <a:t>“</a:t>
            </a:r>
            <a:r>
              <a:rPr lang="zh-CN" altLang="zh-CN" dirty="0"/>
              <a:t>开始</a:t>
            </a:r>
            <a:r>
              <a:rPr lang="en-US" altLang="zh-CN" dirty="0"/>
              <a:t>”</a:t>
            </a:r>
            <a:r>
              <a:rPr lang="zh-CN" altLang="zh-CN" dirty="0"/>
              <a:t>菜单启动</a:t>
            </a:r>
            <a:r>
              <a:rPr lang="zh-CN" altLang="zh-CN" dirty="0" smtClean="0"/>
              <a:t>：</a:t>
            </a:r>
            <a:endParaRPr lang="en-US" altLang="zh-CN" dirty="0" smtClean="0"/>
          </a:p>
          <a:p>
            <a:pPr lvl="0"/>
            <a:r>
              <a:rPr lang="zh-CN" altLang="zh-CN" dirty="0" smtClean="0"/>
              <a:t>使用</a:t>
            </a:r>
            <a:r>
              <a:rPr lang="en-US" altLang="zh-CN" dirty="0"/>
              <a:t>Word 2010</a:t>
            </a:r>
            <a:r>
              <a:rPr lang="zh-CN" altLang="zh-CN" dirty="0" smtClean="0"/>
              <a:t>快捷方式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0"/>
            <a:r>
              <a:rPr lang="zh-CN" altLang="en-US" dirty="0"/>
              <a:t>操作</a:t>
            </a:r>
            <a:r>
              <a:rPr lang="zh-CN" altLang="en-US" dirty="0" smtClean="0"/>
              <a:t>步骤如下：</a:t>
            </a:r>
            <a:endParaRPr lang="zh-CN" altLang="en-US" dirty="0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321597276"/>
              </p:ext>
            </p:extLst>
          </p:nvPr>
        </p:nvGraphicFramePr>
        <p:xfrm>
          <a:off x="899592" y="3789040"/>
          <a:ext cx="7920880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998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3.6.3 </a:t>
            </a:r>
            <a:r>
              <a:rPr lang="zh-CN" altLang="zh-CN" b="1" dirty="0"/>
              <a:t>表格的</a:t>
            </a:r>
            <a:r>
              <a:rPr lang="zh-CN" altLang="zh-CN" b="1" dirty="0" smtClean="0"/>
              <a:t>修饰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70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78851663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644298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3.6.3 </a:t>
            </a:r>
            <a:r>
              <a:rPr lang="zh-CN" altLang="zh-CN" b="1" dirty="0"/>
              <a:t>表格的修饰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71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54504301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7958148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3.6.4 </a:t>
            </a:r>
            <a:r>
              <a:rPr lang="zh-CN" altLang="zh-CN" b="1" dirty="0"/>
              <a:t>表格的计算与排序 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72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3.22</a:t>
            </a:r>
            <a:r>
              <a:rPr lang="zh-CN" altLang="zh-CN" dirty="0"/>
              <a:t>】以表</a:t>
            </a:r>
            <a:r>
              <a:rPr lang="en-US" altLang="zh-CN" dirty="0"/>
              <a:t>3-7</a:t>
            </a:r>
            <a:r>
              <a:rPr lang="zh-CN" altLang="zh-CN" dirty="0"/>
              <a:t>为例，计算某中学初三（</a:t>
            </a:r>
            <a:r>
              <a:rPr lang="en-US" altLang="zh-CN" dirty="0"/>
              <a:t>1</a:t>
            </a:r>
            <a:r>
              <a:rPr lang="zh-CN" altLang="zh-CN" dirty="0"/>
              <a:t>）班期终考试成绩表最后两列的值。</a:t>
            </a:r>
          </a:p>
          <a:p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724218"/>
              </p:ext>
            </p:extLst>
          </p:nvPr>
        </p:nvGraphicFramePr>
        <p:xfrm>
          <a:off x="1979712" y="2636912"/>
          <a:ext cx="5688630" cy="28159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2733"/>
                <a:gridCol w="674086"/>
                <a:gridCol w="674086"/>
                <a:gridCol w="591880"/>
                <a:gridCol w="575440"/>
                <a:gridCol w="624763"/>
                <a:gridCol w="887821"/>
                <a:gridCol w="887821"/>
              </a:tblGrid>
              <a:tr h="3519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effectLst/>
                        </a:rPr>
                        <a:t>姓名</a:t>
                      </a:r>
                      <a:endParaRPr lang="zh-CN" sz="1600" b="1" kern="100" dirty="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数学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语文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英语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政治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物理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总分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0">
                          <a:effectLst/>
                        </a:rPr>
                        <a:t>平均分数</a:t>
                      </a:r>
                      <a:endParaRPr lang="zh-CN" sz="105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</a:tr>
              <a:tr h="3519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王申银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99.0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95.0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93.0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98.0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97.5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600" b="1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</a:tr>
              <a:tr h="3519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王自立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95.0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88.0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97.0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83.5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85.5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600" b="1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</a:tr>
              <a:tr h="3519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周春国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67.0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95.0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88.0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97.0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83.5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600" b="1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</a:tr>
              <a:tr h="3519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李</a:t>
                      </a:r>
                      <a:r>
                        <a:rPr lang="en-US" sz="1600" b="1" kern="0">
                          <a:effectLst/>
                        </a:rPr>
                        <a:t>   </a:t>
                      </a:r>
                      <a:r>
                        <a:rPr lang="zh-CN" sz="1600" b="1" kern="0">
                          <a:effectLst/>
                        </a:rPr>
                        <a:t>玲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85.5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95.0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97.5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88.0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78.0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600" b="1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</a:tr>
              <a:tr h="3519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郭卫华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69.0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76.0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66.0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90.0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66.0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600" b="1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</a:tr>
              <a:tr h="3519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郭建平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67.0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73.0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69.0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89.0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78.0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600" b="1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 dirty="0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</a:tr>
              <a:tr h="3519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>
                          <a:effectLst/>
                        </a:rPr>
                        <a:t>韩俊平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66.0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89.0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79.0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97.0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600" b="1" kern="0">
                          <a:effectLst/>
                        </a:rPr>
                        <a:t>67.0 </a:t>
                      </a:r>
                      <a:endParaRPr lang="zh-CN" sz="1600" b="1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600" b="1" dirty="0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sz="1000" dirty="0">
                        <a:solidFill>
                          <a:srgbClr val="943634"/>
                        </a:solidFill>
                        <a:effectLst/>
                        <a:latin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540617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73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zh-CN" dirty="0"/>
              <a:t>方法</a:t>
            </a:r>
            <a:r>
              <a:rPr lang="en-US" altLang="zh-CN" dirty="0"/>
              <a:t>1</a:t>
            </a:r>
            <a:r>
              <a:rPr lang="zh-CN" altLang="zh-CN" dirty="0"/>
              <a:t>：利用函数求</a:t>
            </a:r>
            <a:r>
              <a:rPr lang="en-US" altLang="zh-CN" dirty="0"/>
              <a:t>“</a:t>
            </a:r>
            <a:r>
              <a:rPr lang="zh-CN" altLang="zh-CN" dirty="0"/>
              <a:t>总计</a:t>
            </a:r>
            <a:r>
              <a:rPr lang="en-US" altLang="zh-CN" dirty="0"/>
              <a:t>”</a:t>
            </a:r>
            <a:r>
              <a:rPr lang="zh-CN" altLang="zh-CN" dirty="0"/>
              <a:t>值：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）单击存放总分的单元格：</a:t>
            </a:r>
            <a:r>
              <a:rPr lang="en-US" altLang="zh-CN" dirty="0"/>
              <a:t>G2</a:t>
            </a:r>
            <a:r>
              <a:rPr lang="zh-CN" altLang="zh-CN" dirty="0"/>
              <a:t>（即第</a:t>
            </a:r>
            <a:r>
              <a:rPr lang="en-US" altLang="zh-CN" dirty="0"/>
              <a:t>2</a:t>
            </a:r>
            <a:r>
              <a:rPr lang="zh-CN" altLang="zh-CN" dirty="0"/>
              <a:t>行第</a:t>
            </a:r>
            <a:r>
              <a:rPr lang="en-US" altLang="zh-CN" dirty="0"/>
              <a:t>7</a:t>
            </a:r>
            <a:r>
              <a:rPr lang="zh-CN" altLang="zh-CN" dirty="0"/>
              <a:t>列）。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）选择</a:t>
            </a:r>
            <a:r>
              <a:rPr lang="en-US" altLang="zh-CN" dirty="0"/>
              <a:t>“</a:t>
            </a:r>
            <a:r>
              <a:rPr lang="zh-CN" altLang="zh-CN" dirty="0"/>
              <a:t>表格工具</a:t>
            </a:r>
            <a:r>
              <a:rPr lang="en-US" altLang="zh-CN" dirty="0"/>
              <a:t>”</a:t>
            </a:r>
            <a:r>
              <a:rPr lang="zh-CN" altLang="zh-CN" dirty="0"/>
              <a:t>中的</a:t>
            </a:r>
            <a:r>
              <a:rPr lang="en-US" altLang="zh-CN" dirty="0"/>
              <a:t>“</a:t>
            </a:r>
            <a:r>
              <a:rPr lang="zh-CN" altLang="zh-CN" dirty="0"/>
              <a:t>布局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数据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公式</a:t>
            </a:r>
            <a:r>
              <a:rPr lang="en-US" altLang="zh-CN" dirty="0"/>
              <a:t>”</a:t>
            </a:r>
            <a:r>
              <a:rPr lang="zh-CN" altLang="zh-CN" dirty="0"/>
              <a:t>按钮，弹出</a:t>
            </a:r>
            <a:r>
              <a:rPr lang="en-US" altLang="zh-CN" dirty="0"/>
              <a:t>“</a:t>
            </a:r>
            <a:r>
              <a:rPr lang="zh-CN" altLang="zh-CN" dirty="0"/>
              <a:t>公式</a:t>
            </a:r>
            <a:r>
              <a:rPr lang="en-US" altLang="zh-CN" dirty="0"/>
              <a:t>”</a:t>
            </a:r>
            <a:r>
              <a:rPr lang="zh-CN" altLang="zh-CN" dirty="0"/>
              <a:t>对话框，如图</a:t>
            </a:r>
            <a:r>
              <a:rPr lang="en-US" altLang="zh-CN" dirty="0"/>
              <a:t>3-106</a:t>
            </a:r>
            <a:r>
              <a:rPr lang="zh-CN" altLang="zh-CN" dirty="0"/>
              <a:t>所示。</a:t>
            </a:r>
          </a:p>
          <a:p>
            <a:r>
              <a:rPr lang="en-US" altLang="zh-CN" dirty="0"/>
              <a:t>  </a:t>
            </a:r>
            <a:endParaRPr lang="zh-CN" altLang="zh-CN" dirty="0"/>
          </a:p>
          <a:p>
            <a:r>
              <a:rPr lang="zh-CN" altLang="zh-CN" dirty="0"/>
              <a:t>图</a:t>
            </a:r>
            <a:r>
              <a:rPr lang="en-US" altLang="zh-CN" dirty="0"/>
              <a:t>3-106 “</a:t>
            </a:r>
            <a:r>
              <a:rPr lang="zh-CN" altLang="zh-CN" dirty="0"/>
              <a:t>公式</a:t>
            </a:r>
            <a:r>
              <a:rPr lang="en-US" altLang="zh-CN" dirty="0"/>
              <a:t>”</a:t>
            </a:r>
            <a:r>
              <a:rPr lang="zh-CN" altLang="zh-CN" dirty="0"/>
              <a:t>对话框（求和） </a:t>
            </a:r>
            <a:r>
              <a:rPr lang="en-US" altLang="zh-CN" dirty="0"/>
              <a:t>  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）在</a:t>
            </a:r>
            <a:r>
              <a:rPr lang="en-US" altLang="zh-CN" dirty="0"/>
              <a:t>“</a:t>
            </a:r>
            <a:r>
              <a:rPr lang="zh-CN" altLang="zh-CN" dirty="0"/>
              <a:t>公式</a:t>
            </a:r>
            <a:r>
              <a:rPr lang="en-US" altLang="zh-CN" dirty="0"/>
              <a:t>”</a:t>
            </a:r>
            <a:r>
              <a:rPr lang="zh-CN" altLang="zh-CN" dirty="0"/>
              <a:t>文本框中输入</a:t>
            </a:r>
            <a:r>
              <a:rPr lang="en-US" altLang="zh-CN" dirty="0"/>
              <a:t>=SUM(LEFT)</a:t>
            </a:r>
            <a:r>
              <a:rPr lang="zh-CN" altLang="zh-CN" dirty="0"/>
              <a:t>，也可以在</a:t>
            </a:r>
            <a:r>
              <a:rPr lang="en-US" altLang="zh-CN" dirty="0"/>
              <a:t>“</a:t>
            </a:r>
            <a:r>
              <a:rPr lang="zh-CN" altLang="zh-CN" dirty="0"/>
              <a:t>粘贴函数</a:t>
            </a:r>
            <a:r>
              <a:rPr lang="en-US" altLang="zh-CN" dirty="0"/>
              <a:t>”</a:t>
            </a:r>
            <a:r>
              <a:rPr lang="zh-CN" altLang="zh-CN" dirty="0"/>
              <a:t>列表中选择所需的函数。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）在</a:t>
            </a:r>
            <a:r>
              <a:rPr lang="en-US" altLang="zh-CN" dirty="0"/>
              <a:t>“</a:t>
            </a:r>
            <a:r>
              <a:rPr lang="zh-CN" altLang="zh-CN" dirty="0"/>
              <a:t>编号格式</a:t>
            </a:r>
            <a:r>
              <a:rPr lang="en-US" altLang="zh-CN" dirty="0"/>
              <a:t>”</a:t>
            </a:r>
            <a:r>
              <a:rPr lang="zh-CN" altLang="zh-CN" dirty="0"/>
              <a:t>列表中选择</a:t>
            </a:r>
            <a:r>
              <a:rPr lang="en-US" altLang="zh-CN" dirty="0"/>
              <a:t>“0”</a:t>
            </a:r>
            <a:r>
              <a:rPr lang="zh-CN" altLang="zh-CN" dirty="0"/>
              <a:t>格式，表明数据将保留</a:t>
            </a:r>
            <a:r>
              <a:rPr lang="en-US" altLang="zh-CN" dirty="0"/>
              <a:t>0</a:t>
            </a:r>
            <a:r>
              <a:rPr lang="zh-CN" altLang="zh-CN" dirty="0"/>
              <a:t>位小数。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）单击</a:t>
            </a:r>
            <a:r>
              <a:rPr lang="en-US" altLang="zh-CN" dirty="0"/>
              <a:t>“</a:t>
            </a:r>
            <a:r>
              <a:rPr lang="zh-CN" altLang="zh-CN" dirty="0"/>
              <a:t>确定</a:t>
            </a:r>
            <a:r>
              <a:rPr lang="en-US" altLang="zh-CN" dirty="0"/>
              <a:t>”</a:t>
            </a:r>
            <a:r>
              <a:rPr lang="zh-CN" altLang="zh-CN" dirty="0"/>
              <a:t>按钮，公式所在单元格的值就被计算出来了。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002228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 </a:t>
            </a:r>
            <a:r>
              <a:rPr lang="zh-CN" altLang="zh-CN" dirty="0"/>
              <a:t>表格</a:t>
            </a:r>
            <a:r>
              <a:rPr lang="zh-CN" altLang="zh-CN" dirty="0" smtClean="0"/>
              <a:t>排序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74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【例</a:t>
            </a:r>
            <a:r>
              <a:rPr lang="en-US" altLang="zh-CN" dirty="0"/>
              <a:t>3.23</a:t>
            </a:r>
            <a:r>
              <a:rPr lang="zh-CN" altLang="zh-CN" dirty="0"/>
              <a:t>】以表</a:t>
            </a:r>
            <a:r>
              <a:rPr lang="en-US" altLang="zh-CN" dirty="0"/>
              <a:t>3-7</a:t>
            </a:r>
            <a:r>
              <a:rPr lang="zh-CN" altLang="zh-CN" dirty="0"/>
              <a:t>为例，按数学成绩降序排序，如果数学成绩相同按语文成绩降序排列。排序样文如表</a:t>
            </a:r>
            <a:r>
              <a:rPr lang="en-US" altLang="zh-CN" dirty="0"/>
              <a:t>3-8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577516"/>
              </p:ext>
            </p:extLst>
          </p:nvPr>
        </p:nvGraphicFramePr>
        <p:xfrm>
          <a:off x="2267744" y="2708920"/>
          <a:ext cx="5472608" cy="33843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0725"/>
                <a:gridCol w="942760"/>
                <a:gridCol w="942760"/>
                <a:gridCol w="827790"/>
                <a:gridCol w="804796"/>
                <a:gridCol w="873777"/>
              </a:tblGrid>
              <a:tr h="423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姓名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数学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语文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英语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政治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物理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</a:tr>
              <a:tr h="423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王申银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99.0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95.0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93.0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98.0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97.5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</a:tr>
              <a:tr h="423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王自立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95.0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88.0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97.0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83.5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85.5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</a:tr>
              <a:tr h="423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李</a:t>
                      </a:r>
                      <a:r>
                        <a:rPr lang="en-US" sz="1800" kern="0">
                          <a:effectLst/>
                        </a:rPr>
                        <a:t>   </a:t>
                      </a:r>
                      <a:r>
                        <a:rPr lang="zh-CN" sz="1800" kern="0">
                          <a:effectLst/>
                        </a:rPr>
                        <a:t>玲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85.5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95.0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97.5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88.0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78.0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</a:tr>
              <a:tr h="423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郭卫华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69.0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76.0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66.0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90.0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66.0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</a:tr>
              <a:tr h="423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周春国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67.0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95.0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88.0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97.0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83.5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</a:tr>
              <a:tr h="423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>
                          <a:effectLst/>
                        </a:rPr>
                        <a:t>郭建平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67.0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73.0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69.0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89.0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78.0 </a:t>
                      </a:r>
                      <a:endParaRPr lang="zh-CN" sz="1800" kern="10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</a:tr>
              <a:tr h="423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韩俊平</a:t>
                      </a:r>
                      <a:endParaRPr lang="zh-CN" sz="1800" kern="100" dirty="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66.0 </a:t>
                      </a:r>
                      <a:endParaRPr lang="zh-CN" sz="1800" kern="100" dirty="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89.0 </a:t>
                      </a:r>
                      <a:endParaRPr lang="zh-CN" sz="1800" kern="100" dirty="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79.0 </a:t>
                      </a:r>
                      <a:endParaRPr lang="zh-CN" sz="1800" kern="100" dirty="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97.0 </a:t>
                      </a:r>
                      <a:endParaRPr lang="zh-CN" sz="1800" kern="100" dirty="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67.0 </a:t>
                      </a:r>
                      <a:endParaRPr lang="zh-CN" sz="1800" kern="100" dirty="0">
                        <a:solidFill>
                          <a:srgbClr val="943634"/>
                        </a:solidFill>
                        <a:effectLst/>
                        <a:latin typeface="Calibri"/>
                        <a:ea typeface="宋体"/>
                        <a:cs typeface="黑体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57818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75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2701280"/>
          </a:xfrm>
        </p:spPr>
        <p:txBody>
          <a:bodyPr/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）将插入点定位在选定表格中。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）选择</a:t>
            </a:r>
            <a:r>
              <a:rPr lang="en-US" altLang="zh-CN" dirty="0"/>
              <a:t>“</a:t>
            </a:r>
            <a:r>
              <a:rPr lang="zh-CN" altLang="zh-CN" dirty="0"/>
              <a:t>表格工具</a:t>
            </a:r>
            <a:r>
              <a:rPr lang="en-US" altLang="zh-CN" dirty="0"/>
              <a:t>”</a:t>
            </a:r>
            <a:r>
              <a:rPr lang="zh-CN" altLang="zh-CN" dirty="0"/>
              <a:t>中的</a:t>
            </a:r>
            <a:r>
              <a:rPr lang="en-US" altLang="zh-CN" dirty="0"/>
              <a:t>“</a:t>
            </a:r>
            <a:r>
              <a:rPr lang="zh-CN" altLang="zh-CN" dirty="0"/>
              <a:t>布局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数据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排序</a:t>
            </a:r>
            <a:r>
              <a:rPr lang="en-US" altLang="zh-CN" dirty="0"/>
              <a:t>”</a:t>
            </a:r>
            <a:r>
              <a:rPr lang="zh-CN" altLang="zh-CN" dirty="0"/>
              <a:t>按钮，弹出</a:t>
            </a:r>
            <a:r>
              <a:rPr lang="en-US" altLang="zh-CN" dirty="0"/>
              <a:t>“</a:t>
            </a:r>
            <a:r>
              <a:rPr lang="zh-CN" altLang="zh-CN" dirty="0"/>
              <a:t>排序</a:t>
            </a:r>
            <a:r>
              <a:rPr lang="en-US" altLang="zh-CN" dirty="0"/>
              <a:t>”</a:t>
            </a:r>
            <a:r>
              <a:rPr lang="zh-CN" altLang="zh-CN" dirty="0"/>
              <a:t>对话框</a:t>
            </a:r>
            <a:r>
              <a:rPr lang="zh-CN" altLang="zh-CN" dirty="0" smtClean="0"/>
              <a:t>，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）选择</a:t>
            </a:r>
            <a:r>
              <a:rPr lang="en-US" altLang="zh-CN" dirty="0"/>
              <a:t>“</a:t>
            </a:r>
            <a:r>
              <a:rPr lang="zh-CN" altLang="zh-CN" dirty="0"/>
              <a:t>有标题行</a:t>
            </a:r>
            <a:r>
              <a:rPr lang="en-US" altLang="zh-CN" dirty="0"/>
              <a:t>”</a:t>
            </a:r>
            <a:r>
              <a:rPr lang="zh-CN" altLang="zh-CN" dirty="0"/>
              <a:t>，在</a:t>
            </a:r>
            <a:r>
              <a:rPr lang="en-US" altLang="zh-CN" dirty="0"/>
              <a:t>“</a:t>
            </a:r>
            <a:r>
              <a:rPr lang="zh-CN" altLang="zh-CN" dirty="0"/>
              <a:t>主要关键字</a:t>
            </a:r>
            <a:r>
              <a:rPr lang="en-US" altLang="zh-CN" dirty="0"/>
              <a:t>”</a:t>
            </a:r>
            <a:r>
              <a:rPr lang="zh-CN" altLang="zh-CN" dirty="0"/>
              <a:t>列表中，选择</a:t>
            </a:r>
            <a:r>
              <a:rPr lang="en-US" altLang="zh-CN" dirty="0"/>
              <a:t>“</a:t>
            </a:r>
            <a:r>
              <a:rPr lang="zh-CN" altLang="zh-CN" dirty="0"/>
              <a:t>数学</a:t>
            </a:r>
            <a:r>
              <a:rPr lang="en-US" altLang="zh-CN" dirty="0"/>
              <a:t>”</a:t>
            </a:r>
            <a:r>
              <a:rPr lang="zh-CN" altLang="zh-CN" dirty="0"/>
              <a:t>、排序方式为</a:t>
            </a:r>
            <a:r>
              <a:rPr lang="en-US" altLang="zh-CN" dirty="0"/>
              <a:t>“</a:t>
            </a:r>
            <a:r>
              <a:rPr lang="zh-CN" altLang="zh-CN" dirty="0"/>
              <a:t>降序</a:t>
            </a:r>
            <a:r>
              <a:rPr lang="en-US" altLang="zh-CN" dirty="0"/>
              <a:t>”</a:t>
            </a:r>
            <a:r>
              <a:rPr lang="zh-CN" altLang="zh-CN" dirty="0"/>
              <a:t>，在</a:t>
            </a:r>
            <a:r>
              <a:rPr lang="en-US" altLang="zh-CN" dirty="0"/>
              <a:t>“</a:t>
            </a:r>
            <a:r>
              <a:rPr lang="zh-CN" altLang="zh-CN" dirty="0"/>
              <a:t>次要关键字</a:t>
            </a:r>
            <a:r>
              <a:rPr lang="en-US" altLang="zh-CN" dirty="0"/>
              <a:t>”</a:t>
            </a:r>
            <a:r>
              <a:rPr lang="zh-CN" altLang="zh-CN" dirty="0"/>
              <a:t>列表中，选择</a:t>
            </a:r>
            <a:r>
              <a:rPr lang="en-US" altLang="zh-CN" dirty="0"/>
              <a:t>“</a:t>
            </a:r>
            <a:r>
              <a:rPr lang="zh-CN" altLang="zh-CN" dirty="0"/>
              <a:t>语文</a:t>
            </a:r>
            <a:r>
              <a:rPr lang="en-US" altLang="zh-CN" dirty="0"/>
              <a:t>”</a:t>
            </a:r>
            <a:r>
              <a:rPr lang="zh-CN" altLang="zh-CN" dirty="0"/>
              <a:t>、排序方式为</a:t>
            </a:r>
            <a:r>
              <a:rPr lang="en-US" altLang="zh-CN" dirty="0"/>
              <a:t>“</a:t>
            </a:r>
            <a:r>
              <a:rPr lang="zh-CN" altLang="zh-CN" dirty="0"/>
              <a:t>降序</a:t>
            </a:r>
            <a:r>
              <a:rPr lang="en-US" altLang="zh-CN" dirty="0"/>
              <a:t>”</a:t>
            </a:r>
            <a:r>
              <a:rPr lang="zh-CN" altLang="zh-CN" dirty="0"/>
              <a:t>单击</a:t>
            </a:r>
            <a:r>
              <a:rPr lang="en-US" altLang="zh-CN" dirty="0"/>
              <a:t>“</a:t>
            </a:r>
            <a:r>
              <a:rPr lang="zh-CN" altLang="zh-CN" dirty="0"/>
              <a:t>确定</a:t>
            </a:r>
            <a:r>
              <a:rPr lang="en-US" altLang="zh-CN" dirty="0"/>
              <a:t>”</a:t>
            </a:r>
            <a:r>
              <a:rPr lang="zh-CN" altLang="zh-CN" dirty="0"/>
              <a:t>按钮。</a:t>
            </a:r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005064"/>
            <a:ext cx="5184576" cy="2519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22425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3.7.1  </a:t>
            </a:r>
            <a:r>
              <a:rPr lang="zh-CN" altLang="zh-CN" b="1" dirty="0"/>
              <a:t>目录与</a:t>
            </a:r>
            <a:r>
              <a:rPr lang="zh-CN" altLang="zh-CN" b="1" dirty="0" smtClean="0"/>
              <a:t>索引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76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zh-CN" dirty="0"/>
              <a:t>．编制目录</a:t>
            </a:r>
            <a:endParaRPr lang="zh-CN" altLang="zh-CN" b="1" dirty="0"/>
          </a:p>
          <a:p>
            <a:endParaRPr lang="zh-CN" altLang="en-US" dirty="0"/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716277620"/>
              </p:ext>
            </p:extLst>
          </p:nvPr>
        </p:nvGraphicFramePr>
        <p:xfrm>
          <a:off x="1691680" y="1628800"/>
          <a:ext cx="6624736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443078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3.7.2  </a:t>
            </a:r>
            <a:r>
              <a:rPr lang="zh-CN" altLang="zh-CN" b="1" dirty="0"/>
              <a:t>脚注与尾</a:t>
            </a:r>
            <a:r>
              <a:rPr lang="zh-CN" altLang="zh-CN" b="1" dirty="0" smtClean="0"/>
              <a:t>注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77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脚注和尾注由两个相关联的部分组成：注释引用标记和其对应的注释文本。注释引用标记通常以上标的形式显示在正文中。插入脚注和尾注的步骤是：</a:t>
            </a:r>
          </a:p>
          <a:p>
            <a:pPr lvl="0"/>
            <a:r>
              <a:rPr lang="en-US" altLang="zh-CN" dirty="0" smtClean="0"/>
              <a:t>(1)</a:t>
            </a:r>
            <a:r>
              <a:rPr lang="zh-CN" altLang="zh-CN" dirty="0" smtClean="0"/>
              <a:t>定位</a:t>
            </a:r>
            <a:r>
              <a:rPr lang="zh-CN" altLang="zh-CN" dirty="0"/>
              <a:t>插入点到插入脚注或尾注的位置。</a:t>
            </a:r>
          </a:p>
          <a:p>
            <a:pPr lvl="0"/>
            <a:r>
              <a:rPr lang="en-US" altLang="zh-CN" dirty="0" smtClean="0"/>
              <a:t>(2)</a:t>
            </a:r>
            <a:r>
              <a:rPr lang="zh-CN" altLang="zh-CN" dirty="0" smtClean="0"/>
              <a:t>选择</a:t>
            </a:r>
            <a:r>
              <a:rPr lang="en-US" altLang="zh-CN" dirty="0"/>
              <a:t>“</a:t>
            </a:r>
            <a:r>
              <a:rPr lang="zh-CN" altLang="zh-CN" dirty="0"/>
              <a:t>引用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脚注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</a:t>
            </a:r>
            <a:r>
              <a:rPr lang="zh-CN" altLang="zh-CN" dirty="0"/>
              <a:t>对话框起动器，弹出</a:t>
            </a:r>
            <a:r>
              <a:rPr lang="en-US" altLang="zh-CN" dirty="0"/>
              <a:t>“</a:t>
            </a:r>
            <a:r>
              <a:rPr lang="zh-CN" altLang="zh-CN" dirty="0"/>
              <a:t>脚注和尾注</a:t>
            </a:r>
            <a:r>
              <a:rPr lang="en-US" altLang="zh-CN" dirty="0"/>
              <a:t>”</a:t>
            </a:r>
            <a:r>
              <a:rPr lang="zh-CN" altLang="zh-CN" dirty="0"/>
              <a:t>对话框，如图</a:t>
            </a:r>
            <a:r>
              <a:rPr lang="en-US" altLang="zh-CN" dirty="0"/>
              <a:t>3-113</a:t>
            </a:r>
            <a:r>
              <a:rPr lang="zh-CN" altLang="zh-CN" dirty="0"/>
              <a:t>所示。</a:t>
            </a:r>
          </a:p>
          <a:p>
            <a:r>
              <a:rPr lang="en-US" altLang="zh-CN" dirty="0" smtClean="0"/>
              <a:t>(3)</a:t>
            </a:r>
            <a:r>
              <a:rPr lang="zh-CN" altLang="zh-CN" dirty="0" smtClean="0"/>
              <a:t>若</a:t>
            </a:r>
            <a:r>
              <a:rPr lang="zh-CN" altLang="zh-CN" dirty="0"/>
              <a:t>选中</a:t>
            </a:r>
            <a:r>
              <a:rPr lang="en-US" altLang="zh-CN" dirty="0"/>
              <a:t>“</a:t>
            </a:r>
            <a:r>
              <a:rPr lang="zh-CN" altLang="zh-CN" dirty="0"/>
              <a:t>脚注</a:t>
            </a:r>
            <a:r>
              <a:rPr lang="en-US" altLang="zh-CN" dirty="0"/>
              <a:t>”</a:t>
            </a:r>
            <a:r>
              <a:rPr lang="zh-CN" altLang="zh-CN" dirty="0"/>
              <a:t>单选按钮后，则可以插入脚注，若选中</a:t>
            </a:r>
            <a:r>
              <a:rPr lang="en-US" altLang="zh-CN" dirty="0"/>
              <a:t>“</a:t>
            </a:r>
            <a:r>
              <a:rPr lang="zh-CN" altLang="zh-CN" dirty="0"/>
              <a:t>尾注</a:t>
            </a:r>
            <a:r>
              <a:rPr lang="en-US" altLang="zh-CN" dirty="0"/>
              <a:t>”</a:t>
            </a:r>
            <a:r>
              <a:rPr lang="zh-CN" altLang="zh-CN" dirty="0"/>
              <a:t>单选按钮后，则可以插入尾注。</a:t>
            </a:r>
          </a:p>
          <a:p>
            <a:r>
              <a:rPr lang="en-US" altLang="zh-CN" dirty="0" smtClean="0"/>
              <a:t>(4)</a:t>
            </a:r>
            <a:r>
              <a:rPr lang="zh-CN" altLang="zh-CN" dirty="0" smtClean="0"/>
              <a:t>单击</a:t>
            </a:r>
            <a:r>
              <a:rPr lang="en-US" altLang="zh-CN" dirty="0"/>
              <a:t>“</a:t>
            </a:r>
            <a:r>
              <a:rPr lang="zh-CN" altLang="zh-CN" dirty="0"/>
              <a:t>确定</a:t>
            </a:r>
            <a:r>
              <a:rPr lang="en-US" altLang="zh-CN" dirty="0"/>
              <a:t>”</a:t>
            </a:r>
            <a:r>
              <a:rPr lang="zh-CN" altLang="zh-CN" dirty="0"/>
              <a:t>按钮后，就可以在出现的编辑框中输入注释文本。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544747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3.7.3  </a:t>
            </a:r>
            <a:r>
              <a:rPr lang="zh-CN" altLang="zh-CN" dirty="0"/>
              <a:t>批注与修订的应用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78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45035342"/>
              </p:ext>
            </p:extLst>
          </p:nvPr>
        </p:nvGraphicFramePr>
        <p:xfrm>
          <a:off x="1043608" y="2204864"/>
          <a:ext cx="6120680" cy="3310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886808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3.7.4  </a:t>
            </a:r>
            <a:r>
              <a:rPr lang="zh-CN" altLang="zh-CN" b="1" dirty="0"/>
              <a:t>中</a:t>
            </a:r>
            <a:r>
              <a:rPr lang="en-US" altLang="zh-CN" b="1" dirty="0"/>
              <a:t>/</a:t>
            </a:r>
            <a:r>
              <a:rPr lang="zh-CN" altLang="zh-CN" b="1" dirty="0"/>
              <a:t>英文和英</a:t>
            </a:r>
            <a:r>
              <a:rPr lang="en-US" altLang="zh-CN" b="1" dirty="0"/>
              <a:t>/</a:t>
            </a:r>
            <a:r>
              <a:rPr lang="zh-CN" altLang="zh-CN" b="1" dirty="0"/>
              <a:t>中文在线翻译 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79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具体操作步骤是：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）首先在</a:t>
            </a:r>
            <a:r>
              <a:rPr lang="en-US" altLang="zh-CN" dirty="0"/>
              <a:t>Word 2010</a:t>
            </a:r>
            <a:r>
              <a:rPr lang="zh-CN" altLang="zh-CN" dirty="0"/>
              <a:t>中打开文档页面，选择</a:t>
            </a:r>
            <a:r>
              <a:rPr lang="en-US" altLang="zh-CN" dirty="0"/>
              <a:t>“</a:t>
            </a:r>
            <a:r>
              <a:rPr lang="zh-CN" altLang="zh-CN" dirty="0"/>
              <a:t>审阅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语言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翻译</a:t>
            </a:r>
            <a:r>
              <a:rPr lang="en-US" altLang="zh-CN" dirty="0"/>
              <a:t>”</a:t>
            </a:r>
            <a:r>
              <a:rPr lang="zh-CN" altLang="zh-CN" dirty="0"/>
              <a:t>按钮</a:t>
            </a:r>
            <a:r>
              <a:rPr lang="en-US" altLang="zh-CN" dirty="0"/>
              <a:t> </a:t>
            </a:r>
            <a:r>
              <a:rPr lang="zh-CN" altLang="zh-CN" dirty="0"/>
              <a:t>，弹出如图</a:t>
            </a:r>
            <a:r>
              <a:rPr lang="en-US" altLang="zh-CN" dirty="0"/>
              <a:t>3-115</a:t>
            </a:r>
            <a:r>
              <a:rPr lang="zh-CN" altLang="zh-CN" dirty="0"/>
              <a:t>所示的菜单，并在菜单中选择</a:t>
            </a:r>
            <a:r>
              <a:rPr lang="en-US" altLang="zh-CN" dirty="0"/>
              <a:t>“</a:t>
            </a:r>
            <a:r>
              <a:rPr lang="zh-CN" altLang="zh-CN" dirty="0"/>
              <a:t>翻译屏幕提示</a:t>
            </a:r>
            <a:r>
              <a:rPr lang="en-US" altLang="zh-CN" dirty="0"/>
              <a:t>”</a:t>
            </a:r>
            <a:r>
              <a:rPr lang="zh-CN" altLang="zh-CN" dirty="0"/>
              <a:t>命令。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）再次单击</a:t>
            </a:r>
            <a:r>
              <a:rPr lang="en-US" altLang="zh-CN" dirty="0"/>
              <a:t>“</a:t>
            </a:r>
            <a:r>
              <a:rPr lang="zh-CN" altLang="zh-CN" dirty="0"/>
              <a:t>翻译</a:t>
            </a:r>
            <a:r>
              <a:rPr lang="en-US" altLang="zh-CN" dirty="0"/>
              <a:t>”</a:t>
            </a:r>
            <a:r>
              <a:rPr lang="zh-CN" altLang="zh-CN" dirty="0"/>
              <a:t>按钮，在菜单中选择</a:t>
            </a:r>
            <a:r>
              <a:rPr lang="en-US" altLang="zh-CN" dirty="0"/>
              <a:t>“</a:t>
            </a:r>
            <a:r>
              <a:rPr lang="zh-CN" altLang="zh-CN" dirty="0"/>
              <a:t>选择转换语言</a:t>
            </a:r>
            <a:r>
              <a:rPr lang="en-US" altLang="zh-CN" dirty="0"/>
              <a:t>”</a:t>
            </a:r>
            <a:r>
              <a:rPr lang="zh-CN" altLang="zh-CN" dirty="0"/>
              <a:t>命令，弹出如图</a:t>
            </a:r>
            <a:r>
              <a:rPr lang="en-US" altLang="zh-CN" dirty="0"/>
              <a:t>3-116</a:t>
            </a:r>
            <a:r>
              <a:rPr lang="zh-CN" altLang="zh-CN" dirty="0"/>
              <a:t>所示的对话框。在</a:t>
            </a:r>
            <a:r>
              <a:rPr lang="en-US" altLang="zh-CN" dirty="0"/>
              <a:t>“</a:t>
            </a:r>
            <a:r>
              <a:rPr lang="zh-CN" altLang="zh-CN" dirty="0"/>
              <a:t>翻译语言选项</a:t>
            </a:r>
            <a:r>
              <a:rPr lang="en-US" altLang="zh-CN" dirty="0"/>
              <a:t>”</a:t>
            </a:r>
            <a:r>
              <a:rPr lang="zh-CN" altLang="zh-CN" dirty="0"/>
              <a:t>对话框的</a:t>
            </a:r>
            <a:r>
              <a:rPr lang="en-US" altLang="zh-CN" dirty="0"/>
              <a:t>“</a:t>
            </a:r>
            <a:r>
              <a:rPr lang="zh-CN" altLang="zh-CN" dirty="0"/>
              <a:t>选择翻译屏幕提示语言</a:t>
            </a:r>
            <a:r>
              <a:rPr lang="en-US" altLang="zh-CN" dirty="0"/>
              <a:t>”</a:t>
            </a:r>
            <a:r>
              <a:rPr lang="zh-CN" altLang="zh-CN" dirty="0"/>
              <a:t>区单击</a:t>
            </a:r>
            <a:r>
              <a:rPr lang="en-US" altLang="zh-CN" dirty="0"/>
              <a:t>“</a:t>
            </a:r>
            <a:r>
              <a:rPr lang="zh-CN" altLang="zh-CN" dirty="0"/>
              <a:t>翻译为</a:t>
            </a:r>
            <a:r>
              <a:rPr lang="en-US" altLang="zh-CN" dirty="0"/>
              <a:t>”</a:t>
            </a:r>
            <a:r>
              <a:rPr lang="zh-CN" altLang="zh-CN" dirty="0"/>
              <a:t>下三角按钮。在列表中选择</a:t>
            </a:r>
            <a:r>
              <a:rPr lang="en-US" altLang="zh-CN" dirty="0"/>
              <a:t>“</a:t>
            </a:r>
            <a:r>
              <a:rPr lang="zh-CN" altLang="zh-CN" dirty="0"/>
              <a:t>中文（中国）</a:t>
            </a:r>
            <a:r>
              <a:rPr lang="en-US" altLang="zh-CN" dirty="0"/>
              <a:t>”</a:t>
            </a:r>
            <a:r>
              <a:rPr lang="zh-CN" altLang="zh-CN" dirty="0"/>
              <a:t>选项，单击</a:t>
            </a:r>
            <a:r>
              <a:rPr lang="en-US" altLang="zh-CN" dirty="0"/>
              <a:t>“</a:t>
            </a:r>
            <a:r>
              <a:rPr lang="zh-CN" altLang="zh-CN" dirty="0"/>
              <a:t>确定</a:t>
            </a:r>
            <a:r>
              <a:rPr lang="en-US" altLang="zh-CN" dirty="0"/>
              <a:t>”</a:t>
            </a:r>
            <a:r>
              <a:rPr lang="zh-CN" altLang="zh-CN" dirty="0"/>
              <a:t>按钮。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24189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772400" cy="1143000"/>
          </a:xfrm>
        </p:spPr>
        <p:txBody>
          <a:bodyPr>
            <a:normAutofit/>
          </a:bodyPr>
          <a:lstStyle/>
          <a:p>
            <a:r>
              <a:rPr lang="en-US" altLang="zh-CN" b="1" dirty="0"/>
              <a:t>2.Word 2010</a:t>
            </a:r>
            <a:r>
              <a:rPr lang="zh-CN" altLang="zh-CN" b="1" dirty="0"/>
              <a:t>的</a:t>
            </a:r>
            <a:r>
              <a:rPr lang="zh-CN" altLang="zh-CN" b="1" dirty="0" smtClean="0"/>
              <a:t>退出</a:t>
            </a:r>
            <a:endParaRPr lang="zh-CN" altLang="en-US" b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b="1" smtClean="0"/>
              <a:t>8</a:t>
            </a:fld>
            <a:endParaRPr lang="zh-CN" altLang="en-US" b="1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683568" y="1447800"/>
            <a:ext cx="8003232" cy="4572000"/>
          </a:xfrm>
        </p:spPr>
        <p:txBody>
          <a:bodyPr/>
          <a:lstStyle/>
          <a:p>
            <a:r>
              <a:rPr lang="zh-CN" altLang="zh-CN" b="1" dirty="0" smtClean="0"/>
              <a:t>关闭</a:t>
            </a:r>
            <a:r>
              <a:rPr lang="en-US" altLang="zh-CN" b="1" dirty="0"/>
              <a:t>Word</a:t>
            </a:r>
            <a:r>
              <a:rPr lang="zh-CN" altLang="zh-CN" b="1" dirty="0"/>
              <a:t>应用程序</a:t>
            </a:r>
            <a:r>
              <a:rPr lang="zh-CN" altLang="zh-CN" b="1" dirty="0" smtClean="0"/>
              <a:t>窗口使用</a:t>
            </a:r>
            <a:r>
              <a:rPr lang="zh-CN" altLang="zh-CN" b="1" dirty="0"/>
              <a:t>下列</a:t>
            </a:r>
            <a:r>
              <a:rPr lang="en-US" altLang="zh-CN" b="1" dirty="0"/>
              <a:t>5</a:t>
            </a:r>
            <a:r>
              <a:rPr lang="zh-CN" altLang="zh-CN" b="1" dirty="0"/>
              <a:t>种方法之一实现</a:t>
            </a:r>
            <a:r>
              <a:rPr lang="zh-CN" altLang="zh-CN" b="1" dirty="0" smtClean="0"/>
              <a:t>：</a:t>
            </a:r>
          </a:p>
          <a:p>
            <a:endParaRPr lang="zh-CN" altLang="en-US" b="1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926989142"/>
              </p:ext>
            </p:extLst>
          </p:nvPr>
        </p:nvGraphicFramePr>
        <p:xfrm>
          <a:off x="1331640" y="1988840"/>
          <a:ext cx="684076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768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3.7.5  </a:t>
            </a:r>
            <a:r>
              <a:rPr lang="zh-CN" altLang="zh-CN" b="1" dirty="0"/>
              <a:t>邮件合并</a:t>
            </a:r>
            <a:r>
              <a:rPr lang="zh-CN" altLang="zh-CN" b="1" dirty="0" smtClean="0"/>
              <a:t>应用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80</a:t>
            </a:fld>
            <a:endParaRPr lang="zh-CN" altLang="en-US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17243908"/>
              </p:ext>
            </p:extLst>
          </p:nvPr>
        </p:nvGraphicFramePr>
        <p:xfrm>
          <a:off x="914400" y="2780928"/>
          <a:ext cx="7772400" cy="3238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596796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3.7.6  </a:t>
            </a:r>
            <a:r>
              <a:rPr lang="zh-CN" altLang="zh-CN" b="1" dirty="0"/>
              <a:t>为文档应用主题</a:t>
            </a:r>
            <a:r>
              <a:rPr lang="zh-CN" altLang="zh-CN" b="1" dirty="0" smtClean="0"/>
              <a:t>效果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81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主题是</a:t>
            </a:r>
            <a:r>
              <a:rPr lang="en-US" altLang="zh-CN" dirty="0"/>
              <a:t>Word 2010</a:t>
            </a:r>
            <a:r>
              <a:rPr lang="zh-CN" altLang="zh-CN" dirty="0"/>
              <a:t>的新功能，和模板类似。主题是一套统一的设计元素和颜色方案。通过设置主题，可以非常容易地创建具有专业水准、设计精美的文档。主题包括：主题颜色、主题字体（各级标题和正文文本字体）和主题效果（线条和填充效果）。</a:t>
            </a:r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428999"/>
            <a:ext cx="3168352" cy="279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9062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3.7.7  Word 2010</a:t>
            </a:r>
            <a:r>
              <a:rPr lang="zh-CN" altLang="zh-CN" b="1" dirty="0"/>
              <a:t>宏的</a:t>
            </a:r>
            <a:r>
              <a:rPr lang="zh-CN" altLang="zh-CN" b="1" dirty="0" smtClean="0"/>
              <a:t>使用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82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“</a:t>
            </a:r>
            <a:r>
              <a:rPr lang="zh-CN" altLang="zh-CN" dirty="0"/>
              <a:t>宏</a:t>
            </a:r>
            <a:r>
              <a:rPr lang="en-US" altLang="zh-CN" dirty="0"/>
              <a:t>”</a:t>
            </a:r>
            <a:r>
              <a:rPr lang="zh-CN" altLang="zh-CN" dirty="0"/>
              <a:t>是</a:t>
            </a:r>
            <a:r>
              <a:rPr lang="en-US" altLang="zh-CN" dirty="0"/>
              <a:t>Word</a:t>
            </a:r>
            <a:r>
              <a:rPr lang="zh-CN" altLang="zh-CN" dirty="0"/>
              <a:t>中多个操作指令的集合，类似于批处理，可以说是将几个步骤连接在一起，通过宏按钮来一步完成。我们经常会在</a:t>
            </a:r>
            <a:r>
              <a:rPr lang="en-US" altLang="zh-CN" dirty="0"/>
              <a:t>Word</a:t>
            </a:r>
            <a:r>
              <a:rPr lang="zh-CN" altLang="zh-CN" dirty="0"/>
              <a:t>中进行一些固定的操作，比如，页面设置、文本字体格式设置、插入日期时间、插入特殊符号等，可以通过</a:t>
            </a:r>
            <a:r>
              <a:rPr lang="en-US" altLang="zh-CN" dirty="0"/>
              <a:t>“</a:t>
            </a:r>
            <a:r>
              <a:rPr lang="zh-CN" altLang="zh-CN" dirty="0"/>
              <a:t>宏</a:t>
            </a:r>
            <a:r>
              <a:rPr lang="en-US" altLang="zh-CN" dirty="0"/>
              <a:t>”</a:t>
            </a:r>
            <a:r>
              <a:rPr lang="zh-CN" altLang="zh-CN" dirty="0"/>
              <a:t>录制，把这些操作步骤事先记录下来，以后碰到相同操作，只需按一下</a:t>
            </a:r>
            <a:r>
              <a:rPr lang="en-US" altLang="zh-CN" dirty="0"/>
              <a:t>“</a:t>
            </a:r>
            <a:r>
              <a:rPr lang="zh-CN" altLang="zh-CN" dirty="0"/>
              <a:t>宏</a:t>
            </a:r>
            <a:r>
              <a:rPr lang="en-US" altLang="zh-CN" dirty="0"/>
              <a:t>”</a:t>
            </a:r>
            <a:r>
              <a:rPr lang="zh-CN" altLang="zh-CN" dirty="0"/>
              <a:t>按钮，一键自动完成。</a:t>
            </a:r>
          </a:p>
          <a:p>
            <a:r>
              <a:rPr lang="en-US" altLang="zh-CN" dirty="0"/>
              <a:t>Word </a:t>
            </a:r>
            <a:r>
              <a:rPr lang="zh-CN" altLang="zh-CN" dirty="0"/>
              <a:t>提供两种方法来创建宏：宏录制器和</a:t>
            </a:r>
            <a:r>
              <a:rPr lang="en-US" altLang="zh-CN" dirty="0"/>
              <a:t> Visual Basic </a:t>
            </a:r>
            <a:r>
              <a:rPr lang="en-US" altLang="zh-CN" dirty="0" err="1">
                <a:hlinkClick r:id="rId2"/>
              </a:rPr>
              <a:t>编辑器</a:t>
            </a:r>
            <a:r>
              <a:rPr lang="zh-CN" altLang="zh-CN" dirty="0"/>
              <a:t>。本文仅介绍通过宏录制器录制的方法。</a:t>
            </a: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41678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83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>
          <a:xfrm>
            <a:off x="899592" y="1772816"/>
            <a:ext cx="7772400" cy="4572000"/>
          </a:xfrm>
        </p:spPr>
        <p:txBody>
          <a:bodyPr>
            <a:normAutofit fontScale="92500" lnSpcReduction="20000"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）打开</a:t>
            </a:r>
            <a:r>
              <a:rPr lang="en-US" altLang="zh-CN" dirty="0"/>
              <a:t>Word 2010</a:t>
            </a:r>
            <a:r>
              <a:rPr lang="zh-CN" altLang="zh-CN" dirty="0"/>
              <a:t>，选择</a:t>
            </a:r>
            <a:r>
              <a:rPr lang="en-US" altLang="zh-CN" dirty="0"/>
              <a:t>“</a:t>
            </a:r>
            <a:r>
              <a:rPr lang="zh-CN" altLang="zh-CN" dirty="0"/>
              <a:t>视图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宏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宏</a:t>
            </a:r>
            <a:r>
              <a:rPr lang="en-US" altLang="zh-CN" dirty="0"/>
              <a:t>”</a:t>
            </a:r>
            <a:r>
              <a:rPr lang="zh-CN" altLang="zh-CN" dirty="0"/>
              <a:t>按钮，弹出如图</a:t>
            </a:r>
            <a:r>
              <a:rPr lang="en-US" altLang="zh-CN" dirty="0"/>
              <a:t>3-126</a:t>
            </a:r>
            <a:r>
              <a:rPr lang="zh-CN" altLang="zh-CN" dirty="0"/>
              <a:t>所示的</a:t>
            </a:r>
            <a:r>
              <a:rPr lang="en-US" altLang="zh-CN" dirty="0"/>
              <a:t>“</a:t>
            </a:r>
            <a:r>
              <a:rPr lang="zh-CN" altLang="zh-CN" dirty="0"/>
              <a:t>录制宏</a:t>
            </a:r>
            <a:r>
              <a:rPr lang="en-US" altLang="zh-CN" dirty="0"/>
              <a:t>”</a:t>
            </a:r>
            <a:r>
              <a:rPr lang="zh-CN" altLang="zh-CN" dirty="0"/>
              <a:t>对话框。</a:t>
            </a:r>
          </a:p>
          <a:p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）在出现的对话框中，有两个按钮，分别是</a:t>
            </a:r>
            <a:r>
              <a:rPr lang="en-US" altLang="zh-CN" dirty="0"/>
              <a:t>“</a:t>
            </a:r>
            <a:r>
              <a:rPr lang="zh-CN" altLang="zh-CN" dirty="0"/>
              <a:t>按钮</a:t>
            </a:r>
            <a:r>
              <a:rPr lang="en-US" altLang="zh-CN" dirty="0"/>
              <a:t>”</a:t>
            </a:r>
            <a:r>
              <a:rPr lang="zh-CN" altLang="zh-CN" dirty="0"/>
              <a:t>和</a:t>
            </a:r>
            <a:r>
              <a:rPr lang="en-US" altLang="zh-CN" dirty="0"/>
              <a:t>“</a:t>
            </a:r>
            <a:r>
              <a:rPr lang="en-US" altLang="zh-CN" dirty="0" err="1">
                <a:hlinkClick r:id="rId2"/>
              </a:rPr>
              <a:t>键盘</a:t>
            </a:r>
            <a:r>
              <a:rPr lang="en-US" altLang="zh-CN" dirty="0"/>
              <a:t>”</a:t>
            </a:r>
            <a:r>
              <a:rPr lang="zh-CN" altLang="zh-CN" dirty="0"/>
              <a:t>。点击</a:t>
            </a:r>
            <a:r>
              <a:rPr lang="en-US" altLang="zh-CN" dirty="0"/>
              <a:t>“</a:t>
            </a:r>
            <a:r>
              <a:rPr lang="zh-CN" altLang="zh-CN" dirty="0"/>
              <a:t>键盘</a:t>
            </a:r>
            <a:r>
              <a:rPr lang="en-US" altLang="zh-CN" dirty="0"/>
              <a:t>”</a:t>
            </a:r>
            <a:r>
              <a:rPr lang="zh-CN" altLang="zh-CN" dirty="0"/>
              <a:t>，出现自定义键盘对话框。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）此对话框是设置对应的键盘上的快捷键。在</a:t>
            </a:r>
            <a:r>
              <a:rPr lang="en-US" altLang="zh-CN" dirty="0"/>
              <a:t>“</a:t>
            </a:r>
            <a:r>
              <a:rPr lang="zh-CN" altLang="zh-CN" dirty="0"/>
              <a:t>新快捷键</a:t>
            </a:r>
            <a:r>
              <a:rPr lang="en-US" altLang="zh-CN" dirty="0"/>
              <a:t>”</a:t>
            </a:r>
            <a:r>
              <a:rPr lang="zh-CN" altLang="zh-CN" dirty="0"/>
              <a:t>输入框中按下设置的快捷键，比如</a:t>
            </a:r>
            <a:r>
              <a:rPr lang="en-US" altLang="zh-CN" dirty="0"/>
              <a:t>“</a:t>
            </a:r>
            <a:r>
              <a:rPr lang="en-US" altLang="zh-CN" dirty="0" err="1"/>
              <a:t>Ctrl+D</a:t>
            </a:r>
            <a:r>
              <a:rPr lang="en-US" altLang="zh-CN" dirty="0"/>
              <a:t>”</a:t>
            </a:r>
            <a:r>
              <a:rPr lang="zh-CN" altLang="zh-CN" dirty="0"/>
              <a:t>。然后点</a:t>
            </a:r>
            <a:r>
              <a:rPr lang="en-US" altLang="zh-CN" dirty="0"/>
              <a:t>“</a:t>
            </a:r>
            <a:r>
              <a:rPr lang="zh-CN" altLang="zh-CN" dirty="0"/>
              <a:t>关闭</a:t>
            </a:r>
            <a:r>
              <a:rPr lang="en-US" altLang="zh-CN" dirty="0"/>
              <a:t>”</a:t>
            </a:r>
            <a:r>
              <a:rPr lang="zh-CN" altLang="zh-CN" dirty="0"/>
              <a:t>按钮即出现</a:t>
            </a:r>
            <a:r>
              <a:rPr lang="en-US" altLang="zh-CN" dirty="0"/>
              <a:t>“</a:t>
            </a:r>
            <a:r>
              <a:rPr lang="zh-CN" altLang="zh-CN" dirty="0"/>
              <a:t>录制宏</a:t>
            </a:r>
            <a:r>
              <a:rPr lang="en-US" altLang="zh-CN" dirty="0"/>
              <a:t>”</a:t>
            </a:r>
            <a:r>
              <a:rPr lang="zh-CN" altLang="zh-CN" dirty="0"/>
              <a:t>的工具栏。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）选择</a:t>
            </a:r>
            <a:r>
              <a:rPr lang="en-US" altLang="zh-CN" dirty="0"/>
              <a:t>“</a:t>
            </a:r>
            <a:r>
              <a:rPr lang="zh-CN" altLang="zh-CN" dirty="0"/>
              <a:t>插入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文本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日期与时间</a:t>
            </a:r>
            <a:r>
              <a:rPr lang="en-US" altLang="zh-CN" dirty="0"/>
              <a:t>”</a:t>
            </a:r>
            <a:r>
              <a:rPr lang="zh-CN" altLang="zh-CN" dirty="0"/>
              <a:t>按钮，设置插入日期和时间按的格式。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）完成后选择</a:t>
            </a:r>
            <a:r>
              <a:rPr lang="en-US" altLang="zh-CN" dirty="0"/>
              <a:t>“</a:t>
            </a:r>
            <a:r>
              <a:rPr lang="zh-CN" altLang="zh-CN" dirty="0"/>
              <a:t>视图</a:t>
            </a:r>
            <a:r>
              <a:rPr lang="en-US" altLang="zh-CN" dirty="0"/>
              <a:t>”</a:t>
            </a:r>
            <a:r>
              <a:rPr lang="zh-CN" altLang="zh-CN" dirty="0"/>
              <a:t>选项卡</a:t>
            </a:r>
            <a:r>
              <a:rPr lang="en-US" altLang="zh-CN" dirty="0"/>
              <a:t>→“</a:t>
            </a:r>
            <a:r>
              <a:rPr lang="zh-CN" altLang="zh-CN" dirty="0"/>
              <a:t>宏</a:t>
            </a:r>
            <a:r>
              <a:rPr lang="en-US" altLang="zh-CN" dirty="0"/>
              <a:t>”</a:t>
            </a:r>
            <a:r>
              <a:rPr lang="zh-CN" altLang="zh-CN" dirty="0"/>
              <a:t>组</a:t>
            </a:r>
            <a:r>
              <a:rPr lang="en-US" altLang="zh-CN" dirty="0"/>
              <a:t>→“</a:t>
            </a:r>
            <a:r>
              <a:rPr lang="zh-CN" altLang="zh-CN" dirty="0"/>
              <a:t>宏</a:t>
            </a:r>
            <a:r>
              <a:rPr lang="en-US" altLang="zh-CN" dirty="0"/>
              <a:t>”</a:t>
            </a:r>
            <a:r>
              <a:rPr lang="zh-CN" altLang="zh-CN" dirty="0"/>
              <a:t>按钮，选择</a:t>
            </a:r>
            <a:r>
              <a:rPr lang="en-US" altLang="zh-CN" dirty="0"/>
              <a:t>“</a:t>
            </a:r>
            <a:r>
              <a:rPr lang="zh-CN" altLang="zh-CN" dirty="0"/>
              <a:t>停止录制</a:t>
            </a:r>
            <a:r>
              <a:rPr lang="en-US" altLang="zh-CN" dirty="0"/>
              <a:t>”</a:t>
            </a:r>
            <a:r>
              <a:rPr lang="zh-CN" altLang="zh-CN" dirty="0"/>
              <a:t>命令。</a:t>
            </a:r>
          </a:p>
          <a:p>
            <a:r>
              <a:rPr lang="zh-CN" altLang="zh-CN" dirty="0"/>
              <a:t>宏录制完毕，以后每次要插入时间，直接按快捷键</a:t>
            </a:r>
            <a:r>
              <a:rPr lang="en-US" altLang="zh-CN" dirty="0"/>
              <a:t>“</a:t>
            </a:r>
            <a:r>
              <a:rPr lang="en-US" altLang="zh-CN" dirty="0" err="1"/>
              <a:t>Ctrl+D</a:t>
            </a:r>
            <a:r>
              <a:rPr lang="en-US" altLang="zh-CN" dirty="0"/>
              <a:t>”</a:t>
            </a:r>
            <a:r>
              <a:rPr lang="zh-CN" altLang="zh-CN" dirty="0"/>
              <a:t>就可以了。</a:t>
            </a:r>
          </a:p>
          <a:p>
            <a:endParaRPr lang="zh-CN" altLang="en-US" dirty="0"/>
          </a:p>
        </p:txBody>
      </p:sp>
      <p:pic>
        <p:nvPicPr>
          <p:cNvPr id="6" name="图片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0"/>
            <a:ext cx="3133606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31683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3.8 </a:t>
            </a:r>
            <a:r>
              <a:rPr lang="zh-CN" altLang="zh-CN" b="1" dirty="0"/>
              <a:t>打印和预</a:t>
            </a:r>
            <a:r>
              <a:rPr lang="zh-CN" altLang="zh-CN" b="1" dirty="0" smtClean="0"/>
              <a:t>览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84</a:t>
            </a:fld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115617" y="1628800"/>
            <a:ext cx="6437712" cy="4408512"/>
            <a:chOff x="108509" y="0"/>
            <a:chExt cx="5384241" cy="2838450"/>
          </a:xfrm>
        </p:grpSpPr>
        <p:sp>
          <p:nvSpPr>
            <p:cNvPr id="7" name="文本框 217"/>
            <p:cNvSpPr txBox="1"/>
            <p:nvPr/>
          </p:nvSpPr>
          <p:spPr>
            <a:xfrm>
              <a:off x="343452" y="539750"/>
              <a:ext cx="526469" cy="19685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560"/>
                </a:lnSpc>
                <a:spcAft>
                  <a:spcPts val="600"/>
                </a:spcAft>
              </a:pPr>
              <a:r>
                <a:rPr lang="zh-CN" sz="1400" b="1">
                  <a:effectLst/>
                  <a:latin typeface="Times New Roman"/>
                  <a:ea typeface="宋体"/>
                  <a:cs typeface="宋体"/>
                </a:rPr>
                <a:t>打印按钮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438400" y="1981200"/>
              <a:ext cx="50800" cy="635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219"/>
            <p:cNvSpPr txBox="1"/>
            <p:nvPr/>
          </p:nvSpPr>
          <p:spPr>
            <a:xfrm>
              <a:off x="108509" y="1352550"/>
              <a:ext cx="843991" cy="17145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200"/>
                </a:lnSpc>
                <a:spcAft>
                  <a:spcPts val="0"/>
                </a:spcAft>
              </a:pPr>
              <a:r>
                <a:rPr lang="zh-CN" sz="1400" b="1">
                  <a:effectLst/>
                  <a:latin typeface="Times New Roman"/>
                  <a:ea typeface="宋体"/>
                  <a:cs typeface="宋体"/>
                </a:rPr>
                <a:t>打印机属性链接</a:t>
              </a:r>
            </a:p>
          </p:txBody>
        </p:sp>
        <p:sp>
          <p:nvSpPr>
            <p:cNvPr id="10" name="文本框 223"/>
            <p:cNvSpPr txBox="1"/>
            <p:nvPr/>
          </p:nvSpPr>
          <p:spPr>
            <a:xfrm>
              <a:off x="209548" y="1996674"/>
              <a:ext cx="704841" cy="165100"/>
            </a:xfrm>
            <a:prstGeom prst="rect">
              <a:avLst/>
            </a:prstGeom>
            <a:solidFill>
              <a:schemeClr val="lt1"/>
            </a:solidFill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1200"/>
                </a:lnSpc>
                <a:spcAft>
                  <a:spcPts val="0"/>
                </a:spcAft>
              </a:pPr>
              <a:r>
                <a:rPr lang="zh-CN" sz="1400" b="1">
                  <a:effectLst/>
                  <a:latin typeface="Times New Roman"/>
                  <a:ea typeface="宋体"/>
                  <a:cs typeface="宋体"/>
                </a:rPr>
                <a:t>页数文本框</a:t>
              </a: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6800" y="0"/>
              <a:ext cx="4425950" cy="2838450"/>
            </a:xfrm>
            <a:prstGeom prst="rect">
              <a:avLst/>
            </a:prstGeom>
          </p:spPr>
        </p:pic>
        <p:cxnSp>
          <p:nvCxnSpPr>
            <p:cNvPr id="12" name="直接连接符 11"/>
            <p:cNvCxnSpPr/>
            <p:nvPr/>
          </p:nvCxnSpPr>
          <p:spPr>
            <a:xfrm>
              <a:off x="952500" y="1466850"/>
              <a:ext cx="188785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63600" y="2098163"/>
              <a:ext cx="15748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63600" y="666750"/>
              <a:ext cx="13335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488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3.2.2  Word 2010</a:t>
            </a:r>
            <a:r>
              <a:rPr lang="zh-CN" altLang="zh-CN" dirty="0"/>
              <a:t>的工作界面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 b="1" smtClean="0"/>
              <a:t>第</a:t>
            </a:r>
            <a:r>
              <a:rPr lang="en-US" altLang="zh-CN" b="1" smtClean="0"/>
              <a:t>3</a:t>
            </a:r>
            <a:r>
              <a:rPr lang="zh-CN" altLang="zh-CN" b="1" smtClean="0"/>
              <a:t>章 文字处理软件</a:t>
            </a:r>
            <a:r>
              <a:rPr lang="en-US" altLang="zh-CN" b="1" smtClean="0"/>
              <a:t>Word 2010</a:t>
            </a:r>
            <a:endParaRPr lang="zh-CN" altLang="zh-CN" b="1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3147D9-7C93-4CD7-B11C-C3369CF04C8C}" type="slidenum">
              <a:rPr lang="zh-CN" altLang="en-US" smtClean="0"/>
              <a:t>9</a:t>
            </a:fld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12775"/>
            <a:ext cx="7056784" cy="474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01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433</TotalTime>
  <Words>7483</Words>
  <Application>Microsoft Office PowerPoint</Application>
  <PresentationFormat>全屏显示(4:3)</PresentationFormat>
  <Paragraphs>724</Paragraphs>
  <Slides>84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84</vt:i4>
      </vt:variant>
    </vt:vector>
  </HeadingPairs>
  <TitlesOfParts>
    <vt:vector size="85" baseType="lpstr">
      <vt:lpstr>平衡</vt:lpstr>
      <vt:lpstr>第3章 文字处理软件Word 2010</vt:lpstr>
      <vt:lpstr>本章学习要求</vt:lpstr>
      <vt:lpstr>3.1 文字处理软件概述</vt:lpstr>
      <vt:lpstr>1． Word 2010的功能</vt:lpstr>
      <vt:lpstr>PowerPoint 演示文稿</vt:lpstr>
      <vt:lpstr>3.1.2  WPS 文字处理软件简介</vt:lpstr>
      <vt:lpstr>3.2.1  Word 2010的启动和退出 </vt:lpstr>
      <vt:lpstr>2.Word 2010的退出</vt:lpstr>
      <vt:lpstr>3.2.2  Word 2010的工作界面</vt:lpstr>
      <vt:lpstr>Word 2010的5种视图</vt:lpstr>
      <vt:lpstr>3.3.1 文档的基本操作</vt:lpstr>
      <vt:lpstr>2．保存及保护文档</vt:lpstr>
      <vt:lpstr>2．保存及保护文档</vt:lpstr>
      <vt:lpstr>（5）保护文档</vt:lpstr>
      <vt:lpstr>3．打开文档 </vt:lpstr>
      <vt:lpstr>4．多文档切换</vt:lpstr>
      <vt:lpstr>3.3.2 文档的输入</vt:lpstr>
      <vt:lpstr>3.3.3文档的编辑 </vt:lpstr>
      <vt:lpstr>2．文本的移动和复制</vt:lpstr>
      <vt:lpstr>3．文本的删除</vt:lpstr>
      <vt:lpstr>4．撤消与恢复</vt:lpstr>
      <vt:lpstr>4．撤消与恢复</vt:lpstr>
      <vt:lpstr>5．查找与替换</vt:lpstr>
      <vt:lpstr>PowerPoint 演示文稿</vt:lpstr>
      <vt:lpstr>6．自动更正、拼写和语法</vt:lpstr>
      <vt:lpstr>（2）拼写和语法检查 </vt:lpstr>
      <vt:lpstr>3.4 文档版面设计 </vt:lpstr>
      <vt:lpstr>2．利用“字体”对话框设置</vt:lpstr>
      <vt:lpstr>3.4.2 段落格式化 </vt:lpstr>
      <vt:lpstr>2．利用“段落”对话框设置格式</vt:lpstr>
      <vt:lpstr>3．利用“段落”组设置格式</vt:lpstr>
      <vt:lpstr>PowerPoint 演示文稿</vt:lpstr>
      <vt:lpstr>4.设置制表位</vt:lpstr>
      <vt:lpstr>3.4.3特殊格式设置</vt:lpstr>
      <vt:lpstr>2. 分栏的设置</vt:lpstr>
      <vt:lpstr>3．项目符号和编号的设置</vt:lpstr>
      <vt:lpstr>4．边框和底纹的设置</vt:lpstr>
      <vt:lpstr>PowerPoint 演示文稿</vt:lpstr>
      <vt:lpstr>PowerPoint 演示文稿</vt:lpstr>
      <vt:lpstr>5．文字方向</vt:lpstr>
      <vt:lpstr>6．中文版式</vt:lpstr>
      <vt:lpstr>7．使用格式刷</vt:lpstr>
      <vt:lpstr>3.4.4  页面格式化</vt:lpstr>
      <vt:lpstr>2．背景设置</vt:lpstr>
      <vt:lpstr>PowerPoint 演示文稿</vt:lpstr>
      <vt:lpstr>3．文档分页与分节</vt:lpstr>
      <vt:lpstr>4．设置页眉和页脚</vt:lpstr>
      <vt:lpstr>3.4.5使用样式和模板格式化文档  </vt:lpstr>
      <vt:lpstr>PowerPoint 演示文稿</vt:lpstr>
      <vt:lpstr>3.5.1 图片</vt:lpstr>
      <vt:lpstr>PowerPoint 演示文稿</vt:lpstr>
      <vt:lpstr>2．选定及删除图片</vt:lpstr>
      <vt:lpstr>3.图片的编辑</vt:lpstr>
      <vt:lpstr>PowerPoint 演示文稿</vt:lpstr>
      <vt:lpstr>PowerPoint 演示文稿</vt:lpstr>
      <vt:lpstr>PowerPoint 演示文稿</vt:lpstr>
      <vt:lpstr>（5）图片的色彩调整</vt:lpstr>
      <vt:lpstr>3.5.2 图形</vt:lpstr>
      <vt:lpstr>3.5.3艺术字</vt:lpstr>
      <vt:lpstr>3.5.4文本框</vt:lpstr>
      <vt:lpstr>3.5.6公式</vt:lpstr>
      <vt:lpstr>3.5.7 SmartArt图</vt:lpstr>
      <vt:lpstr>3.5.8图表</vt:lpstr>
      <vt:lpstr>3.5.9屏幕截图</vt:lpstr>
      <vt:lpstr> 3.6.1表格的创建</vt:lpstr>
      <vt:lpstr>3.6.2 表格的编辑</vt:lpstr>
      <vt:lpstr>2．拆分与合并</vt:lpstr>
      <vt:lpstr>3．插入单元格、行或列</vt:lpstr>
      <vt:lpstr>4．删除单元格、行或列</vt:lpstr>
      <vt:lpstr>3.6.3 表格的修饰</vt:lpstr>
      <vt:lpstr>3.6.3 表格的修饰</vt:lpstr>
      <vt:lpstr>3.6.4 表格的计算与排序 </vt:lpstr>
      <vt:lpstr>PowerPoint 演示文稿</vt:lpstr>
      <vt:lpstr>2. 表格排序</vt:lpstr>
      <vt:lpstr>PowerPoint 演示文稿</vt:lpstr>
      <vt:lpstr>3.7.1  目录与索引</vt:lpstr>
      <vt:lpstr>3.7.2  脚注与尾注</vt:lpstr>
      <vt:lpstr>3.7.3  批注与修订的应用</vt:lpstr>
      <vt:lpstr>3.7.4  中/英文和英/中文在线翻译 </vt:lpstr>
      <vt:lpstr>3.7.5  邮件合并应用</vt:lpstr>
      <vt:lpstr>3.7.6  为文档应用主题效果</vt:lpstr>
      <vt:lpstr>3.7.7  Word 2010宏的使用</vt:lpstr>
      <vt:lpstr>PowerPoint 演示文稿</vt:lpstr>
      <vt:lpstr>3.8 打印和预览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94</cp:revision>
  <dcterms:created xsi:type="dcterms:W3CDTF">2014-06-27T00:29:51Z</dcterms:created>
  <dcterms:modified xsi:type="dcterms:W3CDTF">2014-07-04T06:52:51Z</dcterms:modified>
</cp:coreProperties>
</file>