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2" r:id="rId2"/>
    <p:sldId id="261" r:id="rId3"/>
    <p:sldId id="263" r:id="rId4"/>
    <p:sldId id="264" r:id="rId5"/>
    <p:sldId id="265" r:id="rId6"/>
    <p:sldId id="282" r:id="rId7"/>
    <p:sldId id="269" r:id="rId8"/>
    <p:sldId id="270" r:id="rId9"/>
    <p:sldId id="271" r:id="rId10"/>
    <p:sldId id="272" r:id="rId11"/>
    <p:sldId id="274" r:id="rId12"/>
    <p:sldId id="283" r:id="rId13"/>
    <p:sldId id="284" r:id="rId14"/>
    <p:sldId id="276" r:id="rId15"/>
    <p:sldId id="285" r:id="rId16"/>
    <p:sldId id="286" r:id="rId17"/>
    <p:sldId id="287" r:id="rId18"/>
    <p:sldId id="277" r:id="rId19"/>
    <p:sldId id="278" r:id="rId20"/>
    <p:sldId id="279" r:id="rId21"/>
    <p:sldId id="280" r:id="rId22"/>
    <p:sldId id="281" r:id="rId23"/>
    <p:sldId id="288" r:id="rId24"/>
    <p:sldId id="289" r:id="rId25"/>
    <p:sldId id="290" r:id="rId26"/>
    <p:sldId id="291" r:id="rId27"/>
    <p:sldId id="292" r:id="rId28"/>
    <p:sldId id="293" r:id="rId29"/>
    <p:sldId id="294" r:id="rId30"/>
    <p:sldId id="295" r:id="rId31"/>
    <p:sldId id="296" r:id="rId32"/>
    <p:sldId id="297" r:id="rId33"/>
    <p:sldId id="298" r:id="rId34"/>
    <p:sldId id="299" r:id="rId35"/>
    <p:sldId id="300" r:id="rId36"/>
    <p:sldId id="301" r:id="rId37"/>
    <p:sldId id="302" r:id="rId38"/>
    <p:sldId id="303" r:id="rId39"/>
    <p:sldId id="304" r:id="rId40"/>
    <p:sldId id="306" r:id="rId41"/>
    <p:sldId id="305" r:id="rId42"/>
    <p:sldId id="307" r:id="rId43"/>
    <p:sldId id="308" r:id="rId44"/>
    <p:sldId id="309" r:id="rId45"/>
    <p:sldId id="310" r:id="rId46"/>
    <p:sldId id="311" r:id="rId47"/>
    <p:sldId id="312" r:id="rId48"/>
    <p:sldId id="313" r:id="rId49"/>
    <p:sldId id="314" r:id="rId50"/>
    <p:sldId id="315" r:id="rId5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96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9248"/>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endParaRPr>
            </a:p>
          </p:txBody>
        </p:sp>
        <p:sp>
          <p:nvSpPr>
            <p:cNvPr id="7"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endParaRPr>
            </a:p>
          </p:txBody>
        </p:sp>
        <p:sp>
          <p:nvSpPr>
            <p:cNvPr id="8"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endParaRPr>
            </a:p>
          </p:txBody>
        </p:sp>
      </p:gr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9" name="标题 8"/>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endParaRPr>
            </a:p>
          </p:txBody>
        </p:sp>
        <p:sp>
          <p:nvSpPr>
            <p:cNvPr id="7"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endParaRPr>
            </a:p>
          </p:txBody>
        </p:sp>
        <p:sp>
          <p:nvSpPr>
            <p:cNvPr id="8"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endParaRPr>
            </a:p>
          </p:txBody>
        </p:sp>
        <p:sp>
          <p:nvSpPr>
            <p:cNvPr id="9"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endParaRPr>
            </a:p>
          </p:txBody>
        </p:sp>
        <p:sp useBgFill="1">
          <p:nvSpPr>
            <p:cNvPr id="1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1" name="Date Placeholder 3"/>
          <p:cNvSpPr>
            <a:spLocks noGrp="1"/>
          </p:cNvSpPr>
          <p:nvPr>
            <p:ph type="dt" sz="half" idx="10"/>
          </p:nvPr>
        </p:nvSpPr>
        <p:spPr/>
        <p:txBody>
          <a:bodyPr/>
          <a:lstStyle>
            <a:lvl1pPr>
              <a:defRPr/>
            </a:lvl1pPr>
          </a:lstStyle>
          <a:p>
            <a:pPr>
              <a:defRPr/>
            </a:pPr>
            <a:fld id="{D396C81B-CBD3-467F-8821-BC3D933165CC}" type="datetimeFigureOut">
              <a:rPr lang="zh-CN" altLang="en-US"/>
              <a:pPr>
                <a:defRPr/>
              </a:pPr>
              <a:t>2013-12-28</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2F678997-B822-4E2D-A355-CD0CAFFA4B5E}"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
        <p:nvSpPr>
          <p:cNvPr id="4" name="Date Placeholder 3"/>
          <p:cNvSpPr>
            <a:spLocks noGrp="1"/>
          </p:cNvSpPr>
          <p:nvPr>
            <p:ph type="dt" sz="half" idx="10"/>
          </p:nvPr>
        </p:nvSpPr>
        <p:spPr/>
        <p:txBody>
          <a:bodyPr/>
          <a:lstStyle>
            <a:lvl1pPr>
              <a:defRPr/>
            </a:lvl1pPr>
          </a:lstStyle>
          <a:p>
            <a:pPr>
              <a:defRPr/>
            </a:pPr>
            <a:fld id="{193C7D02-317D-4BFD-A99E-C8027BE32C43}" type="datetimeFigureOut">
              <a:rPr lang="zh-CN" altLang="en-US"/>
              <a:pPr>
                <a:defRPr/>
              </a:pPr>
              <a:t>2013-12-28</a:t>
            </a:fld>
            <a:endParaRPr lang="zh-CN" altLang="en-US"/>
          </a:p>
        </p:txBody>
      </p:sp>
      <p:sp>
        <p:nvSpPr>
          <p:cNvPr id="5" name="Slide Number Placeholder 5"/>
          <p:cNvSpPr>
            <a:spLocks noGrp="1"/>
          </p:cNvSpPr>
          <p:nvPr>
            <p:ph type="sldNum" sz="quarter" idx="11"/>
          </p:nvPr>
        </p:nvSpPr>
        <p:spPr/>
        <p:txBody>
          <a:bodyPr/>
          <a:lstStyle>
            <a:lvl1pPr>
              <a:defRPr/>
            </a:lvl1pPr>
          </a:lstStyle>
          <a:p>
            <a:pPr>
              <a:defRPr/>
            </a:pPr>
            <a:fld id="{20244B5C-0FB8-4A23-BD45-15F3AAE3030E}"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Rounded Rectangle 1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Freeform 14"/>
          <p:cNvSpPr>
            <a:spLocks/>
          </p:cNvSpPr>
          <p:nvPr/>
        </p:nvSpPr>
        <p:spPr bwMode="hidden">
          <a:xfrm>
            <a:off x="6046788" y="4203700"/>
            <a:ext cx="2876550" cy="714375"/>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endParaRPr>
          </a:p>
        </p:txBody>
      </p:sp>
      <p:sp>
        <p:nvSpPr>
          <p:cNvPr id="6" name="Freeform 18"/>
          <p:cNvSpPr>
            <a:spLocks/>
          </p:cNvSpPr>
          <p:nvPr/>
        </p:nvSpPr>
        <p:spPr bwMode="hidden">
          <a:xfrm>
            <a:off x="2619375" y="4075113"/>
            <a:ext cx="5545138" cy="8509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endParaRPr>
          </a:p>
        </p:txBody>
      </p:sp>
      <p:sp>
        <p:nvSpPr>
          <p:cNvPr id="7" name="Freeform 22"/>
          <p:cNvSpPr>
            <a:spLocks/>
          </p:cNvSpPr>
          <p:nvPr/>
        </p:nvSpPr>
        <p:spPr bwMode="hidden">
          <a:xfrm>
            <a:off x="2828925" y="4087813"/>
            <a:ext cx="5467350" cy="77470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endParaRPr>
          </a:p>
        </p:txBody>
      </p:sp>
      <p:sp>
        <p:nvSpPr>
          <p:cNvPr id="8" name="Freeform 26"/>
          <p:cNvSpPr>
            <a:spLocks/>
          </p:cNvSpPr>
          <p:nvPr/>
        </p:nvSpPr>
        <p:spPr bwMode="hidden">
          <a:xfrm>
            <a:off x="5610225" y="4073525"/>
            <a:ext cx="3306763" cy="652463"/>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endParaRPr>
          </a:p>
        </p:txBody>
      </p:sp>
      <p:sp useBgFill="1">
        <p:nvSpPr>
          <p:cNvPr id="9" name="Freeform 10"/>
          <p:cNvSpPr>
            <a:spLocks/>
          </p:cNvSpPr>
          <p:nvPr/>
        </p:nvSpPr>
        <p:spPr bwMode="hidden">
          <a:xfrm>
            <a:off x="211138" y="4059238"/>
            <a:ext cx="8723312" cy="1328737"/>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endParaRPr>
          </a:p>
        </p:txBody>
      </p:sp>
      <p:sp>
        <p:nvSpPr>
          <p:cNvPr id="10" name="Footer Placeholder 4"/>
          <p:cNvSpPr txBox="1">
            <a:spLocks/>
          </p:cNvSpPr>
          <p:nvPr userDrawn="1"/>
        </p:nvSpPr>
        <p:spPr>
          <a:xfrm>
            <a:off x="228600" y="6210957"/>
            <a:ext cx="3786691" cy="365125"/>
          </a:xfrm>
          <a:prstGeom prst="rect">
            <a:avLst/>
          </a:prstGeom>
          <a:effectLst>
            <a:reflection blurRad="6350" stA="50000" endA="300" endPos="90000" dist="50800" dir="5400000" sy="-100000" algn="bl" rotWithShape="0"/>
          </a:effectLst>
        </p:spPr>
        <p:txBody>
          <a:bodyPr anchor="ctr"/>
          <a:lstStyle>
            <a:defPPr>
              <a:defRPr lang="zh-CN"/>
            </a:defPPr>
            <a:lvl1pPr marL="0" algn="l" defTabSz="914400" rtl="0" eaLnBrk="1" latinLnBrk="0" hangingPunct="1">
              <a:defRPr sz="2400" kern="1200">
                <a:solidFill>
                  <a:schemeClr val="bg1">
                    <a:lumMod val="50000"/>
                  </a:schemeClr>
                </a:solidFill>
                <a:latin typeface="华文彩云" pitchFamily="2" charset="-122"/>
                <a:ea typeface="华文彩云"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mtClean="0"/>
              <a:t>乐山师范学院课件</a:t>
            </a:r>
            <a:endParaRPr lang="zh-CN" altLang="en-US" dirty="0"/>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F375B6ED-39E3-4F43-B2E6-7ED08749D0DC}" type="datetimeFigureOut">
              <a:rPr lang="zh-CN" altLang="en-US"/>
              <a:pPr>
                <a:defRPr/>
              </a:pPr>
              <a:t>2013-12-28</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B0FA80C0-7E78-464D-AEB2-364C2E9D5735}"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0AF2CF89-B730-4BF9-9F81-10CD89D40A90}" type="datetimeFigureOut">
              <a:rPr lang="zh-CN" altLang="en-US"/>
              <a:pPr>
                <a:defRPr/>
              </a:pPr>
              <a:t>2013-12-28</a:t>
            </a:fld>
            <a:endParaRPr lang="zh-CN" altLang="en-US"/>
          </a:p>
        </p:txBody>
      </p:sp>
      <p:sp>
        <p:nvSpPr>
          <p:cNvPr id="6" name="Footer Placeholder 4"/>
          <p:cNvSpPr>
            <a:spLocks noGrp="1"/>
          </p:cNvSpPr>
          <p:nvPr>
            <p:ph type="ftr" sz="quarter" idx="16"/>
          </p:nvPr>
        </p:nvSpPr>
        <p:spPr/>
        <p:txBody>
          <a:bodyPr/>
          <a:lstStyle>
            <a:lvl1pPr>
              <a:defRPr/>
            </a:lvl1pPr>
          </a:lstStyle>
          <a:p>
            <a:pPr>
              <a:defRPr/>
            </a:pPr>
            <a:endParaRPr lang="zh-CN" altLang="en-US"/>
          </a:p>
        </p:txBody>
      </p:sp>
      <p:sp>
        <p:nvSpPr>
          <p:cNvPr id="7" name="Slide Number Placeholder 5"/>
          <p:cNvSpPr>
            <a:spLocks noGrp="1"/>
          </p:cNvSpPr>
          <p:nvPr>
            <p:ph type="sldNum" sz="quarter" idx="17"/>
          </p:nvPr>
        </p:nvSpPr>
        <p:spPr/>
        <p:txBody>
          <a:bodyPr/>
          <a:lstStyle>
            <a:lvl1pPr>
              <a:defRPr/>
            </a:lvl1pPr>
          </a:lstStyle>
          <a:p>
            <a:pPr>
              <a:defRPr/>
            </a:pPr>
            <a:fld id="{0CF29366-816D-4334-8848-CC216C9860D9}"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29E2ED2A-D2C5-4A99-BFE3-E3331DE4FAB4}" type="datetimeFigureOut">
              <a:rPr lang="zh-CN" altLang="en-US"/>
              <a:pPr>
                <a:defRPr/>
              </a:pPr>
              <a:t>2013-12-28</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28685678-9679-4C68-9F22-DEBB47ED2F02}"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3"/>
          <p:cNvSpPr>
            <a:spLocks noGrp="1"/>
          </p:cNvSpPr>
          <p:nvPr>
            <p:ph type="dt" sz="half" idx="10"/>
          </p:nvPr>
        </p:nvSpPr>
        <p:spPr/>
        <p:txBody>
          <a:bodyPr/>
          <a:lstStyle>
            <a:lvl1pPr>
              <a:defRPr/>
            </a:lvl1pPr>
          </a:lstStyle>
          <a:p>
            <a:pPr>
              <a:defRPr/>
            </a:pPr>
            <a:fld id="{6B6F1E4E-9B3E-44D2-89C3-07773B5D849F}" type="datetimeFigureOut">
              <a:rPr lang="zh-CN" altLang="en-US"/>
              <a:pPr>
                <a:defRPr/>
              </a:pPr>
              <a:t>2013-12-28</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8A110184-2B57-409E-AD3A-F90876B0B5CF}"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endParaRPr>
            </a:p>
          </p:txBody>
        </p:sp>
        <p:sp>
          <p:nvSpPr>
            <p:cNvPr id="8"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endParaRPr>
            </a:p>
          </p:txBody>
        </p:sp>
        <p:sp>
          <p:nvSpPr>
            <p:cNvPr id="9"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endParaRPr>
            </a:p>
          </p:txBody>
        </p:sp>
        <p:sp>
          <p:nvSpPr>
            <p:cNvPr id="10"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endParaRPr>
            </a:p>
          </p:txBody>
        </p:sp>
        <p:sp useBgFill="1">
          <p:nvSpPr>
            <p:cNvPr id="11"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2" name="Date Placeholder 4"/>
          <p:cNvSpPr>
            <a:spLocks noGrp="1"/>
          </p:cNvSpPr>
          <p:nvPr>
            <p:ph type="dt" sz="half" idx="10"/>
          </p:nvPr>
        </p:nvSpPr>
        <p:spPr/>
        <p:txBody>
          <a:bodyPr/>
          <a:lstStyle>
            <a:lvl1pPr>
              <a:defRPr/>
            </a:lvl1pPr>
          </a:lstStyle>
          <a:p>
            <a:pPr>
              <a:defRPr/>
            </a:pPr>
            <a:fld id="{32B00742-215C-4463-B9B9-9BE1E4FB7BB8}" type="datetimeFigureOut">
              <a:rPr lang="zh-CN" altLang="en-US"/>
              <a:pPr>
                <a:defRPr/>
              </a:pPr>
              <a:t>2013-12-28</a:t>
            </a:fld>
            <a:endParaRPr lang="zh-CN" altLang="en-US"/>
          </a:p>
        </p:txBody>
      </p:sp>
      <p:sp>
        <p:nvSpPr>
          <p:cNvPr id="13" name="Footer Placeholder 5"/>
          <p:cNvSpPr>
            <a:spLocks noGrp="1"/>
          </p:cNvSpPr>
          <p:nvPr>
            <p:ph type="ftr" sz="quarter" idx="11"/>
          </p:nvPr>
        </p:nvSpPr>
        <p:spPr/>
        <p:txBody>
          <a:bodyPr/>
          <a:lstStyle>
            <a:lvl1pPr>
              <a:defRPr/>
            </a:lvl1pPr>
          </a:lstStyle>
          <a:p>
            <a:pPr>
              <a:defRPr/>
            </a:pPr>
            <a:endParaRPr lang="zh-CN" altLang="en-US"/>
          </a:p>
        </p:txBody>
      </p:sp>
      <p:sp>
        <p:nvSpPr>
          <p:cNvPr id="14" name="Slide Number Placeholder 6"/>
          <p:cNvSpPr>
            <a:spLocks noGrp="1"/>
          </p:cNvSpPr>
          <p:nvPr>
            <p:ph type="sldNum" sz="quarter" idx="12"/>
          </p:nvPr>
        </p:nvSpPr>
        <p:spPr/>
        <p:txBody>
          <a:bodyPr/>
          <a:lstStyle>
            <a:lvl1pPr>
              <a:defRPr/>
            </a:lvl1pPr>
          </a:lstStyle>
          <a:p>
            <a:pPr>
              <a:defRPr/>
            </a:pPr>
            <a:fld id="{EDAEE09F-2314-4DD0-810B-CB48D72277A4}"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endParaRPr>
            </a:p>
          </p:txBody>
        </p:sp>
        <p:sp>
          <p:nvSpPr>
            <p:cNvPr id="8"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endParaRPr>
            </a:p>
          </p:txBody>
        </p:sp>
        <p:sp>
          <p:nvSpPr>
            <p:cNvPr id="9"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12" name="Date Placeholder 4"/>
          <p:cNvSpPr>
            <a:spLocks noGrp="1"/>
          </p:cNvSpPr>
          <p:nvPr>
            <p:ph type="dt" sz="half" idx="10"/>
          </p:nvPr>
        </p:nvSpPr>
        <p:spPr/>
        <p:txBody>
          <a:bodyPr/>
          <a:lstStyle>
            <a:lvl1pPr>
              <a:defRPr/>
            </a:lvl1pPr>
          </a:lstStyle>
          <a:p>
            <a:pPr>
              <a:defRPr/>
            </a:pPr>
            <a:fld id="{89E05E15-9180-4613-9D87-6EAF4D0EB5F4}" type="datetimeFigureOut">
              <a:rPr lang="zh-CN" altLang="en-US"/>
              <a:pPr>
                <a:defRPr/>
              </a:pPr>
              <a:t>2013-12-28</a:t>
            </a:fld>
            <a:endParaRPr lang="zh-CN" altLang="en-US"/>
          </a:p>
        </p:txBody>
      </p:sp>
      <p:sp>
        <p:nvSpPr>
          <p:cNvPr id="13" name="Footer Placeholder 5"/>
          <p:cNvSpPr>
            <a:spLocks noGrp="1"/>
          </p:cNvSpPr>
          <p:nvPr>
            <p:ph type="ftr" sz="quarter" idx="11"/>
          </p:nvPr>
        </p:nvSpPr>
        <p:spPr/>
        <p:txBody>
          <a:bodyPr/>
          <a:lstStyle>
            <a:lvl1pPr>
              <a:defRPr/>
            </a:lvl1pPr>
          </a:lstStyle>
          <a:p>
            <a:pPr>
              <a:defRPr/>
            </a:pPr>
            <a:endParaRPr lang="zh-CN" altLang="en-US"/>
          </a:p>
        </p:txBody>
      </p:sp>
      <p:sp>
        <p:nvSpPr>
          <p:cNvPr id="14" name="Slide Number Placeholder 6"/>
          <p:cNvSpPr>
            <a:spLocks noGrp="1"/>
          </p:cNvSpPr>
          <p:nvPr>
            <p:ph type="sldNum" sz="quarter" idx="12"/>
          </p:nvPr>
        </p:nvSpPr>
        <p:spPr/>
        <p:txBody>
          <a:bodyPr/>
          <a:lstStyle>
            <a:lvl1pPr>
              <a:defRPr/>
            </a:lvl1pPr>
          </a:lstStyle>
          <a:p>
            <a:pPr>
              <a:defRPr/>
            </a:pPr>
            <a:fld id="{BB894A18-EEC9-475C-9864-5E4C2735BD78}"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8DE9F27B-6BD5-4216-8094-88242AA6A381}" type="datetimeFigureOut">
              <a:rPr lang="zh-CN" altLang="en-US"/>
              <a:pPr>
                <a:defRPr/>
              </a:pPr>
              <a:t>2013-12-28</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D7A44408-6E6C-429D-943F-D940E69757CA}"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7"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endParaRPr>
            </a:p>
          </p:txBody>
        </p:sp>
        <p:sp>
          <p:nvSpPr>
            <p:cNvPr id="18"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endParaRPr>
            </a:p>
          </p:txBody>
        </p:sp>
        <p:sp>
          <p:nvSpPr>
            <p:cNvPr id="19"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endParaRPr>
            </a:p>
          </p:txBody>
        </p:sp>
        <p:sp>
          <p:nvSpPr>
            <p:cNvPr id="20"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endParaRPr>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a:solidFill>
                  <a:schemeClr val="tx2"/>
                </a:solidFill>
                <a:latin typeface="+mn-lt"/>
                <a:ea typeface="+mn-ea"/>
              </a:defRPr>
            </a:lvl1pPr>
          </a:lstStyle>
          <a:p>
            <a:pPr>
              <a:defRPr/>
            </a:pPr>
            <a:fld id="{D20A7E34-A246-4D38-ACAF-21F58A6DDD24}" type="datetimeFigureOut">
              <a:rPr lang="zh-CN" altLang="en-US"/>
              <a:pPr>
                <a:defRPr/>
              </a:pPr>
              <a:t>2013-12-28</a:t>
            </a:fld>
            <a:endParaRPr lang="zh-CN" altLang="en-US"/>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a:solidFill>
                  <a:schemeClr val="tx2"/>
                </a:solidFill>
                <a:latin typeface="+mn-lt"/>
                <a:ea typeface="+mn-ea"/>
              </a:defRPr>
            </a:lvl1pPr>
          </a:lstStyle>
          <a:p>
            <a:pPr>
              <a:defRPr/>
            </a:pPr>
            <a:fld id="{8EA6A13B-32F9-476E-813D-E8D8AC9BC312}" type="slidenum">
              <a:rPr lang="zh-CN" altLang="en-US"/>
              <a:pPr>
                <a:defRPr/>
              </a:pPr>
              <a:t>‹#›</a:t>
            </a:fld>
            <a:endParaRPr lang="zh-CN" altLang="en-US"/>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5" name="Footer Placeholder 4"/>
          <p:cNvSpPr txBox="1">
            <a:spLocks/>
          </p:cNvSpPr>
          <p:nvPr userDrawn="1"/>
        </p:nvSpPr>
        <p:spPr>
          <a:xfrm>
            <a:off x="211665" y="6184453"/>
            <a:ext cx="3786691" cy="365125"/>
          </a:xfrm>
          <a:prstGeom prst="rect">
            <a:avLst/>
          </a:prstGeom>
          <a:effectLst>
            <a:reflection blurRad="6350" stA="50000" endA="300" endPos="90000" dist="50800" dir="5400000" sy="-100000" algn="bl" rotWithShape="0"/>
          </a:effectLst>
        </p:spPr>
        <p:txBody>
          <a:bodyPr/>
          <a:lstStyle>
            <a:defPPr>
              <a:defRPr lang="zh-CN"/>
            </a:defPPr>
            <a:lvl1pPr marL="0" algn="l" defTabSz="914400" rtl="0" eaLnBrk="1" latinLnBrk="0" hangingPunct="1">
              <a:defRPr sz="2400" kern="1200">
                <a:solidFill>
                  <a:schemeClr val="bg1">
                    <a:lumMod val="50000"/>
                  </a:schemeClr>
                </a:solidFill>
                <a:latin typeface="华文彩云" pitchFamily="2" charset="-122"/>
                <a:ea typeface="华文彩云"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mtClean="0"/>
              <a:t>乐山师范学院课件</a:t>
            </a:r>
            <a:endParaRPr lang="zh-CN" altLang="en-US" dirty="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0" r:id="rId4"/>
    <p:sldLayoutId id="2147483669" r:id="rId5"/>
    <p:sldLayoutId id="2147483668" r:id="rId6"/>
    <p:sldLayoutId id="2147483674" r:id="rId7"/>
    <p:sldLayoutId id="2147483675" r:id="rId8"/>
    <p:sldLayoutId id="2147483667" r:id="rId9"/>
    <p:sldLayoutId id="2147483676" r:id="rId10"/>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ea typeface="华文新魏" pitchFamily="2" charset="-122"/>
        </a:defRPr>
      </a:lvl2pPr>
      <a:lvl3pPr algn="ctr" rtl="0" eaLnBrk="0" fontAlgn="base" hangingPunct="0">
        <a:spcBef>
          <a:spcPct val="0"/>
        </a:spcBef>
        <a:spcAft>
          <a:spcPct val="0"/>
        </a:spcAft>
        <a:defRPr sz="4400">
          <a:solidFill>
            <a:srgbClr val="FFFFFF"/>
          </a:solidFill>
          <a:latin typeface="Candara" pitchFamily="34" charset="0"/>
          <a:ea typeface="华文新魏" pitchFamily="2" charset="-122"/>
        </a:defRPr>
      </a:lvl3pPr>
      <a:lvl4pPr algn="ctr" rtl="0" eaLnBrk="0" fontAlgn="base" hangingPunct="0">
        <a:spcBef>
          <a:spcPct val="0"/>
        </a:spcBef>
        <a:spcAft>
          <a:spcPct val="0"/>
        </a:spcAft>
        <a:defRPr sz="4400">
          <a:solidFill>
            <a:srgbClr val="FFFFFF"/>
          </a:solidFill>
          <a:latin typeface="Candara" pitchFamily="34" charset="0"/>
          <a:ea typeface="华文新魏" pitchFamily="2" charset="-122"/>
        </a:defRPr>
      </a:lvl4pPr>
      <a:lvl5pPr algn="ctr" rtl="0" eaLnBrk="0" fontAlgn="base" hangingPunct="0">
        <a:spcBef>
          <a:spcPct val="0"/>
        </a:spcBef>
        <a:spcAft>
          <a:spcPct val="0"/>
        </a:spcAft>
        <a:defRPr sz="4400">
          <a:solidFill>
            <a:srgbClr val="FFFFFF"/>
          </a:solidFill>
          <a:latin typeface="Candara" pitchFamily="34" charset="0"/>
          <a:ea typeface="华文新魏"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37.xml"/><Relationship Id="rId3" Type="http://schemas.openxmlformats.org/officeDocument/2006/relationships/slide" Target="slide7.xml"/><Relationship Id="rId7" Type="http://schemas.openxmlformats.org/officeDocument/2006/relationships/slide" Target="slide32.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slide" Target="slide18.xml"/><Relationship Id="rId4" Type="http://schemas.openxmlformats.org/officeDocument/2006/relationships/slide" Target="slide14.xml"/><Relationship Id="rId9" Type="http://schemas.openxmlformats.org/officeDocument/2006/relationships/slide" Target="slide4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标题 1"/>
          <p:cNvSpPr>
            <a:spLocks noGrp="1"/>
          </p:cNvSpPr>
          <p:nvPr>
            <p:ph type="title"/>
          </p:nvPr>
        </p:nvSpPr>
        <p:spPr>
          <a:xfrm>
            <a:off x="690563" y="2463800"/>
            <a:ext cx="7772400" cy="1524000"/>
          </a:xfrm>
        </p:spPr>
        <p:txBody>
          <a:bodyPr/>
          <a:lstStyle/>
          <a:p>
            <a:pPr eaLnBrk="1" hangingPunct="1"/>
            <a:r>
              <a:rPr lang="zh-CN" altLang="en-US" b="1" smtClean="0"/>
              <a:t>第八章 </a:t>
            </a:r>
            <a:r>
              <a:rPr lang="en-US" altLang="zh-CN" b="1" smtClean="0"/>
              <a:t>Flash CS5</a:t>
            </a:r>
            <a:r>
              <a:rPr lang="zh-CN" altLang="en-US" b="1" smtClean="0"/>
              <a:t>动画制作</a:t>
            </a:r>
            <a:r>
              <a:rPr lang="zh-CN" altLang="en-US" smtClean="0"/>
              <a:t> </a:t>
            </a:r>
          </a:p>
        </p:txBody>
      </p:sp>
      <p:sp>
        <p:nvSpPr>
          <p:cNvPr id="12290" name="文本占位符 2"/>
          <p:cNvSpPr>
            <a:spLocks noGrp="1"/>
          </p:cNvSpPr>
          <p:nvPr>
            <p:ph type="body" idx="1"/>
          </p:nvPr>
        </p:nvSpPr>
        <p:spPr>
          <a:xfrm>
            <a:off x="1619250" y="3500438"/>
            <a:ext cx="6418263" cy="939800"/>
          </a:xfrm>
        </p:spPr>
        <p:txBody>
          <a:bodyPr/>
          <a:lstStyle/>
          <a:p>
            <a:pPr eaLnBrk="1" hangingPunct="1"/>
            <a:r>
              <a:rPr lang="zh-CN" altLang="en-US" smtClean="0"/>
              <a:t>制作：李勤</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内容占位符 1"/>
          <p:cNvSpPr>
            <a:spLocks noGrp="1"/>
          </p:cNvSpPr>
          <p:nvPr>
            <p:ph idx="1"/>
          </p:nvPr>
        </p:nvSpPr>
        <p:spPr>
          <a:xfrm>
            <a:off x="827088" y="2133600"/>
            <a:ext cx="7408862" cy="3451225"/>
          </a:xfrm>
        </p:spPr>
        <p:txBody>
          <a:bodyPr/>
          <a:lstStyle/>
          <a:p>
            <a:pPr lvl="1" eaLnBrk="1" hangingPunct="1"/>
            <a:r>
              <a:rPr lang="en-US" altLang="zh-CN" b="1" smtClean="0"/>
              <a:t>8.2.3  </a:t>
            </a:r>
            <a:r>
              <a:rPr lang="zh-CN" altLang="en-US" b="1" smtClean="0"/>
              <a:t>形状补间动画在时间轴面板上的表现</a:t>
            </a:r>
            <a:r>
              <a:rPr lang="zh-CN" altLang="en-US" smtClean="0"/>
              <a:t> </a:t>
            </a:r>
            <a:endParaRPr lang="en-US" altLang="zh-CN" b="1" smtClean="0"/>
          </a:p>
          <a:p>
            <a:pPr lvl="1" eaLnBrk="1" hangingPunct="1">
              <a:buFont typeface="Symbol" pitchFamily="18" charset="2"/>
              <a:buNone/>
            </a:pPr>
            <a:endParaRPr lang="zh-CN" altLang="en-US" b="1" smtClean="0"/>
          </a:p>
          <a:p>
            <a:pPr lvl="1" eaLnBrk="1" hangingPunct="1"/>
            <a:endParaRPr lang="zh-CN" altLang="zh-CN" b="1" smtClean="0"/>
          </a:p>
        </p:txBody>
      </p:sp>
      <p:sp>
        <p:nvSpPr>
          <p:cNvPr id="20482" name="标题 2"/>
          <p:cNvSpPr>
            <a:spLocks noGrp="1"/>
          </p:cNvSpPr>
          <p:nvPr>
            <p:ph type="title"/>
          </p:nvPr>
        </p:nvSpPr>
        <p:spPr/>
        <p:txBody>
          <a:bodyPr/>
          <a:lstStyle/>
          <a:p>
            <a:pPr eaLnBrk="1" hangingPunct="1"/>
            <a:endParaRPr lang="zh-CN" altLang="en-US" smtClean="0"/>
          </a:p>
        </p:txBody>
      </p:sp>
      <p:pic>
        <p:nvPicPr>
          <p:cNvPr id="20484" name="Picture 4"/>
          <p:cNvPicPr>
            <a:picLocks noChangeAspect="1" noChangeArrowheads="1"/>
          </p:cNvPicPr>
          <p:nvPr/>
        </p:nvPicPr>
        <p:blipFill>
          <a:blip r:embed="rId2"/>
          <a:srcRect/>
          <a:stretch>
            <a:fillRect/>
          </a:stretch>
        </p:blipFill>
        <p:spPr bwMode="auto">
          <a:xfrm>
            <a:off x="900113" y="3284538"/>
            <a:ext cx="7632700" cy="1466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内容占位符 1"/>
          <p:cNvSpPr>
            <a:spLocks noGrp="1"/>
          </p:cNvSpPr>
          <p:nvPr>
            <p:ph idx="1"/>
          </p:nvPr>
        </p:nvSpPr>
        <p:spPr>
          <a:xfrm>
            <a:off x="871538" y="1773238"/>
            <a:ext cx="7408862" cy="4352925"/>
          </a:xfrm>
        </p:spPr>
        <p:txBody>
          <a:bodyPr/>
          <a:lstStyle/>
          <a:p>
            <a:pPr marL="273050" lvl="1" eaLnBrk="1" hangingPunct="1"/>
            <a:r>
              <a:rPr lang="en-US" altLang="zh-CN" b="1" smtClean="0"/>
              <a:t>8.2.4  </a:t>
            </a:r>
            <a:r>
              <a:rPr lang="zh-CN" altLang="en-US" b="1" smtClean="0"/>
              <a:t>创建形状补间动画的方法</a:t>
            </a:r>
            <a:r>
              <a:rPr lang="zh-CN" altLang="en-US" smtClean="0"/>
              <a:t> </a:t>
            </a:r>
            <a:endParaRPr lang="zh-CN" altLang="en-US" b="1" smtClean="0"/>
          </a:p>
          <a:p>
            <a:pPr marL="273050" lvl="1" eaLnBrk="1" hangingPunct="1"/>
            <a:r>
              <a:rPr lang="zh-CN" altLang="en-US" smtClean="0"/>
              <a:t>在时间轴面板上动画开始播放的地方创建或选择一个关键帧并设置要开始变形的形状，一般一帧中最好放置一个对象，在动画结束处创建或选择一个关键帧并设置要变成的形状，再右击开始帧，在弹出的快捷菜单中选择“创建补间形状”，此时，时间轴上的变化如图</a:t>
            </a:r>
            <a:r>
              <a:rPr lang="en-US" altLang="zh-CN" smtClean="0"/>
              <a:t>8-10</a:t>
            </a:r>
            <a:r>
              <a:rPr lang="zh-CN" altLang="en-US" smtClean="0"/>
              <a:t>所示，一个形状补间动画就创建完毕。 </a:t>
            </a:r>
          </a:p>
        </p:txBody>
      </p:sp>
      <p:sp>
        <p:nvSpPr>
          <p:cNvPr id="21506" name="标题 2"/>
          <p:cNvSpPr>
            <a:spLocks noGrp="1"/>
          </p:cNvSpPr>
          <p:nvPr>
            <p:ph type="title"/>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内容占位符 1"/>
          <p:cNvSpPr>
            <a:spLocks noGrp="1"/>
          </p:cNvSpPr>
          <p:nvPr>
            <p:ph idx="4294967295"/>
          </p:nvPr>
        </p:nvSpPr>
        <p:spPr>
          <a:xfrm>
            <a:off x="871538" y="1773238"/>
            <a:ext cx="7408862" cy="4352925"/>
          </a:xfrm>
        </p:spPr>
        <p:txBody>
          <a:bodyPr/>
          <a:lstStyle/>
          <a:p>
            <a:pPr marL="273050" lvl="1" eaLnBrk="1" hangingPunct="1"/>
            <a:r>
              <a:rPr lang="en-US" altLang="zh-CN" b="1" smtClean="0"/>
              <a:t>8.2.5  </a:t>
            </a:r>
            <a:r>
              <a:rPr lang="zh-CN" altLang="en-US" b="1" smtClean="0"/>
              <a:t>形状补间动画的属性设置</a:t>
            </a:r>
            <a:r>
              <a:rPr lang="zh-CN" altLang="en-US" smtClean="0"/>
              <a:t> </a:t>
            </a:r>
            <a:endParaRPr lang="zh-CN" altLang="en-US" b="1" smtClean="0"/>
          </a:p>
          <a:p>
            <a:pPr marL="273050" lvl="1"/>
            <a:r>
              <a:rPr lang="en-US" altLang="zh-CN" smtClean="0"/>
              <a:t>1.“</a:t>
            </a:r>
            <a:r>
              <a:rPr lang="zh-CN" altLang="en-US" smtClean="0"/>
              <a:t>缓动”选项</a:t>
            </a:r>
          </a:p>
          <a:p>
            <a:pPr marL="273050" lvl="1"/>
            <a:r>
              <a:rPr lang="en-US" altLang="zh-CN" smtClean="0"/>
              <a:t>2.“</a:t>
            </a:r>
            <a:r>
              <a:rPr lang="zh-CN" altLang="en-US" smtClean="0"/>
              <a:t>混合”选项</a:t>
            </a:r>
          </a:p>
        </p:txBody>
      </p:sp>
      <p:sp>
        <p:nvSpPr>
          <p:cNvPr id="36867"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内容占位符 1"/>
          <p:cNvSpPr>
            <a:spLocks noGrp="1"/>
          </p:cNvSpPr>
          <p:nvPr>
            <p:ph idx="4294967295"/>
          </p:nvPr>
        </p:nvSpPr>
        <p:spPr>
          <a:xfrm>
            <a:off x="871538" y="1773238"/>
            <a:ext cx="7408862" cy="4352925"/>
          </a:xfrm>
        </p:spPr>
        <p:txBody>
          <a:bodyPr/>
          <a:lstStyle/>
          <a:p>
            <a:pPr marL="273050" lvl="1" eaLnBrk="1" hangingPunct="1"/>
            <a:r>
              <a:rPr lang="en-US" altLang="zh-CN" b="1" smtClean="0"/>
              <a:t>8.2.6  </a:t>
            </a:r>
            <a:r>
              <a:rPr lang="zh-CN" altLang="en-US" b="1" smtClean="0"/>
              <a:t>实例</a:t>
            </a:r>
            <a:r>
              <a:rPr lang="en-US" altLang="zh-CN" b="1" smtClean="0"/>
              <a:t>——</a:t>
            </a:r>
            <a:r>
              <a:rPr lang="zh-CN" altLang="en-US" b="1" smtClean="0"/>
              <a:t>变脸</a:t>
            </a:r>
            <a:r>
              <a:rPr lang="zh-CN" altLang="en-US" smtClean="0"/>
              <a:t> </a:t>
            </a:r>
            <a:endParaRPr lang="zh-CN" altLang="en-US" b="1" smtClean="0"/>
          </a:p>
        </p:txBody>
      </p:sp>
      <p:sp>
        <p:nvSpPr>
          <p:cNvPr id="37891" name="标题 2"/>
          <p:cNvSpPr>
            <a:spLocks noGrp="1"/>
          </p:cNvSpPr>
          <p:nvPr>
            <p:ph type="title" idx="4294967295"/>
          </p:nvPr>
        </p:nvSpPr>
        <p:spPr/>
        <p:txBody>
          <a:bodyPr/>
          <a:lstStyle/>
          <a:p>
            <a:pPr eaLnBrk="1" hangingPunct="1"/>
            <a:endParaRPr lang="zh-CN" altLang="en-US" smtClean="0"/>
          </a:p>
        </p:txBody>
      </p:sp>
      <p:pic>
        <p:nvPicPr>
          <p:cNvPr id="37892" name="Picture 4" descr="8QJ9L342F_7_[04L4_QKXTI"/>
          <p:cNvPicPr>
            <a:picLocks noChangeAspect="1" noChangeArrowheads="1"/>
          </p:cNvPicPr>
          <p:nvPr/>
        </p:nvPicPr>
        <p:blipFill>
          <a:blip r:embed="rId2"/>
          <a:srcRect/>
          <a:stretch>
            <a:fillRect/>
          </a:stretch>
        </p:blipFill>
        <p:spPr bwMode="auto">
          <a:xfrm>
            <a:off x="1187450" y="3068638"/>
            <a:ext cx="6192838" cy="1884362"/>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内容占位符 1"/>
          <p:cNvSpPr>
            <a:spLocks noGrp="1"/>
          </p:cNvSpPr>
          <p:nvPr>
            <p:ph idx="1"/>
          </p:nvPr>
        </p:nvSpPr>
        <p:spPr>
          <a:xfrm>
            <a:off x="900113" y="1916113"/>
            <a:ext cx="7408862" cy="4321175"/>
          </a:xfrm>
        </p:spPr>
        <p:txBody>
          <a:bodyPr/>
          <a:lstStyle/>
          <a:p>
            <a:pPr eaLnBrk="1" hangingPunct="1"/>
            <a:r>
              <a:rPr lang="en-US" altLang="zh-CN" b="1" smtClean="0"/>
              <a:t>8.3 </a:t>
            </a:r>
            <a:r>
              <a:rPr lang="zh-CN" altLang="en-US" b="1" smtClean="0"/>
              <a:t>传统补间动画</a:t>
            </a:r>
            <a:r>
              <a:rPr lang="zh-CN" altLang="en-US" smtClean="0"/>
              <a:t> </a:t>
            </a:r>
            <a:endParaRPr lang="zh-CN" altLang="zh-CN" b="1" smtClean="0"/>
          </a:p>
          <a:p>
            <a:pPr lvl="1" eaLnBrk="1" hangingPunct="1"/>
            <a:r>
              <a:rPr lang="en-US" altLang="zh-CN" b="1" smtClean="0"/>
              <a:t>8.3.1  </a:t>
            </a:r>
            <a:r>
              <a:rPr lang="zh-CN" altLang="en-US" b="1" smtClean="0"/>
              <a:t>创建传统补间的方法</a:t>
            </a:r>
            <a:r>
              <a:rPr lang="zh-CN" altLang="en-US" smtClean="0"/>
              <a:t> </a:t>
            </a:r>
            <a:endParaRPr lang="zh-CN" altLang="zh-CN" b="1" smtClean="0"/>
          </a:p>
          <a:p>
            <a:pPr lvl="1" eaLnBrk="1" hangingPunct="1"/>
            <a:r>
              <a:rPr lang="en-US" altLang="zh-CN" b="1" smtClean="0"/>
              <a:t>8.3.2  </a:t>
            </a:r>
            <a:r>
              <a:rPr lang="zh-CN" altLang="en-US" b="1" smtClean="0"/>
              <a:t>元件的变形点对补间的影响</a:t>
            </a:r>
            <a:r>
              <a:rPr lang="zh-CN" altLang="en-US" smtClean="0"/>
              <a:t> </a:t>
            </a:r>
            <a:endParaRPr lang="zh-CN" altLang="zh-CN" b="1" smtClean="0"/>
          </a:p>
          <a:p>
            <a:pPr lvl="1" eaLnBrk="1" hangingPunct="1"/>
            <a:r>
              <a:rPr lang="en-US" altLang="zh-CN" b="1" smtClean="0"/>
              <a:t>8.3.3  </a:t>
            </a:r>
            <a:r>
              <a:rPr lang="zh-CN" altLang="en-US" b="1" smtClean="0"/>
              <a:t>实例</a:t>
            </a:r>
            <a:r>
              <a:rPr lang="en-US" altLang="zh-CN" b="1" smtClean="0"/>
              <a:t>——</a:t>
            </a:r>
            <a:r>
              <a:rPr lang="zh-CN" altLang="en-US" b="1" smtClean="0"/>
              <a:t>小桥流水人家</a:t>
            </a:r>
          </a:p>
        </p:txBody>
      </p:sp>
      <p:sp>
        <p:nvSpPr>
          <p:cNvPr id="22530" name="标题 2"/>
          <p:cNvSpPr>
            <a:spLocks noGrp="1"/>
          </p:cNvSpPr>
          <p:nvPr>
            <p:ph type="title"/>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内容占位符 1"/>
          <p:cNvSpPr>
            <a:spLocks noGrp="1"/>
          </p:cNvSpPr>
          <p:nvPr>
            <p:ph idx="4294967295"/>
          </p:nvPr>
        </p:nvSpPr>
        <p:spPr>
          <a:xfrm>
            <a:off x="871538" y="1773238"/>
            <a:ext cx="7408862" cy="4352925"/>
          </a:xfrm>
        </p:spPr>
        <p:txBody>
          <a:bodyPr/>
          <a:lstStyle/>
          <a:p>
            <a:pPr marL="273050" lvl="1" eaLnBrk="1" hangingPunct="1"/>
            <a:r>
              <a:rPr lang="en-US" altLang="zh-CN" b="1" smtClean="0"/>
              <a:t>8.3.1  </a:t>
            </a:r>
            <a:r>
              <a:rPr lang="zh-CN" altLang="en-US" b="1" smtClean="0"/>
              <a:t>创建传统补间的方法</a:t>
            </a:r>
            <a:r>
              <a:rPr lang="zh-CN" altLang="en-US" smtClean="0"/>
              <a:t> </a:t>
            </a:r>
            <a:endParaRPr lang="zh-CN" altLang="en-US" b="1" smtClean="0"/>
          </a:p>
          <a:p>
            <a:pPr marL="273050" lvl="1"/>
            <a:endParaRPr lang="zh-CN" altLang="en-US" smtClean="0"/>
          </a:p>
        </p:txBody>
      </p:sp>
      <p:sp>
        <p:nvSpPr>
          <p:cNvPr id="38915" name="标题 2"/>
          <p:cNvSpPr>
            <a:spLocks noGrp="1"/>
          </p:cNvSpPr>
          <p:nvPr>
            <p:ph type="title" idx="4294967295"/>
          </p:nvPr>
        </p:nvSpPr>
        <p:spPr/>
        <p:txBody>
          <a:bodyPr/>
          <a:lstStyle/>
          <a:p>
            <a:pPr eaLnBrk="1" hangingPunct="1"/>
            <a:endParaRPr lang="zh-CN" altLang="en-US" smtClean="0"/>
          </a:p>
        </p:txBody>
      </p:sp>
      <p:pic>
        <p:nvPicPr>
          <p:cNvPr id="38919" name="Picture 7" descr="YVQCB}NP_OPPS{3ZOV4WAZ7"/>
          <p:cNvPicPr>
            <a:picLocks noChangeAspect="1" noChangeArrowheads="1"/>
          </p:cNvPicPr>
          <p:nvPr/>
        </p:nvPicPr>
        <p:blipFill>
          <a:blip r:embed="rId2"/>
          <a:srcRect/>
          <a:stretch>
            <a:fillRect/>
          </a:stretch>
        </p:blipFill>
        <p:spPr bwMode="auto">
          <a:xfrm>
            <a:off x="755650" y="2492375"/>
            <a:ext cx="7343775" cy="2519363"/>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内容占位符 1"/>
          <p:cNvSpPr>
            <a:spLocks noGrp="1"/>
          </p:cNvSpPr>
          <p:nvPr>
            <p:ph idx="4294967295"/>
          </p:nvPr>
        </p:nvSpPr>
        <p:spPr>
          <a:xfrm>
            <a:off x="871538" y="1773238"/>
            <a:ext cx="7408862" cy="4352925"/>
          </a:xfrm>
        </p:spPr>
        <p:txBody>
          <a:bodyPr/>
          <a:lstStyle/>
          <a:p>
            <a:pPr marL="273050" lvl="1" eaLnBrk="1" hangingPunct="1"/>
            <a:r>
              <a:rPr lang="en-US" altLang="zh-CN" b="1" smtClean="0"/>
              <a:t>8.3.2  </a:t>
            </a:r>
            <a:r>
              <a:rPr lang="zh-CN" altLang="en-US" b="1" smtClean="0"/>
              <a:t>元件的变形点对补间的影响</a:t>
            </a:r>
            <a:r>
              <a:rPr lang="zh-CN" altLang="en-US" smtClean="0"/>
              <a:t> </a:t>
            </a:r>
            <a:endParaRPr lang="zh-CN" altLang="en-US" b="1" smtClean="0"/>
          </a:p>
          <a:p>
            <a:pPr marL="273050" lvl="1"/>
            <a:r>
              <a:rPr lang="en-US" altLang="zh-CN" smtClean="0"/>
              <a:t>1</a:t>
            </a:r>
            <a:r>
              <a:rPr lang="zh-CN" altLang="en-US" smtClean="0"/>
              <a:t>．改变变形点的位置 </a:t>
            </a:r>
          </a:p>
          <a:p>
            <a:pPr marL="273050" lvl="1"/>
            <a:r>
              <a:rPr lang="en-US" altLang="zh-CN" smtClean="0"/>
              <a:t>2</a:t>
            </a:r>
            <a:r>
              <a:rPr lang="zh-CN" altLang="en-US" smtClean="0"/>
              <a:t>．变形点的使用 </a:t>
            </a:r>
          </a:p>
          <a:p>
            <a:pPr marL="273050" lvl="1"/>
            <a:endParaRPr lang="zh-CN" altLang="en-US" smtClean="0"/>
          </a:p>
        </p:txBody>
      </p:sp>
      <p:sp>
        <p:nvSpPr>
          <p:cNvPr id="39939"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内容占位符 1"/>
          <p:cNvSpPr>
            <a:spLocks noGrp="1"/>
          </p:cNvSpPr>
          <p:nvPr>
            <p:ph idx="4294967295"/>
          </p:nvPr>
        </p:nvSpPr>
        <p:spPr>
          <a:xfrm>
            <a:off x="871538" y="1773238"/>
            <a:ext cx="7408862" cy="4352925"/>
          </a:xfrm>
        </p:spPr>
        <p:txBody>
          <a:bodyPr/>
          <a:lstStyle/>
          <a:p>
            <a:pPr marL="273050" lvl="1" eaLnBrk="1" hangingPunct="1"/>
            <a:r>
              <a:rPr lang="en-US" altLang="zh-CN" b="1" smtClean="0"/>
              <a:t>8.3.3  </a:t>
            </a:r>
            <a:r>
              <a:rPr lang="zh-CN" altLang="en-US" b="1" smtClean="0"/>
              <a:t>实例</a:t>
            </a:r>
            <a:r>
              <a:rPr lang="en-US" altLang="zh-CN" b="1" smtClean="0"/>
              <a:t>——</a:t>
            </a:r>
            <a:r>
              <a:rPr lang="zh-CN" altLang="en-US" b="1" smtClean="0"/>
              <a:t>小桥流水人家</a:t>
            </a:r>
            <a:r>
              <a:rPr lang="zh-CN" altLang="en-US" smtClean="0"/>
              <a:t> </a:t>
            </a:r>
            <a:endParaRPr lang="zh-CN" altLang="en-US" b="1" smtClean="0"/>
          </a:p>
        </p:txBody>
      </p:sp>
      <p:sp>
        <p:nvSpPr>
          <p:cNvPr id="40963" name="标题 2"/>
          <p:cNvSpPr>
            <a:spLocks noGrp="1"/>
          </p:cNvSpPr>
          <p:nvPr>
            <p:ph type="title" idx="4294967295"/>
          </p:nvPr>
        </p:nvSpPr>
        <p:spPr/>
        <p:txBody>
          <a:bodyPr/>
          <a:lstStyle/>
          <a:p>
            <a:pPr eaLnBrk="1" hangingPunct="1"/>
            <a:endParaRPr lang="zh-CN" altLang="en-US" smtClean="0"/>
          </a:p>
        </p:txBody>
      </p:sp>
      <p:pic>
        <p:nvPicPr>
          <p:cNvPr id="40965" name="Picture 5" descr="VI}1BICNIWHC$1KY16ID%@9"/>
          <p:cNvPicPr>
            <a:picLocks noChangeAspect="1" noChangeArrowheads="1"/>
          </p:cNvPicPr>
          <p:nvPr/>
        </p:nvPicPr>
        <p:blipFill>
          <a:blip r:embed="rId2"/>
          <a:srcRect/>
          <a:stretch>
            <a:fillRect/>
          </a:stretch>
        </p:blipFill>
        <p:spPr bwMode="auto">
          <a:xfrm>
            <a:off x="1331913" y="2492375"/>
            <a:ext cx="5976937" cy="3113088"/>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1"/>
          <p:cNvSpPr>
            <a:spLocks noGrp="1"/>
          </p:cNvSpPr>
          <p:nvPr>
            <p:ph idx="4294967295"/>
          </p:nvPr>
        </p:nvSpPr>
        <p:spPr>
          <a:xfrm>
            <a:off x="900113" y="1916113"/>
            <a:ext cx="7408862" cy="4321175"/>
          </a:xfrm>
        </p:spPr>
        <p:txBody>
          <a:bodyPr/>
          <a:lstStyle/>
          <a:p>
            <a:pPr eaLnBrk="1" hangingPunct="1"/>
            <a:r>
              <a:rPr lang="en-US" altLang="zh-CN" b="1" smtClean="0"/>
              <a:t>8.4 </a:t>
            </a:r>
            <a:r>
              <a:rPr lang="zh-CN" altLang="en-US" b="1" smtClean="0"/>
              <a:t>补间动画</a:t>
            </a:r>
            <a:r>
              <a:rPr lang="zh-CN" altLang="en-US" smtClean="0"/>
              <a:t> </a:t>
            </a:r>
            <a:endParaRPr lang="zh-CN" altLang="zh-CN" b="1" smtClean="0"/>
          </a:p>
          <a:p>
            <a:pPr lvl="1" eaLnBrk="1" hangingPunct="1"/>
            <a:r>
              <a:rPr lang="en-US" altLang="zh-CN" b="1" smtClean="0"/>
              <a:t>8.4.1 </a:t>
            </a:r>
            <a:r>
              <a:rPr lang="zh-CN" altLang="en-US" b="1" smtClean="0"/>
              <a:t>创建补间动画</a:t>
            </a:r>
            <a:r>
              <a:rPr lang="zh-CN" altLang="en-US" smtClean="0"/>
              <a:t> </a:t>
            </a:r>
            <a:endParaRPr lang="zh-CN" altLang="zh-CN" b="1" smtClean="0"/>
          </a:p>
          <a:p>
            <a:pPr lvl="1" eaLnBrk="1" hangingPunct="1"/>
            <a:r>
              <a:rPr lang="en-US" altLang="zh-CN" b="1" smtClean="0"/>
              <a:t>8.4.2 </a:t>
            </a:r>
            <a:r>
              <a:rPr lang="zh-CN" altLang="en-US" b="1" smtClean="0"/>
              <a:t>创建对象补间的基本规则</a:t>
            </a:r>
            <a:r>
              <a:rPr lang="zh-CN" altLang="en-US" smtClean="0"/>
              <a:t> </a:t>
            </a:r>
            <a:endParaRPr lang="zh-CN" altLang="zh-CN" b="1" smtClean="0"/>
          </a:p>
          <a:p>
            <a:pPr lvl="1" eaLnBrk="1" hangingPunct="1"/>
            <a:r>
              <a:rPr lang="en-US" altLang="zh-CN" b="1" smtClean="0"/>
              <a:t>8.4.3 </a:t>
            </a:r>
            <a:r>
              <a:rPr lang="zh-CN" altLang="en-US" b="1" smtClean="0"/>
              <a:t>处理补间动画范围</a:t>
            </a:r>
            <a:r>
              <a:rPr lang="zh-CN" altLang="en-US" smtClean="0"/>
              <a:t> </a:t>
            </a:r>
            <a:endParaRPr lang="zh-CN" altLang="en-US" b="1" smtClean="0"/>
          </a:p>
          <a:p>
            <a:pPr lvl="1" eaLnBrk="1" hangingPunct="1"/>
            <a:r>
              <a:rPr lang="en-US" altLang="zh-CN" b="1" smtClean="0"/>
              <a:t>8.4.4</a:t>
            </a:r>
            <a:r>
              <a:rPr lang="zh-CN" altLang="en-US" b="1" smtClean="0"/>
              <a:t>实例</a:t>
            </a:r>
            <a:r>
              <a:rPr lang="en-US" altLang="zh-CN" b="1" smtClean="0"/>
              <a:t>——</a:t>
            </a:r>
            <a:r>
              <a:rPr lang="zh-CN" altLang="en-US" b="1" smtClean="0"/>
              <a:t>宣传动画</a:t>
            </a:r>
            <a:r>
              <a:rPr lang="zh-CN" altLang="en-US" smtClean="0"/>
              <a:t> </a:t>
            </a:r>
          </a:p>
          <a:p>
            <a:pPr lvl="1" eaLnBrk="1" hangingPunct="1"/>
            <a:r>
              <a:rPr lang="en-US" altLang="zh-CN" b="1" smtClean="0"/>
              <a:t>8.4.5 </a:t>
            </a:r>
            <a:r>
              <a:rPr lang="zh-CN" altLang="en-US" b="1" smtClean="0"/>
              <a:t>补间动画和传统补间之间的差异</a:t>
            </a:r>
            <a:r>
              <a:rPr lang="zh-CN" altLang="en-US" smtClean="0"/>
              <a:t> </a:t>
            </a:r>
          </a:p>
        </p:txBody>
      </p:sp>
      <p:sp>
        <p:nvSpPr>
          <p:cNvPr id="23554"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内容占位符 1"/>
          <p:cNvSpPr>
            <a:spLocks noGrp="1"/>
          </p:cNvSpPr>
          <p:nvPr>
            <p:ph idx="4294967295"/>
          </p:nvPr>
        </p:nvSpPr>
        <p:spPr>
          <a:xfrm>
            <a:off x="871538" y="1773238"/>
            <a:ext cx="7408862" cy="4352925"/>
          </a:xfrm>
        </p:spPr>
        <p:txBody>
          <a:bodyPr/>
          <a:lstStyle/>
          <a:p>
            <a:pPr marL="273050" lvl="1" eaLnBrk="1" hangingPunct="1"/>
            <a:r>
              <a:rPr lang="en-US" altLang="zh-CN" b="1" smtClean="0"/>
              <a:t>8.4.1 </a:t>
            </a:r>
            <a:r>
              <a:rPr lang="zh-CN" altLang="en-US" b="1" smtClean="0"/>
              <a:t>创建补间动画</a:t>
            </a:r>
            <a:r>
              <a:rPr lang="zh-CN" altLang="en-US" smtClean="0"/>
              <a:t> </a:t>
            </a:r>
          </a:p>
          <a:p>
            <a:pPr marL="273050" lvl="1" eaLnBrk="1" hangingPunct="1"/>
            <a:endParaRPr lang="zh-CN" altLang="en-US" b="1" smtClean="0"/>
          </a:p>
        </p:txBody>
      </p:sp>
      <p:sp>
        <p:nvSpPr>
          <p:cNvPr id="24578" name="标题 2"/>
          <p:cNvSpPr>
            <a:spLocks noGrp="1"/>
          </p:cNvSpPr>
          <p:nvPr>
            <p:ph type="title" idx="4294967295"/>
          </p:nvPr>
        </p:nvSpPr>
        <p:spPr/>
        <p:txBody>
          <a:bodyPr/>
          <a:lstStyle/>
          <a:p>
            <a:pPr eaLnBrk="1" hangingPunct="1"/>
            <a:endParaRPr lang="zh-CN" altLang="en-US" smtClean="0"/>
          </a:p>
        </p:txBody>
      </p:sp>
      <p:pic>
        <p:nvPicPr>
          <p:cNvPr id="24581" name="Picture 5" descr="ZN5`QPWQMRUQ)71%(S[%ZSG"/>
          <p:cNvPicPr>
            <a:picLocks noChangeAspect="1" noChangeArrowheads="1"/>
          </p:cNvPicPr>
          <p:nvPr/>
        </p:nvPicPr>
        <p:blipFill>
          <a:blip r:embed="rId2"/>
          <a:srcRect/>
          <a:stretch>
            <a:fillRect/>
          </a:stretch>
        </p:blipFill>
        <p:spPr bwMode="auto">
          <a:xfrm>
            <a:off x="539750" y="2852738"/>
            <a:ext cx="7777163" cy="2122487"/>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内容占位符 1"/>
          <p:cNvSpPr>
            <a:spLocks noGrp="1"/>
          </p:cNvSpPr>
          <p:nvPr>
            <p:ph idx="1"/>
          </p:nvPr>
        </p:nvSpPr>
        <p:spPr>
          <a:xfrm>
            <a:off x="900113" y="1557338"/>
            <a:ext cx="7408862" cy="3451225"/>
          </a:xfrm>
        </p:spPr>
        <p:txBody>
          <a:bodyPr/>
          <a:lstStyle/>
          <a:p>
            <a:pPr eaLnBrk="1" hangingPunct="1"/>
            <a:endParaRPr lang="en-US" altLang="zh-CN" b="1" smtClean="0"/>
          </a:p>
          <a:p>
            <a:pPr eaLnBrk="1" hangingPunct="1"/>
            <a:r>
              <a:rPr lang="en-US" altLang="zh-CN" b="1" smtClean="0">
                <a:hlinkClick r:id="rId2" action="ppaction://hlinksldjump"/>
              </a:rPr>
              <a:t>8.1 </a:t>
            </a:r>
            <a:r>
              <a:rPr lang="zh-CN" altLang="en-US" b="1" smtClean="0">
                <a:hlinkClick r:id="rId2" action="ppaction://hlinksldjump"/>
              </a:rPr>
              <a:t>逐帧动画 </a:t>
            </a:r>
            <a:endParaRPr lang="en-US" altLang="zh-CN" b="1" smtClean="0"/>
          </a:p>
          <a:p>
            <a:pPr eaLnBrk="1" hangingPunct="1"/>
            <a:r>
              <a:rPr lang="en-US" altLang="zh-CN" b="1" smtClean="0">
                <a:hlinkClick r:id="rId3" action="ppaction://hlinksldjump"/>
              </a:rPr>
              <a:t>8.2 </a:t>
            </a:r>
            <a:r>
              <a:rPr lang="zh-CN" altLang="en-US" b="1" smtClean="0">
                <a:hlinkClick r:id="rId3" action="ppaction://hlinksldjump"/>
              </a:rPr>
              <a:t>形状补间动画 </a:t>
            </a:r>
            <a:endParaRPr lang="en-US" altLang="zh-CN" b="1" smtClean="0"/>
          </a:p>
          <a:p>
            <a:pPr eaLnBrk="1" hangingPunct="1"/>
            <a:r>
              <a:rPr lang="en-US" altLang="zh-CN" b="1" smtClean="0">
                <a:hlinkClick r:id="rId4" action="ppaction://hlinksldjump"/>
              </a:rPr>
              <a:t>8.3 </a:t>
            </a:r>
            <a:r>
              <a:rPr lang="zh-CN" altLang="en-US" b="1" smtClean="0">
                <a:hlinkClick r:id="rId4" action="ppaction://hlinksldjump"/>
              </a:rPr>
              <a:t>传统补间动画 </a:t>
            </a:r>
            <a:endParaRPr lang="zh-CN" altLang="en-US" b="1" smtClean="0"/>
          </a:p>
          <a:p>
            <a:pPr eaLnBrk="1" hangingPunct="1"/>
            <a:r>
              <a:rPr lang="en-US" altLang="zh-CN" b="1" smtClean="0">
                <a:hlinkClick r:id="rId5" action="ppaction://hlinksldjump"/>
              </a:rPr>
              <a:t>8.4 </a:t>
            </a:r>
            <a:r>
              <a:rPr lang="zh-CN" altLang="en-US" b="1" smtClean="0">
                <a:hlinkClick r:id="rId5" action="ppaction://hlinksldjump"/>
              </a:rPr>
              <a:t>补间动画 </a:t>
            </a:r>
            <a:endParaRPr lang="zh-CN" altLang="en-US" b="1" smtClean="0"/>
          </a:p>
          <a:p>
            <a:pPr eaLnBrk="1" hangingPunct="1"/>
            <a:r>
              <a:rPr lang="en-US" altLang="zh-CN" b="1" smtClean="0">
                <a:hlinkClick r:id="rId6" action="ppaction://hlinksldjump"/>
              </a:rPr>
              <a:t>8.5 </a:t>
            </a:r>
            <a:r>
              <a:rPr lang="zh-CN" altLang="en-US" b="1" smtClean="0">
                <a:hlinkClick r:id="rId6" action="ppaction://hlinksldjump"/>
              </a:rPr>
              <a:t>骨骼动画 </a:t>
            </a:r>
            <a:endParaRPr lang="zh-CN" altLang="en-US" b="1" smtClean="0"/>
          </a:p>
          <a:p>
            <a:pPr eaLnBrk="1" hangingPunct="1"/>
            <a:r>
              <a:rPr lang="en-US" altLang="zh-CN" b="1" smtClean="0">
                <a:hlinkClick r:id="rId7" action="ppaction://hlinksldjump"/>
              </a:rPr>
              <a:t>8.6 </a:t>
            </a:r>
            <a:r>
              <a:rPr lang="zh-CN" altLang="en-US" b="1" smtClean="0">
                <a:hlinkClick r:id="rId7" action="ppaction://hlinksldjump"/>
              </a:rPr>
              <a:t>遮罩动画 </a:t>
            </a:r>
            <a:endParaRPr lang="zh-CN" altLang="en-US" b="1" smtClean="0"/>
          </a:p>
          <a:p>
            <a:pPr eaLnBrk="1" hangingPunct="1"/>
            <a:r>
              <a:rPr lang="en-US" altLang="zh-CN" b="1" smtClean="0">
                <a:hlinkClick r:id="rId8" action="ppaction://hlinksldjump"/>
              </a:rPr>
              <a:t>8.7 </a:t>
            </a:r>
            <a:r>
              <a:rPr lang="zh-CN" altLang="en-US" b="1" smtClean="0">
                <a:hlinkClick r:id="rId8" action="ppaction://hlinksldjump"/>
              </a:rPr>
              <a:t>沿路径运动的传统补间动画 </a:t>
            </a:r>
            <a:endParaRPr lang="zh-CN" altLang="en-US" b="1" smtClean="0"/>
          </a:p>
          <a:p>
            <a:pPr eaLnBrk="1" hangingPunct="1"/>
            <a:r>
              <a:rPr lang="en-US" altLang="zh-CN" b="1" smtClean="0">
                <a:hlinkClick r:id="rId9" action="ppaction://hlinksldjump"/>
              </a:rPr>
              <a:t>8.8  </a:t>
            </a:r>
            <a:r>
              <a:rPr lang="zh-CN" altLang="en-US" b="1" smtClean="0">
                <a:hlinkClick r:id="rId9" action="ppaction://hlinksldjump"/>
              </a:rPr>
              <a:t>制作交互式动画 </a:t>
            </a:r>
            <a:endParaRPr lang="zh-CN" altLang="zh-CN" b="1" smtClean="0"/>
          </a:p>
        </p:txBody>
      </p:sp>
      <p:sp>
        <p:nvSpPr>
          <p:cNvPr id="13314" name="标题 2"/>
          <p:cNvSpPr>
            <a:spLocks noGrp="1"/>
          </p:cNvSpPr>
          <p:nvPr>
            <p:ph type="title"/>
          </p:nvPr>
        </p:nvSpPr>
        <p:spPr/>
        <p:txBody>
          <a:bodyPr/>
          <a:lstStyle/>
          <a:p>
            <a:pPr eaLnBrk="1" hangingPunct="1"/>
            <a:r>
              <a:rPr lang="zh-CN" altLang="en-US" b="1" smtClean="0"/>
              <a:t>第八章 </a:t>
            </a:r>
            <a:r>
              <a:rPr lang="en-US" altLang="zh-CN" b="1" smtClean="0"/>
              <a:t>Flash CS5</a:t>
            </a:r>
            <a:r>
              <a:rPr lang="zh-CN" altLang="en-US" b="1" smtClean="0"/>
              <a:t>动画制作</a:t>
            </a:r>
            <a:r>
              <a:rPr lang="zh-CN" altLang="en-US" smtClean="0"/>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内容占位符 1"/>
          <p:cNvSpPr>
            <a:spLocks noGrp="1"/>
          </p:cNvSpPr>
          <p:nvPr>
            <p:ph idx="4294967295"/>
          </p:nvPr>
        </p:nvSpPr>
        <p:spPr>
          <a:xfrm>
            <a:off x="900113" y="1412875"/>
            <a:ext cx="7408862" cy="4352925"/>
          </a:xfrm>
        </p:spPr>
        <p:txBody>
          <a:bodyPr/>
          <a:lstStyle/>
          <a:p>
            <a:pPr marL="273050" lvl="1" eaLnBrk="1" hangingPunct="1"/>
            <a:r>
              <a:rPr lang="en-US" altLang="zh-CN" b="1" smtClean="0"/>
              <a:t>8.4.2 </a:t>
            </a:r>
            <a:r>
              <a:rPr lang="zh-CN" altLang="en-US" b="1" smtClean="0"/>
              <a:t>创建对象补间的基本规则</a:t>
            </a:r>
            <a:r>
              <a:rPr lang="zh-CN" altLang="en-US" smtClean="0"/>
              <a:t> </a:t>
            </a:r>
          </a:p>
          <a:p>
            <a:pPr marL="273050" lvl="1" eaLnBrk="1" hangingPunct="1"/>
            <a:r>
              <a:rPr lang="en-US" altLang="zh-CN" b="1" smtClean="0"/>
              <a:t>1. </a:t>
            </a:r>
            <a:r>
              <a:rPr lang="zh-CN" altLang="en-US" b="1" smtClean="0"/>
              <a:t>如果对象不是可补间的对象类型（比如：形状），或者如果在同一图层上选择了多个对象，这时将弹出一个对话框，询问是否将所选对象转换为元件并创建补间</a:t>
            </a:r>
            <a:r>
              <a:rPr lang="zh-CN" altLang="en-US" smtClean="0"/>
              <a:t> </a:t>
            </a:r>
            <a:r>
              <a:rPr lang="en-US" altLang="zh-CN" smtClean="0"/>
              <a:t>.</a:t>
            </a:r>
            <a:endParaRPr lang="en-US" altLang="zh-CN" b="1" smtClean="0"/>
          </a:p>
          <a:p>
            <a:pPr marL="273050" lvl="1" eaLnBrk="1" hangingPunct="1"/>
            <a:r>
              <a:rPr lang="en-US" altLang="zh-CN" b="1" smtClean="0"/>
              <a:t>2. </a:t>
            </a:r>
            <a:r>
              <a:rPr lang="zh-CN" altLang="en-US" b="1" smtClean="0"/>
              <a:t>如果补间对象是图层上的唯一项，则</a:t>
            </a:r>
            <a:r>
              <a:rPr lang="en-US" altLang="zh-CN" b="1" smtClean="0"/>
              <a:t>Flash</a:t>
            </a:r>
            <a:r>
              <a:rPr lang="zh-CN" altLang="en-US" b="1" smtClean="0"/>
              <a:t>将包含该对象的图层转换为补间图层。</a:t>
            </a:r>
            <a:r>
              <a:rPr lang="zh-CN" altLang="en-US" smtClean="0"/>
              <a:t> </a:t>
            </a:r>
            <a:endParaRPr lang="zh-CN" altLang="en-US" b="1" smtClean="0"/>
          </a:p>
          <a:p>
            <a:pPr marL="273050" lvl="1" eaLnBrk="1" hangingPunct="1"/>
            <a:r>
              <a:rPr lang="en-US" altLang="zh-CN" b="1" smtClean="0"/>
              <a:t>3. </a:t>
            </a:r>
            <a:r>
              <a:rPr lang="zh-CN" altLang="en-US" b="1" smtClean="0"/>
              <a:t>将鼠标放置在时间轴中补间范围的任一端，当鼠标变为左右双箭头时左右拖动帧可以缩短或延长补间范围。</a:t>
            </a:r>
          </a:p>
          <a:p>
            <a:pPr marL="273050" lvl="1" eaLnBrk="1" hangingPunct="1"/>
            <a:r>
              <a:rPr lang="en-US" altLang="zh-CN" b="1" smtClean="0"/>
              <a:t>4. </a:t>
            </a:r>
            <a:r>
              <a:rPr lang="zh-CN" altLang="en-US" b="1" smtClean="0"/>
              <a:t>也可以对影片剪辑进行</a:t>
            </a:r>
            <a:r>
              <a:rPr lang="en-US" altLang="zh-CN" b="1" smtClean="0"/>
              <a:t>3D</a:t>
            </a:r>
            <a:r>
              <a:rPr lang="zh-CN" altLang="en-US" b="1" smtClean="0"/>
              <a:t>旋转或位置进行补间，直接使用</a:t>
            </a:r>
            <a:r>
              <a:rPr lang="en-US" altLang="zh-CN" b="1" smtClean="0"/>
              <a:t>3D</a:t>
            </a:r>
            <a:r>
              <a:rPr lang="zh-CN" altLang="en-US" b="1" smtClean="0"/>
              <a:t>旋转工具或</a:t>
            </a:r>
            <a:r>
              <a:rPr lang="en-US" altLang="zh-CN" b="1" smtClean="0"/>
              <a:t>3D</a:t>
            </a:r>
            <a:r>
              <a:rPr lang="zh-CN" altLang="en-US" b="1" smtClean="0"/>
              <a:t>平移工具修改对象即可，</a:t>
            </a:r>
            <a:r>
              <a:rPr lang="en-US" altLang="zh-CN" b="1" smtClean="0"/>
              <a:t>3D</a:t>
            </a:r>
            <a:r>
              <a:rPr lang="zh-CN" altLang="en-US" b="1" smtClean="0"/>
              <a:t>属性的变化也将新建一个属性关键帧。</a:t>
            </a:r>
            <a:r>
              <a:rPr lang="zh-CN" altLang="en-US" smtClean="0"/>
              <a:t> </a:t>
            </a:r>
          </a:p>
          <a:p>
            <a:pPr marL="273050" lvl="1" eaLnBrk="1" hangingPunct="1"/>
            <a:r>
              <a:rPr lang="en-US" altLang="zh-CN" b="1" smtClean="0"/>
              <a:t>5. </a:t>
            </a:r>
            <a:r>
              <a:rPr lang="zh-CN" altLang="en-US" b="1" smtClean="0"/>
              <a:t>如果把另外一个元件实例添加到补间范围中，这时会出现“替换当前补间目标”对话框询问是否替换现有补间目标对象</a:t>
            </a:r>
            <a:r>
              <a:rPr lang="en-US" altLang="zh-CN" b="1" smtClean="0"/>
              <a:t>.</a:t>
            </a:r>
          </a:p>
        </p:txBody>
      </p:sp>
      <p:sp>
        <p:nvSpPr>
          <p:cNvPr id="25602"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内容占位符 1"/>
          <p:cNvSpPr>
            <a:spLocks noGrp="1"/>
          </p:cNvSpPr>
          <p:nvPr>
            <p:ph idx="4294967295"/>
          </p:nvPr>
        </p:nvSpPr>
        <p:spPr>
          <a:xfrm>
            <a:off x="871538" y="1773238"/>
            <a:ext cx="7408862" cy="4352925"/>
          </a:xfrm>
        </p:spPr>
        <p:txBody>
          <a:bodyPr/>
          <a:lstStyle/>
          <a:p>
            <a:pPr marL="273050" lvl="1" eaLnBrk="1" hangingPunct="1"/>
            <a:r>
              <a:rPr lang="en-US" altLang="zh-CN" b="1" smtClean="0"/>
              <a:t>8.4.3 </a:t>
            </a:r>
            <a:r>
              <a:rPr lang="zh-CN" altLang="en-US" b="1" smtClean="0"/>
              <a:t>处理补间动画范围</a:t>
            </a:r>
            <a:r>
              <a:rPr lang="zh-CN" altLang="en-US" smtClean="0"/>
              <a:t> </a:t>
            </a:r>
          </a:p>
          <a:p>
            <a:pPr marL="273050" lvl="1" eaLnBrk="1" hangingPunct="1"/>
            <a:r>
              <a:rPr lang="en-US" altLang="zh-CN" b="1" smtClean="0"/>
              <a:t>1. </a:t>
            </a:r>
            <a:r>
              <a:rPr lang="zh-CN" altLang="en-US" b="1" smtClean="0"/>
              <a:t>延长动画的持续时间</a:t>
            </a:r>
            <a:r>
              <a:rPr lang="zh-CN" altLang="en-US" smtClean="0"/>
              <a:t> </a:t>
            </a:r>
            <a:endParaRPr lang="zh-CN" altLang="en-US" b="1" smtClean="0"/>
          </a:p>
          <a:p>
            <a:pPr marL="273050" lvl="1" eaLnBrk="1" hangingPunct="1"/>
            <a:r>
              <a:rPr lang="en-US" altLang="zh-CN" b="1" smtClean="0"/>
              <a:t>2.</a:t>
            </a:r>
            <a:r>
              <a:rPr lang="zh-CN" altLang="en-US" b="1" smtClean="0"/>
              <a:t>选择一定范围内的帧</a:t>
            </a:r>
          </a:p>
          <a:p>
            <a:pPr marL="273050" lvl="1" eaLnBrk="1" hangingPunct="1"/>
            <a:r>
              <a:rPr lang="en-US" altLang="zh-CN" b="1" smtClean="0"/>
              <a:t>3.</a:t>
            </a:r>
            <a:r>
              <a:rPr lang="zh-CN" altLang="en-US" b="1" smtClean="0"/>
              <a:t>移动某个范围</a:t>
            </a:r>
            <a:r>
              <a:rPr lang="zh-CN" altLang="en-US" smtClean="0"/>
              <a:t> </a:t>
            </a:r>
          </a:p>
          <a:p>
            <a:pPr marL="273050" lvl="1" eaLnBrk="1" hangingPunct="1"/>
            <a:r>
              <a:rPr lang="en-US" altLang="zh-CN" b="1" smtClean="0"/>
              <a:t>4. </a:t>
            </a:r>
            <a:r>
              <a:rPr lang="zh-CN" altLang="en-US" b="1" smtClean="0"/>
              <a:t>为了选择动画范围中的某一帧或某个关键帧</a:t>
            </a:r>
          </a:p>
          <a:p>
            <a:pPr marL="273050" lvl="1" eaLnBrk="1" hangingPunct="1"/>
            <a:r>
              <a:rPr lang="zh-CN" altLang="en-US" b="1" smtClean="0"/>
              <a:t> </a:t>
            </a:r>
            <a:r>
              <a:rPr lang="en-US" altLang="zh-CN" b="1" smtClean="0"/>
              <a:t>5. </a:t>
            </a:r>
            <a:r>
              <a:rPr lang="zh-CN" altLang="en-US" b="1" smtClean="0"/>
              <a:t>为将补间范围分成两个独立的范围 </a:t>
            </a:r>
          </a:p>
        </p:txBody>
      </p:sp>
      <p:sp>
        <p:nvSpPr>
          <p:cNvPr id="26626"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内容占位符 1"/>
          <p:cNvSpPr>
            <a:spLocks noGrp="1"/>
          </p:cNvSpPr>
          <p:nvPr>
            <p:ph idx="4294967295"/>
          </p:nvPr>
        </p:nvSpPr>
        <p:spPr>
          <a:xfrm>
            <a:off x="871538" y="1773238"/>
            <a:ext cx="7408862" cy="4352925"/>
          </a:xfrm>
        </p:spPr>
        <p:txBody>
          <a:bodyPr/>
          <a:lstStyle/>
          <a:p>
            <a:pPr marL="273050" lvl="1" eaLnBrk="1" hangingPunct="1"/>
            <a:r>
              <a:rPr lang="en-US" altLang="zh-CN" b="1" smtClean="0"/>
              <a:t>8.4.4 </a:t>
            </a:r>
            <a:r>
              <a:rPr lang="zh-CN" altLang="en-US" b="1" smtClean="0"/>
              <a:t>实例</a:t>
            </a:r>
            <a:r>
              <a:rPr lang="en-US" altLang="zh-CN" b="1" smtClean="0"/>
              <a:t>——</a:t>
            </a:r>
            <a:r>
              <a:rPr lang="zh-CN" altLang="en-US" b="1" smtClean="0"/>
              <a:t>宣传动画</a:t>
            </a:r>
            <a:r>
              <a:rPr lang="zh-CN" altLang="en-US" smtClean="0"/>
              <a:t> </a:t>
            </a:r>
          </a:p>
        </p:txBody>
      </p:sp>
      <p:sp>
        <p:nvSpPr>
          <p:cNvPr id="27650" name="标题 2"/>
          <p:cNvSpPr>
            <a:spLocks noGrp="1"/>
          </p:cNvSpPr>
          <p:nvPr>
            <p:ph type="title" idx="4294967295"/>
          </p:nvPr>
        </p:nvSpPr>
        <p:spPr/>
        <p:txBody>
          <a:bodyPr/>
          <a:lstStyle/>
          <a:p>
            <a:pPr eaLnBrk="1" hangingPunct="1"/>
            <a:endParaRPr lang="zh-CN" altLang="en-US" smtClean="0"/>
          </a:p>
        </p:txBody>
      </p:sp>
      <p:pic>
        <p:nvPicPr>
          <p:cNvPr id="27653" name="Picture 5" descr="KB8$8IIYZGHZA7V$}{%[(5J"/>
          <p:cNvPicPr>
            <a:picLocks noChangeAspect="1" noChangeArrowheads="1"/>
          </p:cNvPicPr>
          <p:nvPr/>
        </p:nvPicPr>
        <p:blipFill>
          <a:blip r:embed="rId2"/>
          <a:srcRect/>
          <a:stretch>
            <a:fillRect/>
          </a:stretch>
        </p:blipFill>
        <p:spPr bwMode="auto">
          <a:xfrm>
            <a:off x="1042988" y="2636838"/>
            <a:ext cx="6769100" cy="2913062"/>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内容占位符 1"/>
          <p:cNvSpPr>
            <a:spLocks noGrp="1"/>
          </p:cNvSpPr>
          <p:nvPr>
            <p:ph idx="4294967295"/>
          </p:nvPr>
        </p:nvSpPr>
        <p:spPr>
          <a:xfrm>
            <a:off x="684213" y="2276475"/>
            <a:ext cx="9144000" cy="4352925"/>
          </a:xfrm>
        </p:spPr>
        <p:txBody>
          <a:bodyPr/>
          <a:lstStyle/>
          <a:p>
            <a:pPr marL="273050" lvl="1" eaLnBrk="1" hangingPunct="1"/>
            <a:r>
              <a:rPr lang="en-US" altLang="zh-CN" b="1" smtClean="0"/>
              <a:t>8.4.5 </a:t>
            </a:r>
            <a:r>
              <a:rPr lang="zh-CN" altLang="en-US" b="1" smtClean="0"/>
              <a:t>补间动画和传统补间之间的差异</a:t>
            </a:r>
            <a:r>
              <a:rPr lang="zh-CN" altLang="en-US" smtClean="0"/>
              <a:t> </a:t>
            </a:r>
          </a:p>
          <a:p>
            <a:pPr marL="273050" lvl="1"/>
            <a:r>
              <a:rPr lang="en-US" altLang="zh-CN" b="1" smtClean="0"/>
              <a:t>1</a:t>
            </a:r>
            <a:r>
              <a:rPr lang="zh-CN" altLang="en-US" b="1" smtClean="0"/>
              <a:t>、传统补间使用关键帧。</a:t>
            </a:r>
          </a:p>
          <a:p>
            <a:pPr marL="273050" lvl="1"/>
            <a:r>
              <a:rPr lang="en-US" altLang="zh-CN" b="1" smtClean="0"/>
              <a:t>2</a:t>
            </a:r>
            <a:r>
              <a:rPr lang="zh-CN" altLang="en-US" b="1" smtClean="0"/>
              <a:t>、补间动画在整个补间范围上由一个目标对象组成。</a:t>
            </a:r>
          </a:p>
          <a:p>
            <a:pPr marL="273050" lvl="1"/>
            <a:r>
              <a:rPr lang="en-US" altLang="zh-CN" b="1" smtClean="0"/>
              <a:t>3</a:t>
            </a:r>
            <a:r>
              <a:rPr lang="zh-CN" altLang="en-US" b="1" smtClean="0"/>
              <a:t>、补间动画和传统补间都只允许对特定类型的对象进行补间。</a:t>
            </a:r>
          </a:p>
          <a:p>
            <a:pPr marL="273050" lvl="1"/>
            <a:r>
              <a:rPr lang="en-US" altLang="zh-CN" b="1" smtClean="0"/>
              <a:t>4</a:t>
            </a:r>
            <a:r>
              <a:rPr lang="zh-CN" altLang="en-US" b="1" smtClean="0"/>
              <a:t>、补间动画会将文本视为可补间的类型，而不会将文本对象转换为影片剪辑。</a:t>
            </a:r>
          </a:p>
          <a:p>
            <a:pPr marL="273050" lvl="1"/>
            <a:r>
              <a:rPr lang="en-US" altLang="zh-CN" b="1" smtClean="0"/>
              <a:t>5</a:t>
            </a:r>
            <a:r>
              <a:rPr lang="zh-CN" altLang="en-US" b="1" smtClean="0"/>
              <a:t>、在补间动画范围上不允许帧脚本。</a:t>
            </a:r>
          </a:p>
        </p:txBody>
      </p:sp>
      <p:sp>
        <p:nvSpPr>
          <p:cNvPr id="41987"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idx="4294967295"/>
          </p:nvPr>
        </p:nvSpPr>
        <p:spPr/>
        <p:txBody>
          <a:bodyPr/>
          <a:lstStyle/>
          <a:p>
            <a:endParaRPr lang="zh-CN" altLang="en-US" smtClean="0"/>
          </a:p>
        </p:txBody>
      </p:sp>
      <p:sp>
        <p:nvSpPr>
          <p:cNvPr id="43012" name="内容占位符 1"/>
          <p:cNvSpPr>
            <a:spLocks/>
          </p:cNvSpPr>
          <p:nvPr/>
        </p:nvSpPr>
        <p:spPr bwMode="auto">
          <a:xfrm>
            <a:off x="395288" y="1773238"/>
            <a:ext cx="8388350" cy="4352925"/>
          </a:xfrm>
          <a:prstGeom prst="rect">
            <a:avLst/>
          </a:prstGeom>
          <a:noFill/>
          <a:ln w="9525">
            <a:noFill/>
            <a:miter lim="800000"/>
            <a:headEnd/>
            <a:tailEnd/>
          </a:ln>
        </p:spPr>
        <p:txBody>
          <a:bodyPr/>
          <a:lstStyle/>
          <a:p>
            <a:pPr marL="273050" lvl="1" indent="-273050">
              <a:spcBef>
                <a:spcPct val="20000"/>
              </a:spcBef>
              <a:buClr>
                <a:schemeClr val="accent1"/>
              </a:buClr>
              <a:buSzPct val="100000"/>
              <a:buFont typeface="Symbol" pitchFamily="18" charset="2"/>
              <a:buChar char=""/>
            </a:pPr>
            <a:r>
              <a:rPr lang="en-US" altLang="zh-CN" sz="2200" b="1">
                <a:solidFill>
                  <a:schemeClr val="tx2"/>
                </a:solidFill>
                <a:latin typeface="Candara" pitchFamily="34" charset="0"/>
                <a:ea typeface="华文楷体" pitchFamily="2" charset="-122"/>
              </a:rPr>
              <a:t>8.4.5 </a:t>
            </a:r>
            <a:r>
              <a:rPr lang="zh-CN" altLang="en-US" sz="2200" b="1">
                <a:solidFill>
                  <a:schemeClr val="tx2"/>
                </a:solidFill>
                <a:latin typeface="Candara" pitchFamily="34" charset="0"/>
                <a:ea typeface="华文楷体" pitchFamily="2" charset="-122"/>
              </a:rPr>
              <a:t>补间动画和传统补间之间的差异</a:t>
            </a:r>
            <a:r>
              <a:rPr lang="zh-CN" altLang="en-US" sz="2200">
                <a:solidFill>
                  <a:schemeClr val="tx2"/>
                </a:solidFill>
                <a:latin typeface="Candara" pitchFamily="34" charset="0"/>
                <a:ea typeface="华文楷体" pitchFamily="2" charset="-122"/>
              </a:rPr>
              <a:t> </a:t>
            </a:r>
          </a:p>
          <a:p>
            <a:pPr marL="273050" lvl="1" indent="-273050" eaLnBrk="0" hangingPunct="0">
              <a:spcBef>
                <a:spcPct val="20000"/>
              </a:spcBef>
              <a:buClr>
                <a:schemeClr val="accent1"/>
              </a:buClr>
              <a:buSzPct val="100000"/>
              <a:buFont typeface="Symbol" pitchFamily="18" charset="2"/>
              <a:buChar char=""/>
            </a:pPr>
            <a:r>
              <a:rPr lang="en-US" altLang="zh-CN" sz="2200" b="1">
                <a:solidFill>
                  <a:schemeClr val="tx2"/>
                </a:solidFill>
                <a:latin typeface="Candara" pitchFamily="34" charset="0"/>
                <a:ea typeface="华文楷体" pitchFamily="2" charset="-122"/>
              </a:rPr>
              <a:t>6</a:t>
            </a:r>
            <a:r>
              <a:rPr lang="zh-CN" altLang="en-US" sz="2200" b="1">
                <a:solidFill>
                  <a:schemeClr val="tx2"/>
                </a:solidFill>
                <a:latin typeface="Candara" pitchFamily="34" charset="0"/>
                <a:ea typeface="华文楷体" pitchFamily="2" charset="-122"/>
              </a:rPr>
              <a:t>、可以在时间轴中对补间动画范围进行拉伸和调整大小，并将它们视为单个对象。</a:t>
            </a:r>
          </a:p>
          <a:p>
            <a:pPr marL="273050" lvl="1" indent="-273050" eaLnBrk="0" hangingPunct="0">
              <a:spcBef>
                <a:spcPct val="20000"/>
              </a:spcBef>
              <a:buClr>
                <a:schemeClr val="accent1"/>
              </a:buClr>
              <a:buSzPct val="100000"/>
              <a:buFont typeface="Symbol" pitchFamily="18" charset="2"/>
              <a:buChar char=""/>
            </a:pPr>
            <a:r>
              <a:rPr lang="en-US" altLang="zh-CN" sz="2200" b="1">
                <a:solidFill>
                  <a:schemeClr val="tx2"/>
                </a:solidFill>
                <a:latin typeface="Candara" pitchFamily="34" charset="0"/>
                <a:ea typeface="华文楷体" pitchFamily="2" charset="-122"/>
              </a:rPr>
              <a:t>7</a:t>
            </a:r>
            <a:r>
              <a:rPr lang="zh-CN" altLang="en-US" sz="2200" b="1">
                <a:solidFill>
                  <a:schemeClr val="tx2"/>
                </a:solidFill>
                <a:latin typeface="Candara" pitchFamily="34" charset="0"/>
                <a:ea typeface="华文楷体" pitchFamily="2" charset="-122"/>
              </a:rPr>
              <a:t>、对于传统补间，缓动可应用于补间内关键帧之间的帧组。</a:t>
            </a:r>
          </a:p>
          <a:p>
            <a:pPr marL="273050" lvl="1" indent="-273050" eaLnBrk="0" hangingPunct="0">
              <a:spcBef>
                <a:spcPct val="20000"/>
              </a:spcBef>
              <a:buClr>
                <a:schemeClr val="accent1"/>
              </a:buClr>
              <a:buSzPct val="100000"/>
              <a:buFont typeface="Symbol" pitchFamily="18" charset="2"/>
              <a:buChar char=""/>
            </a:pPr>
            <a:r>
              <a:rPr lang="en-US" altLang="zh-CN" sz="2200" b="1">
                <a:solidFill>
                  <a:schemeClr val="tx2"/>
                </a:solidFill>
                <a:latin typeface="Candara" pitchFamily="34" charset="0"/>
                <a:ea typeface="华文楷体" pitchFamily="2" charset="-122"/>
              </a:rPr>
              <a:t>8</a:t>
            </a:r>
            <a:r>
              <a:rPr lang="zh-CN" altLang="en-US" sz="2200" b="1">
                <a:solidFill>
                  <a:schemeClr val="tx2"/>
                </a:solidFill>
                <a:latin typeface="Candara" pitchFamily="34" charset="0"/>
                <a:ea typeface="华文楷体" pitchFamily="2" charset="-122"/>
              </a:rPr>
              <a:t>、利用传统补间，可以在两种不同的色彩效果（如色调和 </a:t>
            </a:r>
            <a:r>
              <a:rPr lang="en-US" altLang="zh-CN" sz="2200" b="1">
                <a:solidFill>
                  <a:schemeClr val="tx2"/>
                </a:solidFill>
                <a:latin typeface="Candara" pitchFamily="34" charset="0"/>
                <a:ea typeface="华文楷体" pitchFamily="2" charset="-122"/>
              </a:rPr>
              <a:t>Alpha </a:t>
            </a:r>
            <a:r>
              <a:rPr lang="zh-CN" altLang="en-US" sz="2200" b="1">
                <a:solidFill>
                  <a:schemeClr val="tx2"/>
                </a:solidFill>
                <a:latin typeface="Candara" pitchFamily="34" charset="0"/>
                <a:ea typeface="华文楷体" pitchFamily="2" charset="-122"/>
              </a:rPr>
              <a:t>透明度）之间创建动画。</a:t>
            </a:r>
          </a:p>
          <a:p>
            <a:pPr marL="273050" lvl="1" indent="-273050" eaLnBrk="0" hangingPunct="0">
              <a:spcBef>
                <a:spcPct val="20000"/>
              </a:spcBef>
              <a:buClr>
                <a:schemeClr val="accent1"/>
              </a:buClr>
              <a:buSzPct val="100000"/>
              <a:buFont typeface="Symbol" pitchFamily="18" charset="2"/>
              <a:buChar char=""/>
            </a:pPr>
            <a:r>
              <a:rPr lang="en-US" altLang="zh-CN" sz="2200" b="1">
                <a:solidFill>
                  <a:schemeClr val="tx2"/>
                </a:solidFill>
                <a:latin typeface="Candara" pitchFamily="34" charset="0"/>
                <a:ea typeface="华文楷体" pitchFamily="2" charset="-122"/>
              </a:rPr>
              <a:t>9</a:t>
            </a:r>
            <a:r>
              <a:rPr lang="zh-CN" altLang="en-US" sz="2200" b="1">
                <a:solidFill>
                  <a:schemeClr val="tx2"/>
                </a:solidFill>
                <a:latin typeface="Candara" pitchFamily="34" charset="0"/>
                <a:ea typeface="华文楷体" pitchFamily="2" charset="-122"/>
              </a:rPr>
              <a:t>、只可以使用补间动画来为 </a:t>
            </a:r>
            <a:r>
              <a:rPr lang="en-US" altLang="zh-CN" sz="2200" b="1">
                <a:solidFill>
                  <a:schemeClr val="tx2"/>
                </a:solidFill>
                <a:latin typeface="Candara" pitchFamily="34" charset="0"/>
                <a:ea typeface="华文楷体" pitchFamily="2" charset="-122"/>
              </a:rPr>
              <a:t>3D </a:t>
            </a:r>
            <a:r>
              <a:rPr lang="zh-CN" altLang="en-US" sz="2200" b="1">
                <a:solidFill>
                  <a:schemeClr val="tx2"/>
                </a:solidFill>
                <a:latin typeface="Candara" pitchFamily="34" charset="0"/>
                <a:ea typeface="华文楷体" pitchFamily="2" charset="-122"/>
              </a:rPr>
              <a:t>对象创建动画效果。</a:t>
            </a:r>
          </a:p>
          <a:p>
            <a:pPr marL="273050" lvl="1" indent="-273050" eaLnBrk="0" hangingPunct="0">
              <a:spcBef>
                <a:spcPct val="20000"/>
              </a:spcBef>
              <a:buClr>
                <a:schemeClr val="accent1"/>
              </a:buClr>
              <a:buSzPct val="100000"/>
              <a:buFont typeface="Symbol" pitchFamily="18" charset="2"/>
              <a:buChar char=""/>
            </a:pPr>
            <a:r>
              <a:rPr lang="en-US" altLang="zh-CN" sz="2200" b="1">
                <a:solidFill>
                  <a:schemeClr val="tx2"/>
                </a:solidFill>
                <a:latin typeface="Candara" pitchFamily="34" charset="0"/>
                <a:ea typeface="华文楷体" pitchFamily="2" charset="-122"/>
              </a:rPr>
              <a:t>10</a:t>
            </a:r>
            <a:r>
              <a:rPr lang="zh-CN" altLang="en-US" sz="2200" b="1">
                <a:solidFill>
                  <a:schemeClr val="tx2"/>
                </a:solidFill>
                <a:latin typeface="Candara" pitchFamily="34" charset="0"/>
                <a:ea typeface="华文楷体" pitchFamily="2" charset="-122"/>
              </a:rPr>
              <a:t>、只有补间动画可以另存为动画预设。</a:t>
            </a:r>
          </a:p>
          <a:p>
            <a:pPr marL="273050" lvl="1" indent="-273050" eaLnBrk="0" hangingPunct="0">
              <a:spcBef>
                <a:spcPct val="20000"/>
              </a:spcBef>
              <a:buClr>
                <a:schemeClr val="accent1"/>
              </a:buClr>
              <a:buSzPct val="100000"/>
              <a:buFont typeface="Symbol" pitchFamily="18" charset="2"/>
              <a:buChar char=""/>
            </a:pPr>
            <a:r>
              <a:rPr lang="en-US" altLang="zh-CN" sz="2200" b="1">
                <a:solidFill>
                  <a:schemeClr val="tx2"/>
                </a:solidFill>
                <a:latin typeface="Candara" pitchFamily="34" charset="0"/>
                <a:ea typeface="华文楷体" pitchFamily="2" charset="-122"/>
              </a:rPr>
              <a:t>11</a:t>
            </a:r>
            <a:r>
              <a:rPr lang="zh-CN" altLang="en-US" sz="2200" b="1">
                <a:solidFill>
                  <a:schemeClr val="tx2"/>
                </a:solidFill>
                <a:latin typeface="Candara" pitchFamily="34" charset="0"/>
                <a:ea typeface="华文楷体" pitchFamily="2" charset="-122"/>
              </a:rPr>
              <a:t>、在同一图层中可以有多个传统补间或补间动画，但在同一图层中不能同时出现两种补间类型。</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内容占位符 1"/>
          <p:cNvSpPr>
            <a:spLocks noGrp="1"/>
          </p:cNvSpPr>
          <p:nvPr>
            <p:ph idx="4294967295"/>
          </p:nvPr>
        </p:nvSpPr>
        <p:spPr>
          <a:xfrm>
            <a:off x="900113" y="1916113"/>
            <a:ext cx="7408862" cy="4321175"/>
          </a:xfrm>
        </p:spPr>
        <p:txBody>
          <a:bodyPr/>
          <a:lstStyle/>
          <a:p>
            <a:pPr eaLnBrk="1" hangingPunct="1"/>
            <a:r>
              <a:rPr lang="en-US" altLang="zh-CN" b="1" smtClean="0"/>
              <a:t>8.5 </a:t>
            </a:r>
            <a:r>
              <a:rPr lang="zh-CN" altLang="en-US" b="1" smtClean="0"/>
              <a:t>骨骼动画</a:t>
            </a:r>
            <a:r>
              <a:rPr lang="zh-CN" altLang="en-US" smtClean="0"/>
              <a:t> </a:t>
            </a:r>
            <a:endParaRPr lang="zh-CN" altLang="zh-CN" b="1" smtClean="0"/>
          </a:p>
          <a:p>
            <a:pPr lvl="1" eaLnBrk="1" hangingPunct="1"/>
            <a:r>
              <a:rPr lang="en-US" altLang="zh-CN" b="1" smtClean="0"/>
              <a:t>8.5.1 </a:t>
            </a:r>
            <a:r>
              <a:rPr lang="zh-CN" altLang="en-US" b="1" smtClean="0"/>
              <a:t>定义骨骼</a:t>
            </a:r>
            <a:r>
              <a:rPr lang="zh-CN" altLang="en-US" smtClean="0"/>
              <a:t> </a:t>
            </a:r>
            <a:endParaRPr lang="zh-CN" altLang="zh-CN" b="1" smtClean="0"/>
          </a:p>
          <a:p>
            <a:pPr lvl="1" eaLnBrk="1" hangingPunct="1"/>
            <a:r>
              <a:rPr lang="en-US" altLang="zh-CN" b="1" smtClean="0"/>
              <a:t>8.5.2 </a:t>
            </a:r>
            <a:r>
              <a:rPr lang="zh-CN" altLang="en-US" b="1" smtClean="0"/>
              <a:t>选择骨骼</a:t>
            </a:r>
            <a:r>
              <a:rPr lang="zh-CN" altLang="en-US" smtClean="0"/>
              <a:t> </a:t>
            </a:r>
            <a:endParaRPr lang="zh-CN" altLang="zh-CN" b="1" smtClean="0"/>
          </a:p>
          <a:p>
            <a:pPr lvl="1" eaLnBrk="1" hangingPunct="1"/>
            <a:r>
              <a:rPr lang="en-US" altLang="zh-CN" b="1" smtClean="0"/>
              <a:t>8.5.3 </a:t>
            </a:r>
            <a:r>
              <a:rPr lang="zh-CN" altLang="en-US" b="1" smtClean="0"/>
              <a:t>删除骨骼</a:t>
            </a:r>
            <a:r>
              <a:rPr lang="zh-CN" altLang="en-US" smtClean="0"/>
              <a:t> </a:t>
            </a:r>
            <a:endParaRPr lang="zh-CN" altLang="en-US" b="1" smtClean="0"/>
          </a:p>
          <a:p>
            <a:pPr lvl="1" eaLnBrk="1" hangingPunct="1"/>
            <a:r>
              <a:rPr lang="en-US" altLang="zh-CN" b="1" smtClean="0"/>
              <a:t>8.5.4 </a:t>
            </a:r>
            <a:r>
              <a:rPr lang="zh-CN" altLang="en-US" b="1" smtClean="0"/>
              <a:t>创建骨骼动画 </a:t>
            </a:r>
          </a:p>
          <a:p>
            <a:pPr lvl="1" eaLnBrk="1" hangingPunct="1"/>
            <a:r>
              <a:rPr lang="en-US" altLang="zh-CN" b="1" smtClean="0"/>
              <a:t>8.5.5  IK</a:t>
            </a:r>
            <a:r>
              <a:rPr lang="zh-CN" altLang="en-US" b="1" smtClean="0"/>
              <a:t>骨架动画配合其他补间动画 </a:t>
            </a:r>
          </a:p>
          <a:p>
            <a:pPr lvl="1" eaLnBrk="1" hangingPunct="1"/>
            <a:r>
              <a:rPr lang="en-US" altLang="zh-CN" b="1" smtClean="0"/>
              <a:t>8.5.6 </a:t>
            </a:r>
            <a:r>
              <a:rPr lang="zh-CN" altLang="en-US" b="1" smtClean="0"/>
              <a:t>创建形状骨骼 </a:t>
            </a:r>
          </a:p>
        </p:txBody>
      </p:sp>
      <p:sp>
        <p:nvSpPr>
          <p:cNvPr id="44035"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内容占位符 1"/>
          <p:cNvSpPr>
            <a:spLocks noGrp="1"/>
          </p:cNvSpPr>
          <p:nvPr>
            <p:ph idx="4294967295"/>
          </p:nvPr>
        </p:nvSpPr>
        <p:spPr>
          <a:xfrm>
            <a:off x="871538" y="1773238"/>
            <a:ext cx="7408862" cy="4352925"/>
          </a:xfrm>
        </p:spPr>
        <p:txBody>
          <a:bodyPr/>
          <a:lstStyle/>
          <a:p>
            <a:pPr marL="273050" lvl="1" eaLnBrk="1" hangingPunct="1"/>
            <a:r>
              <a:rPr lang="en-US" altLang="zh-CN" b="1" smtClean="0"/>
              <a:t>8.5.1 </a:t>
            </a:r>
            <a:r>
              <a:rPr lang="zh-CN" altLang="en-US" b="1" smtClean="0"/>
              <a:t>定义骨骼</a:t>
            </a:r>
            <a:r>
              <a:rPr lang="zh-CN" altLang="en-US" smtClean="0"/>
              <a:t> </a:t>
            </a:r>
          </a:p>
          <a:p>
            <a:pPr marL="273050" lvl="1" eaLnBrk="1" hangingPunct="1"/>
            <a:r>
              <a:rPr lang="en-US" altLang="zh-CN" b="1" smtClean="0"/>
              <a:t>Flash CS5</a:t>
            </a:r>
            <a:r>
              <a:rPr lang="zh-CN" altLang="en-US" b="1" smtClean="0"/>
              <a:t>提供了一个“骨骼工具”，使用该工具可以向影片剪辑元件实例、图形元件实例或按钮元件实例添加</a:t>
            </a:r>
            <a:r>
              <a:rPr lang="en-US" altLang="zh-CN" b="1" smtClean="0"/>
              <a:t>IK</a:t>
            </a:r>
            <a:r>
              <a:rPr lang="zh-CN" altLang="en-US" b="1" smtClean="0"/>
              <a:t>骨骼。</a:t>
            </a:r>
            <a:r>
              <a:rPr lang="zh-CN" altLang="en-US" smtClean="0"/>
              <a:t> </a:t>
            </a:r>
          </a:p>
        </p:txBody>
      </p:sp>
      <p:sp>
        <p:nvSpPr>
          <p:cNvPr id="45059" name="标题 2"/>
          <p:cNvSpPr>
            <a:spLocks noGrp="1"/>
          </p:cNvSpPr>
          <p:nvPr>
            <p:ph type="title" idx="4294967295"/>
          </p:nvPr>
        </p:nvSpPr>
        <p:spPr/>
        <p:txBody>
          <a:bodyPr/>
          <a:lstStyle/>
          <a:p>
            <a:pPr eaLnBrk="1" hangingPunct="1"/>
            <a:endParaRPr lang="zh-CN" altLang="en-US" smtClean="0"/>
          </a:p>
        </p:txBody>
      </p:sp>
      <p:pic>
        <p:nvPicPr>
          <p:cNvPr id="45061" name="Picture 5"/>
          <p:cNvPicPr>
            <a:picLocks noChangeAspect="1" noChangeArrowheads="1"/>
          </p:cNvPicPr>
          <p:nvPr/>
        </p:nvPicPr>
        <p:blipFill>
          <a:blip r:embed="rId2"/>
          <a:srcRect/>
          <a:stretch>
            <a:fillRect/>
          </a:stretch>
        </p:blipFill>
        <p:spPr bwMode="auto">
          <a:xfrm>
            <a:off x="3059113" y="5157788"/>
            <a:ext cx="2924175" cy="381000"/>
          </a:xfrm>
          <a:prstGeom prst="rect">
            <a:avLst/>
          </a:prstGeom>
          <a:noFill/>
          <a:ln w="9525">
            <a:noFill/>
            <a:miter lim="800000"/>
            <a:headEnd/>
            <a:tailEnd/>
          </a:ln>
        </p:spPr>
      </p:pic>
      <p:pic>
        <p:nvPicPr>
          <p:cNvPr id="45062" name="Picture 6"/>
          <p:cNvPicPr>
            <a:picLocks noChangeAspect="1" noChangeArrowheads="1"/>
          </p:cNvPicPr>
          <p:nvPr/>
        </p:nvPicPr>
        <p:blipFill>
          <a:blip r:embed="rId3"/>
          <a:srcRect/>
          <a:stretch>
            <a:fillRect/>
          </a:stretch>
        </p:blipFill>
        <p:spPr bwMode="auto">
          <a:xfrm>
            <a:off x="1908175" y="3213100"/>
            <a:ext cx="5327650" cy="1655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内容占位符 1"/>
          <p:cNvSpPr>
            <a:spLocks noGrp="1"/>
          </p:cNvSpPr>
          <p:nvPr>
            <p:ph idx="4294967295"/>
          </p:nvPr>
        </p:nvSpPr>
        <p:spPr>
          <a:xfrm>
            <a:off x="900113" y="1412875"/>
            <a:ext cx="7408862" cy="4352925"/>
          </a:xfrm>
        </p:spPr>
        <p:txBody>
          <a:bodyPr/>
          <a:lstStyle/>
          <a:p>
            <a:pPr marL="273050" lvl="1" eaLnBrk="1" hangingPunct="1"/>
            <a:r>
              <a:rPr lang="en-US" altLang="zh-CN" b="1" smtClean="0"/>
              <a:t>8.5.2 </a:t>
            </a:r>
            <a:r>
              <a:rPr lang="zh-CN" altLang="en-US" b="1" smtClean="0"/>
              <a:t>选择骨骼</a:t>
            </a:r>
            <a:r>
              <a:rPr lang="zh-CN" altLang="en-US" smtClean="0"/>
              <a:t> </a:t>
            </a:r>
          </a:p>
          <a:p>
            <a:pPr marL="273050" lvl="1" eaLnBrk="1" hangingPunct="1"/>
            <a:r>
              <a:rPr lang="zh-CN" altLang="en-US" b="1" smtClean="0"/>
              <a:t>在创建骨骼后，可以使用多种方法来对骨骼进行编辑。要对骨骼进行编辑，首先需要选择骨骼。在</a:t>
            </a:r>
            <a:r>
              <a:rPr lang="en-US" altLang="zh-CN" b="1" smtClean="0"/>
              <a:t>【</a:t>
            </a:r>
            <a:r>
              <a:rPr lang="zh-CN" altLang="en-US" b="1" smtClean="0"/>
              <a:t>工具箱</a:t>
            </a:r>
            <a:r>
              <a:rPr lang="en-US" altLang="zh-CN" b="1" smtClean="0"/>
              <a:t>】</a:t>
            </a:r>
            <a:r>
              <a:rPr lang="zh-CN" altLang="en-US" b="1" smtClean="0"/>
              <a:t>中选择“选择工具”，单击骨骼即可选择该骨骼，在默认情况下，骨骼显示的颜色与姿势图层的轮廓颜色相同，骨骼被选择后，将显示该颜色的相反色。如图</a:t>
            </a:r>
            <a:r>
              <a:rPr lang="en-US" altLang="zh-CN" b="1" smtClean="0"/>
              <a:t>8- 34</a:t>
            </a:r>
            <a:r>
              <a:rPr lang="zh-CN" altLang="en-US" b="1" smtClean="0"/>
              <a:t>所示。</a:t>
            </a:r>
            <a:r>
              <a:rPr lang="zh-CN" altLang="en-US" smtClean="0"/>
              <a:t> </a:t>
            </a:r>
            <a:endParaRPr lang="en-US" altLang="zh-CN" smtClean="0"/>
          </a:p>
        </p:txBody>
      </p:sp>
      <p:sp>
        <p:nvSpPr>
          <p:cNvPr id="46083"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内容占位符 1"/>
          <p:cNvSpPr>
            <a:spLocks noGrp="1"/>
          </p:cNvSpPr>
          <p:nvPr>
            <p:ph idx="4294967295"/>
          </p:nvPr>
        </p:nvSpPr>
        <p:spPr>
          <a:xfrm>
            <a:off x="871538" y="1773238"/>
            <a:ext cx="7408862" cy="4352925"/>
          </a:xfrm>
        </p:spPr>
        <p:txBody>
          <a:bodyPr/>
          <a:lstStyle/>
          <a:p>
            <a:pPr marL="273050" lvl="1" eaLnBrk="1" hangingPunct="1"/>
            <a:r>
              <a:rPr lang="en-US" altLang="zh-CN" b="1" smtClean="0"/>
              <a:t>8.5.3 </a:t>
            </a:r>
            <a:r>
              <a:rPr lang="zh-CN" altLang="en-US" b="1" smtClean="0"/>
              <a:t>删除骨骼</a:t>
            </a:r>
            <a:r>
              <a:rPr lang="zh-CN" altLang="en-US" smtClean="0"/>
              <a:t> </a:t>
            </a:r>
          </a:p>
        </p:txBody>
      </p:sp>
      <p:sp>
        <p:nvSpPr>
          <p:cNvPr id="47107" name="标题 2"/>
          <p:cNvSpPr>
            <a:spLocks noGrp="1"/>
          </p:cNvSpPr>
          <p:nvPr>
            <p:ph type="title" idx="4294967295"/>
          </p:nvPr>
        </p:nvSpPr>
        <p:spPr/>
        <p:txBody>
          <a:bodyPr/>
          <a:lstStyle/>
          <a:p>
            <a:pPr eaLnBrk="1" hangingPunct="1"/>
            <a:endParaRPr lang="zh-CN" altLang="en-US" smtClean="0"/>
          </a:p>
        </p:txBody>
      </p:sp>
      <p:pic>
        <p:nvPicPr>
          <p:cNvPr id="47108" name="Picture 4"/>
          <p:cNvPicPr>
            <a:picLocks noChangeAspect="1" noChangeArrowheads="1"/>
          </p:cNvPicPr>
          <p:nvPr/>
        </p:nvPicPr>
        <p:blipFill>
          <a:blip r:embed="rId2"/>
          <a:srcRect/>
          <a:stretch>
            <a:fillRect/>
          </a:stretch>
        </p:blipFill>
        <p:spPr bwMode="auto">
          <a:xfrm>
            <a:off x="755650" y="2565400"/>
            <a:ext cx="6911975" cy="2824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内容占位符 1"/>
          <p:cNvSpPr>
            <a:spLocks noGrp="1"/>
          </p:cNvSpPr>
          <p:nvPr>
            <p:ph idx="4294967295"/>
          </p:nvPr>
        </p:nvSpPr>
        <p:spPr>
          <a:xfrm>
            <a:off x="871538" y="1773238"/>
            <a:ext cx="7408862" cy="4352925"/>
          </a:xfrm>
        </p:spPr>
        <p:txBody>
          <a:bodyPr/>
          <a:lstStyle/>
          <a:p>
            <a:pPr marL="273050" lvl="1" eaLnBrk="1" hangingPunct="1"/>
            <a:r>
              <a:rPr lang="en-US" altLang="zh-CN" smtClean="0"/>
              <a:t>8.5.4 </a:t>
            </a:r>
            <a:r>
              <a:rPr lang="zh-CN" altLang="en-US" smtClean="0"/>
              <a:t>创建骨骼动画</a:t>
            </a:r>
          </a:p>
          <a:p>
            <a:pPr marL="273050" lvl="1" eaLnBrk="1" hangingPunct="1"/>
            <a:r>
              <a:rPr lang="zh-CN" altLang="en-US" smtClean="0"/>
              <a:t>在为对象添加了骨架后，即可以在产生的姿势图层中创建骨骼动画了。在制作骨骼动画时，可以在开始关键帧中制作对象的初始姿势，在后面的关键帧中制作对象不同的姿态，</a:t>
            </a:r>
            <a:r>
              <a:rPr lang="en-US" altLang="zh-CN" smtClean="0"/>
              <a:t>Flash</a:t>
            </a:r>
            <a:r>
              <a:rPr lang="zh-CN" altLang="en-US" smtClean="0"/>
              <a:t>会根据反向运动学的原理计算出连接点间的位置和角度，创建从初始姿态到下一个姿态转变的动画效果。 </a:t>
            </a:r>
          </a:p>
          <a:p>
            <a:pPr marL="273050" lvl="1" eaLnBrk="1" hangingPunct="1"/>
            <a:endParaRPr lang="zh-CN" altLang="en-US" smtClean="0"/>
          </a:p>
        </p:txBody>
      </p:sp>
      <p:sp>
        <p:nvSpPr>
          <p:cNvPr id="48131" name="标题 2"/>
          <p:cNvSpPr>
            <a:spLocks noGrp="1"/>
          </p:cNvSpPr>
          <p:nvPr>
            <p:ph type="title" idx="4294967295"/>
          </p:nvPr>
        </p:nvSpPr>
        <p:spPr/>
        <p:txBody>
          <a:bodyPr/>
          <a:lstStyle/>
          <a:p>
            <a:pPr eaLnBrk="1" hangingPunct="1"/>
            <a:endParaRPr lang="zh-CN" altLang="en-US" smtClean="0"/>
          </a:p>
        </p:txBody>
      </p:sp>
      <p:pic>
        <p:nvPicPr>
          <p:cNvPr id="48133" name="Picture 5"/>
          <p:cNvPicPr>
            <a:picLocks noChangeAspect="1" noChangeArrowheads="1"/>
          </p:cNvPicPr>
          <p:nvPr/>
        </p:nvPicPr>
        <p:blipFill>
          <a:blip r:embed="rId2"/>
          <a:srcRect/>
          <a:stretch>
            <a:fillRect/>
          </a:stretch>
        </p:blipFill>
        <p:spPr bwMode="auto">
          <a:xfrm>
            <a:off x="4356100" y="3933825"/>
            <a:ext cx="2403475" cy="2492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内容占位符 1"/>
          <p:cNvSpPr>
            <a:spLocks noGrp="1"/>
          </p:cNvSpPr>
          <p:nvPr>
            <p:ph idx="1"/>
          </p:nvPr>
        </p:nvSpPr>
        <p:spPr/>
        <p:txBody>
          <a:bodyPr/>
          <a:lstStyle/>
          <a:p>
            <a:pPr eaLnBrk="1" hangingPunct="1"/>
            <a:r>
              <a:rPr lang="en-US" altLang="zh-CN" b="1" smtClean="0"/>
              <a:t>8.1 </a:t>
            </a:r>
            <a:r>
              <a:rPr lang="zh-CN" altLang="en-US" b="1" smtClean="0"/>
              <a:t>逐帧动画</a:t>
            </a:r>
            <a:r>
              <a:rPr lang="zh-CN" altLang="en-US" smtClean="0"/>
              <a:t> </a:t>
            </a:r>
            <a:endParaRPr lang="zh-CN" altLang="zh-CN" b="1" smtClean="0"/>
          </a:p>
          <a:p>
            <a:pPr lvl="1" eaLnBrk="1" hangingPunct="1"/>
            <a:r>
              <a:rPr lang="en-US" altLang="zh-CN" b="1" smtClean="0"/>
              <a:t>8.1.1  </a:t>
            </a:r>
            <a:r>
              <a:rPr lang="zh-CN" altLang="en-US" b="1" smtClean="0"/>
              <a:t>逐帧动画的创建</a:t>
            </a:r>
            <a:r>
              <a:rPr lang="zh-CN" altLang="en-US" smtClean="0"/>
              <a:t> </a:t>
            </a:r>
            <a:endParaRPr lang="zh-CN" altLang="zh-CN" b="1" smtClean="0"/>
          </a:p>
          <a:p>
            <a:pPr lvl="1" eaLnBrk="1" hangingPunct="1"/>
            <a:r>
              <a:rPr lang="en-US" altLang="zh-CN" b="1" smtClean="0"/>
              <a:t>8.1.2  </a:t>
            </a:r>
            <a:r>
              <a:rPr lang="zh-CN" altLang="en-US" b="1" smtClean="0"/>
              <a:t>绘图纸</a:t>
            </a:r>
            <a:r>
              <a:rPr lang="zh-CN" altLang="en-US" smtClean="0"/>
              <a:t> </a:t>
            </a:r>
          </a:p>
          <a:p>
            <a:pPr lvl="1" eaLnBrk="1" hangingPunct="1"/>
            <a:r>
              <a:rPr lang="en-US" altLang="zh-CN" b="1" smtClean="0"/>
              <a:t>8.1.3  </a:t>
            </a:r>
            <a:r>
              <a:rPr lang="zh-CN" altLang="en-US" b="1" smtClean="0"/>
              <a:t>实例</a:t>
            </a:r>
            <a:r>
              <a:rPr lang="en-US" altLang="zh-CN" b="1" smtClean="0"/>
              <a:t>——</a:t>
            </a:r>
            <a:r>
              <a:rPr lang="zh-CN" altLang="en-US" b="1" smtClean="0"/>
              <a:t>满天星</a:t>
            </a:r>
            <a:r>
              <a:rPr lang="zh-CN" altLang="en-US" smtClean="0"/>
              <a:t> </a:t>
            </a:r>
            <a:endParaRPr lang="zh-CN" altLang="zh-CN" b="1" smtClean="0"/>
          </a:p>
          <a:p>
            <a:pPr eaLnBrk="1" hangingPunct="1"/>
            <a:endParaRPr lang="zh-CN" altLang="en-US" smtClean="0"/>
          </a:p>
        </p:txBody>
      </p:sp>
      <p:sp>
        <p:nvSpPr>
          <p:cNvPr id="14338" name="标题 2"/>
          <p:cNvSpPr>
            <a:spLocks noGrp="1"/>
          </p:cNvSpPr>
          <p:nvPr>
            <p:ph type="title"/>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内容占位符 1"/>
          <p:cNvSpPr>
            <a:spLocks noGrp="1"/>
          </p:cNvSpPr>
          <p:nvPr>
            <p:ph idx="4294967295"/>
          </p:nvPr>
        </p:nvSpPr>
        <p:spPr>
          <a:xfrm>
            <a:off x="684213" y="2276475"/>
            <a:ext cx="9144000" cy="4352925"/>
          </a:xfrm>
        </p:spPr>
        <p:txBody>
          <a:bodyPr/>
          <a:lstStyle/>
          <a:p>
            <a:pPr marL="273050" lvl="1" eaLnBrk="1" hangingPunct="1"/>
            <a:r>
              <a:rPr lang="en-US" altLang="zh-CN" b="1" smtClean="0"/>
              <a:t>8.5.5  IK</a:t>
            </a:r>
            <a:r>
              <a:rPr lang="zh-CN" altLang="en-US" b="1" smtClean="0"/>
              <a:t>骨架动画配合其他补间动画</a:t>
            </a:r>
            <a:r>
              <a:rPr lang="zh-CN" altLang="en-US" smtClean="0"/>
              <a:t> </a:t>
            </a:r>
          </a:p>
          <a:p>
            <a:pPr marL="273050" lvl="1" eaLnBrk="1" hangingPunct="1"/>
            <a:endParaRPr lang="zh-CN" altLang="en-US" smtClean="0"/>
          </a:p>
        </p:txBody>
      </p:sp>
      <p:sp>
        <p:nvSpPr>
          <p:cNvPr id="49155" name="标题 2"/>
          <p:cNvSpPr>
            <a:spLocks noGrp="1"/>
          </p:cNvSpPr>
          <p:nvPr>
            <p:ph type="title" idx="4294967295"/>
          </p:nvPr>
        </p:nvSpPr>
        <p:spPr/>
        <p:txBody>
          <a:bodyPr/>
          <a:lstStyle/>
          <a:p>
            <a:pPr eaLnBrk="1" hangingPunct="1"/>
            <a:endParaRPr lang="zh-CN" altLang="en-US" smtClean="0"/>
          </a:p>
        </p:txBody>
      </p:sp>
      <p:pic>
        <p:nvPicPr>
          <p:cNvPr id="49156" name="Picture 4"/>
          <p:cNvPicPr>
            <a:picLocks noChangeAspect="1" noChangeArrowheads="1"/>
          </p:cNvPicPr>
          <p:nvPr/>
        </p:nvPicPr>
        <p:blipFill>
          <a:blip r:embed="rId2"/>
          <a:srcRect/>
          <a:stretch>
            <a:fillRect/>
          </a:stretch>
        </p:blipFill>
        <p:spPr bwMode="auto">
          <a:xfrm>
            <a:off x="2771775" y="2997200"/>
            <a:ext cx="3959225" cy="29543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p:cNvSpPr>
          <p:nvPr>
            <p:ph type="title" idx="4294967295"/>
          </p:nvPr>
        </p:nvSpPr>
        <p:spPr/>
        <p:txBody>
          <a:bodyPr/>
          <a:lstStyle/>
          <a:p>
            <a:endParaRPr lang="zh-CN" altLang="en-US" smtClean="0"/>
          </a:p>
        </p:txBody>
      </p:sp>
      <p:sp>
        <p:nvSpPr>
          <p:cNvPr id="50179" name="内容占位符 1"/>
          <p:cNvSpPr>
            <a:spLocks/>
          </p:cNvSpPr>
          <p:nvPr/>
        </p:nvSpPr>
        <p:spPr bwMode="auto">
          <a:xfrm>
            <a:off x="395288" y="1773238"/>
            <a:ext cx="8388350" cy="4352925"/>
          </a:xfrm>
          <a:prstGeom prst="rect">
            <a:avLst/>
          </a:prstGeom>
          <a:noFill/>
          <a:ln w="9525">
            <a:noFill/>
            <a:miter lim="800000"/>
            <a:headEnd/>
            <a:tailEnd/>
          </a:ln>
        </p:spPr>
        <p:txBody>
          <a:bodyPr/>
          <a:lstStyle/>
          <a:p>
            <a:pPr marL="273050" lvl="1" indent="-273050">
              <a:spcBef>
                <a:spcPct val="20000"/>
              </a:spcBef>
              <a:buClr>
                <a:schemeClr val="accent1"/>
              </a:buClr>
              <a:buSzPct val="100000"/>
              <a:buFont typeface="Symbol" pitchFamily="18" charset="2"/>
              <a:buChar char=""/>
            </a:pPr>
            <a:r>
              <a:rPr lang="en-US" altLang="zh-CN" sz="2200">
                <a:solidFill>
                  <a:schemeClr val="tx2"/>
                </a:solidFill>
                <a:latin typeface="Candara" pitchFamily="34" charset="0"/>
                <a:ea typeface="华文楷体" pitchFamily="2" charset="-122"/>
              </a:rPr>
              <a:t>8.5.6 </a:t>
            </a:r>
            <a:r>
              <a:rPr lang="zh-CN" altLang="en-US" sz="2200">
                <a:solidFill>
                  <a:schemeClr val="tx2"/>
                </a:solidFill>
                <a:latin typeface="Candara" pitchFamily="34" charset="0"/>
                <a:ea typeface="华文楷体" pitchFamily="2" charset="-122"/>
              </a:rPr>
              <a:t>创建形状骨骼</a:t>
            </a:r>
            <a:r>
              <a:rPr lang="zh-CN" altLang="en-US" sz="2400">
                <a:solidFill>
                  <a:schemeClr val="tx2"/>
                </a:solidFill>
                <a:latin typeface="Candara" pitchFamily="34" charset="0"/>
                <a:ea typeface="华文楷体" pitchFamily="2" charset="-122"/>
              </a:rPr>
              <a:t> </a:t>
            </a:r>
          </a:p>
          <a:p>
            <a:pPr marL="273050" lvl="1" indent="-273050" algn="just">
              <a:spcBef>
                <a:spcPct val="20000"/>
              </a:spcBef>
              <a:buClr>
                <a:schemeClr val="accent1"/>
              </a:buClr>
              <a:buSzPct val="100000"/>
              <a:buFont typeface="Symbol" pitchFamily="18" charset="2"/>
              <a:buChar char=""/>
            </a:pPr>
            <a:r>
              <a:rPr lang="zh-CN" altLang="en-US" sz="2200" b="1">
                <a:solidFill>
                  <a:schemeClr val="tx2"/>
                </a:solidFill>
                <a:latin typeface="Candara" pitchFamily="34" charset="0"/>
                <a:ea typeface="华文楷体" pitchFamily="2" charset="-122"/>
              </a:rPr>
              <a:t>除了可以向实例元件添加</a:t>
            </a:r>
            <a:r>
              <a:rPr lang="en-US" altLang="zh-CN" sz="2200" b="1">
                <a:solidFill>
                  <a:schemeClr val="tx2"/>
                </a:solidFill>
                <a:latin typeface="Candara" pitchFamily="34" charset="0"/>
                <a:ea typeface="华文楷体" pitchFamily="2" charset="-122"/>
              </a:rPr>
              <a:t>IK</a:t>
            </a:r>
            <a:r>
              <a:rPr lang="zh-CN" altLang="en-US" sz="2200" b="1">
                <a:solidFill>
                  <a:schemeClr val="tx2"/>
                </a:solidFill>
                <a:latin typeface="Candara" pitchFamily="34" charset="0"/>
                <a:ea typeface="华文楷体" pitchFamily="2" charset="-122"/>
              </a:rPr>
              <a:t>骨架，也可以向形状对象以及在</a:t>
            </a:r>
            <a:r>
              <a:rPr lang="en-US" altLang="zh-CN" sz="2200" b="1">
                <a:solidFill>
                  <a:schemeClr val="tx2"/>
                </a:solidFill>
                <a:latin typeface="Candara" pitchFamily="34" charset="0"/>
                <a:ea typeface="华文楷体" pitchFamily="2" charset="-122"/>
              </a:rPr>
              <a:t>【</a:t>
            </a:r>
            <a:r>
              <a:rPr lang="zh-CN" altLang="en-US" sz="2200" b="1">
                <a:solidFill>
                  <a:schemeClr val="tx2"/>
                </a:solidFill>
                <a:latin typeface="Candara" pitchFamily="34" charset="0"/>
                <a:ea typeface="华文楷体" pitchFamily="2" charset="-122"/>
              </a:rPr>
              <a:t>对象绘制</a:t>
            </a:r>
            <a:r>
              <a:rPr lang="en-US" altLang="zh-CN" sz="2200" b="1">
                <a:solidFill>
                  <a:schemeClr val="tx2"/>
                </a:solidFill>
                <a:latin typeface="Candara" pitchFamily="34" charset="0"/>
                <a:ea typeface="华文楷体" pitchFamily="2" charset="-122"/>
              </a:rPr>
              <a:t>】</a:t>
            </a:r>
            <a:r>
              <a:rPr lang="zh-CN" altLang="en-US" sz="2200" b="1">
                <a:solidFill>
                  <a:schemeClr val="tx2"/>
                </a:solidFill>
                <a:latin typeface="Candara" pitchFamily="34" charset="0"/>
                <a:ea typeface="华文楷体" pitchFamily="2" charset="-122"/>
              </a:rPr>
              <a:t>模式下创建的形状添加</a:t>
            </a:r>
            <a:r>
              <a:rPr lang="en-US" altLang="zh-CN" sz="2200" b="1">
                <a:solidFill>
                  <a:schemeClr val="tx2"/>
                </a:solidFill>
                <a:latin typeface="Candara" pitchFamily="34" charset="0"/>
                <a:ea typeface="华文楷体" pitchFamily="2" charset="-122"/>
              </a:rPr>
              <a:t>IK</a:t>
            </a:r>
            <a:r>
              <a:rPr lang="zh-CN" altLang="en-US" sz="2200" b="1">
                <a:solidFill>
                  <a:schemeClr val="tx2"/>
                </a:solidFill>
                <a:latin typeface="Candara" pitchFamily="34" charset="0"/>
                <a:ea typeface="华文楷体" pitchFamily="2" charset="-122"/>
              </a:rPr>
              <a:t>骨架。对于形状，可以向单个形状的内部添加多个骨骼。这不同于元件实例，形状将变为骨骼的容器，形状可以包含多个骨骼，而每个元件实例只能具有一个骨骼。</a:t>
            </a:r>
          </a:p>
        </p:txBody>
      </p:sp>
      <p:pic>
        <p:nvPicPr>
          <p:cNvPr id="50180" name="Picture 4"/>
          <p:cNvPicPr>
            <a:picLocks noChangeAspect="1" noChangeArrowheads="1"/>
          </p:cNvPicPr>
          <p:nvPr/>
        </p:nvPicPr>
        <p:blipFill>
          <a:blip r:embed="rId2"/>
          <a:srcRect/>
          <a:stretch>
            <a:fillRect/>
          </a:stretch>
        </p:blipFill>
        <p:spPr bwMode="auto">
          <a:xfrm>
            <a:off x="3851275" y="3789363"/>
            <a:ext cx="1543050" cy="2181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内容占位符 1"/>
          <p:cNvSpPr>
            <a:spLocks noGrp="1"/>
          </p:cNvSpPr>
          <p:nvPr>
            <p:ph idx="4294967295"/>
          </p:nvPr>
        </p:nvSpPr>
        <p:spPr>
          <a:xfrm>
            <a:off x="900113" y="1916113"/>
            <a:ext cx="7408862" cy="4321175"/>
          </a:xfrm>
        </p:spPr>
        <p:txBody>
          <a:bodyPr/>
          <a:lstStyle/>
          <a:p>
            <a:pPr eaLnBrk="1" hangingPunct="1"/>
            <a:r>
              <a:rPr lang="en-US" altLang="zh-CN" b="1" smtClean="0"/>
              <a:t>8.6 </a:t>
            </a:r>
            <a:r>
              <a:rPr lang="zh-CN" altLang="en-US" b="1" smtClean="0"/>
              <a:t>遮罩动画</a:t>
            </a:r>
            <a:r>
              <a:rPr lang="zh-CN" altLang="en-US" smtClean="0"/>
              <a:t> </a:t>
            </a:r>
            <a:endParaRPr lang="zh-CN" altLang="zh-CN" b="1" smtClean="0"/>
          </a:p>
          <a:p>
            <a:pPr lvl="1" eaLnBrk="1" hangingPunct="1"/>
            <a:r>
              <a:rPr lang="en-US" altLang="zh-CN" b="1" smtClean="0"/>
              <a:t>8.6.1 </a:t>
            </a:r>
            <a:r>
              <a:rPr lang="zh-CN" altLang="en-US" b="1" smtClean="0"/>
              <a:t>创建遮罩</a:t>
            </a:r>
            <a:r>
              <a:rPr lang="zh-CN" altLang="en-US" smtClean="0"/>
              <a:t> </a:t>
            </a:r>
            <a:endParaRPr lang="zh-CN" altLang="zh-CN" b="1" smtClean="0"/>
          </a:p>
          <a:p>
            <a:pPr lvl="1" eaLnBrk="1" hangingPunct="1"/>
            <a:r>
              <a:rPr lang="en-US" altLang="zh-CN" b="1" smtClean="0"/>
              <a:t>8.6.2 </a:t>
            </a:r>
            <a:r>
              <a:rPr lang="zh-CN" altLang="en-US" b="1" smtClean="0"/>
              <a:t>构成遮罩层和被遮罩层的元素</a:t>
            </a:r>
            <a:r>
              <a:rPr lang="zh-CN" altLang="en-US" smtClean="0"/>
              <a:t> </a:t>
            </a:r>
            <a:endParaRPr lang="zh-CN" altLang="zh-CN" b="1" smtClean="0"/>
          </a:p>
          <a:p>
            <a:pPr lvl="1" eaLnBrk="1" hangingPunct="1"/>
            <a:r>
              <a:rPr lang="en-US" altLang="zh-CN" b="1" smtClean="0"/>
              <a:t>8.6.3 </a:t>
            </a:r>
            <a:r>
              <a:rPr lang="zh-CN" altLang="en-US" b="1" smtClean="0"/>
              <a:t>遮罩层作为动画层</a:t>
            </a:r>
            <a:r>
              <a:rPr lang="zh-CN" altLang="en-US" smtClean="0"/>
              <a:t> </a:t>
            </a:r>
            <a:endParaRPr lang="zh-CN" altLang="en-US" b="1" smtClean="0"/>
          </a:p>
          <a:p>
            <a:pPr lvl="1" eaLnBrk="1" hangingPunct="1"/>
            <a:r>
              <a:rPr lang="en-US" altLang="zh-CN" b="1" smtClean="0"/>
              <a:t>8.6.4 </a:t>
            </a:r>
            <a:r>
              <a:rPr lang="zh-CN" altLang="en-US" b="1" smtClean="0"/>
              <a:t>被遮罩层作为动画层</a:t>
            </a:r>
            <a:r>
              <a:rPr lang="zh-CN" altLang="en-US" smtClean="0"/>
              <a:t> </a:t>
            </a:r>
            <a:endParaRPr lang="zh-CN" altLang="en-US" b="1" smtClean="0"/>
          </a:p>
        </p:txBody>
      </p:sp>
      <p:sp>
        <p:nvSpPr>
          <p:cNvPr id="56323"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内容占位符 1"/>
          <p:cNvSpPr>
            <a:spLocks noGrp="1"/>
          </p:cNvSpPr>
          <p:nvPr>
            <p:ph idx="4294967295"/>
          </p:nvPr>
        </p:nvSpPr>
        <p:spPr>
          <a:xfrm>
            <a:off x="871538" y="1773238"/>
            <a:ext cx="7408862" cy="4352925"/>
          </a:xfrm>
        </p:spPr>
        <p:txBody>
          <a:bodyPr/>
          <a:lstStyle/>
          <a:p>
            <a:pPr marL="273050" lvl="1" eaLnBrk="1" hangingPunct="1"/>
            <a:r>
              <a:rPr lang="en-US" altLang="zh-CN" b="1" smtClean="0"/>
              <a:t>8.6.1 </a:t>
            </a:r>
            <a:r>
              <a:rPr lang="zh-CN" altLang="en-US" b="1" smtClean="0"/>
              <a:t>创建遮罩</a:t>
            </a:r>
            <a:r>
              <a:rPr lang="zh-CN" altLang="en-US" smtClean="0"/>
              <a:t> </a:t>
            </a:r>
          </a:p>
          <a:p>
            <a:pPr marL="273050" lvl="1" eaLnBrk="1" hangingPunct="1"/>
            <a:r>
              <a:rPr lang="zh-CN" altLang="en-US" b="1" smtClean="0"/>
              <a:t>要创建一个遮罩层，必须放置一个填充形状，也就是我们前面提到的“窗口”，如果不在遮罩层上放置颜色填充对象，就好比没有“窗口”，那么与它联接层的所有对象都将看不到</a:t>
            </a:r>
            <a:r>
              <a:rPr lang="zh-CN" altLang="en-US" smtClean="0"/>
              <a:t> </a:t>
            </a:r>
            <a:r>
              <a:rPr lang="en-US" altLang="zh-CN" smtClean="0"/>
              <a:t>.</a:t>
            </a:r>
          </a:p>
        </p:txBody>
      </p:sp>
      <p:sp>
        <p:nvSpPr>
          <p:cNvPr id="57347"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内容占位符 1"/>
          <p:cNvSpPr>
            <a:spLocks noGrp="1"/>
          </p:cNvSpPr>
          <p:nvPr>
            <p:ph idx="4294967295"/>
          </p:nvPr>
        </p:nvSpPr>
        <p:spPr>
          <a:xfrm>
            <a:off x="900113" y="1412875"/>
            <a:ext cx="7408862" cy="4352925"/>
          </a:xfrm>
        </p:spPr>
        <p:txBody>
          <a:bodyPr/>
          <a:lstStyle/>
          <a:p>
            <a:pPr marL="273050" lvl="1" eaLnBrk="1" hangingPunct="1"/>
            <a:r>
              <a:rPr lang="en-US" altLang="zh-CN" b="1" smtClean="0"/>
              <a:t>8.6.2 </a:t>
            </a:r>
            <a:r>
              <a:rPr lang="zh-CN" altLang="en-US" b="1" smtClean="0"/>
              <a:t>构成遮罩层和被遮罩层的元素</a:t>
            </a:r>
            <a:r>
              <a:rPr lang="zh-CN" altLang="en-US" smtClean="0"/>
              <a:t> </a:t>
            </a:r>
          </a:p>
          <a:p>
            <a:pPr marL="273050" lvl="1"/>
            <a:r>
              <a:rPr lang="zh-CN" altLang="zh-CN" b="1" smtClean="0"/>
              <a:t>遮罩层中的图形对象在播放时是看不到的，遮罩层中的内容可以是按钮、影片剪辑、图形、位图、静态文字等，但不能使用线条，如果一定要用线条，可以执行【修改】</a:t>
            </a:r>
            <a:r>
              <a:rPr lang="en-US" altLang="zh-CN" b="1" smtClean="0"/>
              <a:t>|【</a:t>
            </a:r>
            <a:r>
              <a:rPr lang="zh-CN" altLang="en-US" b="1" smtClean="0"/>
              <a:t>形状</a:t>
            </a:r>
            <a:r>
              <a:rPr lang="en-US" altLang="zh-CN" b="1" smtClean="0"/>
              <a:t>】|【</a:t>
            </a:r>
            <a:r>
              <a:rPr lang="zh-CN" altLang="en-US" b="1" smtClean="0"/>
              <a:t>将线条转化为填充</a:t>
            </a:r>
            <a:r>
              <a:rPr lang="en-US" altLang="zh-CN" b="1" smtClean="0"/>
              <a:t>】</a:t>
            </a:r>
            <a:r>
              <a:rPr lang="zh-CN" altLang="en-US" b="1" smtClean="0"/>
              <a:t>命令，这样就可以将线条用在遮罩层中了。</a:t>
            </a:r>
          </a:p>
          <a:p>
            <a:pPr marL="273050" lvl="1"/>
            <a:r>
              <a:rPr lang="zh-CN" altLang="en-US" b="1" smtClean="0"/>
              <a:t>被遮罩层中的对象只能透过遮罩层中的对象被看到。在被遮罩层，可以使用按钮，影片剪辑，图形，位图，静态文字，线条。</a:t>
            </a:r>
            <a:r>
              <a:rPr lang="zh-CN" altLang="en-US" smtClean="0"/>
              <a:t> </a:t>
            </a:r>
            <a:endParaRPr lang="en-US" altLang="zh-CN" smtClean="0"/>
          </a:p>
        </p:txBody>
      </p:sp>
      <p:sp>
        <p:nvSpPr>
          <p:cNvPr id="58371"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内容占位符 1"/>
          <p:cNvSpPr>
            <a:spLocks noGrp="1"/>
          </p:cNvSpPr>
          <p:nvPr>
            <p:ph idx="4294967295"/>
          </p:nvPr>
        </p:nvSpPr>
        <p:spPr>
          <a:xfrm>
            <a:off x="871538" y="1773238"/>
            <a:ext cx="7408862" cy="4352925"/>
          </a:xfrm>
        </p:spPr>
        <p:txBody>
          <a:bodyPr/>
          <a:lstStyle/>
          <a:p>
            <a:pPr marL="273050" lvl="1" eaLnBrk="1" hangingPunct="1"/>
            <a:r>
              <a:rPr lang="en-US" altLang="zh-CN" b="1" smtClean="0"/>
              <a:t>8.6.3 </a:t>
            </a:r>
            <a:r>
              <a:rPr lang="zh-CN" altLang="en-US" b="1" smtClean="0"/>
              <a:t>遮罩层作为动画层</a:t>
            </a:r>
          </a:p>
          <a:p>
            <a:pPr marL="273050" lvl="1" eaLnBrk="1" hangingPunct="1"/>
            <a:r>
              <a:rPr lang="zh-CN" altLang="en-US" b="1" smtClean="0"/>
              <a:t>将遮罩层作为动画层来创建复合的动画效果，这一般用于那些静态图片中。</a:t>
            </a:r>
            <a:r>
              <a:rPr lang="zh-CN" altLang="en-US" smtClean="0"/>
              <a:t>  </a:t>
            </a:r>
          </a:p>
        </p:txBody>
      </p:sp>
      <p:sp>
        <p:nvSpPr>
          <p:cNvPr id="59395"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内容占位符 1"/>
          <p:cNvSpPr>
            <a:spLocks noGrp="1"/>
          </p:cNvSpPr>
          <p:nvPr>
            <p:ph idx="4294967295"/>
          </p:nvPr>
        </p:nvSpPr>
        <p:spPr>
          <a:xfrm>
            <a:off x="871538" y="1773238"/>
            <a:ext cx="7408862" cy="4352925"/>
          </a:xfrm>
        </p:spPr>
        <p:txBody>
          <a:bodyPr/>
          <a:lstStyle/>
          <a:p>
            <a:pPr marL="273050" lvl="1" eaLnBrk="1" hangingPunct="1"/>
            <a:r>
              <a:rPr lang="en-US" altLang="zh-CN" smtClean="0"/>
              <a:t>8.6.4 </a:t>
            </a:r>
            <a:r>
              <a:rPr lang="zh-CN" altLang="en-US" smtClean="0"/>
              <a:t>被遮罩层作为动画层</a:t>
            </a:r>
          </a:p>
          <a:p>
            <a:pPr marL="273050" lvl="1" eaLnBrk="1" hangingPunct="1"/>
            <a:r>
              <a:rPr lang="zh-CN" altLang="en-US" smtClean="0"/>
              <a:t>遮罩动画中，也可使用运动的图片或动画做为被遮罩层，实现文字或特殊形状里播放影片的效果，这时使用的字体越粗效果越好。 </a:t>
            </a:r>
          </a:p>
        </p:txBody>
      </p:sp>
      <p:sp>
        <p:nvSpPr>
          <p:cNvPr id="60419"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内容占位符 1"/>
          <p:cNvSpPr>
            <a:spLocks noGrp="1"/>
          </p:cNvSpPr>
          <p:nvPr>
            <p:ph idx="4294967295"/>
          </p:nvPr>
        </p:nvSpPr>
        <p:spPr>
          <a:xfrm>
            <a:off x="900113" y="1916113"/>
            <a:ext cx="7408862" cy="4321175"/>
          </a:xfrm>
        </p:spPr>
        <p:txBody>
          <a:bodyPr/>
          <a:lstStyle/>
          <a:p>
            <a:pPr eaLnBrk="1" hangingPunct="1"/>
            <a:r>
              <a:rPr lang="en-US" altLang="zh-CN" b="1" smtClean="0"/>
              <a:t>8.7 </a:t>
            </a:r>
            <a:r>
              <a:rPr lang="zh-CN" altLang="en-US" b="1" smtClean="0"/>
              <a:t>沿路径运动的传统补间动画</a:t>
            </a:r>
            <a:r>
              <a:rPr lang="zh-CN" altLang="en-US" smtClean="0"/>
              <a:t> </a:t>
            </a:r>
            <a:endParaRPr lang="zh-CN" altLang="zh-CN" b="1" smtClean="0"/>
          </a:p>
          <a:p>
            <a:pPr lvl="1" eaLnBrk="1" hangingPunct="1"/>
            <a:r>
              <a:rPr lang="en-US" altLang="zh-CN" b="1" smtClean="0"/>
              <a:t>8.7.1 </a:t>
            </a:r>
            <a:r>
              <a:rPr lang="zh-CN" altLang="en-US" b="1" smtClean="0"/>
              <a:t>创建沿路径运动的传统补间</a:t>
            </a:r>
            <a:r>
              <a:rPr lang="zh-CN" altLang="en-US" smtClean="0"/>
              <a:t> </a:t>
            </a:r>
            <a:endParaRPr lang="zh-CN" altLang="zh-CN" b="1" smtClean="0"/>
          </a:p>
          <a:p>
            <a:pPr lvl="1" eaLnBrk="1" hangingPunct="1"/>
            <a:r>
              <a:rPr lang="en-US" altLang="zh-CN" b="1" smtClean="0"/>
              <a:t>8.7.2 </a:t>
            </a:r>
            <a:r>
              <a:rPr lang="zh-CN" altLang="en-US" b="1" smtClean="0"/>
              <a:t>应用沿路径运动的传统补间动画的技巧</a:t>
            </a:r>
            <a:r>
              <a:rPr lang="zh-CN" altLang="en-US" smtClean="0"/>
              <a:t> </a:t>
            </a:r>
            <a:endParaRPr lang="zh-CN" altLang="zh-CN" b="1" smtClean="0"/>
          </a:p>
          <a:p>
            <a:pPr lvl="1" eaLnBrk="1" hangingPunct="1"/>
            <a:r>
              <a:rPr lang="en-US" altLang="zh-CN" b="1" smtClean="0"/>
              <a:t>8.7.3 </a:t>
            </a:r>
            <a:r>
              <a:rPr lang="zh-CN" altLang="en-US" b="1" smtClean="0"/>
              <a:t>实例</a:t>
            </a:r>
            <a:r>
              <a:rPr lang="en-US" altLang="zh-CN" b="1" smtClean="0"/>
              <a:t>——</a:t>
            </a:r>
            <a:r>
              <a:rPr lang="zh-CN" altLang="en-US" b="1" smtClean="0"/>
              <a:t>雪花飘舞</a:t>
            </a:r>
            <a:r>
              <a:rPr lang="zh-CN" altLang="en-US" smtClean="0"/>
              <a:t> </a:t>
            </a:r>
            <a:endParaRPr lang="zh-CN" altLang="en-US" b="1" smtClean="0"/>
          </a:p>
        </p:txBody>
      </p:sp>
      <p:sp>
        <p:nvSpPr>
          <p:cNvPr id="61443"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内容占位符 1"/>
          <p:cNvSpPr>
            <a:spLocks noGrp="1"/>
          </p:cNvSpPr>
          <p:nvPr>
            <p:ph idx="4294967295"/>
          </p:nvPr>
        </p:nvSpPr>
        <p:spPr>
          <a:xfrm>
            <a:off x="871538" y="1773238"/>
            <a:ext cx="7408862" cy="4352925"/>
          </a:xfrm>
        </p:spPr>
        <p:txBody>
          <a:bodyPr/>
          <a:lstStyle/>
          <a:p>
            <a:pPr marL="273050" lvl="1" eaLnBrk="1" hangingPunct="1"/>
            <a:r>
              <a:rPr lang="en-US" altLang="zh-CN" b="1" smtClean="0"/>
              <a:t>8.7.1 </a:t>
            </a:r>
            <a:r>
              <a:rPr lang="zh-CN" altLang="en-US" b="1" smtClean="0"/>
              <a:t>创建沿路径运动的传统补间</a:t>
            </a:r>
            <a:r>
              <a:rPr lang="zh-CN" altLang="en-US" smtClean="0"/>
              <a:t> </a:t>
            </a:r>
          </a:p>
          <a:p>
            <a:pPr marL="273050" lvl="1" eaLnBrk="1" hangingPunct="1"/>
            <a:r>
              <a:rPr lang="en-US" altLang="zh-CN" smtClean="0"/>
              <a:t>1. </a:t>
            </a:r>
            <a:r>
              <a:rPr lang="zh-CN" altLang="en-US" smtClean="0"/>
              <a:t>创建引导层和被引导层 </a:t>
            </a:r>
          </a:p>
          <a:p>
            <a:pPr marL="273050" lvl="1" eaLnBrk="1" hangingPunct="1"/>
            <a:r>
              <a:rPr lang="en-US" altLang="zh-CN" smtClean="0"/>
              <a:t>2. </a:t>
            </a:r>
            <a:r>
              <a:rPr lang="zh-CN" altLang="en-US" smtClean="0"/>
              <a:t>引导层和被引导层中的对象 </a:t>
            </a:r>
          </a:p>
          <a:p>
            <a:pPr marL="273050" lvl="1" eaLnBrk="1" hangingPunct="1"/>
            <a:r>
              <a:rPr lang="en-US" altLang="zh-CN" smtClean="0"/>
              <a:t>3. </a:t>
            </a:r>
            <a:r>
              <a:rPr lang="zh-CN" altLang="en-US" smtClean="0"/>
              <a:t>向被引导层中添加元件 </a:t>
            </a:r>
            <a:endParaRPr lang="en-US" altLang="zh-CN" smtClean="0"/>
          </a:p>
        </p:txBody>
      </p:sp>
      <p:sp>
        <p:nvSpPr>
          <p:cNvPr id="62467"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内容占位符 1"/>
          <p:cNvSpPr>
            <a:spLocks noGrp="1"/>
          </p:cNvSpPr>
          <p:nvPr>
            <p:ph idx="4294967295"/>
          </p:nvPr>
        </p:nvSpPr>
        <p:spPr>
          <a:xfrm>
            <a:off x="900113" y="1412875"/>
            <a:ext cx="7408862" cy="4352925"/>
          </a:xfrm>
        </p:spPr>
        <p:txBody>
          <a:bodyPr/>
          <a:lstStyle/>
          <a:p>
            <a:pPr marL="273050" lvl="1" eaLnBrk="1" hangingPunct="1"/>
            <a:r>
              <a:rPr lang="en-US" altLang="zh-CN" b="1" smtClean="0"/>
              <a:t>8.7.2 </a:t>
            </a:r>
            <a:r>
              <a:rPr lang="zh-CN" altLang="en-US" b="1" smtClean="0"/>
              <a:t>应用沿路径运动的传统补间动画的技巧</a:t>
            </a:r>
            <a:r>
              <a:rPr lang="zh-CN" altLang="en-US" smtClean="0"/>
              <a:t> </a:t>
            </a:r>
          </a:p>
          <a:p>
            <a:pPr marL="273050" lvl="1"/>
            <a:r>
              <a:rPr lang="en-US" altLang="zh-CN" b="1" smtClean="0"/>
              <a:t>1</a:t>
            </a:r>
            <a:r>
              <a:rPr lang="zh-CN" altLang="en-US" b="1" smtClean="0"/>
              <a:t>把</a:t>
            </a:r>
            <a:r>
              <a:rPr lang="en-US" altLang="zh-CN" b="1" smtClean="0"/>
              <a:t>【</a:t>
            </a:r>
            <a:r>
              <a:rPr lang="zh-CN" altLang="en-US" b="1" smtClean="0"/>
              <a:t>属性</a:t>
            </a:r>
            <a:r>
              <a:rPr lang="en-US" altLang="zh-CN" b="1" smtClean="0"/>
              <a:t>】</a:t>
            </a:r>
            <a:r>
              <a:rPr lang="zh-CN" altLang="en-US" b="1" smtClean="0"/>
              <a:t>面板上的“调整到路径”前打上勾，对象的基线就会调整到运动路径。</a:t>
            </a:r>
          </a:p>
          <a:p>
            <a:pPr marL="273050" lvl="1"/>
            <a:r>
              <a:rPr lang="en-US" altLang="zh-CN" b="1" smtClean="0"/>
              <a:t>2</a:t>
            </a:r>
            <a:r>
              <a:rPr lang="zh-CN" altLang="en-US" b="1" smtClean="0"/>
              <a:t>、平滑圆润的线段有利于引导动画成功制作。</a:t>
            </a:r>
          </a:p>
          <a:p>
            <a:pPr marL="273050" lvl="1"/>
            <a:r>
              <a:rPr lang="en-US" altLang="zh-CN" b="1" smtClean="0"/>
              <a:t>3</a:t>
            </a:r>
            <a:r>
              <a:rPr lang="zh-CN" altLang="en-US" b="1" smtClean="0"/>
              <a:t>、被引导对象的中心对齐场景中的“十字”，也有助于引导动画的成功。</a:t>
            </a:r>
          </a:p>
          <a:p>
            <a:pPr marL="273050" lvl="1"/>
            <a:r>
              <a:rPr lang="en-US" altLang="zh-CN" b="1" smtClean="0"/>
              <a:t>4</a:t>
            </a:r>
            <a:r>
              <a:rPr lang="zh-CN" altLang="en-US" b="1" smtClean="0"/>
              <a:t>、一定要让元件的中心点对准引导线的开始和结束的端点，否则无法引导。</a:t>
            </a:r>
          </a:p>
        </p:txBody>
      </p:sp>
      <p:sp>
        <p:nvSpPr>
          <p:cNvPr id="63491"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内容占位符 1"/>
          <p:cNvSpPr>
            <a:spLocks noGrp="1"/>
          </p:cNvSpPr>
          <p:nvPr>
            <p:ph idx="1"/>
          </p:nvPr>
        </p:nvSpPr>
        <p:spPr>
          <a:xfrm>
            <a:off x="871538" y="1628775"/>
            <a:ext cx="7408862" cy="4497388"/>
          </a:xfrm>
        </p:spPr>
        <p:txBody>
          <a:bodyPr/>
          <a:lstStyle/>
          <a:p>
            <a:pPr marL="273050" lvl="1" eaLnBrk="1" hangingPunct="1"/>
            <a:r>
              <a:rPr lang="en-US" altLang="zh-CN" b="1" smtClean="0"/>
              <a:t>8.1.1  </a:t>
            </a:r>
            <a:r>
              <a:rPr lang="zh-CN" altLang="en-US" b="1" smtClean="0"/>
              <a:t>逐帧动画的创建</a:t>
            </a:r>
            <a:r>
              <a:rPr lang="zh-CN" altLang="en-US" smtClean="0"/>
              <a:t> </a:t>
            </a:r>
            <a:endParaRPr lang="zh-CN" altLang="zh-CN" b="1" smtClean="0"/>
          </a:p>
          <a:p>
            <a:pPr marL="0" indent="0"/>
            <a:r>
              <a:rPr lang="zh-CN" altLang="en-US" b="1" smtClean="0"/>
              <a:t>用导入的静态图片建立逐帧动画：用</a:t>
            </a:r>
            <a:r>
              <a:rPr lang="en-US" altLang="zh-CN" b="1" smtClean="0"/>
              <a:t>jpg</a:t>
            </a:r>
            <a:r>
              <a:rPr lang="zh-CN" altLang="en-US" b="1" smtClean="0"/>
              <a:t>、</a:t>
            </a:r>
            <a:r>
              <a:rPr lang="en-US" altLang="zh-CN" b="1" smtClean="0"/>
              <a:t>png</a:t>
            </a:r>
            <a:r>
              <a:rPr lang="zh-CN" altLang="en-US" b="1" smtClean="0"/>
              <a:t>等格式的静态图片连续导入到</a:t>
            </a:r>
            <a:r>
              <a:rPr lang="en-US" altLang="zh-CN" b="1" smtClean="0"/>
              <a:t>Flash</a:t>
            </a:r>
            <a:r>
              <a:rPr lang="zh-CN" altLang="en-US" b="1" smtClean="0"/>
              <a:t>中，就会建立一段逐帧动画。</a:t>
            </a:r>
          </a:p>
          <a:p>
            <a:pPr marL="0" indent="0"/>
            <a:r>
              <a:rPr lang="zh-CN" altLang="en-US" b="1" smtClean="0"/>
              <a:t>绘制矢量逐帧动画：用鼠标或压感笔在场景中一帧帧的画出帧内容。</a:t>
            </a:r>
          </a:p>
          <a:p>
            <a:pPr marL="0" indent="0"/>
            <a:r>
              <a:rPr lang="zh-CN" altLang="en-US" b="1" smtClean="0"/>
              <a:t>文字逐帧动画：用文字作帧中的元件，实现文字跳跃、旋转等特效。</a:t>
            </a:r>
          </a:p>
          <a:p>
            <a:pPr marL="0" indent="0"/>
            <a:r>
              <a:rPr lang="zh-CN" altLang="en-US" b="1" smtClean="0"/>
              <a:t>指令逐帧动画：在时间帧面板上，逐帧写入动作脚本语句来完成元件的变化。</a:t>
            </a:r>
          </a:p>
          <a:p>
            <a:pPr marL="0" indent="0"/>
            <a:r>
              <a:rPr lang="zh-CN" altLang="en-US" b="1" smtClean="0"/>
              <a:t>导入序列图像：可以导入</a:t>
            </a:r>
            <a:r>
              <a:rPr lang="en-US" altLang="zh-CN" b="1" smtClean="0"/>
              <a:t>gif</a:t>
            </a:r>
            <a:r>
              <a:rPr lang="zh-CN" altLang="en-US" b="1" smtClean="0"/>
              <a:t>序列图像、</a:t>
            </a:r>
            <a:r>
              <a:rPr lang="en-US" altLang="zh-CN" b="1" smtClean="0"/>
              <a:t>swf</a:t>
            </a:r>
            <a:r>
              <a:rPr lang="zh-CN" altLang="en-US" b="1" smtClean="0"/>
              <a:t>动画文件产生的动画序列。</a:t>
            </a:r>
          </a:p>
        </p:txBody>
      </p:sp>
      <p:sp>
        <p:nvSpPr>
          <p:cNvPr id="15362" name="标题 2"/>
          <p:cNvSpPr>
            <a:spLocks noGrp="1"/>
          </p:cNvSpPr>
          <p:nvPr>
            <p:ph type="title"/>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内容占位符 1"/>
          <p:cNvSpPr>
            <a:spLocks noGrp="1"/>
          </p:cNvSpPr>
          <p:nvPr>
            <p:ph idx="4294967295"/>
          </p:nvPr>
        </p:nvSpPr>
        <p:spPr>
          <a:xfrm>
            <a:off x="900113" y="1412875"/>
            <a:ext cx="7408862" cy="4352925"/>
          </a:xfrm>
        </p:spPr>
        <p:txBody>
          <a:bodyPr/>
          <a:lstStyle/>
          <a:p>
            <a:pPr marL="273050" lvl="1" eaLnBrk="1" hangingPunct="1"/>
            <a:r>
              <a:rPr lang="en-US" altLang="zh-CN" b="1" smtClean="0"/>
              <a:t>8.7.2 </a:t>
            </a:r>
            <a:r>
              <a:rPr lang="zh-CN" altLang="en-US" b="1" smtClean="0"/>
              <a:t>应用沿路径运动的传统补间动画的技巧</a:t>
            </a:r>
            <a:r>
              <a:rPr lang="zh-CN" altLang="en-US" smtClean="0"/>
              <a:t> </a:t>
            </a:r>
            <a:endParaRPr lang="zh-CN" altLang="en-US" b="1" smtClean="0"/>
          </a:p>
          <a:p>
            <a:pPr marL="273050" lvl="1"/>
            <a:r>
              <a:rPr lang="en-US" altLang="zh-CN" b="1" smtClean="0"/>
              <a:t>5</a:t>
            </a:r>
            <a:r>
              <a:rPr lang="zh-CN" altLang="en-US" b="1" smtClean="0"/>
              <a:t>、如果想解除引导，可以把“被引导层”拖离“引导层”，或在图层区的引导层上单击右键，在弹出的菜单上勾掉“引导层”。</a:t>
            </a:r>
          </a:p>
          <a:p>
            <a:pPr marL="273050" lvl="1"/>
            <a:r>
              <a:rPr lang="en-US" altLang="zh-CN" b="1" smtClean="0"/>
              <a:t>6</a:t>
            </a:r>
            <a:r>
              <a:rPr lang="zh-CN" altLang="en-US" b="1" smtClean="0"/>
              <a:t>、如果想让对象作圆周运动，可以在“引导层”画个圆形线条，再用橡皮擦去一小段，使圆形线段出现</a:t>
            </a:r>
            <a:r>
              <a:rPr lang="en-US" altLang="zh-CN" b="1" smtClean="0"/>
              <a:t>2</a:t>
            </a:r>
            <a:r>
              <a:rPr lang="zh-CN" altLang="en-US" b="1" smtClean="0"/>
              <a:t>个端点，再把对象的起始、终点分别对准端点即可。</a:t>
            </a:r>
          </a:p>
          <a:p>
            <a:pPr marL="273050" lvl="1"/>
            <a:r>
              <a:rPr lang="en-US" altLang="zh-CN" b="1" smtClean="0"/>
              <a:t>7</a:t>
            </a:r>
            <a:r>
              <a:rPr lang="zh-CN" altLang="en-US" b="1" smtClean="0"/>
              <a:t>、引导线允许重叠，比如螺旋状引导线，但在重叠处的线段必需保持圆润，让</a:t>
            </a:r>
            <a:r>
              <a:rPr lang="en-US" altLang="zh-CN" b="1" smtClean="0"/>
              <a:t>Flash</a:t>
            </a:r>
            <a:r>
              <a:rPr lang="zh-CN" altLang="en-US" b="1" smtClean="0"/>
              <a:t>能辨认出线段走向，否则会使引导失败。</a:t>
            </a:r>
            <a:endParaRPr lang="en-US" altLang="zh-CN" b="1" smtClean="0"/>
          </a:p>
        </p:txBody>
      </p:sp>
      <p:sp>
        <p:nvSpPr>
          <p:cNvPr id="65539"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1"/>
          <p:cNvSpPr>
            <a:spLocks noGrp="1"/>
          </p:cNvSpPr>
          <p:nvPr>
            <p:ph idx="4294967295"/>
          </p:nvPr>
        </p:nvSpPr>
        <p:spPr>
          <a:xfrm>
            <a:off x="871538" y="1773238"/>
            <a:ext cx="7408862" cy="4352925"/>
          </a:xfrm>
        </p:spPr>
        <p:txBody>
          <a:bodyPr/>
          <a:lstStyle/>
          <a:p>
            <a:pPr marL="273050" lvl="1" eaLnBrk="1" hangingPunct="1"/>
            <a:r>
              <a:rPr lang="en-US" altLang="zh-CN" b="1" smtClean="0"/>
              <a:t>8.7.3 </a:t>
            </a:r>
            <a:r>
              <a:rPr lang="zh-CN" altLang="en-US" b="1" smtClean="0"/>
              <a:t>实例</a:t>
            </a:r>
            <a:r>
              <a:rPr lang="en-US" altLang="zh-CN" b="1" smtClean="0"/>
              <a:t>——</a:t>
            </a:r>
            <a:r>
              <a:rPr lang="zh-CN" altLang="en-US" b="1" smtClean="0"/>
              <a:t>雪花飘舞</a:t>
            </a:r>
          </a:p>
          <a:p>
            <a:pPr marL="273050" lvl="1" eaLnBrk="1" hangingPunct="1"/>
            <a:r>
              <a:rPr lang="zh-CN" altLang="en-US" smtClean="0"/>
              <a:t>  </a:t>
            </a:r>
          </a:p>
        </p:txBody>
      </p:sp>
      <p:sp>
        <p:nvSpPr>
          <p:cNvPr id="64515" name="标题 2"/>
          <p:cNvSpPr>
            <a:spLocks noGrp="1"/>
          </p:cNvSpPr>
          <p:nvPr>
            <p:ph type="title" idx="4294967295"/>
          </p:nvPr>
        </p:nvSpPr>
        <p:spPr/>
        <p:txBody>
          <a:bodyPr/>
          <a:lstStyle/>
          <a:p>
            <a:pPr eaLnBrk="1" hangingPunct="1"/>
            <a:endParaRPr lang="zh-CN" altLang="en-US" smtClean="0"/>
          </a:p>
        </p:txBody>
      </p:sp>
      <p:pic>
        <p:nvPicPr>
          <p:cNvPr id="64517" name="Picture 5" descr="R4`@GV3S))V{`@36C20)D(O"/>
          <p:cNvPicPr>
            <a:picLocks noChangeAspect="1" noChangeArrowheads="1"/>
          </p:cNvPicPr>
          <p:nvPr/>
        </p:nvPicPr>
        <p:blipFill>
          <a:blip r:embed="rId2"/>
          <a:srcRect/>
          <a:stretch>
            <a:fillRect/>
          </a:stretch>
        </p:blipFill>
        <p:spPr bwMode="auto">
          <a:xfrm>
            <a:off x="1258888" y="2492375"/>
            <a:ext cx="6408737" cy="3402013"/>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内容占位符 1"/>
          <p:cNvSpPr>
            <a:spLocks noGrp="1"/>
          </p:cNvSpPr>
          <p:nvPr>
            <p:ph idx="4294967295"/>
          </p:nvPr>
        </p:nvSpPr>
        <p:spPr>
          <a:xfrm>
            <a:off x="900113" y="1916113"/>
            <a:ext cx="7408862" cy="4321175"/>
          </a:xfrm>
        </p:spPr>
        <p:txBody>
          <a:bodyPr/>
          <a:lstStyle/>
          <a:p>
            <a:pPr eaLnBrk="1" hangingPunct="1"/>
            <a:r>
              <a:rPr lang="en-US" altLang="zh-CN" b="1" smtClean="0"/>
              <a:t>8.8  </a:t>
            </a:r>
            <a:r>
              <a:rPr lang="zh-CN" altLang="en-US" b="1" smtClean="0"/>
              <a:t>制作交互式动画</a:t>
            </a:r>
            <a:r>
              <a:rPr lang="zh-CN" altLang="en-US" smtClean="0"/>
              <a:t> </a:t>
            </a:r>
            <a:endParaRPr lang="zh-CN" altLang="zh-CN" b="1" smtClean="0"/>
          </a:p>
          <a:p>
            <a:pPr lvl="1" eaLnBrk="1" hangingPunct="1"/>
            <a:r>
              <a:rPr lang="en-US" altLang="zh-CN" b="1" smtClean="0"/>
              <a:t>8.8.1  </a:t>
            </a:r>
            <a:r>
              <a:rPr lang="zh-CN" altLang="en-US" b="1" smtClean="0"/>
              <a:t>动作面板介绍</a:t>
            </a:r>
            <a:r>
              <a:rPr lang="zh-CN" altLang="en-US" smtClean="0"/>
              <a:t> </a:t>
            </a:r>
            <a:endParaRPr lang="zh-CN" altLang="zh-CN" b="1" smtClean="0"/>
          </a:p>
          <a:p>
            <a:pPr lvl="1" eaLnBrk="1" hangingPunct="1"/>
            <a:r>
              <a:rPr lang="en-US" altLang="zh-CN" b="1" smtClean="0"/>
              <a:t>8.8.2</a:t>
            </a:r>
            <a:r>
              <a:rPr lang="zh-CN" altLang="en-US" b="1" smtClean="0"/>
              <a:t>为关键帧添加</a:t>
            </a:r>
            <a:r>
              <a:rPr lang="en-US" altLang="zh-CN" b="1" smtClean="0"/>
              <a:t>ActionScript</a:t>
            </a:r>
            <a:r>
              <a:rPr lang="en-US" altLang="zh-CN" smtClean="0"/>
              <a:t> </a:t>
            </a:r>
            <a:endParaRPr lang="zh-CN" altLang="zh-CN" b="1" smtClean="0"/>
          </a:p>
          <a:p>
            <a:pPr lvl="1" eaLnBrk="1" hangingPunct="1"/>
            <a:r>
              <a:rPr lang="en-US" altLang="zh-CN" b="1" smtClean="0"/>
              <a:t>8.8.3</a:t>
            </a:r>
            <a:r>
              <a:rPr lang="zh-CN" altLang="en-US" b="1" smtClean="0"/>
              <a:t>为按钮添加</a:t>
            </a:r>
            <a:r>
              <a:rPr lang="en-US" altLang="zh-CN" b="1" smtClean="0"/>
              <a:t>ActionScript</a:t>
            </a:r>
            <a:r>
              <a:rPr lang="en-US" altLang="zh-CN" smtClean="0"/>
              <a:t> </a:t>
            </a:r>
            <a:endParaRPr lang="zh-CN" altLang="en-US" b="1" smtClean="0"/>
          </a:p>
          <a:p>
            <a:pPr lvl="1" eaLnBrk="1" hangingPunct="1"/>
            <a:r>
              <a:rPr lang="en-US" altLang="zh-CN" b="1" smtClean="0"/>
              <a:t>8.8.4</a:t>
            </a:r>
            <a:r>
              <a:rPr lang="zh-CN" altLang="en-US" b="1" smtClean="0"/>
              <a:t>为影片剪辑添加</a:t>
            </a:r>
            <a:r>
              <a:rPr lang="en-US" altLang="zh-CN" b="1" smtClean="0"/>
              <a:t>ActionScript</a:t>
            </a:r>
            <a:r>
              <a:rPr lang="en-US" altLang="zh-CN" smtClean="0"/>
              <a:t> </a:t>
            </a:r>
            <a:endParaRPr lang="zh-CN" altLang="en-US" b="1" smtClean="0"/>
          </a:p>
          <a:p>
            <a:pPr lvl="1" eaLnBrk="1" hangingPunct="1"/>
            <a:r>
              <a:rPr lang="en-US" altLang="zh-CN" b="1" smtClean="0"/>
              <a:t>8.8.5  stop</a:t>
            </a:r>
            <a:r>
              <a:rPr lang="zh-CN" altLang="en-US" b="1" smtClean="0"/>
              <a:t>和</a:t>
            </a:r>
            <a:r>
              <a:rPr lang="en-US" altLang="zh-CN" b="1" smtClean="0"/>
              <a:t>play</a:t>
            </a:r>
            <a:r>
              <a:rPr lang="zh-CN" altLang="en-US" b="1" smtClean="0"/>
              <a:t>语句</a:t>
            </a:r>
            <a:r>
              <a:rPr lang="zh-CN" altLang="en-US" smtClean="0"/>
              <a:t> </a:t>
            </a:r>
            <a:endParaRPr lang="zh-CN" altLang="en-US" b="1" smtClean="0"/>
          </a:p>
          <a:p>
            <a:pPr lvl="1" eaLnBrk="1" hangingPunct="1"/>
            <a:r>
              <a:rPr lang="en-US" altLang="zh-CN" b="1" smtClean="0"/>
              <a:t>8.8.6  goto</a:t>
            </a:r>
            <a:r>
              <a:rPr lang="zh-CN" altLang="en-US" b="1" smtClean="0"/>
              <a:t>语句</a:t>
            </a:r>
            <a:r>
              <a:rPr lang="zh-CN" altLang="en-US" smtClean="0"/>
              <a:t> </a:t>
            </a:r>
          </a:p>
          <a:p>
            <a:pPr lvl="1" eaLnBrk="1" hangingPunct="1"/>
            <a:r>
              <a:rPr lang="en-US" altLang="zh-CN" smtClean="0"/>
              <a:t>8.8.7  getURL</a:t>
            </a:r>
            <a:r>
              <a:rPr lang="zh-CN" altLang="en-US" smtClean="0"/>
              <a:t>语句 </a:t>
            </a:r>
          </a:p>
          <a:p>
            <a:pPr lvl="1" eaLnBrk="1" hangingPunct="1"/>
            <a:r>
              <a:rPr lang="en-US" altLang="zh-CN" smtClean="0"/>
              <a:t>8.8.8  loadMovie/loadMovieNum</a:t>
            </a:r>
            <a:r>
              <a:rPr lang="zh-CN" altLang="en-US" smtClean="0"/>
              <a:t>语句 </a:t>
            </a:r>
          </a:p>
        </p:txBody>
      </p:sp>
      <p:sp>
        <p:nvSpPr>
          <p:cNvPr id="66563"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内容占位符 1"/>
          <p:cNvSpPr>
            <a:spLocks noGrp="1"/>
          </p:cNvSpPr>
          <p:nvPr>
            <p:ph idx="4294967295"/>
          </p:nvPr>
        </p:nvSpPr>
        <p:spPr>
          <a:xfrm>
            <a:off x="871538" y="1773238"/>
            <a:ext cx="7408862" cy="4352925"/>
          </a:xfrm>
        </p:spPr>
        <p:txBody>
          <a:bodyPr/>
          <a:lstStyle/>
          <a:p>
            <a:pPr marL="273050" lvl="1" eaLnBrk="1" hangingPunct="1"/>
            <a:r>
              <a:rPr lang="en-US" altLang="zh-CN" b="1" smtClean="0"/>
              <a:t>8.8.1  </a:t>
            </a:r>
            <a:r>
              <a:rPr lang="zh-CN" altLang="en-US" b="1" smtClean="0"/>
              <a:t>动作面板介绍</a:t>
            </a:r>
            <a:r>
              <a:rPr lang="zh-CN" altLang="en-US" smtClean="0"/>
              <a:t> </a:t>
            </a:r>
          </a:p>
        </p:txBody>
      </p:sp>
      <p:sp>
        <p:nvSpPr>
          <p:cNvPr id="67587" name="标题 2"/>
          <p:cNvSpPr>
            <a:spLocks noGrp="1"/>
          </p:cNvSpPr>
          <p:nvPr>
            <p:ph type="title" idx="4294967295"/>
          </p:nvPr>
        </p:nvSpPr>
        <p:spPr/>
        <p:txBody>
          <a:bodyPr/>
          <a:lstStyle/>
          <a:p>
            <a:pPr eaLnBrk="1" hangingPunct="1"/>
            <a:endParaRPr lang="zh-CN" altLang="en-US" smtClean="0"/>
          </a:p>
        </p:txBody>
      </p:sp>
      <p:pic>
        <p:nvPicPr>
          <p:cNvPr id="67591" name="Picture 7" descr="EK%VIS]GB@DD]B_85XU%PI3"/>
          <p:cNvPicPr>
            <a:picLocks noChangeAspect="1" noChangeArrowheads="1"/>
          </p:cNvPicPr>
          <p:nvPr/>
        </p:nvPicPr>
        <p:blipFill>
          <a:blip r:embed="rId2"/>
          <a:srcRect/>
          <a:stretch>
            <a:fillRect/>
          </a:stretch>
        </p:blipFill>
        <p:spPr bwMode="auto">
          <a:xfrm>
            <a:off x="1692275" y="2636838"/>
            <a:ext cx="5943600" cy="3124200"/>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内容占位符 1"/>
          <p:cNvSpPr>
            <a:spLocks noGrp="1"/>
          </p:cNvSpPr>
          <p:nvPr>
            <p:ph idx="4294967295"/>
          </p:nvPr>
        </p:nvSpPr>
        <p:spPr>
          <a:xfrm>
            <a:off x="900113" y="1412875"/>
            <a:ext cx="7408862" cy="4352925"/>
          </a:xfrm>
        </p:spPr>
        <p:txBody>
          <a:bodyPr/>
          <a:lstStyle/>
          <a:p>
            <a:pPr marL="273050" lvl="1" eaLnBrk="1" hangingPunct="1"/>
            <a:r>
              <a:rPr lang="en-US" altLang="zh-CN" b="1" smtClean="0"/>
              <a:t>8.8.2</a:t>
            </a:r>
            <a:r>
              <a:rPr lang="zh-CN" altLang="en-US" b="1" smtClean="0"/>
              <a:t>　为关键帧添加</a:t>
            </a:r>
            <a:r>
              <a:rPr lang="en-US" altLang="zh-CN" b="1" smtClean="0"/>
              <a:t>ActionScript</a:t>
            </a:r>
            <a:r>
              <a:rPr lang="en-US" altLang="zh-CN" smtClean="0"/>
              <a:t> </a:t>
            </a:r>
            <a:endParaRPr lang="zh-CN" altLang="en-US" smtClean="0"/>
          </a:p>
          <a:p>
            <a:pPr marL="273050" lvl="1"/>
            <a:r>
              <a:rPr lang="zh-CN" altLang="zh-CN" smtClean="0"/>
              <a:t>在关键帧上添加</a:t>
            </a:r>
            <a:r>
              <a:rPr lang="en-US" altLang="zh-CN" smtClean="0"/>
              <a:t>ActionScript</a:t>
            </a:r>
            <a:r>
              <a:rPr lang="zh-CN" altLang="en-US" smtClean="0"/>
              <a:t>的方法是：</a:t>
            </a:r>
          </a:p>
          <a:p>
            <a:pPr marL="273050" lvl="1"/>
            <a:r>
              <a:rPr lang="zh-CN" altLang="en-US" smtClean="0"/>
              <a:t>（</a:t>
            </a:r>
            <a:r>
              <a:rPr lang="en-US" altLang="zh-CN" smtClean="0"/>
              <a:t>1</a:t>
            </a:r>
            <a:r>
              <a:rPr lang="zh-CN" altLang="en-US" smtClean="0"/>
              <a:t>）右击需要添加</a:t>
            </a:r>
            <a:r>
              <a:rPr lang="en-US" altLang="zh-CN" smtClean="0"/>
              <a:t>ActionScript</a:t>
            </a:r>
            <a:r>
              <a:rPr lang="zh-CN" altLang="en-US" smtClean="0"/>
              <a:t>的关键帧。</a:t>
            </a:r>
          </a:p>
          <a:p>
            <a:pPr marL="273050" lvl="1"/>
            <a:r>
              <a:rPr lang="zh-CN" altLang="en-US" smtClean="0"/>
              <a:t>（</a:t>
            </a:r>
            <a:r>
              <a:rPr lang="en-US" altLang="zh-CN" smtClean="0"/>
              <a:t>2</a:t>
            </a:r>
            <a:r>
              <a:rPr lang="zh-CN" altLang="en-US" smtClean="0"/>
              <a:t>）从弹出的菜单中选择</a:t>
            </a:r>
            <a:r>
              <a:rPr lang="en-US" altLang="zh-CN" smtClean="0"/>
              <a:t>【</a:t>
            </a:r>
            <a:r>
              <a:rPr lang="zh-CN" altLang="en-US" smtClean="0"/>
              <a:t>动作</a:t>
            </a:r>
            <a:r>
              <a:rPr lang="en-US" altLang="zh-CN" smtClean="0"/>
              <a:t>】</a:t>
            </a:r>
            <a:r>
              <a:rPr lang="zh-CN" altLang="en-US" smtClean="0"/>
              <a:t>选项，打开帧动作面板，在右边的代码显示窗口中输入语句。 </a:t>
            </a:r>
            <a:endParaRPr lang="en-US" altLang="zh-CN" smtClean="0"/>
          </a:p>
        </p:txBody>
      </p:sp>
      <p:sp>
        <p:nvSpPr>
          <p:cNvPr id="68611"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内容占位符 1"/>
          <p:cNvSpPr>
            <a:spLocks noGrp="1"/>
          </p:cNvSpPr>
          <p:nvPr>
            <p:ph idx="4294967295"/>
          </p:nvPr>
        </p:nvSpPr>
        <p:spPr>
          <a:xfrm>
            <a:off x="871538" y="1773238"/>
            <a:ext cx="7408862" cy="4352925"/>
          </a:xfrm>
        </p:spPr>
        <p:txBody>
          <a:bodyPr/>
          <a:lstStyle/>
          <a:p>
            <a:pPr marL="273050" lvl="1" eaLnBrk="1" hangingPunct="1"/>
            <a:r>
              <a:rPr lang="en-US" altLang="zh-CN" b="1" smtClean="0"/>
              <a:t>8.8.3</a:t>
            </a:r>
            <a:r>
              <a:rPr lang="zh-CN" altLang="en-US" b="1" smtClean="0"/>
              <a:t>　为按钮添加</a:t>
            </a:r>
            <a:r>
              <a:rPr lang="en-US" altLang="zh-CN" b="1" smtClean="0"/>
              <a:t>ActionScript</a:t>
            </a:r>
            <a:r>
              <a:rPr lang="en-US" altLang="zh-CN" smtClean="0"/>
              <a:t> </a:t>
            </a:r>
          </a:p>
          <a:p>
            <a:pPr marL="273050" lvl="1" eaLnBrk="1" hangingPunct="1"/>
            <a:r>
              <a:rPr lang="zh-CN" altLang="en-US" smtClean="0"/>
              <a:t>在</a:t>
            </a:r>
            <a:r>
              <a:rPr lang="en-US" altLang="zh-CN" smtClean="0"/>
              <a:t>Flash</a:t>
            </a:r>
            <a:r>
              <a:rPr lang="zh-CN" altLang="en-US" smtClean="0"/>
              <a:t>动画中我们常常可以看到用按钮控制动画的播放，但并不是创建了按钮元件就能控制动画，只有为按钮添加了交互语句才可以 </a:t>
            </a:r>
            <a:r>
              <a:rPr lang="en-US" altLang="zh-CN" smtClean="0"/>
              <a:t>.</a:t>
            </a:r>
          </a:p>
        </p:txBody>
      </p:sp>
      <p:sp>
        <p:nvSpPr>
          <p:cNvPr id="69635"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内容占位符 1"/>
          <p:cNvSpPr>
            <a:spLocks noGrp="1"/>
          </p:cNvSpPr>
          <p:nvPr>
            <p:ph idx="4294967295"/>
          </p:nvPr>
        </p:nvSpPr>
        <p:spPr>
          <a:xfrm>
            <a:off x="871538" y="1773238"/>
            <a:ext cx="7408862" cy="4352925"/>
          </a:xfrm>
        </p:spPr>
        <p:txBody>
          <a:bodyPr/>
          <a:lstStyle/>
          <a:p>
            <a:pPr marL="273050" lvl="1" eaLnBrk="1" hangingPunct="1"/>
            <a:r>
              <a:rPr lang="en-US" altLang="zh-CN" smtClean="0"/>
              <a:t>8.8.4</a:t>
            </a:r>
            <a:r>
              <a:rPr lang="zh-CN" altLang="en-US" smtClean="0"/>
              <a:t>　为影片剪辑添加</a:t>
            </a:r>
            <a:r>
              <a:rPr lang="en-US" altLang="zh-CN" smtClean="0"/>
              <a:t>ActionScript</a:t>
            </a:r>
          </a:p>
          <a:p>
            <a:pPr marL="273050" lvl="1" eaLnBrk="1" hangingPunct="1"/>
            <a:r>
              <a:rPr lang="en-US" altLang="zh-CN" smtClean="0"/>
              <a:t>Flash</a:t>
            </a:r>
            <a:r>
              <a:rPr lang="zh-CN" altLang="en-US" smtClean="0"/>
              <a:t>动画中的影片剪辑元件拥有独立的时间线，每个影片剪辑元件都有自己唯一的名称。为影片剪辑元件添加语句并指定触发事件后，当事件发生时就会执行设置的语句动作。 </a:t>
            </a:r>
          </a:p>
        </p:txBody>
      </p:sp>
      <p:sp>
        <p:nvSpPr>
          <p:cNvPr id="70659"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内容占位符 1"/>
          <p:cNvSpPr>
            <a:spLocks noGrp="1"/>
          </p:cNvSpPr>
          <p:nvPr>
            <p:ph idx="4294967295"/>
          </p:nvPr>
        </p:nvSpPr>
        <p:spPr>
          <a:xfrm>
            <a:off x="684213" y="2276475"/>
            <a:ext cx="7704137" cy="4352925"/>
          </a:xfrm>
        </p:spPr>
        <p:txBody>
          <a:bodyPr/>
          <a:lstStyle/>
          <a:p>
            <a:pPr marL="273050" lvl="1" eaLnBrk="1" hangingPunct="1"/>
            <a:r>
              <a:rPr lang="en-US" altLang="zh-CN" smtClean="0"/>
              <a:t>8.8.5  stop</a:t>
            </a:r>
            <a:r>
              <a:rPr lang="zh-CN" altLang="en-US" smtClean="0"/>
              <a:t>和</a:t>
            </a:r>
            <a:r>
              <a:rPr lang="en-US" altLang="zh-CN" smtClean="0"/>
              <a:t>play</a:t>
            </a:r>
            <a:r>
              <a:rPr lang="zh-CN" altLang="en-US" smtClean="0"/>
              <a:t>语句</a:t>
            </a:r>
          </a:p>
          <a:p>
            <a:pPr marL="273050" lvl="1" eaLnBrk="1" hangingPunct="1"/>
            <a:r>
              <a:rPr lang="zh-CN" altLang="en-US" smtClean="0"/>
              <a:t>通过为关键帧、按钮或影片剪辑实例添加</a:t>
            </a:r>
            <a:r>
              <a:rPr lang="en-US" altLang="zh-CN" smtClean="0"/>
              <a:t>play</a:t>
            </a:r>
            <a:r>
              <a:rPr lang="zh-CN" altLang="en-US" smtClean="0"/>
              <a:t>或</a:t>
            </a:r>
            <a:r>
              <a:rPr lang="en-US" altLang="zh-CN" smtClean="0"/>
              <a:t>stop</a:t>
            </a:r>
            <a:r>
              <a:rPr lang="zh-CN" altLang="en-US" smtClean="0"/>
              <a:t>命令可以对</a:t>
            </a:r>
            <a:r>
              <a:rPr lang="en-US" altLang="zh-CN" smtClean="0"/>
              <a:t>Flash</a:t>
            </a:r>
            <a:r>
              <a:rPr lang="zh-CN" altLang="en-US" smtClean="0"/>
              <a:t>影片的播放或停止进行控制。</a:t>
            </a:r>
            <a:r>
              <a:rPr lang="en-US" altLang="zh-CN" smtClean="0"/>
              <a:t>play</a:t>
            </a:r>
            <a:r>
              <a:rPr lang="zh-CN" altLang="en-US" smtClean="0"/>
              <a:t>命令的主要功能就是能让停止的动画继续播放，它没有任何参数 </a:t>
            </a:r>
            <a:r>
              <a:rPr lang="en-US" altLang="zh-CN" smtClean="0"/>
              <a:t>. </a:t>
            </a:r>
          </a:p>
        </p:txBody>
      </p:sp>
      <p:sp>
        <p:nvSpPr>
          <p:cNvPr id="71683"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p:cNvSpPr>
          <p:nvPr>
            <p:ph type="title" idx="4294967295"/>
          </p:nvPr>
        </p:nvSpPr>
        <p:spPr/>
        <p:txBody>
          <a:bodyPr/>
          <a:lstStyle/>
          <a:p>
            <a:endParaRPr lang="zh-CN" altLang="en-US" smtClean="0"/>
          </a:p>
        </p:txBody>
      </p:sp>
      <p:sp>
        <p:nvSpPr>
          <p:cNvPr id="72707" name="内容占位符 1"/>
          <p:cNvSpPr>
            <a:spLocks/>
          </p:cNvSpPr>
          <p:nvPr/>
        </p:nvSpPr>
        <p:spPr bwMode="auto">
          <a:xfrm>
            <a:off x="395288" y="1773238"/>
            <a:ext cx="8388350" cy="4352925"/>
          </a:xfrm>
          <a:prstGeom prst="rect">
            <a:avLst/>
          </a:prstGeom>
          <a:noFill/>
          <a:ln w="9525">
            <a:noFill/>
            <a:miter lim="800000"/>
            <a:headEnd/>
            <a:tailEnd/>
          </a:ln>
        </p:spPr>
        <p:txBody>
          <a:bodyPr/>
          <a:lstStyle/>
          <a:p>
            <a:pPr marL="273050" lvl="1" indent="-273050">
              <a:spcBef>
                <a:spcPct val="20000"/>
              </a:spcBef>
              <a:buClr>
                <a:schemeClr val="accent1"/>
              </a:buClr>
              <a:buSzPct val="100000"/>
              <a:buFont typeface="Symbol" pitchFamily="18" charset="2"/>
              <a:buChar char=""/>
            </a:pPr>
            <a:r>
              <a:rPr lang="en-US" altLang="zh-CN" sz="2200">
                <a:solidFill>
                  <a:schemeClr val="tx2"/>
                </a:solidFill>
                <a:latin typeface="Candara" pitchFamily="34" charset="0"/>
                <a:ea typeface="华文楷体" pitchFamily="2" charset="-122"/>
              </a:rPr>
              <a:t>8.8.6  goto</a:t>
            </a:r>
            <a:r>
              <a:rPr lang="zh-CN" altLang="en-US" sz="2200">
                <a:solidFill>
                  <a:schemeClr val="tx2"/>
                </a:solidFill>
                <a:latin typeface="Candara" pitchFamily="34" charset="0"/>
                <a:ea typeface="华文楷体" pitchFamily="2" charset="-122"/>
              </a:rPr>
              <a:t>语句</a:t>
            </a:r>
            <a:r>
              <a:rPr lang="zh-CN" altLang="en-US" sz="2400">
                <a:solidFill>
                  <a:schemeClr val="tx2"/>
                </a:solidFill>
                <a:latin typeface="Candara" pitchFamily="34" charset="0"/>
                <a:ea typeface="华文楷体" pitchFamily="2" charset="-122"/>
              </a:rPr>
              <a:t> </a:t>
            </a:r>
          </a:p>
          <a:p>
            <a:pPr marL="273050" lvl="1" indent="-273050" algn="just">
              <a:spcBef>
                <a:spcPct val="20000"/>
              </a:spcBef>
              <a:buClr>
                <a:schemeClr val="accent1"/>
              </a:buClr>
              <a:buSzPct val="100000"/>
              <a:buFont typeface="Symbol" pitchFamily="18" charset="2"/>
              <a:buChar char=""/>
            </a:pPr>
            <a:r>
              <a:rPr lang="zh-CN" altLang="en-US" sz="2200" b="1">
                <a:solidFill>
                  <a:schemeClr val="tx2"/>
                </a:solidFill>
                <a:latin typeface="Candara" pitchFamily="34" charset="0"/>
                <a:ea typeface="华文楷体" pitchFamily="2" charset="-122"/>
              </a:rPr>
              <a:t>帧跳转命令</a:t>
            </a:r>
            <a:r>
              <a:rPr lang="en-US" altLang="zh-CN" sz="2200" b="1">
                <a:solidFill>
                  <a:schemeClr val="tx2"/>
                </a:solidFill>
                <a:latin typeface="Candara" pitchFamily="34" charset="0"/>
                <a:ea typeface="华文楷体" pitchFamily="2" charset="-122"/>
              </a:rPr>
              <a:t>goto</a:t>
            </a:r>
            <a:r>
              <a:rPr lang="zh-CN" altLang="en-US" sz="2200" b="1">
                <a:solidFill>
                  <a:schemeClr val="tx2"/>
                </a:solidFill>
                <a:latin typeface="Candara" pitchFamily="34" charset="0"/>
                <a:ea typeface="华文楷体" pitchFamily="2" charset="-122"/>
              </a:rPr>
              <a:t>是一种非常重要的时间轴控制命令，它主要用来控制动画播放头的跳转，</a:t>
            </a:r>
            <a:r>
              <a:rPr lang="zh-CN" altLang="en-US" sz="2200">
                <a:solidFill>
                  <a:schemeClr val="tx2"/>
                </a:solidFill>
                <a:latin typeface="Candara" pitchFamily="34" charset="0"/>
                <a:ea typeface="华文楷体" pitchFamily="2" charset="-122"/>
              </a:rPr>
              <a:t>主要包括</a:t>
            </a:r>
            <a:r>
              <a:rPr lang="en-US" altLang="zh-CN" sz="2200">
                <a:solidFill>
                  <a:schemeClr val="tx2"/>
                </a:solidFill>
                <a:latin typeface="Candara" pitchFamily="34" charset="0"/>
                <a:ea typeface="华文楷体" pitchFamily="2" charset="-122"/>
              </a:rPr>
              <a:t>gotoAndPlay</a:t>
            </a:r>
            <a:r>
              <a:rPr lang="zh-CN" altLang="en-US" sz="2200">
                <a:solidFill>
                  <a:schemeClr val="tx2"/>
                </a:solidFill>
                <a:latin typeface="Candara" pitchFamily="34" charset="0"/>
                <a:ea typeface="华文楷体" pitchFamily="2" charset="-122"/>
              </a:rPr>
              <a:t>和</a:t>
            </a:r>
            <a:r>
              <a:rPr lang="en-US" altLang="zh-CN" sz="2200">
                <a:solidFill>
                  <a:schemeClr val="tx2"/>
                </a:solidFill>
                <a:latin typeface="Candara" pitchFamily="34" charset="0"/>
                <a:ea typeface="华文楷体" pitchFamily="2" charset="-122"/>
              </a:rPr>
              <a:t>gotoAndStop</a:t>
            </a:r>
            <a:r>
              <a:rPr lang="zh-CN" altLang="en-US" sz="2200">
                <a:solidFill>
                  <a:schemeClr val="tx2"/>
                </a:solidFill>
                <a:latin typeface="Candara" pitchFamily="34" charset="0"/>
                <a:ea typeface="华文楷体" pitchFamily="2" charset="-122"/>
              </a:rPr>
              <a:t>这两个命令。除此之外还有</a:t>
            </a:r>
            <a:r>
              <a:rPr lang="en-US" altLang="zh-CN" sz="2200">
                <a:solidFill>
                  <a:schemeClr val="tx2"/>
                </a:solidFill>
                <a:latin typeface="Candara" pitchFamily="34" charset="0"/>
                <a:ea typeface="华文楷体" pitchFamily="2" charset="-122"/>
              </a:rPr>
              <a:t>nextFrame</a:t>
            </a:r>
            <a:r>
              <a:rPr lang="zh-CN" altLang="en-US" sz="2200">
                <a:solidFill>
                  <a:schemeClr val="tx2"/>
                </a:solidFill>
                <a:latin typeface="Candara" pitchFamily="34" charset="0"/>
                <a:ea typeface="华文楷体" pitchFamily="2" charset="-122"/>
              </a:rPr>
              <a:t>和</a:t>
            </a:r>
            <a:r>
              <a:rPr lang="en-US" altLang="zh-CN" sz="2200">
                <a:solidFill>
                  <a:schemeClr val="tx2"/>
                </a:solidFill>
                <a:latin typeface="Candara" pitchFamily="34" charset="0"/>
                <a:ea typeface="华文楷体" pitchFamily="2" charset="-122"/>
              </a:rPr>
              <a:t>prevFrame</a:t>
            </a:r>
            <a:r>
              <a:rPr lang="zh-CN" altLang="en-US" sz="2200">
                <a:solidFill>
                  <a:schemeClr val="tx2"/>
                </a:solidFill>
                <a:latin typeface="Candara" pitchFamily="34" charset="0"/>
                <a:ea typeface="华文楷体" pitchFamily="2" charset="-122"/>
              </a:rPr>
              <a:t>。利用</a:t>
            </a:r>
            <a:r>
              <a:rPr lang="en-US" altLang="zh-CN" sz="2200">
                <a:solidFill>
                  <a:schemeClr val="tx2"/>
                </a:solidFill>
                <a:latin typeface="Candara" pitchFamily="34" charset="0"/>
                <a:ea typeface="华文楷体" pitchFamily="2" charset="-122"/>
              </a:rPr>
              <a:t>nextFrame</a:t>
            </a:r>
            <a:r>
              <a:rPr lang="zh-CN" altLang="en-US" sz="2200">
                <a:solidFill>
                  <a:schemeClr val="tx2"/>
                </a:solidFill>
                <a:latin typeface="Candara" pitchFamily="34" charset="0"/>
                <a:ea typeface="华文楷体" pitchFamily="2" charset="-122"/>
              </a:rPr>
              <a:t>和</a:t>
            </a:r>
            <a:r>
              <a:rPr lang="en-US" altLang="zh-CN" sz="2200">
                <a:solidFill>
                  <a:schemeClr val="tx2"/>
                </a:solidFill>
                <a:latin typeface="Candara" pitchFamily="34" charset="0"/>
                <a:ea typeface="华文楷体" pitchFamily="2" charset="-122"/>
              </a:rPr>
              <a:t>prevFrame</a:t>
            </a:r>
            <a:r>
              <a:rPr lang="zh-CN" altLang="en-US" sz="2200">
                <a:solidFill>
                  <a:schemeClr val="tx2"/>
                </a:solidFill>
                <a:latin typeface="Candara" pitchFamily="34" charset="0"/>
                <a:ea typeface="华文楷体" pitchFamily="2" charset="-122"/>
              </a:rPr>
              <a:t>可以很容易地实现电子相册。</a:t>
            </a:r>
            <a:r>
              <a:rPr lang="zh-CN" altLang="en-US" sz="2400">
                <a:solidFill>
                  <a:schemeClr val="tx2"/>
                </a:solidFill>
                <a:latin typeface="Candara" pitchFamily="34" charset="0"/>
                <a:ea typeface="华文楷体" pitchFamily="2" charset="-122"/>
              </a:rPr>
              <a:t>  </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内容占位符 1"/>
          <p:cNvSpPr>
            <a:spLocks noGrp="1"/>
          </p:cNvSpPr>
          <p:nvPr>
            <p:ph idx="4294967295"/>
          </p:nvPr>
        </p:nvSpPr>
        <p:spPr>
          <a:xfrm>
            <a:off x="1116013" y="2060575"/>
            <a:ext cx="7416800" cy="4352925"/>
          </a:xfrm>
        </p:spPr>
        <p:txBody>
          <a:bodyPr/>
          <a:lstStyle/>
          <a:p>
            <a:pPr marL="273050" lvl="1" eaLnBrk="1" hangingPunct="1"/>
            <a:r>
              <a:rPr lang="en-US" altLang="zh-CN" smtClean="0"/>
              <a:t>8.8.7  getURL</a:t>
            </a:r>
            <a:r>
              <a:rPr lang="zh-CN" altLang="en-US" smtClean="0"/>
              <a:t>语句 </a:t>
            </a:r>
          </a:p>
          <a:p>
            <a:pPr marL="273050" lvl="1" eaLnBrk="1" hangingPunct="1"/>
            <a:r>
              <a:rPr lang="en-US" altLang="zh-CN" smtClean="0"/>
              <a:t>getURL</a:t>
            </a:r>
            <a:r>
              <a:rPr lang="zh-CN" altLang="en-US" smtClean="0"/>
              <a:t>就是</a:t>
            </a:r>
            <a:r>
              <a:rPr lang="en-US" altLang="zh-CN" smtClean="0"/>
              <a:t>flash</a:t>
            </a:r>
            <a:r>
              <a:rPr lang="zh-CN" altLang="en-US" smtClean="0"/>
              <a:t>的超级链接，因此这是一个跟浏览器密切程度很高的语句。 </a:t>
            </a:r>
          </a:p>
          <a:p>
            <a:pPr marL="273050" lvl="1"/>
            <a:r>
              <a:rPr lang="zh-CN" altLang="en-US" smtClean="0"/>
              <a:t>用法如下：</a:t>
            </a:r>
          </a:p>
          <a:p>
            <a:pPr marL="273050" lvl="1"/>
            <a:r>
              <a:rPr lang="en-US" altLang="zh-CN" smtClean="0"/>
              <a:t>getURL("url","</a:t>
            </a:r>
            <a:r>
              <a:rPr lang="zh-CN" altLang="en-US" smtClean="0"/>
              <a:t>窗口</a:t>
            </a:r>
            <a:r>
              <a:rPr lang="en-US" altLang="zh-CN" smtClean="0"/>
              <a:t>","</a:t>
            </a:r>
            <a:r>
              <a:rPr lang="zh-CN" altLang="en-US" smtClean="0"/>
              <a:t>变量</a:t>
            </a:r>
            <a:r>
              <a:rPr lang="en-US" altLang="zh-CN" smtClean="0"/>
              <a:t>");</a:t>
            </a:r>
            <a:endParaRPr lang="zh-CN" altLang="en-US" smtClean="0"/>
          </a:p>
        </p:txBody>
      </p:sp>
      <p:sp>
        <p:nvSpPr>
          <p:cNvPr id="73731" name="标题 2"/>
          <p:cNvSpPr>
            <a:spLocks noGrp="1"/>
          </p:cNvSpPr>
          <p:nvPr>
            <p:ph type="title" idx="4294967295"/>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内容占位符 1"/>
          <p:cNvSpPr>
            <a:spLocks noGrp="1"/>
          </p:cNvSpPr>
          <p:nvPr>
            <p:ph idx="1"/>
          </p:nvPr>
        </p:nvSpPr>
        <p:spPr>
          <a:xfrm>
            <a:off x="900113" y="1700213"/>
            <a:ext cx="7408862" cy="3992562"/>
          </a:xfrm>
        </p:spPr>
        <p:txBody>
          <a:bodyPr/>
          <a:lstStyle/>
          <a:p>
            <a:pPr eaLnBrk="1" hangingPunct="1"/>
            <a:r>
              <a:rPr lang="en-US" altLang="zh-CN" b="1" smtClean="0"/>
              <a:t>8.1.2  </a:t>
            </a:r>
            <a:r>
              <a:rPr lang="zh-CN" altLang="en-US" b="1" smtClean="0"/>
              <a:t>绘图纸</a:t>
            </a:r>
            <a:r>
              <a:rPr lang="zh-CN" altLang="en-US" smtClean="0"/>
              <a:t> </a:t>
            </a:r>
          </a:p>
          <a:p>
            <a:pPr eaLnBrk="1" hangingPunct="1">
              <a:buFont typeface="Symbol" pitchFamily="18" charset="2"/>
              <a:buNone/>
            </a:pPr>
            <a:r>
              <a:rPr lang="en-US" altLang="zh-CN" b="1" smtClean="0"/>
              <a:t>【</a:t>
            </a:r>
            <a:r>
              <a:rPr lang="zh-CN" altLang="en-US" b="1" smtClean="0"/>
              <a:t>绘图纸</a:t>
            </a:r>
            <a:r>
              <a:rPr lang="en-US" altLang="zh-CN" b="1" smtClean="0"/>
              <a:t>】</a:t>
            </a:r>
            <a:r>
              <a:rPr lang="zh-CN" altLang="en-US" b="1" smtClean="0"/>
              <a:t>是一个帮助定位和编辑动画的辅助功能，这个功能对制作逐帧动画特别有用。通常情况下，</a:t>
            </a:r>
            <a:r>
              <a:rPr lang="en-US" altLang="zh-CN" b="1" smtClean="0"/>
              <a:t>Flash</a:t>
            </a:r>
            <a:r>
              <a:rPr lang="zh-CN" altLang="en-US" b="1" smtClean="0"/>
              <a:t>在舞台中一次只能显示动画序列的单个帧。使用绘画纸功能后，你就可以在舞台中一次查看两个或多个帧了。</a:t>
            </a:r>
            <a:r>
              <a:rPr lang="zh-CN" altLang="en-US" smtClean="0"/>
              <a:t> </a:t>
            </a:r>
          </a:p>
        </p:txBody>
      </p:sp>
      <p:sp>
        <p:nvSpPr>
          <p:cNvPr id="16386" name="标题 2"/>
          <p:cNvSpPr>
            <a:spLocks noGrp="1"/>
          </p:cNvSpPr>
          <p:nvPr>
            <p:ph type="title"/>
          </p:nvPr>
        </p:nvSpPr>
        <p:spPr/>
        <p:txBody>
          <a:bodyPr/>
          <a:lstStyle/>
          <a:p>
            <a:pPr eaLnBrk="1" hangingPunct="1"/>
            <a:endParaRPr lang="zh-CN" altLang="en-US" smtClean="0"/>
          </a:p>
        </p:txBody>
      </p:sp>
      <p:pic>
        <p:nvPicPr>
          <p:cNvPr id="16388" name="Picture 4"/>
          <p:cNvPicPr>
            <a:picLocks noChangeAspect="1" noChangeArrowheads="1"/>
          </p:cNvPicPr>
          <p:nvPr/>
        </p:nvPicPr>
        <p:blipFill>
          <a:blip r:embed="rId2"/>
          <a:srcRect/>
          <a:stretch>
            <a:fillRect/>
          </a:stretch>
        </p:blipFill>
        <p:spPr bwMode="auto">
          <a:xfrm>
            <a:off x="3203575" y="3716338"/>
            <a:ext cx="4959350" cy="26717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p:cNvSpPr>
          <p:nvPr>
            <p:ph type="title" idx="4294967295"/>
          </p:nvPr>
        </p:nvSpPr>
        <p:spPr/>
        <p:txBody>
          <a:bodyPr/>
          <a:lstStyle/>
          <a:p>
            <a:endParaRPr lang="zh-CN" altLang="en-US" smtClean="0"/>
          </a:p>
        </p:txBody>
      </p:sp>
      <p:sp>
        <p:nvSpPr>
          <p:cNvPr id="74755" name="内容占位符 1"/>
          <p:cNvSpPr>
            <a:spLocks/>
          </p:cNvSpPr>
          <p:nvPr/>
        </p:nvSpPr>
        <p:spPr bwMode="auto">
          <a:xfrm>
            <a:off x="395288" y="1773238"/>
            <a:ext cx="8388350" cy="4352925"/>
          </a:xfrm>
          <a:prstGeom prst="rect">
            <a:avLst/>
          </a:prstGeom>
          <a:noFill/>
          <a:ln w="9525">
            <a:noFill/>
            <a:miter lim="800000"/>
            <a:headEnd/>
            <a:tailEnd/>
          </a:ln>
        </p:spPr>
        <p:txBody>
          <a:bodyPr/>
          <a:lstStyle/>
          <a:p>
            <a:pPr marL="273050" lvl="1" indent="-273050">
              <a:spcBef>
                <a:spcPct val="20000"/>
              </a:spcBef>
              <a:buClr>
                <a:schemeClr val="accent1"/>
              </a:buClr>
              <a:buSzPct val="100000"/>
              <a:buFont typeface="Symbol" pitchFamily="18" charset="2"/>
              <a:buChar char=""/>
            </a:pPr>
            <a:r>
              <a:rPr lang="en-US" altLang="zh-CN" sz="2200">
                <a:solidFill>
                  <a:schemeClr val="tx2"/>
                </a:solidFill>
                <a:latin typeface="Candara" pitchFamily="34" charset="0"/>
                <a:ea typeface="华文楷体" pitchFamily="2" charset="-122"/>
              </a:rPr>
              <a:t>8.8.8  loadMovie/loadMovieNum</a:t>
            </a:r>
            <a:r>
              <a:rPr lang="zh-CN" altLang="en-US" sz="2200">
                <a:solidFill>
                  <a:schemeClr val="tx2"/>
                </a:solidFill>
                <a:latin typeface="Candara" pitchFamily="34" charset="0"/>
                <a:ea typeface="华文楷体" pitchFamily="2" charset="-122"/>
              </a:rPr>
              <a:t>语句</a:t>
            </a:r>
            <a:r>
              <a:rPr lang="zh-CN" altLang="en-US" sz="2400">
                <a:solidFill>
                  <a:schemeClr val="tx2"/>
                </a:solidFill>
                <a:latin typeface="Candara" pitchFamily="34" charset="0"/>
                <a:ea typeface="华文楷体" pitchFamily="2" charset="-122"/>
              </a:rPr>
              <a:t> </a:t>
            </a:r>
          </a:p>
          <a:p>
            <a:pPr marL="273050" lvl="1" indent="-273050" algn="just">
              <a:spcBef>
                <a:spcPct val="20000"/>
              </a:spcBef>
              <a:buClr>
                <a:schemeClr val="accent1"/>
              </a:buClr>
              <a:buSzPct val="100000"/>
              <a:buFont typeface="Symbol" pitchFamily="18" charset="2"/>
              <a:buChar char=""/>
            </a:pPr>
            <a:r>
              <a:rPr lang="zh-CN" altLang="en-US" sz="2200" b="1">
                <a:solidFill>
                  <a:schemeClr val="tx2"/>
                </a:solidFill>
                <a:latin typeface="Candara" pitchFamily="34" charset="0"/>
                <a:ea typeface="华文楷体" pitchFamily="2" charset="-122"/>
              </a:rPr>
              <a:t>在</a:t>
            </a:r>
            <a:r>
              <a:rPr lang="en-US" altLang="zh-CN" sz="2200" b="1">
                <a:solidFill>
                  <a:schemeClr val="tx2"/>
                </a:solidFill>
                <a:latin typeface="Candara" pitchFamily="34" charset="0"/>
                <a:ea typeface="华文楷体" pitchFamily="2" charset="-122"/>
              </a:rPr>
              <a:t>Flash</a:t>
            </a:r>
            <a:r>
              <a:rPr lang="zh-CN" altLang="en-US" sz="2200" b="1">
                <a:solidFill>
                  <a:schemeClr val="tx2"/>
                </a:solidFill>
                <a:latin typeface="Candara" pitchFamily="34" charset="0"/>
                <a:ea typeface="华文楷体" pitchFamily="2" charset="-122"/>
              </a:rPr>
              <a:t>中从外部加载</a:t>
            </a:r>
            <a:r>
              <a:rPr lang="en-US" altLang="zh-CN" sz="2200" b="1">
                <a:solidFill>
                  <a:schemeClr val="tx2"/>
                </a:solidFill>
                <a:latin typeface="Candara" pitchFamily="34" charset="0"/>
                <a:ea typeface="华文楷体" pitchFamily="2" charset="-122"/>
              </a:rPr>
              <a:t>SWF</a:t>
            </a:r>
            <a:r>
              <a:rPr lang="zh-CN" altLang="en-US" sz="2200" b="1">
                <a:solidFill>
                  <a:schemeClr val="tx2"/>
                </a:solidFill>
                <a:latin typeface="Candara" pitchFamily="34" charset="0"/>
                <a:ea typeface="华文楷体" pitchFamily="2" charset="-122"/>
              </a:rPr>
              <a:t>动画或者</a:t>
            </a:r>
            <a:r>
              <a:rPr lang="en-US" altLang="zh-CN" sz="2200" b="1">
                <a:solidFill>
                  <a:schemeClr val="tx2"/>
                </a:solidFill>
                <a:latin typeface="Candara" pitchFamily="34" charset="0"/>
                <a:ea typeface="华文楷体" pitchFamily="2" charset="-122"/>
              </a:rPr>
              <a:t>JPG</a:t>
            </a:r>
            <a:r>
              <a:rPr lang="zh-CN" altLang="en-US" sz="2200" b="1">
                <a:solidFill>
                  <a:schemeClr val="tx2"/>
                </a:solidFill>
                <a:latin typeface="Candara" pitchFamily="34" charset="0"/>
                <a:ea typeface="华文楷体" pitchFamily="2" charset="-122"/>
              </a:rPr>
              <a:t>图片，可以使用</a:t>
            </a:r>
            <a:r>
              <a:rPr lang="en-US" altLang="zh-CN" sz="2200" b="1">
                <a:solidFill>
                  <a:schemeClr val="tx2"/>
                </a:solidFill>
                <a:latin typeface="Candara" pitchFamily="34" charset="0"/>
                <a:ea typeface="华文楷体" pitchFamily="2" charset="-122"/>
              </a:rPr>
              <a:t>loadMovie</a:t>
            </a:r>
            <a:r>
              <a:rPr lang="zh-CN" altLang="en-US" sz="2200" b="1">
                <a:solidFill>
                  <a:schemeClr val="tx2"/>
                </a:solidFill>
                <a:latin typeface="Candara" pitchFamily="34" charset="0"/>
                <a:ea typeface="华文楷体" pitchFamily="2" charset="-122"/>
              </a:rPr>
              <a:t>语句或者</a:t>
            </a:r>
            <a:r>
              <a:rPr lang="en-US" altLang="zh-CN" sz="2200" b="1">
                <a:solidFill>
                  <a:schemeClr val="tx2"/>
                </a:solidFill>
                <a:latin typeface="Candara" pitchFamily="34" charset="0"/>
                <a:ea typeface="华文楷体" pitchFamily="2" charset="-122"/>
              </a:rPr>
              <a:t>loadMovieNum</a:t>
            </a:r>
            <a:r>
              <a:rPr lang="zh-CN" altLang="en-US" sz="2200" b="1">
                <a:solidFill>
                  <a:schemeClr val="tx2"/>
                </a:solidFill>
                <a:latin typeface="Candara" pitchFamily="34" charset="0"/>
                <a:ea typeface="华文楷体" pitchFamily="2" charset="-122"/>
              </a:rPr>
              <a:t>语句。</a:t>
            </a:r>
          </a:p>
          <a:p>
            <a:pPr marL="273050" lvl="1" indent="-273050" algn="just">
              <a:spcBef>
                <a:spcPct val="20000"/>
              </a:spcBef>
              <a:buClr>
                <a:schemeClr val="accent1"/>
              </a:buClr>
              <a:buSzPct val="100000"/>
              <a:buFont typeface="Symbol" pitchFamily="18" charset="2"/>
              <a:buChar char=""/>
            </a:pPr>
            <a:r>
              <a:rPr lang="en-US" altLang="zh-CN" sz="2200" b="1">
                <a:solidFill>
                  <a:schemeClr val="tx2"/>
                </a:solidFill>
                <a:latin typeface="Candara" pitchFamily="34" charset="0"/>
                <a:ea typeface="华文楷体" pitchFamily="2" charset="-122"/>
              </a:rPr>
              <a:t>loadMovie("url",</a:t>
            </a:r>
            <a:r>
              <a:rPr lang="zh-CN" altLang="en-US" sz="2200" b="1">
                <a:solidFill>
                  <a:schemeClr val="tx2"/>
                </a:solidFill>
                <a:latin typeface="Candara" pitchFamily="34" charset="0"/>
                <a:ea typeface="华文楷体" pitchFamily="2" charset="-122"/>
              </a:rPr>
              <a:t>目标 </a:t>
            </a:r>
            <a:r>
              <a:rPr lang="en-US" altLang="zh-CN" sz="2200" b="1">
                <a:solidFill>
                  <a:schemeClr val="tx2"/>
                </a:solidFill>
                <a:latin typeface="Candara" pitchFamily="34" charset="0"/>
                <a:ea typeface="华文楷体" pitchFamily="2" charset="-122"/>
              </a:rPr>
              <a:t>[, </a:t>
            </a:r>
            <a:r>
              <a:rPr lang="zh-CN" altLang="en-US" sz="2200" b="1">
                <a:solidFill>
                  <a:schemeClr val="tx2"/>
                </a:solidFill>
                <a:latin typeface="Candara" pitchFamily="34" charset="0"/>
                <a:ea typeface="华文楷体" pitchFamily="2" charset="-122"/>
              </a:rPr>
              <a:t>变量</a:t>
            </a:r>
            <a:r>
              <a:rPr lang="en-US" altLang="zh-CN" sz="2200" b="1">
                <a:solidFill>
                  <a:schemeClr val="tx2"/>
                </a:solidFill>
                <a:latin typeface="Candara" pitchFamily="34" charset="0"/>
                <a:ea typeface="华文楷体" pitchFamily="2" charset="-122"/>
              </a:rPr>
              <a:t>])</a:t>
            </a:r>
            <a:r>
              <a:rPr lang="en-US" altLang="zh-CN" sz="2400">
                <a:solidFill>
                  <a:schemeClr val="tx2"/>
                </a:solidFill>
                <a:latin typeface="Candara" pitchFamily="34" charset="0"/>
                <a:ea typeface="华文楷体" pitchFamily="2" charset="-122"/>
              </a:rPr>
              <a:t> </a:t>
            </a:r>
          </a:p>
          <a:p>
            <a:pPr marL="273050" lvl="1" indent="-273050" algn="just">
              <a:spcBef>
                <a:spcPct val="20000"/>
              </a:spcBef>
              <a:buClr>
                <a:schemeClr val="accent1"/>
              </a:buClr>
              <a:buSzPct val="100000"/>
              <a:buFont typeface="Symbol" pitchFamily="18" charset="2"/>
              <a:buChar char=""/>
            </a:pPr>
            <a:r>
              <a:rPr lang="en-US" altLang="zh-CN" sz="2200">
                <a:solidFill>
                  <a:schemeClr val="tx2"/>
                </a:solidFill>
                <a:latin typeface="Candara" pitchFamily="34" charset="0"/>
                <a:ea typeface="华文楷体" pitchFamily="2" charset="-122"/>
              </a:rPr>
              <a:t>loadMovieNum("url",</a:t>
            </a:r>
            <a:r>
              <a:rPr lang="zh-CN" altLang="en-US" sz="2200">
                <a:solidFill>
                  <a:schemeClr val="tx2"/>
                </a:solidFill>
                <a:latin typeface="Candara" pitchFamily="34" charset="0"/>
                <a:ea typeface="华文楷体" pitchFamily="2" charset="-122"/>
              </a:rPr>
              <a:t>级别 </a:t>
            </a:r>
            <a:r>
              <a:rPr lang="en-US" altLang="zh-CN" sz="2200">
                <a:solidFill>
                  <a:schemeClr val="tx2"/>
                </a:solidFill>
                <a:latin typeface="Candara" pitchFamily="34" charset="0"/>
                <a:ea typeface="华文楷体" pitchFamily="2" charset="-122"/>
              </a:rPr>
              <a:t>[, </a:t>
            </a:r>
            <a:r>
              <a:rPr lang="zh-CN" altLang="en-US" sz="2200">
                <a:solidFill>
                  <a:schemeClr val="tx2"/>
                </a:solidFill>
                <a:latin typeface="Candara" pitchFamily="34" charset="0"/>
                <a:ea typeface="华文楷体" pitchFamily="2" charset="-122"/>
              </a:rPr>
              <a:t>变量</a:t>
            </a:r>
            <a:r>
              <a:rPr lang="en-US" altLang="zh-CN" sz="2200">
                <a:solidFill>
                  <a:schemeClr val="tx2"/>
                </a:solidFill>
                <a:latin typeface="Candara" pitchFamily="34" charset="0"/>
                <a:ea typeface="华文楷体" pitchFamily="2" charset="-122"/>
              </a:rPr>
              <a:t>])</a:t>
            </a:r>
            <a:r>
              <a:rPr lang="en-US" altLang="zh-CN" sz="2400">
                <a:solidFill>
                  <a:schemeClr val="tx2"/>
                </a:solidFill>
                <a:latin typeface="Candara" pitchFamily="34" charset="0"/>
                <a:ea typeface="华文楷体" pitchFamily="2" charset="-122"/>
              </a:rPr>
              <a:t> </a:t>
            </a:r>
            <a:endParaRPr lang="zh-CN" altLang="en-US" sz="2400">
              <a:solidFill>
                <a:schemeClr val="tx2"/>
              </a:solidFill>
              <a:latin typeface="Candara" pitchFamily="34" charset="0"/>
              <a:ea typeface="华文楷体"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内容占位符 1"/>
          <p:cNvSpPr>
            <a:spLocks noGrp="1"/>
          </p:cNvSpPr>
          <p:nvPr>
            <p:ph idx="4294967295"/>
          </p:nvPr>
        </p:nvSpPr>
        <p:spPr>
          <a:xfrm>
            <a:off x="900113" y="1700213"/>
            <a:ext cx="7408862" cy="1152525"/>
          </a:xfrm>
        </p:spPr>
        <p:txBody>
          <a:bodyPr/>
          <a:lstStyle/>
          <a:p>
            <a:pPr eaLnBrk="1" hangingPunct="1"/>
            <a:r>
              <a:rPr lang="en-US" altLang="zh-CN" b="1" smtClean="0"/>
              <a:t>8.1.3  </a:t>
            </a:r>
            <a:r>
              <a:rPr lang="zh-CN" altLang="en-US" b="1" smtClean="0"/>
              <a:t>实例</a:t>
            </a:r>
            <a:r>
              <a:rPr lang="en-US" altLang="zh-CN" b="1" smtClean="0"/>
              <a:t>——</a:t>
            </a:r>
            <a:r>
              <a:rPr lang="zh-CN" altLang="en-US" b="1" smtClean="0"/>
              <a:t>满天星</a:t>
            </a:r>
            <a:endParaRPr lang="zh-CN" altLang="en-US" smtClean="0"/>
          </a:p>
          <a:p>
            <a:pPr eaLnBrk="1" hangingPunct="1">
              <a:buFont typeface="Symbol" pitchFamily="18" charset="2"/>
              <a:buNone/>
            </a:pPr>
            <a:endParaRPr lang="zh-CN" altLang="en-US" smtClean="0"/>
          </a:p>
        </p:txBody>
      </p:sp>
      <p:sp>
        <p:nvSpPr>
          <p:cNvPr id="34819" name="标题 2"/>
          <p:cNvSpPr>
            <a:spLocks noGrp="1"/>
          </p:cNvSpPr>
          <p:nvPr>
            <p:ph type="title" idx="4294967295"/>
          </p:nvPr>
        </p:nvSpPr>
        <p:spPr/>
        <p:txBody>
          <a:bodyPr/>
          <a:lstStyle/>
          <a:p>
            <a:pPr eaLnBrk="1" hangingPunct="1"/>
            <a:endParaRPr lang="zh-CN" altLang="en-US" smtClean="0"/>
          </a:p>
        </p:txBody>
      </p:sp>
      <p:pic>
        <p:nvPicPr>
          <p:cNvPr id="34821" name="Picture 5"/>
          <p:cNvPicPr>
            <a:picLocks noChangeAspect="1" noChangeArrowheads="1"/>
          </p:cNvPicPr>
          <p:nvPr/>
        </p:nvPicPr>
        <p:blipFill>
          <a:blip r:embed="rId2"/>
          <a:srcRect/>
          <a:stretch>
            <a:fillRect/>
          </a:stretch>
        </p:blipFill>
        <p:spPr bwMode="auto">
          <a:xfrm>
            <a:off x="684213" y="2708275"/>
            <a:ext cx="7775575" cy="2087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1"/>
          <p:cNvSpPr>
            <a:spLocks noGrp="1"/>
          </p:cNvSpPr>
          <p:nvPr>
            <p:ph idx="1"/>
          </p:nvPr>
        </p:nvSpPr>
        <p:spPr>
          <a:xfrm>
            <a:off x="900113" y="2205038"/>
            <a:ext cx="7407275" cy="3671887"/>
          </a:xfrm>
        </p:spPr>
        <p:txBody>
          <a:bodyPr/>
          <a:lstStyle/>
          <a:p>
            <a:pPr eaLnBrk="1" hangingPunct="1"/>
            <a:r>
              <a:rPr lang="en-US" altLang="zh-CN" b="1" smtClean="0"/>
              <a:t>8.2 </a:t>
            </a:r>
            <a:r>
              <a:rPr lang="zh-CN" altLang="en-US" b="1" smtClean="0"/>
              <a:t>形状补间动画</a:t>
            </a:r>
            <a:r>
              <a:rPr lang="zh-CN" altLang="en-US" smtClean="0"/>
              <a:t> </a:t>
            </a:r>
            <a:endParaRPr lang="en-US" altLang="zh-CN" b="1" smtClean="0"/>
          </a:p>
          <a:p>
            <a:pPr lvl="1" eaLnBrk="1" hangingPunct="1"/>
            <a:r>
              <a:rPr lang="en-US" altLang="zh-CN" b="1" smtClean="0"/>
              <a:t>8.2.1  </a:t>
            </a:r>
            <a:r>
              <a:rPr lang="zh-CN" altLang="en-US" b="1" smtClean="0"/>
              <a:t>形状补间动画的概念</a:t>
            </a:r>
            <a:r>
              <a:rPr lang="zh-CN" altLang="en-US" smtClean="0"/>
              <a:t> </a:t>
            </a:r>
            <a:endParaRPr lang="en-US" altLang="zh-CN" b="1" smtClean="0"/>
          </a:p>
          <a:p>
            <a:pPr lvl="1" eaLnBrk="1" hangingPunct="1"/>
            <a:r>
              <a:rPr lang="en-US" altLang="zh-CN" b="1" smtClean="0"/>
              <a:t>8.2.2  </a:t>
            </a:r>
            <a:r>
              <a:rPr lang="zh-CN" altLang="en-US" b="1" smtClean="0"/>
              <a:t>构成形状补间动画的元素</a:t>
            </a:r>
            <a:r>
              <a:rPr lang="zh-CN" altLang="en-US" smtClean="0"/>
              <a:t> </a:t>
            </a:r>
            <a:endParaRPr lang="en-US" altLang="zh-CN" b="1" smtClean="0"/>
          </a:p>
          <a:p>
            <a:pPr lvl="1" eaLnBrk="1" hangingPunct="1"/>
            <a:r>
              <a:rPr lang="en-US" altLang="zh-CN" b="1" smtClean="0"/>
              <a:t>8.2.3  </a:t>
            </a:r>
            <a:r>
              <a:rPr lang="zh-CN" altLang="en-US" b="1" smtClean="0"/>
              <a:t>形状补间动画在时间轴面板上的表现</a:t>
            </a:r>
            <a:r>
              <a:rPr lang="zh-CN" altLang="en-US" smtClean="0"/>
              <a:t> </a:t>
            </a:r>
            <a:endParaRPr lang="en-US" altLang="zh-CN" b="1" smtClean="0"/>
          </a:p>
          <a:p>
            <a:pPr lvl="1" eaLnBrk="1" hangingPunct="1"/>
            <a:r>
              <a:rPr lang="en-US" altLang="zh-CN" b="1" smtClean="0"/>
              <a:t>8.2.4  </a:t>
            </a:r>
            <a:r>
              <a:rPr lang="zh-CN" altLang="en-US" b="1" smtClean="0"/>
              <a:t>创建形状补间动画的方法</a:t>
            </a:r>
            <a:r>
              <a:rPr lang="zh-CN" altLang="en-US" smtClean="0"/>
              <a:t> </a:t>
            </a:r>
          </a:p>
          <a:p>
            <a:pPr lvl="1" eaLnBrk="1" hangingPunct="1"/>
            <a:r>
              <a:rPr lang="en-US" altLang="zh-CN" b="1" smtClean="0"/>
              <a:t>8.2.5  </a:t>
            </a:r>
            <a:r>
              <a:rPr lang="zh-CN" altLang="en-US" b="1" smtClean="0"/>
              <a:t>形状补间动画的属性设置</a:t>
            </a:r>
            <a:r>
              <a:rPr lang="zh-CN" altLang="en-US" smtClean="0"/>
              <a:t> </a:t>
            </a:r>
            <a:endParaRPr lang="zh-CN" altLang="zh-CN" b="1" smtClean="0"/>
          </a:p>
          <a:p>
            <a:pPr lvl="1" eaLnBrk="1" hangingPunct="1"/>
            <a:r>
              <a:rPr lang="en-US" altLang="zh-CN" b="1" smtClean="0"/>
              <a:t>8.2.6  </a:t>
            </a:r>
            <a:r>
              <a:rPr lang="zh-CN" altLang="en-US" b="1" smtClean="0"/>
              <a:t>实例</a:t>
            </a:r>
            <a:r>
              <a:rPr lang="en-US" altLang="zh-CN" b="1" smtClean="0"/>
              <a:t>——</a:t>
            </a:r>
            <a:r>
              <a:rPr lang="zh-CN" altLang="en-US" b="1" smtClean="0"/>
              <a:t>变脸</a:t>
            </a:r>
            <a:r>
              <a:rPr lang="zh-CN" altLang="en-US" smtClean="0"/>
              <a:t> </a:t>
            </a:r>
            <a:endParaRPr lang="zh-CN" altLang="zh-CN" b="1" smtClean="0"/>
          </a:p>
          <a:p>
            <a:pPr lvl="1" eaLnBrk="1" hangingPunct="1"/>
            <a:endParaRPr lang="en-US" altLang="zh-CN" b="1" smtClean="0"/>
          </a:p>
          <a:p>
            <a:pPr lvl="1" eaLnBrk="1" hangingPunct="1"/>
            <a:endParaRPr lang="zh-CN" altLang="zh-CN" b="1" smtClean="0"/>
          </a:p>
          <a:p>
            <a:pPr eaLnBrk="1" hangingPunct="1"/>
            <a:endParaRPr lang="zh-CN" altLang="zh-CN" b="1" smtClean="0"/>
          </a:p>
          <a:p>
            <a:pPr eaLnBrk="1" hangingPunct="1"/>
            <a:endParaRPr lang="zh-CN" altLang="en-US" smtClean="0"/>
          </a:p>
        </p:txBody>
      </p:sp>
      <p:sp>
        <p:nvSpPr>
          <p:cNvPr id="17410" name="标题 2"/>
          <p:cNvSpPr>
            <a:spLocks noGrp="1"/>
          </p:cNvSpPr>
          <p:nvPr>
            <p:ph type="title"/>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内容占位符 1"/>
          <p:cNvSpPr>
            <a:spLocks noGrp="1"/>
          </p:cNvSpPr>
          <p:nvPr>
            <p:ph idx="1"/>
          </p:nvPr>
        </p:nvSpPr>
        <p:spPr>
          <a:xfrm>
            <a:off x="871538" y="1484313"/>
            <a:ext cx="7408862" cy="4641850"/>
          </a:xfrm>
        </p:spPr>
        <p:txBody>
          <a:bodyPr/>
          <a:lstStyle/>
          <a:p>
            <a:pPr marL="273050" lvl="1" eaLnBrk="1" hangingPunct="1"/>
            <a:r>
              <a:rPr lang="en-US" altLang="zh-CN" b="1" smtClean="0"/>
              <a:t>8.2.1  </a:t>
            </a:r>
            <a:r>
              <a:rPr lang="zh-CN" altLang="en-US" b="1" smtClean="0"/>
              <a:t>形状补间动画的概念</a:t>
            </a:r>
            <a:r>
              <a:rPr lang="zh-CN" altLang="en-US" smtClean="0"/>
              <a:t> </a:t>
            </a:r>
          </a:p>
          <a:p>
            <a:pPr marL="273050" lvl="1" eaLnBrk="1" hangingPunct="1"/>
            <a:r>
              <a:rPr lang="zh-CN" altLang="en-US" smtClean="0"/>
              <a:t>在</a:t>
            </a:r>
            <a:r>
              <a:rPr lang="en-US" altLang="zh-CN" smtClean="0"/>
              <a:t>Flash</a:t>
            </a:r>
            <a:r>
              <a:rPr lang="zh-CN" altLang="en-US" smtClean="0"/>
              <a:t>的时间帧面板上，在一个时间点（关键帧）绘制一个形状，然后在另一个时间点（关键帧）更改该形状或绘制另一个形状，</a:t>
            </a:r>
            <a:r>
              <a:rPr lang="en-US" altLang="zh-CN" smtClean="0"/>
              <a:t>Flash </a:t>
            </a:r>
            <a:r>
              <a:rPr lang="zh-CN" altLang="en-US" smtClean="0"/>
              <a:t>根据二者之间的帧的值或形状来创建的动画被称为“形状补间动画”。 </a:t>
            </a:r>
          </a:p>
        </p:txBody>
      </p:sp>
      <p:sp>
        <p:nvSpPr>
          <p:cNvPr id="18434" name="标题 2"/>
          <p:cNvSpPr>
            <a:spLocks noGrp="1"/>
          </p:cNvSpPr>
          <p:nvPr>
            <p:ph type="title"/>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内容占位符 1"/>
          <p:cNvSpPr>
            <a:spLocks noGrp="1"/>
          </p:cNvSpPr>
          <p:nvPr>
            <p:ph idx="1"/>
          </p:nvPr>
        </p:nvSpPr>
        <p:spPr>
          <a:xfrm>
            <a:off x="871538" y="2205038"/>
            <a:ext cx="7408862" cy="3921125"/>
          </a:xfrm>
        </p:spPr>
        <p:txBody>
          <a:bodyPr/>
          <a:lstStyle/>
          <a:p>
            <a:pPr marL="273050" lvl="1" eaLnBrk="1" hangingPunct="1"/>
            <a:r>
              <a:rPr lang="en-US" altLang="zh-CN" b="1" smtClean="0"/>
              <a:t>8.2.2  </a:t>
            </a:r>
            <a:r>
              <a:rPr lang="zh-CN" altLang="en-US" b="1" smtClean="0"/>
              <a:t>构成形状补间动画的元素</a:t>
            </a:r>
            <a:r>
              <a:rPr lang="zh-CN" altLang="en-US" smtClean="0"/>
              <a:t> </a:t>
            </a:r>
          </a:p>
          <a:p>
            <a:pPr marL="273050" lvl="1" eaLnBrk="1" hangingPunct="1"/>
            <a:r>
              <a:rPr lang="zh-CN" altLang="en-US" b="1" smtClean="0"/>
              <a:t>形状补间动画可以实现两个图形之间颜色、形状、大小、位置的相互变化，其变形的灵活性介于逐帧动画和动作补间动画二者之间，使用的元素多为用鼠标或压感笔绘制出的形状，如果使用图形元件、按钮、文字，则必先执行</a:t>
            </a:r>
            <a:r>
              <a:rPr lang="en-US" altLang="zh-CN" b="1" smtClean="0"/>
              <a:t>【</a:t>
            </a:r>
            <a:r>
              <a:rPr lang="zh-CN" altLang="en-US" b="1" smtClean="0"/>
              <a:t>修改</a:t>
            </a:r>
            <a:r>
              <a:rPr lang="en-US" altLang="zh-CN" b="1" smtClean="0"/>
              <a:t>】|【</a:t>
            </a:r>
            <a:r>
              <a:rPr lang="zh-CN" altLang="en-US" b="1" smtClean="0"/>
              <a:t>分离</a:t>
            </a:r>
            <a:r>
              <a:rPr lang="en-US" altLang="zh-CN" b="1" smtClean="0"/>
              <a:t>】</a:t>
            </a:r>
            <a:r>
              <a:rPr lang="zh-CN" altLang="en-US" b="1" smtClean="0"/>
              <a:t>命令或使用快捷键</a:t>
            </a:r>
            <a:r>
              <a:rPr lang="en-US" altLang="zh-CN" b="1" smtClean="0"/>
              <a:t>Ctrl+B</a:t>
            </a:r>
            <a:r>
              <a:rPr lang="zh-CN" altLang="en-US" b="1" smtClean="0"/>
              <a:t>将其“打散”再变形。</a:t>
            </a:r>
            <a:r>
              <a:rPr lang="zh-CN" altLang="en-US" smtClean="0"/>
              <a:t> </a:t>
            </a:r>
            <a:endParaRPr lang="en-US" altLang="zh-CN" smtClean="0"/>
          </a:p>
        </p:txBody>
      </p:sp>
      <p:sp>
        <p:nvSpPr>
          <p:cNvPr id="19458" name="标题 2"/>
          <p:cNvSpPr>
            <a:spLocks noGrp="1"/>
          </p:cNvSpPr>
          <p:nvPr>
            <p:ph type="title"/>
          </p:nvPr>
        </p:nvSpPr>
        <p:spPr/>
        <p:txBody>
          <a:bodyPr/>
          <a:lstStyle/>
          <a:p>
            <a:pPr eaLnBrk="1" hangingPunct="1"/>
            <a:endParaRPr lang="zh-CN" altLang="en-US"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221</TotalTime>
  <Words>3376</Words>
  <Application>Microsoft Office PowerPoint</Application>
  <PresentationFormat>全屏显示(4:3)</PresentationFormat>
  <Paragraphs>167</Paragraphs>
  <Slides>50</Slides>
  <Notes>0</Notes>
  <HiddenSlides>0</HiddenSlides>
  <MMClips>0</MMClips>
  <ScaleCrop>false</ScaleCrop>
  <HeadingPairs>
    <vt:vector size="6" baseType="variant">
      <vt:variant>
        <vt:lpstr>已用的字体</vt:lpstr>
      </vt:variant>
      <vt:variant>
        <vt:i4>7</vt:i4>
      </vt:variant>
      <vt:variant>
        <vt:lpstr>演示文稿设计模板</vt:lpstr>
      </vt:variant>
      <vt:variant>
        <vt:i4>7</vt:i4>
      </vt:variant>
      <vt:variant>
        <vt:lpstr>幻灯片标题</vt:lpstr>
      </vt:variant>
      <vt:variant>
        <vt:i4>50</vt:i4>
      </vt:variant>
    </vt:vector>
  </HeadingPairs>
  <TitlesOfParts>
    <vt:vector size="64" baseType="lpstr">
      <vt:lpstr>Arial</vt:lpstr>
      <vt:lpstr>宋体</vt:lpstr>
      <vt:lpstr>Candara</vt:lpstr>
      <vt:lpstr>华文新魏</vt:lpstr>
      <vt:lpstr>华文楷体</vt:lpstr>
      <vt:lpstr>Symbol</vt:lpstr>
      <vt:lpstr>Calibri</vt:lpstr>
      <vt:lpstr>波形</vt:lpstr>
      <vt:lpstr>波形</vt:lpstr>
      <vt:lpstr>波形</vt:lpstr>
      <vt:lpstr>波形</vt:lpstr>
      <vt:lpstr>波形</vt:lpstr>
      <vt:lpstr>波形</vt:lpstr>
      <vt:lpstr>波形</vt:lpstr>
      <vt:lpstr>第八章 Flash CS5动画制作 </vt:lpstr>
      <vt:lpstr>第八章 Flash CS5动画制作 </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24</cp:revision>
  <dcterms:created xsi:type="dcterms:W3CDTF">2013-12-27T07:20:25Z</dcterms:created>
  <dcterms:modified xsi:type="dcterms:W3CDTF">2013-12-28T04:33:34Z</dcterms:modified>
</cp:coreProperties>
</file>