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75" r:id="rId2"/>
    <p:sldId id="274" r:id="rId3"/>
    <p:sldId id="257" r:id="rId4"/>
    <p:sldId id="258" r:id="rId5"/>
    <p:sldId id="259" r:id="rId6"/>
    <p:sldId id="260" r:id="rId7"/>
    <p:sldId id="265" r:id="rId8"/>
    <p:sldId id="266" r:id="rId9"/>
    <p:sldId id="269" r:id="rId10"/>
    <p:sldId id="270" r:id="rId11"/>
    <p:sldId id="271" r:id="rId12"/>
    <p:sldId id="273" r:id="rId1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9" d="100"/>
          <a:sy n="89" d="100"/>
        </p:scale>
        <p:origin x="-1428"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smtClean="0"/>
              <a:t>单击此处编辑母版标题样式</a:t>
            </a:r>
            <a:endParaRPr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4" name="日期占位符 29"/>
          <p:cNvSpPr>
            <a:spLocks noGrp="1"/>
          </p:cNvSpPr>
          <p:nvPr>
            <p:ph type="dt" sz="half" idx="10"/>
          </p:nvPr>
        </p:nvSpPr>
        <p:spPr/>
        <p:txBody>
          <a:bodyPr/>
          <a:lstStyle>
            <a:lvl1pPr>
              <a:defRPr/>
            </a:lvl1pPr>
          </a:lstStyle>
          <a:p>
            <a:pPr>
              <a:defRPr/>
            </a:pPr>
            <a:fld id="{87BE96A9-9DA2-40DA-B8A8-B833A8AFEBD1}" type="datetimeFigureOut">
              <a:rPr lang="zh-CN" altLang="en-US"/>
              <a:pPr>
                <a:defRPr/>
              </a:pPr>
              <a:t>2017/2/28</a:t>
            </a:fld>
            <a:endParaRPr lang="zh-CN" altLang="en-US"/>
          </a:p>
        </p:txBody>
      </p:sp>
      <p:sp>
        <p:nvSpPr>
          <p:cNvPr id="5" name="页脚占位符 18"/>
          <p:cNvSpPr>
            <a:spLocks noGrp="1"/>
          </p:cNvSpPr>
          <p:nvPr>
            <p:ph type="ftr" sz="quarter" idx="11"/>
          </p:nvPr>
        </p:nvSpPr>
        <p:spPr/>
        <p:txBody>
          <a:bodyPr/>
          <a:lstStyle>
            <a:lvl1pPr>
              <a:defRPr/>
            </a:lvl1pPr>
          </a:lstStyle>
          <a:p>
            <a:pPr>
              <a:defRPr/>
            </a:pPr>
            <a:endParaRPr lang="zh-CN" altLang="en-US"/>
          </a:p>
        </p:txBody>
      </p:sp>
      <p:sp>
        <p:nvSpPr>
          <p:cNvPr id="6" name="灯片编号占位符 26"/>
          <p:cNvSpPr>
            <a:spLocks noGrp="1"/>
          </p:cNvSpPr>
          <p:nvPr>
            <p:ph type="sldNum" sz="quarter" idx="12"/>
          </p:nvPr>
        </p:nvSpPr>
        <p:spPr/>
        <p:txBody>
          <a:bodyPr/>
          <a:lstStyle>
            <a:lvl1pPr>
              <a:defRPr/>
            </a:lvl1pPr>
          </a:lstStyle>
          <a:p>
            <a:pPr>
              <a:defRPr/>
            </a:pPr>
            <a:fld id="{3F634AFB-4FB4-411D-B8F5-CF091C0BC055}"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1D919125-1823-49C6-B85B-55ED5BE03F40}" type="datetimeFigureOut">
              <a:rPr lang="zh-CN" altLang="en-US"/>
              <a:pPr>
                <a:defRPr/>
              </a:pPr>
              <a:t>2017/2/28</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F59EF4A2-36DE-4824-BDC6-678DDA65789B}"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914401"/>
            <a:ext cx="6019800" cy="521176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BF65D778-44CA-4BC5-8627-6F09F487BDF3}" type="datetimeFigureOut">
              <a:rPr lang="zh-CN" altLang="en-US"/>
              <a:pPr>
                <a:defRPr/>
              </a:pPr>
              <a:t>2017/2/28</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863D41B8-1741-4B01-9FD2-A6D9144EE44B}"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8C6A16A3-AEEB-4316-8E21-B87948F30DAD}" type="datetimeFigureOut">
              <a:rPr lang="zh-CN" altLang="en-US"/>
              <a:pPr>
                <a:defRPr/>
              </a:pPr>
              <a:t>2017/2/28</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881F9E91-D14F-48B5-AD07-0F1DEE3F784B}"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0E875997-33E1-4CDA-80EB-7D24ACFEEDC7}" type="datetimeFigureOut">
              <a:rPr lang="zh-CN" altLang="en-US"/>
              <a:pPr>
                <a:defRPr/>
              </a:pPr>
              <a:t>2017/2/28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B55EC91-DAD7-4356-B738-350162A78DB3}"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9"/>
          <p:cNvSpPr>
            <a:spLocks noGrp="1"/>
          </p:cNvSpPr>
          <p:nvPr>
            <p:ph type="dt" sz="half" idx="10"/>
          </p:nvPr>
        </p:nvSpPr>
        <p:spPr/>
        <p:txBody>
          <a:bodyPr/>
          <a:lstStyle>
            <a:lvl1pPr>
              <a:defRPr/>
            </a:lvl1pPr>
          </a:lstStyle>
          <a:p>
            <a:pPr>
              <a:defRPr/>
            </a:pPr>
            <a:fld id="{3567DF80-0420-49B1-8E67-1D7DB237BE9D}" type="datetimeFigureOut">
              <a:rPr lang="zh-CN" altLang="en-US"/>
              <a:pPr>
                <a:defRPr/>
              </a:pPr>
              <a:t>2017/2/28</a:t>
            </a:fld>
            <a:endParaRPr lang="zh-CN" altLang="en-US"/>
          </a:p>
        </p:txBody>
      </p:sp>
      <p:sp>
        <p:nvSpPr>
          <p:cNvPr id="6" name="页脚占位符 21"/>
          <p:cNvSpPr>
            <a:spLocks noGrp="1"/>
          </p:cNvSpPr>
          <p:nvPr>
            <p:ph type="ftr" sz="quarter" idx="11"/>
          </p:nvPr>
        </p:nvSpPr>
        <p:spPr/>
        <p:txBody>
          <a:bodyPr/>
          <a:lstStyle>
            <a:lvl1pPr>
              <a:defRPr/>
            </a:lvl1pPr>
          </a:lstStyle>
          <a:p>
            <a:pPr>
              <a:defRPr/>
            </a:pPr>
            <a:endParaRPr lang="zh-CN" altLang="en-US"/>
          </a:p>
        </p:txBody>
      </p:sp>
      <p:sp>
        <p:nvSpPr>
          <p:cNvPr id="7" name="灯片编号占位符 17"/>
          <p:cNvSpPr>
            <a:spLocks noGrp="1"/>
          </p:cNvSpPr>
          <p:nvPr>
            <p:ph type="sldNum" sz="quarter" idx="12"/>
          </p:nvPr>
        </p:nvSpPr>
        <p:spPr/>
        <p:txBody>
          <a:bodyPr/>
          <a:lstStyle>
            <a:lvl1pPr>
              <a:defRPr/>
            </a:lvl1pPr>
          </a:lstStyle>
          <a:p>
            <a:pPr>
              <a:defRPr/>
            </a:pPr>
            <a:fld id="{CA9DF073-FFEE-4640-B5E3-97A6D65EA182}"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9"/>
          <p:cNvSpPr>
            <a:spLocks noGrp="1"/>
          </p:cNvSpPr>
          <p:nvPr>
            <p:ph type="dt" sz="half" idx="10"/>
          </p:nvPr>
        </p:nvSpPr>
        <p:spPr/>
        <p:txBody>
          <a:bodyPr/>
          <a:lstStyle>
            <a:lvl1pPr>
              <a:defRPr/>
            </a:lvl1pPr>
          </a:lstStyle>
          <a:p>
            <a:pPr>
              <a:defRPr/>
            </a:pPr>
            <a:fld id="{6463906E-76B5-40BF-A871-406EC655B8C3}" type="datetimeFigureOut">
              <a:rPr lang="zh-CN" altLang="en-US"/>
              <a:pPr>
                <a:defRPr/>
              </a:pPr>
              <a:t>2017/2/28</a:t>
            </a:fld>
            <a:endParaRPr lang="zh-CN" altLang="en-US"/>
          </a:p>
        </p:txBody>
      </p:sp>
      <p:sp>
        <p:nvSpPr>
          <p:cNvPr id="8" name="页脚占位符 21"/>
          <p:cNvSpPr>
            <a:spLocks noGrp="1"/>
          </p:cNvSpPr>
          <p:nvPr>
            <p:ph type="ftr" sz="quarter" idx="11"/>
          </p:nvPr>
        </p:nvSpPr>
        <p:spPr/>
        <p:txBody>
          <a:bodyPr/>
          <a:lstStyle>
            <a:lvl1pPr>
              <a:defRPr/>
            </a:lvl1pPr>
          </a:lstStyle>
          <a:p>
            <a:pPr>
              <a:defRPr/>
            </a:pPr>
            <a:endParaRPr lang="zh-CN" altLang="en-US"/>
          </a:p>
        </p:txBody>
      </p:sp>
      <p:sp>
        <p:nvSpPr>
          <p:cNvPr id="9" name="灯片编号占位符 17"/>
          <p:cNvSpPr>
            <a:spLocks noGrp="1"/>
          </p:cNvSpPr>
          <p:nvPr>
            <p:ph type="sldNum" sz="quarter" idx="12"/>
          </p:nvPr>
        </p:nvSpPr>
        <p:spPr/>
        <p:txBody>
          <a:bodyPr/>
          <a:lstStyle>
            <a:lvl1pPr>
              <a:defRPr/>
            </a:lvl1pPr>
          </a:lstStyle>
          <a:p>
            <a:pPr>
              <a:defRPr/>
            </a:pPr>
            <a:fld id="{60519576-375B-4BAA-8B09-45C91790613C}"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zh-CN" altLang="en-US" smtClean="0"/>
              <a:t>单击此处编辑母版标题样式</a:t>
            </a:r>
            <a:endParaRPr lang="en-US"/>
          </a:p>
        </p:txBody>
      </p:sp>
      <p:sp>
        <p:nvSpPr>
          <p:cNvPr id="3" name="日期占位符 9"/>
          <p:cNvSpPr>
            <a:spLocks noGrp="1"/>
          </p:cNvSpPr>
          <p:nvPr>
            <p:ph type="dt" sz="half" idx="10"/>
          </p:nvPr>
        </p:nvSpPr>
        <p:spPr/>
        <p:txBody>
          <a:bodyPr/>
          <a:lstStyle>
            <a:lvl1pPr>
              <a:defRPr/>
            </a:lvl1pPr>
          </a:lstStyle>
          <a:p>
            <a:pPr>
              <a:defRPr/>
            </a:pPr>
            <a:fld id="{692076A2-5305-4A53-B47B-4A8D49BD8BBC}" type="datetimeFigureOut">
              <a:rPr lang="zh-CN" altLang="en-US"/>
              <a:pPr>
                <a:defRPr/>
              </a:pPr>
              <a:t>2017/2/28</a:t>
            </a:fld>
            <a:endParaRPr lang="zh-CN" altLang="en-US"/>
          </a:p>
        </p:txBody>
      </p:sp>
      <p:sp>
        <p:nvSpPr>
          <p:cNvPr id="4" name="页脚占位符 21"/>
          <p:cNvSpPr>
            <a:spLocks noGrp="1"/>
          </p:cNvSpPr>
          <p:nvPr>
            <p:ph type="ftr" sz="quarter" idx="11"/>
          </p:nvPr>
        </p:nvSpPr>
        <p:spPr/>
        <p:txBody>
          <a:bodyPr/>
          <a:lstStyle>
            <a:lvl1pPr>
              <a:defRPr/>
            </a:lvl1pPr>
          </a:lstStyle>
          <a:p>
            <a:pPr>
              <a:defRPr/>
            </a:pPr>
            <a:endParaRPr lang="zh-CN" altLang="en-US"/>
          </a:p>
        </p:txBody>
      </p:sp>
      <p:sp>
        <p:nvSpPr>
          <p:cNvPr id="5" name="灯片编号占位符 17"/>
          <p:cNvSpPr>
            <a:spLocks noGrp="1"/>
          </p:cNvSpPr>
          <p:nvPr>
            <p:ph type="sldNum" sz="quarter" idx="12"/>
          </p:nvPr>
        </p:nvSpPr>
        <p:spPr/>
        <p:txBody>
          <a:bodyPr/>
          <a:lstStyle>
            <a:lvl1pPr>
              <a:defRPr/>
            </a:lvl1pPr>
          </a:lstStyle>
          <a:p>
            <a:pPr>
              <a:defRPr/>
            </a:pPr>
            <a:fld id="{F31937B9-ABF0-45B7-9661-E12535F96E63}"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p:txBody>
          <a:bodyPr/>
          <a:lstStyle>
            <a:lvl1pPr>
              <a:defRPr/>
            </a:lvl1pPr>
          </a:lstStyle>
          <a:p>
            <a:pPr>
              <a:defRPr/>
            </a:pPr>
            <a:fld id="{1F554DE6-E76A-4795-A8B9-C1E56D7C3E2C}" type="datetimeFigureOut">
              <a:rPr lang="zh-CN" altLang="en-US"/>
              <a:pPr>
                <a:defRPr/>
              </a:pPr>
              <a:t>2017/2/28</a:t>
            </a:fld>
            <a:endParaRPr lang="zh-CN" altLang="en-US"/>
          </a:p>
        </p:txBody>
      </p:sp>
      <p:sp>
        <p:nvSpPr>
          <p:cNvPr id="3" name="页脚占位符 21"/>
          <p:cNvSpPr>
            <a:spLocks noGrp="1"/>
          </p:cNvSpPr>
          <p:nvPr>
            <p:ph type="ftr" sz="quarter" idx="11"/>
          </p:nvPr>
        </p:nvSpPr>
        <p:spPr/>
        <p:txBody>
          <a:bodyPr/>
          <a:lstStyle>
            <a:lvl1pPr>
              <a:defRPr/>
            </a:lvl1pPr>
          </a:lstStyle>
          <a:p>
            <a:pPr>
              <a:defRPr/>
            </a:pPr>
            <a:endParaRPr lang="zh-CN" altLang="en-US"/>
          </a:p>
        </p:txBody>
      </p:sp>
      <p:sp>
        <p:nvSpPr>
          <p:cNvPr id="4" name="灯片编号占位符 17"/>
          <p:cNvSpPr>
            <a:spLocks noGrp="1"/>
          </p:cNvSpPr>
          <p:nvPr>
            <p:ph type="sldNum" sz="quarter" idx="12"/>
          </p:nvPr>
        </p:nvSpPr>
        <p:spPr/>
        <p:txBody>
          <a:bodyPr/>
          <a:lstStyle>
            <a:lvl1pPr>
              <a:defRPr/>
            </a:lvl1pPr>
          </a:lstStyle>
          <a:p>
            <a:pPr>
              <a:defRPr/>
            </a:pPr>
            <a:fld id="{FDDC645E-26B7-4633-9B76-746C4758CBA1}"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zh-CN" altLang="en-US" smtClean="0"/>
              <a:t>单击此处编辑母版标题样式</a:t>
            </a:r>
            <a:endParaRPr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zh-CN" altLang="en-US" smtClean="0"/>
              <a:t>单击此处编辑母版文本样式</a:t>
            </a:r>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9"/>
          <p:cNvSpPr>
            <a:spLocks noGrp="1"/>
          </p:cNvSpPr>
          <p:nvPr>
            <p:ph type="dt" sz="half" idx="10"/>
          </p:nvPr>
        </p:nvSpPr>
        <p:spPr/>
        <p:txBody>
          <a:bodyPr/>
          <a:lstStyle>
            <a:lvl1pPr>
              <a:defRPr/>
            </a:lvl1pPr>
          </a:lstStyle>
          <a:p>
            <a:pPr>
              <a:defRPr/>
            </a:pPr>
            <a:fld id="{8091680E-B653-4DAB-84B8-B2103841736C}" type="datetimeFigureOut">
              <a:rPr lang="zh-CN" altLang="en-US"/>
              <a:pPr>
                <a:defRPr/>
              </a:pPr>
              <a:t>2017/2/28</a:t>
            </a:fld>
            <a:endParaRPr lang="zh-CN" altLang="en-US"/>
          </a:p>
        </p:txBody>
      </p:sp>
      <p:sp>
        <p:nvSpPr>
          <p:cNvPr id="6" name="页脚占位符 21"/>
          <p:cNvSpPr>
            <a:spLocks noGrp="1"/>
          </p:cNvSpPr>
          <p:nvPr>
            <p:ph type="ftr" sz="quarter" idx="11"/>
          </p:nvPr>
        </p:nvSpPr>
        <p:spPr/>
        <p:txBody>
          <a:bodyPr/>
          <a:lstStyle>
            <a:lvl1pPr>
              <a:defRPr/>
            </a:lvl1pPr>
          </a:lstStyle>
          <a:p>
            <a:pPr>
              <a:defRPr/>
            </a:pPr>
            <a:endParaRPr lang="zh-CN" altLang="en-US"/>
          </a:p>
        </p:txBody>
      </p:sp>
      <p:sp>
        <p:nvSpPr>
          <p:cNvPr id="7" name="灯片编号占位符 17"/>
          <p:cNvSpPr>
            <a:spLocks noGrp="1"/>
          </p:cNvSpPr>
          <p:nvPr>
            <p:ph type="sldNum" sz="quarter" idx="12"/>
          </p:nvPr>
        </p:nvSpPr>
        <p:spPr/>
        <p:txBody>
          <a:bodyPr/>
          <a:lstStyle>
            <a:lvl1pPr>
              <a:defRPr/>
            </a:lvl1pPr>
          </a:lstStyle>
          <a:p>
            <a:pPr>
              <a:defRPr/>
            </a:pPr>
            <a:fld id="{7395892F-1005-4E82-BEE3-475EA854DEFB}"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单圆角矩形 8"/>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直角三角形 11"/>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任意多边形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8" name="任意多边形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2" name="标题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zh-CN" altLang="en-US" smtClean="0"/>
              <a:t>单击此处编辑母版标题样式</a:t>
            </a:r>
            <a:endParaRPr lang="en-US"/>
          </a:p>
        </p:txBody>
      </p:sp>
      <p:sp>
        <p:nvSpPr>
          <p:cNvPr id="4" name="文本占位符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zh-CN" altLang="en-US" smtClean="0"/>
              <a:t>单击此处编辑母版文本样式</a:t>
            </a:r>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zh-CN" altLang="en-US" noProof="0" smtClean="0"/>
              <a:t>单击图标添加图片</a:t>
            </a:r>
            <a:endParaRPr lang="en-US" noProof="0" dirty="0"/>
          </a:p>
        </p:txBody>
      </p:sp>
      <p:sp>
        <p:nvSpPr>
          <p:cNvPr id="9" name="日期占位符 4"/>
          <p:cNvSpPr>
            <a:spLocks noGrp="1"/>
          </p:cNvSpPr>
          <p:nvPr>
            <p:ph type="dt" sz="half" idx="10"/>
          </p:nvPr>
        </p:nvSpPr>
        <p:spPr/>
        <p:txBody>
          <a:bodyPr/>
          <a:lstStyle>
            <a:lvl1pPr>
              <a:defRPr/>
            </a:lvl1pPr>
          </a:lstStyle>
          <a:p>
            <a:pPr>
              <a:defRPr/>
            </a:pPr>
            <a:fld id="{8315CB9B-8BCC-4781-8982-A88ECF168A45}" type="datetimeFigureOut">
              <a:rPr lang="zh-CN" altLang="en-US"/>
              <a:pPr>
                <a:defRPr/>
              </a:pPr>
              <a:t>2017/2/28</a:t>
            </a:fld>
            <a:endParaRPr lang="zh-CN" altLang="en-US"/>
          </a:p>
        </p:txBody>
      </p:sp>
      <p:sp>
        <p:nvSpPr>
          <p:cNvPr id="10" name="页脚占位符 5"/>
          <p:cNvSpPr>
            <a:spLocks noGrp="1"/>
          </p:cNvSpPr>
          <p:nvPr>
            <p:ph type="ftr" sz="quarter" idx="11"/>
          </p:nvPr>
        </p:nvSpPr>
        <p:spPr/>
        <p:txBody>
          <a:bodyPr/>
          <a:lstStyle>
            <a:lvl1pPr>
              <a:defRPr/>
            </a:lvl1pPr>
          </a:lstStyle>
          <a:p>
            <a:pPr>
              <a:defRPr/>
            </a:pPr>
            <a:endParaRPr lang="zh-CN" altLang="en-US"/>
          </a:p>
        </p:txBody>
      </p:sp>
      <p:sp>
        <p:nvSpPr>
          <p:cNvPr id="11" name="灯片编号占位符 6"/>
          <p:cNvSpPr>
            <a:spLocks noGrp="1"/>
          </p:cNvSpPr>
          <p:nvPr>
            <p:ph type="sldNum" sz="quarter" idx="12"/>
          </p:nvPr>
        </p:nvSpPr>
        <p:spPr>
          <a:xfrm>
            <a:off x="8077200" y="6356350"/>
            <a:ext cx="609600" cy="365125"/>
          </a:xfrm>
        </p:spPr>
        <p:txBody>
          <a:bodyPr/>
          <a:lstStyle>
            <a:lvl1pPr>
              <a:defRPr/>
            </a:lvl1pPr>
          </a:lstStyle>
          <a:p>
            <a:pPr>
              <a:defRPr/>
            </a:pPr>
            <a:fld id="{728DB096-066B-4ACC-A233-D53BEF81AA9A}"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任意多边形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8" name="任意多边形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1028" name="标题占位符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zh-CN" altLang="en-US" smtClean="0"/>
              <a:t>单击此处编辑母版标题样式</a:t>
            </a:r>
            <a:endParaRPr lang="en-US" smtClean="0"/>
          </a:p>
        </p:txBody>
      </p:sp>
      <p:sp>
        <p:nvSpPr>
          <p:cNvPr id="1029" name="文本占位符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ea typeface="+mn-ea"/>
              </a:defRPr>
            </a:lvl1pPr>
          </a:lstStyle>
          <a:p>
            <a:pPr>
              <a:defRPr/>
            </a:pPr>
            <a:fld id="{6DC2785A-6EE1-4A8A-9430-93D1D253E368}" type="datetimeFigureOut">
              <a:rPr lang="zh-CN" altLang="en-US"/>
              <a:pPr>
                <a:defRPr/>
              </a:pPr>
              <a:t>2017/2/28</a:t>
            </a:fld>
            <a:endParaRPr lang="zh-CN" altLang="en-US"/>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ea typeface="+mn-ea"/>
              </a:defRPr>
            </a:lvl1pPr>
          </a:lstStyle>
          <a:p>
            <a:pPr>
              <a:defRPr/>
            </a:pPr>
            <a:endParaRPr lang="zh-CN" altLang="en-US"/>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a:solidFill>
                  <a:schemeClr val="tx2">
                    <a:shade val="90000"/>
                  </a:schemeClr>
                </a:solidFill>
                <a:latin typeface="+mn-lt"/>
                <a:ea typeface="+mn-ea"/>
              </a:defRPr>
            </a:lvl1pPr>
          </a:lstStyle>
          <a:p>
            <a:pPr>
              <a:defRPr/>
            </a:pPr>
            <a:fld id="{11428514-4FB8-433C-AD83-FF9FF0D03DFD}" type="slidenum">
              <a:rPr lang="zh-CN" altLang="en-US"/>
              <a:pPr>
                <a:defRPr/>
              </a:pPr>
              <a:t>‹#›</a:t>
            </a:fld>
            <a:endParaRPr lang="zh-CN" altLang="en-US"/>
          </a:p>
        </p:txBody>
      </p:sp>
      <p:grpSp>
        <p:nvGrpSpPr>
          <p:cNvPr id="1033" name="组合 1"/>
          <p:cNvGrpSpPr>
            <a:grpSpLocks/>
          </p:cNvGrpSpPr>
          <p:nvPr/>
        </p:nvGrpSpPr>
        <p:grpSpPr bwMode="auto">
          <a:xfrm>
            <a:off x="-19050" y="203200"/>
            <a:ext cx="9180513" cy="647700"/>
            <a:chOff x="-19045" y="216550"/>
            <a:chExt cx="9180548" cy="649224"/>
          </a:xfrm>
        </p:grpSpPr>
        <p:sp>
          <p:nvSpPr>
            <p:cNvPr id="12" name="任意多边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13" name="任意多边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grpSp>
    </p:spTree>
  </p:cSld>
  <p:clrMap bg1="lt1" tx1="dk1" bg2="lt2" tx2="dk2" accent1="accent1" accent2="accent2" accent3="accent3" accent4="accent4" accent5="accent5" accent6="accent6" hlink="hlink" folHlink="folHlink"/>
  <p:sldLayoutIdLst>
    <p:sldLayoutId id="2147483744" r:id="rId1"/>
    <p:sldLayoutId id="2147483736" r:id="rId2"/>
    <p:sldLayoutId id="2147483745" r:id="rId3"/>
    <p:sldLayoutId id="2147483737" r:id="rId4"/>
    <p:sldLayoutId id="2147483738" r:id="rId5"/>
    <p:sldLayoutId id="2147483739" r:id="rId6"/>
    <p:sldLayoutId id="2147483740" r:id="rId7"/>
    <p:sldLayoutId id="2147483741" r:id="rId8"/>
    <p:sldLayoutId id="2147483746" r:id="rId9"/>
    <p:sldLayoutId id="2147483742" r:id="rId10"/>
    <p:sldLayoutId id="2147483743" r:id="rId11"/>
  </p:sldLayoutIdLst>
  <p:txStyles>
    <p:titleStyle>
      <a:lvl1pPr algn="l" rtl="0" eaLnBrk="0" fontAlgn="base" hangingPunct="0">
        <a:spcBef>
          <a:spcPct val="0"/>
        </a:spcBef>
        <a:spcAft>
          <a:spcPct val="0"/>
        </a:spcAft>
        <a:defRPr sz="5000" kern="1200">
          <a:solidFill>
            <a:schemeClr val="tx2"/>
          </a:solidFill>
          <a:latin typeface="+mj-lt"/>
          <a:ea typeface="+mj-ea"/>
          <a:cs typeface="隶书"/>
        </a:defRPr>
      </a:lvl1pPr>
      <a:lvl2pPr algn="l" rtl="0" eaLnBrk="0" fontAlgn="base" hangingPunct="0">
        <a:spcBef>
          <a:spcPct val="0"/>
        </a:spcBef>
        <a:spcAft>
          <a:spcPct val="0"/>
        </a:spcAft>
        <a:defRPr sz="5000">
          <a:solidFill>
            <a:schemeClr val="tx2"/>
          </a:solidFill>
          <a:latin typeface="Calibri" pitchFamily="34" charset="0"/>
          <a:ea typeface="隶书"/>
          <a:cs typeface="隶书"/>
        </a:defRPr>
      </a:lvl2pPr>
      <a:lvl3pPr algn="l" rtl="0" eaLnBrk="0" fontAlgn="base" hangingPunct="0">
        <a:spcBef>
          <a:spcPct val="0"/>
        </a:spcBef>
        <a:spcAft>
          <a:spcPct val="0"/>
        </a:spcAft>
        <a:defRPr sz="5000">
          <a:solidFill>
            <a:schemeClr val="tx2"/>
          </a:solidFill>
          <a:latin typeface="Calibri" pitchFamily="34" charset="0"/>
          <a:ea typeface="隶书"/>
          <a:cs typeface="隶书"/>
        </a:defRPr>
      </a:lvl3pPr>
      <a:lvl4pPr algn="l" rtl="0" eaLnBrk="0" fontAlgn="base" hangingPunct="0">
        <a:spcBef>
          <a:spcPct val="0"/>
        </a:spcBef>
        <a:spcAft>
          <a:spcPct val="0"/>
        </a:spcAft>
        <a:defRPr sz="5000">
          <a:solidFill>
            <a:schemeClr val="tx2"/>
          </a:solidFill>
          <a:latin typeface="Calibri" pitchFamily="34" charset="0"/>
          <a:ea typeface="隶书"/>
          <a:cs typeface="隶书"/>
        </a:defRPr>
      </a:lvl4pPr>
      <a:lvl5pPr algn="l" rtl="0" eaLnBrk="0" fontAlgn="base" hangingPunct="0">
        <a:spcBef>
          <a:spcPct val="0"/>
        </a:spcBef>
        <a:spcAft>
          <a:spcPct val="0"/>
        </a:spcAft>
        <a:defRPr sz="5000">
          <a:solidFill>
            <a:schemeClr val="tx2"/>
          </a:solidFill>
          <a:latin typeface="Calibri" pitchFamily="34" charset="0"/>
          <a:ea typeface="隶书"/>
          <a:cs typeface="隶书"/>
        </a:defRPr>
      </a:lvl5pPr>
      <a:lvl6pPr marL="457200" algn="l" rtl="0" fontAlgn="base">
        <a:spcBef>
          <a:spcPct val="0"/>
        </a:spcBef>
        <a:spcAft>
          <a:spcPct val="0"/>
        </a:spcAft>
        <a:defRPr sz="5000">
          <a:solidFill>
            <a:schemeClr val="tx2"/>
          </a:solidFill>
          <a:latin typeface="Calibri" pitchFamily="34" charset="0"/>
          <a:ea typeface="隶书"/>
          <a:cs typeface="隶书"/>
        </a:defRPr>
      </a:lvl6pPr>
      <a:lvl7pPr marL="914400" algn="l" rtl="0" fontAlgn="base">
        <a:spcBef>
          <a:spcPct val="0"/>
        </a:spcBef>
        <a:spcAft>
          <a:spcPct val="0"/>
        </a:spcAft>
        <a:defRPr sz="5000">
          <a:solidFill>
            <a:schemeClr val="tx2"/>
          </a:solidFill>
          <a:latin typeface="Calibri" pitchFamily="34" charset="0"/>
          <a:ea typeface="隶书"/>
          <a:cs typeface="隶书"/>
        </a:defRPr>
      </a:lvl7pPr>
      <a:lvl8pPr marL="1371600" algn="l" rtl="0" fontAlgn="base">
        <a:spcBef>
          <a:spcPct val="0"/>
        </a:spcBef>
        <a:spcAft>
          <a:spcPct val="0"/>
        </a:spcAft>
        <a:defRPr sz="5000">
          <a:solidFill>
            <a:schemeClr val="tx2"/>
          </a:solidFill>
          <a:latin typeface="Calibri" pitchFamily="34" charset="0"/>
          <a:ea typeface="隶书"/>
          <a:cs typeface="隶书"/>
        </a:defRPr>
      </a:lvl8pPr>
      <a:lvl9pPr marL="1828800" algn="l" rtl="0" fontAlgn="base">
        <a:spcBef>
          <a:spcPct val="0"/>
        </a:spcBef>
        <a:spcAft>
          <a:spcPct val="0"/>
        </a:spcAft>
        <a:defRPr sz="5000">
          <a:solidFill>
            <a:schemeClr val="tx2"/>
          </a:solidFill>
          <a:latin typeface="Calibri" pitchFamily="34" charset="0"/>
          <a:ea typeface="隶书"/>
          <a:cs typeface="隶书"/>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11560" y="1196752"/>
            <a:ext cx="7851648" cy="1139552"/>
          </a:xfrm>
        </p:spPr>
        <p:txBody>
          <a:bodyPr>
            <a:normAutofit/>
          </a:bodyPr>
          <a:lstStyle/>
          <a:p>
            <a:r>
              <a:rPr lang="zh-CN" altLang="en-US" sz="5400" dirty="0" smtClean="0"/>
              <a:t>网络安全技术项目化教程</a:t>
            </a:r>
            <a:endParaRPr lang="zh-CN" altLang="en-US" sz="5400" dirty="0"/>
          </a:p>
        </p:txBody>
      </p:sp>
      <p:sp>
        <p:nvSpPr>
          <p:cNvPr id="3" name="副标题 2"/>
          <p:cNvSpPr>
            <a:spLocks noGrp="1"/>
          </p:cNvSpPr>
          <p:nvPr>
            <p:ph type="subTitle" idx="1"/>
          </p:nvPr>
        </p:nvSpPr>
        <p:spPr>
          <a:xfrm>
            <a:off x="533400" y="3228536"/>
            <a:ext cx="7854696" cy="3008776"/>
          </a:xfrm>
        </p:spPr>
        <p:txBody>
          <a:bodyPr/>
          <a:lstStyle/>
          <a:p>
            <a:pPr algn="ctr"/>
            <a:r>
              <a:rPr lang="zh-CN" altLang="en-US" sz="2400" dirty="0" smtClean="0">
                <a:solidFill>
                  <a:schemeClr val="bg1"/>
                </a:solidFill>
              </a:rPr>
              <a:t>主编  段新华  宋风忠</a:t>
            </a:r>
            <a:endParaRPr lang="en-US" altLang="zh-CN" sz="2400" dirty="0" smtClean="0">
              <a:solidFill>
                <a:schemeClr val="bg1"/>
              </a:solidFill>
            </a:endParaRPr>
          </a:p>
          <a:p>
            <a:endParaRPr lang="en-US" altLang="zh-CN" dirty="0"/>
          </a:p>
          <a:p>
            <a:endParaRPr lang="en-US" altLang="zh-CN" dirty="0" smtClean="0"/>
          </a:p>
          <a:p>
            <a:endParaRPr lang="en-US" altLang="zh-CN" dirty="0" smtClean="0"/>
          </a:p>
          <a:p>
            <a:endParaRPr lang="en-US" altLang="zh-CN" dirty="0"/>
          </a:p>
          <a:p>
            <a:r>
              <a:rPr lang="zh-CN" altLang="en-US" sz="3200" dirty="0" smtClean="0">
                <a:solidFill>
                  <a:schemeClr val="bg1"/>
                </a:solidFill>
              </a:rPr>
              <a:t>中国</a:t>
            </a:r>
            <a:r>
              <a:rPr lang="zh-CN" altLang="en-US" sz="3200" dirty="0">
                <a:solidFill>
                  <a:schemeClr val="bg1"/>
                </a:solidFill>
              </a:rPr>
              <a:t>水利</a:t>
            </a:r>
            <a:r>
              <a:rPr lang="zh-CN" altLang="en-US" sz="3200" dirty="0" smtClean="0">
                <a:solidFill>
                  <a:schemeClr val="bg1"/>
                </a:solidFill>
              </a:rPr>
              <a:t>水电</a:t>
            </a:r>
            <a:r>
              <a:rPr lang="zh-CN" altLang="en-US" sz="3200" dirty="0">
                <a:solidFill>
                  <a:schemeClr val="bg1"/>
                </a:solidFill>
              </a:rPr>
              <a:t>出版社</a:t>
            </a:r>
          </a:p>
        </p:txBody>
      </p:sp>
    </p:spTree>
    <p:extLst>
      <p:ext uri="{BB962C8B-B14F-4D97-AF65-F5344CB8AC3E}">
        <p14:creationId xmlns:p14="http://schemas.microsoft.com/office/powerpoint/2010/main" val="36927666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1"/>
          <p:cNvSpPr>
            <a:spLocks noGrp="1"/>
          </p:cNvSpPr>
          <p:nvPr>
            <p:ph type="title"/>
          </p:nvPr>
        </p:nvSpPr>
        <p:spPr/>
        <p:txBody>
          <a:bodyPr/>
          <a:lstStyle/>
          <a:p>
            <a:pPr eaLnBrk="1" hangingPunct="1"/>
            <a:r>
              <a:rPr lang="zh-CN" altLang="en-US" sz="3600" smtClean="0"/>
              <a:t>任务</a:t>
            </a:r>
            <a:r>
              <a:rPr lang="en-US" altLang="zh-CN" sz="3600" smtClean="0"/>
              <a:t>3  </a:t>
            </a:r>
            <a:r>
              <a:rPr lang="zh-CN" altLang="en-US" sz="3600" smtClean="0"/>
              <a:t>搭建网络测试工作站</a:t>
            </a:r>
          </a:p>
        </p:txBody>
      </p:sp>
      <p:sp>
        <p:nvSpPr>
          <p:cNvPr id="21506" name="内容占位符 2"/>
          <p:cNvSpPr>
            <a:spLocks noGrp="1"/>
          </p:cNvSpPr>
          <p:nvPr>
            <p:ph idx="1"/>
          </p:nvPr>
        </p:nvSpPr>
        <p:spPr/>
        <p:txBody>
          <a:bodyPr/>
          <a:lstStyle/>
          <a:p>
            <a:pPr eaLnBrk="1" hangingPunct="1">
              <a:buFont typeface="Wingdings" pitchFamily="2" charset="2"/>
              <a:buChar char="l"/>
            </a:pPr>
            <a:r>
              <a:rPr lang="zh-CN" altLang="en-US" smtClean="0"/>
              <a:t>任务描述</a:t>
            </a:r>
            <a:endParaRPr lang="en-US" altLang="zh-CN" smtClean="0"/>
          </a:p>
          <a:p>
            <a:pPr eaLnBrk="1" hangingPunct="1">
              <a:buFont typeface="Wingdings 2" pitchFamily="18" charset="2"/>
              <a:buNone/>
            </a:pPr>
            <a:r>
              <a:rPr lang="zh-CN" altLang="en-US" smtClean="0"/>
              <a:t>            许多网络攻防实验会造成本机操作系统的损毁，数据的破坏等后果，那么怎样才能既不损害本机又能进行攻防实验呢？虚拟机就可以解决这个问题。 。</a:t>
            </a:r>
            <a:endParaRPr lang="en-US" altLang="zh-CN" smtClean="0"/>
          </a:p>
          <a:p>
            <a:pPr eaLnBrk="1" hangingPunct="1">
              <a:buFont typeface="Wingdings" pitchFamily="2" charset="2"/>
              <a:buChar char="l"/>
            </a:pPr>
            <a:r>
              <a:rPr lang="zh-CN" altLang="en-US" smtClean="0"/>
              <a:t>任务要求</a:t>
            </a:r>
            <a:endParaRPr lang="en-US" altLang="zh-CN" smtClean="0"/>
          </a:p>
          <a:p>
            <a:pPr eaLnBrk="1" hangingPunct="1">
              <a:buFont typeface="Wingdings 2" pitchFamily="18" charset="2"/>
              <a:buNone/>
            </a:pPr>
            <a:r>
              <a:rPr lang="zh-CN" altLang="en-US" smtClean="0"/>
              <a:t>     了解并掌握如何安装虚拟机。</a:t>
            </a:r>
          </a:p>
          <a:p>
            <a:pPr eaLnBrk="1" hangingPunct="1">
              <a:buFont typeface="Wingdings 2" pitchFamily="18" charset="2"/>
              <a:buNone/>
            </a:pPr>
            <a:r>
              <a:rPr lang="zh-CN" altLang="en-US" smtClean="0"/>
              <a:t>     了解并掌握如何使用虚拟机 。</a:t>
            </a:r>
          </a:p>
          <a:p>
            <a:pPr eaLnBrk="1" hangingPunct="1">
              <a:buFont typeface="Wingdings 2" pitchFamily="18" charset="2"/>
              <a:buNone/>
            </a:pPr>
            <a:endParaRPr lang="en-US" altLang="zh-CN" smtClean="0"/>
          </a:p>
          <a:p>
            <a:pPr eaLnBrk="1" hangingPunct="1">
              <a:buFont typeface="Wingdings 2" pitchFamily="18" charset="2"/>
              <a:buNone/>
            </a:pPr>
            <a:endParaRPr lang="zh-CN" altLang="en-US" smtClean="0"/>
          </a:p>
          <a:p>
            <a:pPr eaLnBrk="1" hangingPunct="1">
              <a:buFont typeface="Wingdings 2" pitchFamily="18" charset="2"/>
              <a:buNone/>
            </a:pPr>
            <a:endParaRPr lang="zh-CN" altLang="en-US"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p:txBody>
          <a:bodyPr/>
          <a:lstStyle/>
          <a:p>
            <a:pPr eaLnBrk="1" hangingPunct="1"/>
            <a:endParaRPr lang="zh-CN" altLang="en-US" smtClean="0"/>
          </a:p>
        </p:txBody>
      </p:sp>
      <p:sp>
        <p:nvSpPr>
          <p:cNvPr id="22530" name="内容占位符 2"/>
          <p:cNvSpPr>
            <a:spLocks noGrp="1"/>
          </p:cNvSpPr>
          <p:nvPr>
            <p:ph idx="1"/>
          </p:nvPr>
        </p:nvSpPr>
        <p:spPr/>
        <p:txBody>
          <a:bodyPr/>
          <a:lstStyle/>
          <a:p>
            <a:pPr eaLnBrk="1" hangingPunct="1">
              <a:buFont typeface="Wingdings" pitchFamily="2" charset="2"/>
              <a:buChar char="l"/>
            </a:pPr>
            <a:r>
              <a:rPr lang="zh-CN" altLang="en-US" smtClean="0"/>
              <a:t>知识连接</a:t>
            </a:r>
            <a:endParaRPr lang="en-US" altLang="zh-CN" smtClean="0"/>
          </a:p>
          <a:p>
            <a:pPr eaLnBrk="1" hangingPunct="1">
              <a:buFont typeface="Wingdings 2" pitchFamily="18" charset="2"/>
              <a:buNone/>
            </a:pPr>
            <a:r>
              <a:rPr lang="zh-CN" altLang="en-US" smtClean="0"/>
              <a:t>            当我们遇到一些暂时无法解决的问题时，需要进行频繁的测试，例如各种攻防的实践或者漏洞、工具的测试等操作，会对自己的计算机的操作系统产生一定的破坏，如何才能安全有效地进行各种实践和测试呢？</a:t>
            </a:r>
            <a:r>
              <a:rPr lang="en-US" altLang="zh-CN" smtClean="0"/>
              <a:t>VMware</a:t>
            </a:r>
            <a:r>
              <a:rPr lang="zh-CN" altLang="en-US" smtClean="0"/>
              <a:t>软件可以搭建起一个庞大的网络实验室， 它是一个“虚拟机”软件，可以实现不需要重新启动计算机就能在同一台计算机中使用多个操作系统 。</a:t>
            </a:r>
          </a:p>
          <a:p>
            <a:pPr eaLnBrk="1" hangingPunct="1">
              <a:buFont typeface="Wingdings 2" pitchFamily="18" charset="2"/>
              <a:buNone/>
            </a:pPr>
            <a:endParaRPr lang="zh-CN" altLang="en-US"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p:txBody>
          <a:bodyPr/>
          <a:lstStyle/>
          <a:p>
            <a:pPr eaLnBrk="1" hangingPunct="1"/>
            <a:endParaRPr lang="zh-CN" altLang="en-US" smtClean="0"/>
          </a:p>
        </p:txBody>
      </p:sp>
      <p:sp>
        <p:nvSpPr>
          <p:cNvPr id="23554" name="内容占位符 2"/>
          <p:cNvSpPr>
            <a:spLocks noGrp="1"/>
          </p:cNvSpPr>
          <p:nvPr>
            <p:ph idx="1"/>
          </p:nvPr>
        </p:nvSpPr>
        <p:spPr/>
        <p:txBody>
          <a:bodyPr/>
          <a:lstStyle/>
          <a:p>
            <a:pPr eaLnBrk="1" hangingPunct="1">
              <a:buFont typeface="Wingdings" pitchFamily="2" charset="2"/>
              <a:buChar char="l"/>
            </a:pPr>
            <a:r>
              <a:rPr lang="zh-CN" altLang="en-US" smtClean="0"/>
              <a:t>实现方法</a:t>
            </a:r>
            <a:endParaRPr lang="en-US" altLang="zh-CN" smtClean="0"/>
          </a:p>
          <a:p>
            <a:pPr eaLnBrk="1" hangingPunct="1">
              <a:buFont typeface="Wingdings 2" pitchFamily="18" charset="2"/>
              <a:buNone/>
            </a:pPr>
            <a:r>
              <a:rPr lang="en-US" altLang="zh-CN" smtClean="0"/>
              <a:t>1</a:t>
            </a:r>
            <a:r>
              <a:rPr lang="zh-CN" altLang="en-US" smtClean="0"/>
              <a:t>．安装</a:t>
            </a:r>
            <a:r>
              <a:rPr lang="en-US" altLang="zh-CN" smtClean="0"/>
              <a:t>VMware</a:t>
            </a:r>
            <a:r>
              <a:rPr lang="zh-CN" altLang="en-US" smtClean="0"/>
              <a:t>软件 。</a:t>
            </a:r>
            <a:endParaRPr lang="en-US" altLang="zh-CN" smtClean="0"/>
          </a:p>
          <a:p>
            <a:pPr eaLnBrk="1" hangingPunct="1">
              <a:buFont typeface="Wingdings 2" pitchFamily="18" charset="2"/>
              <a:buNone/>
            </a:pPr>
            <a:r>
              <a:rPr lang="en-US" altLang="zh-CN" smtClean="0"/>
              <a:t>2</a:t>
            </a:r>
            <a:r>
              <a:rPr lang="zh-CN" altLang="en-US" smtClean="0"/>
              <a:t>．配置</a:t>
            </a:r>
            <a:r>
              <a:rPr lang="en-US" altLang="zh-CN" smtClean="0"/>
              <a:t>VMware</a:t>
            </a:r>
            <a:r>
              <a:rPr lang="zh-CN" altLang="en-US" smtClean="0"/>
              <a:t>并安装操作系统 </a:t>
            </a:r>
          </a:p>
          <a:p>
            <a:pPr eaLnBrk="1" hangingPunct="1">
              <a:buFont typeface="Wingdings 2" pitchFamily="18" charset="2"/>
              <a:buNone/>
            </a:pPr>
            <a:r>
              <a:rPr lang="en-US" altLang="zh-CN" smtClean="0"/>
              <a:t>3</a:t>
            </a:r>
            <a:r>
              <a:rPr lang="zh-CN" altLang="en-US" smtClean="0"/>
              <a:t>．在虚拟机上安装加密软件</a:t>
            </a:r>
            <a:endParaRPr lang="en-US" altLang="zh-CN" smtClean="0"/>
          </a:p>
          <a:p>
            <a:pPr eaLnBrk="1" hangingPunct="1"/>
            <a:endParaRPr lang="zh-CN" altLang="en-US"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4"/>
          <p:cNvSpPr>
            <a:spLocks noGrp="1"/>
          </p:cNvSpPr>
          <p:nvPr>
            <p:ph type="ctrTitle" idx="4294967295"/>
          </p:nvPr>
        </p:nvSpPr>
        <p:spPr>
          <a:xfrm>
            <a:off x="611188" y="1125538"/>
            <a:ext cx="7772400" cy="1470025"/>
          </a:xfrm>
        </p:spPr>
        <p:txBody>
          <a:bodyPr/>
          <a:lstStyle/>
          <a:p>
            <a:pPr algn="ctr"/>
            <a:r>
              <a:rPr lang="zh-CN" altLang="en-US" smtClean="0"/>
              <a:t>项目</a:t>
            </a:r>
            <a:r>
              <a:rPr lang="en-US" altLang="zh-CN" smtClean="0"/>
              <a:t>2   </a:t>
            </a:r>
            <a:r>
              <a:rPr lang="zh-CN" altLang="en-US" smtClean="0"/>
              <a:t>网络安全技术基础</a:t>
            </a:r>
          </a:p>
        </p:txBody>
      </p:sp>
      <p:sp>
        <p:nvSpPr>
          <p:cNvPr id="13314" name="Rectangle 5"/>
          <p:cNvSpPr>
            <a:spLocks noGrp="1"/>
          </p:cNvSpPr>
          <p:nvPr>
            <p:ph type="subTitle" idx="4294967295"/>
          </p:nvPr>
        </p:nvSpPr>
        <p:spPr>
          <a:xfrm>
            <a:off x="1371600" y="3886200"/>
            <a:ext cx="6400800" cy="1752600"/>
          </a:xfrm>
        </p:spPr>
        <p:txBody>
          <a:bodyPr/>
          <a:lstStyle/>
          <a:p>
            <a:pPr marL="0" indent="0" algn="ctr">
              <a:buFont typeface="Wingdings 2" pitchFamily="18" charset="2"/>
              <a:buNone/>
            </a:pPr>
            <a:endParaRPr lang="zh-CN" altLang="en-US"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标题 1"/>
          <p:cNvSpPr>
            <a:spLocks noGrp="1"/>
          </p:cNvSpPr>
          <p:nvPr>
            <p:ph type="title"/>
          </p:nvPr>
        </p:nvSpPr>
        <p:spPr/>
        <p:txBody>
          <a:bodyPr/>
          <a:lstStyle/>
          <a:p>
            <a:pPr eaLnBrk="1" hangingPunct="1"/>
            <a:r>
              <a:rPr lang="zh-CN" altLang="en-US" smtClean="0"/>
              <a:t>项目导读</a:t>
            </a:r>
          </a:p>
        </p:txBody>
      </p:sp>
      <p:sp>
        <p:nvSpPr>
          <p:cNvPr id="14338" name="内容占位符 2"/>
          <p:cNvSpPr>
            <a:spLocks noGrp="1"/>
          </p:cNvSpPr>
          <p:nvPr>
            <p:ph idx="1"/>
          </p:nvPr>
        </p:nvSpPr>
        <p:spPr/>
        <p:txBody>
          <a:bodyPr/>
          <a:lstStyle/>
          <a:p>
            <a:pPr eaLnBrk="1" hangingPunct="1"/>
            <a:r>
              <a:rPr lang="zh-CN" altLang="en-US" smtClean="0"/>
              <a:t>        同现实生活一样，网络攻击者在开始入侵之前，往往要对对方的计算机进行一系列的“踩点”活动，将最大限度的获得对方的信息，然后从这些信息中找到对方的计算机漏洞，进行完准备工作再一举入侵，成功攻击对方计算机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1"/>
          <p:cNvSpPr>
            <a:spLocks noGrp="1"/>
          </p:cNvSpPr>
          <p:nvPr>
            <p:ph type="title"/>
          </p:nvPr>
        </p:nvSpPr>
        <p:spPr/>
        <p:txBody>
          <a:bodyPr/>
          <a:lstStyle/>
          <a:p>
            <a:pPr eaLnBrk="1" hangingPunct="1"/>
            <a:r>
              <a:rPr lang="zh-CN" altLang="en-US" smtClean="0"/>
              <a:t>教学目标</a:t>
            </a:r>
          </a:p>
        </p:txBody>
      </p:sp>
      <p:sp>
        <p:nvSpPr>
          <p:cNvPr id="15362" name="内容占位符 2"/>
          <p:cNvSpPr>
            <a:spLocks noGrp="1"/>
          </p:cNvSpPr>
          <p:nvPr>
            <p:ph idx="1"/>
          </p:nvPr>
        </p:nvSpPr>
        <p:spPr/>
        <p:txBody>
          <a:bodyPr/>
          <a:lstStyle/>
          <a:p>
            <a:pPr eaLnBrk="1" hangingPunct="1">
              <a:buFont typeface="Wingdings" pitchFamily="2" charset="2"/>
              <a:buChar char="l"/>
            </a:pPr>
            <a:r>
              <a:rPr lang="zh-CN" altLang="en-US" smtClean="0"/>
              <a:t>掌握常用的网络安全命令掌握操作系统相关的安全工具的功能和使用方法。</a:t>
            </a:r>
          </a:p>
          <a:p>
            <a:pPr eaLnBrk="1" hangingPunct="1"/>
            <a:endParaRPr lang="zh-CN" altLang="en-US"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p:txBody>
          <a:bodyPr/>
          <a:lstStyle/>
          <a:p>
            <a:pPr eaLnBrk="1" hangingPunct="1"/>
            <a:r>
              <a:rPr lang="zh-CN" altLang="en-US" sz="4000" smtClean="0"/>
              <a:t>任务</a:t>
            </a:r>
            <a:r>
              <a:rPr lang="en-US" altLang="zh-CN" sz="4000" smtClean="0"/>
              <a:t>1  </a:t>
            </a:r>
            <a:r>
              <a:rPr lang="zh-CN" altLang="en-US" sz="4000" smtClean="0"/>
              <a:t>网络基础介绍</a:t>
            </a:r>
            <a:r>
              <a:rPr lang="zh-CN" altLang="en-US" sz="5600" smtClean="0"/>
              <a:t> </a:t>
            </a:r>
          </a:p>
        </p:txBody>
      </p:sp>
      <p:sp>
        <p:nvSpPr>
          <p:cNvPr id="16386" name="内容占位符 2"/>
          <p:cNvSpPr>
            <a:spLocks noGrp="1"/>
          </p:cNvSpPr>
          <p:nvPr>
            <p:ph idx="1"/>
          </p:nvPr>
        </p:nvSpPr>
        <p:spPr/>
        <p:txBody>
          <a:bodyPr/>
          <a:lstStyle/>
          <a:p>
            <a:pPr eaLnBrk="1" hangingPunct="1">
              <a:buFont typeface="Wingdings" pitchFamily="2" charset="2"/>
              <a:buChar char="l"/>
            </a:pPr>
            <a:r>
              <a:rPr lang="zh-CN" altLang="en-US" smtClean="0"/>
              <a:t>任务描述</a:t>
            </a:r>
            <a:endParaRPr lang="en-US" altLang="zh-CN" smtClean="0"/>
          </a:p>
          <a:p>
            <a:pPr eaLnBrk="1" hangingPunct="1">
              <a:buFont typeface="Wingdings 2" pitchFamily="18" charset="2"/>
              <a:buNone/>
            </a:pPr>
            <a:r>
              <a:rPr lang="zh-CN" altLang="en-US" smtClean="0"/>
              <a:t>            错综复杂的网络和数百上千的计算机怎么才能正常的连接？主机之间相互不干涉能正常的运作，数据又是如何正确的通过网络上传和下载的呢？计算机能通过网络共享资源，那么网络的安全就成为首要考虑的问题。如何能保证系统连续可靠正常地运行，网络服务不中断。通过了解网络技术的一些基本知识能更好地理解网络是如何运行的 。</a:t>
            </a:r>
          </a:p>
          <a:p>
            <a:pPr eaLnBrk="1" hangingPunct="1">
              <a:buFont typeface="Wingdings 2" pitchFamily="18" charset="2"/>
              <a:buNone/>
            </a:pPr>
            <a:endParaRPr lang="en-US" altLang="zh-CN"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标题 1"/>
          <p:cNvSpPr>
            <a:spLocks noGrp="1"/>
          </p:cNvSpPr>
          <p:nvPr>
            <p:ph type="title"/>
          </p:nvPr>
        </p:nvSpPr>
        <p:spPr/>
        <p:txBody>
          <a:bodyPr/>
          <a:lstStyle/>
          <a:p>
            <a:pPr eaLnBrk="1" hangingPunct="1"/>
            <a:endParaRPr lang="zh-CN" altLang="en-US" smtClean="0"/>
          </a:p>
        </p:txBody>
      </p:sp>
      <p:sp>
        <p:nvSpPr>
          <p:cNvPr id="17410" name="内容占位符 2"/>
          <p:cNvSpPr>
            <a:spLocks noGrp="1"/>
          </p:cNvSpPr>
          <p:nvPr>
            <p:ph idx="1"/>
          </p:nvPr>
        </p:nvSpPr>
        <p:spPr/>
        <p:txBody>
          <a:bodyPr/>
          <a:lstStyle/>
          <a:p>
            <a:pPr eaLnBrk="1" hangingPunct="1">
              <a:buFont typeface="Wingdings" pitchFamily="2" charset="2"/>
              <a:buChar char="l"/>
            </a:pPr>
            <a:r>
              <a:rPr lang="zh-CN" altLang="en-US" smtClean="0"/>
              <a:t>任务要求</a:t>
            </a:r>
            <a:endParaRPr lang="en-US" altLang="zh-CN" smtClean="0"/>
          </a:p>
          <a:p>
            <a:pPr eaLnBrk="1" hangingPunct="1">
              <a:buFont typeface="Wingdings 2" pitchFamily="18" charset="2"/>
              <a:buNone/>
            </a:pPr>
            <a:r>
              <a:rPr lang="zh-CN" altLang="en-US" smtClean="0"/>
              <a:t>    了解关于网络</a:t>
            </a:r>
            <a:r>
              <a:rPr lang="en-US" altLang="zh-CN" smtClean="0"/>
              <a:t>IP</a:t>
            </a:r>
            <a:r>
              <a:rPr lang="zh-CN" altLang="en-US" smtClean="0"/>
              <a:t>地址及端口一些相关知识 。</a:t>
            </a:r>
            <a:endParaRPr lang="en-US" altLang="zh-CN" smtClean="0"/>
          </a:p>
          <a:p>
            <a:pPr eaLnBrk="1" hangingPunct="1">
              <a:buFont typeface="Wingdings" pitchFamily="2" charset="2"/>
              <a:buChar char="l"/>
            </a:pPr>
            <a:r>
              <a:rPr lang="zh-CN" altLang="en-US" smtClean="0"/>
              <a:t>知识链接</a:t>
            </a:r>
            <a:endParaRPr lang="en-US" altLang="zh-CN" smtClean="0"/>
          </a:p>
          <a:p>
            <a:pPr eaLnBrk="1" hangingPunct="1">
              <a:buFont typeface="Wingdings 2" pitchFamily="18" charset="2"/>
              <a:buNone/>
            </a:pPr>
            <a:r>
              <a:rPr lang="en-US" altLang="zh-CN" smtClean="0"/>
              <a:t>     1</a:t>
            </a:r>
            <a:r>
              <a:rPr lang="zh-CN" altLang="en-US" smtClean="0"/>
              <a:t>．</a:t>
            </a:r>
            <a:r>
              <a:rPr lang="en-US" altLang="zh-CN" smtClean="0"/>
              <a:t>IP</a:t>
            </a:r>
            <a:r>
              <a:rPr lang="zh-CN" altLang="en-US" smtClean="0"/>
              <a:t>地址 </a:t>
            </a:r>
            <a:r>
              <a:rPr lang="en-US" altLang="zh-CN" smtClean="0"/>
              <a:t>     </a:t>
            </a:r>
          </a:p>
          <a:p>
            <a:pPr eaLnBrk="1" hangingPunct="1">
              <a:buFont typeface="Wingdings 2" pitchFamily="18" charset="2"/>
              <a:buNone/>
            </a:pPr>
            <a:r>
              <a:rPr lang="en-US" altLang="zh-CN" smtClean="0"/>
              <a:t>     2</a:t>
            </a:r>
            <a:r>
              <a:rPr lang="zh-CN" altLang="en-US" smtClean="0"/>
              <a:t>．计算机端口 </a:t>
            </a:r>
          </a:p>
          <a:p>
            <a:pPr eaLnBrk="1" hangingPunct="1">
              <a:buFont typeface="Wingdings 2" pitchFamily="18" charset="2"/>
              <a:buNone/>
            </a:pPr>
            <a:r>
              <a:rPr lang="en-US" altLang="zh-CN" smtClean="0"/>
              <a:t>     3 </a:t>
            </a:r>
            <a:r>
              <a:rPr lang="zh-CN" altLang="en-US" smtClean="0"/>
              <a:t>．端口扫描及端口扫描器 </a:t>
            </a:r>
          </a:p>
          <a:p>
            <a:pPr eaLnBrk="1" hangingPunct="1">
              <a:buFont typeface="Wingdings 2" pitchFamily="18" charset="2"/>
              <a:buNone/>
            </a:pPr>
            <a:endParaRPr lang="zh-CN" altLang="en-US" smtClean="0"/>
          </a:p>
          <a:p>
            <a:pPr eaLnBrk="1" hangingPunct="1">
              <a:buFont typeface="Wingdings 2" pitchFamily="18" charset="2"/>
              <a:buNone/>
            </a:pPr>
            <a:endParaRPr lang="zh-CN" altLang="en-US"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1"/>
          <p:cNvSpPr>
            <a:spLocks noGrp="1"/>
          </p:cNvSpPr>
          <p:nvPr>
            <p:ph type="title"/>
          </p:nvPr>
        </p:nvSpPr>
        <p:spPr/>
        <p:txBody>
          <a:bodyPr/>
          <a:lstStyle/>
          <a:p>
            <a:pPr eaLnBrk="1" hangingPunct="1"/>
            <a:r>
              <a:rPr lang="zh-CN" altLang="en-US" sz="3600" smtClean="0"/>
              <a:t>任务</a:t>
            </a:r>
            <a:r>
              <a:rPr lang="en-US" altLang="zh-CN" sz="3600" smtClean="0"/>
              <a:t>2  </a:t>
            </a:r>
            <a:r>
              <a:rPr lang="zh-CN" altLang="en-US" sz="3600" smtClean="0"/>
              <a:t>常用网络安全命令</a:t>
            </a:r>
            <a:r>
              <a:rPr lang="zh-CN" altLang="en-US" smtClean="0"/>
              <a:t> </a:t>
            </a:r>
          </a:p>
        </p:txBody>
      </p:sp>
      <p:sp>
        <p:nvSpPr>
          <p:cNvPr id="18434" name="内容占位符 2"/>
          <p:cNvSpPr>
            <a:spLocks noGrp="1"/>
          </p:cNvSpPr>
          <p:nvPr>
            <p:ph idx="1"/>
          </p:nvPr>
        </p:nvSpPr>
        <p:spPr/>
        <p:txBody>
          <a:bodyPr/>
          <a:lstStyle/>
          <a:p>
            <a:pPr eaLnBrk="1" hangingPunct="1">
              <a:buFont typeface="Wingdings" pitchFamily="2" charset="2"/>
              <a:buChar char="l"/>
            </a:pPr>
            <a:r>
              <a:rPr lang="zh-CN" altLang="en-US" smtClean="0"/>
              <a:t>任务描述</a:t>
            </a:r>
            <a:endParaRPr lang="en-US" altLang="zh-CN" smtClean="0"/>
          </a:p>
          <a:p>
            <a:pPr eaLnBrk="1" hangingPunct="1">
              <a:buFont typeface="Wingdings 2" pitchFamily="18" charset="2"/>
              <a:buNone/>
            </a:pPr>
            <a:r>
              <a:rPr lang="zh-CN" altLang="en-US" smtClean="0"/>
              <a:t>           </a:t>
            </a:r>
            <a:r>
              <a:rPr lang="en-US" altLang="zh-CN" smtClean="0"/>
              <a:t>Bash</a:t>
            </a:r>
            <a:r>
              <a:rPr lang="zh-CN" altLang="en-US" smtClean="0"/>
              <a:t>是</a:t>
            </a:r>
            <a:r>
              <a:rPr lang="en-US" altLang="zh-CN" smtClean="0"/>
              <a:t>Linux</a:t>
            </a:r>
            <a:r>
              <a:rPr lang="zh-CN" altLang="en-US" smtClean="0"/>
              <a:t>用户广泛使用的一款用于控制命令提示符工具，从而导致该漏洞影响范围甚广。安全专家表示，由于并非所有运行</a:t>
            </a:r>
            <a:r>
              <a:rPr lang="en-US" altLang="zh-CN" smtClean="0"/>
              <a:t>Bash</a:t>
            </a:r>
            <a:r>
              <a:rPr lang="zh-CN" altLang="en-US" smtClean="0"/>
              <a:t>的电脑都存在漏洞，所以受影响的系统数量有限。不过，</a:t>
            </a:r>
            <a:r>
              <a:rPr lang="en-US" altLang="zh-CN" smtClean="0"/>
              <a:t>Shellshock</a:t>
            </a:r>
            <a:r>
              <a:rPr lang="zh-CN" altLang="en-US" smtClean="0"/>
              <a:t>本身的破坏力却更大，因为黑客可以借此完全控制被感染的机器，不仅能破坏数据，甚至会关闭网络，或对网站发起攻击。</a:t>
            </a:r>
          </a:p>
          <a:p>
            <a:pPr eaLnBrk="1" hangingPunct="1">
              <a:buFont typeface="Wingdings" pitchFamily="2" charset="2"/>
              <a:buChar char="l"/>
            </a:pPr>
            <a:r>
              <a:rPr lang="zh-CN" altLang="en-US" smtClean="0"/>
              <a:t>任务要求</a:t>
            </a:r>
            <a:endParaRPr lang="en-US" altLang="zh-CN" smtClean="0"/>
          </a:p>
          <a:p>
            <a:pPr eaLnBrk="1" hangingPunct="1">
              <a:buFont typeface="Wingdings 2" pitchFamily="18" charset="2"/>
              <a:buNone/>
            </a:pPr>
            <a:r>
              <a:rPr lang="zh-CN" altLang="en-US" smtClean="0"/>
              <a:t>           了解并掌握一些常用的网络安全命令 。</a:t>
            </a:r>
            <a:endParaRPr lang="en-US" altLang="zh-CN"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p:cNvSpPr>
          <p:nvPr>
            <p:ph type="title"/>
          </p:nvPr>
        </p:nvSpPr>
        <p:spPr/>
        <p:txBody>
          <a:bodyPr/>
          <a:lstStyle/>
          <a:p>
            <a:pPr eaLnBrk="1" hangingPunct="1"/>
            <a:endParaRPr lang="zh-CN" altLang="en-US" smtClean="0"/>
          </a:p>
        </p:txBody>
      </p:sp>
      <p:sp>
        <p:nvSpPr>
          <p:cNvPr id="19458" name="内容占位符 2"/>
          <p:cNvSpPr>
            <a:spLocks noGrp="1"/>
          </p:cNvSpPr>
          <p:nvPr>
            <p:ph idx="1"/>
          </p:nvPr>
        </p:nvSpPr>
        <p:spPr/>
        <p:txBody>
          <a:bodyPr/>
          <a:lstStyle/>
          <a:p>
            <a:pPr eaLnBrk="1" hangingPunct="1">
              <a:buFont typeface="Wingdings" pitchFamily="2" charset="2"/>
              <a:buChar char="l"/>
            </a:pPr>
            <a:r>
              <a:rPr lang="zh-CN" altLang="en-US" smtClean="0"/>
              <a:t>知识链接</a:t>
            </a:r>
            <a:endParaRPr lang="en-US" altLang="zh-CN" smtClean="0"/>
          </a:p>
          <a:p>
            <a:pPr eaLnBrk="1" hangingPunct="1">
              <a:buFont typeface="Wingdings 2" pitchFamily="18" charset="2"/>
              <a:buNone/>
            </a:pPr>
            <a:r>
              <a:rPr lang="en-US" altLang="zh-CN" smtClean="0"/>
              <a:t>    1</a:t>
            </a:r>
            <a:r>
              <a:rPr lang="zh-CN" altLang="en-US" smtClean="0"/>
              <a:t>．探测</a:t>
            </a:r>
            <a:r>
              <a:rPr lang="en-US" altLang="zh-CN" smtClean="0"/>
              <a:t>IP</a:t>
            </a:r>
            <a:r>
              <a:rPr lang="zh-CN" altLang="en-US" smtClean="0"/>
              <a:t>地址</a:t>
            </a:r>
            <a:r>
              <a:rPr lang="en-US" altLang="zh-CN" smtClean="0"/>
              <a:t>—ipconfig </a:t>
            </a:r>
          </a:p>
          <a:p>
            <a:pPr eaLnBrk="1" hangingPunct="1">
              <a:buFont typeface="Wingdings 2" pitchFamily="18" charset="2"/>
              <a:buNone/>
            </a:pPr>
            <a:r>
              <a:rPr lang="en-US" altLang="zh-CN" smtClean="0"/>
              <a:t>    2</a:t>
            </a:r>
            <a:r>
              <a:rPr lang="zh-CN" altLang="en-US" smtClean="0"/>
              <a:t>．连接测试</a:t>
            </a:r>
            <a:r>
              <a:rPr lang="en-US" altLang="zh-CN" smtClean="0"/>
              <a:t>—ping </a:t>
            </a:r>
          </a:p>
          <a:p>
            <a:pPr eaLnBrk="1" hangingPunct="1">
              <a:buFont typeface="Wingdings 2" pitchFamily="18" charset="2"/>
              <a:buNone/>
            </a:pPr>
            <a:r>
              <a:rPr lang="en-US" altLang="zh-CN" smtClean="0"/>
              <a:t>    3</a:t>
            </a:r>
            <a:r>
              <a:rPr lang="zh-CN" altLang="en-US" smtClean="0"/>
              <a:t>．网络状态与资源共享</a:t>
            </a:r>
            <a:r>
              <a:rPr lang="en-US" altLang="zh-CN" smtClean="0"/>
              <a:t>—net</a:t>
            </a:r>
          </a:p>
          <a:p>
            <a:pPr algn="just" eaLnBrk="1" hangingPunct="1">
              <a:buFont typeface="Wingdings 2" pitchFamily="18" charset="2"/>
              <a:buNone/>
            </a:pPr>
            <a:r>
              <a:rPr lang="en-US" altLang="zh-CN" smtClean="0"/>
              <a:t>4</a:t>
            </a:r>
            <a:r>
              <a:rPr lang="zh-CN" altLang="en-US" smtClean="0"/>
              <a:t>．网络连接</a:t>
            </a:r>
            <a:r>
              <a:rPr lang="en-US" altLang="zh-CN" smtClean="0"/>
              <a:t>—netstat</a:t>
            </a:r>
            <a:r>
              <a:rPr lang="zh-CN" altLang="en-US" smtClean="0"/>
              <a:t>命令</a:t>
            </a:r>
          </a:p>
          <a:p>
            <a:pPr algn="just" eaLnBrk="1" hangingPunct="1">
              <a:buFont typeface="Wingdings 2" pitchFamily="18" charset="2"/>
              <a:buNone/>
            </a:pPr>
            <a:r>
              <a:rPr lang="en-US" altLang="zh-CN" smtClean="0"/>
              <a:t>5</a:t>
            </a:r>
            <a:r>
              <a:rPr lang="zh-CN" altLang="en-US" smtClean="0"/>
              <a:t>．查看网络路由结点</a:t>
            </a:r>
            <a:r>
              <a:rPr lang="en-US" altLang="zh-CN" smtClean="0"/>
              <a:t>—tracert</a:t>
            </a:r>
            <a:r>
              <a:rPr lang="zh-CN" altLang="en-US" smtClean="0"/>
              <a:t>命令</a:t>
            </a:r>
          </a:p>
          <a:p>
            <a:pPr algn="just" eaLnBrk="1" hangingPunct="1">
              <a:buFont typeface="Wingdings 2" pitchFamily="18" charset="2"/>
              <a:buNone/>
            </a:pPr>
            <a:r>
              <a:rPr lang="en-US" altLang="zh-CN" smtClean="0"/>
              <a:t>6</a:t>
            </a:r>
            <a:r>
              <a:rPr lang="zh-CN" altLang="en-US" smtClean="0"/>
              <a:t>．远程登录主机</a:t>
            </a:r>
            <a:r>
              <a:rPr lang="en-US" altLang="zh-CN" smtClean="0"/>
              <a:t>—Telnet</a:t>
            </a:r>
            <a:r>
              <a:rPr lang="zh-CN" altLang="en-US" smtClean="0"/>
              <a:t>命令</a:t>
            </a:r>
          </a:p>
          <a:p>
            <a:pPr algn="just" eaLnBrk="1" hangingPunct="1">
              <a:buFont typeface="Wingdings 2" pitchFamily="18" charset="2"/>
              <a:buNone/>
            </a:pPr>
            <a:r>
              <a:rPr lang="en-US" altLang="zh-CN" smtClean="0"/>
              <a:t>7</a:t>
            </a:r>
            <a:r>
              <a:rPr lang="zh-CN" altLang="en-US" smtClean="0"/>
              <a:t>．</a:t>
            </a:r>
            <a:r>
              <a:rPr lang="en-US" altLang="zh-CN" smtClean="0"/>
              <a:t>IP</a:t>
            </a:r>
            <a:r>
              <a:rPr lang="zh-CN" altLang="en-US" smtClean="0"/>
              <a:t>地址的查找</a:t>
            </a:r>
          </a:p>
          <a:p>
            <a:pPr eaLnBrk="1" hangingPunct="1">
              <a:buFont typeface="Wingdings 2" pitchFamily="18" charset="2"/>
              <a:buNone/>
            </a:pPr>
            <a:endParaRPr lang="en-US" altLang="zh-CN"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
          <p:cNvSpPr>
            <a:spLocks noGrp="1"/>
          </p:cNvSpPr>
          <p:nvPr>
            <p:ph type="title"/>
          </p:nvPr>
        </p:nvSpPr>
        <p:spPr/>
        <p:txBody>
          <a:bodyPr/>
          <a:lstStyle/>
          <a:p>
            <a:pPr eaLnBrk="1" hangingPunct="1"/>
            <a:endParaRPr lang="zh-CN" altLang="en-US" smtClean="0"/>
          </a:p>
        </p:txBody>
      </p:sp>
      <p:sp>
        <p:nvSpPr>
          <p:cNvPr id="20482" name="内容占位符 2"/>
          <p:cNvSpPr>
            <a:spLocks noGrp="1"/>
          </p:cNvSpPr>
          <p:nvPr>
            <p:ph idx="1"/>
          </p:nvPr>
        </p:nvSpPr>
        <p:spPr/>
        <p:txBody>
          <a:bodyPr/>
          <a:lstStyle/>
          <a:p>
            <a:pPr eaLnBrk="1" hangingPunct="1">
              <a:buFont typeface="Wingdings" pitchFamily="2" charset="2"/>
              <a:buChar char="l"/>
            </a:pPr>
            <a:r>
              <a:rPr lang="zh-CN" altLang="en-US" smtClean="0"/>
              <a:t>实现方法</a:t>
            </a:r>
            <a:endParaRPr lang="en-US" altLang="zh-CN" smtClean="0"/>
          </a:p>
          <a:p>
            <a:pPr eaLnBrk="1" hangingPunct="1">
              <a:buFont typeface="Wingdings 2" pitchFamily="18" charset="2"/>
              <a:buNone/>
            </a:pPr>
            <a:r>
              <a:rPr lang="en-US" altLang="zh-CN" smtClean="0"/>
              <a:t>1</a:t>
            </a:r>
            <a:r>
              <a:rPr lang="zh-CN" altLang="en-US" smtClean="0"/>
              <a:t>．本机网络连通情况以及本机的</a:t>
            </a:r>
            <a:r>
              <a:rPr lang="en-US" altLang="zh-CN" smtClean="0"/>
              <a:t>IP</a:t>
            </a:r>
            <a:r>
              <a:rPr lang="zh-CN" altLang="en-US" smtClean="0"/>
              <a:t>地址。 </a:t>
            </a:r>
          </a:p>
          <a:p>
            <a:pPr eaLnBrk="1" hangingPunct="1">
              <a:buFont typeface="Wingdings 2" pitchFamily="18" charset="2"/>
              <a:buNone/>
            </a:pPr>
            <a:r>
              <a:rPr lang="en-US" altLang="zh-CN" smtClean="0"/>
              <a:t>2</a:t>
            </a:r>
            <a:r>
              <a:rPr lang="zh-CN" altLang="en-US" smtClean="0"/>
              <a:t>．本机网络路由结点 </a:t>
            </a:r>
          </a:p>
          <a:p>
            <a:pPr eaLnBrk="1" hangingPunct="1">
              <a:buFont typeface="Wingdings 2" pitchFamily="18" charset="2"/>
              <a:buNone/>
            </a:pPr>
            <a:endParaRPr lang="zh-CN" altLang="en-US" smtClean="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Override1.xml><?xml version="1.0" encoding="utf-8"?>
<a:themeOverride xmlns:a="http://schemas.openxmlformats.org/drawingml/2006/main">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446</TotalTime>
  <Words>605</Words>
  <Application>Microsoft Office PowerPoint</Application>
  <PresentationFormat>全屏显示(4:3)</PresentationFormat>
  <Paragraphs>50</Paragraphs>
  <Slides>12</Slides>
  <Notes>0</Notes>
  <HiddenSlides>0</HiddenSlides>
  <MMClips>0</MMClips>
  <ScaleCrop>false</ScaleCrop>
  <HeadingPairs>
    <vt:vector size="4" baseType="variant">
      <vt:variant>
        <vt:lpstr>主题</vt:lpstr>
      </vt:variant>
      <vt:variant>
        <vt:i4>1</vt:i4>
      </vt:variant>
      <vt:variant>
        <vt:lpstr>幻灯片标题</vt:lpstr>
      </vt:variant>
      <vt:variant>
        <vt:i4>12</vt:i4>
      </vt:variant>
    </vt:vector>
  </HeadingPairs>
  <TitlesOfParts>
    <vt:vector size="13" baseType="lpstr">
      <vt:lpstr>流畅</vt:lpstr>
      <vt:lpstr>网络安全技术项目化教程</vt:lpstr>
      <vt:lpstr>项目2   网络安全技术基础</vt:lpstr>
      <vt:lpstr>项目导读</vt:lpstr>
      <vt:lpstr>教学目标</vt:lpstr>
      <vt:lpstr>任务1  网络基础介绍 </vt:lpstr>
      <vt:lpstr>PowerPoint 演示文稿</vt:lpstr>
      <vt:lpstr>任务2  常用网络安全命令 </vt:lpstr>
      <vt:lpstr>PowerPoint 演示文稿</vt:lpstr>
      <vt:lpstr>PowerPoint 演示文稿</vt:lpstr>
      <vt:lpstr>任务3  搭建网络测试工作站</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ly</cp:lastModifiedBy>
  <cp:revision>23</cp:revision>
  <dcterms:created xsi:type="dcterms:W3CDTF">2016-07-14T01:33:06Z</dcterms:created>
  <dcterms:modified xsi:type="dcterms:W3CDTF">2017-02-28T02:20:04Z</dcterms:modified>
</cp:coreProperties>
</file>