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59" r:id="rId3"/>
    <p:sldId id="257" r:id="rId4"/>
    <p:sldId id="258" r:id="rId5"/>
    <p:sldId id="260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A73B"/>
    <a:srgbClr val="FFFFCC"/>
    <a:srgbClr val="FF9900"/>
    <a:srgbClr val="3BA03B"/>
    <a:srgbClr val="3BF78C"/>
    <a:srgbClr val="009900"/>
    <a:srgbClr val="3B8CF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324" autoAdjust="0"/>
    <p:restoredTop sz="94161" autoAdjust="0"/>
  </p:normalViewPr>
  <p:slideViewPr>
    <p:cSldViewPr>
      <p:cViewPr varScale="1">
        <p:scale>
          <a:sx n="71" d="100"/>
          <a:sy n="71" d="100"/>
        </p:scale>
        <p:origin x="-114" y="-7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97C532D-EEC4-4F2D-8F63-7CFE3C18397E}" type="doc">
      <dgm:prSet loTypeId="urn:microsoft.com/office/officeart/2005/8/layout/list1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CDB1294-00F7-4C58-9B4F-FC0B1E56C7CE}">
      <dgm:prSet custT="1"/>
      <dgm:spPr>
        <a:solidFill>
          <a:srgbClr val="3BA73B"/>
        </a:solidFill>
      </dgm:spPr>
      <dgm:t>
        <a:bodyPr/>
        <a:lstStyle/>
        <a:p>
          <a:pPr rtl="0"/>
          <a:r>
            <a:rPr lang="zh-CN" sz="2400" b="1" dirty="0" smtClean="0"/>
            <a:t>技能名称：编程语言</a:t>
          </a:r>
          <a:endParaRPr lang="en-US" sz="2400" b="1" dirty="0"/>
        </a:p>
      </dgm:t>
    </dgm:pt>
    <dgm:pt modelId="{BCA5A7CC-ECD7-4317-9227-8F434D46D815}" type="parTrans" cxnId="{E2FABC0D-291A-430C-A52E-D53AFBAE8029}">
      <dgm:prSet/>
      <dgm:spPr/>
      <dgm:t>
        <a:bodyPr/>
        <a:lstStyle/>
        <a:p>
          <a:endParaRPr lang="zh-CN" altLang="en-US" sz="2400"/>
        </a:p>
      </dgm:t>
    </dgm:pt>
    <dgm:pt modelId="{EBFE13F9-EC81-4CAA-8E74-8485D6EEF357}" type="sibTrans" cxnId="{E2FABC0D-291A-430C-A52E-D53AFBAE8029}">
      <dgm:prSet/>
      <dgm:spPr/>
      <dgm:t>
        <a:bodyPr/>
        <a:lstStyle/>
        <a:p>
          <a:endParaRPr lang="zh-CN" altLang="en-US" sz="2400"/>
        </a:p>
      </dgm:t>
    </dgm:pt>
    <dgm:pt modelId="{1B34DA5B-3B57-4377-9C29-C23936944603}">
      <dgm:prSet custT="1"/>
      <dgm:spPr>
        <a:solidFill>
          <a:srgbClr val="FFFFCC">
            <a:alpha val="89804"/>
          </a:srgbClr>
        </a:solidFill>
      </dgm:spPr>
      <dgm:t>
        <a:bodyPr/>
        <a:lstStyle/>
        <a:p>
          <a:pPr rtl="0"/>
          <a:r>
            <a:rPr lang="zh-CN" sz="2400" b="1" dirty="0" smtClean="0"/>
            <a:t>熟练程度：熟练掌握</a:t>
          </a:r>
          <a:endParaRPr lang="en-US" sz="2400" b="1" dirty="0"/>
        </a:p>
      </dgm:t>
    </dgm:pt>
    <dgm:pt modelId="{02EE81BA-4663-4567-A74D-A607F5D1C808}" type="parTrans" cxnId="{BB2C8AF9-8CB7-47CA-9F8C-5B03E8805FDB}">
      <dgm:prSet/>
      <dgm:spPr/>
      <dgm:t>
        <a:bodyPr/>
        <a:lstStyle/>
        <a:p>
          <a:endParaRPr lang="zh-CN" altLang="en-US" sz="2400"/>
        </a:p>
      </dgm:t>
    </dgm:pt>
    <dgm:pt modelId="{59CC5FB7-1019-4C16-8ED8-A7086918319C}" type="sibTrans" cxnId="{BB2C8AF9-8CB7-47CA-9F8C-5B03E8805FDB}">
      <dgm:prSet/>
      <dgm:spPr/>
      <dgm:t>
        <a:bodyPr/>
        <a:lstStyle/>
        <a:p>
          <a:endParaRPr lang="zh-CN" altLang="en-US" sz="2400"/>
        </a:p>
      </dgm:t>
    </dgm:pt>
    <dgm:pt modelId="{70AD11E2-9D9E-4B89-91CA-D17CD72F7734}">
      <dgm:prSet custT="1"/>
      <dgm:spPr>
        <a:solidFill>
          <a:srgbClr val="FFFFCC">
            <a:alpha val="89804"/>
          </a:srgbClr>
        </a:solidFill>
      </dgm:spPr>
      <dgm:t>
        <a:bodyPr/>
        <a:lstStyle/>
        <a:p>
          <a:pPr rtl="0"/>
          <a:r>
            <a:rPr lang="zh-CN" sz="2400" b="1" dirty="0" smtClean="0"/>
            <a:t>技能描述：</a:t>
          </a:r>
          <a:r>
            <a:rPr lang="en-US" sz="2400" b="1" dirty="0" smtClean="0"/>
            <a:t>Visual Basic</a:t>
          </a:r>
          <a:r>
            <a:rPr lang="zh-CN" sz="2400" b="1" dirty="0" smtClean="0"/>
            <a:t>、</a:t>
          </a:r>
          <a:r>
            <a:rPr lang="en-US" sz="2400" b="1" dirty="0" smtClean="0"/>
            <a:t>JAVA</a:t>
          </a:r>
          <a:r>
            <a:rPr lang="zh-CN" sz="2400" b="1" dirty="0" smtClean="0"/>
            <a:t>、</a:t>
          </a:r>
          <a:r>
            <a:rPr lang="en-US" sz="2400" b="1" dirty="0" smtClean="0"/>
            <a:t>SQL Server</a:t>
          </a:r>
          <a:r>
            <a:rPr lang="zh-CN" sz="2400" b="1" dirty="0" smtClean="0"/>
            <a:t>、</a:t>
          </a:r>
          <a:r>
            <a:rPr lang="en-US" sz="2400" b="1" dirty="0" smtClean="0"/>
            <a:t>VBScript</a:t>
          </a:r>
          <a:r>
            <a:rPr lang="zh-CN" sz="2400" b="1" dirty="0" smtClean="0"/>
            <a:t>等语言。</a:t>
          </a:r>
          <a:endParaRPr lang="en-US" sz="2400" b="1" dirty="0"/>
        </a:p>
      </dgm:t>
    </dgm:pt>
    <dgm:pt modelId="{473A347F-1D9C-44BC-AB60-D15470054696}" type="parTrans" cxnId="{16FFBCC3-C86B-4682-AF97-22CFD373E3F6}">
      <dgm:prSet/>
      <dgm:spPr/>
      <dgm:t>
        <a:bodyPr/>
        <a:lstStyle/>
        <a:p>
          <a:endParaRPr lang="zh-CN" altLang="en-US" sz="2400"/>
        </a:p>
      </dgm:t>
    </dgm:pt>
    <dgm:pt modelId="{12CEBB48-49D0-4C24-9654-DE23476B955D}" type="sibTrans" cxnId="{16FFBCC3-C86B-4682-AF97-22CFD373E3F6}">
      <dgm:prSet/>
      <dgm:spPr/>
      <dgm:t>
        <a:bodyPr/>
        <a:lstStyle/>
        <a:p>
          <a:endParaRPr lang="zh-CN" altLang="en-US" sz="2400"/>
        </a:p>
      </dgm:t>
    </dgm:pt>
    <dgm:pt modelId="{43EB8FFB-0B70-40B0-B243-A0D1443F6AB8}">
      <dgm:prSet custT="1"/>
      <dgm:spPr/>
      <dgm:t>
        <a:bodyPr/>
        <a:lstStyle/>
        <a:p>
          <a:pPr rtl="0"/>
          <a:r>
            <a:rPr lang="zh-CN" sz="2400" b="1" dirty="0" smtClean="0"/>
            <a:t>技能名称：计算机软、硬件，计算机操作</a:t>
          </a:r>
          <a:endParaRPr lang="en-US" sz="2400" b="1" dirty="0"/>
        </a:p>
      </dgm:t>
    </dgm:pt>
    <dgm:pt modelId="{2C9D326C-C81C-422D-87E4-2F503D36E79C}" type="parTrans" cxnId="{AE47A61C-A503-4882-B37C-BC761DB09A5E}">
      <dgm:prSet/>
      <dgm:spPr/>
      <dgm:t>
        <a:bodyPr/>
        <a:lstStyle/>
        <a:p>
          <a:endParaRPr lang="zh-CN" altLang="en-US" sz="2400"/>
        </a:p>
      </dgm:t>
    </dgm:pt>
    <dgm:pt modelId="{E0D31E42-17E2-4A9C-B020-642DBD8939FC}" type="sibTrans" cxnId="{AE47A61C-A503-4882-B37C-BC761DB09A5E}">
      <dgm:prSet/>
      <dgm:spPr/>
      <dgm:t>
        <a:bodyPr/>
        <a:lstStyle/>
        <a:p>
          <a:endParaRPr lang="zh-CN" altLang="en-US" sz="2400"/>
        </a:p>
      </dgm:t>
    </dgm:pt>
    <dgm:pt modelId="{ABAC195B-E3D2-4695-883D-9D1D7832A655}">
      <dgm:prSet custT="1"/>
      <dgm:spPr>
        <a:solidFill>
          <a:srgbClr val="FFFFCC">
            <a:alpha val="90000"/>
          </a:srgbClr>
        </a:solidFill>
      </dgm:spPr>
      <dgm:t>
        <a:bodyPr/>
        <a:lstStyle/>
        <a:p>
          <a:pPr rtl="0"/>
          <a:r>
            <a:rPr lang="zh-CN" sz="2400" b="1" dirty="0" smtClean="0"/>
            <a:t>熟练程度：熟练操作</a:t>
          </a:r>
          <a:endParaRPr lang="en-US" sz="2400" b="1" dirty="0"/>
        </a:p>
      </dgm:t>
    </dgm:pt>
    <dgm:pt modelId="{45CDAA6B-257D-48CE-ADA4-E2F8B38ED052}" type="parTrans" cxnId="{DD8F2EA7-4886-4506-A4B0-E20DC3AE361E}">
      <dgm:prSet/>
      <dgm:spPr/>
      <dgm:t>
        <a:bodyPr/>
        <a:lstStyle/>
        <a:p>
          <a:endParaRPr lang="zh-CN" altLang="en-US" sz="2400"/>
        </a:p>
      </dgm:t>
    </dgm:pt>
    <dgm:pt modelId="{B323E06D-8729-49DA-A5AD-830EAD5678B4}" type="sibTrans" cxnId="{DD8F2EA7-4886-4506-A4B0-E20DC3AE361E}">
      <dgm:prSet/>
      <dgm:spPr/>
      <dgm:t>
        <a:bodyPr/>
        <a:lstStyle/>
        <a:p>
          <a:endParaRPr lang="zh-CN" altLang="en-US" sz="2400"/>
        </a:p>
      </dgm:t>
    </dgm:pt>
    <dgm:pt modelId="{AB19E14D-1EB9-48CD-A4B9-B1E99D262D16}">
      <dgm:prSet custT="1"/>
      <dgm:spPr>
        <a:solidFill>
          <a:srgbClr val="FF9900"/>
        </a:solidFill>
      </dgm:spPr>
      <dgm:t>
        <a:bodyPr/>
        <a:lstStyle/>
        <a:p>
          <a:pPr rtl="0"/>
          <a:r>
            <a:rPr lang="zh-CN" sz="2400" b="1" dirty="0" smtClean="0"/>
            <a:t>其他技能：擅长</a:t>
          </a:r>
          <a:r>
            <a:rPr lang="en-US" sz="2400" b="1" dirty="0" smtClean="0"/>
            <a:t>Dreamweaver</a:t>
          </a:r>
          <a:r>
            <a:rPr lang="zh-CN" sz="2400" b="1" dirty="0" smtClean="0"/>
            <a:t>、</a:t>
          </a:r>
          <a:r>
            <a:rPr lang="en-US" sz="2400" b="1" dirty="0" smtClean="0"/>
            <a:t>Flash</a:t>
          </a:r>
          <a:r>
            <a:rPr lang="zh-CN" sz="2400" b="1" dirty="0" smtClean="0"/>
            <a:t>、</a:t>
          </a:r>
          <a:r>
            <a:rPr lang="en-US" sz="2400" b="1" dirty="0" smtClean="0"/>
            <a:t>Photoshop</a:t>
          </a:r>
          <a:r>
            <a:rPr lang="zh-CN" sz="2400" b="1" dirty="0" smtClean="0"/>
            <a:t>等软件搞网页制作。</a:t>
          </a:r>
          <a:endParaRPr lang="zh-CN" sz="2400" b="1" dirty="0"/>
        </a:p>
      </dgm:t>
    </dgm:pt>
    <dgm:pt modelId="{F8661851-8E39-4AAB-BBE2-7E7290363BDE}" type="parTrans" cxnId="{74AE951F-20E7-4C4D-B277-B049F771E59B}">
      <dgm:prSet/>
      <dgm:spPr/>
      <dgm:t>
        <a:bodyPr/>
        <a:lstStyle/>
        <a:p>
          <a:endParaRPr lang="zh-CN" altLang="en-US" sz="2400"/>
        </a:p>
      </dgm:t>
    </dgm:pt>
    <dgm:pt modelId="{2EE4CBED-4DF6-41CD-BBB9-33501779334F}" type="sibTrans" cxnId="{74AE951F-20E7-4C4D-B277-B049F771E59B}">
      <dgm:prSet/>
      <dgm:spPr/>
      <dgm:t>
        <a:bodyPr/>
        <a:lstStyle/>
        <a:p>
          <a:endParaRPr lang="zh-CN" altLang="en-US" sz="2400"/>
        </a:p>
      </dgm:t>
    </dgm:pt>
    <dgm:pt modelId="{074B976A-9AF5-4463-9FCD-91BEA9CC3447}" type="pres">
      <dgm:prSet presAssocID="{097C532D-EEC4-4F2D-8F63-7CFE3C18397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D3E364E-1F5B-4C6A-AA4F-49DEFE377E1D}" type="pres">
      <dgm:prSet presAssocID="{6CDB1294-00F7-4C58-9B4F-FC0B1E56C7CE}" presName="parentLin" presStyleCnt="0"/>
      <dgm:spPr/>
    </dgm:pt>
    <dgm:pt modelId="{E3C7EB89-7D03-4E74-98C6-6AA121F80376}" type="pres">
      <dgm:prSet presAssocID="{6CDB1294-00F7-4C58-9B4F-FC0B1E56C7CE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65B94838-2A26-49A8-90EF-7A0DF3A12917}" type="pres">
      <dgm:prSet presAssocID="{6CDB1294-00F7-4C58-9B4F-FC0B1E56C7CE}" presName="parentText" presStyleLbl="node1" presStyleIdx="0" presStyleCnt="3" custScaleX="10545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63863EC-81A5-4298-A427-CEDEA054D78A}" type="pres">
      <dgm:prSet presAssocID="{6CDB1294-00F7-4C58-9B4F-FC0B1E56C7CE}" presName="negativeSpace" presStyleCnt="0"/>
      <dgm:spPr/>
    </dgm:pt>
    <dgm:pt modelId="{7AC3B50A-B546-423E-A2F9-9A7ABB4255CA}" type="pres">
      <dgm:prSet presAssocID="{6CDB1294-00F7-4C58-9B4F-FC0B1E56C7CE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4B3DADA-3330-4583-AA1E-E684963B70BE}" type="pres">
      <dgm:prSet presAssocID="{EBFE13F9-EC81-4CAA-8E74-8485D6EEF357}" presName="spaceBetweenRectangles" presStyleCnt="0"/>
      <dgm:spPr/>
    </dgm:pt>
    <dgm:pt modelId="{DF5888E1-C4CF-46D4-A3D6-67531BC77142}" type="pres">
      <dgm:prSet presAssocID="{43EB8FFB-0B70-40B0-B243-A0D1443F6AB8}" presName="parentLin" presStyleCnt="0"/>
      <dgm:spPr/>
    </dgm:pt>
    <dgm:pt modelId="{A2429EAD-A9D7-47EA-8682-149FDF12BC2E}" type="pres">
      <dgm:prSet presAssocID="{43EB8FFB-0B70-40B0-B243-A0D1443F6AB8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26AF5A4A-BD81-471B-A7AD-1865D0C828D2}" type="pres">
      <dgm:prSet presAssocID="{43EB8FFB-0B70-40B0-B243-A0D1443F6AB8}" presName="parentText" presStyleLbl="node1" presStyleIdx="1" presStyleCnt="3" custScaleX="10545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AF4CB95-B8EF-461F-BBE0-0EE07C7C1277}" type="pres">
      <dgm:prSet presAssocID="{43EB8FFB-0B70-40B0-B243-A0D1443F6AB8}" presName="negativeSpace" presStyleCnt="0"/>
      <dgm:spPr/>
    </dgm:pt>
    <dgm:pt modelId="{2EECB877-FD2C-4304-AA7B-D78D350B8246}" type="pres">
      <dgm:prSet presAssocID="{43EB8FFB-0B70-40B0-B243-A0D1443F6AB8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FD072A-D269-47B6-84EE-A290EE104A64}" type="pres">
      <dgm:prSet presAssocID="{E0D31E42-17E2-4A9C-B020-642DBD8939FC}" presName="spaceBetweenRectangles" presStyleCnt="0"/>
      <dgm:spPr/>
    </dgm:pt>
    <dgm:pt modelId="{E73A69E1-9183-4936-877A-9354C251469E}" type="pres">
      <dgm:prSet presAssocID="{AB19E14D-1EB9-48CD-A4B9-B1E99D262D16}" presName="parentLin" presStyleCnt="0"/>
      <dgm:spPr/>
    </dgm:pt>
    <dgm:pt modelId="{18BC1529-3A13-4BE9-9EF5-FF2232C67992}" type="pres">
      <dgm:prSet presAssocID="{AB19E14D-1EB9-48CD-A4B9-B1E99D262D16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C00FE1BC-76E1-48BA-B8FE-1FE38F16F6CB}" type="pres">
      <dgm:prSet presAssocID="{AB19E14D-1EB9-48CD-A4B9-B1E99D262D16}" presName="parentText" presStyleLbl="node1" presStyleIdx="2" presStyleCnt="3" custScaleX="105456" custScaleY="14687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903449B-1EB1-407D-B6F0-B3C93A1486FE}" type="pres">
      <dgm:prSet presAssocID="{AB19E14D-1EB9-48CD-A4B9-B1E99D262D16}" presName="negativeSpace" presStyleCnt="0"/>
      <dgm:spPr/>
    </dgm:pt>
    <dgm:pt modelId="{302C2D47-6F14-4400-8889-EFBC077D9648}" type="pres">
      <dgm:prSet presAssocID="{AB19E14D-1EB9-48CD-A4B9-B1E99D262D16}" presName="childText" presStyleLbl="conFgAcc1" presStyleIdx="2" presStyleCnt="3">
        <dgm:presLayoutVars>
          <dgm:bulletEnabled val="1"/>
        </dgm:presLayoutVars>
      </dgm:prSet>
      <dgm:spPr>
        <a:solidFill>
          <a:srgbClr val="FFFFCC">
            <a:alpha val="90000"/>
          </a:srgbClr>
        </a:solidFill>
      </dgm:spPr>
    </dgm:pt>
  </dgm:ptLst>
  <dgm:cxnLst>
    <dgm:cxn modelId="{BB2C8AF9-8CB7-47CA-9F8C-5B03E8805FDB}" srcId="{6CDB1294-00F7-4C58-9B4F-FC0B1E56C7CE}" destId="{1B34DA5B-3B57-4377-9C29-C23936944603}" srcOrd="0" destOrd="0" parTransId="{02EE81BA-4663-4567-A74D-A607F5D1C808}" sibTransId="{59CC5FB7-1019-4C16-8ED8-A7086918319C}"/>
    <dgm:cxn modelId="{F8DBB2C3-6950-4069-83E3-0D9CD0ED7753}" type="presOf" srcId="{43EB8FFB-0B70-40B0-B243-A0D1443F6AB8}" destId="{A2429EAD-A9D7-47EA-8682-149FDF12BC2E}" srcOrd="0" destOrd="0" presId="urn:microsoft.com/office/officeart/2005/8/layout/list1"/>
    <dgm:cxn modelId="{5CF9ED56-71BC-4E98-A099-8D1043119147}" type="presOf" srcId="{70AD11E2-9D9E-4B89-91CA-D17CD72F7734}" destId="{7AC3B50A-B546-423E-A2F9-9A7ABB4255CA}" srcOrd="0" destOrd="1" presId="urn:microsoft.com/office/officeart/2005/8/layout/list1"/>
    <dgm:cxn modelId="{E2FABC0D-291A-430C-A52E-D53AFBAE8029}" srcId="{097C532D-EEC4-4F2D-8F63-7CFE3C18397E}" destId="{6CDB1294-00F7-4C58-9B4F-FC0B1E56C7CE}" srcOrd="0" destOrd="0" parTransId="{BCA5A7CC-ECD7-4317-9227-8F434D46D815}" sibTransId="{EBFE13F9-EC81-4CAA-8E74-8485D6EEF357}"/>
    <dgm:cxn modelId="{16FFBCC3-C86B-4682-AF97-22CFD373E3F6}" srcId="{6CDB1294-00F7-4C58-9B4F-FC0B1E56C7CE}" destId="{70AD11E2-9D9E-4B89-91CA-D17CD72F7734}" srcOrd="1" destOrd="0" parTransId="{473A347F-1D9C-44BC-AB60-D15470054696}" sibTransId="{12CEBB48-49D0-4C24-9654-DE23476B955D}"/>
    <dgm:cxn modelId="{AE47A61C-A503-4882-B37C-BC761DB09A5E}" srcId="{097C532D-EEC4-4F2D-8F63-7CFE3C18397E}" destId="{43EB8FFB-0B70-40B0-B243-A0D1443F6AB8}" srcOrd="1" destOrd="0" parTransId="{2C9D326C-C81C-422D-87E4-2F503D36E79C}" sibTransId="{E0D31E42-17E2-4A9C-B020-642DBD8939FC}"/>
    <dgm:cxn modelId="{D79A8A80-F005-4B96-9B20-C77C19660E9D}" type="presOf" srcId="{AB19E14D-1EB9-48CD-A4B9-B1E99D262D16}" destId="{18BC1529-3A13-4BE9-9EF5-FF2232C67992}" srcOrd="0" destOrd="0" presId="urn:microsoft.com/office/officeart/2005/8/layout/list1"/>
    <dgm:cxn modelId="{DD8F2EA7-4886-4506-A4B0-E20DC3AE361E}" srcId="{43EB8FFB-0B70-40B0-B243-A0D1443F6AB8}" destId="{ABAC195B-E3D2-4695-883D-9D1D7832A655}" srcOrd="0" destOrd="0" parTransId="{45CDAA6B-257D-48CE-ADA4-E2F8B38ED052}" sibTransId="{B323E06D-8729-49DA-A5AD-830EAD5678B4}"/>
    <dgm:cxn modelId="{4940BEE2-1BBC-4A0F-9A1C-9FBE6A288FB0}" type="presOf" srcId="{097C532D-EEC4-4F2D-8F63-7CFE3C18397E}" destId="{074B976A-9AF5-4463-9FCD-91BEA9CC3447}" srcOrd="0" destOrd="0" presId="urn:microsoft.com/office/officeart/2005/8/layout/list1"/>
    <dgm:cxn modelId="{C360E939-D53F-4842-AED4-28BA74BA2C84}" type="presOf" srcId="{AB19E14D-1EB9-48CD-A4B9-B1E99D262D16}" destId="{C00FE1BC-76E1-48BA-B8FE-1FE38F16F6CB}" srcOrd="1" destOrd="0" presId="urn:microsoft.com/office/officeart/2005/8/layout/list1"/>
    <dgm:cxn modelId="{CC8F7020-698B-4FEC-9CC7-BEF67A686194}" type="presOf" srcId="{ABAC195B-E3D2-4695-883D-9D1D7832A655}" destId="{2EECB877-FD2C-4304-AA7B-D78D350B8246}" srcOrd="0" destOrd="0" presId="urn:microsoft.com/office/officeart/2005/8/layout/list1"/>
    <dgm:cxn modelId="{5C1EBDDB-8487-4E3F-A9E4-FBE240A7F07B}" type="presOf" srcId="{1B34DA5B-3B57-4377-9C29-C23936944603}" destId="{7AC3B50A-B546-423E-A2F9-9A7ABB4255CA}" srcOrd="0" destOrd="0" presId="urn:microsoft.com/office/officeart/2005/8/layout/list1"/>
    <dgm:cxn modelId="{82983D10-67B6-48D9-BAD0-5A4468CA542B}" type="presOf" srcId="{6CDB1294-00F7-4C58-9B4F-FC0B1E56C7CE}" destId="{65B94838-2A26-49A8-90EF-7A0DF3A12917}" srcOrd="1" destOrd="0" presId="urn:microsoft.com/office/officeart/2005/8/layout/list1"/>
    <dgm:cxn modelId="{74AE951F-20E7-4C4D-B277-B049F771E59B}" srcId="{097C532D-EEC4-4F2D-8F63-7CFE3C18397E}" destId="{AB19E14D-1EB9-48CD-A4B9-B1E99D262D16}" srcOrd="2" destOrd="0" parTransId="{F8661851-8E39-4AAB-BBE2-7E7290363BDE}" sibTransId="{2EE4CBED-4DF6-41CD-BBB9-33501779334F}"/>
    <dgm:cxn modelId="{B2838991-29CF-4EE6-9DE1-BB01D78B266C}" type="presOf" srcId="{6CDB1294-00F7-4C58-9B4F-FC0B1E56C7CE}" destId="{E3C7EB89-7D03-4E74-98C6-6AA121F80376}" srcOrd="0" destOrd="0" presId="urn:microsoft.com/office/officeart/2005/8/layout/list1"/>
    <dgm:cxn modelId="{E4B4028E-E56A-4676-B9CD-C9A54721C155}" type="presOf" srcId="{43EB8FFB-0B70-40B0-B243-A0D1443F6AB8}" destId="{26AF5A4A-BD81-471B-A7AD-1865D0C828D2}" srcOrd="1" destOrd="0" presId="urn:microsoft.com/office/officeart/2005/8/layout/list1"/>
    <dgm:cxn modelId="{DED6D470-5E1D-4589-831B-22BA6D68AFCF}" type="presParOf" srcId="{074B976A-9AF5-4463-9FCD-91BEA9CC3447}" destId="{3D3E364E-1F5B-4C6A-AA4F-49DEFE377E1D}" srcOrd="0" destOrd="0" presId="urn:microsoft.com/office/officeart/2005/8/layout/list1"/>
    <dgm:cxn modelId="{205E488A-B077-4FFE-9632-64D8362CA965}" type="presParOf" srcId="{3D3E364E-1F5B-4C6A-AA4F-49DEFE377E1D}" destId="{E3C7EB89-7D03-4E74-98C6-6AA121F80376}" srcOrd="0" destOrd="0" presId="urn:microsoft.com/office/officeart/2005/8/layout/list1"/>
    <dgm:cxn modelId="{CC6A8311-BAF9-4B44-9DEA-ABD56CB45905}" type="presParOf" srcId="{3D3E364E-1F5B-4C6A-AA4F-49DEFE377E1D}" destId="{65B94838-2A26-49A8-90EF-7A0DF3A12917}" srcOrd="1" destOrd="0" presId="urn:microsoft.com/office/officeart/2005/8/layout/list1"/>
    <dgm:cxn modelId="{5B10B8DB-BE1B-4E21-8821-AD13A8CA4321}" type="presParOf" srcId="{074B976A-9AF5-4463-9FCD-91BEA9CC3447}" destId="{A63863EC-81A5-4298-A427-CEDEA054D78A}" srcOrd="1" destOrd="0" presId="urn:microsoft.com/office/officeart/2005/8/layout/list1"/>
    <dgm:cxn modelId="{94AA8E0B-8387-4790-BF06-C2C7083CF7AE}" type="presParOf" srcId="{074B976A-9AF5-4463-9FCD-91BEA9CC3447}" destId="{7AC3B50A-B546-423E-A2F9-9A7ABB4255CA}" srcOrd="2" destOrd="0" presId="urn:microsoft.com/office/officeart/2005/8/layout/list1"/>
    <dgm:cxn modelId="{E23F9CE7-D96D-4264-9871-8A1DC74CA6E6}" type="presParOf" srcId="{074B976A-9AF5-4463-9FCD-91BEA9CC3447}" destId="{14B3DADA-3330-4583-AA1E-E684963B70BE}" srcOrd="3" destOrd="0" presId="urn:microsoft.com/office/officeart/2005/8/layout/list1"/>
    <dgm:cxn modelId="{477B595F-937C-46FF-B47F-7B59BBF5FC83}" type="presParOf" srcId="{074B976A-9AF5-4463-9FCD-91BEA9CC3447}" destId="{DF5888E1-C4CF-46D4-A3D6-67531BC77142}" srcOrd="4" destOrd="0" presId="urn:microsoft.com/office/officeart/2005/8/layout/list1"/>
    <dgm:cxn modelId="{466D89FD-D968-4C7E-9722-776FBC6FEF78}" type="presParOf" srcId="{DF5888E1-C4CF-46D4-A3D6-67531BC77142}" destId="{A2429EAD-A9D7-47EA-8682-149FDF12BC2E}" srcOrd="0" destOrd="0" presId="urn:microsoft.com/office/officeart/2005/8/layout/list1"/>
    <dgm:cxn modelId="{AA5263AA-F9DD-497C-AB04-24ABCA9FE14F}" type="presParOf" srcId="{DF5888E1-C4CF-46D4-A3D6-67531BC77142}" destId="{26AF5A4A-BD81-471B-A7AD-1865D0C828D2}" srcOrd="1" destOrd="0" presId="urn:microsoft.com/office/officeart/2005/8/layout/list1"/>
    <dgm:cxn modelId="{A796EC4C-7C21-47BC-A719-188E2F972579}" type="presParOf" srcId="{074B976A-9AF5-4463-9FCD-91BEA9CC3447}" destId="{DAF4CB95-B8EF-461F-BBE0-0EE07C7C1277}" srcOrd="5" destOrd="0" presId="urn:microsoft.com/office/officeart/2005/8/layout/list1"/>
    <dgm:cxn modelId="{BF100DA8-EF84-4617-BE82-6BBD676889F2}" type="presParOf" srcId="{074B976A-9AF5-4463-9FCD-91BEA9CC3447}" destId="{2EECB877-FD2C-4304-AA7B-D78D350B8246}" srcOrd="6" destOrd="0" presId="urn:microsoft.com/office/officeart/2005/8/layout/list1"/>
    <dgm:cxn modelId="{AAE264E5-C17C-436B-942A-80C27FF4AD38}" type="presParOf" srcId="{074B976A-9AF5-4463-9FCD-91BEA9CC3447}" destId="{E0FD072A-D269-47B6-84EE-A290EE104A64}" srcOrd="7" destOrd="0" presId="urn:microsoft.com/office/officeart/2005/8/layout/list1"/>
    <dgm:cxn modelId="{8BDD04C2-628C-45D9-A65B-6CEB89F229FA}" type="presParOf" srcId="{074B976A-9AF5-4463-9FCD-91BEA9CC3447}" destId="{E73A69E1-9183-4936-877A-9354C251469E}" srcOrd="8" destOrd="0" presId="urn:microsoft.com/office/officeart/2005/8/layout/list1"/>
    <dgm:cxn modelId="{6F10421D-117E-4363-8DF3-10885F5A3683}" type="presParOf" srcId="{E73A69E1-9183-4936-877A-9354C251469E}" destId="{18BC1529-3A13-4BE9-9EF5-FF2232C67992}" srcOrd="0" destOrd="0" presId="urn:microsoft.com/office/officeart/2005/8/layout/list1"/>
    <dgm:cxn modelId="{D50192A1-588C-4695-9DB3-CF960EA4E04B}" type="presParOf" srcId="{E73A69E1-9183-4936-877A-9354C251469E}" destId="{C00FE1BC-76E1-48BA-B8FE-1FE38F16F6CB}" srcOrd="1" destOrd="0" presId="urn:microsoft.com/office/officeart/2005/8/layout/list1"/>
    <dgm:cxn modelId="{DF79A3C1-4CD3-463B-B058-E2F98528D794}" type="presParOf" srcId="{074B976A-9AF5-4463-9FCD-91BEA9CC3447}" destId="{3903449B-1EB1-407D-B6F0-B3C93A1486FE}" srcOrd="9" destOrd="0" presId="urn:microsoft.com/office/officeart/2005/8/layout/list1"/>
    <dgm:cxn modelId="{B2881996-B118-48F9-9C99-3C7B14A10DF1}" type="presParOf" srcId="{074B976A-9AF5-4463-9FCD-91BEA9CC3447}" destId="{302C2D47-6F14-4400-8889-EFBC077D9648}" srcOrd="10" destOrd="0" presId="urn:microsoft.com/office/officeart/2005/8/layout/list1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AC3B50A-B546-423E-A2F9-9A7ABB4255CA}">
      <dsp:nvSpPr>
        <dsp:cNvPr id="0" name=""/>
        <dsp:cNvSpPr/>
      </dsp:nvSpPr>
      <dsp:spPr>
        <a:xfrm>
          <a:off x="0" y="323619"/>
          <a:ext cx="8229600" cy="1732500"/>
        </a:xfrm>
        <a:prstGeom prst="rect">
          <a:avLst/>
        </a:prstGeom>
        <a:solidFill>
          <a:srgbClr val="FFFFCC">
            <a:alpha val="89804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38708" tIns="416560" rIns="638708" bIns="170688" numCol="1" spcCol="1270" anchor="t" anchorCtr="0">
          <a:noAutofit/>
        </a:bodyPr>
        <a:lstStyle/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400" b="1" kern="1200" dirty="0" smtClean="0"/>
            <a:t>熟练程度：熟练掌握</a:t>
          </a:r>
          <a:endParaRPr lang="en-US" sz="2400" b="1" kern="1200" dirty="0"/>
        </a:p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400" b="1" kern="1200" dirty="0" smtClean="0"/>
            <a:t>技能描述：</a:t>
          </a:r>
          <a:r>
            <a:rPr lang="en-US" sz="2400" b="1" kern="1200" dirty="0" smtClean="0"/>
            <a:t>Visual Basic</a:t>
          </a:r>
          <a:r>
            <a:rPr lang="zh-CN" sz="2400" b="1" kern="1200" dirty="0" smtClean="0"/>
            <a:t>、</a:t>
          </a:r>
          <a:r>
            <a:rPr lang="en-US" sz="2400" b="1" kern="1200" dirty="0" smtClean="0"/>
            <a:t>JAVA</a:t>
          </a:r>
          <a:r>
            <a:rPr lang="zh-CN" sz="2400" b="1" kern="1200" dirty="0" smtClean="0"/>
            <a:t>、</a:t>
          </a:r>
          <a:r>
            <a:rPr lang="en-US" sz="2400" b="1" kern="1200" dirty="0" smtClean="0"/>
            <a:t>SQL Server</a:t>
          </a:r>
          <a:r>
            <a:rPr lang="zh-CN" sz="2400" b="1" kern="1200" dirty="0" smtClean="0"/>
            <a:t>、</a:t>
          </a:r>
          <a:r>
            <a:rPr lang="en-US" sz="2400" b="1" kern="1200" dirty="0" smtClean="0"/>
            <a:t>VBScript</a:t>
          </a:r>
          <a:r>
            <a:rPr lang="zh-CN" sz="2400" b="1" kern="1200" dirty="0" smtClean="0"/>
            <a:t>等语言。</a:t>
          </a:r>
          <a:endParaRPr lang="en-US" sz="2400" b="1" kern="1200" dirty="0"/>
        </a:p>
      </dsp:txBody>
      <dsp:txXfrm>
        <a:off x="0" y="323619"/>
        <a:ext cx="8229600" cy="1732500"/>
      </dsp:txXfrm>
    </dsp:sp>
    <dsp:sp modelId="{65B94838-2A26-49A8-90EF-7A0DF3A12917}">
      <dsp:nvSpPr>
        <dsp:cNvPr id="0" name=""/>
        <dsp:cNvSpPr/>
      </dsp:nvSpPr>
      <dsp:spPr>
        <a:xfrm>
          <a:off x="411480" y="28419"/>
          <a:ext cx="6075082" cy="590400"/>
        </a:xfrm>
        <a:prstGeom prst="roundRect">
          <a:avLst/>
        </a:prstGeom>
        <a:solidFill>
          <a:srgbClr val="3BA73B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400" b="1" kern="1200" dirty="0" smtClean="0"/>
            <a:t>技能名称：编程语言</a:t>
          </a:r>
          <a:endParaRPr lang="en-US" sz="2400" b="1" kern="1200" dirty="0"/>
        </a:p>
      </dsp:txBody>
      <dsp:txXfrm>
        <a:off x="411480" y="28419"/>
        <a:ext cx="6075082" cy="590400"/>
      </dsp:txXfrm>
    </dsp:sp>
    <dsp:sp modelId="{2EECB877-FD2C-4304-AA7B-D78D350B8246}">
      <dsp:nvSpPr>
        <dsp:cNvPr id="0" name=""/>
        <dsp:cNvSpPr/>
      </dsp:nvSpPr>
      <dsp:spPr>
        <a:xfrm>
          <a:off x="0" y="2459319"/>
          <a:ext cx="8229600" cy="945000"/>
        </a:xfrm>
        <a:prstGeom prst="rect">
          <a:avLst/>
        </a:prstGeom>
        <a:solidFill>
          <a:srgbClr val="FFFFCC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38708" tIns="416560" rIns="638708" bIns="170688" numCol="1" spcCol="1270" anchor="t" anchorCtr="0">
          <a:noAutofit/>
        </a:bodyPr>
        <a:lstStyle/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400" b="1" kern="1200" dirty="0" smtClean="0"/>
            <a:t>熟练程度：熟练操作</a:t>
          </a:r>
          <a:endParaRPr lang="en-US" sz="2400" b="1" kern="1200" dirty="0"/>
        </a:p>
      </dsp:txBody>
      <dsp:txXfrm>
        <a:off x="0" y="2459319"/>
        <a:ext cx="8229600" cy="945000"/>
      </dsp:txXfrm>
    </dsp:sp>
    <dsp:sp modelId="{26AF5A4A-BD81-471B-A7AD-1865D0C828D2}">
      <dsp:nvSpPr>
        <dsp:cNvPr id="0" name=""/>
        <dsp:cNvSpPr/>
      </dsp:nvSpPr>
      <dsp:spPr>
        <a:xfrm>
          <a:off x="411480" y="2164119"/>
          <a:ext cx="6075082" cy="5904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400" b="1" kern="1200" dirty="0" smtClean="0"/>
            <a:t>技能名称：计算机软、硬件，计算机操作</a:t>
          </a:r>
          <a:endParaRPr lang="en-US" sz="2400" b="1" kern="1200" dirty="0"/>
        </a:p>
      </dsp:txBody>
      <dsp:txXfrm>
        <a:off x="411480" y="2164119"/>
        <a:ext cx="6075082" cy="590400"/>
      </dsp:txXfrm>
    </dsp:sp>
    <dsp:sp modelId="{302C2D47-6F14-4400-8889-EFBC077D9648}">
      <dsp:nvSpPr>
        <dsp:cNvPr id="0" name=""/>
        <dsp:cNvSpPr/>
      </dsp:nvSpPr>
      <dsp:spPr>
        <a:xfrm>
          <a:off x="0" y="4084257"/>
          <a:ext cx="8229600" cy="504000"/>
        </a:xfrm>
        <a:prstGeom prst="rect">
          <a:avLst/>
        </a:prstGeom>
        <a:solidFill>
          <a:srgbClr val="FFFFCC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00FE1BC-76E1-48BA-B8FE-1FE38F16F6CB}">
      <dsp:nvSpPr>
        <dsp:cNvPr id="0" name=""/>
        <dsp:cNvSpPr/>
      </dsp:nvSpPr>
      <dsp:spPr>
        <a:xfrm>
          <a:off x="411480" y="3512319"/>
          <a:ext cx="6075024" cy="867138"/>
        </a:xfrm>
        <a:prstGeom prst="roundRect">
          <a:avLst/>
        </a:prstGeom>
        <a:solidFill>
          <a:srgbClr val="FF99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400" b="1" kern="1200" dirty="0" smtClean="0"/>
            <a:t>其他技能：擅长</a:t>
          </a:r>
          <a:r>
            <a:rPr lang="en-US" sz="2400" b="1" kern="1200" dirty="0" smtClean="0"/>
            <a:t>Dreamweaver</a:t>
          </a:r>
          <a:r>
            <a:rPr lang="zh-CN" sz="2400" b="1" kern="1200" dirty="0" smtClean="0"/>
            <a:t>、</a:t>
          </a:r>
          <a:r>
            <a:rPr lang="en-US" sz="2400" b="1" kern="1200" dirty="0" smtClean="0"/>
            <a:t>Flash</a:t>
          </a:r>
          <a:r>
            <a:rPr lang="zh-CN" sz="2400" b="1" kern="1200" dirty="0" smtClean="0"/>
            <a:t>、</a:t>
          </a:r>
          <a:r>
            <a:rPr lang="en-US" sz="2400" b="1" kern="1200" dirty="0" smtClean="0"/>
            <a:t>Photoshop</a:t>
          </a:r>
          <a:r>
            <a:rPr lang="zh-CN" sz="2400" b="1" kern="1200" dirty="0" smtClean="0"/>
            <a:t>等软件搞网页制作。</a:t>
          </a:r>
          <a:endParaRPr lang="zh-CN" sz="2400" b="1" kern="1200" dirty="0"/>
        </a:p>
      </dsp:txBody>
      <dsp:txXfrm>
        <a:off x="411480" y="3512319"/>
        <a:ext cx="6075024" cy="8671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6603B0-8E7C-4E8E-883A-BDD50709A26E}" type="datetimeFigureOut">
              <a:rPr lang="zh-CN" altLang="en-US" smtClean="0"/>
              <a:pPr/>
              <a:t>2010/10/21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ADB809-44BE-4DE7-A6C1-6E0AA05717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5" name="Picture 9" descr="e686f5f5917143f8f3d3853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916238" cy="3933825"/>
          </a:xfrm>
          <a:prstGeom prst="rect">
            <a:avLst/>
          </a:prstGeom>
          <a:noFill/>
        </p:spPr>
      </p:pic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59113" y="1022350"/>
            <a:ext cx="5397500" cy="1470025"/>
          </a:xfrm>
        </p:spPr>
        <p:txBody>
          <a:bodyPr/>
          <a:lstStyle>
            <a:lvl1pPr>
              <a:defRPr sz="4400" b="1" cap="all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pic>
        <p:nvPicPr>
          <p:cNvPr id="9237" name="Picture 21" descr="e686f5f5917143f8f3d3853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6238" y="3168650"/>
            <a:ext cx="2835275" cy="3689350"/>
          </a:xfrm>
          <a:prstGeom prst="rect">
            <a:avLst/>
          </a:prstGeom>
          <a:noFill/>
        </p:spPr>
      </p:pic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0" y="3168650"/>
            <a:ext cx="9144000" cy="765175"/>
            <a:chOff x="0" y="0"/>
            <a:chExt cx="5760" cy="482"/>
          </a:xfrm>
        </p:grpSpPr>
        <p:sp>
          <p:nvSpPr>
            <p:cNvPr id="9241" name="Rectangle 25"/>
            <p:cNvSpPr>
              <a:spLocks noChangeArrowheads="1"/>
            </p:cNvSpPr>
            <p:nvPr userDrawn="1"/>
          </p:nvSpPr>
          <p:spPr bwMode="auto">
            <a:xfrm>
              <a:off x="0" y="0"/>
              <a:ext cx="5760" cy="482"/>
            </a:xfrm>
            <a:prstGeom prst="rect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42" name="Rectangle 26"/>
            <p:cNvSpPr>
              <a:spLocks noChangeArrowheads="1"/>
            </p:cNvSpPr>
            <p:nvPr userDrawn="1"/>
          </p:nvSpPr>
          <p:spPr bwMode="auto">
            <a:xfrm>
              <a:off x="0" y="164"/>
              <a:ext cx="5760" cy="182"/>
            </a:xfrm>
            <a:prstGeom prst="rect">
              <a:avLst/>
            </a:prstGeom>
            <a:solidFill>
              <a:schemeClr val="bg1">
                <a:alpha val="60001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43" name="Rectangle 27"/>
            <p:cNvSpPr>
              <a:spLocks noChangeArrowheads="1"/>
            </p:cNvSpPr>
            <p:nvPr userDrawn="1"/>
          </p:nvSpPr>
          <p:spPr bwMode="auto">
            <a:xfrm>
              <a:off x="0" y="255"/>
              <a:ext cx="5760" cy="182"/>
            </a:xfrm>
            <a:prstGeom prst="rect">
              <a:avLst/>
            </a:prstGeom>
            <a:solidFill>
              <a:schemeClr val="bg1">
                <a:alpha val="31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9245" name="Rectangle 29"/>
          <p:cNvSpPr>
            <a:spLocks noChangeArrowheads="1"/>
          </p:cNvSpPr>
          <p:nvPr/>
        </p:nvSpPr>
        <p:spPr bwMode="auto">
          <a:xfrm>
            <a:off x="0" y="3933825"/>
            <a:ext cx="2916238" cy="29241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867400" y="3947887"/>
            <a:ext cx="3097213" cy="1233714"/>
          </a:xfrm>
        </p:spPr>
        <p:txBody>
          <a:bodyPr anchor="ctr"/>
          <a:lstStyle>
            <a:lvl1pPr marL="0" indent="0" algn="ctr">
              <a:buFontTx/>
              <a:buNone/>
              <a:defRPr sz="3200" b="1">
                <a:solidFill>
                  <a:srgbClr val="3BA7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5715008" y="214290"/>
            <a:ext cx="2714644" cy="46166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个人简历制作示例</a:t>
            </a:r>
            <a:endParaRPr lang="zh-CN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3200" b="1"/>
            </a:lvl1pPr>
          </a:lstStyle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261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261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2686" y="275771"/>
            <a:ext cx="8229600" cy="103051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494971"/>
            <a:ext cx="8229600" cy="4631192"/>
          </a:xfrm>
        </p:spPr>
        <p:txBody>
          <a:bodyPr/>
          <a:lstStyle/>
          <a:p>
            <a:r>
              <a:rPr lang="zh-CN" altLang="en-US" smtClean="0"/>
              <a:t>单击图标添加表格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9486"/>
            <a:ext cx="8229600" cy="461667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32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38600" cy="4602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538514"/>
            <a:ext cx="4038600" cy="458764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990374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554513"/>
            <a:ext cx="4040188" cy="357164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100488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540000"/>
            <a:ext cx="4041775" cy="35861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345543" cy="1962150"/>
          </a:xfrm>
        </p:spPr>
        <p:txBody>
          <a:bodyPr anchor="b"/>
          <a:lstStyle>
            <a:lvl1pPr algn="l">
              <a:defRPr sz="4400" b="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62400" y="273050"/>
            <a:ext cx="4724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235200"/>
            <a:ext cx="3360057" cy="389096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3200" b="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gi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DSPD3736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5921375"/>
            <a:ext cx="3348038" cy="963613"/>
          </a:xfrm>
          <a:prstGeom prst="rect">
            <a:avLst/>
          </a:prstGeom>
          <a:noFill/>
        </p:spPr>
      </p:pic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2555875" y="5516563"/>
            <a:ext cx="863600" cy="1343025"/>
          </a:xfrm>
          <a:prstGeom prst="rect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260350"/>
            <a:ext cx="9144000" cy="288925"/>
          </a:xfrm>
          <a:prstGeom prst="rect">
            <a:avLst/>
          </a:prstGeom>
          <a:solidFill>
            <a:schemeClr val="bg1">
              <a:alpha val="60001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404813"/>
            <a:ext cx="9144000" cy="288925"/>
          </a:xfrm>
          <a:prstGeom prst="rect">
            <a:avLst/>
          </a:prstGeom>
          <a:solidFill>
            <a:schemeClr val="bg1">
              <a:alpha val="31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32228"/>
            <a:ext cx="8229600" cy="1103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9485"/>
            <a:ext cx="8229600" cy="4616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3200" b="1"/>
            </a:lvl1pPr>
          </a:lstStyle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cap="all" spc="0">
          <a:ln w="9000" cmpd="sng">
            <a:solidFill>
              <a:srgbClr val="3BA73B"/>
            </a:solidFill>
            <a:prstDash val="solid"/>
          </a:ln>
          <a:solidFill>
            <a:srgbClr val="3BA73B"/>
          </a:solidFill>
          <a:effectLst>
            <a:reflection blurRad="12700" stA="28000" endPos="45000" dist="1000" dir="5400000" sy="-100000" algn="bl" rotWithShape="0"/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华文细黑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华文细黑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华文细黑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华文细黑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华文细黑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华文细黑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华文细黑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华文细黑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Tx/>
        <a:buBlip>
          <a:blip r:embed="rId15"/>
        </a:buBlip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3BA73B"/>
        </a:buClr>
        <a:buSzPct val="95000"/>
        <a:buFont typeface="Wingdings" pitchFamily="2" charset="2"/>
        <a:buChar char="Ø"/>
        <a:defRPr sz="2800" b="1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优</a:t>
            </a:r>
            <a:r>
              <a:rPr lang="zh-CN" altLang="en-US" dirty="0" smtClean="0"/>
              <a:t>优</a:t>
            </a:r>
            <a:r>
              <a:rPr lang="zh-CN" altLang="en-US" dirty="0" smtClean="0"/>
              <a:t>的</a:t>
            </a:r>
            <a:r>
              <a:rPr lang="zh-CN" altLang="en-US" dirty="0" smtClean="0"/>
              <a:t>个人简历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zh-CN" altLang="en-US" dirty="0" smtClean="0"/>
              <a:t>基本信息</a:t>
            </a:r>
            <a:endParaRPr lang="en-US" altLang="zh-CN" dirty="0" smtClean="0"/>
          </a:p>
          <a:p>
            <a:r>
              <a:rPr lang="zh-CN" altLang="en-US" dirty="0" smtClean="0"/>
              <a:t>我的目标</a:t>
            </a:r>
            <a:endParaRPr lang="en-US" altLang="zh-CN" dirty="0" smtClean="0"/>
          </a:p>
          <a:p>
            <a:r>
              <a:rPr lang="zh-CN" altLang="en-US" dirty="0" smtClean="0"/>
              <a:t>技能特长</a:t>
            </a:r>
            <a:endParaRPr lang="en-US" altLang="zh-CN" dirty="0" smtClean="0"/>
          </a:p>
          <a:p>
            <a:r>
              <a:rPr lang="zh-CN" altLang="en-US" dirty="0" smtClean="0"/>
              <a:t>社会实践</a:t>
            </a:r>
            <a:endParaRPr lang="en-US" altLang="zh-CN" dirty="0" smtClean="0"/>
          </a:p>
          <a:p>
            <a:r>
              <a:rPr lang="zh-CN" altLang="en-US" dirty="0" smtClean="0"/>
              <a:t>自我评价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4B857A5-E49B-4DCE-8138-720764340D9F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基本信息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姓名</a:t>
            </a:r>
            <a:r>
              <a:rPr lang="zh-CN" altLang="en-US" dirty="0" smtClean="0"/>
              <a:t>：优优</a:t>
            </a:r>
            <a:endParaRPr lang="en-US" altLang="zh-CN" dirty="0" smtClean="0"/>
          </a:p>
          <a:p>
            <a:r>
              <a:rPr lang="zh-CN" altLang="en-US" dirty="0" smtClean="0"/>
              <a:t>性别：女</a:t>
            </a:r>
            <a:endParaRPr lang="en-US" altLang="zh-CN" dirty="0" smtClean="0"/>
          </a:p>
          <a:p>
            <a:r>
              <a:rPr lang="zh-CN" altLang="en-US" dirty="0" smtClean="0"/>
              <a:t>生日：</a:t>
            </a:r>
            <a:r>
              <a:rPr lang="en-US" altLang="zh-CN" dirty="0" smtClean="0"/>
              <a:t>1988-12-16</a:t>
            </a:r>
          </a:p>
          <a:p>
            <a:r>
              <a:rPr lang="zh-CN" altLang="en-US" dirty="0" smtClean="0"/>
              <a:t>学校：重庆电子工程职业学院</a:t>
            </a:r>
            <a:endParaRPr lang="en-US" altLang="zh-CN" dirty="0" smtClean="0"/>
          </a:p>
          <a:p>
            <a:r>
              <a:rPr lang="zh-CN" altLang="en-US" dirty="0" smtClean="0"/>
              <a:t>专业：计算机应用</a:t>
            </a:r>
            <a:endParaRPr lang="en-US" altLang="zh-CN" dirty="0" smtClean="0"/>
          </a:p>
          <a:p>
            <a:r>
              <a:rPr lang="zh-CN" altLang="en-US" dirty="0" smtClean="0"/>
              <a:t>学历：专科</a:t>
            </a:r>
            <a:endParaRPr lang="en-US" altLang="zh-CN" dirty="0" smtClean="0"/>
          </a:p>
          <a:p>
            <a:r>
              <a:rPr lang="zh-CN" altLang="en-US" dirty="0" smtClean="0"/>
              <a:t>籍贯：江苏</a:t>
            </a:r>
            <a:r>
              <a:rPr lang="en-US" altLang="zh-CN" dirty="0" smtClean="0"/>
              <a:t>.</a:t>
            </a:r>
            <a:r>
              <a:rPr lang="zh-CN" altLang="en-US" dirty="0" smtClean="0"/>
              <a:t>南通</a:t>
            </a:r>
            <a:endParaRPr lang="en-US" altLang="zh-CN" dirty="0" smtClean="0"/>
          </a:p>
          <a:p>
            <a:r>
              <a:rPr lang="zh-CN" altLang="en-US" dirty="0" smtClean="0"/>
              <a:t>电话：</a:t>
            </a:r>
            <a:r>
              <a:rPr lang="en-US" altLang="zh-CN" dirty="0" smtClean="0"/>
              <a:t>13812345678</a:t>
            </a:r>
            <a:endParaRPr lang="zh-CN" altLang="en-US" dirty="0" smtClean="0"/>
          </a:p>
        </p:txBody>
      </p:sp>
      <p:pic>
        <p:nvPicPr>
          <p:cNvPr id="23" name="内容占位符 22" descr="book00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2570163"/>
            <a:ext cx="4038600" cy="2524125"/>
          </a:xfrm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857A5-E49B-4DCE-8138-720764340D9F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我的目标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一个孵化创造力的职位，需要团队的协作，我的目标是从事对执行力有纪律要求的职位。</a:t>
            </a:r>
            <a:endParaRPr lang="en-US" altLang="zh-CN" dirty="0" smtClean="0"/>
          </a:p>
          <a:p>
            <a:r>
              <a:rPr lang="zh-CN" altLang="en-US" dirty="0" smtClean="0"/>
              <a:t>例如：无线应用的开发等。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4B857A5-E49B-4DCE-8138-720764340D9F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技能特长</a:t>
            </a:r>
            <a:endParaRPr lang="zh-CN" altLang="en-US" dirty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</p:nvPr>
        </p:nvGraphicFramePr>
        <p:xfrm>
          <a:off x="457200" y="1509486"/>
          <a:ext cx="8229600" cy="46166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857A5-E49B-4DCE-8138-720764340D9F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29000" b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社会实践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714488"/>
            <a:ext cx="8229600" cy="3840171"/>
          </a:xfrm>
        </p:spPr>
        <p:txBody>
          <a:bodyPr/>
          <a:lstStyle/>
          <a:p>
            <a:r>
              <a:rPr lang="en-US" altLang="zh-CN" dirty="0" smtClean="0"/>
              <a:t>2008-2009</a:t>
            </a:r>
            <a:r>
              <a:rPr lang="zh-CN" altLang="en-US" dirty="0" smtClean="0"/>
              <a:t>暑期在南通中贸公司组建局域网、系统安装。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2009-2010</a:t>
            </a:r>
            <a:r>
              <a:rPr lang="zh-CN" altLang="en-US" dirty="0" smtClean="0"/>
              <a:t>苏州胜利无线电厂、苏州富士通公司见习实习。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857A5-E49B-4DCE-8138-720764340D9F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自我评价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有良好的组织、活动策划能力及团队精神。</a:t>
            </a:r>
            <a:endParaRPr lang="en-US" altLang="zh-CN" dirty="0" smtClean="0"/>
          </a:p>
          <a:p>
            <a:r>
              <a:rPr lang="zh-CN" altLang="en-US" dirty="0" smtClean="0"/>
              <a:t>有良好的沟通能力、讲解能力，能把自己的知识系统地介绍给对方。</a:t>
            </a:r>
            <a:endParaRPr lang="en-US" altLang="zh-CN" dirty="0" smtClean="0"/>
          </a:p>
          <a:p>
            <a:r>
              <a:rPr lang="zh-CN" altLang="en-US" dirty="0" smtClean="0"/>
              <a:t>我相信自己，能为公司创造不是最大而是更大的利润。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谢谢您阅读我的简历，真切的盼望您的回复！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857A5-E49B-4DCE-8138-720764340D9F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a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tea</Template>
  <TotalTime>281</TotalTime>
  <Words>225</Words>
  <Application>Microsoft Office PowerPoint</Application>
  <PresentationFormat>全屏显示(4:3)</PresentationFormat>
  <Paragraphs>41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tea</vt:lpstr>
      <vt:lpstr>优优的个人简历</vt:lpstr>
      <vt:lpstr>基本信息</vt:lpstr>
      <vt:lpstr>我的目标</vt:lpstr>
      <vt:lpstr>技能特长</vt:lpstr>
      <vt:lpstr>社会实践</vt:lpstr>
      <vt:lpstr>自我评价</vt:lpstr>
    </vt:vector>
  </TitlesOfParts>
  <Company>番茄花园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小八的个人简历</dc:title>
  <dc:creator>番茄花园</dc:creator>
  <cp:lastModifiedBy>段利文</cp:lastModifiedBy>
  <cp:revision>34</cp:revision>
  <dcterms:created xsi:type="dcterms:W3CDTF">2010-05-25T16:03:30Z</dcterms:created>
  <dcterms:modified xsi:type="dcterms:W3CDTF">2010-10-21T06:02:54Z</dcterms:modified>
</cp:coreProperties>
</file>