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/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B6082-196C-4877-939A-4774576350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53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905F7-041B-49FE-B3CF-326E042FEF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248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88B3D-CDFE-400D-BEB9-C1C5AF5EBB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919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6758E-B96F-45C0-8273-0E717D7D47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666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92CDA-5676-4ED7-9D39-763B2862E4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3577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8134D-0EFF-4264-A9DA-546F231514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609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050B0-2860-46F6-B94F-12E9FF96E6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029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67D9D-C461-4C73-820D-BBADD41D32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52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8C55B-F6F0-4B06-BF3C-31EA5045DA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093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/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33942-14A0-4A48-9C0B-D58D4580AF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202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6"/>
          <p:cNvGrpSpPr>
            <a:grpSpLocks/>
          </p:cNvGrpSpPr>
          <p:nvPr/>
        </p:nvGrpSpPr>
        <p:grpSpPr bwMode="auto">
          <a:xfrm>
            <a:off x="1581150" y="554038"/>
            <a:ext cx="7348538" cy="4741862"/>
            <a:chOff x="428596" y="553734"/>
            <a:chExt cx="7349244" cy="4741531"/>
          </a:xfrm>
        </p:grpSpPr>
        <p:sp>
          <p:nvSpPr>
            <p:cNvPr id="6" name="矩形 5"/>
            <p:cNvSpPr/>
            <p:nvPr/>
          </p:nvSpPr>
          <p:spPr>
            <a:xfrm rot="21480000">
              <a:off x="428596" y="580719"/>
              <a:ext cx="7339718" cy="4714546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1540000">
              <a:off x="438122" y="571195"/>
              <a:ext cx="7339718" cy="4714546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38122" y="553734"/>
              <a:ext cx="7339718" cy="4714546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/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237E3-D4AE-42A7-BA51-092B36BAD8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9525" y="6483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938" y="6483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DDD357F-4353-4C3E-8EE7-BC4ADEBAC3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83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4" r:id="rId9"/>
    <p:sldLayoutId id="2147483681" r:id="rId10"/>
    <p:sldLayoutId id="2147483682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ambria" pitchFamily="18" charset="0"/>
          <a:ea typeface="华文行楷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ambria" pitchFamily="18" charset="0"/>
          <a:ea typeface="华文行楷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ambria" pitchFamily="18" charset="0"/>
          <a:ea typeface="华文行楷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ambria" pitchFamily="18" charset="0"/>
          <a:ea typeface="华文行楷" pitchFamily="2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Cambria" pitchFamily="18" charset="0"/>
        <a:buChar char="+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100000"/>
        <a:buFont typeface="Cambria" pitchFamily="18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Ï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Calibri" pitchFamily="34" charset="0"/>
        <a:buChar char="÷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00000"/>
        <a:buFont typeface="Cambria" pitchFamily="18" charset="0"/>
        <a:buChar char="=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7200" dirty="0"/>
              <a:t>假日</a:t>
            </a:r>
            <a:r>
              <a:rPr lang="zh-CN" altLang="en-US" sz="7200" dirty="0" smtClean="0"/>
              <a:t>之</a:t>
            </a:r>
            <a:r>
              <a:rPr lang="zh-CN" altLang="en-US" sz="7200" dirty="0" smtClean="0"/>
              <a:t>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mtClean="0"/>
              <a:t>普吉岛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smtClean="0"/>
              <a:t>普吉岛是泰国最大的岛屿，印度洋上的一颗“明珠”，它的魅力首先来自于它那美丽的大海。</a:t>
            </a:r>
          </a:p>
          <a:p>
            <a:r>
              <a:rPr lang="zh-CN" altLang="en-US" sz="2800" smtClean="0"/>
              <a:t>这里的海滩类型非常丰富：有清净悠闲的海滩，有感觉豪华的、像是私人度假地的海滩，有海上体育运动盛行的海滩，还有夜晚娱乐活动丰富多彩的海滩。</a:t>
            </a:r>
          </a:p>
          <a:p>
            <a:r>
              <a:rPr lang="zh-CN" altLang="en-US" sz="2800" smtClean="0"/>
              <a:t>游客无论单身前往，还是结伴而行，都能在普吉玩得尽兴。 </a:t>
            </a:r>
            <a:br>
              <a:rPr lang="zh-CN" altLang="en-US" sz="2800" smtClean="0"/>
            </a:br>
            <a:endParaRPr lang="zh-CN" altLang="en-US" sz="280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mtClean="0"/>
              <a:t>塞班岛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smtClean="0"/>
              <a:t>塞班岛位于太平洋和菲律宾海之间。</a:t>
            </a:r>
          </a:p>
          <a:p>
            <a:r>
              <a:rPr lang="zh-CN" altLang="en-US" sz="2800" smtClean="0"/>
              <a:t>站在岛上的最高峰</a:t>
            </a:r>
            <a:r>
              <a:rPr lang="en-US" altLang="zh-CN" sz="2800" smtClean="0"/>
              <a:t>———</a:t>
            </a:r>
            <a:r>
              <a:rPr lang="zh-CN" altLang="en-US" sz="2800" smtClean="0"/>
              <a:t>塔泊超的山顶俯瞰全岛景色，在阳光的折射下，海水呈现淡绿、碧绿、深蓝、墨蓝等不同颜色。</a:t>
            </a:r>
          </a:p>
          <a:p>
            <a:r>
              <a:rPr lang="zh-CN" altLang="en-US" sz="2800" smtClean="0"/>
              <a:t>那深不可测的墨蓝，就是世界上最深的海沟</a:t>
            </a:r>
            <a:r>
              <a:rPr lang="en-US" altLang="zh-CN" sz="2800" smtClean="0"/>
              <a:t>———1</a:t>
            </a:r>
            <a:r>
              <a:rPr lang="zh-CN" altLang="en-US" sz="2800" smtClean="0"/>
              <a:t>万多米深的马里亚纳海沟。</a:t>
            </a:r>
            <a:r>
              <a:rPr lang="zh-CN" altLang="en-US" smtClean="0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行云流水">
    <a:dk1>
      <a:sysClr val="windowText" lastClr="000000"/>
    </a:dk1>
    <a:lt1>
      <a:sysClr val="window" lastClr="FFFFFF"/>
    </a:lt1>
    <a:dk2>
      <a:srgbClr val="411401"/>
    </a:dk2>
    <a:lt2>
      <a:srgbClr val="FFE6E6"/>
    </a:lt2>
    <a:accent1>
      <a:srgbClr val="A24A48"/>
    </a:accent1>
    <a:accent2>
      <a:srgbClr val="B2935C"/>
    </a:accent2>
    <a:accent3>
      <a:srgbClr val="6A9A9A"/>
    </a:accent3>
    <a:accent4>
      <a:srgbClr val="B2B787"/>
    </a:accent4>
    <a:accent5>
      <a:srgbClr val="91644B"/>
    </a:accent5>
    <a:accent6>
      <a:srgbClr val="654A76"/>
    </a:accent6>
    <a:hlink>
      <a:srgbClr val="00A800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108</TotalTime>
  <Words>158</Words>
  <Application>Microsoft Office PowerPoint</Application>
  <PresentationFormat>全屏显示(4:3)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行云流水</vt:lpstr>
      <vt:lpstr>假日之旅</vt:lpstr>
      <vt:lpstr>普吉岛</vt:lpstr>
      <vt:lpstr>塞班岛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13</cp:revision>
  <cp:lastPrinted>1601-01-01T00:00:00Z</cp:lastPrinted>
  <dcterms:created xsi:type="dcterms:W3CDTF">1601-01-01T00:00:00Z</dcterms:created>
  <dcterms:modified xsi:type="dcterms:W3CDTF">2014-12-17T14:32:05Z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