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8" r:id="rId11"/>
    <p:sldId id="269" r:id="rId12"/>
    <p:sldId id="270" r:id="rId13"/>
    <p:sldId id="271" r:id="rId14"/>
    <p:sldId id="273" r:id="rId15"/>
    <p:sldId id="274" r:id="rId16"/>
    <p:sldId id="277" r:id="rId17"/>
    <p:sldId id="278" r:id="rId18"/>
    <p:sldId id="279" r:id="rId19"/>
    <p:sldId id="280" r:id="rId20"/>
    <p:sldId id="281" r:id="rId21"/>
    <p:sldId id="282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14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E9CB29F-3B85-4281-AB3F-5458AD44E8C4}" type="doc">
      <dgm:prSet loTypeId="urn:microsoft.com/office/officeart/2005/8/layout/vList2" loCatId="list" qsTypeId="urn:microsoft.com/office/officeart/2005/8/quickstyle/simple4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285E8C56-A7BB-4EFC-B66F-42117F95AB18}">
      <dgm:prSet custT="1"/>
      <dgm:spPr/>
      <dgm:t>
        <a:bodyPr/>
        <a:lstStyle/>
        <a:p>
          <a:pPr algn="ctr" rtl="0"/>
          <a:r>
            <a:rPr lang="en-US" altLang="zh-CN" sz="4000" b="1" dirty="0" smtClean="0"/>
            <a:t>2.1.3</a:t>
          </a:r>
          <a:r>
            <a:rPr lang="zh-CN" altLang="en-US" sz="4000" b="1" dirty="0" smtClean="0"/>
            <a:t>石油</a:t>
          </a:r>
          <a:r>
            <a:rPr lang="zh-CN" sz="4000" b="1" dirty="0" smtClean="0"/>
            <a:t>代</a:t>
          </a:r>
          <a:r>
            <a:rPr lang="zh-CN" altLang="en-US" sz="4000" b="1" dirty="0" smtClean="0"/>
            <a:t>用</a:t>
          </a:r>
          <a:r>
            <a:rPr lang="zh-CN" sz="4000" b="1" dirty="0" smtClean="0"/>
            <a:t>燃料 </a:t>
          </a:r>
          <a:endParaRPr lang="zh-CN" sz="4000" dirty="0"/>
        </a:p>
      </dgm:t>
    </dgm:pt>
    <dgm:pt modelId="{38A4AEBB-3ECC-4988-A33F-99E05BCB430D}" type="parTrans" cxnId="{63B2C9EE-F6D9-4733-BBC8-C47A536B860F}">
      <dgm:prSet/>
      <dgm:spPr/>
      <dgm:t>
        <a:bodyPr/>
        <a:lstStyle/>
        <a:p>
          <a:endParaRPr lang="zh-CN" altLang="en-US"/>
        </a:p>
      </dgm:t>
    </dgm:pt>
    <dgm:pt modelId="{8EA848CE-23AA-456F-B45F-3D1D302AEC6D}" type="sibTrans" cxnId="{63B2C9EE-F6D9-4733-BBC8-C47A536B860F}">
      <dgm:prSet/>
      <dgm:spPr/>
      <dgm:t>
        <a:bodyPr/>
        <a:lstStyle/>
        <a:p>
          <a:endParaRPr lang="zh-CN" altLang="en-US"/>
        </a:p>
      </dgm:t>
    </dgm:pt>
    <dgm:pt modelId="{72E4534E-9B53-4715-A703-DBB8A63B5D8A}" type="pres">
      <dgm:prSet presAssocID="{8E9CB29F-3B85-4281-AB3F-5458AD44E8C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CB304BB-921E-4F58-90CE-5A953676B3F8}" type="pres">
      <dgm:prSet presAssocID="{285E8C56-A7BB-4EFC-B66F-42117F95AB18}" presName="parentText" presStyleLbl="node1" presStyleIdx="0" presStyleCnt="1" custLinFactNeighborX="3173" custLinFactNeighborY="5391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CB9091E-82FF-44D6-999B-693AAC2932A2}" type="presOf" srcId="{285E8C56-A7BB-4EFC-B66F-42117F95AB18}" destId="{3CB304BB-921E-4F58-90CE-5A953676B3F8}" srcOrd="0" destOrd="0" presId="urn:microsoft.com/office/officeart/2005/8/layout/vList2"/>
    <dgm:cxn modelId="{D3151539-7D5F-4125-B025-F507E06E0356}" type="presOf" srcId="{8E9CB29F-3B85-4281-AB3F-5458AD44E8C4}" destId="{72E4534E-9B53-4715-A703-DBB8A63B5D8A}" srcOrd="0" destOrd="0" presId="urn:microsoft.com/office/officeart/2005/8/layout/vList2"/>
    <dgm:cxn modelId="{63B2C9EE-F6D9-4733-BBC8-C47A536B860F}" srcId="{8E9CB29F-3B85-4281-AB3F-5458AD44E8C4}" destId="{285E8C56-A7BB-4EFC-B66F-42117F95AB18}" srcOrd="0" destOrd="0" parTransId="{38A4AEBB-3ECC-4988-A33F-99E05BCB430D}" sibTransId="{8EA848CE-23AA-456F-B45F-3D1D302AEC6D}"/>
    <dgm:cxn modelId="{570B830E-E60C-4C9A-9416-F819573BA64D}" type="presParOf" srcId="{72E4534E-9B53-4715-A703-DBB8A63B5D8A}" destId="{3CB304BB-921E-4F58-90CE-5A953676B3F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B304BB-921E-4F58-90CE-5A953676B3F8}">
      <dsp:nvSpPr>
        <dsp:cNvPr id="0" name=""/>
        <dsp:cNvSpPr/>
      </dsp:nvSpPr>
      <dsp:spPr>
        <a:xfrm>
          <a:off x="0" y="783463"/>
          <a:ext cx="8143932" cy="121680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000" b="1" kern="1200" dirty="0" smtClean="0"/>
            <a:t>2.1.3</a:t>
          </a:r>
          <a:r>
            <a:rPr lang="zh-CN" altLang="en-US" sz="4000" b="1" kern="1200" dirty="0" smtClean="0"/>
            <a:t>石油</a:t>
          </a:r>
          <a:r>
            <a:rPr lang="zh-CN" sz="4000" b="1" kern="1200" dirty="0" smtClean="0"/>
            <a:t>代</a:t>
          </a:r>
          <a:r>
            <a:rPr lang="zh-CN" altLang="en-US" sz="4000" b="1" kern="1200" dirty="0" smtClean="0"/>
            <a:t>用</a:t>
          </a:r>
          <a:r>
            <a:rPr lang="zh-CN" sz="4000" b="1" kern="1200" dirty="0" smtClean="0"/>
            <a:t>燃料 </a:t>
          </a:r>
          <a:endParaRPr lang="zh-CN" sz="4000" kern="1200" dirty="0"/>
        </a:p>
      </dsp:txBody>
      <dsp:txXfrm>
        <a:off x="59399" y="842862"/>
        <a:ext cx="8025134" cy="10980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C248AD-157E-4024-94AC-D734CC600194}" type="datetimeFigureOut">
              <a:rPr lang="zh-CN" altLang="en-US" smtClean="0"/>
              <a:t>2016/12/20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0BFC4F-DB41-4145-98FF-0E56D917B5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0789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mtClean="0">
                <a:latin typeface="Arial" panose="020B0604020202020204" pitchFamily="34" charset="0"/>
              </a:rPr>
              <a:t>水与天然气中的硫化物形成酸，造成腐蚀。</a:t>
            </a:r>
          </a:p>
        </p:txBody>
      </p:sp>
      <p:sp>
        <p:nvSpPr>
          <p:cNvPr id="225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C139AFC-8120-47E0-8E20-781A1C8C930C}" type="slidenum">
              <a:rPr lang="en-US" altLang="zh-CN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8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683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711202" y="36514"/>
            <a:ext cx="10521951" cy="6821487"/>
            <a:chOff x="349" y="23"/>
            <a:chExt cx="4971" cy="4297"/>
          </a:xfrm>
        </p:grpSpPr>
        <p:sp>
          <p:nvSpPr>
            <p:cNvPr id="5" name="Rectangle 1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smtClean="0">
                <a:solidFill>
                  <a:srgbClr val="000000"/>
                </a:solidFill>
              </a:endParaRPr>
            </a:p>
          </p:txBody>
        </p:sp>
        <p:sp>
          <p:nvSpPr>
            <p:cNvPr id="6" name="Freeform 1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3035 w 4"/>
                <a:gd name="T5" fmla="*/ 13143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3035 w 4"/>
                <a:gd name="T15" fmla="*/ 39535 h 60"/>
                <a:gd name="T16" fmla="*/ 3035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" name="Freeform 2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" name="Freeform 2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9" name="Freeform 2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3035 w 4"/>
                <a:gd name="T5" fmla="*/ 13143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3035 w 4"/>
                <a:gd name="T15" fmla="*/ 39535 h 60"/>
                <a:gd name="T16" fmla="*/ 3035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" name="Freeform 2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" name="Freeform 2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3035 w 4"/>
                <a:gd name="T5" fmla="*/ 13143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3035 w 4"/>
                <a:gd name="T15" fmla="*/ 39535 h 60"/>
                <a:gd name="T16" fmla="*/ 3035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2" name="Freeform 2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3" name="Freeform 2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4" name="Freeform 2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5" name="Freeform 2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6" name="Rectangle 2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smtClean="0">
                <a:solidFill>
                  <a:srgbClr val="000000"/>
                </a:solidFill>
              </a:endParaRPr>
            </a:p>
          </p:txBody>
        </p:sp>
        <p:sp>
          <p:nvSpPr>
            <p:cNvPr id="17" name="Rectangle 3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smtClean="0">
                <a:solidFill>
                  <a:srgbClr val="000000"/>
                </a:solidFill>
              </a:endParaRPr>
            </a:p>
          </p:txBody>
        </p:sp>
        <p:sp>
          <p:nvSpPr>
            <p:cNvPr id="18" name="Freeform 3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3035 w 4"/>
                <a:gd name="T5" fmla="*/ 13143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3035 w 4"/>
                <a:gd name="T15" fmla="*/ 39535 h 60"/>
                <a:gd name="T16" fmla="*/ 3035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9" name="Freeform 3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20" name="Freeform 3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21" name="Freeform 3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3035 w 4"/>
                <a:gd name="T5" fmla="*/ 13143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3035 w 4"/>
                <a:gd name="T15" fmla="*/ 39535 h 60"/>
                <a:gd name="T16" fmla="*/ 3035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22" name="Freeform 3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23" name="Freeform 3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3035 w 4"/>
                <a:gd name="T5" fmla="*/ 13143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3035 w 4"/>
                <a:gd name="T15" fmla="*/ 39535 h 60"/>
                <a:gd name="T16" fmla="*/ 3035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24" name="Freeform 3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25" name="Freeform 3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26" name="Freeform 3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27" name="Freeform 4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28" name="Rectangle 4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smtClean="0">
                <a:solidFill>
                  <a:srgbClr val="000000"/>
                </a:solidFill>
              </a:endParaRPr>
            </a:p>
          </p:txBody>
        </p:sp>
        <p:sp>
          <p:nvSpPr>
            <p:cNvPr id="29" name="Rectangle 4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smtClean="0">
                <a:solidFill>
                  <a:srgbClr val="000000"/>
                </a:solidFill>
              </a:endParaRPr>
            </a:p>
          </p:txBody>
        </p:sp>
        <p:sp>
          <p:nvSpPr>
            <p:cNvPr id="30" name="Freeform 4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3035 w 4"/>
                <a:gd name="T5" fmla="*/ 13143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3035 w 4"/>
                <a:gd name="T15" fmla="*/ 39535 h 60"/>
                <a:gd name="T16" fmla="*/ 3035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31" name="Freeform 4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32" name="Freeform 4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33" name="Freeform 4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3035 w 4"/>
                <a:gd name="T5" fmla="*/ 13143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3035 w 4"/>
                <a:gd name="T15" fmla="*/ 39535 h 60"/>
                <a:gd name="T16" fmla="*/ 3035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34" name="Freeform 4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35" name="Freeform 4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3035 w 4"/>
                <a:gd name="T5" fmla="*/ 13143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3035 w 4"/>
                <a:gd name="T15" fmla="*/ 39535 h 60"/>
                <a:gd name="T16" fmla="*/ 3035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36" name="Freeform 4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37" name="Freeform 5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38" name="Freeform 5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39" name="Freeform 5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40" name="Rectangle 5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smtClean="0">
                <a:solidFill>
                  <a:srgbClr val="000000"/>
                </a:solidFill>
              </a:endParaRPr>
            </a:p>
          </p:txBody>
        </p:sp>
        <p:sp>
          <p:nvSpPr>
            <p:cNvPr id="41" name="Rectangle 5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smtClean="0">
                <a:solidFill>
                  <a:srgbClr val="000000"/>
                </a:solidFill>
              </a:endParaRPr>
            </a:p>
          </p:txBody>
        </p:sp>
        <p:sp>
          <p:nvSpPr>
            <p:cNvPr id="42" name="Freeform 5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3035 w 4"/>
                <a:gd name="T5" fmla="*/ 13143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3035 w 4"/>
                <a:gd name="T15" fmla="*/ 39535 h 60"/>
                <a:gd name="T16" fmla="*/ 3035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43" name="Freeform 5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44" name="Freeform 5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45" name="Freeform 5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3035 w 4"/>
                <a:gd name="T5" fmla="*/ 13143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3035 w 4"/>
                <a:gd name="T15" fmla="*/ 39535 h 60"/>
                <a:gd name="T16" fmla="*/ 3035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46" name="Freeform 5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47" name="Freeform 6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3035 w 4"/>
                <a:gd name="T5" fmla="*/ 13143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3035 w 4"/>
                <a:gd name="T15" fmla="*/ 39535 h 60"/>
                <a:gd name="T16" fmla="*/ 3035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48" name="Freeform 6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49" name="Freeform 6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50" name="Freeform 6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51" name="Freeform 6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52" name="Rectangle 6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smtClean="0">
                <a:solidFill>
                  <a:srgbClr val="000000"/>
                </a:solidFill>
              </a:endParaRPr>
            </a:p>
          </p:txBody>
        </p:sp>
        <p:sp>
          <p:nvSpPr>
            <p:cNvPr id="53" name="Rectangle 6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smtClean="0">
                <a:solidFill>
                  <a:srgbClr val="000000"/>
                </a:solidFill>
              </a:endParaRPr>
            </a:p>
          </p:txBody>
        </p:sp>
        <p:sp>
          <p:nvSpPr>
            <p:cNvPr id="54" name="Freeform 6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3035 w 4"/>
                <a:gd name="T5" fmla="*/ 13143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3035 w 4"/>
                <a:gd name="T15" fmla="*/ 39535 h 60"/>
                <a:gd name="T16" fmla="*/ 3035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55" name="Freeform 6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56" name="Freeform 6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57" name="Freeform 7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3035 w 4"/>
                <a:gd name="T5" fmla="*/ 13143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3035 w 4"/>
                <a:gd name="T15" fmla="*/ 39535 h 60"/>
                <a:gd name="T16" fmla="*/ 3035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58" name="Freeform 7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59" name="Freeform 7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3035 w 4"/>
                <a:gd name="T5" fmla="*/ 13143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3035 w 4"/>
                <a:gd name="T15" fmla="*/ 39535 h 60"/>
                <a:gd name="T16" fmla="*/ 3035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60" name="Freeform 7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61" name="Freeform 7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62" name="Freeform 7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63" name="Freeform 7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64" name="Rectangle 7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smtClean="0">
                <a:solidFill>
                  <a:srgbClr val="000000"/>
                </a:solidFill>
              </a:endParaRPr>
            </a:p>
          </p:txBody>
        </p:sp>
        <p:sp>
          <p:nvSpPr>
            <p:cNvPr id="65" name="Rectangle 7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smtClean="0">
                <a:solidFill>
                  <a:srgbClr val="000000"/>
                </a:solidFill>
              </a:endParaRPr>
            </a:p>
          </p:txBody>
        </p:sp>
        <p:sp>
          <p:nvSpPr>
            <p:cNvPr id="66" name="Freeform 7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2500 w 4"/>
                <a:gd name="T5" fmla="*/ 13143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2500 w 4"/>
                <a:gd name="T15" fmla="*/ 39535 h 60"/>
                <a:gd name="T16" fmla="*/ 2500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67" name="Freeform 8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68" name="Freeform 8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69" name="Freeform 8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2500 w 4"/>
                <a:gd name="T5" fmla="*/ 13143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2500 w 4"/>
                <a:gd name="T15" fmla="*/ 39535 h 60"/>
                <a:gd name="T16" fmla="*/ 2500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0" name="Freeform 8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1" name="Freeform 8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2500 w 4"/>
                <a:gd name="T5" fmla="*/ 13143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2500 w 4"/>
                <a:gd name="T15" fmla="*/ 39535 h 60"/>
                <a:gd name="T16" fmla="*/ 2500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2" name="Freeform 8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3" name="Freeform 8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4" name="Freeform 8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5" name="Freeform 8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6" name="Rectangle 8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smtClean="0">
                <a:solidFill>
                  <a:srgbClr val="000000"/>
                </a:solidFill>
              </a:endParaRPr>
            </a:p>
          </p:txBody>
        </p:sp>
        <p:sp>
          <p:nvSpPr>
            <p:cNvPr id="77" name="Rectangle 9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smtClean="0">
                <a:solidFill>
                  <a:srgbClr val="000000"/>
                </a:solidFill>
              </a:endParaRPr>
            </a:p>
          </p:txBody>
        </p:sp>
        <p:sp>
          <p:nvSpPr>
            <p:cNvPr id="78" name="Freeform 9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2500 w 4"/>
                <a:gd name="T5" fmla="*/ 13143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2500 w 4"/>
                <a:gd name="T15" fmla="*/ 39535 h 60"/>
                <a:gd name="T16" fmla="*/ 2500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79" name="Freeform 9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0" name="Freeform 9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1" name="Freeform 9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2500 w 4"/>
                <a:gd name="T5" fmla="*/ 13143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2500 w 4"/>
                <a:gd name="T15" fmla="*/ 39535 h 60"/>
                <a:gd name="T16" fmla="*/ 2500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2" name="Freeform 9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3" name="Freeform 9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2500 w 4"/>
                <a:gd name="T5" fmla="*/ 13143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2500 w 4"/>
                <a:gd name="T15" fmla="*/ 39535 h 60"/>
                <a:gd name="T16" fmla="*/ 2500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4" name="Freeform 9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5" name="Freeform 9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6" name="Freeform 9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7" name="Freeform 10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8" name="Rectangle 10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smtClean="0">
                <a:solidFill>
                  <a:srgbClr val="000000"/>
                </a:solidFill>
              </a:endParaRPr>
            </a:p>
          </p:txBody>
        </p:sp>
        <p:sp>
          <p:nvSpPr>
            <p:cNvPr id="89" name="Rectangle 10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smtClean="0">
                <a:solidFill>
                  <a:srgbClr val="000000"/>
                </a:solidFill>
              </a:endParaRPr>
            </a:p>
          </p:txBody>
        </p:sp>
        <p:sp>
          <p:nvSpPr>
            <p:cNvPr id="90" name="Freeform 10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2500 w 4"/>
                <a:gd name="T5" fmla="*/ 13143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2500 w 4"/>
                <a:gd name="T15" fmla="*/ 39535 h 60"/>
                <a:gd name="T16" fmla="*/ 2500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91" name="Freeform 10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92" name="Freeform 10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93" name="Freeform 10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2500 w 4"/>
                <a:gd name="T5" fmla="*/ 13143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2500 w 4"/>
                <a:gd name="T15" fmla="*/ 39535 h 60"/>
                <a:gd name="T16" fmla="*/ 2500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94" name="Freeform 10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95" name="Freeform 10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2500 w 4"/>
                <a:gd name="T5" fmla="*/ 13143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2500 w 4"/>
                <a:gd name="T15" fmla="*/ 39535 h 60"/>
                <a:gd name="T16" fmla="*/ 2500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96" name="Freeform 10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97" name="Freeform 11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98" name="Freeform 11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99" name="Freeform 11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0" name="Rectangle 11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smtClean="0">
                <a:solidFill>
                  <a:srgbClr val="000000"/>
                </a:solidFill>
              </a:endParaRPr>
            </a:p>
          </p:txBody>
        </p:sp>
        <p:sp>
          <p:nvSpPr>
            <p:cNvPr id="101" name="Rectangle 11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smtClean="0">
                <a:solidFill>
                  <a:srgbClr val="000000"/>
                </a:solidFill>
              </a:endParaRPr>
            </a:p>
          </p:txBody>
        </p:sp>
        <p:sp>
          <p:nvSpPr>
            <p:cNvPr id="102" name="Freeform 11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2500 w 4"/>
                <a:gd name="T5" fmla="*/ 13143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2500 w 4"/>
                <a:gd name="T15" fmla="*/ 39535 h 60"/>
                <a:gd name="T16" fmla="*/ 2500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3" name="Freeform 11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4" name="Freeform 11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5" name="Freeform 11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2500 w 4"/>
                <a:gd name="T5" fmla="*/ 13143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2500 w 4"/>
                <a:gd name="T15" fmla="*/ 39535 h 60"/>
                <a:gd name="T16" fmla="*/ 2500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6" name="Freeform 11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7" name="Freeform 12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2500 w 4"/>
                <a:gd name="T5" fmla="*/ 13143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2500 w 4"/>
                <a:gd name="T15" fmla="*/ 39535 h 60"/>
                <a:gd name="T16" fmla="*/ 2500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8" name="Freeform 12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9" name="Freeform 12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0" name="Freeform 12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1" name="Freeform 12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2" name="Rectangle 12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smtClean="0">
                <a:solidFill>
                  <a:srgbClr val="000000"/>
                </a:solidFill>
              </a:endParaRPr>
            </a:p>
          </p:txBody>
        </p:sp>
        <p:sp>
          <p:nvSpPr>
            <p:cNvPr id="113" name="Rectangle 12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smtClean="0">
                <a:solidFill>
                  <a:srgbClr val="000000"/>
                </a:solidFill>
              </a:endParaRPr>
            </a:p>
          </p:txBody>
        </p:sp>
        <p:sp>
          <p:nvSpPr>
            <p:cNvPr id="114" name="Freeform 12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2500 w 4"/>
                <a:gd name="T5" fmla="*/ 13143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2500 w 4"/>
                <a:gd name="T15" fmla="*/ 39535 h 60"/>
                <a:gd name="T16" fmla="*/ 2500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5" name="Freeform 12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6" name="Freeform 12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7" name="Freeform 13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2500 w 4"/>
                <a:gd name="T5" fmla="*/ 13143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2500 w 4"/>
                <a:gd name="T15" fmla="*/ 39535 h 60"/>
                <a:gd name="T16" fmla="*/ 2500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8" name="Freeform 13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9" name="Freeform 13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2500 w 4"/>
                <a:gd name="T5" fmla="*/ 13143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2500 w 4"/>
                <a:gd name="T15" fmla="*/ 39535 h 60"/>
                <a:gd name="T16" fmla="*/ 2500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20" name="Freeform 13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21" name="Freeform 13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22" name="Freeform 13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23" name="Freeform 13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24" name="Rectangle 13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smtClean="0">
                <a:solidFill>
                  <a:srgbClr val="000000"/>
                </a:solidFill>
              </a:endParaRPr>
            </a:p>
          </p:txBody>
        </p:sp>
        <p:sp>
          <p:nvSpPr>
            <p:cNvPr id="125" name="Rectangle 13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smtClean="0">
                <a:solidFill>
                  <a:srgbClr val="000000"/>
                </a:solidFill>
              </a:endParaRPr>
            </a:p>
          </p:txBody>
        </p:sp>
        <p:sp>
          <p:nvSpPr>
            <p:cNvPr id="126" name="Freeform 13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2500 w 4"/>
                <a:gd name="T5" fmla="*/ 13143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2500 w 4"/>
                <a:gd name="T15" fmla="*/ 39535 h 60"/>
                <a:gd name="T16" fmla="*/ 2500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27" name="Freeform 14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28" name="Freeform 14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29" name="Freeform 14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2500 w 4"/>
                <a:gd name="T5" fmla="*/ 13143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2500 w 4"/>
                <a:gd name="T15" fmla="*/ 39535 h 60"/>
                <a:gd name="T16" fmla="*/ 2500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30" name="Freeform 14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31" name="Freeform 14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2500 w 4"/>
                <a:gd name="T5" fmla="*/ 13143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2500 w 4"/>
                <a:gd name="T15" fmla="*/ 39535 h 60"/>
                <a:gd name="T16" fmla="*/ 2500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32" name="Freeform 14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33" name="Freeform 14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34" name="Freeform 14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35" name="Freeform 14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36" name="Rectangle 14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smtClean="0">
                <a:solidFill>
                  <a:srgbClr val="000000"/>
                </a:solidFill>
              </a:endParaRPr>
            </a:p>
          </p:txBody>
        </p:sp>
        <p:sp>
          <p:nvSpPr>
            <p:cNvPr id="137" name="Rectangle 15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smtClean="0">
                <a:solidFill>
                  <a:srgbClr val="000000"/>
                </a:solidFill>
              </a:endParaRPr>
            </a:p>
          </p:txBody>
        </p:sp>
        <p:sp>
          <p:nvSpPr>
            <p:cNvPr id="138" name="Freeform 15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2500 w 4"/>
                <a:gd name="T5" fmla="*/ 13143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2500 w 4"/>
                <a:gd name="T15" fmla="*/ 39535 h 60"/>
                <a:gd name="T16" fmla="*/ 2500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39" name="Freeform 15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40" name="Freeform 15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41" name="Freeform 15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2500 w 4"/>
                <a:gd name="T5" fmla="*/ 13143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2500 w 4"/>
                <a:gd name="T15" fmla="*/ 39535 h 60"/>
                <a:gd name="T16" fmla="*/ 2500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42" name="Freeform 15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43" name="Freeform 15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2500 w 4"/>
                <a:gd name="T5" fmla="*/ 13143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2500 w 4"/>
                <a:gd name="T15" fmla="*/ 39535 h 60"/>
                <a:gd name="T16" fmla="*/ 2500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44" name="Freeform 15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45" name="Freeform 15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46" name="Freeform 15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47" name="Freeform 16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48" name="Rectangle 16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smtClean="0">
                <a:solidFill>
                  <a:srgbClr val="000000"/>
                </a:solidFill>
              </a:endParaRPr>
            </a:p>
          </p:txBody>
        </p:sp>
        <p:sp>
          <p:nvSpPr>
            <p:cNvPr id="149" name="Freeform 162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625 h 2"/>
                <a:gd name="T2" fmla="*/ 0 w 4"/>
                <a:gd name="T3" fmla="*/ 625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</p:grpSp>
      <p:sp>
        <p:nvSpPr>
          <p:cNvPr id="8355" name="Rectangle 163"/>
          <p:cNvSpPr>
            <a:spLocks noGrp="1" noRot="1" noChangeArrowheads="1"/>
          </p:cNvSpPr>
          <p:nvPr>
            <p:ph type="ctrTitle"/>
          </p:nvPr>
        </p:nvSpPr>
        <p:spPr>
          <a:xfrm>
            <a:off x="914400" y="2057400"/>
            <a:ext cx="103632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8359" name="Rectangle 167"/>
          <p:cNvSpPr>
            <a:spLocks noGrp="1" noRot="1" noChangeArrowheads="1"/>
          </p:cNvSpPr>
          <p:nvPr>
            <p:ph type="subTitle" idx="1"/>
          </p:nvPr>
        </p:nvSpPr>
        <p:spPr>
          <a:xfrm>
            <a:off x="1828800" y="3505200"/>
            <a:ext cx="85344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50" name="Rectangle 164"/>
          <p:cNvSpPr>
            <a:spLocks noGrp="1" noChangeArrowheads="1"/>
          </p:cNvSpPr>
          <p:nvPr>
            <p:ph type="dt" sz="half" idx="10"/>
          </p:nvPr>
        </p:nvSpPr>
        <p:spPr>
          <a:xfrm>
            <a:off x="402169" y="6248400"/>
            <a:ext cx="3052233" cy="476251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22729F-B67C-40E4-827B-571DF4971E5A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2016/12/20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1" name="Rectangle 16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76251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版权所有  谢绝任何形式复制</a:t>
            </a:r>
          </a:p>
        </p:txBody>
      </p:sp>
      <p:sp>
        <p:nvSpPr>
          <p:cNvPr id="152" name="Rectangle 16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2" y="6248400"/>
            <a:ext cx="3052233" cy="476251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01C283-D27A-4B00-ACF5-EC74989465E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0700937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508A0A-B590-462C-8366-60DDED244AF2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2016/12/20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版权所有  谢绝任何形式复制</a:t>
            </a:r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DCAEE1-8DCA-420B-81A5-7D6C6B29DD6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227916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38686" y="228602"/>
            <a:ext cx="2846916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7935" y="228602"/>
            <a:ext cx="8337551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73C062-B8D9-477B-88F5-81698FC07957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2016/12/20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版权所有  谢绝任何形式复制</a:t>
            </a:r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FA8E3-F0CB-4DDB-9650-B7844E6FFBB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1595144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6F6AE3-031A-4FC7-B01D-7048112789A0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2016/12/20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版权所有  谢绝任何形式复制</a:t>
            </a:r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9C938-31F1-4058-BBEF-12A23D2585E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302561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89" indent="0">
              <a:buNone/>
              <a:defRPr sz="1800"/>
            </a:lvl2pPr>
            <a:lvl3pPr marL="914377" indent="0">
              <a:buNone/>
              <a:defRPr sz="1600"/>
            </a:lvl3pPr>
            <a:lvl4pPr marL="1371566" indent="0">
              <a:buNone/>
              <a:defRPr sz="1400"/>
            </a:lvl4pPr>
            <a:lvl5pPr marL="1828754" indent="0">
              <a:buNone/>
              <a:defRPr sz="1400"/>
            </a:lvl5pPr>
            <a:lvl6pPr marL="2285943" indent="0">
              <a:buNone/>
              <a:defRPr sz="1400"/>
            </a:lvl6pPr>
            <a:lvl7pPr marL="2743131" indent="0">
              <a:buNone/>
              <a:defRPr sz="1400"/>
            </a:lvl7pPr>
            <a:lvl8pPr marL="3200320" indent="0">
              <a:buNone/>
              <a:defRPr sz="1400"/>
            </a:lvl8pPr>
            <a:lvl9pPr marL="3657509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9267B-DFFD-4CEA-B4F4-74E0FDD48D43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2016/12/20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版权所有  谢绝任何形式复制</a:t>
            </a:r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237977-433C-406A-97CF-C8B62CA7F0A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5672229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800" y="1600202"/>
            <a:ext cx="53340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50000" y="1600202"/>
            <a:ext cx="53340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E6A877-4B14-4C58-B825-847FAFB4E318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2016/12/20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版权所有  谢绝任何形式复制</a:t>
            </a:r>
          </a:p>
        </p:txBody>
      </p:sp>
      <p:sp>
        <p:nvSpPr>
          <p:cNvPr id="7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4BBBD-82CB-481C-BDB8-FED36DE47A5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7336059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4DF02-68A5-420E-A2ED-69012A01E115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2016/12/20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版权所有  谢绝任何形式复制</a:t>
            </a:r>
          </a:p>
        </p:txBody>
      </p:sp>
      <p:sp>
        <p:nvSpPr>
          <p:cNvPr id="9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52ECD3-E320-4A72-AD53-6F445D032BD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3201164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24E6FF-2C54-4F15-BEC0-EC9E434C4F48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2016/12/20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版权所有  谢绝任何形式复制</a:t>
            </a:r>
          </a:p>
        </p:txBody>
      </p:sp>
      <p:sp>
        <p:nvSpPr>
          <p:cNvPr id="5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DE6DB5-5E89-424B-9C0C-0C580E457A2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7348435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284203-614D-4D23-863B-247E65EFE4AF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2016/12/20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版权所有  谢绝任何形式复制</a:t>
            </a:r>
          </a:p>
        </p:txBody>
      </p:sp>
      <p:sp>
        <p:nvSpPr>
          <p:cNvPr id="4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2863C3-F67E-4724-A1CE-0139A932872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5510383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B61E86-25A4-48CE-80B1-B3CABCC603CE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2016/12/20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版权所有  谢绝任何形式复制</a:t>
            </a:r>
          </a:p>
        </p:txBody>
      </p:sp>
      <p:sp>
        <p:nvSpPr>
          <p:cNvPr id="7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03BE80-706B-4E6A-9A65-A472F1B01B1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4854331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8F1D7-391E-4DE3-81CE-4862E3236FF8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2016/12/20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版权所有  谢绝任何形式复制</a:t>
            </a:r>
          </a:p>
        </p:txBody>
      </p:sp>
      <p:sp>
        <p:nvSpPr>
          <p:cNvPr id="7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569215-7226-4490-A5D4-D7FCEA63D51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2159923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49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12800" y="1600202"/>
            <a:ext cx="10871200" cy="449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2"/>
            <a:r>
              <a:rPr lang="zh-CN" altLang="en-US" smtClean="0"/>
              <a:t>第五级</a:t>
            </a:r>
          </a:p>
        </p:txBody>
      </p:sp>
      <p:sp>
        <p:nvSpPr>
          <p:cNvPr id="1027" name="Rectangle 248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97933" y="228600"/>
            <a:ext cx="1138766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7418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56169" y="6276975"/>
            <a:ext cx="3052233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69589C1-AB6B-4DBA-967B-AC1FC2CAD96E}" type="datetime1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2016/12/20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419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1367" y="6245225"/>
            <a:ext cx="3860800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>
                <a:solidFill>
                  <a:srgbClr val="000000"/>
                </a:solidFill>
              </a:rPr>
              <a:t>版权所有  谢绝任何形式复制</a:t>
            </a:r>
          </a:p>
        </p:txBody>
      </p:sp>
      <p:sp>
        <p:nvSpPr>
          <p:cNvPr id="7420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3368" y="6245225"/>
            <a:ext cx="3052233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DD4F6AD-184C-4549-8C16-03A84D731BE5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grpSp>
        <p:nvGrpSpPr>
          <p:cNvPr id="1031" name="Group 2"/>
          <p:cNvGrpSpPr>
            <a:grpSpLocks/>
          </p:cNvGrpSpPr>
          <p:nvPr/>
        </p:nvGrpSpPr>
        <p:grpSpPr bwMode="auto">
          <a:xfrm>
            <a:off x="755651" y="0"/>
            <a:ext cx="10521949" cy="6821488"/>
            <a:chOff x="349" y="23"/>
            <a:chExt cx="4971" cy="4297"/>
          </a:xfrm>
        </p:grpSpPr>
        <p:sp>
          <p:nvSpPr>
            <p:cNvPr id="1032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smtClean="0">
                <a:solidFill>
                  <a:srgbClr val="000000"/>
                </a:solidFill>
              </a:endParaRPr>
            </a:p>
          </p:txBody>
        </p:sp>
        <p:sp>
          <p:nvSpPr>
            <p:cNvPr id="1033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3035 w 4"/>
                <a:gd name="T5" fmla="*/ 13143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3035 w 4"/>
                <a:gd name="T15" fmla="*/ 39535 h 60"/>
                <a:gd name="T16" fmla="*/ 3035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34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35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36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3035 w 4"/>
                <a:gd name="T5" fmla="*/ 13143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3035 w 4"/>
                <a:gd name="T15" fmla="*/ 39535 h 60"/>
                <a:gd name="T16" fmla="*/ 3035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37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38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3035 w 4"/>
                <a:gd name="T5" fmla="*/ 13143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3035 w 4"/>
                <a:gd name="T15" fmla="*/ 39535 h 60"/>
                <a:gd name="T16" fmla="*/ 3035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39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40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41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42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43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smtClean="0">
                <a:solidFill>
                  <a:srgbClr val="000000"/>
                </a:solidFill>
              </a:endParaRPr>
            </a:p>
          </p:txBody>
        </p:sp>
        <p:sp>
          <p:nvSpPr>
            <p:cNvPr id="1044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smtClean="0">
                <a:solidFill>
                  <a:srgbClr val="000000"/>
                </a:solidFill>
              </a:endParaRPr>
            </a:p>
          </p:txBody>
        </p:sp>
        <p:sp>
          <p:nvSpPr>
            <p:cNvPr id="1045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3035 w 4"/>
                <a:gd name="T5" fmla="*/ 13143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3035 w 4"/>
                <a:gd name="T15" fmla="*/ 39535 h 60"/>
                <a:gd name="T16" fmla="*/ 3035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46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47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48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3035 w 4"/>
                <a:gd name="T5" fmla="*/ 13143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3035 w 4"/>
                <a:gd name="T15" fmla="*/ 39535 h 60"/>
                <a:gd name="T16" fmla="*/ 3035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49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50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3035 w 4"/>
                <a:gd name="T5" fmla="*/ 13143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3035 w 4"/>
                <a:gd name="T15" fmla="*/ 39535 h 60"/>
                <a:gd name="T16" fmla="*/ 3035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51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52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53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54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55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smtClean="0">
                <a:solidFill>
                  <a:srgbClr val="000000"/>
                </a:solidFill>
              </a:endParaRPr>
            </a:p>
          </p:txBody>
        </p:sp>
        <p:sp>
          <p:nvSpPr>
            <p:cNvPr id="1056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smtClean="0">
                <a:solidFill>
                  <a:srgbClr val="000000"/>
                </a:solidFill>
              </a:endParaRPr>
            </a:p>
          </p:txBody>
        </p:sp>
        <p:sp>
          <p:nvSpPr>
            <p:cNvPr id="1057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3035 w 4"/>
                <a:gd name="T5" fmla="*/ 13143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3035 w 4"/>
                <a:gd name="T15" fmla="*/ 39535 h 60"/>
                <a:gd name="T16" fmla="*/ 3035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58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59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60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3035 w 4"/>
                <a:gd name="T5" fmla="*/ 13143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3035 w 4"/>
                <a:gd name="T15" fmla="*/ 39535 h 60"/>
                <a:gd name="T16" fmla="*/ 3035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61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62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3035 w 4"/>
                <a:gd name="T5" fmla="*/ 13143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3035 w 4"/>
                <a:gd name="T15" fmla="*/ 39535 h 60"/>
                <a:gd name="T16" fmla="*/ 3035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63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64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65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66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67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smtClean="0">
                <a:solidFill>
                  <a:srgbClr val="000000"/>
                </a:solidFill>
              </a:endParaRPr>
            </a:p>
          </p:txBody>
        </p:sp>
        <p:sp>
          <p:nvSpPr>
            <p:cNvPr id="1068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smtClean="0">
                <a:solidFill>
                  <a:srgbClr val="000000"/>
                </a:solidFill>
              </a:endParaRPr>
            </a:p>
          </p:txBody>
        </p:sp>
        <p:sp>
          <p:nvSpPr>
            <p:cNvPr id="1069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3035 w 4"/>
                <a:gd name="T5" fmla="*/ 13143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3035 w 4"/>
                <a:gd name="T15" fmla="*/ 39535 h 60"/>
                <a:gd name="T16" fmla="*/ 3035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70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71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72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3035 w 4"/>
                <a:gd name="T5" fmla="*/ 13143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3035 w 4"/>
                <a:gd name="T15" fmla="*/ 39535 h 60"/>
                <a:gd name="T16" fmla="*/ 3035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73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74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3035 w 4"/>
                <a:gd name="T5" fmla="*/ 13143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3035 w 4"/>
                <a:gd name="T15" fmla="*/ 39535 h 60"/>
                <a:gd name="T16" fmla="*/ 3035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75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76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77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78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79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smtClean="0">
                <a:solidFill>
                  <a:srgbClr val="000000"/>
                </a:solidFill>
              </a:endParaRPr>
            </a:p>
          </p:txBody>
        </p:sp>
        <p:sp>
          <p:nvSpPr>
            <p:cNvPr id="1080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smtClean="0">
                <a:solidFill>
                  <a:srgbClr val="000000"/>
                </a:solidFill>
              </a:endParaRPr>
            </a:p>
          </p:txBody>
        </p:sp>
        <p:sp>
          <p:nvSpPr>
            <p:cNvPr id="1081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3035 w 4"/>
                <a:gd name="T5" fmla="*/ 13143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3035 w 4"/>
                <a:gd name="T15" fmla="*/ 39535 h 60"/>
                <a:gd name="T16" fmla="*/ 3035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82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83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84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3035 w 4"/>
                <a:gd name="T5" fmla="*/ 13143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3035 w 4"/>
                <a:gd name="T15" fmla="*/ 39535 h 60"/>
                <a:gd name="T16" fmla="*/ 3035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85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86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3035 w 4"/>
                <a:gd name="T5" fmla="*/ 13143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3035 w 4"/>
                <a:gd name="T15" fmla="*/ 39535 h 60"/>
                <a:gd name="T16" fmla="*/ 3035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87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88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89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90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3035 w 4"/>
                <a:gd name="T5" fmla="*/ 13009 h 60"/>
                <a:gd name="T6" fmla="*/ 3035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3035 w 4"/>
                <a:gd name="T15" fmla="*/ 39021 h 60"/>
                <a:gd name="T16" fmla="*/ 3035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91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smtClean="0">
                <a:solidFill>
                  <a:srgbClr val="000000"/>
                </a:solidFill>
              </a:endParaRPr>
            </a:p>
          </p:txBody>
        </p:sp>
        <p:sp>
          <p:nvSpPr>
            <p:cNvPr id="1092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smtClean="0">
                <a:solidFill>
                  <a:srgbClr val="000000"/>
                </a:solidFill>
              </a:endParaRPr>
            </a:p>
          </p:txBody>
        </p:sp>
        <p:sp>
          <p:nvSpPr>
            <p:cNvPr id="1093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2500 w 4"/>
                <a:gd name="T5" fmla="*/ 13143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2500 w 4"/>
                <a:gd name="T15" fmla="*/ 39535 h 60"/>
                <a:gd name="T16" fmla="*/ 2500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94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95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96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2500 w 4"/>
                <a:gd name="T5" fmla="*/ 13143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2500 w 4"/>
                <a:gd name="T15" fmla="*/ 39535 h 60"/>
                <a:gd name="T16" fmla="*/ 2500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97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98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2500 w 4"/>
                <a:gd name="T5" fmla="*/ 13143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2500 w 4"/>
                <a:gd name="T15" fmla="*/ 39535 h 60"/>
                <a:gd name="T16" fmla="*/ 2500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99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00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01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02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03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smtClean="0">
                <a:solidFill>
                  <a:srgbClr val="000000"/>
                </a:solidFill>
              </a:endParaRPr>
            </a:p>
          </p:txBody>
        </p:sp>
        <p:sp>
          <p:nvSpPr>
            <p:cNvPr id="1104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smtClean="0">
                <a:solidFill>
                  <a:srgbClr val="000000"/>
                </a:solidFill>
              </a:endParaRPr>
            </a:p>
          </p:txBody>
        </p:sp>
        <p:sp>
          <p:nvSpPr>
            <p:cNvPr id="1105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2500 w 4"/>
                <a:gd name="T5" fmla="*/ 13143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2500 w 4"/>
                <a:gd name="T15" fmla="*/ 39535 h 60"/>
                <a:gd name="T16" fmla="*/ 2500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06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07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08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2500 w 4"/>
                <a:gd name="T5" fmla="*/ 13143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2500 w 4"/>
                <a:gd name="T15" fmla="*/ 39535 h 60"/>
                <a:gd name="T16" fmla="*/ 2500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09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10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2500 w 4"/>
                <a:gd name="T5" fmla="*/ 13143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2500 w 4"/>
                <a:gd name="T15" fmla="*/ 39535 h 60"/>
                <a:gd name="T16" fmla="*/ 2500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11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12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13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14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15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smtClean="0">
                <a:solidFill>
                  <a:srgbClr val="000000"/>
                </a:solidFill>
              </a:endParaRPr>
            </a:p>
          </p:txBody>
        </p:sp>
        <p:sp>
          <p:nvSpPr>
            <p:cNvPr id="1116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smtClean="0">
                <a:solidFill>
                  <a:srgbClr val="000000"/>
                </a:solidFill>
              </a:endParaRPr>
            </a:p>
          </p:txBody>
        </p:sp>
        <p:sp>
          <p:nvSpPr>
            <p:cNvPr id="1117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2500 w 4"/>
                <a:gd name="T5" fmla="*/ 13143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2500 w 4"/>
                <a:gd name="T15" fmla="*/ 39535 h 60"/>
                <a:gd name="T16" fmla="*/ 2500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18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19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20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2500 w 4"/>
                <a:gd name="T5" fmla="*/ 13143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2500 w 4"/>
                <a:gd name="T15" fmla="*/ 39535 h 60"/>
                <a:gd name="T16" fmla="*/ 2500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21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22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2500 w 4"/>
                <a:gd name="T5" fmla="*/ 13143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2500 w 4"/>
                <a:gd name="T15" fmla="*/ 39535 h 60"/>
                <a:gd name="T16" fmla="*/ 2500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23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24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25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26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27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smtClean="0">
                <a:solidFill>
                  <a:srgbClr val="000000"/>
                </a:solidFill>
              </a:endParaRPr>
            </a:p>
          </p:txBody>
        </p:sp>
        <p:sp>
          <p:nvSpPr>
            <p:cNvPr id="1128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smtClean="0">
                <a:solidFill>
                  <a:srgbClr val="000000"/>
                </a:solidFill>
              </a:endParaRPr>
            </a:p>
          </p:txBody>
        </p:sp>
        <p:sp>
          <p:nvSpPr>
            <p:cNvPr id="1129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2500 w 4"/>
                <a:gd name="T5" fmla="*/ 13143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2500 w 4"/>
                <a:gd name="T15" fmla="*/ 39535 h 60"/>
                <a:gd name="T16" fmla="*/ 2500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30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31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32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2500 w 4"/>
                <a:gd name="T5" fmla="*/ 13143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2500 w 4"/>
                <a:gd name="T15" fmla="*/ 39535 h 60"/>
                <a:gd name="T16" fmla="*/ 2500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33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34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2500 w 4"/>
                <a:gd name="T5" fmla="*/ 13143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2500 w 4"/>
                <a:gd name="T15" fmla="*/ 39535 h 60"/>
                <a:gd name="T16" fmla="*/ 2500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35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36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37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38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39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smtClean="0">
                <a:solidFill>
                  <a:srgbClr val="000000"/>
                </a:solidFill>
              </a:endParaRPr>
            </a:p>
          </p:txBody>
        </p:sp>
        <p:sp>
          <p:nvSpPr>
            <p:cNvPr id="1140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smtClean="0">
                <a:solidFill>
                  <a:srgbClr val="000000"/>
                </a:solidFill>
              </a:endParaRPr>
            </a:p>
          </p:txBody>
        </p:sp>
        <p:sp>
          <p:nvSpPr>
            <p:cNvPr id="1141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2500 w 4"/>
                <a:gd name="T5" fmla="*/ 13143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2500 w 4"/>
                <a:gd name="T15" fmla="*/ 39535 h 60"/>
                <a:gd name="T16" fmla="*/ 2500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42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43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44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2500 w 4"/>
                <a:gd name="T5" fmla="*/ 13143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2500 w 4"/>
                <a:gd name="T15" fmla="*/ 39535 h 60"/>
                <a:gd name="T16" fmla="*/ 2500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45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46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2500 w 4"/>
                <a:gd name="T5" fmla="*/ 13143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2500 w 4"/>
                <a:gd name="T15" fmla="*/ 39535 h 60"/>
                <a:gd name="T16" fmla="*/ 2500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47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48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49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50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51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smtClean="0">
                <a:solidFill>
                  <a:srgbClr val="000000"/>
                </a:solidFill>
              </a:endParaRPr>
            </a:p>
          </p:txBody>
        </p:sp>
        <p:sp>
          <p:nvSpPr>
            <p:cNvPr id="1152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smtClean="0">
                <a:solidFill>
                  <a:srgbClr val="000000"/>
                </a:solidFill>
              </a:endParaRPr>
            </a:p>
          </p:txBody>
        </p:sp>
        <p:sp>
          <p:nvSpPr>
            <p:cNvPr id="1153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2500 w 4"/>
                <a:gd name="T5" fmla="*/ 13143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2500 w 4"/>
                <a:gd name="T15" fmla="*/ 39535 h 60"/>
                <a:gd name="T16" fmla="*/ 2500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54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55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56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2500 w 4"/>
                <a:gd name="T5" fmla="*/ 13143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2500 w 4"/>
                <a:gd name="T15" fmla="*/ 39535 h 60"/>
                <a:gd name="T16" fmla="*/ 2500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57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58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2500 w 4"/>
                <a:gd name="T5" fmla="*/ 13143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2500 w 4"/>
                <a:gd name="T15" fmla="*/ 39535 h 60"/>
                <a:gd name="T16" fmla="*/ 2500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59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60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61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62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63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smtClean="0">
                <a:solidFill>
                  <a:srgbClr val="000000"/>
                </a:solidFill>
              </a:endParaRPr>
            </a:p>
          </p:txBody>
        </p:sp>
        <p:sp>
          <p:nvSpPr>
            <p:cNvPr id="1164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smtClean="0">
                <a:solidFill>
                  <a:srgbClr val="000000"/>
                </a:solidFill>
              </a:endParaRPr>
            </a:p>
          </p:txBody>
        </p:sp>
        <p:sp>
          <p:nvSpPr>
            <p:cNvPr id="1165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2500 w 4"/>
                <a:gd name="T5" fmla="*/ 13143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2500 w 4"/>
                <a:gd name="T15" fmla="*/ 39535 h 60"/>
                <a:gd name="T16" fmla="*/ 2500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66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67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68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2500 w 4"/>
                <a:gd name="T5" fmla="*/ 13143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2500 w 4"/>
                <a:gd name="T15" fmla="*/ 39535 h 60"/>
                <a:gd name="T16" fmla="*/ 2500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69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70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143 h 60"/>
                <a:gd name="T4" fmla="*/ 2500 w 4"/>
                <a:gd name="T5" fmla="*/ 13143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418 h 60"/>
                <a:gd name="T12" fmla="*/ 0 w 4"/>
                <a:gd name="T13" fmla="*/ 39535 h 60"/>
                <a:gd name="T14" fmla="*/ 2500 w 4"/>
                <a:gd name="T15" fmla="*/ 39535 h 60"/>
                <a:gd name="T16" fmla="*/ 2500 w 4"/>
                <a:gd name="T17" fmla="*/ 26418 h 60"/>
                <a:gd name="T18" fmla="*/ 0 w 4"/>
                <a:gd name="T19" fmla="*/ 2641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71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72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73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74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13009 h 60"/>
                <a:gd name="T4" fmla="*/ 2500 w 4"/>
                <a:gd name="T5" fmla="*/ 13009 h 60"/>
                <a:gd name="T6" fmla="*/ 2500 w 4"/>
                <a:gd name="T7" fmla="*/ 0 h 60"/>
                <a:gd name="T8" fmla="*/ 0 w 4"/>
                <a:gd name="T9" fmla="*/ 0 h 60"/>
                <a:gd name="T10" fmla="*/ 0 w 4"/>
                <a:gd name="T11" fmla="*/ 26013 h 60"/>
                <a:gd name="T12" fmla="*/ 0 w 4"/>
                <a:gd name="T13" fmla="*/ 39021 h 60"/>
                <a:gd name="T14" fmla="*/ 2500 w 4"/>
                <a:gd name="T15" fmla="*/ 39021 h 60"/>
                <a:gd name="T16" fmla="*/ 2500 w 4"/>
                <a:gd name="T17" fmla="*/ 26013 h 60"/>
                <a:gd name="T18" fmla="*/ 0 w 4"/>
                <a:gd name="T19" fmla="*/ 2601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75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smtClean="0">
                <a:solidFill>
                  <a:srgbClr val="000000"/>
                </a:solidFill>
              </a:endParaRPr>
            </a:p>
          </p:txBody>
        </p:sp>
        <p:sp>
          <p:nvSpPr>
            <p:cNvPr id="1176" name="Freeform 147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625 h 2"/>
                <a:gd name="T2" fmla="*/ 0 w 4"/>
                <a:gd name="T3" fmla="*/ 625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23838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189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377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566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754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891" indent="-342891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800">
          <a:solidFill>
            <a:schemeClr val="tx1"/>
          </a:solidFill>
          <a:latin typeface="+mn-lt"/>
          <a:ea typeface="+mn-ea"/>
        </a:defRPr>
      </a:lvl2pPr>
      <a:lvl3pPr marL="1142971" indent="-228594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2400">
          <a:solidFill>
            <a:schemeClr val="tx1"/>
          </a:solidFill>
          <a:latin typeface="+mn-lt"/>
          <a:ea typeface="+mn-ea"/>
        </a:defRPr>
      </a:lvl3pPr>
      <a:lvl4pPr marL="1600160" indent="-228594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2000">
          <a:solidFill>
            <a:schemeClr val="tx1"/>
          </a:solidFill>
          <a:latin typeface="+mn-lt"/>
          <a:ea typeface="+mn-ea"/>
        </a:defRPr>
      </a:lvl4pPr>
      <a:lvl5pPr marL="2057349" indent="-228594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5pPr>
      <a:lvl6pPr marL="2514537" indent="-228594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6pPr>
      <a:lvl7pPr marL="2971726" indent="-228594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7pPr>
      <a:lvl8pPr marL="3428914" indent="-228594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8pPr>
      <a:lvl9pPr marL="3886103" indent="-228594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http://www.emfuel.com/about/image/waterinoil.jpg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2618632173"/>
              </p:ext>
            </p:extLst>
          </p:nvPr>
        </p:nvGraphicFramePr>
        <p:xfrm>
          <a:off x="2095473" y="2143116"/>
          <a:ext cx="8143932" cy="2000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946961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447279" y="3110421"/>
            <a:ext cx="8305800" cy="1071563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zh-CN" altLang="en-US" sz="5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  <a:r>
              <a:rPr lang="zh-CN" altLang="en-US" sz="5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5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车用</a:t>
            </a:r>
            <a:r>
              <a:rPr lang="zh-CN" altLang="en-US" sz="5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醇</a:t>
            </a:r>
            <a:r>
              <a:rPr lang="zh-CN" altLang="en-US" sz="5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类燃料</a:t>
            </a:r>
          </a:p>
        </p:txBody>
      </p:sp>
    </p:spTree>
    <p:extLst>
      <p:ext uri="{BB962C8B-B14F-4D97-AF65-F5344CB8AC3E}">
        <p14:creationId xmlns:p14="http://schemas.microsoft.com/office/powerpoint/2010/main" val="16329710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7370" y="1953763"/>
            <a:ext cx="8716963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82356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76578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565779" y="3261815"/>
            <a:ext cx="690576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GB18351-2013《</a:t>
            </a:r>
            <a:r>
              <a:rPr lang="zh-CN" altLang="en-US" sz="2800" dirty="0" smtClean="0"/>
              <a:t>车用乙醇汽油（</a:t>
            </a:r>
            <a:r>
              <a:rPr lang="en-US" altLang="zh-CN" sz="2800" dirty="0" smtClean="0"/>
              <a:t>E10</a:t>
            </a:r>
            <a:r>
              <a:rPr lang="zh-CN" altLang="en-US" sz="2800" dirty="0" smtClean="0"/>
              <a:t>）</a:t>
            </a:r>
            <a:r>
              <a:rPr lang="en-US" altLang="zh-CN" sz="2800" dirty="0" smtClean="0"/>
              <a:t>》</a:t>
            </a:r>
          </a:p>
          <a:p>
            <a:r>
              <a:rPr lang="zh-CN" altLang="en-US" sz="2800" dirty="0" smtClean="0"/>
              <a:t>乙醇加入量（</a:t>
            </a:r>
            <a:r>
              <a:rPr lang="en-US" altLang="zh-CN" sz="2800" dirty="0" smtClean="0"/>
              <a:t>v/v</a:t>
            </a:r>
            <a:r>
              <a:rPr lang="zh-CN" altLang="en-US" sz="2800" dirty="0" smtClean="0"/>
              <a:t>）为</a:t>
            </a:r>
            <a:r>
              <a:rPr lang="en-US" altLang="zh-CN" sz="2800" dirty="0" smtClean="0"/>
              <a:t>10%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9528084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46579" y="3026961"/>
            <a:ext cx="8458200" cy="962025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zh-CN" altLang="en-US" sz="5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</a:t>
            </a:r>
            <a:r>
              <a:rPr lang="zh-CN" altLang="en-US" sz="5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、车用乳化</a:t>
            </a:r>
            <a:r>
              <a:rPr lang="zh-CN" altLang="en-US" sz="5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燃料</a:t>
            </a:r>
          </a:p>
        </p:txBody>
      </p:sp>
    </p:spTree>
    <p:extLst>
      <p:ext uri="{BB962C8B-B14F-4D97-AF65-F5344CB8AC3E}">
        <p14:creationId xmlns:p14="http://schemas.microsoft.com/office/powerpoint/2010/main" val="3357560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027"/>
          <p:cNvSpPr>
            <a:spLocks noChangeArrowheads="1"/>
          </p:cNvSpPr>
          <p:nvPr/>
        </p:nvSpPr>
        <p:spPr bwMode="auto">
          <a:xfrm>
            <a:off x="5010151" y="2533649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zh-CN" altLang="en-US" sz="1800">
              <a:solidFill>
                <a:srgbClr val="000000"/>
              </a:solidFill>
            </a:endParaRPr>
          </a:p>
        </p:txBody>
      </p:sp>
      <p:pic>
        <p:nvPicPr>
          <p:cNvPr id="31747" name="Picture 1026" descr="http://www.emfuel.com/about/image/waterinoil.jpg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5430" y="207535"/>
            <a:ext cx="8686800" cy="640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07046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268964" y="1307030"/>
            <a:ext cx="11329259" cy="4392911"/>
          </a:xfrm>
        </p:spPr>
        <p:txBody>
          <a:bodyPr anchor="ctr"/>
          <a:lstStyle/>
          <a:p>
            <a:pPr algn="l" eaLnBrk="1" hangingPunct="1">
              <a:lnSpc>
                <a:spcPct val="125000"/>
              </a:lnSpc>
              <a:spcBef>
                <a:spcPct val="0"/>
              </a:spcBef>
            </a:pPr>
            <a:r>
              <a:rPr lang="zh-CN" altLang="en-US" b="1" dirty="0" smtClean="0">
                <a:cs typeface="Times New Roman" panose="02020603050405020304" pitchFamily="18" charset="0"/>
              </a:rPr>
              <a:t>        “</a:t>
            </a:r>
            <a:r>
              <a:rPr lang="zh-CN" altLang="en-US" b="1" dirty="0" smtClean="0">
                <a:latin typeface="Times New Roman" panose="02020603050405020304" pitchFamily="18" charset="0"/>
              </a:rPr>
              <a:t>微爆</a:t>
            </a:r>
            <a:r>
              <a:rPr lang="zh-CN" altLang="en-US" b="1" dirty="0" smtClean="0">
                <a:cs typeface="Times New Roman" panose="02020603050405020304" pitchFamily="18" charset="0"/>
              </a:rPr>
              <a:t>”理论：</a:t>
            </a:r>
            <a:r>
              <a:rPr lang="zh-CN" altLang="en-US" b="1" dirty="0" smtClean="0">
                <a:latin typeface="Times New Roman" panose="02020603050405020304" pitchFamily="18" charset="0"/>
              </a:rPr>
              <a:t>油包水型分子基团，油是连续相，水是分散相。由于油的沸点比水高，受热后水总是先达到沸点而蒸发或沸腾。当油滴中的压力超过油的表面张力及环境压力之和时，水蒸气将冲破油膜的阻力使油滴发生爆炸，形成更细小的油滴，这就是所说的</a:t>
            </a:r>
            <a:r>
              <a:rPr lang="zh-CN" altLang="en-US" b="1" dirty="0" smtClean="0">
                <a:solidFill>
                  <a:srgbClr val="FF3300"/>
                </a:solidFill>
                <a:latin typeface="Times New Roman" panose="02020603050405020304" pitchFamily="18" charset="0"/>
              </a:rPr>
              <a:t>微爆</a:t>
            </a:r>
            <a:r>
              <a:rPr lang="zh-CN" altLang="en-US" b="1" dirty="0" smtClean="0">
                <a:latin typeface="Times New Roman" panose="02020603050405020304" pitchFamily="18" charset="0"/>
              </a:rPr>
              <a:t>或称</a:t>
            </a:r>
            <a:r>
              <a:rPr lang="zh-CN" altLang="en-US" b="1" dirty="0" smtClean="0">
                <a:solidFill>
                  <a:srgbClr val="FF3300"/>
                </a:solidFill>
                <a:latin typeface="Times New Roman" panose="02020603050405020304" pitchFamily="18" charset="0"/>
              </a:rPr>
              <a:t>二次雾化</a:t>
            </a:r>
            <a:r>
              <a:rPr lang="zh-CN" altLang="en-US" b="1" dirty="0" smtClean="0">
                <a:latin typeface="Times New Roman" panose="02020603050405020304" pitchFamily="18" charset="0"/>
              </a:rPr>
              <a:t>。爆炸后的细小油滴与空气混合更加充分，油液燃烧更完全，使发动机达到节能环保效果。</a:t>
            </a:r>
            <a:r>
              <a:rPr lang="zh-CN" altLang="en-US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035250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rrowheads="1"/>
          </p:cNvSpPr>
          <p:nvPr>
            <p:ph type="subTitle" idx="1"/>
          </p:nvPr>
        </p:nvSpPr>
        <p:spPr>
          <a:xfrm>
            <a:off x="1871531" y="3044958"/>
            <a:ext cx="8153400" cy="927100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zh-CN" altLang="en-US" sz="5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</a:t>
            </a:r>
            <a:r>
              <a:rPr lang="zh-CN" altLang="en-US" sz="5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其他车用替代</a:t>
            </a:r>
            <a:r>
              <a:rPr lang="zh-CN" altLang="en-US" sz="5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燃料</a:t>
            </a:r>
          </a:p>
        </p:txBody>
      </p:sp>
    </p:spTree>
    <p:extLst>
      <p:ext uri="{BB962C8B-B14F-4D97-AF65-F5344CB8AC3E}">
        <p14:creationId xmlns:p14="http://schemas.microsoft.com/office/powerpoint/2010/main" val="16469033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rrowheads="1"/>
          </p:cNvSpPr>
          <p:nvPr>
            <p:ph type="subTitle" idx="1"/>
          </p:nvPr>
        </p:nvSpPr>
        <p:spPr>
          <a:xfrm>
            <a:off x="431371" y="1892829"/>
            <a:ext cx="11521280" cy="3120000"/>
          </a:xfrm>
        </p:spPr>
        <p:txBody>
          <a:bodyPr anchor="ctr"/>
          <a:lstStyle/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2800" dirty="0">
                <a:latin typeface="Times New Roman" panose="02020603050405020304" pitchFamily="18" charset="0"/>
              </a:rPr>
              <a:t>      （</a:t>
            </a:r>
            <a:r>
              <a:rPr lang="zh-CN" altLang="en-US" sz="2800" b="1" dirty="0">
                <a:latin typeface="Times New Roman" panose="02020603050405020304" pitchFamily="18" charset="0"/>
              </a:rPr>
              <a:t>一）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氢气</a:t>
            </a:r>
          </a:p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        </a:t>
            </a:r>
            <a:r>
              <a:rPr lang="zh-CN" altLang="en-US" sz="2800" b="1" dirty="0">
                <a:latin typeface="宋体" panose="02010600030101010101" pitchFamily="2" charset="-122"/>
              </a:rPr>
              <a:t>氢气作为替代燃料是比较理想的，因为氢和氧的燃烧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产物水</a:t>
            </a:r>
            <a:r>
              <a:rPr lang="zh-CN" altLang="en-US" sz="2800" b="1" dirty="0">
                <a:latin typeface="宋体" panose="02010600030101010101" pitchFamily="2" charset="-122"/>
              </a:rPr>
              <a:t>，既无其它碳氢燃料燃烧所产生的</a:t>
            </a:r>
            <a:r>
              <a:rPr lang="en-US" altLang="zh-CN" sz="2800" b="1" dirty="0">
                <a:latin typeface="Times New Roman" panose="02020603050405020304" pitchFamily="18" charset="0"/>
              </a:rPr>
              <a:t>CO</a:t>
            </a:r>
            <a:r>
              <a:rPr lang="zh-CN" altLang="en-US" sz="2800" b="1" dirty="0">
                <a:latin typeface="宋体" panose="02010600030101010101" pitchFamily="2" charset="-122"/>
              </a:rPr>
              <a:t>、</a:t>
            </a:r>
            <a:r>
              <a:rPr lang="en-US" altLang="zh-CN" sz="2800" b="1" dirty="0">
                <a:latin typeface="Times New Roman" panose="02020603050405020304" pitchFamily="18" charset="0"/>
              </a:rPr>
              <a:t>HC</a:t>
            </a:r>
            <a:r>
              <a:rPr lang="zh-CN" altLang="en-US" sz="2800" b="1" dirty="0">
                <a:latin typeface="宋体" panose="02010600030101010101" pitchFamily="2" charset="-122"/>
              </a:rPr>
              <a:t>和碳烟，也无近来被认为是造成地球环境恶化（温室效应）主要成分之一的</a:t>
            </a:r>
            <a:r>
              <a:rPr lang="en-US" altLang="zh-CN" sz="2800" b="1" dirty="0">
                <a:latin typeface="Times New Roman" panose="02020603050405020304" pitchFamily="18" charset="0"/>
              </a:rPr>
              <a:t>CO</a:t>
            </a:r>
            <a:r>
              <a:rPr lang="en-US" altLang="zh-CN" sz="2800" b="1" baseline="-30000" dirty="0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宋体" panose="02010600030101010101" pitchFamily="2" charset="-122"/>
              </a:rPr>
              <a:t>，被认为是发动机最清洁燃料之一。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15385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06781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41390" y="1274870"/>
            <a:ext cx="9773821" cy="4047757"/>
          </a:xfrm>
        </p:spPr>
        <p:txBody>
          <a:bodyPr anchor="ctr"/>
          <a:lstStyle/>
          <a:p>
            <a:pPr indent="895328" algn="l"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传统燃料：石油产品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895328" algn="l"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石油属非再生能源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895328" algn="l"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4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能源短缺</a:t>
            </a:r>
            <a:endParaRPr lang="en-US" altLang="zh-CN" sz="4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895328" algn="l"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4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环境保护</a:t>
            </a:r>
            <a:endParaRPr lang="en-US" altLang="zh-CN" sz="48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895328" algn="l"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4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经济利益</a:t>
            </a:r>
            <a:endParaRPr lang="zh-CN" altLang="en-US" sz="4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090757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rrowheads="1"/>
          </p:cNvSpPr>
          <p:nvPr>
            <p:ph type="subTitle" idx="1"/>
          </p:nvPr>
        </p:nvSpPr>
        <p:spPr>
          <a:xfrm>
            <a:off x="199593" y="1283771"/>
            <a:ext cx="11713301" cy="4127863"/>
          </a:xfrm>
        </p:spPr>
        <p:txBody>
          <a:bodyPr anchor="ctr"/>
          <a:lstStyle/>
          <a:p>
            <a:pPr indent="711182" algn="l" eaLnBrk="1" hangingPunct="1">
              <a:spcBef>
                <a:spcPct val="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（二）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生物柴油</a:t>
            </a:r>
            <a:r>
              <a:rPr lang="zh-CN" altLang="en-US" sz="2800" b="1" dirty="0">
                <a:latin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</a:rPr>
              <a:t>bio-diesel</a:t>
            </a:r>
            <a:r>
              <a:rPr lang="zh-CN" altLang="en-US" sz="2800" b="1" dirty="0">
                <a:latin typeface="Times New Roman" panose="02020603050405020304" pitchFamily="18" charset="0"/>
              </a:rPr>
              <a:t>）</a:t>
            </a:r>
          </a:p>
          <a:p>
            <a:pPr algn="l" eaLnBrk="1" hangingPunct="1">
              <a:lnSpc>
                <a:spcPct val="125000"/>
              </a:lnSpc>
              <a:spcBef>
                <a:spcPct val="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        生物柴油是指以食用油加工过程中的下脚料、地沟油、动物脂肪和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植物油</a:t>
            </a:r>
            <a:r>
              <a:rPr lang="zh-CN" altLang="en-US" sz="2800" b="1" dirty="0">
                <a:latin typeface="Times New Roman" panose="02020603050405020304" pitchFamily="18" charset="0"/>
              </a:rPr>
              <a:t>等为原料，在催化剂的作用下，经过醇解和酯化等处理后所得性能接近柴油的燃油。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 algn="l" eaLnBrk="1" hangingPunct="1">
              <a:lnSpc>
                <a:spcPct val="125000"/>
              </a:lnSpc>
              <a:spcBef>
                <a:spcPct val="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        与常规柴油相比，生物柴油具有较好的环保性、生物降解性、润滑性、安全性、燃烧性和可再生性等优点。生物柴油存在的主要问题是：供油系部件易堵塞、冷起动性能较差等。</a:t>
            </a:r>
          </a:p>
        </p:txBody>
      </p:sp>
    </p:spTree>
    <p:extLst>
      <p:ext uri="{BB962C8B-B14F-4D97-AF65-F5344CB8AC3E}">
        <p14:creationId xmlns:p14="http://schemas.microsoft.com/office/powerpoint/2010/main" val="3293628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ChangeArrowheads="1"/>
          </p:cNvSpPr>
          <p:nvPr/>
        </p:nvSpPr>
        <p:spPr bwMode="auto">
          <a:xfrm>
            <a:off x="1524000" y="2071689"/>
            <a:ext cx="9144000" cy="144463"/>
          </a:xfrm>
          <a:prstGeom prst="rect">
            <a:avLst/>
          </a:prstGeom>
          <a:gradFill rotWithShape="1">
            <a:gsLst>
              <a:gs pos="0">
                <a:srgbClr val="FAE3B7"/>
              </a:gs>
              <a:gs pos="9000">
                <a:srgbClr val="A28949"/>
              </a:gs>
              <a:gs pos="15500">
                <a:srgbClr val="835E17"/>
              </a:gs>
              <a:gs pos="16499">
                <a:srgbClr val="BD922A"/>
              </a:gs>
              <a:gs pos="18500">
                <a:srgbClr val="FBE4AE"/>
              </a:gs>
              <a:gs pos="39500">
                <a:srgbClr val="BD922A"/>
              </a:gs>
              <a:gs pos="43500">
                <a:srgbClr val="BD922A"/>
              </a:gs>
              <a:gs pos="50000">
                <a:srgbClr val="FBE4AE"/>
              </a:gs>
              <a:gs pos="56500">
                <a:srgbClr val="BD922A"/>
              </a:gs>
              <a:gs pos="60501">
                <a:srgbClr val="BD922A"/>
              </a:gs>
              <a:gs pos="81500">
                <a:srgbClr val="FBE4AE"/>
              </a:gs>
              <a:gs pos="83501">
                <a:srgbClr val="BD922A"/>
              </a:gs>
              <a:gs pos="84500">
                <a:srgbClr val="835E17"/>
              </a:gs>
              <a:gs pos="91000">
                <a:srgbClr val="A28949"/>
              </a:gs>
              <a:gs pos="100000">
                <a:srgbClr val="FAE3B7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zh-CN" sz="18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zh-CN" sz="18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zh-CN" sz="18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zh-CN" altLang="en-US" sz="18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9939" name="Text Box 5"/>
          <p:cNvSpPr txBox="1">
            <a:spLocks noChangeArrowheads="1"/>
          </p:cNvSpPr>
          <p:nvPr/>
        </p:nvSpPr>
        <p:spPr bwMode="auto">
          <a:xfrm>
            <a:off x="3952875" y="500063"/>
            <a:ext cx="5143500" cy="1107996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zh-CN" altLang="en-US" sz="6600">
                <a:solidFill>
                  <a:srgbClr val="000000"/>
                </a:solidFill>
              </a:rPr>
              <a:t>思考题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081214" y="3284539"/>
            <a:ext cx="8029575" cy="212365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400" dirty="0">
                <a:solidFill>
                  <a:srgbClr val="000000"/>
                </a:solidFill>
              </a:rPr>
              <a:t>1.</a:t>
            </a:r>
            <a:r>
              <a:rPr lang="zh-CN" altLang="en-US" sz="4400" dirty="0">
                <a:solidFill>
                  <a:srgbClr val="000000"/>
                </a:solidFill>
              </a:rPr>
              <a:t>车用替代燃料的选择原则</a:t>
            </a:r>
            <a:endParaRPr lang="en-US" altLang="zh-CN" sz="4400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400" dirty="0">
                <a:solidFill>
                  <a:srgbClr val="000000"/>
                </a:solidFill>
              </a:rPr>
              <a:t>2.</a:t>
            </a:r>
            <a:r>
              <a:rPr lang="zh-CN" altLang="en-US" sz="4400" dirty="0">
                <a:solidFill>
                  <a:srgbClr val="000000"/>
                </a:solidFill>
              </a:rPr>
              <a:t>乳化燃料的节能减排机理</a:t>
            </a:r>
            <a:endParaRPr lang="en-US" altLang="zh-CN" sz="4400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400" dirty="0">
                <a:solidFill>
                  <a:srgbClr val="000000"/>
                </a:solidFill>
              </a:rPr>
              <a:t>3.</a:t>
            </a:r>
            <a:r>
              <a:rPr lang="zh-CN" altLang="en-US" sz="4400" dirty="0">
                <a:solidFill>
                  <a:srgbClr val="FF0066"/>
                </a:solidFill>
              </a:rPr>
              <a:t>乙醇汽油中乙醇含量的检测</a:t>
            </a:r>
            <a:endParaRPr lang="en-US" altLang="zh-CN" sz="4400" dirty="0">
              <a:solidFill>
                <a:srgbClr val="FF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8209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圆角矩形标注 3"/>
          <p:cNvSpPr>
            <a:spLocks noChangeArrowheads="1"/>
          </p:cNvSpPr>
          <p:nvPr/>
        </p:nvSpPr>
        <p:spPr bwMode="auto">
          <a:xfrm>
            <a:off x="4656139" y="1412876"/>
            <a:ext cx="4521200" cy="1946275"/>
          </a:xfrm>
          <a:prstGeom prst="wedgeRoundRectCallout">
            <a:avLst>
              <a:gd name="adj1" fmla="val -101671"/>
              <a:gd name="adj2" fmla="val 201292"/>
              <a:gd name="adj3" fmla="val 1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zh-CN" altLang="en-US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思考：</a:t>
            </a:r>
            <a:endParaRPr lang="en-US" altLang="zh-CN" sz="28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zh-CN" altLang="en-US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车用替代燃料</a:t>
            </a:r>
            <a:endParaRPr lang="en-US" altLang="zh-CN" sz="28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zh-CN" altLang="en-US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选择标准</a:t>
            </a:r>
          </a:p>
        </p:txBody>
      </p:sp>
    </p:spTree>
    <p:extLst>
      <p:ext uri="{BB962C8B-B14F-4D97-AF65-F5344CB8AC3E}">
        <p14:creationId xmlns:p14="http://schemas.microsoft.com/office/powerpoint/2010/main" val="19893923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31371" y="1412776"/>
            <a:ext cx="11568608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Font typeface="Wingdings" panose="05000000000000000000" pitchFamily="2" charset="2"/>
              <a:buChar char="l"/>
            </a:pPr>
            <a:r>
              <a:rPr lang="zh-CN" altLang="en-US" sz="2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资源丰富，能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满足汽车日益增加的</a:t>
            </a:r>
            <a:r>
              <a:rPr lang="zh-CN" altLang="en-US" sz="2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需要；</a:t>
            </a:r>
            <a:endParaRPr lang="en-US" altLang="zh-CN" sz="2800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Font typeface="Wingdings" panose="05000000000000000000" pitchFamily="2" charset="2"/>
              <a:buChar char="l"/>
            </a:pPr>
            <a:r>
              <a:rPr lang="zh-CN" altLang="en-US" sz="2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价格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便宜，便于大范围</a:t>
            </a:r>
            <a:r>
              <a:rPr lang="zh-CN" altLang="en-US" sz="2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推广；</a:t>
            </a:r>
            <a:endParaRPr lang="en-US" altLang="zh-CN" sz="2800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Font typeface="Wingdings" panose="05000000000000000000" pitchFamily="2" charset="2"/>
              <a:buChar char="l"/>
            </a:pPr>
            <a:r>
              <a:rPr lang="zh-CN" altLang="en-US" sz="2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能量密度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大，热值高，少量携带能使汽车有足够的续驶</a:t>
            </a:r>
            <a:r>
              <a:rPr lang="zh-CN" altLang="en-US" sz="2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里程；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Font typeface="Wingdings" panose="05000000000000000000" pitchFamily="2" charset="2"/>
              <a:buChar char="l"/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毒性低，环境污染</a:t>
            </a:r>
            <a:r>
              <a:rPr lang="zh-CN" altLang="en-US" sz="2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小；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Font typeface="Wingdings" panose="05000000000000000000" pitchFamily="2" charset="2"/>
              <a:buChar char="l"/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安全性好，易于输送、贮存和</a:t>
            </a:r>
            <a:r>
              <a:rPr lang="zh-CN" altLang="en-US" sz="2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使用；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Font typeface="Wingdings" panose="05000000000000000000" pitchFamily="2" charset="2"/>
              <a:buChar char="l"/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对发动机可靠性无不良</a:t>
            </a:r>
            <a:r>
              <a:rPr lang="zh-CN" altLang="en-US" sz="2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影响。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28867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圆角矩形标注 3"/>
          <p:cNvSpPr>
            <a:spLocks noChangeArrowheads="1"/>
          </p:cNvSpPr>
          <p:nvPr/>
        </p:nvSpPr>
        <p:spPr bwMode="auto">
          <a:xfrm>
            <a:off x="4535773" y="1181004"/>
            <a:ext cx="4319587" cy="1873251"/>
          </a:xfrm>
          <a:prstGeom prst="wedgeRoundRectCallout">
            <a:avLst>
              <a:gd name="adj1" fmla="val -96259"/>
              <a:gd name="adj2" fmla="val 219380"/>
              <a:gd name="adj3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zh-CN" altLang="en-US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车用替代燃料</a:t>
            </a:r>
            <a:endParaRPr lang="en-US" altLang="zh-CN" sz="28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zh-CN" altLang="en-US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主要由哪些？</a:t>
            </a:r>
          </a:p>
        </p:txBody>
      </p:sp>
    </p:spTree>
    <p:extLst>
      <p:ext uri="{BB962C8B-B14F-4D97-AF65-F5344CB8AC3E}">
        <p14:creationId xmlns:p14="http://schemas.microsoft.com/office/powerpoint/2010/main" val="1162869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43339" y="1028734"/>
            <a:ext cx="11856640" cy="5136421"/>
          </a:xfrm>
        </p:spPr>
        <p:txBody>
          <a:bodyPr anchor="ctr"/>
          <a:lstStyle/>
          <a:p>
            <a:pPr indent="804843" algn="just"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主要替代燃料：</a:t>
            </a:r>
            <a:endParaRPr lang="en-US" altLang="zh-CN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804843" algn="just"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b="1" dirty="0" smtClean="0">
                <a:solidFill>
                  <a:srgbClr val="FF3300"/>
                </a:solidFill>
                <a:latin typeface="Times New Roman" panose="02020603050405020304" pitchFamily="18" charset="0"/>
              </a:rPr>
              <a:t>车用天然气</a:t>
            </a:r>
            <a:r>
              <a:rPr lang="en-US" altLang="zh-CN" b="1" dirty="0" smtClean="0">
                <a:solidFill>
                  <a:srgbClr val="FF3300"/>
                </a:solidFill>
                <a:latin typeface="Times New Roman" panose="02020603050405020304" pitchFamily="18" charset="0"/>
              </a:rPr>
              <a:t>NG</a:t>
            </a:r>
            <a:r>
              <a:rPr lang="en-US" altLang="zh-CN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包括压缩天然气</a:t>
            </a:r>
            <a:r>
              <a:rPr lang="en-US" altLang="zh-CN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CNG</a:t>
            </a:r>
            <a:r>
              <a:rPr lang="zh-CN" altLang="en-US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、液化天然气 </a:t>
            </a:r>
            <a:r>
              <a:rPr lang="en-US" altLang="zh-CN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LNG)</a:t>
            </a:r>
          </a:p>
          <a:p>
            <a:pPr indent="804843" algn="just"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b="1" dirty="0" smtClean="0">
                <a:solidFill>
                  <a:srgbClr val="FF3300"/>
                </a:solidFill>
                <a:latin typeface="Times New Roman" panose="02020603050405020304" pitchFamily="18" charset="0"/>
              </a:rPr>
              <a:t>车用液化石油气</a:t>
            </a:r>
            <a:r>
              <a:rPr lang="en-US" altLang="zh-CN" b="1" dirty="0" smtClean="0">
                <a:solidFill>
                  <a:srgbClr val="FF3300"/>
                </a:solidFill>
                <a:latin typeface="Times New Roman" panose="02020603050405020304" pitchFamily="18" charset="0"/>
              </a:rPr>
              <a:t>LPG</a:t>
            </a:r>
            <a:endParaRPr lang="en-US" altLang="zh-CN" b="1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indent="804843" algn="just"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b="1" dirty="0" smtClean="0">
                <a:solidFill>
                  <a:srgbClr val="FF3300"/>
                </a:solidFill>
                <a:latin typeface="Times New Roman" panose="02020603050405020304" pitchFamily="18" charset="0"/>
              </a:rPr>
              <a:t>车用醇类燃料</a:t>
            </a:r>
            <a:r>
              <a:rPr lang="en-US" altLang="zh-CN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包括甲醇、乙醇</a:t>
            </a:r>
            <a:r>
              <a:rPr lang="en-US" altLang="zh-CN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</a:p>
          <a:p>
            <a:pPr indent="804843" algn="just"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b="1" dirty="0" smtClean="0">
                <a:solidFill>
                  <a:srgbClr val="FF3300"/>
                </a:solidFill>
                <a:latin typeface="Times New Roman" panose="02020603050405020304" pitchFamily="18" charset="0"/>
              </a:rPr>
              <a:t>乳化燃料</a:t>
            </a:r>
            <a:endParaRPr lang="en-US" altLang="zh-CN" b="1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indent="804843" algn="just"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b="1" dirty="0" smtClean="0">
                <a:solidFill>
                  <a:srgbClr val="FF3300"/>
                </a:solidFill>
                <a:latin typeface="Times New Roman" panose="02020603050405020304" pitchFamily="18" charset="0"/>
              </a:rPr>
              <a:t>氢气</a:t>
            </a:r>
            <a:endParaRPr lang="en-US" altLang="zh-CN" b="1" dirty="0" smtClean="0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pPr indent="804843" algn="just"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b="1" dirty="0" smtClean="0">
                <a:solidFill>
                  <a:srgbClr val="FF3300"/>
                </a:solidFill>
                <a:latin typeface="Times New Roman" panose="02020603050405020304" pitchFamily="18" charset="0"/>
              </a:rPr>
              <a:t>生物柴油</a:t>
            </a:r>
            <a:r>
              <a:rPr lang="en-US" altLang="zh-CN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(bio—diesel)</a:t>
            </a:r>
            <a:endParaRPr lang="zh-CN" altLang="en-US" b="1" dirty="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12056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3071814" y="3500439"/>
            <a:ext cx="4502151" cy="785812"/>
          </a:xfrm>
        </p:spPr>
        <p:txBody>
          <a:bodyPr anchor="ctr"/>
          <a:lstStyle/>
          <a:p>
            <a:pPr algn="l" eaLnBrk="1" hangingPunct="1">
              <a:spcBef>
                <a:spcPct val="0"/>
              </a:spcBef>
            </a:pPr>
            <a:r>
              <a:rPr lang="zh-CN" altLang="en-US" b="1" dirty="0" smtClean="0">
                <a:latin typeface="Times New Roman" panose="02020603050405020304" pitchFamily="18" charset="0"/>
              </a:rPr>
              <a:t>主要成分为甲烷（</a:t>
            </a:r>
            <a:r>
              <a:rPr lang="en-US" altLang="zh-CN" b="1" dirty="0" smtClean="0">
                <a:latin typeface="Times New Roman" panose="02020603050405020304" pitchFamily="18" charset="0"/>
              </a:rPr>
              <a:t>CH</a:t>
            </a:r>
            <a:r>
              <a:rPr lang="en-US" altLang="zh-CN" b="1" baseline="-25000" dirty="0" smtClean="0">
                <a:latin typeface="Times New Roman" panose="02020603050405020304" pitchFamily="18" charset="0"/>
              </a:rPr>
              <a:t>4</a:t>
            </a:r>
            <a:r>
              <a:rPr lang="zh-CN" altLang="en-US" b="1" dirty="0" smtClean="0">
                <a:latin typeface="Times New Roman" panose="02020603050405020304" pitchFamily="18" charset="0"/>
              </a:rPr>
              <a:t>）</a:t>
            </a:r>
            <a:endParaRPr lang="en-US" altLang="zh-CN" b="1" dirty="0" smtClean="0">
              <a:latin typeface="Times New Roman" panose="02020603050405020304" pitchFamily="18" charset="0"/>
            </a:endParaRPr>
          </a:p>
        </p:txBody>
      </p:sp>
      <p:sp>
        <p:nvSpPr>
          <p:cNvPr id="3" name="Rectangle 3"/>
          <p:cNvSpPr txBox="1">
            <a:spLocks noRot="1" noChangeArrowheads="1"/>
          </p:cNvSpPr>
          <p:nvPr/>
        </p:nvSpPr>
        <p:spPr bwMode="auto">
          <a:xfrm>
            <a:off x="2424114" y="1412875"/>
            <a:ext cx="6664325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66CC"/>
              </a:buClr>
              <a:buFont typeface="Wingdings" pitchFamily="2" charset="2"/>
              <a:buNone/>
              <a:defRPr/>
            </a:pPr>
            <a:r>
              <a:rPr lang="zh-CN" altLang="en-US" sz="5400" b="1" kern="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一、车用天然气</a:t>
            </a:r>
          </a:p>
        </p:txBody>
      </p:sp>
    </p:spTree>
    <p:extLst>
      <p:ext uri="{BB962C8B-B14F-4D97-AF65-F5344CB8AC3E}">
        <p14:creationId xmlns:p14="http://schemas.microsoft.com/office/powerpoint/2010/main" val="18175262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8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17" t="14224" r="5809" b="67702"/>
          <a:stretch>
            <a:fillRect/>
          </a:stretch>
        </p:blipFill>
        <p:spPr bwMode="auto">
          <a:xfrm>
            <a:off x="1524001" y="798513"/>
            <a:ext cx="9074151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TextBox 4"/>
          <p:cNvSpPr txBox="1">
            <a:spLocks noChangeArrowheads="1"/>
          </p:cNvSpPr>
          <p:nvPr/>
        </p:nvSpPr>
        <p:spPr bwMode="auto">
          <a:xfrm>
            <a:off x="3667126" y="428625"/>
            <a:ext cx="25003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zh-CN" sz="1800">
                <a:solidFill>
                  <a:srgbClr val="000000"/>
                </a:solidFill>
              </a:rPr>
              <a:t>GB18047-2000</a:t>
            </a:r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44699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431371" y="1604798"/>
            <a:ext cx="8305800" cy="1000125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zh-CN" altLang="en-US" sz="5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二、车用液化石油气</a:t>
            </a:r>
            <a:endParaRPr lang="en-US" altLang="zh-CN" b="1" dirty="0" smtClean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l" eaLnBrk="1" hangingPunct="1">
              <a:spcBef>
                <a:spcPct val="0"/>
              </a:spcBef>
            </a:pPr>
            <a:endParaRPr lang="zh-CN" altLang="en-US" b="1" dirty="0" smtClean="0">
              <a:latin typeface="Times New Roman" panose="02020603050405020304" pitchFamily="18" charset="0"/>
            </a:endParaRPr>
          </a:p>
        </p:txBody>
      </p:sp>
      <p:sp>
        <p:nvSpPr>
          <p:cNvPr id="3" name="Rectangle 3"/>
          <p:cNvSpPr txBox="1">
            <a:spLocks noRot="1" noChangeArrowheads="1"/>
          </p:cNvSpPr>
          <p:nvPr/>
        </p:nvSpPr>
        <p:spPr bwMode="auto">
          <a:xfrm>
            <a:off x="308541" y="3067122"/>
            <a:ext cx="11617291" cy="175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0066CC"/>
              </a:buClr>
              <a:buFont typeface="Wingdings" pitchFamily="2" charset="2"/>
              <a:buNone/>
              <a:defRPr/>
            </a:pPr>
            <a:r>
              <a:rPr lang="zh-CN" altLang="en-US" sz="3200" b="1" kern="0" dirty="0">
                <a:solidFill>
                  <a:srgbClr val="000000"/>
                </a:solidFill>
                <a:latin typeface="Times New Roman" pitchFamily="18" charset="0"/>
              </a:rPr>
              <a:t>        液化石油气（</a:t>
            </a:r>
            <a:r>
              <a:rPr lang="en-US" altLang="zh-CN" sz="3200" b="1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LPG</a:t>
            </a:r>
            <a:r>
              <a:rPr lang="zh-CN" altLang="en-US" sz="3200" b="1" kern="0" dirty="0">
                <a:solidFill>
                  <a:srgbClr val="000000"/>
                </a:solidFill>
                <a:latin typeface="Times New Roman" pitchFamily="18" charset="0"/>
              </a:rPr>
              <a:t>）是由含</a:t>
            </a:r>
            <a:r>
              <a:rPr lang="en-US" altLang="zh-CN" sz="3200" b="1" kern="0" dirty="0">
                <a:solidFill>
                  <a:srgbClr val="000000"/>
                </a:solidFill>
                <a:latin typeface="Times New Roman" pitchFamily="18" charset="0"/>
              </a:rPr>
              <a:t>3</a:t>
            </a:r>
            <a:r>
              <a:rPr lang="zh-CN" altLang="en-US" sz="3200" b="1" kern="0" dirty="0">
                <a:solidFill>
                  <a:srgbClr val="000000"/>
                </a:solidFill>
                <a:latin typeface="Times New Roman" pitchFamily="18" charset="0"/>
              </a:rPr>
              <a:t>或</a:t>
            </a:r>
            <a:r>
              <a:rPr lang="en-US" altLang="zh-CN" sz="3200" b="1" kern="0" dirty="0">
                <a:solidFill>
                  <a:srgbClr val="000000"/>
                </a:solidFill>
                <a:latin typeface="Times New Roman" pitchFamily="18" charset="0"/>
              </a:rPr>
              <a:t>4</a:t>
            </a:r>
            <a:r>
              <a:rPr lang="zh-CN" altLang="en-US" sz="3200" b="1" kern="0" dirty="0">
                <a:solidFill>
                  <a:srgbClr val="000000"/>
                </a:solidFill>
                <a:latin typeface="Times New Roman" pitchFamily="18" charset="0"/>
              </a:rPr>
              <a:t>个碳原子的烃类如丙烷</a:t>
            </a:r>
            <a:r>
              <a:rPr lang="en-US" altLang="zh-CN" sz="3200" b="1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3200" b="1" kern="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3200" b="1" kern="0" baseline="-30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3200" b="1" kern="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altLang="zh-CN" sz="3200" b="1" kern="0" baseline="-30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altLang="zh-CN" sz="3200" b="1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en-US" sz="3200" b="1" kern="0" dirty="0">
                <a:solidFill>
                  <a:srgbClr val="000000"/>
                </a:solidFill>
                <a:latin typeface="Times New Roman" pitchFamily="18" charset="0"/>
              </a:rPr>
              <a:t>、丁烷</a:t>
            </a:r>
            <a:r>
              <a:rPr lang="en-US" altLang="zh-CN" sz="3200" b="1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3200" b="1" kern="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3200" b="1" kern="0" baseline="-30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3200" b="1" kern="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altLang="zh-CN" sz="3200" b="1" kern="0" baseline="-30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en-US" altLang="zh-CN" sz="3200" b="1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3200" b="1" kern="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zh-CN" altLang="en-US" sz="3200" b="1" kern="0" dirty="0">
                <a:solidFill>
                  <a:srgbClr val="000000"/>
                </a:solidFill>
                <a:latin typeface="Times New Roman" pitchFamily="18" charset="0"/>
              </a:rPr>
              <a:t>为主的一种混合物。</a:t>
            </a:r>
          </a:p>
        </p:txBody>
      </p:sp>
    </p:spTree>
    <p:extLst>
      <p:ext uri="{BB962C8B-B14F-4D97-AF65-F5344CB8AC3E}">
        <p14:creationId xmlns:p14="http://schemas.microsoft.com/office/powerpoint/2010/main" val="36799435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吉祥如意">
  <a:themeElements>
    <a:clrScheme name="吉祥如意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吉祥如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吉祥如意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吉祥如意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870</TotalTime>
  <Words>544</Words>
  <Application>Microsoft Office PowerPoint</Application>
  <PresentationFormat>宽屏</PresentationFormat>
  <Paragraphs>48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9" baseType="lpstr">
      <vt:lpstr>黑体</vt:lpstr>
      <vt:lpstr>宋体</vt:lpstr>
      <vt:lpstr>Arial</vt:lpstr>
      <vt:lpstr>Calibri</vt:lpstr>
      <vt:lpstr>Times New Roman</vt:lpstr>
      <vt:lpstr>Wingdings</vt:lpstr>
      <vt:lpstr>Wingdings 2</vt:lpstr>
      <vt:lpstr>吉祥如意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LF D</dc:creator>
  <cp:lastModifiedBy>Administrator</cp:lastModifiedBy>
  <cp:revision>14</cp:revision>
  <dcterms:created xsi:type="dcterms:W3CDTF">2015-10-14T13:26:36Z</dcterms:created>
  <dcterms:modified xsi:type="dcterms:W3CDTF">2016-12-20T08:54:03Z</dcterms:modified>
</cp:coreProperties>
</file>