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4" r:id="rId2"/>
    <p:sldMasterId id="2147483696" r:id="rId3"/>
    <p:sldMasterId id="2147483708" r:id="rId4"/>
  </p:sldMasterIdLst>
  <p:notesMasterIdLst>
    <p:notesMasterId r:id="rId9"/>
  </p:notesMasterIdLst>
  <p:sldIdLst>
    <p:sldId id="272" r:id="rId5"/>
    <p:sldId id="341" r:id="rId6"/>
    <p:sldId id="345" r:id="rId7"/>
    <p:sldId id="362" r:id="rId8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424" autoAdjust="0"/>
  </p:normalViewPr>
  <p:slideViewPr>
    <p:cSldViewPr>
      <p:cViewPr varScale="1">
        <p:scale>
          <a:sx n="88" d="100"/>
          <a:sy n="88" d="100"/>
        </p:scale>
        <p:origin x="816" y="7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0056B1-AABC-4B0F-B4EF-408126F6BA2A}" type="datetimeFigureOut">
              <a:rPr lang="zh-CN" altLang="en-US" smtClean="0"/>
              <a:t>2017/1/20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675485-C63A-4CE6-BD7E-C91D8DE0EA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675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675485-C63A-4CE6-BD7E-C91D8DE0EA0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26108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675485-C63A-4CE6-BD7E-C91D8DE0EA0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06221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533401" y="27385"/>
            <a:ext cx="7891463" cy="5116115"/>
            <a:chOff x="349" y="23"/>
            <a:chExt cx="4971" cy="4297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" name="Freeform 4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" name="Freeform 6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" name="Freeform 7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" name="Freeform 9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" name="Freeform 10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" name="Freeform 12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5" name="Freeform 13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7" name="Rectangle 15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9" name="Freeform 17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1" name="Freeform 19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2" name="Freeform 20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3" name="Freeform 21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4" name="Freeform 22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5" name="Freeform 23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6" name="Freeform 24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7" name="Freeform 25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8" name="Rectangle 26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9" name="Rectangle 27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0" name="Freeform 28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1" name="Freeform 29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2" name="Freeform 30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4" name="Freeform 32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5" name="Freeform 33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6" name="Freeform 34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7" name="Freeform 35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8" name="Freeform 36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9" name="Freeform 37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0" name="Rectangle 38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1" name="Rectangle 39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2" name="Freeform 40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3" name="Freeform 41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4" name="Freeform 42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5" name="Freeform 43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6" name="Freeform 44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7" name="Freeform 45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8" name="Freeform 46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9" name="Freeform 47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0" name="Freeform 48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1" name="Freeform 49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2" name="Rectangle 50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3" name="Rectangle 51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4" name="Freeform 52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5" name="Freeform 53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6" name="Freeform 54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7" name="Freeform 55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8" name="Freeform 56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9" name="Freeform 57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0" name="Freeform 58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1" name="Freeform 59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2" name="Freeform 60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3" name="Freeform 61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4" name="Rectangle 62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5" name="Rectangle 63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6" name="Freeform 64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7" name="Freeform 65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8" name="Freeform 66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9" name="Freeform 67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0" name="Freeform 68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1" name="Freeform 69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2" name="Freeform 70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3" name="Freeform 71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4" name="Freeform 72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5" name="Freeform 73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6" name="Rectangle 74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7" name="Rectangle 75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8" name="Freeform 76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9" name="Freeform 77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0" name="Freeform 78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1" name="Freeform 79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2" name="Freeform 80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3" name="Freeform 81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4" name="Freeform 82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5" name="Freeform 83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6" name="Freeform 84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7" name="Freeform 85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8" name="Rectangle 86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9" name="Rectangle 87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0" name="Freeform 88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1" name="Freeform 89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2" name="Freeform 90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3" name="Freeform 91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4" name="Freeform 92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5" name="Freeform 93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6" name="Freeform 94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7" name="Freeform 95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8" name="Freeform 96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9" name="Freeform 97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0" name="Rectangle 98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1" name="Rectangle 99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2" name="Freeform 100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" name="Freeform 101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" name="Freeform 102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" name="Freeform 103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" name="Freeform 104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" name="Freeform 105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" name="Freeform 106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" name="Freeform 107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" name="Freeform 108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" name="Freeform 109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" name="Rectangle 110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" name="Rectangle 111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" name="Freeform 112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" name="Freeform 113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" name="Freeform 114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" name="Freeform 115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8" name="Freeform 116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9" name="Freeform 117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0" name="Freeform 118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1" name="Freeform 119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2" name="Freeform 120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3" name="Freeform 121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4" name="Rectangle 122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5" name="Rectangle 123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6" name="Freeform 124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7" name="Freeform 125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8" name="Freeform 126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9" name="Freeform 127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0" name="Freeform 128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1" name="Freeform 129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2" name="Freeform 130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3" name="Freeform 131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4" name="Freeform 132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5" name="Freeform 133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6" name="Rectangle 134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7" name="Rectangle 135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8" name="Freeform 136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9" name="Freeform 137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0" name="Freeform 138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1" name="Freeform 139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2" name="Freeform 140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3" name="Freeform 141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4" name="Freeform 142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5" name="Freeform 143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6" name="Freeform 144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7" name="Freeform 145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8" name="Rectangle 146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9" name="Freeform 147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64660" name="Rectangle 148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543050"/>
            <a:ext cx="77724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64664" name="Rectangle 152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2628900"/>
            <a:ext cx="6400800" cy="131445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50" name="Rectangle 149"/>
          <p:cNvSpPr>
            <a:spLocks noGrp="1" noChangeArrowheads="1"/>
          </p:cNvSpPr>
          <p:nvPr>
            <p:ph type="dt" sz="half" idx="10"/>
          </p:nvPr>
        </p:nvSpPr>
        <p:spPr>
          <a:xfrm>
            <a:off x="301626" y="4686300"/>
            <a:ext cx="2289175" cy="3571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51" name="Rectangle 150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6300"/>
            <a:ext cx="2895600" cy="3571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52" name="Rectangle 15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1" y="4686300"/>
            <a:ext cx="2289175" cy="357188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C97E393-ADA6-4A56-A9B5-AEBB759D101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6258717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68F1BF7-E1A8-4E67-9D0A-393638FB967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677942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5FA153F-5282-4CF1-AA0A-AC96EBE8314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850641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4000500" cy="3374231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2500" y="1200151"/>
            <a:ext cx="4000500" cy="3374231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16BCF2B-30D0-4F54-90A4-E51DDC11AD14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1003980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8EF164D-0095-4A96-9077-034E1ED1736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4673993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17E65C6-9D1F-4135-9F29-9760083C3C1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6752172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55F978D-1E9A-4F33-830C-6CA610C7036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0881805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C0618C2-F9F9-487D-A5BA-71E82D125BE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6569516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F5258BC-5B78-4E45-B64A-E07FDBA795F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6804693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9276ED5-F0DB-4D06-BE13-A0566ABB2CE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6517058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4" y="171451"/>
            <a:ext cx="2135187" cy="440293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1" y="171451"/>
            <a:ext cx="6253163" cy="440293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BA47E3D-4C18-40C7-A6F1-4F1B1A4EDC1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3767251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533401" y="27385"/>
            <a:ext cx="7891463" cy="5116115"/>
            <a:chOff x="349" y="23"/>
            <a:chExt cx="4971" cy="4297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" name="Freeform 4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" name="Freeform 6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" name="Freeform 7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" name="Freeform 9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" name="Freeform 10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" name="Freeform 12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5" name="Freeform 13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7" name="Rectangle 15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9" name="Freeform 17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1" name="Freeform 19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2" name="Freeform 20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3" name="Freeform 21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4" name="Freeform 22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5" name="Freeform 23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6" name="Freeform 24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7" name="Freeform 25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8" name="Rectangle 26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9" name="Rectangle 27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0" name="Freeform 28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1" name="Freeform 29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2" name="Freeform 30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4" name="Freeform 32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5" name="Freeform 33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6" name="Freeform 34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7" name="Freeform 35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8" name="Freeform 36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9" name="Freeform 37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0" name="Rectangle 38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1" name="Rectangle 39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2" name="Freeform 40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3" name="Freeform 41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4" name="Freeform 42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5" name="Freeform 43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6" name="Freeform 44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7" name="Freeform 45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8" name="Freeform 46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9" name="Freeform 47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0" name="Freeform 48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1" name="Freeform 49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2" name="Rectangle 50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3" name="Rectangle 51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4" name="Freeform 52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5" name="Freeform 53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6" name="Freeform 54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7" name="Freeform 55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8" name="Freeform 56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9" name="Freeform 57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0" name="Freeform 58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1" name="Freeform 59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2" name="Freeform 60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3" name="Freeform 61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4" name="Rectangle 62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5" name="Rectangle 63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6" name="Freeform 64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7" name="Freeform 65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8" name="Freeform 66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9" name="Freeform 67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0" name="Freeform 68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1" name="Freeform 69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2" name="Freeform 70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3" name="Freeform 71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4" name="Freeform 72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5" name="Freeform 73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6" name="Rectangle 74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7" name="Rectangle 75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8" name="Freeform 76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9" name="Freeform 77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0" name="Freeform 78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1" name="Freeform 79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2" name="Freeform 80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3" name="Freeform 81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4" name="Freeform 82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5" name="Freeform 83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6" name="Freeform 84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7" name="Freeform 85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8" name="Rectangle 86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9" name="Rectangle 87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0" name="Freeform 88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1" name="Freeform 89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2" name="Freeform 90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3" name="Freeform 91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4" name="Freeform 92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5" name="Freeform 93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6" name="Freeform 94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7" name="Freeform 95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8" name="Freeform 96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9" name="Freeform 97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0" name="Rectangle 98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1" name="Rectangle 99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2" name="Freeform 100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" name="Freeform 101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" name="Freeform 102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" name="Freeform 103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" name="Freeform 104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" name="Freeform 105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" name="Freeform 106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" name="Freeform 107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" name="Freeform 108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" name="Freeform 109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" name="Rectangle 110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" name="Rectangle 111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" name="Freeform 112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" name="Freeform 113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" name="Freeform 114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" name="Freeform 115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8" name="Freeform 116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9" name="Freeform 117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0" name="Freeform 118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1" name="Freeform 119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2" name="Freeform 120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3" name="Freeform 121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4" name="Rectangle 122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5" name="Rectangle 123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6" name="Freeform 124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7" name="Freeform 125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8" name="Freeform 126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9" name="Freeform 127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0" name="Freeform 128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1" name="Freeform 129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2" name="Freeform 130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3" name="Freeform 131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4" name="Freeform 132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5" name="Freeform 133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6" name="Rectangle 134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7" name="Rectangle 135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8" name="Freeform 136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9" name="Freeform 137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0" name="Freeform 138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1" name="Freeform 139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2" name="Freeform 140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3" name="Freeform 141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4" name="Freeform 142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5" name="Freeform 143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6" name="Freeform 144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7" name="Freeform 145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8" name="Rectangle 146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9" name="Freeform 147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64660" name="Rectangle 148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543050"/>
            <a:ext cx="77724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64664" name="Rectangle 152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2628900"/>
            <a:ext cx="6400800" cy="131445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50" name="Rectangle 149"/>
          <p:cNvSpPr>
            <a:spLocks noGrp="1" noChangeArrowheads="1"/>
          </p:cNvSpPr>
          <p:nvPr>
            <p:ph type="dt" sz="half" idx="10"/>
          </p:nvPr>
        </p:nvSpPr>
        <p:spPr>
          <a:xfrm>
            <a:off x="301626" y="4686300"/>
            <a:ext cx="2289175" cy="3571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51" name="Rectangle 150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6300"/>
            <a:ext cx="2895600" cy="3571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52" name="Rectangle 15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1" y="4686300"/>
            <a:ext cx="2289175" cy="357188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C97E393-ADA6-4A56-A9B5-AEBB759D101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4102443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68F1BF7-E1A8-4E67-9D0A-393638FB967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1875234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5FA153F-5282-4CF1-AA0A-AC96EBE8314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4508312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4000500" cy="3374231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2500" y="1200151"/>
            <a:ext cx="4000500" cy="3374231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16BCF2B-30D0-4F54-90A4-E51DDC11AD14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5407517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8EF164D-0095-4A96-9077-034E1ED1736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377047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17E65C6-9D1F-4135-9F29-9760083C3C1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0175112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55F978D-1E9A-4F33-830C-6CA610C7036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4910849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C0618C2-F9F9-487D-A5BA-71E82D125BE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4686920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F5258BC-5B78-4E45-B64A-E07FDBA795F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6285012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9276ED5-F0DB-4D06-BE13-A0566ABB2CE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4067851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4" y="171451"/>
            <a:ext cx="2135187" cy="440293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1" y="171451"/>
            <a:ext cx="6253163" cy="440293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BA47E3D-4C18-40C7-A6F1-4F1B1A4EDC1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8775671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533401" y="27385"/>
            <a:ext cx="7891463" cy="5116115"/>
            <a:chOff x="349" y="23"/>
            <a:chExt cx="4971" cy="4297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" name="Freeform 4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" name="Freeform 6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" name="Freeform 7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" name="Freeform 9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" name="Freeform 10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" name="Freeform 12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5" name="Freeform 13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7" name="Rectangle 15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9" name="Freeform 17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1" name="Freeform 19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2" name="Freeform 20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3" name="Freeform 21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4" name="Freeform 22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5" name="Freeform 23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6" name="Freeform 24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7" name="Freeform 25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8" name="Rectangle 26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9" name="Rectangle 27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0" name="Freeform 28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1" name="Freeform 29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2" name="Freeform 30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4" name="Freeform 32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5" name="Freeform 33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6" name="Freeform 34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7" name="Freeform 35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8" name="Freeform 36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9" name="Freeform 37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0" name="Rectangle 38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1" name="Rectangle 39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2" name="Freeform 40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3" name="Freeform 41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4" name="Freeform 42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5" name="Freeform 43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6" name="Freeform 44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7" name="Freeform 45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8" name="Freeform 46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9" name="Freeform 47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0" name="Freeform 48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1" name="Freeform 49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2" name="Rectangle 50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3" name="Rectangle 51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4" name="Freeform 52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5" name="Freeform 53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6" name="Freeform 54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7" name="Freeform 55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8" name="Freeform 56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9" name="Freeform 57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0" name="Freeform 58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1" name="Freeform 59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2" name="Freeform 60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3" name="Freeform 61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4" name="Rectangle 62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5" name="Rectangle 63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6" name="Freeform 64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7" name="Freeform 65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8" name="Freeform 66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9" name="Freeform 67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0" name="Freeform 68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1" name="Freeform 69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2" name="Freeform 70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3" name="Freeform 71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4" name="Freeform 72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5" name="Freeform 73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6" name="Rectangle 74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7" name="Rectangle 75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8" name="Freeform 76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9" name="Freeform 77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0" name="Freeform 78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1" name="Freeform 79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2" name="Freeform 80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3" name="Freeform 81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4" name="Freeform 82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5" name="Freeform 83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6" name="Freeform 84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7" name="Freeform 85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8" name="Rectangle 86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9" name="Rectangle 87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0" name="Freeform 88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1" name="Freeform 89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2" name="Freeform 90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3" name="Freeform 91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4" name="Freeform 92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5" name="Freeform 93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6" name="Freeform 94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7" name="Freeform 95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8" name="Freeform 96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9" name="Freeform 97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0" name="Rectangle 98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1" name="Rectangle 99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2" name="Freeform 100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" name="Freeform 101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" name="Freeform 102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" name="Freeform 103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" name="Freeform 104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" name="Freeform 105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" name="Freeform 106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" name="Freeform 107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" name="Freeform 108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" name="Freeform 109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" name="Rectangle 110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" name="Rectangle 111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" name="Freeform 112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" name="Freeform 113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" name="Freeform 114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" name="Freeform 115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8" name="Freeform 116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9" name="Freeform 117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0" name="Freeform 118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1" name="Freeform 119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2" name="Freeform 120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3" name="Freeform 121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4" name="Rectangle 122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5" name="Rectangle 123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6" name="Freeform 124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7" name="Freeform 125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8" name="Freeform 126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9" name="Freeform 127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0" name="Freeform 128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1" name="Freeform 129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2" name="Freeform 130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3" name="Freeform 131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4" name="Freeform 132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5" name="Freeform 133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6" name="Rectangle 134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7" name="Rectangle 135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8" name="Freeform 136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9" name="Freeform 137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0" name="Freeform 138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1" name="Freeform 139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2" name="Freeform 140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3" name="Freeform 141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4" name="Freeform 142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5" name="Freeform 143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6" name="Freeform 144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7" name="Freeform 145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8" name="Rectangle 146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9" name="Freeform 147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64660" name="Rectangle 148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543050"/>
            <a:ext cx="77724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64664" name="Rectangle 152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2628900"/>
            <a:ext cx="6400800" cy="131445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50" name="Rectangle 149"/>
          <p:cNvSpPr>
            <a:spLocks noGrp="1" noChangeArrowheads="1"/>
          </p:cNvSpPr>
          <p:nvPr>
            <p:ph type="dt" sz="half" idx="10"/>
          </p:nvPr>
        </p:nvSpPr>
        <p:spPr>
          <a:xfrm>
            <a:off x="301626" y="4686300"/>
            <a:ext cx="2289175" cy="3571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51" name="Rectangle 150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6300"/>
            <a:ext cx="2895600" cy="3571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52" name="Rectangle 15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1" y="4686300"/>
            <a:ext cx="2289175" cy="357188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C97E393-ADA6-4A56-A9B5-AEBB759D101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069582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68F1BF7-E1A8-4E67-9D0A-393638FB967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643428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5FA153F-5282-4CF1-AA0A-AC96EBE8314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4594330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4000500" cy="3374231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2500" y="1200151"/>
            <a:ext cx="4000500" cy="3374231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16BCF2B-30D0-4F54-90A4-E51DDC11AD14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3720128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8EF164D-0095-4A96-9077-034E1ED1736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7889119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17E65C6-9D1F-4135-9F29-9760083C3C1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553725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55F978D-1E9A-4F33-830C-6CA610C7036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7355905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C0618C2-F9F9-487D-A5BA-71E82D125BE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1969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F5258BC-5B78-4E45-B64A-E07FDBA795F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8187776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9276ED5-F0DB-4D06-BE13-A0566ABB2CE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4586155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4" y="171451"/>
            <a:ext cx="2135187" cy="440293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1" y="171451"/>
            <a:ext cx="6253163" cy="440293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BA47E3D-4C18-40C7-A6F1-4F1B1A4EDC1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0347823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609600" y="1200151"/>
            <a:ext cx="8153400" cy="3374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2"/>
            <a:r>
              <a:rPr lang="zh-CN" altLang="en-US" smtClean="0"/>
              <a:t>第五级</a:t>
            </a:r>
          </a:p>
        </p:txBody>
      </p:sp>
      <p:sp>
        <p:nvSpPr>
          <p:cNvPr id="1027" name="Rectangle 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298450" y="171450"/>
            <a:ext cx="85407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634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2126" y="4707731"/>
            <a:ext cx="2289175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5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34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4683919"/>
            <a:ext cx="289560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5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34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4683919"/>
            <a:ext cx="2289175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5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07D1138-9CC4-45C8-AB8B-D4B4EA0AA5CD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566738" y="0"/>
            <a:ext cx="7891462" cy="5116116"/>
            <a:chOff x="349" y="23"/>
            <a:chExt cx="4971" cy="4297"/>
          </a:xfrm>
        </p:grpSpPr>
        <p:sp>
          <p:nvSpPr>
            <p:cNvPr id="1032" name="Rectangle 8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3" name="Freeform 9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4" name="Freeform 10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5" name="Freeform 11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6" name="Freeform 12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7" name="Freeform 13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8" name="Freeform 14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9" name="Freeform 15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0" name="Freeform 16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1" name="Freeform 17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2" name="Freeform 18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3" name="Rectangle 19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4" name="Rectangle 20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5" name="Freeform 21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6" name="Freeform 22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7" name="Freeform 23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8" name="Freeform 24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9" name="Freeform 25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0" name="Freeform 26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1" name="Freeform 27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2" name="Freeform 28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3" name="Freeform 29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4" name="Freeform 30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5" name="Rectangle 31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6" name="Rectangle 32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7" name="Freeform 33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8" name="Freeform 34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9" name="Freeform 35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0" name="Freeform 36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1" name="Freeform 37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2" name="Freeform 38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3" name="Freeform 39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4" name="Freeform 40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5" name="Freeform 41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6" name="Freeform 42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7" name="Rectangle 43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8" name="Rectangle 44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9" name="Freeform 45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0" name="Freeform 46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1" name="Freeform 47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2" name="Freeform 48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3" name="Freeform 49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4" name="Freeform 50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5" name="Freeform 51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6" name="Freeform 52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7" name="Freeform 53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8" name="Freeform 54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9" name="Rectangle 55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0" name="Rectangle 56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1" name="Freeform 57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2" name="Freeform 58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3" name="Freeform 59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4" name="Freeform 60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5" name="Freeform 61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6" name="Freeform 62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7" name="Freeform 63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8" name="Freeform 64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9" name="Freeform 65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0" name="Freeform 66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1" name="Rectangle 67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2" name="Rectangle 68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3" name="Freeform 69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4" name="Freeform 70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5" name="Freeform 71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6" name="Freeform 72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7" name="Freeform 73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8" name="Freeform 74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9" name="Freeform 75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0" name="Freeform 76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1" name="Freeform 77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2" name="Freeform 78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3" name="Rectangle 79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4" name="Rectangle 80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5" name="Freeform 81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6" name="Freeform 82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7" name="Freeform 83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8" name="Freeform 84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9" name="Freeform 85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0" name="Freeform 86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1" name="Freeform 87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2" name="Freeform 88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3" name="Freeform 89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4" name="Freeform 90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5" name="Rectangle 91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6" name="Rectangle 92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7" name="Freeform 93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8" name="Freeform 94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9" name="Freeform 95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0" name="Freeform 96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1" name="Freeform 97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2" name="Freeform 98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3" name="Freeform 99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4" name="Freeform 100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5" name="Freeform 101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6" name="Freeform 102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7" name="Rectangle 103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8" name="Rectangle 104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9" name="Freeform 105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0" name="Freeform 106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1" name="Freeform 107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2" name="Freeform 108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3" name="Freeform 109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4" name="Freeform 110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5" name="Freeform 111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6" name="Freeform 112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7" name="Freeform 113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8" name="Freeform 114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9" name="Rectangle 115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0" name="Rectangle 116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1" name="Freeform 117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2" name="Freeform 118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3" name="Freeform 119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4" name="Freeform 120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5" name="Freeform 121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6" name="Freeform 122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7" name="Freeform 123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8" name="Freeform 124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9" name="Freeform 125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0" name="Freeform 126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1" name="Rectangle 127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2" name="Rectangle 128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3" name="Freeform 129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4" name="Freeform 130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5" name="Freeform 131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6" name="Freeform 132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7" name="Freeform 133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8" name="Freeform 134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9" name="Freeform 135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0" name="Freeform 136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1" name="Freeform 137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2" name="Freeform 138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3" name="Rectangle 139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4" name="Rectangle 140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5" name="Freeform 141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6" name="Freeform 142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7" name="Freeform 143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8" name="Freeform 144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9" name="Freeform 145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0" name="Freeform 146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1" name="Freeform 147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2" name="Freeform 148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3" name="Freeform 149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4" name="Freeform 150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5" name="Rectangle 151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6" name="Freeform 152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987871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anose="05020102010507070707" pitchFamily="18" charset="2"/>
        <a:buChar char="¡"/>
        <a:defRPr sz="1800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1500">
          <a:solidFill>
            <a:schemeClr val="tx1"/>
          </a:solidFill>
          <a:latin typeface="+mn-lt"/>
          <a:ea typeface="+mn-ea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609600" y="1200151"/>
            <a:ext cx="8153400" cy="3374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2"/>
            <a:r>
              <a:rPr lang="zh-CN" altLang="en-US" smtClean="0"/>
              <a:t>第五级</a:t>
            </a:r>
          </a:p>
        </p:txBody>
      </p:sp>
      <p:sp>
        <p:nvSpPr>
          <p:cNvPr id="1027" name="Rectangle 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298450" y="171450"/>
            <a:ext cx="85407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634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2126" y="4707731"/>
            <a:ext cx="2289175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5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34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4683919"/>
            <a:ext cx="289560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5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34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4683919"/>
            <a:ext cx="2289175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5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07D1138-9CC4-45C8-AB8B-D4B4EA0AA5CD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566738" y="0"/>
            <a:ext cx="7891462" cy="5116116"/>
            <a:chOff x="349" y="23"/>
            <a:chExt cx="4971" cy="4297"/>
          </a:xfrm>
        </p:grpSpPr>
        <p:sp>
          <p:nvSpPr>
            <p:cNvPr id="1032" name="Rectangle 8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3" name="Freeform 9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4" name="Freeform 10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5" name="Freeform 11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6" name="Freeform 12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7" name="Freeform 13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8" name="Freeform 14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9" name="Freeform 15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0" name="Freeform 16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1" name="Freeform 17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2" name="Freeform 18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3" name="Rectangle 19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4" name="Rectangle 20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5" name="Freeform 21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6" name="Freeform 22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7" name="Freeform 23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8" name="Freeform 24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9" name="Freeform 25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0" name="Freeform 26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1" name="Freeform 27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2" name="Freeform 28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3" name="Freeform 29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4" name="Freeform 30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5" name="Rectangle 31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6" name="Rectangle 32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7" name="Freeform 33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8" name="Freeform 34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9" name="Freeform 35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0" name="Freeform 36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1" name="Freeform 37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2" name="Freeform 38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3" name="Freeform 39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4" name="Freeform 40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5" name="Freeform 41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6" name="Freeform 42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7" name="Rectangle 43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8" name="Rectangle 44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9" name="Freeform 45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0" name="Freeform 46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1" name="Freeform 47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2" name="Freeform 48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3" name="Freeform 49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4" name="Freeform 50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5" name="Freeform 51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6" name="Freeform 52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7" name="Freeform 53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8" name="Freeform 54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9" name="Rectangle 55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0" name="Rectangle 56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1" name="Freeform 57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2" name="Freeform 58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3" name="Freeform 59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4" name="Freeform 60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5" name="Freeform 61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6" name="Freeform 62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7" name="Freeform 63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8" name="Freeform 64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9" name="Freeform 65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0" name="Freeform 66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1" name="Rectangle 67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2" name="Rectangle 68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3" name="Freeform 69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4" name="Freeform 70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5" name="Freeform 71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6" name="Freeform 72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7" name="Freeform 73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8" name="Freeform 74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9" name="Freeform 75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0" name="Freeform 76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1" name="Freeform 77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2" name="Freeform 78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3" name="Rectangle 79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4" name="Rectangle 80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5" name="Freeform 81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6" name="Freeform 82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7" name="Freeform 83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8" name="Freeform 84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9" name="Freeform 85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0" name="Freeform 86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1" name="Freeform 87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2" name="Freeform 88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3" name="Freeform 89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4" name="Freeform 90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5" name="Rectangle 91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6" name="Rectangle 92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7" name="Freeform 93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8" name="Freeform 94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9" name="Freeform 95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0" name="Freeform 96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1" name="Freeform 97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2" name="Freeform 98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3" name="Freeform 99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4" name="Freeform 100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5" name="Freeform 101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6" name="Freeform 102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7" name="Rectangle 103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8" name="Rectangle 104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9" name="Freeform 105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0" name="Freeform 106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1" name="Freeform 107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2" name="Freeform 108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3" name="Freeform 109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4" name="Freeform 110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5" name="Freeform 111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6" name="Freeform 112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7" name="Freeform 113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8" name="Freeform 114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9" name="Rectangle 115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0" name="Rectangle 116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1" name="Freeform 117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2" name="Freeform 118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3" name="Freeform 119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4" name="Freeform 120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5" name="Freeform 121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6" name="Freeform 122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7" name="Freeform 123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8" name="Freeform 124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9" name="Freeform 125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0" name="Freeform 126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1" name="Rectangle 127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2" name="Rectangle 128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3" name="Freeform 129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4" name="Freeform 130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5" name="Freeform 131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6" name="Freeform 132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7" name="Freeform 133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8" name="Freeform 134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9" name="Freeform 135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0" name="Freeform 136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1" name="Freeform 137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2" name="Freeform 138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3" name="Rectangle 139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4" name="Rectangle 140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5" name="Freeform 141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6" name="Freeform 142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7" name="Freeform 143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8" name="Freeform 144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9" name="Freeform 145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0" name="Freeform 146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1" name="Freeform 147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2" name="Freeform 148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3" name="Freeform 149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4" name="Freeform 150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5" name="Rectangle 151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6" name="Freeform 152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94236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anose="05020102010507070707" pitchFamily="18" charset="2"/>
        <a:buChar char="¡"/>
        <a:defRPr sz="1800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1500">
          <a:solidFill>
            <a:schemeClr val="tx1"/>
          </a:solidFill>
          <a:latin typeface="+mn-lt"/>
          <a:ea typeface="+mn-ea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609600" y="1200151"/>
            <a:ext cx="8153400" cy="3374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2"/>
            <a:r>
              <a:rPr lang="zh-CN" altLang="en-US" smtClean="0"/>
              <a:t>第五级</a:t>
            </a:r>
          </a:p>
        </p:txBody>
      </p:sp>
      <p:sp>
        <p:nvSpPr>
          <p:cNvPr id="1027" name="Rectangle 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298450" y="171450"/>
            <a:ext cx="85407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634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2126" y="4707731"/>
            <a:ext cx="2289175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5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34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4683919"/>
            <a:ext cx="289560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5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34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4683919"/>
            <a:ext cx="2289175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5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07D1138-9CC4-45C8-AB8B-D4B4EA0AA5CD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566738" y="0"/>
            <a:ext cx="7891462" cy="5116116"/>
            <a:chOff x="349" y="23"/>
            <a:chExt cx="4971" cy="4297"/>
          </a:xfrm>
        </p:grpSpPr>
        <p:sp>
          <p:nvSpPr>
            <p:cNvPr id="1032" name="Rectangle 8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3" name="Freeform 9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4" name="Freeform 10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5" name="Freeform 11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6" name="Freeform 12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7" name="Freeform 13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8" name="Freeform 14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9" name="Freeform 15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0" name="Freeform 16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1" name="Freeform 17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2" name="Freeform 18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3" name="Rectangle 19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4" name="Rectangle 20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5" name="Freeform 21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6" name="Freeform 22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7" name="Freeform 23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8" name="Freeform 24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9" name="Freeform 25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0" name="Freeform 26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1" name="Freeform 27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2" name="Freeform 28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3" name="Freeform 29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4" name="Freeform 30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5" name="Rectangle 31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6" name="Rectangle 32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7" name="Freeform 33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8" name="Freeform 34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9" name="Freeform 35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0" name="Freeform 36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1" name="Freeform 37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2" name="Freeform 38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3" name="Freeform 39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4" name="Freeform 40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5" name="Freeform 41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6" name="Freeform 42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7" name="Rectangle 43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8" name="Rectangle 44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9" name="Freeform 45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0" name="Freeform 46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1" name="Freeform 47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2" name="Freeform 48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3" name="Freeform 49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4" name="Freeform 50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5" name="Freeform 51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6" name="Freeform 52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7" name="Freeform 53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8" name="Freeform 54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9" name="Rectangle 55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0" name="Rectangle 56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1" name="Freeform 57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2" name="Freeform 58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3" name="Freeform 59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4" name="Freeform 60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5" name="Freeform 61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6" name="Freeform 62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7" name="Freeform 63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8" name="Freeform 64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9" name="Freeform 65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0" name="Freeform 66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1" name="Rectangle 67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2" name="Rectangle 68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3" name="Freeform 69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4" name="Freeform 70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5" name="Freeform 71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6" name="Freeform 72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7" name="Freeform 73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8" name="Freeform 74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9" name="Freeform 75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0" name="Freeform 76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1" name="Freeform 77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2" name="Freeform 78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3" name="Rectangle 79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4" name="Rectangle 80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5" name="Freeform 81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6" name="Freeform 82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7" name="Freeform 83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8" name="Freeform 84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9" name="Freeform 85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0" name="Freeform 86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1" name="Freeform 87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2" name="Freeform 88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3" name="Freeform 89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4" name="Freeform 90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5" name="Rectangle 91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6" name="Rectangle 92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7" name="Freeform 93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8" name="Freeform 94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9" name="Freeform 95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0" name="Freeform 96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1" name="Freeform 97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2" name="Freeform 98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3" name="Freeform 99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4" name="Freeform 100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5" name="Freeform 101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6" name="Freeform 102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7" name="Rectangle 103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8" name="Rectangle 104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9" name="Freeform 105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0" name="Freeform 106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1" name="Freeform 107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2" name="Freeform 108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3" name="Freeform 109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4" name="Freeform 110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5" name="Freeform 111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6" name="Freeform 112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7" name="Freeform 113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8" name="Freeform 114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9" name="Rectangle 115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0" name="Rectangle 116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1" name="Freeform 117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2" name="Freeform 118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3" name="Freeform 119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4" name="Freeform 120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5" name="Freeform 121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6" name="Freeform 122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7" name="Freeform 123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8" name="Freeform 124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9" name="Freeform 125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0" name="Freeform 126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1" name="Rectangle 127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2" name="Rectangle 128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3" name="Freeform 129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4" name="Freeform 130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5" name="Freeform 131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6" name="Freeform 132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7" name="Freeform 133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8" name="Freeform 134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9" name="Freeform 135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0" name="Freeform 136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1" name="Freeform 137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2" name="Freeform 138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3" name="Rectangle 139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4" name="Rectangle 140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5" name="Freeform 141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6" name="Freeform 142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7" name="Freeform 143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8" name="Freeform 144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9" name="Freeform 145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0" name="Freeform 146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1" name="Freeform 147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2" name="Freeform 148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3" name="Freeform 149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4" name="Freeform 150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5" name="Rectangle 151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6" name="Freeform 152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30578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anose="05020102010507070707" pitchFamily="18" charset="2"/>
        <a:buChar char="¡"/>
        <a:defRPr sz="1800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1500">
          <a:solidFill>
            <a:schemeClr val="tx1"/>
          </a:solidFill>
          <a:latin typeface="+mn-lt"/>
          <a:ea typeface="+mn-ea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55576" y="2507914"/>
            <a:ext cx="7992888" cy="665867"/>
          </a:xfrm>
        </p:spPr>
        <p:txBody>
          <a:bodyPr>
            <a:noAutofit/>
          </a:bodyPr>
          <a:lstStyle/>
          <a:p>
            <a:r>
              <a:rPr lang="zh-CN" altLang="en-US" sz="4000" dirty="0" smtClean="0">
                <a:solidFill>
                  <a:schemeClr val="tx1"/>
                </a:solidFill>
                <a:latin typeface="Adobe 黑体 Std R" pitchFamily="34" charset="-122"/>
                <a:ea typeface="Adobe 黑体 Std R" pitchFamily="34" charset="-122"/>
              </a:rPr>
              <a:t>项目六   汽车维修制度与维修规范</a:t>
            </a:r>
            <a:endParaRPr lang="zh-CN" altLang="en-US" sz="4000" dirty="0">
              <a:solidFill>
                <a:schemeClr val="tx1"/>
              </a:solidFill>
              <a:latin typeface="Adobe 黑体 Std R" pitchFamily="34" charset="-122"/>
              <a:ea typeface="Adobe 黑体 Std R" pitchFamily="34" charset="-122"/>
            </a:endParaRPr>
          </a:p>
        </p:txBody>
      </p:sp>
      <p:sp>
        <p:nvSpPr>
          <p:cNvPr id="6" name="TextBox 4"/>
          <p:cNvSpPr txBox="1"/>
          <p:nvPr/>
        </p:nvSpPr>
        <p:spPr>
          <a:xfrm>
            <a:off x="3383252" y="4371950"/>
            <a:ext cx="21488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主讲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刁立福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5754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 noRot="1" noChangeArrowheads="1"/>
          </p:cNvSpPr>
          <p:nvPr/>
        </p:nvSpPr>
        <p:spPr>
          <a:xfrm>
            <a:off x="611560" y="771550"/>
            <a:ext cx="7920880" cy="38884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zh-CN" sz="1800" dirty="0"/>
              <a:t>一、汽车维修制度概况</a:t>
            </a:r>
            <a:endParaRPr lang="en-US" altLang="zh-CN" sz="1800" dirty="0"/>
          </a:p>
          <a:p>
            <a:pPr marL="0" indent="0">
              <a:buNone/>
            </a:pPr>
            <a:r>
              <a:rPr lang="zh-CN" altLang="en-US" sz="1800" dirty="0"/>
              <a:t>二、汽车维护规范</a:t>
            </a:r>
            <a:endParaRPr lang="en-US" altLang="zh-CN" sz="1800" dirty="0" smtClean="0"/>
          </a:p>
          <a:p>
            <a:pPr marL="0" indent="0">
              <a:buNone/>
            </a:pPr>
            <a:r>
              <a:rPr lang="zh-CN" altLang="zh-CN" sz="1800" dirty="0" smtClean="0"/>
              <a:t>汽车维护</a:t>
            </a:r>
            <a:r>
              <a:rPr lang="zh-CN" altLang="zh-CN" sz="1800" dirty="0"/>
              <a:t>按作业范围分为日常维护、一级维护和二级维护</a:t>
            </a:r>
            <a:r>
              <a:rPr lang="zh-CN" altLang="zh-CN" sz="1800" dirty="0" smtClean="0"/>
              <a:t>。</a:t>
            </a:r>
            <a:endParaRPr lang="en-US" altLang="zh-CN" sz="1800" dirty="0" smtClean="0"/>
          </a:p>
          <a:p>
            <a:pPr marL="0" indent="0">
              <a:buNone/>
            </a:pPr>
            <a:r>
              <a:rPr lang="zh-CN" altLang="zh-CN" sz="1800" dirty="0" smtClean="0"/>
              <a:t>本</a:t>
            </a:r>
            <a:r>
              <a:rPr lang="zh-CN" altLang="zh-CN" sz="1800" dirty="0"/>
              <a:t>任务主要包括各级维护的周期、作业内容、技术要求</a:t>
            </a:r>
            <a:r>
              <a:rPr lang="zh-CN" altLang="zh-CN" sz="1800" dirty="0" smtClean="0"/>
              <a:t>。</a:t>
            </a:r>
            <a:endParaRPr lang="en-US" altLang="zh-CN" sz="1800" dirty="0" smtClean="0"/>
          </a:p>
          <a:p>
            <a:pPr marL="0" indent="0">
              <a:buNone/>
            </a:pPr>
            <a:r>
              <a:rPr lang="zh-CN" altLang="en-US" sz="1800" dirty="0" smtClean="0"/>
              <a:t>三、汽车修理规范</a:t>
            </a:r>
            <a:endParaRPr lang="en-US" altLang="zh-CN" sz="1800" dirty="0"/>
          </a:p>
          <a:p>
            <a:pPr marL="0" indent="0">
              <a:buNone/>
            </a:pPr>
            <a:r>
              <a:rPr lang="zh-CN" altLang="zh-CN" sz="1800" dirty="0" smtClean="0"/>
              <a:t>汽车修理</a:t>
            </a:r>
            <a:r>
              <a:rPr lang="zh-CN" altLang="zh-CN" sz="1800" dirty="0"/>
              <a:t>按作业范围分为汽车大修、总成大修、汽车小修和零件修理</a:t>
            </a:r>
            <a:r>
              <a:rPr lang="zh-CN" altLang="zh-CN" sz="1800" dirty="0" smtClean="0"/>
              <a:t>。</a:t>
            </a:r>
            <a:endParaRPr lang="en-US" altLang="zh-CN" sz="1800" dirty="0" smtClean="0"/>
          </a:p>
          <a:p>
            <a:pPr marL="0" indent="0">
              <a:buNone/>
            </a:pPr>
            <a:r>
              <a:rPr lang="zh-CN" altLang="zh-CN" sz="1800" dirty="0" smtClean="0"/>
              <a:t>本</a:t>
            </a:r>
            <a:r>
              <a:rPr lang="zh-CN" altLang="zh-CN" sz="1800" dirty="0"/>
              <a:t>任务主要包括汽车修理分类、汽车和总成送修的标志以及相关规定等。</a:t>
            </a:r>
          </a:p>
          <a:p>
            <a:pPr marL="0" indent="0">
              <a:buNone/>
            </a:pPr>
            <a:endParaRPr lang="zh-CN" altLang="zh-CN" sz="1800" dirty="0"/>
          </a:p>
          <a:p>
            <a:pPr marL="0" indent="0">
              <a:buNone/>
            </a:pPr>
            <a:endParaRPr lang="zh-CN" altLang="zh-CN" sz="1800" b="1" dirty="0"/>
          </a:p>
        </p:txBody>
      </p:sp>
    </p:spTree>
    <p:extLst>
      <p:ext uri="{BB962C8B-B14F-4D97-AF65-F5344CB8AC3E}">
        <p14:creationId xmlns:p14="http://schemas.microsoft.com/office/powerpoint/2010/main" val="271782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63688" y="267494"/>
            <a:ext cx="6829444" cy="563180"/>
          </a:xfrm>
        </p:spPr>
        <p:txBody>
          <a:bodyPr>
            <a:noAutofit/>
          </a:bodyPr>
          <a:lstStyle/>
          <a:p>
            <a:pPr lvl="0" fontAlgn="base">
              <a:spcAft>
                <a:spcPct val="0"/>
              </a:spcAft>
            </a:pPr>
            <a:r>
              <a:rPr lang="zh-CN" altLang="en-US" sz="3600" dirty="0" smtClean="0">
                <a:latin typeface="黑体" pitchFamily="2" charset="-122"/>
                <a:ea typeface="黑体" pitchFamily="2" charset="-122"/>
              </a:rPr>
              <a:t>思考题</a:t>
            </a:r>
            <a:endParaRPr lang="zh-CN" altLang="en-US" sz="3600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179512" y="1203598"/>
            <a:ext cx="8892480" cy="3816424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r>
              <a:rPr lang="zh-CN" altLang="en-US" sz="2000" dirty="0"/>
              <a:t>一、单项选择题</a:t>
            </a:r>
          </a:p>
          <a:p>
            <a:r>
              <a:rPr lang="en-US" altLang="zh-CN" sz="2000" dirty="0"/>
              <a:t>1.</a:t>
            </a:r>
            <a:r>
              <a:rPr lang="zh-CN" altLang="en-US" sz="2000" dirty="0"/>
              <a:t>为实施汽车维修工作所采取的技术组织措施的规定叫（  ）。</a:t>
            </a:r>
          </a:p>
          <a:p>
            <a:r>
              <a:rPr lang="en-US" altLang="zh-CN" sz="2000" dirty="0"/>
              <a:t>A.</a:t>
            </a:r>
            <a:r>
              <a:rPr lang="zh-CN" altLang="en-US" sz="2000" dirty="0"/>
              <a:t>汽车维修法规 </a:t>
            </a:r>
            <a:r>
              <a:rPr lang="en-US" altLang="zh-CN" sz="2000" dirty="0"/>
              <a:t>B.</a:t>
            </a:r>
            <a:r>
              <a:rPr lang="zh-CN" altLang="en-US" sz="2000" dirty="0"/>
              <a:t>汽车维修标准 </a:t>
            </a:r>
            <a:r>
              <a:rPr lang="en-US" altLang="zh-CN" sz="2000" dirty="0"/>
              <a:t>C.</a:t>
            </a:r>
            <a:r>
              <a:rPr lang="zh-CN" altLang="en-US" sz="2000" dirty="0"/>
              <a:t>汽车维修制度 </a:t>
            </a:r>
            <a:r>
              <a:rPr lang="en-US" altLang="zh-CN" sz="2000" dirty="0"/>
              <a:t>D.</a:t>
            </a:r>
            <a:r>
              <a:rPr lang="zh-CN" altLang="en-US" sz="2000" dirty="0"/>
              <a:t>汽车维修技术条件</a:t>
            </a:r>
          </a:p>
          <a:p>
            <a:r>
              <a:rPr lang="en-US" altLang="zh-CN" sz="2000" dirty="0"/>
              <a:t>2.</a:t>
            </a:r>
            <a:r>
              <a:rPr lang="zh-CN" altLang="en-US" sz="2000" dirty="0"/>
              <a:t>汽车维修基本原则是（  ）。</a:t>
            </a:r>
          </a:p>
          <a:p>
            <a:r>
              <a:rPr lang="en-US" altLang="zh-CN" sz="2000" dirty="0"/>
              <a:t>A.</a:t>
            </a:r>
            <a:r>
              <a:rPr lang="zh-CN" altLang="en-US" sz="2000" dirty="0"/>
              <a:t>强制维护，计划修理 </a:t>
            </a:r>
            <a:r>
              <a:rPr lang="en-US" altLang="zh-CN" sz="2000" dirty="0"/>
              <a:t>B.</a:t>
            </a:r>
            <a:r>
              <a:rPr lang="zh-CN" altLang="en-US" sz="2000" dirty="0"/>
              <a:t>视情维护，计划修理 </a:t>
            </a:r>
            <a:r>
              <a:rPr lang="en-US" altLang="zh-CN" sz="2000" dirty="0"/>
              <a:t>C.</a:t>
            </a:r>
            <a:r>
              <a:rPr lang="zh-CN" altLang="en-US" sz="2000" dirty="0"/>
              <a:t>强制维护，定期修理</a:t>
            </a:r>
            <a:r>
              <a:rPr lang="en-US" altLang="zh-CN" sz="2000" dirty="0"/>
              <a:t>D.</a:t>
            </a:r>
            <a:r>
              <a:rPr lang="zh-CN" altLang="en-US" sz="2000" dirty="0"/>
              <a:t>强制维护，视情修理</a:t>
            </a:r>
          </a:p>
          <a:p>
            <a:r>
              <a:rPr lang="en-US" altLang="zh-CN" sz="2000" dirty="0"/>
              <a:t>3.</a:t>
            </a:r>
            <a:r>
              <a:rPr lang="zh-CN" altLang="en-US" sz="2000" dirty="0"/>
              <a:t>总成大修的送修标志中规定共有（  ）个总成按大修执行。</a:t>
            </a:r>
          </a:p>
          <a:p>
            <a:r>
              <a:rPr lang="en-US" altLang="zh-CN" sz="2000" dirty="0"/>
              <a:t>A.4    B.5    C.6    D.7</a:t>
            </a:r>
          </a:p>
          <a:p>
            <a:r>
              <a:rPr lang="en-US" altLang="zh-CN" sz="2000" dirty="0"/>
              <a:t>4.</a:t>
            </a:r>
            <a:r>
              <a:rPr lang="zh-CN" altLang="en-US" sz="2000" dirty="0"/>
              <a:t>汽车二级维护周期是（  ）。</a:t>
            </a:r>
          </a:p>
          <a:p>
            <a:r>
              <a:rPr lang="en-US" altLang="zh-CN" sz="2000" dirty="0"/>
              <a:t>A.10000-15000km B.20000-25000km C.25000-30000km D.30000-40000km</a:t>
            </a:r>
          </a:p>
          <a:p>
            <a:r>
              <a:rPr lang="en-US" altLang="zh-CN" sz="2000" dirty="0"/>
              <a:t>5.</a:t>
            </a:r>
            <a:r>
              <a:rPr lang="zh-CN" altLang="en-US" sz="2000" dirty="0"/>
              <a:t>将损坏的总成拆下，更换上现有的总成，这种修理方法叫（  ）。</a:t>
            </a:r>
          </a:p>
          <a:p>
            <a:r>
              <a:rPr lang="en-US" altLang="zh-CN" sz="2000" dirty="0"/>
              <a:t>A.</a:t>
            </a:r>
            <a:r>
              <a:rPr lang="zh-CN" altLang="en-US" sz="2000" dirty="0"/>
              <a:t>就车修理法 </a:t>
            </a:r>
            <a:r>
              <a:rPr lang="en-US" altLang="zh-CN" sz="2000" dirty="0"/>
              <a:t>B.</a:t>
            </a:r>
            <a:r>
              <a:rPr lang="zh-CN" altLang="en-US" sz="2000" dirty="0"/>
              <a:t>总成大修法 </a:t>
            </a:r>
            <a:r>
              <a:rPr lang="en-US" altLang="zh-CN" sz="2000" dirty="0"/>
              <a:t>C.</a:t>
            </a:r>
            <a:r>
              <a:rPr lang="zh-CN" altLang="en-US" sz="2000" dirty="0"/>
              <a:t>定期维修法 </a:t>
            </a:r>
            <a:r>
              <a:rPr lang="en-US" altLang="zh-CN" sz="2000" dirty="0"/>
              <a:t>D.</a:t>
            </a:r>
            <a:r>
              <a:rPr lang="zh-CN" altLang="en-US" sz="2000" dirty="0"/>
              <a:t>总成互换</a:t>
            </a:r>
            <a:r>
              <a:rPr lang="zh-CN" altLang="en-US" sz="2000" dirty="0" smtClean="0"/>
              <a:t>法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079788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63688" y="267494"/>
            <a:ext cx="6829444" cy="563180"/>
          </a:xfrm>
        </p:spPr>
        <p:txBody>
          <a:bodyPr>
            <a:noAutofit/>
          </a:bodyPr>
          <a:lstStyle/>
          <a:p>
            <a:pPr lvl="0" fontAlgn="base">
              <a:spcAft>
                <a:spcPct val="0"/>
              </a:spcAft>
            </a:pPr>
            <a:r>
              <a:rPr lang="zh-CN" altLang="en-US" sz="3600" dirty="0" smtClean="0">
                <a:latin typeface="黑体" pitchFamily="2" charset="-122"/>
                <a:ea typeface="黑体" pitchFamily="2" charset="-122"/>
              </a:rPr>
              <a:t>思考题</a:t>
            </a:r>
            <a:endParaRPr lang="zh-CN" altLang="en-US" sz="3600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241513" y="1059582"/>
            <a:ext cx="8892480" cy="3816424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r>
              <a:rPr lang="zh-CN" altLang="en-US" sz="2000" dirty="0" smtClean="0"/>
              <a:t>二</a:t>
            </a:r>
            <a:r>
              <a:rPr lang="zh-CN" altLang="en-US" sz="2000" dirty="0"/>
              <a:t>、判断题</a:t>
            </a:r>
          </a:p>
          <a:p>
            <a:r>
              <a:rPr lang="en-US" altLang="zh-CN" sz="2000" dirty="0"/>
              <a:t>1.</a:t>
            </a:r>
            <a:r>
              <a:rPr lang="zh-CN" altLang="en-US" sz="2000" dirty="0"/>
              <a:t>汽车维护是为了恢复汽车完好技术状况或工作能力而进行的作业。</a:t>
            </a:r>
          </a:p>
          <a:p>
            <a:r>
              <a:rPr lang="en-US" altLang="zh-CN" sz="2000" dirty="0"/>
              <a:t>2.</a:t>
            </a:r>
            <a:r>
              <a:rPr lang="zh-CN" altLang="en-US" sz="2000" dirty="0"/>
              <a:t>汽车二级维护的周期是十万公里。</a:t>
            </a:r>
          </a:p>
          <a:p>
            <a:r>
              <a:rPr lang="en-US" altLang="zh-CN" sz="2000" dirty="0"/>
              <a:t>3.</a:t>
            </a:r>
            <a:r>
              <a:rPr lang="zh-CN" altLang="en-US" sz="2000" dirty="0"/>
              <a:t>进行汽车二级维护时要求先维护，后检测。</a:t>
            </a:r>
          </a:p>
          <a:p>
            <a:r>
              <a:rPr lang="en-US" altLang="zh-CN" sz="2000" dirty="0"/>
              <a:t>4.</a:t>
            </a:r>
            <a:r>
              <a:rPr lang="zh-CN" altLang="en-US" sz="2000" dirty="0"/>
              <a:t>维修制度的总原则是强制维护和强制修理。</a:t>
            </a:r>
          </a:p>
          <a:p>
            <a:r>
              <a:rPr lang="en-US" altLang="zh-CN" sz="2000" dirty="0"/>
              <a:t>5.</a:t>
            </a:r>
            <a:r>
              <a:rPr lang="zh-CN" altLang="en-US" sz="2000" dirty="0"/>
              <a:t>汽车二级维护时要求解体发动机。</a:t>
            </a:r>
          </a:p>
          <a:p>
            <a:r>
              <a:rPr lang="zh-CN" altLang="en-US" sz="2000" dirty="0"/>
              <a:t>三、简答题</a:t>
            </a:r>
          </a:p>
          <a:p>
            <a:r>
              <a:rPr lang="en-US" altLang="zh-CN" sz="2000" dirty="0"/>
              <a:t>1.</a:t>
            </a:r>
            <a:r>
              <a:rPr lang="zh-CN" altLang="en-US" sz="2000" dirty="0"/>
              <a:t>汽车维修制度的总原则是什么？</a:t>
            </a:r>
          </a:p>
          <a:p>
            <a:r>
              <a:rPr lang="en-US" altLang="zh-CN" sz="2000" dirty="0"/>
              <a:t>2.</a:t>
            </a:r>
            <a:r>
              <a:rPr lang="zh-CN" altLang="en-US" sz="2000" dirty="0"/>
              <a:t>简述汽车各级维护中心作业内容。</a:t>
            </a:r>
          </a:p>
          <a:p>
            <a:r>
              <a:rPr lang="en-US" altLang="zh-CN" sz="2000" dirty="0"/>
              <a:t>3.</a:t>
            </a:r>
            <a:r>
              <a:rPr lang="zh-CN" altLang="en-US" sz="2000" dirty="0"/>
              <a:t>汽车二级维护进厂检验单有哪些？</a:t>
            </a:r>
          </a:p>
        </p:txBody>
      </p:sp>
    </p:spTree>
    <p:extLst>
      <p:ext uri="{BB962C8B-B14F-4D97-AF65-F5344CB8AC3E}">
        <p14:creationId xmlns:p14="http://schemas.microsoft.com/office/powerpoint/2010/main" val="226136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汽车运用工程">
  <a:themeElements>
    <a:clrScheme name="汽车运用工程 1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EF8FF"/>
      </a:accent5>
      <a:accent6>
        <a:srgbClr val="E7CDB2"/>
      </a:accent6>
      <a:hlink>
        <a:srgbClr val="0066CC"/>
      </a:hlink>
      <a:folHlink>
        <a:srgbClr val="9F9FBF"/>
      </a:folHlink>
    </a:clrScheme>
    <a:fontScheme name="汽车运用工程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汽车运用工程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汽车运用工程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汽车运用工程">
  <a:themeElements>
    <a:clrScheme name="汽车运用工程 1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EF8FF"/>
      </a:accent5>
      <a:accent6>
        <a:srgbClr val="E7CDB2"/>
      </a:accent6>
      <a:hlink>
        <a:srgbClr val="0066CC"/>
      </a:hlink>
      <a:folHlink>
        <a:srgbClr val="9F9FBF"/>
      </a:folHlink>
    </a:clrScheme>
    <a:fontScheme name="汽车运用工程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汽车运用工程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汽车运用工程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汽车运用工程">
  <a:themeElements>
    <a:clrScheme name="汽车运用工程 1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EF8FF"/>
      </a:accent5>
      <a:accent6>
        <a:srgbClr val="E7CDB2"/>
      </a:accent6>
      <a:hlink>
        <a:srgbClr val="0066CC"/>
      </a:hlink>
      <a:folHlink>
        <a:srgbClr val="9F9FBF"/>
      </a:folHlink>
    </a:clrScheme>
    <a:fontScheme name="汽车运用工程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汽车运用工程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汽车运用工程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4089</TotalTime>
  <Words>336</Words>
  <Application>Microsoft Office PowerPoint</Application>
  <PresentationFormat>全屏显示(16:9)</PresentationFormat>
  <Paragraphs>34</Paragraphs>
  <Slides>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4</vt:i4>
      </vt:variant>
    </vt:vector>
  </HeadingPairs>
  <TitlesOfParts>
    <vt:vector size="15" baseType="lpstr">
      <vt:lpstr>Adobe 黑体 Std R</vt:lpstr>
      <vt:lpstr>黑体</vt:lpstr>
      <vt:lpstr>宋体</vt:lpstr>
      <vt:lpstr>Arial</vt:lpstr>
      <vt:lpstr>Calibri</vt:lpstr>
      <vt:lpstr>Wingdings</vt:lpstr>
      <vt:lpstr>Wingdings 2</vt:lpstr>
      <vt:lpstr>Office 主题</vt:lpstr>
      <vt:lpstr>汽车运用工程</vt:lpstr>
      <vt:lpstr>1_汽车运用工程</vt:lpstr>
      <vt:lpstr>2_汽车运用工程</vt:lpstr>
      <vt:lpstr>PowerPoint 演示文稿</vt:lpstr>
      <vt:lpstr>PowerPoint 演示文稿</vt:lpstr>
      <vt:lpstr>思考题</vt:lpstr>
      <vt:lpstr>思考题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第几节  内容名字</dc:title>
  <dc:creator>edius1</dc:creator>
  <cp:lastModifiedBy>Administrator</cp:lastModifiedBy>
  <cp:revision>141</cp:revision>
  <dcterms:created xsi:type="dcterms:W3CDTF">2014-02-17T07:50:13Z</dcterms:created>
  <dcterms:modified xsi:type="dcterms:W3CDTF">2017-01-20T08:44:06Z</dcterms:modified>
</cp:coreProperties>
</file>