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50" autoAdjust="0"/>
    <p:restoredTop sz="94660"/>
  </p:normalViewPr>
  <p:slideViewPr>
    <p:cSldViewPr>
      <p:cViewPr varScale="1">
        <p:scale>
          <a:sx n="66" d="100"/>
          <a:sy n="66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685800" y="1447800"/>
            <a:ext cx="8153400" cy="6699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ko-KR"/>
          </a:p>
        </p:txBody>
      </p: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00200" y="2209800"/>
            <a:ext cx="64008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ko-KR"/>
          </a:p>
        </p:txBody>
      </p:sp>
      <p:sp>
        <p:nvSpPr>
          <p:cNvPr id="13335" name="Rectangle 2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553200"/>
            <a:ext cx="2133600" cy="152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ea typeface="굴림" charset="-127"/>
              </a:defRPr>
            </a:lvl1pPr>
          </a:lstStyle>
          <a:p>
            <a:fld id="{0690658B-B27A-4D3C-BB42-8D39D5E461C6}" type="datetimeFigureOut">
              <a:rPr lang="zh-CN" altLang="en-US" smtClean="0"/>
              <a:pPr/>
              <a:t>2008-4-22</a:t>
            </a:fld>
            <a:endParaRPr lang="zh-CN" altLang="en-US"/>
          </a:p>
        </p:txBody>
      </p:sp>
      <p:sp>
        <p:nvSpPr>
          <p:cNvPr id="13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152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ea typeface="굴림" charset="-127"/>
              </a:defRPr>
            </a:lvl1pPr>
          </a:lstStyle>
          <a:p>
            <a:endParaRPr lang="zh-CN" altLang="en-US"/>
          </a:p>
        </p:txBody>
      </p:sp>
      <p:sp>
        <p:nvSpPr>
          <p:cNvPr id="13337" name="Rectangle 2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52400"/>
          </a:xfrm>
        </p:spPr>
        <p:txBody>
          <a:bodyPr/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376" name="Freeform 64"/>
          <p:cNvSpPr>
            <a:spLocks/>
          </p:cNvSpPr>
          <p:nvPr/>
        </p:nvSpPr>
        <p:spPr bwMode="gray">
          <a:xfrm>
            <a:off x="0" y="0"/>
            <a:ext cx="9131300" cy="825500"/>
          </a:xfrm>
          <a:custGeom>
            <a:avLst/>
            <a:gdLst/>
            <a:ahLst/>
            <a:cxnLst>
              <a:cxn ang="0">
                <a:pos x="0" y="432"/>
              </a:cxn>
              <a:cxn ang="0">
                <a:pos x="0" y="0"/>
              </a:cxn>
              <a:cxn ang="0">
                <a:pos x="5752" y="0"/>
              </a:cxn>
              <a:cxn ang="0">
                <a:pos x="5752" y="520"/>
              </a:cxn>
              <a:cxn ang="0">
                <a:pos x="3960" y="520"/>
              </a:cxn>
              <a:cxn ang="0">
                <a:pos x="3672" y="232"/>
              </a:cxn>
              <a:cxn ang="0">
                <a:pos x="80" y="232"/>
              </a:cxn>
              <a:cxn ang="0">
                <a:pos x="80" y="432"/>
              </a:cxn>
              <a:cxn ang="0">
                <a:pos x="0" y="432"/>
              </a:cxn>
            </a:cxnLst>
            <a:rect l="0" t="0" r="r" b="b"/>
            <a:pathLst>
              <a:path w="5752" h="520">
                <a:moveTo>
                  <a:pt x="0" y="432"/>
                </a:moveTo>
                <a:lnTo>
                  <a:pt x="0" y="0"/>
                </a:lnTo>
                <a:lnTo>
                  <a:pt x="5752" y="0"/>
                </a:lnTo>
                <a:lnTo>
                  <a:pt x="5752" y="520"/>
                </a:lnTo>
                <a:lnTo>
                  <a:pt x="3960" y="520"/>
                </a:lnTo>
                <a:lnTo>
                  <a:pt x="3672" y="232"/>
                </a:lnTo>
                <a:lnTo>
                  <a:pt x="80" y="232"/>
                </a:lnTo>
                <a:lnTo>
                  <a:pt x="80" y="432"/>
                </a:lnTo>
                <a:lnTo>
                  <a:pt x="0" y="432"/>
                </a:lnTo>
                <a:close/>
              </a:path>
            </a:pathLst>
          </a:custGeom>
          <a:solidFill>
            <a:schemeClr val="folHlink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36"/>
          <p:cNvGrpSpPr>
            <a:grpSpLocks/>
          </p:cNvGrpSpPr>
          <p:nvPr/>
        </p:nvGrpSpPr>
        <p:grpSpPr bwMode="auto">
          <a:xfrm>
            <a:off x="9525" y="3165475"/>
            <a:ext cx="9136063" cy="2705100"/>
            <a:chOff x="5" y="2002"/>
            <a:chExt cx="5755" cy="1704"/>
          </a:xfrm>
        </p:grpSpPr>
        <p:sp>
          <p:nvSpPr>
            <p:cNvPr id="13449" name="Rectangle 137"/>
            <p:cNvSpPr>
              <a:spLocks noChangeArrowheads="1"/>
            </p:cNvSpPr>
            <p:nvPr/>
          </p:nvSpPr>
          <p:spPr bwMode="gray">
            <a:xfrm>
              <a:off x="5" y="2002"/>
              <a:ext cx="5755" cy="170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tx2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ko-KR" altLang="en-US">
                <a:ea typeface="굴림" charset="-127"/>
              </a:endParaRPr>
            </a:p>
          </p:txBody>
        </p:sp>
        <p:grpSp>
          <p:nvGrpSpPr>
            <p:cNvPr id="3" name="Group 138"/>
            <p:cNvGrpSpPr>
              <a:grpSpLocks/>
            </p:cNvGrpSpPr>
            <p:nvPr/>
          </p:nvGrpSpPr>
          <p:grpSpPr bwMode="auto">
            <a:xfrm>
              <a:off x="194" y="2003"/>
              <a:ext cx="5305" cy="1703"/>
              <a:chOff x="194" y="2003"/>
              <a:chExt cx="5305" cy="1703"/>
            </a:xfrm>
          </p:grpSpPr>
          <p:sp>
            <p:nvSpPr>
              <p:cNvPr id="13451" name="Rectangle 139"/>
              <p:cNvSpPr>
                <a:spLocks noChangeArrowheads="1"/>
              </p:cNvSpPr>
              <p:nvPr/>
            </p:nvSpPr>
            <p:spPr bwMode="gray">
              <a:xfrm>
                <a:off x="194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52" name="Rectangle 140"/>
              <p:cNvSpPr>
                <a:spLocks noChangeArrowheads="1"/>
              </p:cNvSpPr>
              <p:nvPr/>
            </p:nvSpPr>
            <p:spPr bwMode="gray">
              <a:xfrm>
                <a:off x="494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53" name="Rectangle 141"/>
              <p:cNvSpPr>
                <a:spLocks noChangeArrowheads="1"/>
              </p:cNvSpPr>
              <p:nvPr/>
            </p:nvSpPr>
            <p:spPr bwMode="gray">
              <a:xfrm>
                <a:off x="850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54" name="Rectangle 142"/>
              <p:cNvSpPr>
                <a:spLocks noChangeArrowheads="1"/>
              </p:cNvSpPr>
              <p:nvPr/>
            </p:nvSpPr>
            <p:spPr bwMode="gray">
              <a:xfrm>
                <a:off x="1150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55" name="Rectangle 143"/>
              <p:cNvSpPr>
                <a:spLocks noChangeArrowheads="1"/>
              </p:cNvSpPr>
              <p:nvPr/>
            </p:nvSpPr>
            <p:spPr bwMode="gray">
              <a:xfrm>
                <a:off x="1506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56" name="Rectangle 144"/>
              <p:cNvSpPr>
                <a:spLocks noChangeArrowheads="1"/>
              </p:cNvSpPr>
              <p:nvPr/>
            </p:nvSpPr>
            <p:spPr bwMode="gray">
              <a:xfrm>
                <a:off x="1806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57" name="Rectangle 145"/>
              <p:cNvSpPr>
                <a:spLocks noChangeArrowheads="1"/>
              </p:cNvSpPr>
              <p:nvPr/>
            </p:nvSpPr>
            <p:spPr bwMode="gray">
              <a:xfrm>
                <a:off x="2162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58" name="Rectangle 146"/>
              <p:cNvSpPr>
                <a:spLocks noChangeArrowheads="1"/>
              </p:cNvSpPr>
              <p:nvPr/>
            </p:nvSpPr>
            <p:spPr bwMode="gray">
              <a:xfrm>
                <a:off x="2462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59" name="Rectangle 147"/>
              <p:cNvSpPr>
                <a:spLocks noChangeArrowheads="1"/>
              </p:cNvSpPr>
              <p:nvPr/>
            </p:nvSpPr>
            <p:spPr bwMode="gray">
              <a:xfrm>
                <a:off x="2818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60" name="Rectangle 148"/>
              <p:cNvSpPr>
                <a:spLocks noChangeArrowheads="1"/>
              </p:cNvSpPr>
              <p:nvPr/>
            </p:nvSpPr>
            <p:spPr bwMode="gray">
              <a:xfrm>
                <a:off x="3118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61" name="Rectangle 149"/>
              <p:cNvSpPr>
                <a:spLocks noChangeArrowheads="1"/>
              </p:cNvSpPr>
              <p:nvPr/>
            </p:nvSpPr>
            <p:spPr bwMode="gray">
              <a:xfrm>
                <a:off x="3474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62" name="Rectangle 150"/>
              <p:cNvSpPr>
                <a:spLocks noChangeArrowheads="1"/>
              </p:cNvSpPr>
              <p:nvPr/>
            </p:nvSpPr>
            <p:spPr bwMode="gray">
              <a:xfrm>
                <a:off x="3774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63" name="Rectangle 151"/>
              <p:cNvSpPr>
                <a:spLocks noChangeArrowheads="1"/>
              </p:cNvSpPr>
              <p:nvPr/>
            </p:nvSpPr>
            <p:spPr bwMode="gray">
              <a:xfrm>
                <a:off x="4130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64" name="Rectangle 152"/>
              <p:cNvSpPr>
                <a:spLocks noChangeArrowheads="1"/>
              </p:cNvSpPr>
              <p:nvPr/>
            </p:nvSpPr>
            <p:spPr bwMode="gray">
              <a:xfrm>
                <a:off x="4430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65" name="Rectangle 153"/>
              <p:cNvSpPr>
                <a:spLocks noChangeArrowheads="1"/>
              </p:cNvSpPr>
              <p:nvPr/>
            </p:nvSpPr>
            <p:spPr bwMode="gray">
              <a:xfrm>
                <a:off x="4786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66" name="Rectangle 154"/>
              <p:cNvSpPr>
                <a:spLocks noChangeArrowheads="1"/>
              </p:cNvSpPr>
              <p:nvPr/>
            </p:nvSpPr>
            <p:spPr bwMode="gray">
              <a:xfrm>
                <a:off x="5086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67" name="Rectangle 155"/>
              <p:cNvSpPr>
                <a:spLocks noChangeArrowheads="1"/>
              </p:cNvSpPr>
              <p:nvPr/>
            </p:nvSpPr>
            <p:spPr bwMode="gray">
              <a:xfrm>
                <a:off x="5442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156"/>
          <p:cNvGrpSpPr>
            <a:grpSpLocks/>
          </p:cNvGrpSpPr>
          <p:nvPr/>
        </p:nvGrpSpPr>
        <p:grpSpPr bwMode="auto">
          <a:xfrm>
            <a:off x="3571875" y="5175250"/>
            <a:ext cx="1365250" cy="1365250"/>
            <a:chOff x="2249" y="3268"/>
            <a:chExt cx="860" cy="860"/>
          </a:xfrm>
        </p:grpSpPr>
        <p:sp>
          <p:nvSpPr>
            <p:cNvPr id="13469" name="Oval 157"/>
            <p:cNvSpPr>
              <a:spLocks noChangeArrowheads="1"/>
            </p:cNvSpPr>
            <p:nvPr/>
          </p:nvSpPr>
          <p:spPr bwMode="gray">
            <a:xfrm>
              <a:off x="2249" y="3268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70" name="Oval 158"/>
            <p:cNvSpPr>
              <a:spLocks noChangeArrowheads="1"/>
            </p:cNvSpPr>
            <p:nvPr/>
          </p:nvSpPr>
          <p:spPr bwMode="gray">
            <a:xfrm>
              <a:off x="2486" y="3545"/>
              <a:ext cx="476" cy="47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71" name="Oval 159"/>
            <p:cNvSpPr>
              <a:spLocks noChangeArrowheads="1"/>
            </p:cNvSpPr>
            <p:nvPr/>
          </p:nvSpPr>
          <p:spPr bwMode="gray">
            <a:xfrm rot="-2566439">
              <a:off x="2321" y="3401"/>
              <a:ext cx="362" cy="20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60"/>
          <p:cNvGrpSpPr>
            <a:grpSpLocks/>
          </p:cNvGrpSpPr>
          <p:nvPr/>
        </p:nvGrpSpPr>
        <p:grpSpPr bwMode="auto">
          <a:xfrm>
            <a:off x="5046663" y="4230688"/>
            <a:ext cx="1949450" cy="1949450"/>
            <a:chOff x="3178" y="2673"/>
            <a:chExt cx="1228" cy="1228"/>
          </a:xfrm>
        </p:grpSpPr>
        <p:sp>
          <p:nvSpPr>
            <p:cNvPr id="13473" name="Oval 161"/>
            <p:cNvSpPr>
              <a:spLocks noChangeArrowheads="1"/>
            </p:cNvSpPr>
            <p:nvPr/>
          </p:nvSpPr>
          <p:spPr bwMode="gray">
            <a:xfrm>
              <a:off x="3178" y="2673"/>
              <a:ext cx="1228" cy="12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74" name="Oval 162"/>
            <p:cNvSpPr>
              <a:spLocks noChangeArrowheads="1"/>
            </p:cNvSpPr>
            <p:nvPr/>
          </p:nvSpPr>
          <p:spPr bwMode="gray">
            <a:xfrm>
              <a:off x="3517" y="3068"/>
              <a:ext cx="678" cy="68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75" name="Oval 163"/>
            <p:cNvSpPr>
              <a:spLocks noChangeArrowheads="1"/>
            </p:cNvSpPr>
            <p:nvPr/>
          </p:nvSpPr>
          <p:spPr bwMode="gray">
            <a:xfrm rot="-2566439">
              <a:off x="3282" y="2862"/>
              <a:ext cx="516" cy="28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476" name="Oval 164"/>
          <p:cNvSpPr>
            <a:spLocks noChangeArrowheads="1"/>
          </p:cNvSpPr>
          <p:nvPr/>
        </p:nvSpPr>
        <p:spPr bwMode="gray">
          <a:xfrm>
            <a:off x="7489825" y="3582988"/>
            <a:ext cx="1655763" cy="1655762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477" name="Oval 165"/>
          <p:cNvSpPr>
            <a:spLocks noChangeArrowheads="1"/>
          </p:cNvSpPr>
          <p:nvPr/>
        </p:nvSpPr>
        <p:spPr bwMode="black">
          <a:xfrm>
            <a:off x="5643563" y="2386013"/>
            <a:ext cx="1873250" cy="1873250"/>
          </a:xfrm>
          <a:prstGeom prst="ellipse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latinLnBrk="1" hangingPunct="1"/>
            <a:endParaRPr kumimoji="1" lang="ko-KR" altLang="en-US">
              <a:solidFill>
                <a:schemeClr val="bg1"/>
              </a:solidFill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04800"/>
            <a:ext cx="8229600" cy="6019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3276600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5" name="Freeform 77"/>
          <p:cNvSpPr>
            <a:spLocks/>
          </p:cNvSpPr>
          <p:nvPr/>
        </p:nvSpPr>
        <p:spPr bwMode="auto">
          <a:xfrm flipV="1">
            <a:off x="2438400" y="6718300"/>
            <a:ext cx="6705600" cy="139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8" y="88"/>
              </a:cxn>
              <a:cxn ang="0">
                <a:pos x="4224" y="88"/>
              </a:cxn>
              <a:cxn ang="0">
                <a:pos x="4224" y="0"/>
              </a:cxn>
              <a:cxn ang="0">
                <a:pos x="0" y="0"/>
              </a:cxn>
            </a:cxnLst>
            <a:rect l="0" t="0" r="r" b="b"/>
            <a:pathLst>
              <a:path w="4224" h="88">
                <a:moveTo>
                  <a:pt x="0" y="0"/>
                </a:moveTo>
                <a:lnTo>
                  <a:pt x="88" y="88"/>
                </a:lnTo>
                <a:lnTo>
                  <a:pt x="4224" y="88"/>
                </a:lnTo>
                <a:lnTo>
                  <a:pt x="42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66" name="Rectangle 78"/>
          <p:cNvSpPr>
            <a:spLocks noChangeArrowheads="1"/>
          </p:cNvSpPr>
          <p:nvPr/>
        </p:nvSpPr>
        <p:spPr bwMode="auto">
          <a:xfrm flipH="1">
            <a:off x="7820025" y="6705600"/>
            <a:ext cx="13081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>
            <a:spAutoFit/>
          </a:bodyPr>
          <a:lstStyle/>
          <a:p>
            <a:pPr algn="r" eaLnBrk="1" hangingPunct="1"/>
            <a:r>
              <a:rPr lang="en-US" altLang="ko-KR" sz="1000" b="1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YOUR SITE HERE</a:t>
            </a:r>
          </a:p>
        </p:txBody>
      </p:sp>
      <p:sp>
        <p:nvSpPr>
          <p:cNvPr id="12323" name="Freeform 35"/>
          <p:cNvSpPr>
            <a:spLocks/>
          </p:cNvSpPr>
          <p:nvPr/>
        </p:nvSpPr>
        <p:spPr bwMode="gray">
          <a:xfrm>
            <a:off x="0" y="0"/>
            <a:ext cx="9144000" cy="1397000"/>
          </a:xfrm>
          <a:custGeom>
            <a:avLst/>
            <a:gdLst/>
            <a:ahLst/>
            <a:cxnLst>
              <a:cxn ang="0">
                <a:pos x="0" y="856"/>
              </a:cxn>
              <a:cxn ang="0">
                <a:pos x="72" y="856"/>
              </a:cxn>
              <a:cxn ang="0">
                <a:pos x="72" y="576"/>
              </a:cxn>
              <a:cxn ang="0">
                <a:pos x="4584" y="576"/>
              </a:cxn>
              <a:cxn ang="0">
                <a:pos x="4888" y="880"/>
              </a:cxn>
              <a:cxn ang="0">
                <a:pos x="5760" y="880"/>
              </a:cxn>
              <a:cxn ang="0">
                <a:pos x="5760" y="0"/>
              </a:cxn>
              <a:cxn ang="0">
                <a:pos x="0" y="0"/>
              </a:cxn>
              <a:cxn ang="0">
                <a:pos x="0" y="856"/>
              </a:cxn>
            </a:cxnLst>
            <a:rect l="0" t="0" r="r" b="b"/>
            <a:pathLst>
              <a:path w="5760" h="880">
                <a:moveTo>
                  <a:pt x="0" y="856"/>
                </a:moveTo>
                <a:lnTo>
                  <a:pt x="72" y="856"/>
                </a:lnTo>
                <a:lnTo>
                  <a:pt x="72" y="576"/>
                </a:lnTo>
                <a:lnTo>
                  <a:pt x="4584" y="576"/>
                </a:lnTo>
                <a:lnTo>
                  <a:pt x="4888" y="880"/>
                </a:lnTo>
                <a:lnTo>
                  <a:pt x="5760" y="880"/>
                </a:lnTo>
                <a:lnTo>
                  <a:pt x="5760" y="0"/>
                </a:lnTo>
                <a:lnTo>
                  <a:pt x="0" y="0"/>
                </a:lnTo>
                <a:lnTo>
                  <a:pt x="0" y="856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04800"/>
            <a:ext cx="7848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ko-KR" smtClean="0"/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ko-KR" smtClean="0"/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4770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굴림" charset="-127"/>
              </a:defRPr>
            </a:lvl1pPr>
          </a:lstStyle>
          <a:p>
            <a:fld id="{CBE32032-C876-450B-B6F5-F1B745E293D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324" name="Rectangle 36"/>
          <p:cNvSpPr>
            <a:spLocks noChangeArrowheads="1"/>
          </p:cNvSpPr>
          <p:nvPr/>
        </p:nvSpPr>
        <p:spPr bwMode="auto">
          <a:xfrm>
            <a:off x="8013700" y="987425"/>
            <a:ext cx="11557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 anchor="ctr">
            <a:spAutoFit/>
          </a:bodyPr>
          <a:lstStyle/>
          <a:p>
            <a:pPr algn="ctr" eaLnBrk="1" hangingPunct="1"/>
            <a:r>
              <a:rPr lang="en-US" altLang="ko-KR" sz="2400" b="1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LOGO</a:t>
            </a:r>
          </a:p>
        </p:txBody>
      </p:sp>
      <p:sp>
        <p:nvSpPr>
          <p:cNvPr id="12325" name="Freeform 37"/>
          <p:cNvSpPr>
            <a:spLocks/>
          </p:cNvSpPr>
          <p:nvPr/>
        </p:nvSpPr>
        <p:spPr bwMode="ltGray">
          <a:xfrm>
            <a:off x="2438400" y="0"/>
            <a:ext cx="6705600" cy="139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8" y="88"/>
              </a:cxn>
              <a:cxn ang="0">
                <a:pos x="4224" y="88"/>
              </a:cxn>
              <a:cxn ang="0">
                <a:pos x="4224" y="0"/>
              </a:cxn>
              <a:cxn ang="0">
                <a:pos x="0" y="0"/>
              </a:cxn>
            </a:cxnLst>
            <a:rect l="0" t="0" r="r" b="b"/>
            <a:pathLst>
              <a:path w="4224" h="88">
                <a:moveTo>
                  <a:pt x="0" y="0"/>
                </a:moveTo>
                <a:lnTo>
                  <a:pt x="88" y="88"/>
                </a:lnTo>
                <a:lnTo>
                  <a:pt x="4224" y="88"/>
                </a:lnTo>
                <a:lnTo>
                  <a:pt x="42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29"/>
          <p:cNvGrpSpPr>
            <a:grpSpLocks/>
          </p:cNvGrpSpPr>
          <p:nvPr/>
        </p:nvGrpSpPr>
        <p:grpSpPr bwMode="auto">
          <a:xfrm>
            <a:off x="2657475" y="4763"/>
            <a:ext cx="6351588" cy="134937"/>
            <a:chOff x="1674" y="3"/>
            <a:chExt cx="4001" cy="85"/>
          </a:xfrm>
        </p:grpSpPr>
        <p:sp>
          <p:nvSpPr>
            <p:cNvPr id="12375" name="Rectangle 87"/>
            <p:cNvSpPr>
              <a:spLocks noChangeArrowheads="1"/>
            </p:cNvSpPr>
            <p:nvPr userDrawn="1"/>
          </p:nvSpPr>
          <p:spPr bwMode="black">
            <a:xfrm>
              <a:off x="167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88" name="Rectangle 100"/>
            <p:cNvSpPr>
              <a:spLocks noChangeArrowheads="1"/>
            </p:cNvSpPr>
            <p:nvPr userDrawn="1"/>
          </p:nvSpPr>
          <p:spPr bwMode="black">
            <a:xfrm>
              <a:off x="181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89" name="Rectangle 101"/>
            <p:cNvSpPr>
              <a:spLocks noChangeArrowheads="1"/>
            </p:cNvSpPr>
            <p:nvPr userDrawn="1"/>
          </p:nvSpPr>
          <p:spPr bwMode="black">
            <a:xfrm>
              <a:off x="194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0" name="Rectangle 102"/>
            <p:cNvSpPr>
              <a:spLocks noChangeArrowheads="1"/>
            </p:cNvSpPr>
            <p:nvPr userDrawn="1"/>
          </p:nvSpPr>
          <p:spPr bwMode="black">
            <a:xfrm>
              <a:off x="208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1" name="Rectangle 103"/>
            <p:cNvSpPr>
              <a:spLocks noChangeArrowheads="1"/>
            </p:cNvSpPr>
            <p:nvPr userDrawn="1"/>
          </p:nvSpPr>
          <p:spPr bwMode="black">
            <a:xfrm>
              <a:off x="221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2" name="Rectangle 104"/>
            <p:cNvSpPr>
              <a:spLocks noChangeArrowheads="1"/>
            </p:cNvSpPr>
            <p:nvPr userDrawn="1"/>
          </p:nvSpPr>
          <p:spPr bwMode="black">
            <a:xfrm>
              <a:off x="235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3" name="Rectangle 105"/>
            <p:cNvSpPr>
              <a:spLocks noChangeArrowheads="1"/>
            </p:cNvSpPr>
            <p:nvPr userDrawn="1"/>
          </p:nvSpPr>
          <p:spPr bwMode="black">
            <a:xfrm>
              <a:off x="249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4" name="Rectangle 106"/>
            <p:cNvSpPr>
              <a:spLocks noChangeArrowheads="1"/>
            </p:cNvSpPr>
            <p:nvPr userDrawn="1"/>
          </p:nvSpPr>
          <p:spPr bwMode="black">
            <a:xfrm>
              <a:off x="262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5" name="Rectangle 107"/>
            <p:cNvSpPr>
              <a:spLocks noChangeArrowheads="1"/>
            </p:cNvSpPr>
            <p:nvPr userDrawn="1"/>
          </p:nvSpPr>
          <p:spPr bwMode="black">
            <a:xfrm>
              <a:off x="276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6" name="Rectangle 108"/>
            <p:cNvSpPr>
              <a:spLocks noChangeArrowheads="1"/>
            </p:cNvSpPr>
            <p:nvPr userDrawn="1"/>
          </p:nvSpPr>
          <p:spPr bwMode="black">
            <a:xfrm>
              <a:off x="289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7" name="Rectangle 109"/>
            <p:cNvSpPr>
              <a:spLocks noChangeArrowheads="1"/>
            </p:cNvSpPr>
            <p:nvPr userDrawn="1"/>
          </p:nvSpPr>
          <p:spPr bwMode="black">
            <a:xfrm>
              <a:off x="303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8" name="Rectangle 110"/>
            <p:cNvSpPr>
              <a:spLocks noChangeArrowheads="1"/>
            </p:cNvSpPr>
            <p:nvPr userDrawn="1"/>
          </p:nvSpPr>
          <p:spPr bwMode="black">
            <a:xfrm>
              <a:off x="317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9" name="Rectangle 111"/>
            <p:cNvSpPr>
              <a:spLocks noChangeArrowheads="1"/>
            </p:cNvSpPr>
            <p:nvPr userDrawn="1"/>
          </p:nvSpPr>
          <p:spPr bwMode="black">
            <a:xfrm>
              <a:off x="330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0" name="Rectangle 112"/>
            <p:cNvSpPr>
              <a:spLocks noChangeArrowheads="1"/>
            </p:cNvSpPr>
            <p:nvPr userDrawn="1"/>
          </p:nvSpPr>
          <p:spPr bwMode="black">
            <a:xfrm>
              <a:off x="344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1" name="Rectangle 113"/>
            <p:cNvSpPr>
              <a:spLocks noChangeArrowheads="1"/>
            </p:cNvSpPr>
            <p:nvPr userDrawn="1"/>
          </p:nvSpPr>
          <p:spPr bwMode="black">
            <a:xfrm>
              <a:off x="357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2" name="Rectangle 114"/>
            <p:cNvSpPr>
              <a:spLocks noChangeArrowheads="1"/>
            </p:cNvSpPr>
            <p:nvPr userDrawn="1"/>
          </p:nvSpPr>
          <p:spPr bwMode="black">
            <a:xfrm>
              <a:off x="371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3" name="Rectangle 115"/>
            <p:cNvSpPr>
              <a:spLocks noChangeArrowheads="1"/>
            </p:cNvSpPr>
            <p:nvPr userDrawn="1"/>
          </p:nvSpPr>
          <p:spPr bwMode="black">
            <a:xfrm>
              <a:off x="385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4" name="Rectangle 116"/>
            <p:cNvSpPr>
              <a:spLocks noChangeArrowheads="1"/>
            </p:cNvSpPr>
            <p:nvPr userDrawn="1"/>
          </p:nvSpPr>
          <p:spPr bwMode="black">
            <a:xfrm>
              <a:off x="398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5" name="Rectangle 117"/>
            <p:cNvSpPr>
              <a:spLocks noChangeArrowheads="1"/>
            </p:cNvSpPr>
            <p:nvPr userDrawn="1"/>
          </p:nvSpPr>
          <p:spPr bwMode="black">
            <a:xfrm>
              <a:off x="412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6" name="Rectangle 118"/>
            <p:cNvSpPr>
              <a:spLocks noChangeArrowheads="1"/>
            </p:cNvSpPr>
            <p:nvPr userDrawn="1"/>
          </p:nvSpPr>
          <p:spPr bwMode="black">
            <a:xfrm>
              <a:off x="425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7" name="Rectangle 119"/>
            <p:cNvSpPr>
              <a:spLocks noChangeArrowheads="1"/>
            </p:cNvSpPr>
            <p:nvPr userDrawn="1"/>
          </p:nvSpPr>
          <p:spPr bwMode="black">
            <a:xfrm>
              <a:off x="439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8" name="Rectangle 120"/>
            <p:cNvSpPr>
              <a:spLocks noChangeArrowheads="1"/>
            </p:cNvSpPr>
            <p:nvPr userDrawn="1"/>
          </p:nvSpPr>
          <p:spPr bwMode="black">
            <a:xfrm>
              <a:off x="453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09" name="Rectangle 121"/>
            <p:cNvSpPr>
              <a:spLocks noChangeArrowheads="1"/>
            </p:cNvSpPr>
            <p:nvPr userDrawn="1"/>
          </p:nvSpPr>
          <p:spPr bwMode="black">
            <a:xfrm>
              <a:off x="466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10" name="Rectangle 122"/>
            <p:cNvSpPr>
              <a:spLocks noChangeArrowheads="1"/>
            </p:cNvSpPr>
            <p:nvPr userDrawn="1"/>
          </p:nvSpPr>
          <p:spPr bwMode="black">
            <a:xfrm>
              <a:off x="480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11" name="Rectangle 123"/>
            <p:cNvSpPr>
              <a:spLocks noChangeArrowheads="1"/>
            </p:cNvSpPr>
            <p:nvPr userDrawn="1"/>
          </p:nvSpPr>
          <p:spPr bwMode="black">
            <a:xfrm>
              <a:off x="493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12" name="Rectangle 124"/>
            <p:cNvSpPr>
              <a:spLocks noChangeArrowheads="1"/>
            </p:cNvSpPr>
            <p:nvPr userDrawn="1"/>
          </p:nvSpPr>
          <p:spPr bwMode="black">
            <a:xfrm>
              <a:off x="507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13" name="Rectangle 125"/>
            <p:cNvSpPr>
              <a:spLocks noChangeArrowheads="1"/>
            </p:cNvSpPr>
            <p:nvPr userDrawn="1"/>
          </p:nvSpPr>
          <p:spPr bwMode="black">
            <a:xfrm>
              <a:off x="521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14" name="Rectangle 126"/>
            <p:cNvSpPr>
              <a:spLocks noChangeArrowheads="1"/>
            </p:cNvSpPr>
            <p:nvPr userDrawn="1"/>
          </p:nvSpPr>
          <p:spPr bwMode="black">
            <a:xfrm>
              <a:off x="534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15" name="Rectangle 127"/>
            <p:cNvSpPr>
              <a:spLocks noChangeArrowheads="1"/>
            </p:cNvSpPr>
            <p:nvPr userDrawn="1"/>
          </p:nvSpPr>
          <p:spPr bwMode="black">
            <a:xfrm>
              <a:off x="548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16" name="Rectangle 128"/>
            <p:cNvSpPr>
              <a:spLocks noChangeArrowheads="1"/>
            </p:cNvSpPr>
            <p:nvPr userDrawn="1"/>
          </p:nvSpPr>
          <p:spPr bwMode="black">
            <a:xfrm>
              <a:off x="561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zh-CN" altLang="en-US" dirty="0" smtClean="0"/>
              <a:t>雪佛兰系列轿车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zh-CN" altLang="en-US" dirty="0" smtClean="0"/>
              <a:t>上海通用别克</a:t>
            </a:r>
            <a:endParaRPr lang="zh-CN" altLang="en-US" dirty="0"/>
          </a:p>
        </p:txBody>
      </p:sp>
      <p:pic>
        <p:nvPicPr>
          <p:cNvPr id="5" name="图片 4" descr="雪佛兰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2857496"/>
            <a:ext cx="13335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428596" y="357166"/>
            <a:ext cx="3060000" cy="504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5000"/>
                  </a:schemeClr>
                </a:solidFill>
                <a:effectLst/>
                <a:latin typeface="华文楷体" pitchFamily="2" charset="-122"/>
                <a:ea typeface="华文楷体" pitchFamily="2" charset="-122"/>
              </a:rPr>
              <a:t>雪佛兰系列轿车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28596" y="857232"/>
            <a:ext cx="3060000" cy="3600000"/>
            <a:chOff x="428596" y="857232"/>
            <a:chExt cx="3060000" cy="3600000"/>
          </a:xfrm>
        </p:grpSpPr>
        <p:sp>
          <p:nvSpPr>
            <p:cNvPr id="7" name="矩形 6"/>
            <p:cNvSpPr/>
            <p:nvPr/>
          </p:nvSpPr>
          <p:spPr bwMode="auto">
            <a:xfrm>
              <a:off x="428596" y="857232"/>
              <a:ext cx="3060000" cy="3600000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TextBox 7">
              <a:hlinkClick r:id="rId2" action="ppaction://hlinksldjump"/>
            </p:cNvPr>
            <p:cNvSpPr txBox="1"/>
            <p:nvPr/>
          </p:nvSpPr>
          <p:spPr>
            <a:xfrm>
              <a:off x="785786" y="1130842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/>
          </p:nvSpPr>
          <p:spPr>
            <a:xfrm>
              <a:off x="785786" y="241672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MT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0" name="TextBox 9">
              <a:hlinkClick r:id="rId4" action="ppaction://hlinksldjump"/>
            </p:cNvPr>
            <p:cNvSpPr txBox="1"/>
            <p:nvPr/>
          </p:nvSpPr>
          <p:spPr>
            <a:xfrm>
              <a:off x="785786" y="1773784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1" name="TextBox 10">
              <a:hlinkClick r:id="rId5" action="ppaction://hlinksldjump"/>
            </p:cNvPr>
            <p:cNvSpPr txBox="1"/>
            <p:nvPr/>
          </p:nvSpPr>
          <p:spPr>
            <a:xfrm>
              <a:off x="785786" y="313110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2" name="TextBox 11">
              <a:hlinkClick r:id="rId6" action="ppaction://hlinksldjump"/>
            </p:cNvPr>
            <p:cNvSpPr txBox="1"/>
            <p:nvPr/>
          </p:nvSpPr>
          <p:spPr>
            <a:xfrm>
              <a:off x="785786" y="3774048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乐骋 1.4L SX 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500174"/>
            <a:ext cx="4214842" cy="3429024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072066" y="1643050"/>
          <a:ext cx="3643338" cy="4561930"/>
        </p:xfrm>
        <a:graphic>
          <a:graphicData uri="http://schemas.openxmlformats.org/drawingml/2006/table">
            <a:tbl>
              <a:tblPr/>
              <a:tblGrid>
                <a:gridCol w="1275241"/>
                <a:gridCol w="2368097"/>
              </a:tblGrid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品　　牌：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上海通用别克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车　　系：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雪佛兰</a:t>
                      </a:r>
                      <a:r>
                        <a:rPr lang="zh-CN" sz="1600" kern="0" dirty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型　　号：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乐骋</a:t>
                      </a:r>
                      <a:r>
                        <a:rPr lang="en-US" sz="1600" kern="0" dirty="0">
                          <a:latin typeface="ˎ̥"/>
                          <a:ea typeface="宋体"/>
                          <a:cs typeface="宋体"/>
                        </a:rPr>
                        <a:t> 1.4L SX AT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其他称号：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雪佛兰乐骋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汽车类别：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经济型车</a:t>
                      </a:r>
                      <a:r>
                        <a:rPr lang="zh-CN" sz="1600" kern="0" dirty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生产厂商：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上海通用</a:t>
                      </a:r>
                      <a:r>
                        <a:rPr lang="zh-CN" sz="1600" kern="0" dirty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产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地：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中国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排量范围：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ˎ̥"/>
                          <a:ea typeface="宋体"/>
                          <a:cs typeface="宋体"/>
                        </a:rPr>
                        <a:t>1-2.5L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79519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颜　　色：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列焰红，流光银，晶灿橙，珍珠白，早春绿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参考价格：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ˎ̥"/>
                          <a:ea typeface="宋体"/>
                          <a:cs typeface="宋体"/>
                        </a:rPr>
                        <a:t>10.29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28596" y="357166"/>
            <a:ext cx="3060000" cy="504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5000"/>
                  </a:schemeClr>
                </a:solidFill>
                <a:effectLst/>
                <a:latin typeface="华文楷体" pitchFamily="2" charset="-122"/>
                <a:ea typeface="华文楷体" pitchFamily="2" charset="-122"/>
              </a:rPr>
              <a:t>雪佛兰系列轿车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8596" y="857232"/>
            <a:ext cx="3060000" cy="3600000"/>
            <a:chOff x="428596" y="857232"/>
            <a:chExt cx="3060000" cy="3600000"/>
          </a:xfrm>
        </p:grpSpPr>
        <p:sp>
          <p:nvSpPr>
            <p:cNvPr id="15" name="矩形 14"/>
            <p:cNvSpPr/>
            <p:nvPr/>
          </p:nvSpPr>
          <p:spPr bwMode="auto">
            <a:xfrm>
              <a:off x="428596" y="857232"/>
              <a:ext cx="3060000" cy="3600000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TextBox 15">
              <a:hlinkClick r:id="rId3" action="ppaction://hlinksldjump"/>
            </p:cNvPr>
            <p:cNvSpPr txBox="1"/>
            <p:nvPr/>
          </p:nvSpPr>
          <p:spPr>
            <a:xfrm>
              <a:off x="785786" y="1130842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7" name="TextBox 16">
              <a:hlinkClick r:id="rId4" action="ppaction://hlinksldjump"/>
            </p:cNvPr>
            <p:cNvSpPr txBox="1"/>
            <p:nvPr/>
          </p:nvSpPr>
          <p:spPr>
            <a:xfrm>
              <a:off x="785786" y="241672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MT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8" name="TextBox 17">
              <a:hlinkClick r:id="rId5" action="ppaction://hlinksldjump"/>
            </p:cNvPr>
            <p:cNvSpPr txBox="1"/>
            <p:nvPr/>
          </p:nvSpPr>
          <p:spPr>
            <a:xfrm>
              <a:off x="785786" y="1773784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9" name="TextBox 18">
              <a:hlinkClick r:id="rId6" action="ppaction://hlinksldjump"/>
            </p:cNvPr>
            <p:cNvSpPr txBox="1"/>
            <p:nvPr/>
          </p:nvSpPr>
          <p:spPr>
            <a:xfrm>
              <a:off x="785786" y="313110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20" name="TextBox 19">
              <a:hlinkClick r:id="rId7" action="ppaction://hlinksldjump"/>
            </p:cNvPr>
            <p:cNvSpPr txBox="1"/>
            <p:nvPr/>
          </p:nvSpPr>
          <p:spPr>
            <a:xfrm>
              <a:off x="785786" y="3774048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乐骋 1.4L SE AT.jp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1785926"/>
            <a:ext cx="4320000" cy="3000396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00034" y="1857364"/>
          <a:ext cx="3643338" cy="4276178"/>
        </p:xfrm>
        <a:graphic>
          <a:graphicData uri="http://schemas.openxmlformats.org/drawingml/2006/table">
            <a:tbl>
              <a:tblPr/>
              <a:tblGrid>
                <a:gridCol w="1275168"/>
                <a:gridCol w="2368170"/>
              </a:tblGrid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品　　牌：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上海通用别克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车　　系：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雪佛兰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型　　号：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乐骋</a:t>
                      </a:r>
                      <a:r>
                        <a:rPr lang="en-US" sz="1600" kern="0" dirty="0">
                          <a:latin typeface="ˎ̥"/>
                          <a:ea typeface="宋体"/>
                          <a:cs typeface="宋体"/>
                        </a:rPr>
                        <a:t> 1.4L SE AT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其他称号：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雪佛兰乐骋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汽车类别：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经济型车</a:t>
                      </a:r>
                      <a:r>
                        <a:rPr lang="zh-CN" sz="1600" kern="0" dirty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生产厂商：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上海通用</a:t>
                      </a:r>
                      <a:r>
                        <a:rPr lang="zh-CN" sz="1600" kern="0" dirty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产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地：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中国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排量范围：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ˎ̥"/>
                          <a:ea typeface="宋体"/>
                          <a:cs typeface="宋体"/>
                        </a:rPr>
                        <a:t>1-2.5L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509444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颜　　色：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列焰红，流光银，晶灿橙，珍珠白，早春绿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参考价格：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ˎ̥"/>
                          <a:ea typeface="宋体"/>
                          <a:cs typeface="宋体"/>
                        </a:rPr>
                        <a:t>8.69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 bwMode="auto">
          <a:xfrm>
            <a:off x="428596" y="357166"/>
            <a:ext cx="3060000" cy="504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5000"/>
                  </a:schemeClr>
                </a:solidFill>
                <a:effectLst/>
                <a:latin typeface="华文楷体" pitchFamily="2" charset="-122"/>
                <a:ea typeface="华文楷体" pitchFamily="2" charset="-122"/>
              </a:rPr>
              <a:t>雪佛兰系列轿车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28596" y="857232"/>
            <a:ext cx="3060000" cy="3600000"/>
            <a:chOff x="428596" y="857232"/>
            <a:chExt cx="3060000" cy="3600000"/>
          </a:xfrm>
        </p:grpSpPr>
        <p:sp>
          <p:nvSpPr>
            <p:cNvPr id="14" name="矩形 13"/>
            <p:cNvSpPr/>
            <p:nvPr/>
          </p:nvSpPr>
          <p:spPr bwMode="auto">
            <a:xfrm>
              <a:off x="428596" y="857232"/>
              <a:ext cx="3060000" cy="3600000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TextBox 14">
              <a:hlinkClick r:id="rId3" action="ppaction://hlinksldjump"/>
            </p:cNvPr>
            <p:cNvSpPr txBox="1"/>
            <p:nvPr/>
          </p:nvSpPr>
          <p:spPr>
            <a:xfrm>
              <a:off x="785786" y="1130842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6" name="TextBox 15">
              <a:hlinkClick r:id="rId4" action="ppaction://hlinksldjump"/>
            </p:cNvPr>
            <p:cNvSpPr txBox="1"/>
            <p:nvPr/>
          </p:nvSpPr>
          <p:spPr>
            <a:xfrm>
              <a:off x="785786" y="241672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MT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/>
          </p:nvSpPr>
          <p:spPr>
            <a:xfrm>
              <a:off x="785786" y="1773784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8" name="TextBox 17">
              <a:hlinkClick r:id="rId6" action="ppaction://hlinksldjump"/>
            </p:cNvPr>
            <p:cNvSpPr txBox="1"/>
            <p:nvPr/>
          </p:nvSpPr>
          <p:spPr>
            <a:xfrm>
              <a:off x="785786" y="313110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9" name="TextBox 18">
              <a:hlinkClick r:id="rId7" action="ppaction://hlinksldjump"/>
            </p:cNvPr>
            <p:cNvSpPr txBox="1"/>
            <p:nvPr/>
          </p:nvSpPr>
          <p:spPr>
            <a:xfrm>
              <a:off x="785786" y="3774048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乐骋 1.4L SE MT.jp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571612"/>
            <a:ext cx="4320000" cy="3857652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857752" y="1643050"/>
          <a:ext cx="3742378" cy="4337875"/>
        </p:xfrm>
        <a:graphic>
          <a:graphicData uri="http://schemas.openxmlformats.org/drawingml/2006/table">
            <a:tbl>
              <a:tblPr/>
              <a:tblGrid>
                <a:gridCol w="1309832"/>
                <a:gridCol w="2432546"/>
              </a:tblGrid>
              <a:tr h="40878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品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 </a:t>
                      </a: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 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牌：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上海通用别克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0878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车　　系：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雪佛兰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0878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型　　号：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乐骋</a:t>
                      </a:r>
                      <a:r>
                        <a:rPr lang="en-US" sz="1600" kern="0">
                          <a:latin typeface="ˎ̥"/>
                          <a:ea typeface="宋体"/>
                          <a:cs typeface="宋体"/>
                        </a:rPr>
                        <a:t> 1.4L SE MT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0878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其他称号：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雪佛兰乐骋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0878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汽车类别：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经济型车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0878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生产厂商：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上海通用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0878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产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地：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中国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0878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排量范围：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ˎ̥"/>
                          <a:ea typeface="宋体"/>
                          <a:cs typeface="宋体"/>
                        </a:rPr>
                        <a:t>1-2.5L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658810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颜　　色：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列焰红，流光银，晶灿橙，珍珠白，早春绿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0878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参考价格：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ˎ̥"/>
                          <a:ea typeface="宋体"/>
                          <a:cs typeface="宋体"/>
                        </a:rPr>
                        <a:t>8.49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 bwMode="auto">
          <a:xfrm>
            <a:off x="428596" y="357166"/>
            <a:ext cx="3060000" cy="504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5000"/>
                  </a:schemeClr>
                </a:solidFill>
                <a:effectLst/>
                <a:latin typeface="华文楷体" pitchFamily="2" charset="-122"/>
                <a:ea typeface="华文楷体" pitchFamily="2" charset="-122"/>
              </a:rPr>
              <a:t>雪佛兰系列轿车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28596" y="857232"/>
            <a:ext cx="3060000" cy="3600000"/>
            <a:chOff x="428596" y="857232"/>
            <a:chExt cx="3060000" cy="3600000"/>
          </a:xfrm>
        </p:grpSpPr>
        <p:sp>
          <p:nvSpPr>
            <p:cNvPr id="14" name="矩形 13"/>
            <p:cNvSpPr/>
            <p:nvPr/>
          </p:nvSpPr>
          <p:spPr bwMode="auto">
            <a:xfrm>
              <a:off x="428596" y="857232"/>
              <a:ext cx="3060000" cy="3600000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TextBox 14">
              <a:hlinkClick r:id="rId3" action="ppaction://hlinksldjump"/>
            </p:cNvPr>
            <p:cNvSpPr txBox="1"/>
            <p:nvPr/>
          </p:nvSpPr>
          <p:spPr>
            <a:xfrm>
              <a:off x="785786" y="1130842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6" name="TextBox 15">
              <a:hlinkClick r:id="rId4" action="ppaction://hlinksldjump"/>
            </p:cNvPr>
            <p:cNvSpPr txBox="1"/>
            <p:nvPr/>
          </p:nvSpPr>
          <p:spPr>
            <a:xfrm>
              <a:off x="785786" y="241672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MT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/>
          </p:nvSpPr>
          <p:spPr>
            <a:xfrm>
              <a:off x="785786" y="1773784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8" name="TextBox 17">
              <a:hlinkClick r:id="rId6" action="ppaction://hlinksldjump"/>
            </p:cNvPr>
            <p:cNvSpPr txBox="1"/>
            <p:nvPr/>
          </p:nvSpPr>
          <p:spPr>
            <a:xfrm>
              <a:off x="785786" y="313110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9" name="TextBox 18">
              <a:hlinkClick r:id="rId7" action="ppaction://hlinksldjump"/>
            </p:cNvPr>
            <p:cNvSpPr txBox="1"/>
            <p:nvPr/>
          </p:nvSpPr>
          <p:spPr>
            <a:xfrm>
              <a:off x="785786" y="3774048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景程 2.0L SX AT.jp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1785926"/>
            <a:ext cx="4320000" cy="4071966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57158" y="2000240"/>
          <a:ext cx="3857652" cy="4143401"/>
        </p:xfrm>
        <a:graphic>
          <a:graphicData uri="http://schemas.openxmlformats.org/drawingml/2006/table">
            <a:tbl>
              <a:tblPr/>
              <a:tblGrid>
                <a:gridCol w="1350178"/>
                <a:gridCol w="2507474"/>
              </a:tblGrid>
              <a:tr h="39556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品　　牌：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上海通用别克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9556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车　　系：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雪佛兰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39556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型　　号：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景程</a:t>
                      </a:r>
                      <a:r>
                        <a:rPr lang="en-US" sz="1600" kern="0">
                          <a:latin typeface="ˎ̥"/>
                          <a:ea typeface="宋体"/>
                          <a:cs typeface="宋体"/>
                        </a:rPr>
                        <a:t> 2.0L SX AT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9556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其他称号：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雪佛兰景程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39556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汽车类别：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中档车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9556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生产厂商：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上海通用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39556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</a:t>
                      </a: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产</a:t>
                      </a: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地：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中国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9556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排量范围：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ˎ̥"/>
                          <a:ea typeface="宋体"/>
                          <a:cs typeface="宋体"/>
                        </a:rPr>
                        <a:t>1-2.5L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58331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颜　　色：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流光银，晶石黑，海星蓝，珍珠白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95565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参考价格：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ˎ̥"/>
                          <a:ea typeface="宋体"/>
                          <a:cs typeface="宋体"/>
                        </a:rPr>
                        <a:t>18.98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 bwMode="auto">
          <a:xfrm>
            <a:off x="428596" y="357166"/>
            <a:ext cx="3060000" cy="504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5000"/>
                  </a:schemeClr>
                </a:solidFill>
                <a:effectLst/>
                <a:latin typeface="华文楷体" pitchFamily="2" charset="-122"/>
                <a:ea typeface="华文楷体" pitchFamily="2" charset="-122"/>
              </a:rPr>
              <a:t>雪佛兰系列轿车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28596" y="857232"/>
            <a:ext cx="3060000" cy="3600000"/>
            <a:chOff x="428596" y="857232"/>
            <a:chExt cx="3060000" cy="3600000"/>
          </a:xfrm>
        </p:grpSpPr>
        <p:sp>
          <p:nvSpPr>
            <p:cNvPr id="14" name="矩形 13"/>
            <p:cNvSpPr/>
            <p:nvPr/>
          </p:nvSpPr>
          <p:spPr bwMode="auto">
            <a:xfrm>
              <a:off x="428596" y="857232"/>
              <a:ext cx="3060000" cy="3600000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TextBox 14">
              <a:hlinkClick r:id="rId3" action="ppaction://hlinksldjump"/>
            </p:cNvPr>
            <p:cNvSpPr txBox="1"/>
            <p:nvPr/>
          </p:nvSpPr>
          <p:spPr>
            <a:xfrm>
              <a:off x="785786" y="1130842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6" name="TextBox 15">
              <a:hlinkClick r:id="rId4" action="ppaction://hlinksldjump"/>
            </p:cNvPr>
            <p:cNvSpPr txBox="1"/>
            <p:nvPr/>
          </p:nvSpPr>
          <p:spPr>
            <a:xfrm>
              <a:off x="785786" y="241672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MT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/>
          </p:nvSpPr>
          <p:spPr>
            <a:xfrm>
              <a:off x="785786" y="1773784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8" name="TextBox 17">
              <a:hlinkClick r:id="rId6" action="ppaction://hlinksldjump"/>
            </p:cNvPr>
            <p:cNvSpPr txBox="1"/>
            <p:nvPr/>
          </p:nvSpPr>
          <p:spPr>
            <a:xfrm>
              <a:off x="785786" y="313110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9" name="TextBox 18">
              <a:hlinkClick r:id="rId7" action="ppaction://hlinksldjump"/>
            </p:cNvPr>
            <p:cNvSpPr txBox="1"/>
            <p:nvPr/>
          </p:nvSpPr>
          <p:spPr>
            <a:xfrm>
              <a:off x="785786" y="3774048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景程 2.0L SE AT.jp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571612"/>
            <a:ext cx="4320000" cy="4071966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714876" y="1643047"/>
          <a:ext cx="4071966" cy="4419057"/>
        </p:xfrm>
        <a:graphic>
          <a:graphicData uri="http://schemas.openxmlformats.org/drawingml/2006/table">
            <a:tbl>
              <a:tblPr/>
              <a:tblGrid>
                <a:gridCol w="1425188"/>
                <a:gridCol w="2646778"/>
              </a:tblGrid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品　　牌：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上海通用别克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车　　系：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雪佛兰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型　　号：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景程</a:t>
                      </a:r>
                      <a:r>
                        <a:rPr lang="en-US" sz="1600" kern="0">
                          <a:latin typeface="ˎ̥"/>
                          <a:ea typeface="宋体"/>
                          <a:cs typeface="宋体"/>
                        </a:rPr>
                        <a:t> 2.0L SE AT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其他称号：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雪佛兰景程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汽车类别：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中档车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生产厂商：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上海通用</a:t>
                      </a:r>
                      <a:r>
                        <a:rPr lang="zh-CN" sz="1600" kern="0"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生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产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Calibri"/>
                          <a:ea typeface="ˎ̥"/>
                          <a:cs typeface="宋体"/>
                        </a:rPr>
                        <a:t> 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地：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latin typeface="ˎ̥"/>
                          <a:ea typeface="宋体"/>
                          <a:cs typeface="宋体"/>
                        </a:rPr>
                        <a:t>中国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排量范围：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ˎ̥"/>
                          <a:ea typeface="宋体"/>
                          <a:cs typeface="宋体"/>
                        </a:rPr>
                        <a:t>1-2.5L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  <a:tr h="652323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颜　　色：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流光银，晶石黑，海星蓝</a:t>
                      </a:r>
                      <a:r>
                        <a:rPr lang="zh-CN" sz="1600" kern="0" dirty="0" smtClean="0">
                          <a:latin typeface="ˎ̥"/>
                          <a:ea typeface="宋体"/>
                          <a:cs typeface="宋体"/>
                        </a:rPr>
                        <a:t>，</a:t>
                      </a:r>
                      <a:endParaRPr lang="en-US" altLang="zh-CN" sz="1600" kern="0" dirty="0" smtClean="0">
                        <a:latin typeface="ˎ̥"/>
                        <a:ea typeface="宋体"/>
                        <a:cs typeface="宋体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 smtClean="0">
                          <a:latin typeface="ˎ̥"/>
                          <a:ea typeface="宋体"/>
                          <a:cs typeface="宋体"/>
                        </a:rPr>
                        <a:t>珍珠</a:t>
                      </a:r>
                      <a:r>
                        <a:rPr lang="zh-CN" sz="1600" kern="0" dirty="0">
                          <a:latin typeface="ˎ̥"/>
                          <a:ea typeface="宋体"/>
                          <a:cs typeface="宋体"/>
                        </a:rPr>
                        <a:t>白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8526">
                <a:tc>
                  <a:txBody>
                    <a:bodyPr/>
                    <a:lstStyle/>
                    <a:p>
                      <a:pPr algn="ctr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ˎ̥"/>
                          <a:ea typeface="宋体"/>
                          <a:cs typeface="宋体"/>
                        </a:rPr>
                        <a:t>参考价格：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95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latin typeface="ˎ̥"/>
                          <a:ea typeface="宋体"/>
                          <a:cs typeface="宋体"/>
                        </a:rPr>
                        <a:t>16.98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3E3E3"/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 bwMode="auto">
          <a:xfrm>
            <a:off x="428596" y="357166"/>
            <a:ext cx="3060000" cy="504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5000"/>
                  </a:schemeClr>
                </a:solidFill>
                <a:effectLst/>
                <a:latin typeface="华文楷体" pitchFamily="2" charset="-122"/>
                <a:ea typeface="华文楷体" pitchFamily="2" charset="-122"/>
              </a:rPr>
              <a:t>雪佛兰系列轿车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28596" y="857232"/>
            <a:ext cx="3060000" cy="3600000"/>
            <a:chOff x="428596" y="857232"/>
            <a:chExt cx="3060000" cy="3600000"/>
          </a:xfrm>
        </p:grpSpPr>
        <p:sp>
          <p:nvSpPr>
            <p:cNvPr id="14" name="矩形 13"/>
            <p:cNvSpPr/>
            <p:nvPr/>
          </p:nvSpPr>
          <p:spPr bwMode="auto">
            <a:xfrm>
              <a:off x="428596" y="857232"/>
              <a:ext cx="3060000" cy="3600000"/>
            </a:xfrm>
            <a:prstGeom prst="rect">
              <a:avLst/>
            </a:prstGeom>
            <a:ln>
              <a:noFill/>
              <a:headEnd type="none" w="med" len="med"/>
              <a:tailEnd type="none" w="med" len="med"/>
            </a:ln>
            <a:effectLst>
              <a:outerShdw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TextBox 14">
              <a:hlinkClick r:id="rId3" action="ppaction://hlinksldjump"/>
            </p:cNvPr>
            <p:cNvSpPr txBox="1"/>
            <p:nvPr/>
          </p:nvSpPr>
          <p:spPr>
            <a:xfrm>
              <a:off x="785786" y="1130842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6" name="TextBox 15">
              <a:hlinkClick r:id="rId4" action="ppaction://hlinksldjump"/>
            </p:cNvPr>
            <p:cNvSpPr txBox="1"/>
            <p:nvPr/>
          </p:nvSpPr>
          <p:spPr>
            <a:xfrm>
              <a:off x="785786" y="241672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MT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/>
          </p:nvSpPr>
          <p:spPr>
            <a:xfrm>
              <a:off x="785786" y="1773784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乐骋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1.4L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8" name="TextBox 17">
              <a:hlinkClick r:id="rId6" action="ppaction://hlinksldjump"/>
            </p:cNvPr>
            <p:cNvSpPr txBox="1"/>
            <p:nvPr/>
          </p:nvSpPr>
          <p:spPr>
            <a:xfrm>
              <a:off x="785786" y="3131106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SX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  <p:sp>
          <p:nvSpPr>
            <p:cNvPr id="19" name="TextBox 18">
              <a:hlinkClick r:id="rId7" action="ppaction://hlinksldjump"/>
            </p:cNvPr>
            <p:cNvSpPr txBox="1"/>
            <p:nvPr/>
          </p:nvSpPr>
          <p:spPr>
            <a:xfrm>
              <a:off x="785786" y="3774048"/>
              <a:ext cx="2428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景程</a:t>
              </a:r>
              <a:r>
                <a:rPr lang="en-US" dirty="0" smtClean="0">
                  <a:ln>
                    <a:solidFill>
                      <a:srgbClr val="C00000"/>
                    </a:solidFill>
                  </a:ln>
                  <a:solidFill>
                    <a:srgbClr val="FFFF00"/>
                  </a:solidFill>
                </a:rPr>
                <a:t> 2.0L SE AT</a:t>
              </a:r>
              <a:endParaRPr lang="zh-CN" altLang="en-US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ainsdrops_II">
  <a:themeElements>
    <a:clrScheme name="rainsdrops_II 2">
      <a:dk1>
        <a:srgbClr val="003300"/>
      </a:dk1>
      <a:lt1>
        <a:srgbClr val="FFFFFF"/>
      </a:lt1>
      <a:dk2>
        <a:srgbClr val="507800"/>
      </a:dk2>
      <a:lt2>
        <a:srgbClr val="135113"/>
      </a:lt2>
      <a:accent1>
        <a:srgbClr val="8FAD2F"/>
      </a:accent1>
      <a:accent2>
        <a:srgbClr val="F2EF62"/>
      </a:accent2>
      <a:accent3>
        <a:srgbClr val="FFFFFF"/>
      </a:accent3>
      <a:accent4>
        <a:srgbClr val="002A00"/>
      </a:accent4>
      <a:accent5>
        <a:srgbClr val="C6D3AD"/>
      </a:accent5>
      <a:accent6>
        <a:srgbClr val="DBD958"/>
      </a:accent6>
      <a:hlink>
        <a:srgbClr val="BAD16F"/>
      </a:hlink>
      <a:folHlink>
        <a:srgbClr val="DBE8B2"/>
      </a:folHlink>
    </a:clrScheme>
    <a:fontScheme name="rainsdrops_II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ainsdrops_II 1">
        <a:dk1>
          <a:srgbClr val="142328"/>
        </a:dk1>
        <a:lt1>
          <a:srgbClr val="FFFFFF"/>
        </a:lt1>
        <a:dk2>
          <a:srgbClr val="38629A"/>
        </a:dk2>
        <a:lt2>
          <a:srgbClr val="1E3750"/>
        </a:lt2>
        <a:accent1>
          <a:srgbClr val="8EB7FD"/>
        </a:accent1>
        <a:accent2>
          <a:srgbClr val="F9DDF9"/>
        </a:accent2>
        <a:accent3>
          <a:srgbClr val="FFFFFF"/>
        </a:accent3>
        <a:accent4>
          <a:srgbClr val="0F1C21"/>
        </a:accent4>
        <a:accent5>
          <a:srgbClr val="C6D8FE"/>
        </a:accent5>
        <a:accent6>
          <a:srgbClr val="E2C8E2"/>
        </a:accent6>
        <a:hlink>
          <a:srgbClr val="B6D5F4"/>
        </a:hlink>
        <a:folHlink>
          <a:srgbClr val="DAE4F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insdrops_II 2">
        <a:dk1>
          <a:srgbClr val="003300"/>
        </a:dk1>
        <a:lt1>
          <a:srgbClr val="FFFFFF"/>
        </a:lt1>
        <a:dk2>
          <a:srgbClr val="507800"/>
        </a:dk2>
        <a:lt2>
          <a:srgbClr val="135113"/>
        </a:lt2>
        <a:accent1>
          <a:srgbClr val="8FAD2F"/>
        </a:accent1>
        <a:accent2>
          <a:srgbClr val="F2EF62"/>
        </a:accent2>
        <a:accent3>
          <a:srgbClr val="FFFFFF"/>
        </a:accent3>
        <a:accent4>
          <a:srgbClr val="002A00"/>
        </a:accent4>
        <a:accent5>
          <a:srgbClr val="C6D3AD"/>
        </a:accent5>
        <a:accent6>
          <a:srgbClr val="DBD958"/>
        </a:accent6>
        <a:hlink>
          <a:srgbClr val="BAD16F"/>
        </a:hlink>
        <a:folHlink>
          <a:srgbClr val="DBE8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insdrops_II 3">
        <a:dk1>
          <a:srgbClr val="0B1F27"/>
        </a:dk1>
        <a:lt1>
          <a:srgbClr val="FFFFFF"/>
        </a:lt1>
        <a:dk2>
          <a:srgbClr val="266984"/>
        </a:dk2>
        <a:lt2>
          <a:srgbClr val="1B4A5D"/>
        </a:lt2>
        <a:accent1>
          <a:srgbClr val="389BC2"/>
        </a:accent1>
        <a:accent2>
          <a:srgbClr val="D7D7D7"/>
        </a:accent2>
        <a:accent3>
          <a:srgbClr val="FFFFFF"/>
        </a:accent3>
        <a:accent4>
          <a:srgbClr val="081920"/>
        </a:accent4>
        <a:accent5>
          <a:srgbClr val="AECBDD"/>
        </a:accent5>
        <a:accent6>
          <a:srgbClr val="C3C3C3"/>
        </a:accent6>
        <a:hlink>
          <a:srgbClr val="9ACDE2"/>
        </a:hlink>
        <a:folHlink>
          <a:srgbClr val="C9E4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insdrops_II 4">
        <a:dk1>
          <a:srgbClr val="39340D"/>
        </a:dk1>
        <a:lt1>
          <a:srgbClr val="FFFFFF"/>
        </a:lt1>
        <a:dk2>
          <a:srgbClr val="808000"/>
        </a:dk2>
        <a:lt2>
          <a:srgbClr val="6A6018"/>
        </a:lt2>
        <a:accent1>
          <a:srgbClr val="AD9E2F"/>
        </a:accent1>
        <a:accent2>
          <a:srgbClr val="A6E0B4"/>
        </a:accent2>
        <a:accent3>
          <a:srgbClr val="FFFFFF"/>
        </a:accent3>
        <a:accent4>
          <a:srgbClr val="2F2B09"/>
        </a:accent4>
        <a:accent5>
          <a:srgbClr val="D3CCAD"/>
        </a:accent5>
        <a:accent6>
          <a:srgbClr val="96CBA3"/>
        </a:accent6>
        <a:hlink>
          <a:srgbClr val="DBCF79"/>
        </a:hlink>
        <a:folHlink>
          <a:srgbClr val="ECE6B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案例3使用主题</Template>
  <TotalTime>289</TotalTime>
  <Words>466</Words>
  <Application>Microsoft Office PowerPoint</Application>
  <PresentationFormat>全屏显示(4:3)</PresentationFormat>
  <Paragraphs>139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rainsdrops_II</vt:lpstr>
      <vt:lpstr>雪佛兰系列轿车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www.msfans.net/bbs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37</cp:revision>
  <dcterms:created xsi:type="dcterms:W3CDTF">2008-04-22T06:32:50Z</dcterms:created>
  <dcterms:modified xsi:type="dcterms:W3CDTF">2008-04-22T14:33:43Z</dcterms:modified>
</cp:coreProperties>
</file>