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303" r:id="rId2"/>
    <p:sldId id="256" r:id="rId3"/>
    <p:sldId id="258" r:id="rId4"/>
    <p:sldId id="259" r:id="rId5"/>
    <p:sldId id="260" r:id="rId6"/>
    <p:sldId id="257" r:id="rId7"/>
    <p:sldId id="262" r:id="rId8"/>
    <p:sldId id="263" r:id="rId9"/>
    <p:sldId id="264" r:id="rId10"/>
    <p:sldId id="279" r:id="rId11"/>
    <p:sldId id="265" r:id="rId12"/>
    <p:sldId id="280" r:id="rId13"/>
    <p:sldId id="281" r:id="rId14"/>
    <p:sldId id="282" r:id="rId15"/>
    <p:sldId id="283" r:id="rId16"/>
    <p:sldId id="266" r:id="rId17"/>
    <p:sldId id="284" r:id="rId18"/>
    <p:sldId id="285" r:id="rId19"/>
    <p:sldId id="286" r:id="rId20"/>
    <p:sldId id="267" r:id="rId21"/>
    <p:sldId id="287" r:id="rId22"/>
    <p:sldId id="269" r:id="rId23"/>
    <p:sldId id="288" r:id="rId24"/>
    <p:sldId id="289" r:id="rId25"/>
    <p:sldId id="268" r:id="rId26"/>
    <p:sldId id="270" r:id="rId27"/>
    <p:sldId id="290" r:id="rId28"/>
    <p:sldId id="291" r:id="rId29"/>
    <p:sldId id="294" r:id="rId30"/>
    <p:sldId id="271" r:id="rId31"/>
    <p:sldId id="292" r:id="rId32"/>
    <p:sldId id="293" r:id="rId33"/>
    <p:sldId id="295" r:id="rId34"/>
    <p:sldId id="296" r:id="rId35"/>
    <p:sldId id="297" r:id="rId36"/>
    <p:sldId id="272" r:id="rId37"/>
    <p:sldId id="298" r:id="rId38"/>
    <p:sldId id="299" r:id="rId39"/>
    <p:sldId id="300" r:id="rId40"/>
    <p:sldId id="301" r:id="rId41"/>
    <p:sldId id="302" r:id="rId42"/>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70" d="100"/>
          <a:sy n="70" d="100"/>
        </p:scale>
        <p:origin x="-666" y="-96"/>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gradFill>
          <a:gsLst>
            <a:gs pos="0">
              <a:schemeClr val="accent1">
                <a:lumMod val="5000"/>
                <a:lumOff val="95000"/>
              </a:schemeClr>
            </a:gs>
            <a:gs pos="77000">
              <a:schemeClr val="accent1">
                <a:lumMod val="38000"/>
                <a:lumOff val="62000"/>
              </a:schemeClr>
            </a:gs>
            <a:gs pos="83000">
              <a:schemeClr val="accent1">
                <a:lumMod val="45000"/>
                <a:lumOff val="55000"/>
              </a:schemeClr>
            </a:gs>
            <a:gs pos="100000">
              <a:schemeClr val="accent1">
                <a:lumMod val="2000"/>
                <a:lumOff val="98000"/>
              </a:schemeClr>
            </a:gs>
          </a:gsLst>
          <a:lin ang="5400000" scaled="1"/>
        </a:gradFill>
        <a:effectLst/>
      </p:bgPr>
    </p:bg>
    <p:spTree>
      <p:nvGrpSpPr>
        <p:cNvPr id="1" name=""/>
        <p:cNvGrpSpPr/>
        <p:nvPr/>
      </p:nvGrpSpPr>
      <p:grpSpPr>
        <a:xfrm>
          <a:off x="0" y="0"/>
          <a:ext cx="0" cy="0"/>
          <a:chOff x="0" y="0"/>
          <a:chExt cx="0" cy="0"/>
        </a:xfrm>
      </p:grpSpPr>
      <p:pic>
        <p:nvPicPr>
          <p:cNvPr id="4" name="图片 6"/>
          <p:cNvPicPr>
            <a:picLocks noChangeAspect="1"/>
          </p:cNvPicPr>
          <p:nvPr userDrawn="1"/>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2" name="Title 1"/>
          <p:cNvSpPr>
            <a:spLocks noGrp="1"/>
          </p:cNvSpPr>
          <p:nvPr>
            <p:ph type="ctrTitle"/>
          </p:nvPr>
        </p:nvSpPr>
        <p:spPr>
          <a:xfrm>
            <a:off x="685800" y="1122363"/>
            <a:ext cx="77724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5" name="Date Placeholder 3"/>
          <p:cNvSpPr>
            <a:spLocks noGrp="1"/>
          </p:cNvSpPr>
          <p:nvPr>
            <p:ph type="dt" sz="half" idx="10"/>
          </p:nvPr>
        </p:nvSpPr>
        <p:spPr/>
        <p:txBody>
          <a:bodyPr/>
          <a:lstStyle>
            <a:lvl1pPr>
              <a:defRPr/>
            </a:lvl1pPr>
          </a:lstStyle>
          <a:p>
            <a:pPr>
              <a:defRPr/>
            </a:pPr>
            <a:fld id="{A088892E-BB80-447D-8B6C-17F92F45B625}" type="datetimeFigureOut">
              <a:rPr lang="zh-CN" altLang="en-US"/>
              <a:pPr>
                <a:defRPr/>
              </a:pPr>
              <a:t>2015-3-11</a:t>
            </a:fld>
            <a:endParaRPr lang="zh-CN" altLang="en-US"/>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85434506-AE06-404A-ADE9-B7CF56A2F925}" type="slidenum">
              <a:rPr lang="zh-CN" altLang="en-US"/>
              <a:pPr>
                <a:defRPr/>
              </a:pPr>
              <a:t>‹#›</a:t>
            </a:fld>
            <a:endParaRPr lang="en-US" altLang="zh-CN"/>
          </a:p>
        </p:txBody>
      </p:sp>
    </p:spTree>
  </p:cSld>
  <p:clrMapOvr>
    <a:masterClrMapping/>
  </p:clrMapOvr>
  <p:transition spd="med">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lvl1pPr>
              <a:defRPr/>
            </a:lvl1pPr>
          </a:lstStyle>
          <a:p>
            <a:pPr>
              <a:defRPr/>
            </a:pPr>
            <a:fld id="{656C3BC2-B7C4-4BB7-8E06-BA38B921DA1C}" type="datetimeFigureOut">
              <a:rPr lang="zh-CN" altLang="en-US"/>
              <a:pPr>
                <a:defRPr/>
              </a:pPr>
              <a:t>2015-3-11</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C880EF52-6521-4FC4-A211-0C6C9E1B016C}" type="slidenum">
              <a:rPr lang="zh-CN" altLang="en-US"/>
              <a:pPr>
                <a:defRPr/>
              </a:pPr>
              <a:t>‹#›</a:t>
            </a:fld>
            <a:endParaRPr lang="en-US" altLang="zh-CN"/>
          </a:p>
        </p:txBody>
      </p:sp>
    </p:spTree>
  </p:cSld>
  <p:clrMapOvr>
    <a:masterClrMapping/>
  </p:clrMapOvr>
  <p:transitio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lvl1pPr>
              <a:defRPr/>
            </a:lvl1pPr>
          </a:lstStyle>
          <a:p>
            <a:pPr>
              <a:defRPr/>
            </a:pPr>
            <a:fld id="{0E161566-A363-43E4-A5A5-F50A33504777}" type="datetimeFigureOut">
              <a:rPr lang="zh-CN" altLang="en-US"/>
              <a:pPr>
                <a:defRPr/>
              </a:pPr>
              <a:t>2015-3-11</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5F1E598B-0F93-4167-BF74-EA000EBA08C8}" type="slidenum">
              <a:rPr lang="zh-CN" altLang="en-US"/>
              <a:pPr>
                <a:defRPr/>
              </a:pPr>
              <a:t>‹#›</a:t>
            </a:fld>
            <a:endParaRPr lang="en-US" altLang="zh-CN"/>
          </a:p>
        </p:txBody>
      </p:sp>
    </p:spTree>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a:xfrm>
            <a:off x="665629" y="1847851"/>
            <a:ext cx="78867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lvl1pPr>
              <a:defRPr/>
            </a:lvl1pPr>
          </a:lstStyle>
          <a:p>
            <a:pPr>
              <a:defRPr/>
            </a:pPr>
            <a:fld id="{AEF673F0-C3A2-4213-A43A-6A0B841D89A4}" type="datetimeFigureOut">
              <a:rPr lang="zh-CN" altLang="en-US"/>
              <a:pPr>
                <a:defRPr/>
              </a:pPr>
              <a:t>2015-3-11</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F903A9D4-D8DC-42A5-ADF5-0B3BDAA99559}" type="slidenum">
              <a:rPr lang="zh-CN" altLang="en-US"/>
              <a:pPr>
                <a:defRPr/>
              </a:pPr>
              <a:t>‹#›</a:t>
            </a:fld>
            <a:endParaRPr lang="en-US" altLang="zh-CN"/>
          </a:p>
        </p:txBody>
      </p:sp>
    </p:spTree>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lvl1pPr>
              <a:defRPr/>
            </a:lvl1pPr>
          </a:lstStyle>
          <a:p>
            <a:pPr>
              <a:defRPr/>
            </a:pPr>
            <a:fld id="{50856C56-D0A4-41D2-9BEB-A3BDF4142E6B}" type="datetimeFigureOut">
              <a:rPr lang="zh-CN" altLang="en-US"/>
              <a:pPr>
                <a:defRPr/>
              </a:pPr>
              <a:t>2015-3-11</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BC18110B-DAA8-4C61-B61B-E7BE0F6F236A}" type="slidenum">
              <a:rPr lang="zh-CN" altLang="en-US"/>
              <a:pPr>
                <a:defRPr/>
              </a:pPr>
              <a:t>‹#›</a:t>
            </a:fld>
            <a:endParaRPr lang="en-US" altLang="zh-CN"/>
          </a:p>
        </p:txBody>
      </p:sp>
    </p:spTree>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3"/>
          <p:cNvSpPr>
            <a:spLocks noGrp="1"/>
          </p:cNvSpPr>
          <p:nvPr>
            <p:ph type="dt" sz="half" idx="10"/>
          </p:nvPr>
        </p:nvSpPr>
        <p:spPr/>
        <p:txBody>
          <a:bodyPr/>
          <a:lstStyle>
            <a:lvl1pPr>
              <a:defRPr/>
            </a:lvl1pPr>
          </a:lstStyle>
          <a:p>
            <a:pPr>
              <a:defRPr/>
            </a:pPr>
            <a:fld id="{FA0EA10D-58CE-4997-A258-EBA553AB822C}" type="datetimeFigureOut">
              <a:rPr lang="zh-CN" altLang="en-US"/>
              <a:pPr>
                <a:defRPr/>
              </a:pPr>
              <a:t>2015-3-11</a:t>
            </a:fld>
            <a:endParaRPr lang="zh-CN" altLang="en-US"/>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4C4A8D51-65E4-4592-8029-F8B25AE75546}" type="slidenum">
              <a:rPr lang="zh-CN" altLang="en-US"/>
              <a:pPr>
                <a:defRPr/>
              </a:pPr>
              <a:t>‹#›</a:t>
            </a:fld>
            <a:endParaRPr lang="en-US" altLang="zh-CN"/>
          </a:p>
        </p:txBody>
      </p:sp>
    </p:spTree>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2505075"/>
            <a:ext cx="3868340"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2505075"/>
            <a:ext cx="3887391"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3"/>
          <p:cNvSpPr>
            <a:spLocks noGrp="1"/>
          </p:cNvSpPr>
          <p:nvPr>
            <p:ph type="dt" sz="half" idx="10"/>
          </p:nvPr>
        </p:nvSpPr>
        <p:spPr/>
        <p:txBody>
          <a:bodyPr/>
          <a:lstStyle>
            <a:lvl1pPr>
              <a:defRPr/>
            </a:lvl1pPr>
          </a:lstStyle>
          <a:p>
            <a:pPr>
              <a:defRPr/>
            </a:pPr>
            <a:fld id="{75518B6F-058F-46EE-82DA-B03E3FE9BF32}" type="datetimeFigureOut">
              <a:rPr lang="zh-CN" altLang="en-US"/>
              <a:pPr>
                <a:defRPr/>
              </a:pPr>
              <a:t>2015-3-11</a:t>
            </a:fld>
            <a:endParaRPr lang="zh-CN" altLang="en-US"/>
          </a:p>
        </p:txBody>
      </p:sp>
      <p:sp>
        <p:nvSpPr>
          <p:cNvPr id="8" name="Footer Placeholder 4"/>
          <p:cNvSpPr>
            <a:spLocks noGrp="1"/>
          </p:cNvSpPr>
          <p:nvPr>
            <p:ph type="ftr" sz="quarter" idx="11"/>
          </p:nvPr>
        </p:nvSpPr>
        <p:spPr/>
        <p:txBody>
          <a:bodyPr/>
          <a:lstStyle>
            <a:lvl1pPr>
              <a:defRPr/>
            </a:lvl1pPr>
          </a:lstStyle>
          <a:p>
            <a:pPr>
              <a:defRPr/>
            </a:pPr>
            <a:endParaRPr lang="zh-CN" altLang="en-US"/>
          </a:p>
        </p:txBody>
      </p:sp>
      <p:sp>
        <p:nvSpPr>
          <p:cNvPr id="9" name="Slide Number Placeholder 5"/>
          <p:cNvSpPr>
            <a:spLocks noGrp="1"/>
          </p:cNvSpPr>
          <p:nvPr>
            <p:ph type="sldNum" sz="quarter" idx="12"/>
          </p:nvPr>
        </p:nvSpPr>
        <p:spPr/>
        <p:txBody>
          <a:bodyPr/>
          <a:lstStyle>
            <a:lvl1pPr>
              <a:defRPr/>
            </a:lvl1pPr>
          </a:lstStyle>
          <a:p>
            <a:pPr>
              <a:defRPr/>
            </a:pPr>
            <a:fld id="{5D215F8C-2BA6-4774-B0D4-D68BD3BBC305}" type="slidenum">
              <a:rPr lang="zh-CN" altLang="en-US"/>
              <a:pPr>
                <a:defRPr/>
              </a:pPr>
              <a:t>‹#›</a:t>
            </a:fld>
            <a:endParaRPr lang="en-US" altLang="zh-CN"/>
          </a:p>
        </p:txBody>
      </p:sp>
    </p:spTree>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3"/>
          <p:cNvSpPr>
            <a:spLocks noGrp="1"/>
          </p:cNvSpPr>
          <p:nvPr>
            <p:ph type="dt" sz="half" idx="10"/>
          </p:nvPr>
        </p:nvSpPr>
        <p:spPr/>
        <p:txBody>
          <a:bodyPr/>
          <a:lstStyle>
            <a:lvl1pPr>
              <a:defRPr/>
            </a:lvl1pPr>
          </a:lstStyle>
          <a:p>
            <a:pPr>
              <a:defRPr/>
            </a:pPr>
            <a:fld id="{59F479EC-FB7E-4B1E-9C3F-6FF5A4DD2BC9}" type="datetimeFigureOut">
              <a:rPr lang="zh-CN" altLang="en-US"/>
              <a:pPr>
                <a:defRPr/>
              </a:pPr>
              <a:t>2015-3-11</a:t>
            </a:fld>
            <a:endParaRPr lang="zh-CN" altLang="en-US"/>
          </a:p>
        </p:txBody>
      </p:sp>
      <p:sp>
        <p:nvSpPr>
          <p:cNvPr id="4" name="Footer Placeholder 4"/>
          <p:cNvSpPr>
            <a:spLocks noGrp="1"/>
          </p:cNvSpPr>
          <p:nvPr>
            <p:ph type="ftr" sz="quarter" idx="11"/>
          </p:nvPr>
        </p:nvSpPr>
        <p:spPr/>
        <p:txBody>
          <a:bodyPr/>
          <a:lstStyle>
            <a:lvl1pPr>
              <a:defRPr/>
            </a:lvl1pPr>
          </a:lstStyle>
          <a:p>
            <a:pPr>
              <a:defRPr/>
            </a:pPr>
            <a:endParaRPr lang="zh-CN" altLang="en-US"/>
          </a:p>
        </p:txBody>
      </p:sp>
      <p:sp>
        <p:nvSpPr>
          <p:cNvPr id="5" name="Slide Number Placeholder 5"/>
          <p:cNvSpPr>
            <a:spLocks noGrp="1"/>
          </p:cNvSpPr>
          <p:nvPr>
            <p:ph type="sldNum" sz="quarter" idx="12"/>
          </p:nvPr>
        </p:nvSpPr>
        <p:spPr/>
        <p:txBody>
          <a:bodyPr/>
          <a:lstStyle>
            <a:lvl1pPr>
              <a:defRPr/>
            </a:lvl1pPr>
          </a:lstStyle>
          <a:p>
            <a:pPr>
              <a:defRPr/>
            </a:pPr>
            <a:fld id="{A2EB74FE-792B-4FD2-8548-C29C8EED71AA}" type="slidenum">
              <a:rPr lang="zh-CN" altLang="en-US"/>
              <a:pPr>
                <a:defRPr/>
              </a:pPr>
              <a:t>‹#›</a:t>
            </a:fld>
            <a:endParaRPr lang="en-US" altLang="zh-CN"/>
          </a:p>
        </p:txBody>
      </p:sp>
    </p:spTree>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1810D62E-190C-456B-B3B5-D4463EE57394}" type="datetimeFigureOut">
              <a:rPr lang="zh-CN" altLang="en-US"/>
              <a:pPr>
                <a:defRPr/>
              </a:pPr>
              <a:t>2015-3-11</a:t>
            </a:fld>
            <a:endParaRPr lang="zh-CN" altLang="en-US"/>
          </a:p>
        </p:txBody>
      </p:sp>
      <p:sp>
        <p:nvSpPr>
          <p:cNvPr id="3" name="Footer Placeholder 4"/>
          <p:cNvSpPr>
            <a:spLocks noGrp="1"/>
          </p:cNvSpPr>
          <p:nvPr>
            <p:ph type="ftr" sz="quarter" idx="11"/>
          </p:nvPr>
        </p:nvSpPr>
        <p:spPr/>
        <p:txBody>
          <a:bodyPr/>
          <a:lstStyle>
            <a:lvl1pPr>
              <a:defRPr/>
            </a:lvl1pPr>
          </a:lstStyle>
          <a:p>
            <a:pPr>
              <a:defRPr/>
            </a:pPr>
            <a:endParaRPr lang="zh-CN" altLang="en-US"/>
          </a:p>
        </p:txBody>
      </p:sp>
      <p:sp>
        <p:nvSpPr>
          <p:cNvPr id="4" name="Slide Number Placeholder 5"/>
          <p:cNvSpPr>
            <a:spLocks noGrp="1"/>
          </p:cNvSpPr>
          <p:nvPr>
            <p:ph type="sldNum" sz="quarter" idx="12"/>
          </p:nvPr>
        </p:nvSpPr>
        <p:spPr/>
        <p:txBody>
          <a:bodyPr/>
          <a:lstStyle>
            <a:lvl1pPr>
              <a:defRPr/>
            </a:lvl1pPr>
          </a:lstStyle>
          <a:p>
            <a:pPr>
              <a:defRPr/>
            </a:pPr>
            <a:fld id="{2532C178-D858-4D19-A818-7867D97D2E8F}" type="slidenum">
              <a:rPr lang="zh-CN" altLang="en-US"/>
              <a:pPr>
                <a:defRPr/>
              </a:pPr>
              <a:t>‹#›</a:t>
            </a:fld>
            <a:endParaRPr lang="en-US" altLang="zh-CN"/>
          </a:p>
        </p:txBody>
      </p:sp>
    </p:spTree>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3"/>
          <p:cNvSpPr>
            <a:spLocks noGrp="1"/>
          </p:cNvSpPr>
          <p:nvPr>
            <p:ph type="dt" sz="half" idx="10"/>
          </p:nvPr>
        </p:nvSpPr>
        <p:spPr/>
        <p:txBody>
          <a:bodyPr/>
          <a:lstStyle>
            <a:lvl1pPr>
              <a:defRPr/>
            </a:lvl1pPr>
          </a:lstStyle>
          <a:p>
            <a:pPr>
              <a:defRPr/>
            </a:pPr>
            <a:fld id="{C0C79B59-D2CF-4839-933A-1EFAEEE686D8}" type="datetimeFigureOut">
              <a:rPr lang="zh-CN" altLang="en-US"/>
              <a:pPr>
                <a:defRPr/>
              </a:pPr>
              <a:t>2015-3-11</a:t>
            </a:fld>
            <a:endParaRPr lang="zh-CN" altLang="en-US"/>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DB230037-E5C0-4A5D-94E1-C976BE48A6AE}" type="slidenum">
              <a:rPr lang="zh-CN" altLang="en-US"/>
              <a:pPr>
                <a:defRPr/>
              </a:pPr>
              <a:t>‹#›</a:t>
            </a:fld>
            <a:endParaRPr lang="en-US" altLang="zh-CN"/>
          </a:p>
        </p:txBody>
      </p:sp>
    </p:spTree>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987426"/>
            <a:ext cx="462915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en-US" noProof="0"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3"/>
          <p:cNvSpPr>
            <a:spLocks noGrp="1"/>
          </p:cNvSpPr>
          <p:nvPr>
            <p:ph type="dt" sz="half" idx="10"/>
          </p:nvPr>
        </p:nvSpPr>
        <p:spPr/>
        <p:txBody>
          <a:bodyPr/>
          <a:lstStyle>
            <a:lvl1pPr>
              <a:defRPr/>
            </a:lvl1pPr>
          </a:lstStyle>
          <a:p>
            <a:pPr>
              <a:defRPr/>
            </a:pPr>
            <a:fld id="{849BBC70-44E6-409E-8635-A9DDEBD65F10}" type="datetimeFigureOut">
              <a:rPr lang="zh-CN" altLang="en-US"/>
              <a:pPr>
                <a:defRPr/>
              </a:pPr>
              <a:t>2015-3-11</a:t>
            </a:fld>
            <a:endParaRPr lang="zh-CN" altLang="en-US"/>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7799AEE8-8894-4CF8-A39B-F2773EACBAA8}" type="slidenum">
              <a:rPr lang="zh-CN" altLang="en-US"/>
              <a:pPr>
                <a:defRPr/>
              </a:pPr>
              <a:t>‹#›</a:t>
            </a:fld>
            <a:endParaRPr lang="en-US" altLang="zh-CN"/>
          </a:p>
        </p:txBody>
      </p:sp>
    </p:spTree>
  </p:cSld>
  <p:clrMapOvr>
    <a:masterClrMapping/>
  </p:clrMapOvr>
  <p:transition spd="med">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lumMod val="5000"/>
                <a:lumOff val="95000"/>
              </a:schemeClr>
            </a:gs>
            <a:gs pos="77000">
              <a:schemeClr val="accent1">
                <a:lumMod val="38000"/>
                <a:lumOff val="62000"/>
              </a:schemeClr>
            </a:gs>
            <a:gs pos="83000">
              <a:schemeClr val="accent1">
                <a:lumMod val="45000"/>
                <a:lumOff val="55000"/>
              </a:schemeClr>
            </a:gs>
            <a:gs pos="100000">
              <a:schemeClr val="accent1">
                <a:lumMod val="2000"/>
                <a:lumOff val="98000"/>
              </a:schemeClr>
            </a:gs>
          </a:gsLst>
          <a:lin ang="5400000" scaled="1"/>
          <a:tileRect/>
        </a:gradFill>
        <a:effectLst/>
      </p:bgPr>
    </p:bg>
    <p:spTree>
      <p:nvGrpSpPr>
        <p:cNvPr id="1" name=""/>
        <p:cNvGrpSpPr/>
        <p:nvPr/>
      </p:nvGrpSpPr>
      <p:grpSpPr>
        <a:xfrm>
          <a:off x="0" y="0"/>
          <a:ext cx="0" cy="0"/>
          <a:chOff x="0" y="0"/>
          <a:chExt cx="0" cy="0"/>
        </a:xfrm>
      </p:grpSpPr>
      <p:pic>
        <p:nvPicPr>
          <p:cNvPr id="1026" name="图片 6"/>
          <p:cNvPicPr>
            <a:picLocks noChangeAspect="1"/>
          </p:cNvPicPr>
          <p:nvPr userDrawn="1"/>
        </p:nvPicPr>
        <p:blipFill>
          <a:blip r:embed="rId13"/>
          <a:srcRect/>
          <a:stretch>
            <a:fillRect/>
          </a:stretch>
        </p:blipFill>
        <p:spPr bwMode="auto">
          <a:xfrm>
            <a:off x="0" y="0"/>
            <a:ext cx="9144000" cy="6858000"/>
          </a:xfrm>
          <a:prstGeom prst="rect">
            <a:avLst/>
          </a:prstGeom>
          <a:noFill/>
          <a:ln w="9525">
            <a:noFill/>
            <a:miter lim="800000"/>
            <a:headEnd/>
            <a:tailEnd/>
          </a:ln>
        </p:spPr>
      </p:pic>
      <p:sp>
        <p:nvSpPr>
          <p:cNvPr id="1027" name="Title Placeholder 1"/>
          <p:cNvSpPr>
            <a:spLocks noGrp="1"/>
          </p:cNvSpPr>
          <p:nvPr>
            <p:ph type="title"/>
          </p:nvPr>
        </p:nvSpPr>
        <p:spPr bwMode="auto">
          <a:xfrm>
            <a:off x="628650" y="365125"/>
            <a:ext cx="7886700"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endParaRPr lang="en-US" smtClean="0"/>
          </a:p>
        </p:txBody>
      </p:sp>
      <p:sp>
        <p:nvSpPr>
          <p:cNvPr id="1028" name="Text Placeholder 2"/>
          <p:cNvSpPr>
            <a:spLocks noGrp="1"/>
          </p:cNvSpPr>
          <p:nvPr>
            <p:ph type="body" idx="1"/>
          </p:nvPr>
        </p:nvSpPr>
        <p:spPr bwMode="auto">
          <a:xfrm>
            <a:off x="960438" y="1868488"/>
            <a:ext cx="7886700" cy="435133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smtClean="0"/>
          </a:p>
        </p:txBody>
      </p:sp>
      <p:sp>
        <p:nvSpPr>
          <p:cNvPr id="4"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9EEBFF53-6075-4E46-9B5B-CA35D9DEA33C}" type="datetimeFigureOut">
              <a:rPr lang="zh-CN" altLang="en-US"/>
              <a:pPr>
                <a:defRPr/>
              </a:pPr>
              <a:t>2015-3-11</a:t>
            </a:fld>
            <a:endParaRPr lang="zh-CN" altLang="en-US"/>
          </a:p>
        </p:txBody>
      </p:sp>
      <p:sp>
        <p:nvSpPr>
          <p:cNvPr id="5"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anose="020F0502020204030204" pitchFamily="34" charset="0"/>
                <a:ea typeface="宋体" panose="02010600030101010101" pitchFamily="2" charset="-122"/>
              </a:defRPr>
            </a:lvl1pPr>
          </a:lstStyle>
          <a:p>
            <a:pPr>
              <a:defRPr/>
            </a:pPr>
            <a:fld id="{C760CF08-1CC5-47BE-8625-160A84838725}" type="slidenum">
              <a:rPr lang="zh-CN" altLang="en-US"/>
              <a:pPr>
                <a:defRPr/>
              </a:pPr>
              <a:t>‹#›</a:t>
            </a:fld>
            <a:endParaRPr lang="en-US" altLang="zh-CN"/>
          </a:p>
        </p:txBody>
      </p:sp>
      <p:pic>
        <p:nvPicPr>
          <p:cNvPr id="10" name="图片 9"/>
          <p:cNvPicPr>
            <a:picLocks noChangeAspect="1"/>
          </p:cNvPicPr>
          <p:nvPr userDrawn="1"/>
        </p:nvPicPr>
        <p:blipFill>
          <a:blip r:embed="rId14"/>
          <a:stretch>
            <a:fillRect/>
          </a:stretch>
        </p:blipFill>
        <p:spPr>
          <a:xfrm rot="10800000" flipH="1">
            <a:off x="-127396" y="6219827"/>
            <a:ext cx="9398791" cy="744071"/>
          </a:xfrm>
          <a:prstGeom prst="rect">
            <a:avLst/>
          </a:prstGeom>
          <a:effectLst>
            <a:softEdge rad="114300"/>
          </a:effectLst>
        </p:spPr>
      </p:pic>
      <p:pic>
        <p:nvPicPr>
          <p:cNvPr id="12" name="图片 11"/>
          <p:cNvPicPr>
            <a:picLocks noChangeAspect="1"/>
          </p:cNvPicPr>
          <p:nvPr userDrawn="1"/>
        </p:nvPicPr>
        <p:blipFill>
          <a:blip r:embed="rId15"/>
          <a:stretch>
            <a:fillRect/>
          </a:stretch>
        </p:blipFill>
        <p:spPr>
          <a:xfrm flipH="1">
            <a:off x="7876626" y="-49212"/>
            <a:ext cx="1314450" cy="828675"/>
          </a:xfrm>
          <a:prstGeom prst="rect">
            <a:avLst/>
          </a:prstGeom>
          <a:ln>
            <a:noFill/>
          </a:ln>
          <a:effectLst>
            <a:softEdge rad="112500"/>
          </a:effectLst>
        </p:spPr>
      </p:pic>
      <p:sp>
        <p:nvSpPr>
          <p:cNvPr id="8" name="矩形 7"/>
          <p:cNvSpPr/>
          <p:nvPr userDrawn="1"/>
        </p:nvSpPr>
        <p:spPr>
          <a:xfrm>
            <a:off x="223838" y="188913"/>
            <a:ext cx="8750300" cy="1585912"/>
          </a:xfrm>
          <a:prstGeom prst="rect">
            <a:avLst/>
          </a:prstGeom>
          <a:solidFill>
            <a:schemeClr val="bg1">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a:off x="223838" y="1868488"/>
            <a:ext cx="8750300" cy="4748212"/>
          </a:xfrm>
          <a:prstGeom prst="rect">
            <a:avLst/>
          </a:prstGeom>
          <a:solidFill>
            <a:schemeClr val="bg1">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11" name="内容占位符 3"/>
          <p:cNvPicPr>
            <a:picLocks noChangeAspect="1"/>
          </p:cNvPicPr>
          <p:nvPr userDrawn="1"/>
        </p:nvPicPr>
        <p:blipFill>
          <a:blip r:embed="rId16" cstate="print">
            <a:extLst/>
          </a:blip>
          <a:stretch>
            <a:fillRect/>
          </a:stretch>
        </p:blipFill>
        <p:spPr>
          <a:xfrm>
            <a:off x="0" y="1197323"/>
            <a:ext cx="1217643" cy="1217643"/>
          </a:xfrm>
          <a:prstGeom prst="ellipse">
            <a:avLst/>
          </a:prstGeom>
          <a:ln>
            <a:noFill/>
          </a:ln>
          <a:effectLst>
            <a:softEdge rad="112500"/>
          </a:effectLst>
        </p:spPr>
      </p:pic>
    </p:spTree>
  </p:cSld>
  <p:clrMap bg1="lt1" tx1="dk1" bg2="lt2" tx2="dk2" accent1="accent1" accent2="accent2" accent3="accent3" accent4="accent4" accent5="accent5" accent6="accent6" hlink="hlink" folHlink="folHlink"/>
  <p:sldLayoutIdLst>
    <p:sldLayoutId id="2147483672"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spd="med">
    <p:fade/>
  </p:transition>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p:cNvSpPr>
          <p:nvPr>
            <p:ph type="title" idx="4294967295"/>
          </p:nvPr>
        </p:nvSpPr>
        <p:spPr>
          <a:xfrm>
            <a:off x="177800" y="365125"/>
            <a:ext cx="8966200" cy="1325563"/>
          </a:xfrm>
        </p:spPr>
        <p:txBody>
          <a:bodyPr/>
          <a:lstStyle/>
          <a:p>
            <a:r>
              <a:rPr lang="zh-CN" altLang="en-US" sz="2400" smtClean="0"/>
              <a:t>国家示范（骨干）高职院校重点建设专业优质核心课程系列教材</a:t>
            </a:r>
          </a:p>
        </p:txBody>
      </p:sp>
      <p:sp>
        <p:nvSpPr>
          <p:cNvPr id="55299" name="Rectangle 3"/>
          <p:cNvSpPr>
            <a:spLocks noGrp="1"/>
          </p:cNvSpPr>
          <p:nvPr>
            <p:ph type="body" idx="4294967295"/>
          </p:nvPr>
        </p:nvSpPr>
        <p:spPr/>
        <p:txBody>
          <a:bodyPr/>
          <a:lstStyle/>
          <a:p>
            <a:pPr>
              <a:lnSpc>
                <a:spcPct val="80000"/>
              </a:lnSpc>
              <a:buFont typeface="Arial" charset="0"/>
              <a:buNone/>
            </a:pPr>
            <a:r>
              <a:rPr lang="zh-CN" altLang="en-US" smtClean="0"/>
              <a:t>                           </a:t>
            </a:r>
          </a:p>
          <a:p>
            <a:pPr>
              <a:lnSpc>
                <a:spcPct val="80000"/>
              </a:lnSpc>
              <a:buFont typeface="Arial" charset="0"/>
              <a:buNone/>
            </a:pPr>
            <a:r>
              <a:rPr lang="zh-CN" altLang="en-US" smtClean="0"/>
              <a:t>                   </a:t>
            </a:r>
            <a:r>
              <a:rPr lang="zh-CN" altLang="en-US" sz="4000" smtClean="0"/>
              <a:t>网络技术及应用</a:t>
            </a:r>
          </a:p>
          <a:p>
            <a:pPr>
              <a:lnSpc>
                <a:spcPct val="80000"/>
              </a:lnSpc>
              <a:buFont typeface="Arial" charset="0"/>
              <a:buNone/>
            </a:pPr>
            <a:r>
              <a:rPr lang="zh-CN" altLang="en-US" sz="2400" smtClean="0"/>
              <a:t>                                    </a:t>
            </a:r>
            <a:r>
              <a:rPr lang="zh-CN" altLang="en-US" sz="2000" smtClean="0"/>
              <a:t>主    编    敖冰峰</a:t>
            </a:r>
          </a:p>
          <a:p>
            <a:pPr>
              <a:lnSpc>
                <a:spcPct val="80000"/>
              </a:lnSpc>
              <a:buFont typeface="Arial" charset="0"/>
              <a:buNone/>
            </a:pPr>
            <a:r>
              <a:rPr lang="zh-CN" altLang="en-US" sz="2000" smtClean="0"/>
              <a:t>                                    副主编    乔    阳    肖    南</a:t>
            </a:r>
          </a:p>
          <a:p>
            <a:pPr>
              <a:lnSpc>
                <a:spcPct val="80000"/>
              </a:lnSpc>
              <a:buFont typeface="Arial" charset="0"/>
              <a:buNone/>
            </a:pPr>
            <a:endParaRPr lang="zh-CN" altLang="en-US" sz="2000" smtClean="0"/>
          </a:p>
          <a:p>
            <a:pPr>
              <a:lnSpc>
                <a:spcPct val="80000"/>
              </a:lnSpc>
              <a:buFont typeface="Arial" charset="0"/>
              <a:buNone/>
            </a:pPr>
            <a:endParaRPr lang="zh-CN" altLang="en-US" sz="2000" smtClean="0"/>
          </a:p>
          <a:p>
            <a:pPr>
              <a:lnSpc>
                <a:spcPct val="80000"/>
              </a:lnSpc>
              <a:buFont typeface="Arial" charset="0"/>
              <a:buNone/>
            </a:pPr>
            <a:endParaRPr lang="zh-CN" altLang="en-US" sz="2000" smtClean="0"/>
          </a:p>
          <a:p>
            <a:pPr>
              <a:lnSpc>
                <a:spcPct val="80000"/>
              </a:lnSpc>
              <a:buFont typeface="Arial" charset="0"/>
              <a:buNone/>
            </a:pPr>
            <a:endParaRPr lang="zh-CN" altLang="en-US" sz="2000" smtClean="0"/>
          </a:p>
          <a:p>
            <a:pPr>
              <a:lnSpc>
                <a:spcPct val="80000"/>
              </a:lnSpc>
              <a:buFont typeface="Arial" charset="0"/>
              <a:buNone/>
            </a:pPr>
            <a:endParaRPr lang="zh-CN" altLang="en-US" sz="2000" smtClean="0"/>
          </a:p>
          <a:p>
            <a:pPr>
              <a:lnSpc>
                <a:spcPct val="80000"/>
              </a:lnSpc>
              <a:buFont typeface="Arial" charset="0"/>
              <a:buNone/>
            </a:pPr>
            <a:r>
              <a:rPr lang="zh-CN" altLang="en-US" sz="2000" smtClean="0"/>
              <a:t>                                         中国水利水电出版社</a:t>
            </a:r>
          </a:p>
        </p:txBody>
      </p:sp>
    </p:spTree>
  </p:cSld>
  <p:clrMapOvr>
    <a:masterClrMapping/>
  </p:clrMapOvr>
  <p:transition spd="med">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标题 1"/>
          <p:cNvSpPr>
            <a:spLocks noGrp="1"/>
          </p:cNvSpPr>
          <p:nvPr>
            <p:ph type="title" idx="4294967295"/>
          </p:nvPr>
        </p:nvSpPr>
        <p:spPr/>
        <p:txBody>
          <a:bodyPr/>
          <a:lstStyle/>
          <a:p>
            <a:pPr eaLnBrk="1" hangingPunct="1"/>
            <a:r>
              <a:rPr lang="en-US" altLang="zh-CN" smtClean="0"/>
              <a:t>1.1.2.2 </a:t>
            </a:r>
            <a:r>
              <a:rPr lang="zh-CN" altLang="en-US" smtClean="0"/>
              <a:t>计算机网络的分类</a:t>
            </a:r>
          </a:p>
        </p:txBody>
      </p:sp>
      <p:sp>
        <p:nvSpPr>
          <p:cNvPr id="21506" name="内容占位符 2"/>
          <p:cNvSpPr>
            <a:spLocks noGrp="1"/>
          </p:cNvSpPr>
          <p:nvPr>
            <p:ph idx="4294967295"/>
          </p:nvPr>
        </p:nvSpPr>
        <p:spPr>
          <a:xfrm>
            <a:off x="285750" y="1838325"/>
            <a:ext cx="7886700" cy="4351338"/>
          </a:xfrm>
        </p:spPr>
        <p:txBody>
          <a:bodyPr/>
          <a:lstStyle/>
          <a:p>
            <a:pPr marL="0" indent="457200" eaLnBrk="1" hangingPunct="1">
              <a:buFont typeface="Arial" charset="0"/>
              <a:buNone/>
            </a:pPr>
            <a:r>
              <a:rPr lang="en-US" altLang="zh-CN" smtClean="0"/>
              <a:t>5. </a:t>
            </a:r>
            <a:r>
              <a:rPr lang="zh-CN" altLang="en-US" smtClean="0"/>
              <a:t>按照网络的使用者可以分为：公用网和专用网。公用网是指国家的电信公司出资建造的大型网络，如</a:t>
            </a:r>
            <a:r>
              <a:rPr lang="en-US" altLang="zh-CN" smtClean="0"/>
              <a:t>163</a:t>
            </a:r>
            <a:r>
              <a:rPr lang="zh-CN" altLang="en-US" smtClean="0"/>
              <a:t>网；专用网是指以某个单位为本单位的工作需要而建立的网络，一般不为外单位提供服务，如校园网、企业网等。</a:t>
            </a:r>
          </a:p>
          <a:p>
            <a:pPr marL="0" indent="457200" eaLnBrk="1" hangingPunct="1">
              <a:buFont typeface="Arial" charset="0"/>
              <a:buNone/>
            </a:pPr>
            <a:r>
              <a:rPr lang="en-US" altLang="zh-CN" smtClean="0"/>
              <a:t>6. </a:t>
            </a:r>
            <a:r>
              <a:rPr lang="zh-CN" altLang="en-US" smtClean="0"/>
              <a:t>按照网络的交换方式可以分为：电路交换网、报文交换网、分组交换网等。</a:t>
            </a:r>
          </a:p>
          <a:p>
            <a:pPr marL="0" indent="457200" eaLnBrk="1" hangingPunct="1">
              <a:buFont typeface="Arial" charset="0"/>
              <a:buNone/>
            </a:pPr>
            <a:r>
              <a:rPr lang="en-US" altLang="zh-CN" smtClean="0"/>
              <a:t>7. </a:t>
            </a:r>
            <a:r>
              <a:rPr lang="zh-CN" altLang="en-US" smtClean="0"/>
              <a:t>按照网络的传输技术可以分为：广播式网络和点对点式网络。</a:t>
            </a:r>
            <a:endParaRPr lang="en-US" altLang="zh-CN" smtClean="0"/>
          </a:p>
        </p:txBody>
      </p:sp>
    </p:spTree>
  </p:cSld>
  <p:clrMapOvr>
    <a:masterClrMapping/>
  </p:clrMapOvr>
  <p:transition spd="med">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标题 1"/>
          <p:cNvSpPr>
            <a:spLocks noGrp="1"/>
          </p:cNvSpPr>
          <p:nvPr>
            <p:ph type="title"/>
          </p:nvPr>
        </p:nvSpPr>
        <p:spPr/>
        <p:txBody>
          <a:bodyPr/>
          <a:lstStyle/>
          <a:p>
            <a:pPr eaLnBrk="1" hangingPunct="1"/>
            <a:r>
              <a:rPr lang="en-US" altLang="zh-CN" smtClean="0"/>
              <a:t>1.1.2.3 </a:t>
            </a:r>
            <a:r>
              <a:rPr lang="zh-CN" altLang="en-US" smtClean="0"/>
              <a:t>计算机网络的拓扑结构</a:t>
            </a:r>
          </a:p>
        </p:txBody>
      </p:sp>
      <p:sp>
        <p:nvSpPr>
          <p:cNvPr id="22530" name="内容占位符 2"/>
          <p:cNvSpPr>
            <a:spLocks noGrp="1"/>
          </p:cNvSpPr>
          <p:nvPr>
            <p:ph idx="1"/>
          </p:nvPr>
        </p:nvSpPr>
        <p:spPr>
          <a:xfrm>
            <a:off x="665163" y="1847850"/>
            <a:ext cx="7886700" cy="4351338"/>
          </a:xfrm>
        </p:spPr>
        <p:txBody>
          <a:bodyPr/>
          <a:lstStyle/>
          <a:p>
            <a:pPr marL="0" indent="0" eaLnBrk="1" hangingPunct="1">
              <a:buFont typeface="Arial" charset="0"/>
              <a:buNone/>
            </a:pPr>
            <a:r>
              <a:rPr lang="en-US" altLang="zh-CN" smtClean="0"/>
              <a:t>1. </a:t>
            </a:r>
            <a:r>
              <a:rPr lang="zh-CN" altLang="en-US" smtClean="0"/>
              <a:t>总线型结构</a:t>
            </a:r>
            <a:endParaRPr lang="en-US" altLang="zh-CN" smtClean="0"/>
          </a:p>
          <a:p>
            <a:pPr marL="0" indent="0" eaLnBrk="1" hangingPunct="1">
              <a:buFont typeface="Arial" charset="0"/>
              <a:buNone/>
            </a:pPr>
            <a:endParaRPr lang="zh-CN" altLang="en-US" smtClean="0"/>
          </a:p>
        </p:txBody>
      </p:sp>
      <p:grpSp>
        <p:nvGrpSpPr>
          <p:cNvPr id="22531" name="组合 1387"/>
          <p:cNvGrpSpPr>
            <a:grpSpLocks/>
          </p:cNvGrpSpPr>
          <p:nvPr/>
        </p:nvGrpSpPr>
        <p:grpSpPr bwMode="auto">
          <a:xfrm>
            <a:off x="1512888" y="2841625"/>
            <a:ext cx="5942012" cy="3141663"/>
            <a:chOff x="0" y="0"/>
            <a:chExt cx="3130550" cy="1313180"/>
          </a:xfrm>
        </p:grpSpPr>
        <p:pic>
          <p:nvPicPr>
            <p:cNvPr id="22532" name="Picture 2" descr="http://www.qz5z.com/upload/edit_images/16/Image/Image20091028_4672_1859.gif"/>
            <p:cNvPicPr>
              <a:picLocks noChangeAspect="1"/>
            </p:cNvPicPr>
            <p:nvPr/>
          </p:nvPicPr>
          <p:blipFill>
            <a:blip r:embed="rId2"/>
            <a:srcRect b="24277"/>
            <a:stretch>
              <a:fillRect/>
            </a:stretch>
          </p:blipFill>
          <p:spPr bwMode="auto">
            <a:xfrm>
              <a:off x="0" y="0"/>
              <a:ext cx="3130550" cy="1009650"/>
            </a:xfrm>
            <a:prstGeom prst="rect">
              <a:avLst/>
            </a:prstGeom>
            <a:noFill/>
            <a:ln w="9525">
              <a:noFill/>
              <a:miter lim="800000"/>
              <a:headEnd/>
              <a:tailEnd/>
            </a:ln>
          </p:spPr>
        </p:pic>
        <p:sp>
          <p:nvSpPr>
            <p:cNvPr id="22533" name="文本框 1350"/>
            <p:cNvSpPr txBox="1">
              <a:spLocks noChangeArrowheads="1"/>
            </p:cNvSpPr>
            <p:nvPr/>
          </p:nvSpPr>
          <p:spPr bwMode="auto">
            <a:xfrm>
              <a:off x="298450" y="1016000"/>
              <a:ext cx="2533650" cy="297180"/>
            </a:xfrm>
            <a:prstGeom prst="rect">
              <a:avLst/>
            </a:prstGeom>
            <a:noFill/>
            <a:ln w="9525">
              <a:noFill/>
              <a:miter lim="800000"/>
              <a:headEnd/>
              <a:tailEnd/>
            </a:ln>
          </p:spPr>
          <p:txBody>
            <a:bodyPr/>
            <a:lstStyle/>
            <a:p>
              <a:pPr algn="ctr"/>
              <a:r>
                <a:rPr lang="zh-CN" altLang="en-US" sz="900">
                  <a:latin typeface="Times New Roman" pitchFamily="18" charset="0"/>
                </a:rPr>
                <a:t>图</a:t>
              </a:r>
              <a:r>
                <a:rPr lang="en-US" altLang="zh-CN" sz="900">
                  <a:latin typeface="Times New Roman" pitchFamily="18" charset="0"/>
                </a:rPr>
                <a:t>1-1 </a:t>
              </a:r>
              <a:r>
                <a:rPr lang="zh-CN" altLang="en-US" sz="900">
                  <a:latin typeface="Times New Roman" pitchFamily="18" charset="0"/>
                </a:rPr>
                <a:t>总线拓扑结构</a:t>
              </a:r>
              <a:endParaRPr lang="zh-CN" altLang="en-US"/>
            </a:p>
          </p:txBody>
        </p:sp>
      </p:grpSp>
    </p:spTree>
  </p:cSld>
  <p:clrMapOvr>
    <a:masterClrMapping/>
  </p:clrMapOvr>
  <p:transition spd="med">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标题 1"/>
          <p:cNvSpPr>
            <a:spLocks noGrp="1"/>
          </p:cNvSpPr>
          <p:nvPr>
            <p:ph type="title" idx="4294967295"/>
          </p:nvPr>
        </p:nvSpPr>
        <p:spPr/>
        <p:txBody>
          <a:bodyPr/>
          <a:lstStyle/>
          <a:p>
            <a:pPr eaLnBrk="1" hangingPunct="1"/>
            <a:r>
              <a:rPr lang="en-US" altLang="zh-CN" smtClean="0"/>
              <a:t>1.1.2.3 </a:t>
            </a:r>
            <a:r>
              <a:rPr lang="zh-CN" altLang="en-US" smtClean="0"/>
              <a:t>计算机网络的拓扑结构</a:t>
            </a:r>
          </a:p>
        </p:txBody>
      </p:sp>
      <p:sp>
        <p:nvSpPr>
          <p:cNvPr id="23554" name="内容占位符 2"/>
          <p:cNvSpPr>
            <a:spLocks noGrp="1"/>
          </p:cNvSpPr>
          <p:nvPr>
            <p:ph idx="4294967295"/>
          </p:nvPr>
        </p:nvSpPr>
        <p:spPr>
          <a:xfrm>
            <a:off x="665163" y="1847850"/>
            <a:ext cx="7886700" cy="4351338"/>
          </a:xfrm>
        </p:spPr>
        <p:txBody>
          <a:bodyPr/>
          <a:lstStyle/>
          <a:p>
            <a:pPr marL="0" indent="0" eaLnBrk="1" hangingPunct="1">
              <a:buFont typeface="Arial" charset="0"/>
              <a:buNone/>
            </a:pPr>
            <a:r>
              <a:rPr lang="en-US" altLang="zh-CN" smtClean="0"/>
              <a:t>2.</a:t>
            </a:r>
            <a:r>
              <a:rPr lang="zh-CN" altLang="en-US" smtClean="0"/>
              <a:t>星型结构 </a:t>
            </a:r>
            <a:endParaRPr lang="en-US" altLang="zh-CN" smtClean="0"/>
          </a:p>
          <a:p>
            <a:pPr marL="0" indent="0" eaLnBrk="1" hangingPunct="1">
              <a:buFont typeface="Arial" charset="0"/>
              <a:buNone/>
            </a:pPr>
            <a:endParaRPr lang="zh-CN" altLang="en-US" smtClean="0"/>
          </a:p>
        </p:txBody>
      </p:sp>
      <p:grpSp>
        <p:nvGrpSpPr>
          <p:cNvPr id="23555" name="组合 1400"/>
          <p:cNvGrpSpPr>
            <a:grpSpLocks/>
          </p:cNvGrpSpPr>
          <p:nvPr/>
        </p:nvGrpSpPr>
        <p:grpSpPr bwMode="auto">
          <a:xfrm>
            <a:off x="2025650" y="2665413"/>
            <a:ext cx="4878388" cy="3171825"/>
            <a:chOff x="0" y="0"/>
            <a:chExt cx="2533650" cy="2500630"/>
          </a:xfrm>
        </p:grpSpPr>
        <p:grpSp>
          <p:nvGrpSpPr>
            <p:cNvPr id="23556" name="组合 1398"/>
            <p:cNvGrpSpPr>
              <a:grpSpLocks/>
            </p:cNvGrpSpPr>
            <p:nvPr/>
          </p:nvGrpSpPr>
          <p:grpSpPr bwMode="auto">
            <a:xfrm>
              <a:off x="12700" y="0"/>
              <a:ext cx="2508250" cy="2184400"/>
              <a:chOff x="0" y="0"/>
              <a:chExt cx="2508250" cy="2184400"/>
            </a:xfrm>
          </p:grpSpPr>
          <p:pic>
            <p:nvPicPr>
              <p:cNvPr id="23558" name="图片 1388" descr="c:\users\qyjzm\appdata\roaming\360se6\USERDA~1\Temp\B31193~1.JPG"/>
              <p:cNvPicPr>
                <a:picLocks noChangeAspect="1"/>
              </p:cNvPicPr>
              <p:nvPr/>
            </p:nvPicPr>
            <p:blipFill>
              <a:blip r:embed="rId2"/>
              <a:srcRect/>
              <a:stretch>
                <a:fillRect/>
              </a:stretch>
            </p:blipFill>
            <p:spPr bwMode="auto">
              <a:xfrm>
                <a:off x="0" y="768350"/>
                <a:ext cx="673100" cy="673100"/>
              </a:xfrm>
              <a:prstGeom prst="rect">
                <a:avLst/>
              </a:prstGeom>
              <a:noFill/>
              <a:ln w="9525">
                <a:noFill/>
                <a:miter lim="800000"/>
                <a:headEnd/>
                <a:tailEnd/>
              </a:ln>
            </p:spPr>
          </p:pic>
          <p:pic>
            <p:nvPicPr>
              <p:cNvPr id="23559" name="图片 1389" descr="c:\users\qyjzm\appdata\roaming\360se6\USERDA~1\Temp\B31193~1.JPG"/>
              <p:cNvPicPr>
                <a:picLocks noChangeAspect="1"/>
              </p:cNvPicPr>
              <p:nvPr/>
            </p:nvPicPr>
            <p:blipFill>
              <a:blip r:embed="rId2"/>
              <a:srcRect/>
              <a:stretch>
                <a:fillRect/>
              </a:stretch>
            </p:blipFill>
            <p:spPr bwMode="auto">
              <a:xfrm>
                <a:off x="958850" y="0"/>
                <a:ext cx="673100" cy="673100"/>
              </a:xfrm>
              <a:prstGeom prst="rect">
                <a:avLst/>
              </a:prstGeom>
              <a:noFill/>
              <a:ln w="9525">
                <a:noFill/>
                <a:miter lim="800000"/>
                <a:headEnd/>
                <a:tailEnd/>
              </a:ln>
            </p:spPr>
          </p:pic>
          <p:pic>
            <p:nvPicPr>
              <p:cNvPr id="23560" name="图片 1390" descr="c:\users\qyjzm\appdata\roaming\360se6\USERDA~1\Temp\B31193~1.JPG"/>
              <p:cNvPicPr>
                <a:picLocks noChangeAspect="1"/>
              </p:cNvPicPr>
              <p:nvPr/>
            </p:nvPicPr>
            <p:blipFill>
              <a:blip r:embed="rId2"/>
              <a:srcRect/>
              <a:stretch>
                <a:fillRect/>
              </a:stretch>
            </p:blipFill>
            <p:spPr bwMode="auto">
              <a:xfrm>
                <a:off x="1835150" y="730250"/>
                <a:ext cx="673100" cy="673100"/>
              </a:xfrm>
              <a:prstGeom prst="rect">
                <a:avLst/>
              </a:prstGeom>
              <a:noFill/>
              <a:ln w="9525">
                <a:noFill/>
                <a:miter lim="800000"/>
                <a:headEnd/>
                <a:tailEnd/>
              </a:ln>
            </p:spPr>
          </p:pic>
          <p:pic>
            <p:nvPicPr>
              <p:cNvPr id="23561" name="图片 1391" descr="c:\users\qyjzm\appdata\roaming\360se6\USERDA~1\Temp\B31193~1.JPG"/>
              <p:cNvPicPr>
                <a:picLocks noChangeAspect="1"/>
              </p:cNvPicPr>
              <p:nvPr/>
            </p:nvPicPr>
            <p:blipFill>
              <a:blip r:embed="rId2"/>
              <a:srcRect/>
              <a:stretch>
                <a:fillRect/>
              </a:stretch>
            </p:blipFill>
            <p:spPr bwMode="auto">
              <a:xfrm>
                <a:off x="958850" y="1511300"/>
                <a:ext cx="673100" cy="673100"/>
              </a:xfrm>
              <a:prstGeom prst="rect">
                <a:avLst/>
              </a:prstGeom>
              <a:noFill/>
              <a:ln w="9525">
                <a:noFill/>
                <a:miter lim="800000"/>
                <a:headEnd/>
                <a:tailEnd/>
              </a:ln>
            </p:spPr>
          </p:pic>
          <p:sp>
            <p:nvSpPr>
              <p:cNvPr id="23562" name="矩形 1393"/>
              <p:cNvSpPr>
                <a:spLocks noChangeArrowheads="1"/>
              </p:cNvSpPr>
              <p:nvPr/>
            </p:nvSpPr>
            <p:spPr bwMode="auto">
              <a:xfrm>
                <a:off x="958850" y="933450"/>
                <a:ext cx="584200" cy="260350"/>
              </a:xfrm>
              <a:prstGeom prst="rect">
                <a:avLst/>
              </a:prstGeom>
              <a:noFill/>
              <a:ln w="9525" algn="ctr">
                <a:solidFill>
                  <a:srgbClr val="000000"/>
                </a:solidFill>
                <a:miter lim="800000"/>
                <a:headEnd/>
                <a:tailEnd/>
              </a:ln>
            </p:spPr>
            <p:txBody>
              <a:bodyPr lIns="0" tIns="0" rIns="0" bIns="0" anchor="ctr"/>
              <a:lstStyle/>
              <a:p>
                <a:pPr algn="ctr"/>
                <a:r>
                  <a:rPr lang="zh-CN" altLang="en-US" sz="900">
                    <a:solidFill>
                      <a:srgbClr val="000000"/>
                    </a:solidFill>
                    <a:latin typeface="Times New Roman" pitchFamily="18" charset="0"/>
                  </a:rPr>
                  <a:t>中间设备</a:t>
                </a:r>
                <a:endParaRPr lang="zh-CN" altLang="en-US"/>
              </a:p>
            </p:txBody>
          </p:sp>
          <p:cxnSp>
            <p:nvCxnSpPr>
              <p:cNvPr id="23563" name="直接连接符 1394"/>
              <p:cNvCxnSpPr>
                <a:cxnSpLocks noChangeShapeType="1"/>
              </p:cNvCxnSpPr>
              <p:nvPr/>
            </p:nvCxnSpPr>
            <p:spPr bwMode="auto">
              <a:xfrm>
                <a:off x="546100" y="1069975"/>
                <a:ext cx="412750" cy="0"/>
              </a:xfrm>
              <a:prstGeom prst="line">
                <a:avLst/>
              </a:prstGeom>
              <a:noFill/>
              <a:ln w="9525" algn="ctr">
                <a:solidFill>
                  <a:srgbClr val="000000"/>
                </a:solidFill>
                <a:round/>
                <a:headEnd/>
                <a:tailEnd/>
              </a:ln>
            </p:spPr>
          </p:cxnSp>
          <p:cxnSp>
            <p:nvCxnSpPr>
              <p:cNvPr id="23564" name="直接连接符 1395"/>
              <p:cNvCxnSpPr>
                <a:cxnSpLocks noChangeShapeType="1"/>
                <a:stCxn id="23562" idx="3"/>
              </p:cNvCxnSpPr>
              <p:nvPr/>
            </p:nvCxnSpPr>
            <p:spPr bwMode="auto">
              <a:xfrm>
                <a:off x="1543050" y="1063625"/>
                <a:ext cx="412750" cy="0"/>
              </a:xfrm>
              <a:prstGeom prst="line">
                <a:avLst/>
              </a:prstGeom>
              <a:noFill/>
              <a:ln w="9525" algn="ctr">
                <a:solidFill>
                  <a:srgbClr val="000000"/>
                </a:solidFill>
                <a:round/>
                <a:headEnd/>
                <a:tailEnd/>
              </a:ln>
            </p:spPr>
          </p:cxnSp>
          <p:cxnSp>
            <p:nvCxnSpPr>
              <p:cNvPr id="23565" name="直接连接符 1396"/>
              <p:cNvCxnSpPr>
                <a:cxnSpLocks noChangeShapeType="1"/>
              </p:cNvCxnSpPr>
              <p:nvPr/>
            </p:nvCxnSpPr>
            <p:spPr bwMode="auto">
              <a:xfrm flipV="1">
                <a:off x="1231900" y="539750"/>
                <a:ext cx="0" cy="393700"/>
              </a:xfrm>
              <a:prstGeom prst="line">
                <a:avLst/>
              </a:prstGeom>
              <a:noFill/>
              <a:ln w="9525" algn="ctr">
                <a:solidFill>
                  <a:srgbClr val="4A7EBB"/>
                </a:solidFill>
                <a:round/>
                <a:headEnd/>
                <a:tailEnd/>
              </a:ln>
            </p:spPr>
          </p:cxnSp>
          <p:cxnSp>
            <p:nvCxnSpPr>
              <p:cNvPr id="23566" name="直接连接符 1397"/>
              <p:cNvCxnSpPr>
                <a:cxnSpLocks noChangeShapeType="1"/>
              </p:cNvCxnSpPr>
              <p:nvPr/>
            </p:nvCxnSpPr>
            <p:spPr bwMode="auto">
              <a:xfrm flipV="1">
                <a:off x="1231900" y="1193800"/>
                <a:ext cx="0" cy="457200"/>
              </a:xfrm>
              <a:prstGeom prst="line">
                <a:avLst/>
              </a:prstGeom>
              <a:noFill/>
              <a:ln w="9525" algn="ctr">
                <a:solidFill>
                  <a:srgbClr val="4A7EBB"/>
                </a:solidFill>
                <a:round/>
                <a:headEnd/>
                <a:tailEnd/>
              </a:ln>
            </p:spPr>
          </p:cxnSp>
        </p:grpSp>
        <p:sp>
          <p:nvSpPr>
            <p:cNvPr id="23557" name="文本框 1399"/>
            <p:cNvSpPr txBox="1">
              <a:spLocks noChangeArrowheads="1"/>
            </p:cNvSpPr>
            <p:nvPr/>
          </p:nvSpPr>
          <p:spPr bwMode="auto">
            <a:xfrm>
              <a:off x="0" y="2203450"/>
              <a:ext cx="2533650" cy="297180"/>
            </a:xfrm>
            <a:prstGeom prst="rect">
              <a:avLst/>
            </a:prstGeom>
            <a:noFill/>
            <a:ln w="9525">
              <a:noFill/>
              <a:miter lim="800000"/>
              <a:headEnd/>
              <a:tailEnd/>
            </a:ln>
          </p:spPr>
          <p:txBody>
            <a:bodyPr/>
            <a:lstStyle/>
            <a:p>
              <a:pPr algn="ctr"/>
              <a:r>
                <a:rPr lang="zh-CN" altLang="en-US" sz="900">
                  <a:latin typeface="Times New Roman" pitchFamily="18" charset="0"/>
                </a:rPr>
                <a:t>图</a:t>
              </a:r>
              <a:r>
                <a:rPr lang="en-US" altLang="zh-CN" sz="900">
                  <a:latin typeface="Times New Roman" pitchFamily="18" charset="0"/>
                </a:rPr>
                <a:t>1-2 </a:t>
              </a:r>
              <a:r>
                <a:rPr lang="zh-CN" altLang="en-US" sz="900">
                  <a:latin typeface="Times New Roman" pitchFamily="18" charset="0"/>
                </a:rPr>
                <a:t>星形拓扑结构</a:t>
              </a:r>
              <a:endParaRPr lang="zh-CN" altLang="en-US"/>
            </a:p>
          </p:txBody>
        </p:sp>
      </p:grpSp>
    </p:spTree>
  </p:cSld>
  <p:clrMapOvr>
    <a:masterClrMapping/>
  </p:clrMapOvr>
  <p:transition spd="med">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标题 1"/>
          <p:cNvSpPr>
            <a:spLocks noGrp="1"/>
          </p:cNvSpPr>
          <p:nvPr>
            <p:ph type="title" idx="4294967295"/>
          </p:nvPr>
        </p:nvSpPr>
        <p:spPr/>
        <p:txBody>
          <a:bodyPr/>
          <a:lstStyle/>
          <a:p>
            <a:pPr eaLnBrk="1" hangingPunct="1"/>
            <a:r>
              <a:rPr lang="en-US" altLang="zh-CN" smtClean="0"/>
              <a:t>1.1.2.3 </a:t>
            </a:r>
            <a:r>
              <a:rPr lang="zh-CN" altLang="en-US" smtClean="0"/>
              <a:t>计算机网络的拓扑结构</a:t>
            </a:r>
          </a:p>
        </p:txBody>
      </p:sp>
      <p:sp>
        <p:nvSpPr>
          <p:cNvPr id="24578" name="内容占位符 2"/>
          <p:cNvSpPr>
            <a:spLocks noGrp="1"/>
          </p:cNvSpPr>
          <p:nvPr>
            <p:ph idx="4294967295"/>
          </p:nvPr>
        </p:nvSpPr>
        <p:spPr>
          <a:xfrm>
            <a:off x="665163" y="1847850"/>
            <a:ext cx="7886700" cy="4351338"/>
          </a:xfrm>
        </p:spPr>
        <p:txBody>
          <a:bodyPr/>
          <a:lstStyle/>
          <a:p>
            <a:pPr marL="0" indent="0" eaLnBrk="1" hangingPunct="1">
              <a:buFont typeface="Arial" charset="0"/>
              <a:buNone/>
            </a:pPr>
            <a:r>
              <a:rPr lang="en-US" altLang="zh-CN" smtClean="0"/>
              <a:t>3.</a:t>
            </a:r>
            <a:r>
              <a:rPr lang="zh-CN" altLang="en-US" smtClean="0"/>
              <a:t>环型结构 </a:t>
            </a:r>
            <a:endParaRPr lang="en-US" altLang="zh-CN" smtClean="0"/>
          </a:p>
          <a:p>
            <a:pPr marL="0" indent="0" eaLnBrk="1" hangingPunct="1">
              <a:buFont typeface="Arial" charset="0"/>
              <a:buNone/>
            </a:pPr>
            <a:endParaRPr lang="zh-CN" altLang="en-US" smtClean="0"/>
          </a:p>
        </p:txBody>
      </p:sp>
      <p:grpSp>
        <p:nvGrpSpPr>
          <p:cNvPr id="24579" name="组合 1403"/>
          <p:cNvGrpSpPr>
            <a:grpSpLocks/>
          </p:cNvGrpSpPr>
          <p:nvPr/>
        </p:nvGrpSpPr>
        <p:grpSpPr bwMode="auto">
          <a:xfrm>
            <a:off x="2144713" y="2579688"/>
            <a:ext cx="4421187" cy="3455987"/>
            <a:chOff x="0" y="0"/>
            <a:chExt cx="2533650" cy="2367280"/>
          </a:xfrm>
        </p:grpSpPr>
        <p:pic>
          <p:nvPicPr>
            <p:cNvPr id="24580" name="图片 1401" descr="c:\users\qyjzm\appdata\roaming\360se6\USERDA~1\Temp\LESSON~1.JPG"/>
            <p:cNvPicPr>
              <a:picLocks noChangeAspect="1"/>
            </p:cNvPicPr>
            <p:nvPr/>
          </p:nvPicPr>
          <p:blipFill>
            <a:blip r:embed="rId2"/>
            <a:srcRect/>
            <a:stretch>
              <a:fillRect/>
            </a:stretch>
          </p:blipFill>
          <p:spPr bwMode="auto">
            <a:xfrm>
              <a:off x="273050" y="0"/>
              <a:ext cx="1993900" cy="2057400"/>
            </a:xfrm>
            <a:prstGeom prst="rect">
              <a:avLst/>
            </a:prstGeom>
            <a:noFill/>
            <a:ln w="9525">
              <a:noFill/>
              <a:miter lim="800000"/>
              <a:headEnd/>
              <a:tailEnd/>
            </a:ln>
          </p:spPr>
        </p:pic>
        <p:sp>
          <p:nvSpPr>
            <p:cNvPr id="24581" name="文本框 1402"/>
            <p:cNvSpPr txBox="1">
              <a:spLocks noChangeArrowheads="1"/>
            </p:cNvSpPr>
            <p:nvPr/>
          </p:nvSpPr>
          <p:spPr bwMode="auto">
            <a:xfrm>
              <a:off x="0" y="2070100"/>
              <a:ext cx="2533650" cy="297180"/>
            </a:xfrm>
            <a:prstGeom prst="rect">
              <a:avLst/>
            </a:prstGeom>
            <a:noFill/>
            <a:ln w="9525">
              <a:noFill/>
              <a:miter lim="800000"/>
              <a:headEnd/>
              <a:tailEnd/>
            </a:ln>
          </p:spPr>
          <p:txBody>
            <a:bodyPr/>
            <a:lstStyle/>
            <a:p>
              <a:pPr algn="ctr"/>
              <a:r>
                <a:rPr lang="zh-CN" altLang="en-US" sz="900">
                  <a:latin typeface="Times New Roman" pitchFamily="18" charset="0"/>
                </a:rPr>
                <a:t>图</a:t>
              </a:r>
              <a:r>
                <a:rPr lang="en-US" altLang="zh-CN" sz="900">
                  <a:latin typeface="Times New Roman" pitchFamily="18" charset="0"/>
                </a:rPr>
                <a:t>1-3 </a:t>
              </a:r>
              <a:r>
                <a:rPr lang="zh-CN" altLang="en-US" sz="900">
                  <a:latin typeface="Times New Roman" pitchFamily="18" charset="0"/>
                </a:rPr>
                <a:t>环形拓扑结构</a:t>
              </a:r>
              <a:endParaRPr lang="zh-CN" altLang="en-US"/>
            </a:p>
          </p:txBody>
        </p:sp>
      </p:grpSp>
    </p:spTree>
  </p:cSld>
  <p:clrMapOvr>
    <a:masterClrMapping/>
  </p:clrMapOvr>
  <p:transition spd="med">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标题 1"/>
          <p:cNvSpPr>
            <a:spLocks noGrp="1"/>
          </p:cNvSpPr>
          <p:nvPr>
            <p:ph type="title" idx="4294967295"/>
          </p:nvPr>
        </p:nvSpPr>
        <p:spPr/>
        <p:txBody>
          <a:bodyPr/>
          <a:lstStyle/>
          <a:p>
            <a:pPr eaLnBrk="1" hangingPunct="1"/>
            <a:r>
              <a:rPr lang="en-US" altLang="zh-CN" smtClean="0"/>
              <a:t>1.1.2.3 </a:t>
            </a:r>
            <a:r>
              <a:rPr lang="zh-CN" altLang="en-US" smtClean="0"/>
              <a:t>计算机网络的拓扑结构</a:t>
            </a:r>
          </a:p>
        </p:txBody>
      </p:sp>
      <p:sp>
        <p:nvSpPr>
          <p:cNvPr id="25602" name="内容占位符 2"/>
          <p:cNvSpPr>
            <a:spLocks noGrp="1"/>
          </p:cNvSpPr>
          <p:nvPr>
            <p:ph idx="4294967295"/>
          </p:nvPr>
        </p:nvSpPr>
        <p:spPr>
          <a:xfrm>
            <a:off x="665163" y="1847850"/>
            <a:ext cx="7886700" cy="4351338"/>
          </a:xfrm>
        </p:spPr>
        <p:txBody>
          <a:bodyPr/>
          <a:lstStyle/>
          <a:p>
            <a:pPr marL="0" indent="0" eaLnBrk="1" hangingPunct="1">
              <a:buFont typeface="Arial" charset="0"/>
              <a:buNone/>
            </a:pPr>
            <a:r>
              <a:rPr lang="en-US" altLang="zh-CN" smtClean="0"/>
              <a:t>3.</a:t>
            </a:r>
            <a:r>
              <a:rPr lang="zh-CN" altLang="en-US" smtClean="0"/>
              <a:t>环型结构 </a:t>
            </a:r>
            <a:endParaRPr lang="en-US" altLang="zh-CN" smtClean="0"/>
          </a:p>
          <a:p>
            <a:pPr marL="0" indent="0" eaLnBrk="1" hangingPunct="1">
              <a:buFont typeface="Arial" charset="0"/>
              <a:buNone/>
            </a:pPr>
            <a:endParaRPr lang="zh-CN" altLang="en-US" smtClean="0"/>
          </a:p>
        </p:txBody>
      </p:sp>
      <p:grpSp>
        <p:nvGrpSpPr>
          <p:cNvPr id="25603" name="组合 1403"/>
          <p:cNvGrpSpPr>
            <a:grpSpLocks/>
          </p:cNvGrpSpPr>
          <p:nvPr/>
        </p:nvGrpSpPr>
        <p:grpSpPr bwMode="auto">
          <a:xfrm>
            <a:off x="2144713" y="2579688"/>
            <a:ext cx="4421187" cy="3455987"/>
            <a:chOff x="0" y="0"/>
            <a:chExt cx="2533650" cy="2367280"/>
          </a:xfrm>
        </p:grpSpPr>
        <p:pic>
          <p:nvPicPr>
            <p:cNvPr id="25604" name="图片 1401" descr="c:\users\qyjzm\appdata\roaming\360se6\USERDA~1\Temp\LESSON~1.JPG"/>
            <p:cNvPicPr>
              <a:picLocks noChangeAspect="1"/>
            </p:cNvPicPr>
            <p:nvPr/>
          </p:nvPicPr>
          <p:blipFill>
            <a:blip r:embed="rId2"/>
            <a:srcRect/>
            <a:stretch>
              <a:fillRect/>
            </a:stretch>
          </p:blipFill>
          <p:spPr bwMode="auto">
            <a:xfrm>
              <a:off x="273050" y="0"/>
              <a:ext cx="1993900" cy="2057400"/>
            </a:xfrm>
            <a:prstGeom prst="rect">
              <a:avLst/>
            </a:prstGeom>
            <a:noFill/>
            <a:ln w="9525">
              <a:noFill/>
              <a:miter lim="800000"/>
              <a:headEnd/>
              <a:tailEnd/>
            </a:ln>
          </p:spPr>
        </p:pic>
        <p:sp>
          <p:nvSpPr>
            <p:cNvPr id="25605" name="文本框 1402"/>
            <p:cNvSpPr txBox="1">
              <a:spLocks noChangeArrowheads="1"/>
            </p:cNvSpPr>
            <p:nvPr/>
          </p:nvSpPr>
          <p:spPr bwMode="auto">
            <a:xfrm>
              <a:off x="0" y="2070100"/>
              <a:ext cx="2533650" cy="297180"/>
            </a:xfrm>
            <a:prstGeom prst="rect">
              <a:avLst/>
            </a:prstGeom>
            <a:noFill/>
            <a:ln w="9525">
              <a:noFill/>
              <a:miter lim="800000"/>
              <a:headEnd/>
              <a:tailEnd/>
            </a:ln>
          </p:spPr>
          <p:txBody>
            <a:bodyPr/>
            <a:lstStyle/>
            <a:p>
              <a:pPr algn="ctr"/>
              <a:r>
                <a:rPr lang="zh-CN" altLang="en-US" sz="900">
                  <a:latin typeface="Times New Roman" pitchFamily="18" charset="0"/>
                </a:rPr>
                <a:t>图</a:t>
              </a:r>
              <a:r>
                <a:rPr lang="en-US" altLang="zh-CN" sz="900">
                  <a:latin typeface="Times New Roman" pitchFamily="18" charset="0"/>
                </a:rPr>
                <a:t>1-3 </a:t>
              </a:r>
              <a:r>
                <a:rPr lang="zh-CN" altLang="en-US" sz="900">
                  <a:latin typeface="Times New Roman" pitchFamily="18" charset="0"/>
                </a:rPr>
                <a:t>环形拓扑结构</a:t>
              </a:r>
              <a:endParaRPr lang="zh-CN" altLang="en-US"/>
            </a:p>
          </p:txBody>
        </p:sp>
      </p:grpSp>
    </p:spTree>
  </p:cSld>
  <p:clrMapOvr>
    <a:masterClrMapping/>
  </p:clrMapOvr>
  <p:transition spd="med">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标题 1"/>
          <p:cNvSpPr>
            <a:spLocks noGrp="1"/>
          </p:cNvSpPr>
          <p:nvPr>
            <p:ph type="title" idx="4294967295"/>
          </p:nvPr>
        </p:nvSpPr>
        <p:spPr/>
        <p:txBody>
          <a:bodyPr/>
          <a:lstStyle/>
          <a:p>
            <a:pPr eaLnBrk="1" hangingPunct="1"/>
            <a:r>
              <a:rPr lang="en-US" altLang="zh-CN" smtClean="0"/>
              <a:t>1.1.2.3 </a:t>
            </a:r>
            <a:r>
              <a:rPr lang="zh-CN" altLang="en-US" smtClean="0"/>
              <a:t>计算机网络的拓扑结构</a:t>
            </a:r>
          </a:p>
        </p:txBody>
      </p:sp>
      <p:sp>
        <p:nvSpPr>
          <p:cNvPr id="26626" name="内容占位符 2"/>
          <p:cNvSpPr>
            <a:spLocks noGrp="1"/>
          </p:cNvSpPr>
          <p:nvPr>
            <p:ph idx="4294967295"/>
          </p:nvPr>
        </p:nvSpPr>
        <p:spPr>
          <a:xfrm>
            <a:off x="665163" y="1847850"/>
            <a:ext cx="7886700" cy="4351338"/>
          </a:xfrm>
        </p:spPr>
        <p:txBody>
          <a:bodyPr/>
          <a:lstStyle/>
          <a:p>
            <a:pPr marL="0" indent="0" eaLnBrk="1" hangingPunct="1">
              <a:buFont typeface="Arial" charset="0"/>
              <a:buNone/>
            </a:pPr>
            <a:r>
              <a:rPr lang="en-US" altLang="zh-CN" smtClean="0"/>
              <a:t>4.</a:t>
            </a:r>
            <a:r>
              <a:rPr lang="zh-CN" altLang="en-US" smtClean="0"/>
              <a:t>树型结构 </a:t>
            </a:r>
          </a:p>
          <a:p>
            <a:pPr marL="0" indent="0" eaLnBrk="1" hangingPunct="1">
              <a:buFont typeface="Arial" charset="0"/>
              <a:buNone/>
            </a:pPr>
            <a:endParaRPr lang="en-US" altLang="zh-CN" smtClean="0"/>
          </a:p>
          <a:p>
            <a:pPr marL="0" indent="0" eaLnBrk="1" hangingPunct="1">
              <a:buFont typeface="Arial" charset="0"/>
              <a:buNone/>
            </a:pPr>
            <a:endParaRPr lang="en-US" altLang="zh-CN" smtClean="0"/>
          </a:p>
          <a:p>
            <a:pPr marL="0" indent="0" eaLnBrk="1" hangingPunct="1">
              <a:buFont typeface="Arial" charset="0"/>
              <a:buNone/>
            </a:pPr>
            <a:endParaRPr lang="en-US" altLang="zh-CN" smtClean="0"/>
          </a:p>
          <a:p>
            <a:pPr marL="0" indent="0" eaLnBrk="1" hangingPunct="1">
              <a:buFont typeface="Arial" charset="0"/>
              <a:buNone/>
            </a:pPr>
            <a:endParaRPr lang="en-US" altLang="zh-CN" smtClean="0"/>
          </a:p>
          <a:p>
            <a:pPr marL="0" indent="0" eaLnBrk="1" hangingPunct="1">
              <a:buFont typeface="Arial" charset="0"/>
              <a:buNone/>
            </a:pPr>
            <a:endParaRPr lang="en-US" altLang="zh-CN" smtClean="0"/>
          </a:p>
          <a:p>
            <a:pPr marL="0" indent="0" eaLnBrk="1" hangingPunct="1">
              <a:buFont typeface="Arial" charset="0"/>
              <a:buNone/>
            </a:pPr>
            <a:endParaRPr lang="en-US" altLang="zh-CN" smtClean="0"/>
          </a:p>
          <a:p>
            <a:pPr marL="0" indent="0" eaLnBrk="1" hangingPunct="1">
              <a:buFont typeface="Arial" charset="0"/>
              <a:buNone/>
            </a:pPr>
            <a:r>
              <a:rPr lang="en-US" altLang="zh-CN" smtClean="0"/>
              <a:t>5.</a:t>
            </a:r>
            <a:r>
              <a:rPr lang="zh-CN" altLang="en-US" smtClean="0"/>
              <a:t>网状结构</a:t>
            </a:r>
          </a:p>
          <a:p>
            <a:pPr marL="0" indent="0" eaLnBrk="1" hangingPunct="1">
              <a:buFont typeface="Arial" charset="0"/>
              <a:buNone/>
            </a:pPr>
            <a:endParaRPr lang="en-US" altLang="zh-CN" smtClean="0"/>
          </a:p>
          <a:p>
            <a:pPr marL="0" indent="0" eaLnBrk="1" hangingPunct="1">
              <a:buFont typeface="Arial" charset="0"/>
              <a:buNone/>
            </a:pPr>
            <a:endParaRPr lang="zh-CN" altLang="en-US" smtClean="0"/>
          </a:p>
        </p:txBody>
      </p:sp>
      <p:grpSp>
        <p:nvGrpSpPr>
          <p:cNvPr id="26627" name="组合 1405"/>
          <p:cNvGrpSpPr>
            <a:grpSpLocks/>
          </p:cNvGrpSpPr>
          <p:nvPr/>
        </p:nvGrpSpPr>
        <p:grpSpPr bwMode="auto">
          <a:xfrm>
            <a:off x="1822450" y="2595563"/>
            <a:ext cx="5000625" cy="3114675"/>
            <a:chOff x="0" y="0"/>
            <a:chExt cx="3289300" cy="1948180"/>
          </a:xfrm>
        </p:grpSpPr>
        <p:sp>
          <p:nvSpPr>
            <p:cNvPr id="26628" name="文本框 1404"/>
            <p:cNvSpPr txBox="1">
              <a:spLocks noChangeArrowheads="1"/>
            </p:cNvSpPr>
            <p:nvPr/>
          </p:nvSpPr>
          <p:spPr bwMode="auto">
            <a:xfrm>
              <a:off x="374650" y="1651000"/>
              <a:ext cx="2533650" cy="297180"/>
            </a:xfrm>
            <a:prstGeom prst="rect">
              <a:avLst/>
            </a:prstGeom>
            <a:noFill/>
            <a:ln w="9525">
              <a:noFill/>
              <a:miter lim="800000"/>
              <a:headEnd/>
              <a:tailEnd/>
            </a:ln>
          </p:spPr>
          <p:txBody>
            <a:bodyPr/>
            <a:lstStyle/>
            <a:p>
              <a:pPr algn="ctr"/>
              <a:r>
                <a:rPr lang="zh-CN" altLang="en-US" sz="900">
                  <a:latin typeface="Times New Roman" pitchFamily="18" charset="0"/>
                </a:rPr>
                <a:t>图</a:t>
              </a:r>
              <a:r>
                <a:rPr lang="en-US" altLang="zh-CN" sz="900">
                  <a:latin typeface="Times New Roman" pitchFamily="18" charset="0"/>
                </a:rPr>
                <a:t>1-4 </a:t>
              </a:r>
              <a:r>
                <a:rPr lang="zh-CN" altLang="en-US" sz="900">
                  <a:latin typeface="Times New Roman" pitchFamily="18" charset="0"/>
                </a:rPr>
                <a:t>树形拓扑结构</a:t>
              </a:r>
              <a:endParaRPr lang="zh-CN" altLang="en-US"/>
            </a:p>
          </p:txBody>
        </p:sp>
        <p:pic>
          <p:nvPicPr>
            <p:cNvPr id="26629" name="Picture 2" descr="http://www1.xpc.edu.cn/dept/yzk/jianshe/upload/2007_05/07050417204374.gif"/>
            <p:cNvPicPr>
              <a:picLocks noChangeAspect="1"/>
            </p:cNvPicPr>
            <p:nvPr/>
          </p:nvPicPr>
          <p:blipFill>
            <a:blip r:embed="rId2"/>
            <a:srcRect b="13000"/>
            <a:stretch>
              <a:fillRect/>
            </a:stretch>
          </p:blipFill>
          <p:spPr bwMode="auto">
            <a:xfrm>
              <a:off x="0" y="0"/>
              <a:ext cx="3289300" cy="1657350"/>
            </a:xfrm>
            <a:prstGeom prst="rect">
              <a:avLst/>
            </a:prstGeom>
            <a:noFill/>
            <a:ln w="9525">
              <a:noFill/>
              <a:miter lim="800000"/>
              <a:headEnd/>
              <a:tailEnd/>
            </a:ln>
          </p:spPr>
        </p:pic>
      </p:grpSp>
    </p:spTree>
  </p:cSld>
  <p:clrMapOvr>
    <a:masterClrMapping/>
  </p:clrMapOvr>
  <p:transition spd="med">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标题 1"/>
          <p:cNvSpPr>
            <a:spLocks noGrp="1"/>
          </p:cNvSpPr>
          <p:nvPr>
            <p:ph type="title"/>
          </p:nvPr>
        </p:nvSpPr>
        <p:spPr/>
        <p:txBody>
          <a:bodyPr/>
          <a:lstStyle/>
          <a:p>
            <a:pPr eaLnBrk="1" hangingPunct="1"/>
            <a:r>
              <a:rPr lang="en-US" altLang="zh-CN" smtClean="0"/>
              <a:t>1.1.2.4 TCP/IP</a:t>
            </a:r>
            <a:r>
              <a:rPr lang="zh-CN" altLang="en-US" smtClean="0"/>
              <a:t>结构</a:t>
            </a:r>
          </a:p>
        </p:txBody>
      </p:sp>
      <p:sp>
        <p:nvSpPr>
          <p:cNvPr id="27650" name="内容占位符 2"/>
          <p:cNvSpPr>
            <a:spLocks noGrp="1"/>
          </p:cNvSpPr>
          <p:nvPr>
            <p:ph idx="1"/>
          </p:nvPr>
        </p:nvSpPr>
        <p:spPr>
          <a:xfrm>
            <a:off x="665163" y="1847850"/>
            <a:ext cx="8062912" cy="4351338"/>
          </a:xfrm>
        </p:spPr>
        <p:txBody>
          <a:bodyPr/>
          <a:lstStyle/>
          <a:p>
            <a:pPr marL="0" indent="0" eaLnBrk="1" hangingPunct="1">
              <a:buFont typeface="Arial" charset="0"/>
              <a:buNone/>
            </a:pPr>
            <a:r>
              <a:rPr lang="en-US" altLang="zh-CN" smtClean="0"/>
              <a:t>1. OSI</a:t>
            </a:r>
            <a:r>
              <a:rPr lang="zh-CN" altLang="en-US" smtClean="0"/>
              <a:t>参考模型</a:t>
            </a:r>
          </a:p>
          <a:p>
            <a:pPr marL="0" indent="0" eaLnBrk="1" hangingPunct="1">
              <a:buFont typeface="Arial" charset="0"/>
              <a:buNone/>
            </a:pPr>
            <a:endParaRPr lang="zh-CN" altLang="en-US" smtClean="0"/>
          </a:p>
        </p:txBody>
      </p:sp>
      <p:grpSp>
        <p:nvGrpSpPr>
          <p:cNvPr id="27651" name="组合 18441"/>
          <p:cNvGrpSpPr>
            <a:grpSpLocks/>
          </p:cNvGrpSpPr>
          <p:nvPr/>
        </p:nvGrpSpPr>
        <p:grpSpPr bwMode="auto">
          <a:xfrm>
            <a:off x="1652588" y="2757488"/>
            <a:ext cx="5821362" cy="3222625"/>
            <a:chOff x="0" y="0"/>
            <a:chExt cx="4254500" cy="2456180"/>
          </a:xfrm>
        </p:grpSpPr>
        <p:pic>
          <p:nvPicPr>
            <p:cNvPr id="27652" name="图片 18439" descr="c:\users\qyjzm\appdata\roaming\360se6\USERDA~1\Temp\chap2_2.jpg"/>
            <p:cNvPicPr>
              <a:picLocks noChangeAspect="1"/>
            </p:cNvPicPr>
            <p:nvPr/>
          </p:nvPicPr>
          <p:blipFill>
            <a:blip r:embed="rId2"/>
            <a:srcRect/>
            <a:stretch>
              <a:fillRect/>
            </a:stretch>
          </p:blipFill>
          <p:spPr bwMode="auto">
            <a:xfrm>
              <a:off x="0" y="0"/>
              <a:ext cx="4254500" cy="2114550"/>
            </a:xfrm>
            <a:prstGeom prst="rect">
              <a:avLst/>
            </a:prstGeom>
            <a:noFill/>
            <a:ln w="9525">
              <a:noFill/>
              <a:miter lim="800000"/>
              <a:headEnd/>
              <a:tailEnd/>
            </a:ln>
          </p:spPr>
        </p:pic>
        <p:sp>
          <p:nvSpPr>
            <p:cNvPr id="27653" name="文本框 18440"/>
            <p:cNvSpPr txBox="1">
              <a:spLocks noChangeArrowheads="1"/>
            </p:cNvSpPr>
            <p:nvPr/>
          </p:nvSpPr>
          <p:spPr bwMode="auto">
            <a:xfrm>
              <a:off x="863600" y="2159000"/>
              <a:ext cx="2533650" cy="297180"/>
            </a:xfrm>
            <a:prstGeom prst="rect">
              <a:avLst/>
            </a:prstGeom>
            <a:noFill/>
            <a:ln w="9525">
              <a:noFill/>
              <a:miter lim="800000"/>
              <a:headEnd/>
              <a:tailEnd/>
            </a:ln>
          </p:spPr>
          <p:txBody>
            <a:bodyPr/>
            <a:lstStyle/>
            <a:p>
              <a:pPr algn="ctr"/>
              <a:r>
                <a:rPr lang="zh-CN" altLang="en-US" sz="900">
                  <a:latin typeface="Times New Roman" pitchFamily="18" charset="0"/>
                </a:rPr>
                <a:t>图</a:t>
              </a:r>
              <a:r>
                <a:rPr lang="en-US" altLang="zh-CN" sz="900">
                  <a:latin typeface="Times New Roman" pitchFamily="18" charset="0"/>
                </a:rPr>
                <a:t>1-5 OSI</a:t>
              </a:r>
              <a:r>
                <a:rPr lang="zh-CN" altLang="en-US" sz="900">
                  <a:latin typeface="Times New Roman" pitchFamily="18" charset="0"/>
                </a:rPr>
                <a:t>参考模型</a:t>
              </a:r>
              <a:endParaRPr lang="zh-CN" altLang="en-US"/>
            </a:p>
          </p:txBody>
        </p:sp>
      </p:grpSp>
    </p:spTree>
  </p:cSld>
  <p:clrMapOvr>
    <a:masterClrMapping/>
  </p:clrMapOvr>
  <p:transition spd="med">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2"/>
          <p:cNvSpPr>
            <a:spLocks noGrp="1"/>
          </p:cNvSpPr>
          <p:nvPr>
            <p:ph type="title"/>
          </p:nvPr>
        </p:nvSpPr>
        <p:spPr/>
        <p:txBody>
          <a:bodyPr/>
          <a:lstStyle/>
          <a:p>
            <a:pPr eaLnBrk="1" hangingPunct="1"/>
            <a:r>
              <a:rPr lang="en-US" altLang="zh-CN" smtClean="0"/>
              <a:t>1.1.2.4 TCP/IP</a:t>
            </a:r>
            <a:r>
              <a:rPr lang="zh-CN" altLang="en-US" smtClean="0"/>
              <a:t>结构</a:t>
            </a:r>
          </a:p>
        </p:txBody>
      </p:sp>
      <p:sp>
        <p:nvSpPr>
          <p:cNvPr id="28674" name="Rectangle 3"/>
          <p:cNvSpPr>
            <a:spLocks noGrp="1"/>
          </p:cNvSpPr>
          <p:nvPr>
            <p:ph type="body" idx="1"/>
          </p:nvPr>
        </p:nvSpPr>
        <p:spPr>
          <a:xfrm>
            <a:off x="628650" y="1955800"/>
            <a:ext cx="7770813" cy="4351338"/>
          </a:xfrm>
        </p:spPr>
        <p:txBody>
          <a:bodyPr/>
          <a:lstStyle/>
          <a:p>
            <a:pPr eaLnBrk="1" hangingPunct="1">
              <a:lnSpc>
                <a:spcPct val="70000"/>
              </a:lnSpc>
              <a:buFont typeface="Arial" charset="0"/>
              <a:buNone/>
            </a:pPr>
            <a:r>
              <a:rPr lang="en-US" altLang="zh-CN" sz="2400" smtClean="0"/>
              <a:t>2.TCP/IP</a:t>
            </a:r>
            <a:r>
              <a:rPr lang="zh-CN" altLang="en-US" sz="2400" smtClean="0"/>
              <a:t>体系结构</a:t>
            </a:r>
          </a:p>
          <a:p>
            <a:pPr eaLnBrk="1" hangingPunct="1">
              <a:lnSpc>
                <a:spcPct val="70000"/>
              </a:lnSpc>
              <a:buFont typeface="Arial" charset="0"/>
              <a:buNone/>
            </a:pPr>
            <a:r>
              <a:rPr lang="en-US" altLang="zh-CN" sz="2000" smtClean="0"/>
              <a:t>TCP/IP</a:t>
            </a:r>
            <a:r>
              <a:rPr lang="zh-CN" altLang="en-US" sz="2000" smtClean="0"/>
              <a:t>协议具有如下几个特点：</a:t>
            </a:r>
          </a:p>
          <a:p>
            <a:pPr eaLnBrk="1" hangingPunct="1">
              <a:lnSpc>
                <a:spcPct val="70000"/>
              </a:lnSpc>
            </a:pPr>
            <a:r>
              <a:rPr lang="zh-CN" altLang="en-US" sz="2000" smtClean="0"/>
              <a:t>开放的协议标准，可以免费使用，并且独立于特定的计算</a:t>
            </a:r>
          </a:p>
          <a:p>
            <a:pPr eaLnBrk="1" hangingPunct="1">
              <a:lnSpc>
                <a:spcPct val="70000"/>
              </a:lnSpc>
            </a:pPr>
            <a:r>
              <a:rPr lang="zh-CN" altLang="en-US" sz="2000" smtClean="0"/>
              <a:t>机硬件与操作系统。</a:t>
            </a:r>
          </a:p>
          <a:p>
            <a:pPr eaLnBrk="1" hangingPunct="1">
              <a:lnSpc>
                <a:spcPct val="70000"/>
              </a:lnSpc>
            </a:pPr>
            <a:r>
              <a:rPr lang="zh-CN" altLang="en-US" sz="2000" smtClean="0"/>
              <a:t>独立于特定的网络硬件，可以运行于局域网、广域网以及</a:t>
            </a:r>
          </a:p>
          <a:p>
            <a:pPr eaLnBrk="1" hangingPunct="1">
              <a:lnSpc>
                <a:spcPct val="70000"/>
              </a:lnSpc>
            </a:pPr>
            <a:r>
              <a:rPr lang="zh-CN" altLang="en-US" sz="2000" smtClean="0"/>
              <a:t>互联网中。</a:t>
            </a:r>
          </a:p>
          <a:p>
            <a:pPr eaLnBrk="1" hangingPunct="1">
              <a:lnSpc>
                <a:spcPct val="70000"/>
              </a:lnSpc>
            </a:pPr>
            <a:r>
              <a:rPr lang="zh-CN" altLang="en-US" sz="2000" smtClean="0"/>
              <a:t>统一的网络地址分配方案，使得整个</a:t>
            </a:r>
            <a:r>
              <a:rPr lang="en-US" altLang="zh-CN" sz="2000" smtClean="0"/>
              <a:t>TCP/IP</a:t>
            </a:r>
            <a:r>
              <a:rPr lang="zh-CN" altLang="en-US" sz="2000" smtClean="0"/>
              <a:t>设备在网中都</a:t>
            </a:r>
          </a:p>
          <a:p>
            <a:pPr eaLnBrk="1" hangingPunct="1">
              <a:lnSpc>
                <a:spcPct val="70000"/>
              </a:lnSpc>
            </a:pPr>
            <a:r>
              <a:rPr lang="zh-CN" altLang="en-US" sz="2000" smtClean="0"/>
              <a:t>具有唯一的地址。</a:t>
            </a:r>
          </a:p>
          <a:p>
            <a:pPr eaLnBrk="1" hangingPunct="1">
              <a:lnSpc>
                <a:spcPct val="70000"/>
              </a:lnSpc>
            </a:pPr>
            <a:r>
              <a:rPr lang="zh-CN" altLang="en-US" sz="2000" smtClean="0"/>
              <a:t>标准化的高层协议，可以提供多种可靠的服务</a:t>
            </a:r>
          </a:p>
          <a:p>
            <a:pPr eaLnBrk="1" hangingPunct="1">
              <a:lnSpc>
                <a:spcPct val="70000"/>
              </a:lnSpc>
            </a:pPr>
            <a:r>
              <a:rPr lang="en-US" altLang="zh-CN" sz="2000" smtClean="0"/>
              <a:t>TCP/IP</a:t>
            </a:r>
            <a:r>
              <a:rPr lang="zh-CN" altLang="en-US" sz="2000" smtClean="0"/>
              <a:t>不是一个协议，而是众多协同工作的一组协议，又</a:t>
            </a:r>
          </a:p>
          <a:p>
            <a:pPr eaLnBrk="1" hangingPunct="1">
              <a:lnSpc>
                <a:spcPct val="70000"/>
              </a:lnSpc>
            </a:pPr>
            <a:r>
              <a:rPr lang="zh-CN" altLang="en-US" sz="2000" smtClean="0"/>
              <a:t>称协议簇。</a:t>
            </a:r>
          </a:p>
        </p:txBody>
      </p:sp>
    </p:spTree>
  </p:cSld>
  <p:clrMapOvr>
    <a:masterClrMapping/>
  </p:clrMapOvr>
  <p:transition spd="med">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2"/>
          <p:cNvSpPr>
            <a:spLocks noGrp="1"/>
          </p:cNvSpPr>
          <p:nvPr>
            <p:ph type="title"/>
          </p:nvPr>
        </p:nvSpPr>
        <p:spPr/>
        <p:txBody>
          <a:bodyPr/>
          <a:lstStyle/>
          <a:p>
            <a:pPr eaLnBrk="1" hangingPunct="1"/>
            <a:r>
              <a:rPr lang="en-US" altLang="zh-CN" smtClean="0"/>
              <a:t>1.1.2.4 TCP/IP</a:t>
            </a:r>
            <a:r>
              <a:rPr lang="zh-CN" altLang="en-US" smtClean="0"/>
              <a:t>结构</a:t>
            </a:r>
          </a:p>
        </p:txBody>
      </p:sp>
      <p:sp>
        <p:nvSpPr>
          <p:cNvPr id="29698" name="Rectangle 3"/>
          <p:cNvSpPr>
            <a:spLocks noGrp="1"/>
          </p:cNvSpPr>
          <p:nvPr>
            <p:ph type="body" idx="1"/>
          </p:nvPr>
        </p:nvSpPr>
        <p:spPr>
          <a:xfrm>
            <a:off x="434975" y="2005013"/>
            <a:ext cx="7886700" cy="4351337"/>
          </a:xfrm>
        </p:spPr>
        <p:txBody>
          <a:bodyPr/>
          <a:lstStyle/>
          <a:p>
            <a:pPr eaLnBrk="1" hangingPunct="1">
              <a:lnSpc>
                <a:spcPct val="70000"/>
              </a:lnSpc>
              <a:buFont typeface="Arial" charset="0"/>
              <a:buNone/>
            </a:pPr>
            <a:r>
              <a:rPr lang="en-US" altLang="zh-CN" sz="2400" smtClean="0"/>
              <a:t>3. TCP/IP</a:t>
            </a:r>
            <a:r>
              <a:rPr lang="zh-CN" altLang="en-US" sz="2400" smtClean="0"/>
              <a:t>体系结构中的各层的功能</a:t>
            </a:r>
          </a:p>
          <a:p>
            <a:pPr eaLnBrk="1" hangingPunct="1">
              <a:lnSpc>
                <a:spcPct val="70000"/>
              </a:lnSpc>
            </a:pPr>
            <a:r>
              <a:rPr lang="zh-CN" altLang="en-US" sz="2400" smtClean="0"/>
              <a:t>在如何用分层模型描述</a:t>
            </a:r>
            <a:r>
              <a:rPr lang="en-US" altLang="zh-CN" sz="2400" smtClean="0"/>
              <a:t>TCP/IP</a:t>
            </a:r>
            <a:r>
              <a:rPr lang="zh-CN" altLang="en-US" sz="2400" smtClean="0"/>
              <a:t>参考模型的问题上争论很多，但共同的观点是</a:t>
            </a:r>
            <a:r>
              <a:rPr lang="en-US" altLang="zh-CN" sz="2400" smtClean="0"/>
              <a:t>TCP/IP</a:t>
            </a:r>
            <a:r>
              <a:rPr lang="zh-CN" altLang="en-US" sz="2400" smtClean="0"/>
              <a:t>参考模型的层数比</a:t>
            </a:r>
            <a:r>
              <a:rPr lang="en-US" altLang="zh-CN" sz="2400" smtClean="0"/>
              <a:t>OSI</a:t>
            </a:r>
            <a:r>
              <a:rPr lang="zh-CN" altLang="en-US" sz="2400" smtClean="0"/>
              <a:t>参考模型的要少，一般</a:t>
            </a:r>
            <a:r>
              <a:rPr lang="en-US" altLang="zh-CN" sz="2400" smtClean="0"/>
              <a:t>TCP/IP</a:t>
            </a:r>
            <a:r>
              <a:rPr lang="zh-CN" altLang="en-US" sz="2400" smtClean="0"/>
              <a:t>体系结构将网络划分为应用层（</a:t>
            </a:r>
            <a:r>
              <a:rPr lang="en-US" altLang="zh-CN" sz="2400" smtClean="0"/>
              <a:t>application layer</a:t>
            </a:r>
            <a:r>
              <a:rPr lang="zh-CN" altLang="en-US" sz="2400" smtClean="0"/>
              <a:t>）、传输层（</a:t>
            </a:r>
            <a:r>
              <a:rPr lang="en-US" altLang="zh-CN" sz="2400" smtClean="0"/>
              <a:t>transport layer</a:t>
            </a:r>
            <a:r>
              <a:rPr lang="zh-CN" altLang="en-US" sz="2400" smtClean="0"/>
              <a:t>）、网络互联层（</a:t>
            </a:r>
            <a:r>
              <a:rPr lang="en-US" altLang="zh-CN" sz="2400" smtClean="0"/>
              <a:t>internet layer</a:t>
            </a:r>
            <a:r>
              <a:rPr lang="zh-CN" altLang="en-US" sz="2400" smtClean="0"/>
              <a:t>）和网络接口层（</a:t>
            </a:r>
            <a:r>
              <a:rPr lang="en-US" altLang="zh-CN" sz="2400" smtClean="0"/>
              <a:t>network interface</a:t>
            </a:r>
            <a:r>
              <a:rPr lang="zh-CN" altLang="en-US" sz="2400" smtClean="0"/>
              <a:t>）</a:t>
            </a:r>
            <a:r>
              <a:rPr lang="en-US" altLang="zh-CN" sz="2400" smtClean="0"/>
              <a:t>4</a:t>
            </a:r>
            <a:r>
              <a:rPr lang="zh-CN" altLang="en-US" sz="2400" smtClean="0"/>
              <a:t>层。</a:t>
            </a:r>
          </a:p>
          <a:p>
            <a:pPr eaLnBrk="1" hangingPunct="1">
              <a:lnSpc>
                <a:spcPct val="70000"/>
              </a:lnSpc>
            </a:pPr>
            <a:r>
              <a:rPr lang="zh-CN" altLang="en-US" sz="2400" smtClean="0"/>
              <a:t>实际上，</a:t>
            </a:r>
            <a:r>
              <a:rPr lang="en-US" altLang="zh-CN" sz="2400" smtClean="0"/>
              <a:t>TCP/IP</a:t>
            </a:r>
            <a:r>
              <a:rPr lang="zh-CN" altLang="en-US" sz="2400" smtClean="0"/>
              <a:t>参考模型与</a:t>
            </a:r>
            <a:r>
              <a:rPr lang="en-US" altLang="zh-CN" sz="2400" smtClean="0"/>
              <a:t>ISO/OSI</a:t>
            </a:r>
            <a:r>
              <a:rPr lang="zh-CN" altLang="en-US" sz="2400" smtClean="0"/>
              <a:t>参考模型有一定的对应关系。其中，</a:t>
            </a:r>
            <a:r>
              <a:rPr lang="en-US" altLang="zh-CN" sz="2400" smtClean="0"/>
              <a:t>TCP/IP</a:t>
            </a:r>
            <a:r>
              <a:rPr lang="zh-CN" altLang="en-US" sz="2400" smtClean="0"/>
              <a:t>参考模型的应用层与</a:t>
            </a:r>
            <a:r>
              <a:rPr lang="en-US" altLang="zh-CN" sz="2400" smtClean="0"/>
              <a:t>OSI</a:t>
            </a:r>
            <a:r>
              <a:rPr lang="zh-CN" altLang="en-US" sz="2400" smtClean="0"/>
              <a:t>参考模型的应用层、表示层及会话层相对应；</a:t>
            </a:r>
            <a:r>
              <a:rPr lang="en-US" altLang="zh-CN" sz="2400" smtClean="0"/>
              <a:t>TCP/IP</a:t>
            </a:r>
            <a:r>
              <a:rPr lang="zh-CN" altLang="en-US" sz="2400" smtClean="0"/>
              <a:t>参考模型的传输层与</a:t>
            </a:r>
            <a:r>
              <a:rPr lang="en-US" altLang="zh-CN" sz="2400" smtClean="0"/>
              <a:t>OSI</a:t>
            </a:r>
            <a:r>
              <a:rPr lang="zh-CN" altLang="en-US" sz="2400" smtClean="0"/>
              <a:t>参考模型的传输层相对应；</a:t>
            </a:r>
            <a:r>
              <a:rPr lang="en-US" altLang="zh-CN" sz="2400" smtClean="0"/>
              <a:t>TCP/IP</a:t>
            </a:r>
            <a:r>
              <a:rPr lang="zh-CN" altLang="en-US" sz="2400" smtClean="0"/>
              <a:t>参考模型的网络互联层与</a:t>
            </a:r>
            <a:r>
              <a:rPr lang="en-US" altLang="zh-CN" sz="2400" smtClean="0"/>
              <a:t>OSI</a:t>
            </a:r>
            <a:r>
              <a:rPr lang="zh-CN" altLang="en-US" sz="2400" smtClean="0"/>
              <a:t>参考模型的网络层相对应；</a:t>
            </a:r>
            <a:r>
              <a:rPr lang="en-US" altLang="zh-CN" sz="2400" smtClean="0"/>
              <a:t>TCP/IP</a:t>
            </a:r>
            <a:r>
              <a:rPr lang="zh-CN" altLang="en-US" sz="2400" smtClean="0"/>
              <a:t>参考模型的网络接口层与</a:t>
            </a:r>
            <a:r>
              <a:rPr lang="en-US" altLang="zh-CN" sz="2400" smtClean="0"/>
              <a:t>OSI</a:t>
            </a:r>
            <a:r>
              <a:rPr lang="zh-CN" altLang="en-US" sz="2400" smtClean="0"/>
              <a:t>参考模型的数据链路层和物理层相对应。</a:t>
            </a:r>
          </a:p>
        </p:txBody>
      </p:sp>
    </p:spTree>
  </p:cSld>
  <p:clrMapOvr>
    <a:masterClrMapping/>
  </p:clrMapOvr>
  <p:transition spd="med">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2"/>
          <p:cNvSpPr>
            <a:spLocks noGrp="1"/>
          </p:cNvSpPr>
          <p:nvPr>
            <p:ph type="title"/>
          </p:nvPr>
        </p:nvSpPr>
        <p:spPr/>
        <p:txBody>
          <a:bodyPr/>
          <a:lstStyle/>
          <a:p>
            <a:pPr eaLnBrk="1" hangingPunct="1"/>
            <a:r>
              <a:rPr lang="en-US" altLang="zh-CN" smtClean="0"/>
              <a:t>1.1.2.4 TCP/IP</a:t>
            </a:r>
            <a:r>
              <a:rPr lang="zh-CN" altLang="en-US" smtClean="0"/>
              <a:t>结构</a:t>
            </a:r>
          </a:p>
        </p:txBody>
      </p:sp>
      <p:sp>
        <p:nvSpPr>
          <p:cNvPr id="30722" name="Rectangle 3"/>
          <p:cNvSpPr>
            <a:spLocks noGrp="1"/>
          </p:cNvSpPr>
          <p:nvPr>
            <p:ph type="body" idx="1"/>
          </p:nvPr>
        </p:nvSpPr>
        <p:spPr>
          <a:xfrm>
            <a:off x="434975" y="1946275"/>
            <a:ext cx="7886700" cy="4351338"/>
          </a:xfrm>
        </p:spPr>
        <p:txBody>
          <a:bodyPr/>
          <a:lstStyle/>
          <a:p>
            <a:pPr eaLnBrk="1" hangingPunct="1">
              <a:buFont typeface="Arial" charset="0"/>
              <a:buNone/>
            </a:pPr>
            <a:r>
              <a:rPr lang="en-US" altLang="zh-CN" smtClean="0"/>
              <a:t>4. OSI</a:t>
            </a:r>
            <a:r>
              <a:rPr lang="zh-CN" altLang="en-US" smtClean="0"/>
              <a:t>与</a:t>
            </a:r>
            <a:r>
              <a:rPr lang="en-US" altLang="zh-CN" smtClean="0"/>
              <a:t>TCP/IP</a:t>
            </a:r>
            <a:r>
              <a:rPr lang="zh-CN" altLang="en-US" smtClean="0"/>
              <a:t>体系结构的比较</a:t>
            </a:r>
          </a:p>
        </p:txBody>
      </p:sp>
      <p:grpSp>
        <p:nvGrpSpPr>
          <p:cNvPr id="30723" name="组合 18438"/>
          <p:cNvGrpSpPr>
            <a:grpSpLocks/>
          </p:cNvGrpSpPr>
          <p:nvPr/>
        </p:nvGrpSpPr>
        <p:grpSpPr bwMode="auto">
          <a:xfrm>
            <a:off x="1722438" y="2659063"/>
            <a:ext cx="5891212" cy="3549650"/>
            <a:chOff x="0" y="50800"/>
            <a:chExt cx="3994150" cy="2354580"/>
          </a:xfrm>
        </p:grpSpPr>
        <p:sp>
          <p:nvSpPr>
            <p:cNvPr id="30724" name="文本框 18437"/>
            <p:cNvSpPr txBox="1">
              <a:spLocks noChangeArrowheads="1"/>
            </p:cNvSpPr>
            <p:nvPr/>
          </p:nvSpPr>
          <p:spPr bwMode="auto">
            <a:xfrm>
              <a:off x="730250" y="2108200"/>
              <a:ext cx="2533650" cy="297180"/>
            </a:xfrm>
            <a:prstGeom prst="rect">
              <a:avLst/>
            </a:prstGeom>
            <a:noFill/>
            <a:ln w="9525">
              <a:noFill/>
              <a:miter lim="800000"/>
              <a:headEnd/>
              <a:tailEnd/>
            </a:ln>
          </p:spPr>
          <p:txBody>
            <a:bodyPr/>
            <a:lstStyle/>
            <a:p>
              <a:pPr algn="ctr"/>
              <a:r>
                <a:rPr lang="zh-CN" altLang="en-US" sz="900">
                  <a:latin typeface="Times New Roman" pitchFamily="18" charset="0"/>
                </a:rPr>
                <a:t>图</a:t>
              </a:r>
              <a:r>
                <a:rPr lang="en-US" altLang="zh-CN" sz="900">
                  <a:latin typeface="Times New Roman" pitchFamily="18" charset="0"/>
                </a:rPr>
                <a:t>1-6 OSI</a:t>
              </a:r>
              <a:r>
                <a:rPr lang="zh-CN" altLang="en-US" sz="900">
                  <a:latin typeface="Times New Roman" pitchFamily="18" charset="0"/>
                </a:rPr>
                <a:t>与</a:t>
              </a:r>
              <a:r>
                <a:rPr lang="en-US" altLang="zh-CN" sz="900">
                  <a:latin typeface="Times New Roman" pitchFamily="18" charset="0"/>
                </a:rPr>
                <a:t>TCP/IP</a:t>
              </a:r>
              <a:r>
                <a:rPr lang="zh-CN" altLang="en-US" sz="900">
                  <a:latin typeface="Times New Roman" pitchFamily="18" charset="0"/>
                </a:rPr>
                <a:t>参考模型比较</a:t>
              </a:r>
              <a:endParaRPr lang="zh-CN" altLang="en-US"/>
            </a:p>
          </p:txBody>
        </p:sp>
        <p:pic>
          <p:nvPicPr>
            <p:cNvPr id="30725" name="图片 18435"/>
            <p:cNvPicPr>
              <a:picLocks noChangeAspect="1"/>
            </p:cNvPicPr>
            <p:nvPr/>
          </p:nvPicPr>
          <p:blipFill>
            <a:blip r:embed="rId2"/>
            <a:srcRect t="2409"/>
            <a:stretch>
              <a:fillRect/>
            </a:stretch>
          </p:blipFill>
          <p:spPr bwMode="auto">
            <a:xfrm>
              <a:off x="0" y="50800"/>
              <a:ext cx="3994150" cy="2057400"/>
            </a:xfrm>
            <a:prstGeom prst="rect">
              <a:avLst/>
            </a:prstGeom>
            <a:noFill/>
            <a:ln w="9525">
              <a:noFill/>
              <a:miter lim="800000"/>
              <a:headEnd/>
              <a:tailEnd/>
            </a:ln>
          </p:spPr>
        </p:pic>
      </p:grpSp>
    </p:spTree>
  </p:cSld>
  <p:clrMapOvr>
    <a:masterClrMapping/>
  </p:clrMapOvr>
  <p:transition spd="med">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3" name="图片 4"/>
          <p:cNvPicPr>
            <a:picLocks noChangeAspect="1"/>
          </p:cNvPicPr>
          <p:nvPr/>
        </p:nvPicPr>
        <p:blipFill>
          <a:blip r:embed="rId2"/>
          <a:srcRect/>
          <a:stretch>
            <a:fillRect/>
          </a:stretch>
        </p:blipFill>
        <p:spPr bwMode="auto">
          <a:xfrm>
            <a:off x="-184150" y="5006975"/>
            <a:ext cx="3108325" cy="1957388"/>
          </a:xfrm>
          <a:prstGeom prst="rect">
            <a:avLst/>
          </a:prstGeom>
          <a:noFill/>
          <a:ln w="9525">
            <a:noFill/>
            <a:miter lim="800000"/>
            <a:headEnd/>
            <a:tailEnd/>
          </a:ln>
        </p:spPr>
      </p:pic>
      <p:sp>
        <p:nvSpPr>
          <p:cNvPr id="2" name="标题 1"/>
          <p:cNvSpPr>
            <a:spLocks noGrp="1"/>
          </p:cNvSpPr>
          <p:nvPr>
            <p:ph type="ctrTitle"/>
          </p:nvPr>
        </p:nvSpPr>
        <p:spPr>
          <a:extLst>
            <a:ext uri="{909E8E84-426E-40DD-AFC4-6F175D3DCCD1}"/>
            <a:ext uri="{91240B29-F687-4F45-9708-019B960494DF}"/>
          </a:extLst>
        </p:spPr>
        <p:txBody>
          <a:bodyPr rtlCol="0">
            <a:normAutofit/>
            <a:scene3d>
              <a:camera prst="orthographicFront"/>
              <a:lightRig rig="harsh" dir="t"/>
            </a:scene3d>
            <a:sp3d extrusionH="57150" prstMaterial="matte">
              <a:bevelT w="63500" h="12700" prst="angle"/>
              <a:contourClr>
                <a:schemeClr val="bg1">
                  <a:lumMod val="65000"/>
                </a:schemeClr>
              </a:contourClr>
            </a:sp3d>
          </a:bodyPr>
          <a:lstStyle/>
          <a:p>
            <a:pPr eaLnBrk="1" fontAlgn="auto" hangingPunct="1">
              <a:spcAft>
                <a:spcPts val="0"/>
              </a:spcAft>
              <a:defRPr/>
            </a:pPr>
            <a:r>
              <a:rPr lang="zh-CN" altLang="en-US" b="1" dirty="0" smtClean="0">
                <a:ln/>
                <a:solidFill>
                  <a:schemeClr val="accent3"/>
                </a:solidFill>
              </a:rPr>
              <a:t>网络技术及应用</a:t>
            </a:r>
            <a:endParaRPr lang="zh-CN" altLang="en-US" b="1" dirty="0">
              <a:ln/>
              <a:solidFill>
                <a:schemeClr val="accent3"/>
              </a:solidFill>
            </a:endParaRPr>
          </a:p>
        </p:txBody>
      </p:sp>
      <p:sp>
        <p:nvSpPr>
          <p:cNvPr id="3" name="副标题 2"/>
          <p:cNvSpPr>
            <a:spLocks noGrp="1"/>
          </p:cNvSpPr>
          <p:nvPr>
            <p:ph type="subTitle" idx="1"/>
          </p:nvPr>
        </p:nvSpPr>
        <p:spPr>
          <a:extLst>
            <a:ext uri="{909E8E84-426E-40DD-AFC4-6F175D3DCCD1}"/>
            <a:ext uri="{91240B29-F687-4F45-9708-019B960494DF}"/>
          </a:extLst>
        </p:spPr>
        <p:txBody>
          <a:bodyPr rtlCol="0">
            <a:normAutofit/>
          </a:bodyPr>
          <a:lstStyle/>
          <a:p>
            <a:pPr eaLnBrk="1" fontAlgn="auto" hangingPunct="1">
              <a:spcAft>
                <a:spcPts val="0"/>
              </a:spcAft>
              <a:buFont typeface="Arial" panose="020B0604020202020204" pitchFamily="34" charset="0"/>
              <a:buNone/>
              <a:defRPr/>
            </a:pPr>
            <a:r>
              <a:rPr lang="zh-CN" altLang="en-US"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国家示范骨干高职院校重点建设</a:t>
            </a:r>
            <a:r>
              <a:rPr lang="zh-CN" altLang="en-US"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专业</a:t>
            </a:r>
            <a:endParaRPr lang="en-US" altLang="zh-CN"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endParaRPr>
          </a:p>
          <a:p>
            <a:pPr eaLnBrk="1" fontAlgn="auto" hangingPunct="1">
              <a:spcAft>
                <a:spcPts val="0"/>
              </a:spcAft>
              <a:buFont typeface="Arial" panose="020B0604020202020204" pitchFamily="34" charset="0"/>
              <a:buNone/>
              <a:defRPr/>
            </a:pPr>
            <a:r>
              <a:rPr lang="zh-CN" altLang="en-US"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优质</a:t>
            </a:r>
            <a:r>
              <a:rPr lang="zh-CN" altLang="en-US"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核心课程系列教材</a:t>
            </a:r>
          </a:p>
        </p:txBody>
      </p:sp>
    </p:spTree>
  </p:cSld>
  <p:clrMapOvr>
    <a:masterClrMapping/>
  </p:clrMapOvr>
  <p:transition spd="med">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标题 1"/>
          <p:cNvSpPr>
            <a:spLocks noGrp="1"/>
          </p:cNvSpPr>
          <p:nvPr>
            <p:ph type="title"/>
          </p:nvPr>
        </p:nvSpPr>
        <p:spPr/>
        <p:txBody>
          <a:bodyPr/>
          <a:lstStyle/>
          <a:p>
            <a:pPr eaLnBrk="1" hangingPunct="1"/>
            <a:r>
              <a:rPr lang="en-US" altLang="zh-CN" smtClean="0"/>
              <a:t>1.1.3</a:t>
            </a:r>
            <a:r>
              <a:rPr lang="zh-CN" altLang="en-US" smtClean="0"/>
              <a:t>任务分析与实施</a:t>
            </a:r>
          </a:p>
        </p:txBody>
      </p:sp>
      <p:sp>
        <p:nvSpPr>
          <p:cNvPr id="31746" name="内容占位符 2"/>
          <p:cNvSpPr>
            <a:spLocks noGrp="1"/>
          </p:cNvSpPr>
          <p:nvPr>
            <p:ph idx="1"/>
          </p:nvPr>
        </p:nvSpPr>
        <p:spPr>
          <a:xfrm>
            <a:off x="665163" y="1838325"/>
            <a:ext cx="7886700" cy="4351338"/>
          </a:xfrm>
        </p:spPr>
        <p:txBody>
          <a:bodyPr/>
          <a:lstStyle/>
          <a:p>
            <a:pPr marL="0" indent="0" eaLnBrk="1" hangingPunct="1">
              <a:buFont typeface="Arial" charset="0"/>
              <a:buNone/>
            </a:pPr>
            <a:r>
              <a:rPr lang="en-US" altLang="zh-CN" smtClean="0"/>
              <a:t>1.1.3.1</a:t>
            </a:r>
            <a:r>
              <a:rPr lang="zh-CN" altLang="en-US" smtClean="0"/>
              <a:t>任务分析</a:t>
            </a:r>
          </a:p>
          <a:p>
            <a:pPr marL="0" indent="0" eaLnBrk="1" hangingPunct="1">
              <a:buFont typeface="Arial" charset="0"/>
              <a:buNone/>
            </a:pPr>
            <a:r>
              <a:rPr lang="en-US" altLang="zh-CN" smtClean="0"/>
              <a:t>OSI</a:t>
            </a:r>
            <a:r>
              <a:rPr lang="zh-CN" altLang="en-US" smtClean="0"/>
              <a:t>参考模型和</a:t>
            </a:r>
            <a:r>
              <a:rPr lang="en-US" altLang="zh-CN" smtClean="0"/>
              <a:t>TCP/IP</a:t>
            </a:r>
            <a:r>
              <a:rPr lang="zh-CN" altLang="en-US" smtClean="0"/>
              <a:t>模型的比较</a:t>
            </a:r>
          </a:p>
          <a:p>
            <a:pPr marL="0" indent="0" eaLnBrk="1" hangingPunct="1">
              <a:buFont typeface="Arial" charset="0"/>
              <a:buNone/>
            </a:pPr>
            <a:r>
              <a:rPr lang="en-US" altLang="zh-CN" smtClean="0"/>
              <a:t>1. </a:t>
            </a:r>
            <a:r>
              <a:rPr lang="zh-CN" altLang="en-US" smtClean="0"/>
              <a:t>共同点</a:t>
            </a:r>
          </a:p>
          <a:p>
            <a:pPr marL="0" indent="0" eaLnBrk="1" hangingPunct="1">
              <a:buFont typeface="Arial" charset="0"/>
              <a:buNone/>
            </a:pPr>
            <a:r>
              <a:rPr lang="zh-CN" altLang="en-US" smtClean="0"/>
              <a:t>（</a:t>
            </a:r>
            <a:r>
              <a:rPr lang="en-US" altLang="zh-CN" smtClean="0"/>
              <a:t>1</a:t>
            </a:r>
            <a:r>
              <a:rPr lang="zh-CN" altLang="en-US" smtClean="0"/>
              <a:t>）</a:t>
            </a:r>
            <a:r>
              <a:rPr lang="en-US" altLang="zh-CN" smtClean="0"/>
              <a:t>OSI</a:t>
            </a:r>
            <a:r>
              <a:rPr lang="zh-CN" altLang="en-US" smtClean="0"/>
              <a:t>参考模型和</a:t>
            </a:r>
            <a:r>
              <a:rPr lang="en-US" altLang="zh-CN" smtClean="0"/>
              <a:t>TCP/IP</a:t>
            </a:r>
            <a:r>
              <a:rPr lang="zh-CN" altLang="en-US" smtClean="0"/>
              <a:t>参考模型都采用了层次结构的概念；</a:t>
            </a:r>
          </a:p>
          <a:p>
            <a:pPr marL="0" indent="0" eaLnBrk="1" hangingPunct="1">
              <a:buFont typeface="Arial" charset="0"/>
              <a:buNone/>
            </a:pPr>
            <a:r>
              <a:rPr lang="zh-CN" altLang="en-US" smtClean="0"/>
              <a:t>（</a:t>
            </a:r>
            <a:r>
              <a:rPr lang="en-US" altLang="zh-CN" smtClean="0"/>
              <a:t>2</a:t>
            </a:r>
            <a:r>
              <a:rPr lang="zh-CN" altLang="en-US" smtClean="0"/>
              <a:t>）都能够提供面向连接和无连接两种通信服务机制。</a:t>
            </a:r>
          </a:p>
          <a:p>
            <a:pPr marL="0" indent="0" eaLnBrk="1" hangingPunct="1">
              <a:buFont typeface="Arial" charset="0"/>
              <a:buNone/>
            </a:pPr>
            <a:endParaRPr lang="zh-CN" altLang="en-US" smtClean="0"/>
          </a:p>
        </p:txBody>
      </p:sp>
    </p:spTree>
  </p:cSld>
  <p:clrMapOvr>
    <a:masterClrMapping/>
  </p:clrMapOvr>
  <p:transition spd="med">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2"/>
          <p:cNvSpPr>
            <a:spLocks noGrp="1"/>
          </p:cNvSpPr>
          <p:nvPr>
            <p:ph type="title"/>
          </p:nvPr>
        </p:nvSpPr>
        <p:spPr/>
        <p:txBody>
          <a:bodyPr/>
          <a:lstStyle/>
          <a:p>
            <a:pPr eaLnBrk="1" hangingPunct="1"/>
            <a:r>
              <a:rPr lang="en-US" altLang="zh-CN" smtClean="0"/>
              <a:t>1.1.3.1</a:t>
            </a:r>
            <a:r>
              <a:rPr lang="zh-CN" altLang="en-US" smtClean="0"/>
              <a:t>任务分析</a:t>
            </a:r>
          </a:p>
        </p:txBody>
      </p:sp>
      <p:sp>
        <p:nvSpPr>
          <p:cNvPr id="32770" name="Rectangle 3"/>
          <p:cNvSpPr>
            <a:spLocks noGrp="1"/>
          </p:cNvSpPr>
          <p:nvPr>
            <p:ph type="body" idx="1"/>
          </p:nvPr>
        </p:nvSpPr>
        <p:spPr>
          <a:xfrm>
            <a:off x="396875" y="1897063"/>
            <a:ext cx="7886700" cy="4351337"/>
          </a:xfrm>
        </p:spPr>
        <p:txBody>
          <a:bodyPr/>
          <a:lstStyle/>
          <a:p>
            <a:pPr eaLnBrk="1" hangingPunct="1">
              <a:buFont typeface="Arial" charset="0"/>
              <a:buNone/>
            </a:pPr>
            <a:r>
              <a:rPr lang="en-US" altLang="zh-CN" smtClean="0"/>
              <a:t>2. </a:t>
            </a:r>
            <a:r>
              <a:rPr lang="zh-CN" altLang="en-US" smtClean="0"/>
              <a:t>不同点</a:t>
            </a:r>
          </a:p>
          <a:p>
            <a:pPr eaLnBrk="1" hangingPunct="1">
              <a:buFont typeface="Arial" charset="0"/>
              <a:buNone/>
            </a:pPr>
            <a:r>
              <a:rPr lang="zh-CN" altLang="en-US" smtClean="0"/>
              <a:t>（</a:t>
            </a:r>
            <a:r>
              <a:rPr lang="en-US" altLang="zh-CN" smtClean="0"/>
              <a:t>1</a:t>
            </a:r>
            <a:r>
              <a:rPr lang="zh-CN" altLang="en-US" smtClean="0"/>
              <a:t>）前者是七层模型，后者是四层结构；</a:t>
            </a:r>
          </a:p>
          <a:p>
            <a:pPr eaLnBrk="1" hangingPunct="1">
              <a:buFont typeface="Arial" charset="0"/>
              <a:buNone/>
            </a:pPr>
            <a:r>
              <a:rPr lang="zh-CN" altLang="en-US" smtClean="0"/>
              <a:t>（</a:t>
            </a:r>
            <a:r>
              <a:rPr lang="en-US" altLang="zh-CN" smtClean="0"/>
              <a:t>2</a:t>
            </a:r>
            <a:r>
              <a:rPr lang="zh-CN" altLang="en-US" smtClean="0"/>
              <a:t>）对可靠性要求不同（后者更高）；</a:t>
            </a:r>
          </a:p>
          <a:p>
            <a:pPr eaLnBrk="1" hangingPunct="1">
              <a:buFont typeface="Arial" charset="0"/>
              <a:buNone/>
            </a:pPr>
            <a:r>
              <a:rPr lang="zh-CN" altLang="en-US" smtClean="0"/>
              <a:t>（</a:t>
            </a:r>
            <a:r>
              <a:rPr lang="en-US" altLang="zh-CN" smtClean="0"/>
              <a:t>3</a:t>
            </a:r>
            <a:r>
              <a:rPr lang="zh-CN" altLang="en-US" smtClean="0"/>
              <a:t>）</a:t>
            </a:r>
            <a:r>
              <a:rPr lang="en-US" altLang="zh-CN" smtClean="0"/>
              <a:t>OSI</a:t>
            </a:r>
            <a:r>
              <a:rPr lang="zh-CN" altLang="en-US" smtClean="0"/>
              <a:t>模型是在协议开发前设计的</a:t>
            </a:r>
            <a:r>
              <a:rPr lang="en-US" altLang="zh-CN" smtClean="0"/>
              <a:t>, </a:t>
            </a:r>
            <a:r>
              <a:rPr lang="zh-CN" altLang="en-US" smtClean="0"/>
              <a:t>具有通用性。</a:t>
            </a:r>
            <a:r>
              <a:rPr lang="en-US" altLang="zh-CN" smtClean="0"/>
              <a:t>TCP/IP</a:t>
            </a:r>
            <a:r>
              <a:rPr lang="zh-CN" altLang="en-US" smtClean="0"/>
              <a:t>是先有协议集然后建立模型，不适用于非</a:t>
            </a:r>
            <a:r>
              <a:rPr lang="en-US" altLang="zh-CN" smtClean="0"/>
              <a:t>TCP/IP</a:t>
            </a:r>
            <a:r>
              <a:rPr lang="zh-CN" altLang="en-US" smtClean="0"/>
              <a:t>网络；</a:t>
            </a:r>
          </a:p>
          <a:p>
            <a:pPr eaLnBrk="1" hangingPunct="1">
              <a:buFont typeface="Arial" charset="0"/>
              <a:buNone/>
            </a:pPr>
            <a:r>
              <a:rPr lang="zh-CN" altLang="en-US" smtClean="0"/>
              <a:t>（</a:t>
            </a:r>
            <a:r>
              <a:rPr lang="en-US" altLang="zh-CN" smtClean="0"/>
              <a:t>4</a:t>
            </a:r>
            <a:r>
              <a:rPr lang="zh-CN" altLang="en-US" smtClean="0"/>
              <a:t>）实际市场应用不同（</a:t>
            </a:r>
            <a:r>
              <a:rPr lang="en-US" altLang="zh-CN" smtClean="0"/>
              <a:t>OSI</a:t>
            </a:r>
            <a:r>
              <a:rPr lang="zh-CN" altLang="en-US" smtClean="0"/>
              <a:t>模型只是理论上的模型，并没有成熟的产品，而</a:t>
            </a:r>
            <a:r>
              <a:rPr lang="en-US" altLang="zh-CN" smtClean="0"/>
              <a:t>TCP/IP</a:t>
            </a:r>
            <a:r>
              <a:rPr lang="zh-CN" altLang="en-US" smtClean="0"/>
              <a:t>已经成为“实际上的国际标准”）。</a:t>
            </a:r>
          </a:p>
          <a:p>
            <a:pPr eaLnBrk="1" hangingPunct="1"/>
            <a:endParaRPr lang="zh-CN" altLang="en-US" smtClean="0"/>
          </a:p>
        </p:txBody>
      </p:sp>
    </p:spTree>
  </p:cSld>
  <p:clrMapOvr>
    <a:masterClrMapping/>
  </p:clrMapOvr>
  <p:transition spd="med">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标题 1"/>
          <p:cNvSpPr>
            <a:spLocks noGrp="1"/>
          </p:cNvSpPr>
          <p:nvPr>
            <p:ph type="title"/>
          </p:nvPr>
        </p:nvSpPr>
        <p:spPr/>
        <p:txBody>
          <a:bodyPr/>
          <a:lstStyle/>
          <a:p>
            <a:pPr eaLnBrk="1" hangingPunct="1"/>
            <a:r>
              <a:rPr lang="en-US" altLang="zh-CN" smtClean="0"/>
              <a:t>1.1.3.2</a:t>
            </a:r>
            <a:r>
              <a:rPr lang="zh-CN" altLang="en-US" smtClean="0"/>
              <a:t>任务实施</a:t>
            </a:r>
          </a:p>
        </p:txBody>
      </p:sp>
      <p:sp>
        <p:nvSpPr>
          <p:cNvPr id="33794" name="内容占位符 2"/>
          <p:cNvSpPr>
            <a:spLocks noGrp="1"/>
          </p:cNvSpPr>
          <p:nvPr>
            <p:ph idx="1"/>
          </p:nvPr>
        </p:nvSpPr>
        <p:spPr>
          <a:xfrm>
            <a:off x="628650" y="1919288"/>
            <a:ext cx="8175625" cy="4279900"/>
          </a:xfrm>
        </p:spPr>
        <p:txBody>
          <a:bodyPr/>
          <a:lstStyle/>
          <a:p>
            <a:pPr marL="0" indent="0" eaLnBrk="1" hangingPunct="1">
              <a:buFont typeface="Arial" charset="0"/>
              <a:buNone/>
            </a:pPr>
            <a:r>
              <a:rPr lang="en-US" altLang="zh-CN" sz="2400" smtClean="0"/>
              <a:t>1. </a:t>
            </a:r>
            <a:r>
              <a:rPr lang="zh-CN" altLang="en-US" sz="2400" smtClean="0"/>
              <a:t>应用层</a:t>
            </a:r>
          </a:p>
          <a:p>
            <a:pPr marL="0" indent="0" eaLnBrk="1" hangingPunct="1">
              <a:buFont typeface="Arial" charset="0"/>
              <a:buNone/>
            </a:pPr>
            <a:r>
              <a:rPr lang="zh-CN" altLang="en-US" sz="2400" smtClean="0"/>
              <a:t>应用层对应于</a:t>
            </a:r>
            <a:r>
              <a:rPr lang="en-US" altLang="zh-CN" sz="2400" smtClean="0"/>
              <a:t>OSI</a:t>
            </a:r>
            <a:r>
              <a:rPr lang="zh-CN" altLang="en-US" sz="2400" smtClean="0"/>
              <a:t>参考模型的高层，为用户提供所需要的各种服务，例如：</a:t>
            </a:r>
            <a:r>
              <a:rPr lang="en-US" altLang="zh-CN" sz="2400" smtClean="0"/>
              <a:t>FTP</a:t>
            </a:r>
            <a:r>
              <a:rPr lang="zh-CN" altLang="en-US" sz="2400" smtClean="0"/>
              <a:t>、</a:t>
            </a:r>
            <a:r>
              <a:rPr lang="en-US" altLang="zh-CN" sz="2400" smtClean="0"/>
              <a:t>Telnet</a:t>
            </a:r>
            <a:r>
              <a:rPr lang="zh-CN" altLang="en-US" sz="2400" smtClean="0"/>
              <a:t>、</a:t>
            </a:r>
            <a:r>
              <a:rPr lang="en-US" altLang="zh-CN" sz="2400" smtClean="0"/>
              <a:t>DNS</a:t>
            </a:r>
            <a:r>
              <a:rPr lang="zh-CN" altLang="en-US" sz="2400" smtClean="0"/>
              <a:t>、</a:t>
            </a:r>
            <a:r>
              <a:rPr lang="en-US" altLang="zh-CN" sz="2400" smtClean="0"/>
              <a:t>SMTP</a:t>
            </a:r>
            <a:r>
              <a:rPr lang="zh-CN" altLang="en-US" sz="2400" smtClean="0"/>
              <a:t>等。</a:t>
            </a:r>
          </a:p>
          <a:p>
            <a:pPr marL="0" indent="0" eaLnBrk="1" hangingPunct="1">
              <a:buFont typeface="Arial" charset="0"/>
              <a:buNone/>
            </a:pPr>
            <a:r>
              <a:rPr lang="en-US" altLang="zh-CN" sz="2400" smtClean="0"/>
              <a:t>2. </a:t>
            </a:r>
            <a:r>
              <a:rPr lang="zh-CN" altLang="en-US" sz="2400" smtClean="0"/>
              <a:t>传输层</a:t>
            </a:r>
          </a:p>
          <a:p>
            <a:pPr marL="0" indent="0" eaLnBrk="1" hangingPunct="1">
              <a:buFont typeface="Arial" charset="0"/>
              <a:buNone/>
            </a:pPr>
            <a:r>
              <a:rPr lang="zh-CN" altLang="en-US" sz="2400" smtClean="0"/>
              <a:t>传输层对应于</a:t>
            </a:r>
            <a:r>
              <a:rPr lang="en-US" altLang="zh-CN" sz="2400" smtClean="0"/>
              <a:t>OSI</a:t>
            </a:r>
            <a:r>
              <a:rPr lang="zh-CN" altLang="en-US" sz="2400" smtClean="0"/>
              <a:t>参考模型的传输层，为应用层实体提供端到端的通信功能，保证了数据包的顺序传送及数据的完整性。该层定义了两个主要的协议：传输控制协议（</a:t>
            </a:r>
            <a:r>
              <a:rPr lang="en-US" altLang="zh-CN" sz="2400" smtClean="0"/>
              <a:t>TCP</a:t>
            </a:r>
            <a:r>
              <a:rPr lang="zh-CN" altLang="en-US" sz="2400" smtClean="0"/>
              <a:t>）和用户数据报协议（</a:t>
            </a:r>
            <a:r>
              <a:rPr lang="en-US" altLang="zh-CN" sz="2400" smtClean="0"/>
              <a:t>UDP)</a:t>
            </a:r>
            <a:r>
              <a:rPr lang="zh-CN" altLang="en-US" sz="2400" smtClean="0"/>
              <a:t>。</a:t>
            </a:r>
          </a:p>
          <a:p>
            <a:pPr marL="0" indent="0" eaLnBrk="1" hangingPunct="1">
              <a:buFont typeface="Arial" charset="0"/>
              <a:buNone/>
            </a:pPr>
            <a:r>
              <a:rPr lang="en-US" altLang="zh-CN" sz="2400" smtClean="0"/>
              <a:t>TCP</a:t>
            </a:r>
            <a:r>
              <a:rPr lang="zh-CN" altLang="en-US" sz="2400" smtClean="0"/>
              <a:t>协议提供的是一种可靠的、面向连接的数据传输服务；而</a:t>
            </a:r>
            <a:r>
              <a:rPr lang="en-US" altLang="zh-CN" sz="2400" smtClean="0"/>
              <a:t>UDP</a:t>
            </a:r>
            <a:r>
              <a:rPr lang="zh-CN" altLang="en-US" sz="2400" smtClean="0"/>
              <a:t>协议提供的则是不可靠的、无连接的数据传输服务。</a:t>
            </a:r>
            <a:endParaRPr lang="en-US" altLang="zh-CN" sz="2400" smtClean="0"/>
          </a:p>
        </p:txBody>
      </p:sp>
    </p:spTree>
  </p:cSld>
  <p:clrMapOvr>
    <a:masterClrMapping/>
  </p:clrMapOvr>
  <p:transition spd="med">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标题 1"/>
          <p:cNvSpPr>
            <a:spLocks noGrp="1"/>
          </p:cNvSpPr>
          <p:nvPr>
            <p:ph type="title" idx="4294967295"/>
          </p:nvPr>
        </p:nvSpPr>
        <p:spPr/>
        <p:txBody>
          <a:bodyPr/>
          <a:lstStyle/>
          <a:p>
            <a:pPr eaLnBrk="1" hangingPunct="1"/>
            <a:r>
              <a:rPr lang="en-US" altLang="zh-CN" smtClean="0"/>
              <a:t>1.1.3.2</a:t>
            </a:r>
            <a:r>
              <a:rPr lang="zh-CN" altLang="en-US" smtClean="0"/>
              <a:t>任务实施</a:t>
            </a:r>
          </a:p>
        </p:txBody>
      </p:sp>
      <p:sp>
        <p:nvSpPr>
          <p:cNvPr id="34818" name="内容占位符 2"/>
          <p:cNvSpPr>
            <a:spLocks noGrp="1"/>
          </p:cNvSpPr>
          <p:nvPr>
            <p:ph idx="4294967295"/>
          </p:nvPr>
        </p:nvSpPr>
        <p:spPr>
          <a:xfrm>
            <a:off x="628650" y="1973263"/>
            <a:ext cx="8175625" cy="4225925"/>
          </a:xfrm>
        </p:spPr>
        <p:txBody>
          <a:bodyPr/>
          <a:lstStyle/>
          <a:p>
            <a:pPr marL="0" indent="0" eaLnBrk="1" hangingPunct="1">
              <a:buFont typeface="Arial" charset="0"/>
              <a:buNone/>
            </a:pPr>
            <a:r>
              <a:rPr lang="en-US" altLang="zh-CN" sz="2400" smtClean="0"/>
              <a:t>3. </a:t>
            </a:r>
            <a:r>
              <a:rPr lang="zh-CN" altLang="en-US" sz="2400" smtClean="0"/>
              <a:t>网际互联层</a:t>
            </a:r>
          </a:p>
          <a:p>
            <a:pPr marL="0" indent="0" eaLnBrk="1" hangingPunct="1">
              <a:buFont typeface="Arial" charset="0"/>
              <a:buNone/>
            </a:pPr>
            <a:r>
              <a:rPr lang="zh-CN" altLang="en-US" sz="2400" smtClean="0"/>
              <a:t>网际互联层对应于</a:t>
            </a:r>
            <a:r>
              <a:rPr lang="en-US" altLang="zh-CN" sz="2400" smtClean="0"/>
              <a:t>OSI</a:t>
            </a:r>
            <a:r>
              <a:rPr lang="zh-CN" altLang="en-US" sz="2400" smtClean="0"/>
              <a:t>参考模型的网络层，主要解决主机到主机的通信问题。它所包含的协议设计数据包在整个网络上的逻辑传输。注重重新赋予主机一个</a:t>
            </a:r>
            <a:r>
              <a:rPr lang="en-US" altLang="zh-CN" sz="2400" smtClean="0"/>
              <a:t>IP</a:t>
            </a:r>
            <a:r>
              <a:rPr lang="zh-CN" altLang="en-US" sz="2400" smtClean="0"/>
              <a:t>地址来完成对主机的寻址，它还负责数据包在多种网络中的路由。</a:t>
            </a:r>
          </a:p>
          <a:p>
            <a:pPr marL="0" indent="0" eaLnBrk="1" hangingPunct="1">
              <a:buFont typeface="Arial" charset="0"/>
              <a:buNone/>
            </a:pPr>
            <a:r>
              <a:rPr lang="en-US" altLang="zh-CN" sz="2400" smtClean="0"/>
              <a:t>4. </a:t>
            </a:r>
            <a:r>
              <a:rPr lang="zh-CN" altLang="en-US" sz="2400" smtClean="0"/>
              <a:t>网络接入层（即主机</a:t>
            </a:r>
            <a:r>
              <a:rPr lang="en-US" altLang="zh-CN" sz="2400" smtClean="0"/>
              <a:t>-</a:t>
            </a:r>
            <a:r>
              <a:rPr lang="zh-CN" altLang="en-US" sz="2400" smtClean="0"/>
              <a:t>网络层）</a:t>
            </a:r>
          </a:p>
          <a:p>
            <a:pPr marL="0" indent="0" eaLnBrk="1" hangingPunct="1">
              <a:buFont typeface="Arial" charset="0"/>
              <a:buNone/>
            </a:pPr>
            <a:r>
              <a:rPr lang="zh-CN" altLang="en-US" sz="2400" smtClean="0"/>
              <a:t>网络接入层与</a:t>
            </a:r>
            <a:r>
              <a:rPr lang="en-US" altLang="zh-CN" sz="2400" smtClean="0"/>
              <a:t>OSI</a:t>
            </a:r>
            <a:r>
              <a:rPr lang="zh-CN" altLang="en-US" sz="2400" smtClean="0"/>
              <a:t>参考模型中的物理层和数据链路层相对应。它负责监视数据在主机和网络之间的交换。事实上，</a:t>
            </a:r>
            <a:r>
              <a:rPr lang="en-US" altLang="zh-CN" sz="2400" smtClean="0"/>
              <a:t>TCP/IP</a:t>
            </a:r>
            <a:r>
              <a:rPr lang="zh-CN" altLang="en-US" sz="2400" smtClean="0"/>
              <a:t>本身并未定义该层的协议，而由参与互连的各网络使用自己的物理层和数据链路层协议，然后与</a:t>
            </a:r>
            <a:r>
              <a:rPr lang="en-US" altLang="zh-CN" sz="2400" smtClean="0"/>
              <a:t>TCP/IP</a:t>
            </a:r>
            <a:r>
              <a:rPr lang="zh-CN" altLang="en-US" sz="2400" smtClean="0"/>
              <a:t>的网络接入层进行连接。</a:t>
            </a:r>
          </a:p>
          <a:p>
            <a:pPr marL="0" indent="0" eaLnBrk="1" hangingPunct="1">
              <a:buFont typeface="Arial" charset="0"/>
              <a:buNone/>
            </a:pPr>
            <a:endParaRPr lang="en-US" altLang="zh-CN" sz="2400" smtClean="0"/>
          </a:p>
        </p:txBody>
      </p:sp>
    </p:spTree>
  </p:cSld>
  <p:clrMapOvr>
    <a:masterClrMapping/>
  </p:clrMapOvr>
  <p:transition spd="med">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标题 1"/>
          <p:cNvSpPr>
            <a:spLocks noGrp="1"/>
          </p:cNvSpPr>
          <p:nvPr>
            <p:ph type="title" idx="4294967295"/>
          </p:nvPr>
        </p:nvSpPr>
        <p:spPr/>
        <p:txBody>
          <a:bodyPr/>
          <a:lstStyle/>
          <a:p>
            <a:pPr eaLnBrk="1" hangingPunct="1"/>
            <a:r>
              <a:rPr lang="zh-CN" altLang="en-US" smtClean="0"/>
              <a:t>任务二 网络工程整体概述</a:t>
            </a:r>
            <a:endParaRPr lang="en-US" altLang="zh-CN" smtClean="0"/>
          </a:p>
        </p:txBody>
      </p:sp>
      <p:sp>
        <p:nvSpPr>
          <p:cNvPr id="35842" name="内容占位符 5"/>
          <p:cNvSpPr>
            <a:spLocks noGrp="1"/>
          </p:cNvSpPr>
          <p:nvPr>
            <p:ph idx="4294967295"/>
          </p:nvPr>
        </p:nvSpPr>
        <p:spPr>
          <a:xfrm>
            <a:off x="665163" y="1847850"/>
            <a:ext cx="7886700" cy="4351338"/>
          </a:xfrm>
        </p:spPr>
        <p:txBody>
          <a:bodyPr/>
          <a:lstStyle/>
          <a:p>
            <a:pPr marL="0" indent="0" eaLnBrk="1" hangingPunct="1">
              <a:buFont typeface="Arial" charset="0"/>
              <a:buNone/>
            </a:pPr>
            <a:r>
              <a:rPr lang="en-US" altLang="zh-CN" smtClean="0"/>
              <a:t>1.2.1 </a:t>
            </a:r>
            <a:r>
              <a:rPr lang="zh-CN" altLang="en-US" smtClean="0"/>
              <a:t>任务要求</a:t>
            </a:r>
            <a:endParaRPr lang="en-US" altLang="zh-CN" smtClean="0"/>
          </a:p>
          <a:p>
            <a:pPr marL="0" indent="0" eaLnBrk="1" hangingPunct="1">
              <a:buFont typeface="Arial" charset="0"/>
              <a:buNone/>
            </a:pPr>
            <a:r>
              <a:rPr lang="zh-CN" altLang="en-US" smtClean="0"/>
              <a:t>某公司根据业务的需要将公司划分为三个部门，每个部门有</a:t>
            </a:r>
            <a:r>
              <a:rPr lang="en-US" altLang="zh-CN" smtClean="0"/>
              <a:t>300</a:t>
            </a:r>
            <a:r>
              <a:rPr lang="zh-CN" altLang="en-US" smtClean="0"/>
              <a:t>台主机需要使用，根据要求划分子网。</a:t>
            </a:r>
          </a:p>
        </p:txBody>
      </p:sp>
    </p:spTree>
  </p:cSld>
  <p:clrMapOvr>
    <a:masterClrMapping/>
  </p:clrMapOvr>
  <p:transition spd="med">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标题 1"/>
          <p:cNvSpPr>
            <a:spLocks noGrp="1"/>
          </p:cNvSpPr>
          <p:nvPr>
            <p:ph type="title"/>
          </p:nvPr>
        </p:nvSpPr>
        <p:spPr/>
        <p:txBody>
          <a:bodyPr/>
          <a:lstStyle/>
          <a:p>
            <a:pPr eaLnBrk="1" hangingPunct="1"/>
            <a:r>
              <a:rPr lang="en-US" altLang="zh-CN" smtClean="0"/>
              <a:t>1.2.2 </a:t>
            </a:r>
            <a:r>
              <a:rPr lang="zh-CN" altLang="en-US" smtClean="0"/>
              <a:t>相关知识</a:t>
            </a:r>
          </a:p>
        </p:txBody>
      </p:sp>
      <p:sp>
        <p:nvSpPr>
          <p:cNvPr id="36866" name="内容占位符 2"/>
          <p:cNvSpPr>
            <a:spLocks noGrp="1"/>
          </p:cNvSpPr>
          <p:nvPr>
            <p:ph idx="1"/>
          </p:nvPr>
        </p:nvSpPr>
        <p:spPr>
          <a:xfrm>
            <a:off x="665163" y="1847850"/>
            <a:ext cx="7886700" cy="4351338"/>
          </a:xfrm>
        </p:spPr>
        <p:txBody>
          <a:bodyPr/>
          <a:lstStyle/>
          <a:p>
            <a:pPr marL="0" indent="0" eaLnBrk="1" hangingPunct="1">
              <a:buFont typeface="Arial" charset="0"/>
              <a:buNone/>
            </a:pPr>
            <a:r>
              <a:rPr lang="zh-CN" altLang="en-US" smtClean="0"/>
              <a:t>三层网络结构是采用层次化架构的三层网络。</a:t>
            </a:r>
          </a:p>
          <a:p>
            <a:pPr marL="0" indent="0" eaLnBrk="1" hangingPunct="1">
              <a:buFont typeface="Arial" charset="0"/>
              <a:buNone/>
            </a:pPr>
            <a:r>
              <a:rPr lang="zh-CN" altLang="en-US" smtClean="0"/>
              <a:t>三层网络架构采用层次化模型设计，即将复杂的网络设计分成几个层次，每个层次着重于某些特定的功能，这样就能够使一个复杂的大问题变成许多简单的小问题。三层网络架构设计的网络有三个层次：核心层（网络的高速交换主干）、汇聚层（提供基于策略的连接）、接入层 （将工作站接入网络）。</a:t>
            </a:r>
          </a:p>
          <a:p>
            <a:pPr marL="0" indent="0" eaLnBrk="1" hangingPunct="1"/>
            <a:endParaRPr lang="zh-CN" altLang="en-US" smtClean="0"/>
          </a:p>
        </p:txBody>
      </p:sp>
    </p:spTree>
  </p:cSld>
  <p:clrMapOvr>
    <a:masterClrMapping/>
  </p:clrMapOvr>
  <p:transition spd="med">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标题 1"/>
          <p:cNvSpPr>
            <a:spLocks noGrp="1"/>
          </p:cNvSpPr>
          <p:nvPr>
            <p:ph type="title"/>
          </p:nvPr>
        </p:nvSpPr>
        <p:spPr/>
        <p:txBody>
          <a:bodyPr/>
          <a:lstStyle/>
          <a:p>
            <a:pPr eaLnBrk="1" hangingPunct="1"/>
            <a:r>
              <a:rPr lang="en-US" altLang="zh-CN" smtClean="0"/>
              <a:t>1.2.2.1</a:t>
            </a:r>
            <a:r>
              <a:rPr lang="zh-CN" altLang="en-US" smtClean="0"/>
              <a:t>三层网络结构</a:t>
            </a:r>
          </a:p>
        </p:txBody>
      </p:sp>
      <p:sp>
        <p:nvSpPr>
          <p:cNvPr id="37890" name="内容占位符 2"/>
          <p:cNvSpPr>
            <a:spLocks noGrp="1"/>
          </p:cNvSpPr>
          <p:nvPr>
            <p:ph idx="1"/>
          </p:nvPr>
        </p:nvSpPr>
        <p:spPr>
          <a:xfrm>
            <a:off x="665163" y="1847850"/>
            <a:ext cx="7886700" cy="4351338"/>
          </a:xfrm>
        </p:spPr>
        <p:txBody>
          <a:bodyPr/>
          <a:lstStyle/>
          <a:p>
            <a:pPr marL="0" indent="0" algn="just" eaLnBrk="1" hangingPunct="1">
              <a:buFont typeface="Arial" charset="0"/>
              <a:buNone/>
            </a:pPr>
            <a:r>
              <a:rPr lang="en-US" altLang="zh-CN" smtClean="0"/>
              <a:t>1. </a:t>
            </a:r>
            <a:r>
              <a:rPr lang="zh-CN" altLang="en-US" smtClean="0"/>
              <a:t>核心层：核心层是网络的高速交换主干，对整个网络的连通起到至关重要的作用。核心层应该具有如下几个特性：可靠性、高效性、冗余性、容错性、可管理性、适应性、低延时性等。在核心层中，应该采用高带宽的千兆以上交换机。因为核心层是网络的枢纽中心，重要性突出。核心层设备采用双机冗余热备份是非常必要的，也可以使用负载均衡功能，来改善网络性能。</a:t>
            </a:r>
          </a:p>
          <a:p>
            <a:pPr marL="0" indent="0" algn="just" eaLnBrk="1" hangingPunct="1">
              <a:buFont typeface="Arial" charset="0"/>
              <a:buNone/>
            </a:pPr>
            <a:endParaRPr lang="zh-CN" altLang="en-US" smtClean="0"/>
          </a:p>
        </p:txBody>
      </p:sp>
    </p:spTree>
  </p:cSld>
  <p:clrMapOvr>
    <a:masterClrMapping/>
  </p:clrMapOvr>
  <p:transition spd="med">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标题 1"/>
          <p:cNvSpPr>
            <a:spLocks noGrp="1"/>
          </p:cNvSpPr>
          <p:nvPr>
            <p:ph type="title" idx="4294967295"/>
          </p:nvPr>
        </p:nvSpPr>
        <p:spPr/>
        <p:txBody>
          <a:bodyPr/>
          <a:lstStyle/>
          <a:p>
            <a:pPr eaLnBrk="1" hangingPunct="1"/>
            <a:r>
              <a:rPr lang="en-US" altLang="zh-CN" smtClean="0"/>
              <a:t>1.2.2.1</a:t>
            </a:r>
            <a:r>
              <a:rPr lang="zh-CN" altLang="en-US" smtClean="0"/>
              <a:t>三层网络结构</a:t>
            </a:r>
          </a:p>
        </p:txBody>
      </p:sp>
      <p:sp>
        <p:nvSpPr>
          <p:cNvPr id="38914" name="内容占位符 2"/>
          <p:cNvSpPr>
            <a:spLocks noGrp="1"/>
          </p:cNvSpPr>
          <p:nvPr>
            <p:ph idx="4294967295"/>
          </p:nvPr>
        </p:nvSpPr>
        <p:spPr>
          <a:xfrm>
            <a:off x="665163" y="1847850"/>
            <a:ext cx="7886700" cy="4351338"/>
          </a:xfrm>
        </p:spPr>
        <p:txBody>
          <a:bodyPr/>
          <a:lstStyle/>
          <a:p>
            <a:pPr marL="0" indent="0" algn="just" eaLnBrk="1" hangingPunct="1">
              <a:buFont typeface="Arial" charset="0"/>
              <a:buNone/>
            </a:pPr>
            <a:r>
              <a:rPr lang="en-US" altLang="zh-CN" smtClean="0"/>
              <a:t>1. </a:t>
            </a:r>
            <a:r>
              <a:rPr lang="zh-CN" altLang="en-US" smtClean="0"/>
              <a:t>核心层：核心层是网络的高速交换主干，对整个网络的连通起到至关重要的作用。核心层应该具有如下几个特性：可靠性、高效性、冗余性、容错性、可管理性、适应性、低延时性等。在核心层中，应该采用高带宽的千兆以上交换机。因为核心层是网络的枢纽中心，重要性突出。核心层设备采用双机冗余热备份是非常必要的，也可以使用负载均衡功能，来改善网络性能。</a:t>
            </a:r>
          </a:p>
        </p:txBody>
      </p:sp>
    </p:spTree>
  </p:cSld>
  <p:clrMapOvr>
    <a:masterClrMapping/>
  </p:clrMapOvr>
  <p:transition spd="med">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标题 1"/>
          <p:cNvSpPr>
            <a:spLocks noGrp="1"/>
          </p:cNvSpPr>
          <p:nvPr>
            <p:ph type="title" idx="4294967295"/>
          </p:nvPr>
        </p:nvSpPr>
        <p:spPr/>
        <p:txBody>
          <a:bodyPr/>
          <a:lstStyle/>
          <a:p>
            <a:pPr eaLnBrk="1" hangingPunct="1"/>
            <a:r>
              <a:rPr lang="en-US" altLang="zh-CN" smtClean="0"/>
              <a:t>1.2.2.1</a:t>
            </a:r>
            <a:r>
              <a:rPr lang="zh-CN" altLang="en-US" smtClean="0"/>
              <a:t>三层网络结构</a:t>
            </a:r>
          </a:p>
        </p:txBody>
      </p:sp>
      <p:sp>
        <p:nvSpPr>
          <p:cNvPr id="3" name="内容占位符 2"/>
          <p:cNvSpPr>
            <a:spLocks noGrp="1"/>
          </p:cNvSpPr>
          <p:nvPr>
            <p:ph idx="4294967295"/>
          </p:nvPr>
        </p:nvSpPr>
        <p:spPr>
          <a:xfrm>
            <a:off x="665163" y="1992313"/>
            <a:ext cx="7886700" cy="4206875"/>
          </a:xfrm>
        </p:spPr>
        <p:txBody>
          <a:bodyPr>
            <a:normAutofit lnSpcReduction="10000"/>
          </a:bodyPr>
          <a:lstStyle/>
          <a:p>
            <a:pPr marL="0" indent="0" algn="just" eaLnBrk="1" hangingPunct="1">
              <a:buFont typeface="Arial" panose="020B0604020202020204" pitchFamily="34" charset="0"/>
              <a:buNone/>
              <a:defRPr/>
            </a:pPr>
            <a:r>
              <a:rPr lang="en-US" altLang="zh-CN" dirty="0" smtClean="0"/>
              <a:t>2. </a:t>
            </a:r>
            <a:r>
              <a:rPr lang="zh-CN" altLang="en-US" dirty="0" smtClean="0"/>
              <a:t>汇聚层：汇聚层是网络接入层和核心层的“中介”，就是在工作站接入核心层前先做汇聚，以减轻核心层设备的负荷。汇聚层具有实施策略、安全、工作组接入、虚拟局域网（</a:t>
            </a:r>
            <a:r>
              <a:rPr lang="en-US" altLang="zh-CN" dirty="0" smtClean="0"/>
              <a:t>VLAN</a:t>
            </a:r>
            <a:r>
              <a:rPr lang="zh-CN" altLang="en-US" dirty="0" smtClean="0"/>
              <a:t>）之间的路由、源地址或目的地址过滤等多种功能。在汇聚层中，应该选用支持三层交换技术和</a:t>
            </a:r>
            <a:r>
              <a:rPr lang="en-US" altLang="zh-CN" dirty="0" smtClean="0"/>
              <a:t>VLAN</a:t>
            </a:r>
            <a:r>
              <a:rPr lang="zh-CN" altLang="en-US" dirty="0" smtClean="0"/>
              <a:t>的交换机，以达到网络隔离和分段的目的。</a:t>
            </a:r>
          </a:p>
          <a:p>
            <a:pPr marL="0" indent="0" algn="just" eaLnBrk="1" hangingPunct="1">
              <a:buFont typeface="Arial" panose="020B0604020202020204" pitchFamily="34" charset="0"/>
              <a:buNone/>
              <a:defRPr/>
            </a:pPr>
            <a:r>
              <a:rPr lang="en-US" altLang="zh-CN" dirty="0" smtClean="0"/>
              <a:t>3. </a:t>
            </a:r>
            <a:r>
              <a:rPr lang="zh-CN" altLang="en-US" dirty="0" smtClean="0"/>
              <a:t>接入层：接入层向本地网段提供工作站接入。在接入层中，减少同一网段的工作站数量，能够向工作组提供高速带宽。接入层可以选择不支持</a:t>
            </a:r>
            <a:r>
              <a:rPr lang="en-US" altLang="zh-CN" dirty="0" smtClean="0"/>
              <a:t>VLAN</a:t>
            </a:r>
            <a:r>
              <a:rPr lang="zh-CN" altLang="en-US" dirty="0" smtClean="0"/>
              <a:t>和三层交换技术的普通交换机。</a:t>
            </a:r>
          </a:p>
          <a:p>
            <a:pPr marL="0" indent="0" algn="just" eaLnBrk="1" hangingPunct="1">
              <a:buFont typeface="Arial" panose="020B0604020202020204" pitchFamily="34" charset="0"/>
              <a:buNone/>
              <a:defRPr/>
            </a:pPr>
            <a:endParaRPr lang="zh-CN" altLang="en-US" dirty="0" smtClean="0"/>
          </a:p>
        </p:txBody>
      </p:sp>
    </p:spTree>
  </p:cSld>
  <p:clrMapOvr>
    <a:masterClrMapping/>
  </p:clrMapOvr>
  <p:transition spd="med">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2"/>
          <p:cNvSpPr>
            <a:spLocks noGrp="1"/>
          </p:cNvSpPr>
          <p:nvPr>
            <p:ph type="title"/>
          </p:nvPr>
        </p:nvSpPr>
        <p:spPr/>
        <p:txBody>
          <a:bodyPr/>
          <a:lstStyle/>
          <a:p>
            <a:pPr eaLnBrk="1" hangingPunct="1"/>
            <a:r>
              <a:rPr lang="en-US" altLang="zh-CN" smtClean="0"/>
              <a:t>1.2.2.2 IP</a:t>
            </a:r>
            <a:r>
              <a:rPr lang="zh-CN" altLang="en-US" smtClean="0"/>
              <a:t>地址</a:t>
            </a:r>
          </a:p>
        </p:txBody>
      </p:sp>
      <p:sp>
        <p:nvSpPr>
          <p:cNvPr id="40962" name="Rectangle 3"/>
          <p:cNvSpPr>
            <a:spLocks noGrp="1"/>
          </p:cNvSpPr>
          <p:nvPr>
            <p:ph type="body" idx="1"/>
          </p:nvPr>
        </p:nvSpPr>
        <p:spPr>
          <a:xfrm>
            <a:off x="396875" y="1955800"/>
            <a:ext cx="7886700" cy="4351338"/>
          </a:xfrm>
        </p:spPr>
        <p:txBody>
          <a:bodyPr/>
          <a:lstStyle/>
          <a:p>
            <a:pPr marL="533400" indent="-533400" eaLnBrk="1" hangingPunct="1">
              <a:buFont typeface="Arial" charset="0"/>
              <a:buAutoNum type="arabicPeriod"/>
            </a:pPr>
            <a:r>
              <a:rPr lang="zh-CN" altLang="en-US" smtClean="0"/>
              <a:t>二进制与十进制之间的转换</a:t>
            </a:r>
          </a:p>
          <a:p>
            <a:pPr marL="533400" indent="-533400" eaLnBrk="1" hangingPunct="1">
              <a:buFont typeface="Arial" charset="0"/>
              <a:buNone/>
            </a:pPr>
            <a:r>
              <a:rPr lang="zh-CN" altLang="en-US" smtClean="0"/>
              <a:t>一个十进制数一般可以分为整数和小数两个部</a:t>
            </a:r>
          </a:p>
          <a:p>
            <a:pPr marL="533400" indent="-533400" eaLnBrk="1" hangingPunct="1">
              <a:buFont typeface="Arial" charset="0"/>
              <a:buNone/>
            </a:pPr>
            <a:r>
              <a:rPr lang="zh-CN" altLang="en-US" smtClean="0"/>
              <a:t>分。在将十进制转换为二进制数时，通常把整数</a:t>
            </a:r>
          </a:p>
          <a:p>
            <a:pPr marL="533400" indent="-533400" eaLnBrk="1" hangingPunct="1">
              <a:buFont typeface="Arial" charset="0"/>
              <a:buNone/>
            </a:pPr>
            <a:r>
              <a:rPr lang="zh-CN" altLang="en-US" smtClean="0"/>
              <a:t>部分和小数部分分别进行转换，然后再组合起</a:t>
            </a:r>
          </a:p>
          <a:p>
            <a:pPr marL="533400" indent="-533400" eaLnBrk="1" hangingPunct="1">
              <a:buFont typeface="Arial" charset="0"/>
              <a:buNone/>
            </a:pPr>
            <a:r>
              <a:rPr lang="zh-CN" altLang="en-US" smtClean="0"/>
              <a:t>来。</a:t>
            </a:r>
          </a:p>
          <a:p>
            <a:pPr marL="533400" indent="-533400" eaLnBrk="1" hangingPunct="1">
              <a:buFont typeface="Arial" charset="0"/>
              <a:buNone/>
            </a:pPr>
            <a:endParaRPr lang="zh-CN" altLang="en-US" smtClean="0"/>
          </a:p>
        </p:txBody>
      </p:sp>
    </p:spTree>
  </p:cSld>
  <p:clrMapOvr>
    <a:masterClrMapping/>
  </p:clrMapOvr>
  <p:transition spd="med">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标题 3"/>
          <p:cNvSpPr>
            <a:spLocks noGrp="1"/>
          </p:cNvSpPr>
          <p:nvPr>
            <p:ph type="ctrTitle"/>
          </p:nvPr>
        </p:nvSpPr>
        <p:spPr>
          <a:xfrm>
            <a:off x="685800" y="1122363"/>
            <a:ext cx="7915275" cy="2387600"/>
          </a:xfrm>
        </p:spPr>
        <p:txBody>
          <a:bodyPr/>
          <a:lstStyle/>
          <a:p>
            <a:pPr eaLnBrk="1" hangingPunct="1"/>
            <a:r>
              <a:rPr lang="zh-CN" altLang="en-US" smtClean="0"/>
              <a:t>项目一  网络概述</a:t>
            </a:r>
          </a:p>
        </p:txBody>
      </p:sp>
      <p:sp>
        <p:nvSpPr>
          <p:cNvPr id="14338" name="副标题 4"/>
          <p:cNvSpPr>
            <a:spLocks noGrp="1"/>
          </p:cNvSpPr>
          <p:nvPr>
            <p:ph type="subTitle" idx="1"/>
          </p:nvPr>
        </p:nvSpPr>
        <p:spPr/>
        <p:txBody>
          <a:bodyPr/>
          <a:lstStyle/>
          <a:p>
            <a:pPr eaLnBrk="1" hangingPunct="1"/>
            <a:endParaRPr lang="zh-CN" altLang="en-US" smtClean="0"/>
          </a:p>
        </p:txBody>
      </p:sp>
    </p:spTree>
  </p:cSld>
  <p:clrMapOvr>
    <a:masterClrMapping/>
  </p:clrMapOvr>
  <p:transition spd="med">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标题 1"/>
          <p:cNvSpPr>
            <a:spLocks noGrp="1"/>
          </p:cNvSpPr>
          <p:nvPr>
            <p:ph type="title"/>
          </p:nvPr>
        </p:nvSpPr>
        <p:spPr/>
        <p:txBody>
          <a:bodyPr/>
          <a:lstStyle/>
          <a:p>
            <a:pPr eaLnBrk="1" hangingPunct="1"/>
            <a:r>
              <a:rPr lang="en-US" altLang="zh-CN" smtClean="0"/>
              <a:t>1.2.2.2 IP</a:t>
            </a:r>
            <a:r>
              <a:rPr lang="zh-CN" altLang="en-US" smtClean="0"/>
              <a:t>地址</a:t>
            </a:r>
          </a:p>
        </p:txBody>
      </p:sp>
      <p:sp>
        <p:nvSpPr>
          <p:cNvPr id="41986" name="内容占位符 2"/>
          <p:cNvSpPr>
            <a:spLocks noGrp="1"/>
          </p:cNvSpPr>
          <p:nvPr>
            <p:ph idx="1"/>
          </p:nvPr>
        </p:nvSpPr>
        <p:spPr>
          <a:xfrm>
            <a:off x="665163" y="1847850"/>
            <a:ext cx="7886700" cy="4351338"/>
          </a:xfrm>
        </p:spPr>
        <p:txBody>
          <a:bodyPr/>
          <a:lstStyle/>
          <a:p>
            <a:pPr marL="0" indent="457200" eaLnBrk="1" hangingPunct="1">
              <a:buFont typeface="Arial" charset="0"/>
              <a:buNone/>
            </a:pPr>
            <a:r>
              <a:rPr lang="en-US" altLang="zh-CN" smtClean="0"/>
              <a:t>2. IP</a:t>
            </a:r>
            <a:r>
              <a:rPr lang="zh-CN" altLang="en-US" smtClean="0"/>
              <a:t>地址的构成</a:t>
            </a:r>
            <a:endParaRPr lang="en-US" altLang="zh-CN" smtClean="0"/>
          </a:p>
          <a:p>
            <a:pPr marL="0" indent="457200" eaLnBrk="1" hangingPunct="1">
              <a:buFont typeface="Arial" charset="0"/>
              <a:buNone/>
            </a:pPr>
            <a:r>
              <a:rPr lang="en-US" altLang="zh-CN" smtClean="0"/>
              <a:t>Internet</a:t>
            </a:r>
            <a:r>
              <a:rPr lang="zh-CN" altLang="en-US" smtClean="0"/>
              <a:t>上的每台主机（</a:t>
            </a:r>
            <a:r>
              <a:rPr lang="en-US" altLang="zh-CN" smtClean="0"/>
              <a:t>Host</a:t>
            </a:r>
            <a:r>
              <a:rPr lang="zh-CN" altLang="en-US" smtClean="0"/>
              <a:t>）都有一个唯一的</a:t>
            </a:r>
            <a:r>
              <a:rPr lang="en-US" altLang="zh-CN" smtClean="0"/>
              <a:t>IP</a:t>
            </a:r>
            <a:r>
              <a:rPr lang="zh-CN" altLang="en-US" smtClean="0"/>
              <a:t>地址。</a:t>
            </a:r>
            <a:r>
              <a:rPr lang="en-US" altLang="zh-CN" smtClean="0"/>
              <a:t>IP</a:t>
            </a:r>
            <a:r>
              <a:rPr lang="zh-CN" altLang="en-US" smtClean="0"/>
              <a:t>协议就是使用这个地址在主机之间传递信息，这是</a:t>
            </a:r>
            <a:r>
              <a:rPr lang="en-US" altLang="zh-CN" smtClean="0"/>
              <a:t>Internet </a:t>
            </a:r>
            <a:r>
              <a:rPr lang="zh-CN" altLang="en-US" smtClean="0"/>
              <a:t>能够运行的基础。</a:t>
            </a:r>
            <a:r>
              <a:rPr lang="en-US" altLang="zh-CN" smtClean="0"/>
              <a:t>IP</a:t>
            </a:r>
            <a:r>
              <a:rPr lang="zh-CN" altLang="en-US" smtClean="0"/>
              <a:t>地址的长度为</a:t>
            </a:r>
            <a:r>
              <a:rPr lang="en-US" altLang="zh-CN" smtClean="0"/>
              <a:t>32</a:t>
            </a:r>
            <a:r>
              <a:rPr lang="zh-CN" altLang="en-US" smtClean="0"/>
              <a:t>位</a:t>
            </a:r>
            <a:r>
              <a:rPr lang="en-US" altLang="zh-CN" smtClean="0"/>
              <a:t>(</a:t>
            </a:r>
            <a:r>
              <a:rPr lang="zh-CN" altLang="en-US" smtClean="0"/>
              <a:t>共有</a:t>
            </a:r>
            <a:r>
              <a:rPr lang="en-US" altLang="zh-CN" smtClean="0"/>
              <a:t>2^32</a:t>
            </a:r>
            <a:r>
              <a:rPr lang="zh-CN" altLang="en-US" smtClean="0"/>
              <a:t>个</a:t>
            </a:r>
            <a:r>
              <a:rPr lang="en-US" altLang="zh-CN" smtClean="0"/>
              <a:t>IP</a:t>
            </a:r>
            <a:r>
              <a:rPr lang="zh-CN" altLang="en-US" smtClean="0"/>
              <a:t>地址</a:t>
            </a:r>
            <a:r>
              <a:rPr lang="en-US" altLang="zh-CN" smtClean="0"/>
              <a:t>)</a:t>
            </a:r>
            <a:r>
              <a:rPr lang="zh-CN" altLang="en-US" smtClean="0"/>
              <a:t>，分为</a:t>
            </a:r>
            <a:r>
              <a:rPr lang="en-US" altLang="zh-CN" smtClean="0"/>
              <a:t>4</a:t>
            </a:r>
            <a:r>
              <a:rPr lang="zh-CN" altLang="en-US" smtClean="0"/>
              <a:t>段，每段</a:t>
            </a:r>
            <a:r>
              <a:rPr lang="en-US" altLang="zh-CN" smtClean="0"/>
              <a:t>8</a:t>
            </a:r>
            <a:r>
              <a:rPr lang="zh-CN" altLang="en-US" smtClean="0"/>
              <a:t>位，用十进制数字表示，每段数字范围为</a:t>
            </a:r>
            <a:r>
              <a:rPr lang="en-US" altLang="zh-CN" smtClean="0"/>
              <a:t>0</a:t>
            </a:r>
            <a:r>
              <a:rPr lang="zh-CN" altLang="en-US" smtClean="0"/>
              <a:t>～</a:t>
            </a:r>
            <a:r>
              <a:rPr lang="en-US" altLang="zh-CN" smtClean="0"/>
              <a:t>255</a:t>
            </a:r>
            <a:r>
              <a:rPr lang="zh-CN" altLang="en-US" smtClean="0"/>
              <a:t>，段与段之间用句点隔开。</a:t>
            </a:r>
          </a:p>
          <a:p>
            <a:pPr marL="0" indent="457200" eaLnBrk="1" hangingPunct="1">
              <a:buFont typeface="Arial" charset="0"/>
              <a:buNone/>
            </a:pPr>
            <a:endParaRPr lang="zh-CN" altLang="en-US" smtClean="0"/>
          </a:p>
        </p:txBody>
      </p:sp>
    </p:spTree>
  </p:cSld>
  <p:clrMapOvr>
    <a:masterClrMapping/>
  </p:clrMapOvr>
  <p:transition spd="med">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2"/>
          <p:cNvSpPr>
            <a:spLocks noGrp="1"/>
          </p:cNvSpPr>
          <p:nvPr>
            <p:ph type="title"/>
          </p:nvPr>
        </p:nvSpPr>
        <p:spPr/>
        <p:txBody>
          <a:bodyPr/>
          <a:lstStyle/>
          <a:p>
            <a:pPr eaLnBrk="1" hangingPunct="1"/>
            <a:r>
              <a:rPr lang="en-US" altLang="zh-CN" smtClean="0"/>
              <a:t>1.2.2.2 IP</a:t>
            </a:r>
            <a:r>
              <a:rPr lang="zh-CN" altLang="en-US" smtClean="0"/>
              <a:t>地址</a:t>
            </a:r>
          </a:p>
        </p:txBody>
      </p:sp>
      <p:sp>
        <p:nvSpPr>
          <p:cNvPr id="43010" name="Rectangle 3"/>
          <p:cNvSpPr>
            <a:spLocks noGrp="1"/>
          </p:cNvSpPr>
          <p:nvPr>
            <p:ph type="body" idx="1"/>
          </p:nvPr>
        </p:nvSpPr>
        <p:spPr>
          <a:xfrm>
            <a:off x="396875" y="1995488"/>
            <a:ext cx="7886700" cy="4351337"/>
          </a:xfrm>
        </p:spPr>
        <p:txBody>
          <a:bodyPr/>
          <a:lstStyle/>
          <a:p>
            <a:pPr eaLnBrk="1" hangingPunct="1">
              <a:lnSpc>
                <a:spcPct val="80000"/>
              </a:lnSpc>
              <a:buFont typeface="Arial" charset="0"/>
              <a:buNone/>
            </a:pPr>
            <a:r>
              <a:rPr lang="en-US" altLang="zh-CN" smtClean="0"/>
              <a:t>3. IP</a:t>
            </a:r>
            <a:r>
              <a:rPr lang="zh-CN" altLang="en-US" smtClean="0"/>
              <a:t>地址的分配</a:t>
            </a:r>
          </a:p>
          <a:p>
            <a:pPr eaLnBrk="1" hangingPunct="1">
              <a:lnSpc>
                <a:spcPct val="80000"/>
              </a:lnSpc>
              <a:buFont typeface="Arial" charset="0"/>
              <a:buNone/>
            </a:pPr>
            <a:r>
              <a:rPr lang="en-US" altLang="zh-CN" sz="2400" smtClean="0"/>
              <a:t>TCP/IP</a:t>
            </a:r>
            <a:r>
              <a:rPr lang="zh-CN" altLang="en-US" sz="2400" smtClean="0"/>
              <a:t>协议需要针对不同的网络进行不同的设态主机配置协议（</a:t>
            </a:r>
            <a:r>
              <a:rPr lang="en-US" altLang="zh-CN" sz="2400" smtClean="0"/>
              <a:t>DHCP</a:t>
            </a:r>
            <a:r>
              <a:rPr lang="zh-CN" altLang="en-US" sz="2400" smtClean="0"/>
              <a:t>），给客户端自动分配一个</a:t>
            </a:r>
            <a:r>
              <a:rPr lang="en-US" altLang="zh-CN" sz="2400" smtClean="0"/>
              <a:t>IP</a:t>
            </a:r>
            <a:r>
              <a:rPr lang="zh-CN" altLang="en-US" sz="2400" smtClean="0"/>
              <a:t>地址，避免了出错，也简化了</a:t>
            </a:r>
            <a:r>
              <a:rPr lang="en-US" altLang="zh-CN" sz="2400" smtClean="0"/>
              <a:t>TCP/IP</a:t>
            </a:r>
            <a:r>
              <a:rPr lang="zh-CN" altLang="en-US" sz="2400" smtClean="0"/>
              <a:t>协议的设置。</a:t>
            </a:r>
          </a:p>
          <a:p>
            <a:pPr eaLnBrk="1" hangingPunct="1">
              <a:lnSpc>
                <a:spcPct val="80000"/>
              </a:lnSpc>
              <a:buFont typeface="Arial" charset="0"/>
              <a:buNone/>
            </a:pPr>
            <a:r>
              <a:rPr lang="zh-CN" altLang="en-US" sz="2400" smtClean="0"/>
              <a:t>互联网怎么分配</a:t>
            </a:r>
            <a:r>
              <a:rPr lang="en-US" altLang="zh-CN" sz="2400" smtClean="0"/>
              <a:t>IP</a:t>
            </a:r>
            <a:r>
              <a:rPr lang="zh-CN" altLang="en-US" sz="2400" smtClean="0"/>
              <a:t>地址呢？互联网上的</a:t>
            </a:r>
            <a:r>
              <a:rPr lang="en-US" altLang="zh-CN" sz="2400" smtClean="0"/>
              <a:t>IP</a:t>
            </a:r>
            <a:r>
              <a:rPr lang="zh-CN" altLang="en-US" sz="2400" smtClean="0"/>
              <a:t>地址统一由一个叫“</a:t>
            </a:r>
            <a:r>
              <a:rPr lang="en-US" altLang="zh-CN" sz="2400" smtClean="0"/>
              <a:t>ICANN”</a:t>
            </a:r>
            <a:r>
              <a:rPr lang="zh-CN" altLang="en-US" sz="2400" smtClean="0"/>
              <a:t>（</a:t>
            </a:r>
            <a:r>
              <a:rPr lang="en-US" altLang="zh-CN" sz="2400" smtClean="0"/>
              <a:t>Internet Corporation for Assigned Names and Numbers</a:t>
            </a:r>
            <a:r>
              <a:rPr lang="zh-CN" altLang="en-US" sz="2400" smtClean="0"/>
              <a:t>，互联网赋名和编号公司）的组织来管理。</a:t>
            </a:r>
          </a:p>
        </p:txBody>
      </p:sp>
    </p:spTree>
  </p:cSld>
  <p:clrMapOvr>
    <a:masterClrMapping/>
  </p:clrMapOvr>
  <p:transition spd="med">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2"/>
          <p:cNvSpPr>
            <a:spLocks noGrp="1"/>
          </p:cNvSpPr>
          <p:nvPr>
            <p:ph type="title"/>
          </p:nvPr>
        </p:nvSpPr>
        <p:spPr/>
        <p:txBody>
          <a:bodyPr/>
          <a:lstStyle/>
          <a:p>
            <a:pPr eaLnBrk="1" hangingPunct="1"/>
            <a:r>
              <a:rPr lang="en-US" altLang="zh-CN" smtClean="0"/>
              <a:t>1.2.2.2 IP</a:t>
            </a:r>
            <a:r>
              <a:rPr lang="zh-CN" altLang="en-US" smtClean="0"/>
              <a:t>地址</a:t>
            </a:r>
          </a:p>
        </p:txBody>
      </p:sp>
      <p:sp>
        <p:nvSpPr>
          <p:cNvPr id="44034" name="Rectangle 3"/>
          <p:cNvSpPr>
            <a:spLocks noGrp="1"/>
          </p:cNvSpPr>
          <p:nvPr>
            <p:ph type="body" idx="1"/>
          </p:nvPr>
        </p:nvSpPr>
        <p:spPr>
          <a:xfrm>
            <a:off x="406400" y="2014538"/>
            <a:ext cx="7886700" cy="4351337"/>
          </a:xfrm>
        </p:spPr>
        <p:txBody>
          <a:bodyPr/>
          <a:lstStyle/>
          <a:p>
            <a:pPr eaLnBrk="1" hangingPunct="1">
              <a:buFont typeface="Arial" charset="0"/>
              <a:buNone/>
            </a:pPr>
            <a:r>
              <a:rPr lang="en-US" altLang="zh-CN" smtClean="0"/>
              <a:t>4. IP</a:t>
            </a:r>
            <a:r>
              <a:rPr lang="zh-CN" altLang="en-US" smtClean="0"/>
              <a:t>地址分类</a:t>
            </a:r>
            <a:endParaRPr lang="en-US" altLang="zh-CN" smtClean="0"/>
          </a:p>
          <a:p>
            <a:pPr eaLnBrk="1" hangingPunct="1">
              <a:buFont typeface="Arial" charset="0"/>
              <a:buNone/>
            </a:pPr>
            <a:r>
              <a:rPr lang="zh-CN" altLang="en-US" smtClean="0"/>
              <a:t>最初设计互联网络时，为了便于寻址以及层次化</a:t>
            </a:r>
          </a:p>
          <a:p>
            <a:pPr eaLnBrk="1" hangingPunct="1">
              <a:buFont typeface="Arial" charset="0"/>
              <a:buNone/>
            </a:pPr>
            <a:r>
              <a:rPr lang="zh-CN" altLang="en-US" smtClean="0"/>
              <a:t>构造网络，每个</a:t>
            </a:r>
            <a:r>
              <a:rPr lang="en-US" altLang="zh-CN" smtClean="0"/>
              <a:t>IP</a:t>
            </a:r>
            <a:r>
              <a:rPr lang="zh-CN" altLang="en-US" smtClean="0"/>
              <a:t>地址包括两个标识码（</a:t>
            </a:r>
            <a:r>
              <a:rPr lang="en-US" altLang="zh-CN" smtClean="0"/>
              <a:t>ID</a:t>
            </a:r>
            <a:r>
              <a:rPr lang="zh-CN" altLang="en-US" smtClean="0"/>
              <a:t>），即</a:t>
            </a:r>
          </a:p>
          <a:p>
            <a:pPr eaLnBrk="1" hangingPunct="1">
              <a:buFont typeface="Arial" charset="0"/>
              <a:buNone/>
            </a:pPr>
            <a:r>
              <a:rPr lang="zh-CN" altLang="en-US" smtClean="0"/>
              <a:t>网络</a:t>
            </a:r>
            <a:r>
              <a:rPr lang="en-US" altLang="zh-CN" smtClean="0"/>
              <a:t>ID</a:t>
            </a:r>
            <a:r>
              <a:rPr lang="zh-CN" altLang="en-US" smtClean="0"/>
              <a:t>和主机</a:t>
            </a:r>
            <a:r>
              <a:rPr lang="en-US" altLang="zh-CN" smtClean="0"/>
              <a:t>ID</a:t>
            </a:r>
            <a:r>
              <a:rPr lang="zh-CN" altLang="en-US" smtClean="0"/>
              <a:t>。同一个物理网络上的所有主机</a:t>
            </a:r>
          </a:p>
          <a:p>
            <a:pPr eaLnBrk="1" hangingPunct="1">
              <a:buFont typeface="Arial" charset="0"/>
              <a:buNone/>
            </a:pPr>
            <a:r>
              <a:rPr lang="zh-CN" altLang="en-US" smtClean="0"/>
              <a:t>都使用同一个网络</a:t>
            </a:r>
            <a:r>
              <a:rPr lang="en-US" altLang="zh-CN" smtClean="0"/>
              <a:t>ID</a:t>
            </a:r>
            <a:r>
              <a:rPr lang="zh-CN" altLang="en-US" smtClean="0"/>
              <a:t>，网络上的一个主机（包括</a:t>
            </a:r>
          </a:p>
          <a:p>
            <a:pPr eaLnBrk="1" hangingPunct="1">
              <a:buFont typeface="Arial" charset="0"/>
              <a:buNone/>
            </a:pPr>
            <a:r>
              <a:rPr lang="zh-CN" altLang="en-US" smtClean="0"/>
              <a:t>网络上工作站，服务器和路由器等）有一个主机</a:t>
            </a:r>
          </a:p>
          <a:p>
            <a:pPr eaLnBrk="1" hangingPunct="1">
              <a:buFont typeface="Arial" charset="0"/>
              <a:buNone/>
            </a:pPr>
            <a:r>
              <a:rPr lang="en-US" altLang="zh-CN" smtClean="0"/>
              <a:t>ID</a:t>
            </a:r>
            <a:r>
              <a:rPr lang="zh-CN" altLang="en-US" smtClean="0"/>
              <a:t>与其对应。</a:t>
            </a:r>
            <a:r>
              <a:rPr lang="en-US" altLang="zh-CN" smtClean="0"/>
              <a:t>Internet</a:t>
            </a:r>
            <a:r>
              <a:rPr lang="zh-CN" altLang="en-US" smtClean="0"/>
              <a:t>委员会定义了</a:t>
            </a:r>
            <a:r>
              <a:rPr lang="en-US" altLang="zh-CN" smtClean="0"/>
              <a:t>5</a:t>
            </a:r>
            <a:r>
              <a:rPr lang="zh-CN" altLang="en-US" smtClean="0"/>
              <a:t>种</a:t>
            </a:r>
            <a:r>
              <a:rPr lang="en-US" altLang="zh-CN" smtClean="0"/>
              <a:t>IP</a:t>
            </a:r>
            <a:r>
              <a:rPr lang="zh-CN" altLang="en-US" smtClean="0"/>
              <a:t>地址类型</a:t>
            </a:r>
          </a:p>
          <a:p>
            <a:pPr eaLnBrk="1" hangingPunct="1">
              <a:buFont typeface="Arial" charset="0"/>
              <a:buNone/>
            </a:pPr>
            <a:r>
              <a:rPr lang="zh-CN" altLang="en-US" smtClean="0"/>
              <a:t>以适合不同容量的网络，即</a:t>
            </a:r>
            <a:r>
              <a:rPr lang="en-US" altLang="zh-CN" smtClean="0"/>
              <a:t>A</a:t>
            </a:r>
            <a:r>
              <a:rPr lang="zh-CN" altLang="en-US" smtClean="0"/>
              <a:t>类</a:t>
            </a:r>
            <a:r>
              <a:rPr lang="en-US" altLang="zh-CN" smtClean="0"/>
              <a:t>~E</a:t>
            </a:r>
            <a:r>
              <a:rPr lang="zh-CN" altLang="en-US" smtClean="0"/>
              <a:t>类。 </a:t>
            </a:r>
          </a:p>
          <a:p>
            <a:pPr eaLnBrk="1" hangingPunct="1">
              <a:buFont typeface="Arial" charset="0"/>
              <a:buNone/>
            </a:pPr>
            <a:endParaRPr lang="zh-CN" altLang="en-US" smtClean="0"/>
          </a:p>
        </p:txBody>
      </p:sp>
    </p:spTree>
  </p:cSld>
  <p:clrMapOvr>
    <a:masterClrMapping/>
  </p:clrMapOvr>
  <p:transition spd="med">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2"/>
          <p:cNvSpPr>
            <a:spLocks noGrp="1"/>
          </p:cNvSpPr>
          <p:nvPr>
            <p:ph type="title"/>
          </p:nvPr>
        </p:nvSpPr>
        <p:spPr/>
        <p:txBody>
          <a:bodyPr/>
          <a:lstStyle/>
          <a:p>
            <a:pPr eaLnBrk="1" hangingPunct="1"/>
            <a:r>
              <a:rPr lang="en-US" altLang="zh-CN" smtClean="0"/>
              <a:t>1.2.2.2 IP</a:t>
            </a:r>
            <a:r>
              <a:rPr lang="zh-CN" altLang="en-US" smtClean="0"/>
              <a:t>地址</a:t>
            </a:r>
          </a:p>
        </p:txBody>
      </p:sp>
      <p:sp>
        <p:nvSpPr>
          <p:cNvPr id="45058" name="Rectangle 3"/>
          <p:cNvSpPr>
            <a:spLocks noGrp="1"/>
          </p:cNvSpPr>
          <p:nvPr>
            <p:ph type="body" idx="1"/>
          </p:nvPr>
        </p:nvSpPr>
        <p:spPr>
          <a:xfrm>
            <a:off x="406400" y="2014538"/>
            <a:ext cx="7886700" cy="4351337"/>
          </a:xfrm>
        </p:spPr>
        <p:txBody>
          <a:bodyPr/>
          <a:lstStyle/>
          <a:p>
            <a:pPr eaLnBrk="1" hangingPunct="1">
              <a:buFont typeface="Arial" charset="0"/>
              <a:buNone/>
            </a:pPr>
            <a:r>
              <a:rPr lang="en-US" altLang="zh-CN" smtClean="0"/>
              <a:t>5. IP</a:t>
            </a:r>
            <a:r>
              <a:rPr lang="zh-CN" altLang="en-US" smtClean="0"/>
              <a:t>地址管理</a:t>
            </a:r>
          </a:p>
          <a:p>
            <a:pPr eaLnBrk="1" hangingPunct="1">
              <a:buFont typeface="Arial" charset="0"/>
              <a:buNone/>
            </a:pPr>
            <a:r>
              <a:rPr lang="en-US" altLang="zh-CN" smtClean="0"/>
              <a:t>IP</a:t>
            </a:r>
            <a:r>
              <a:rPr lang="zh-CN" altLang="en-US" smtClean="0"/>
              <a:t>地址要唯一，否则会产生冲突。因此</a:t>
            </a:r>
            <a:r>
              <a:rPr lang="en-US" altLang="zh-CN" smtClean="0"/>
              <a:t>IP</a:t>
            </a:r>
            <a:r>
              <a:rPr lang="zh-CN" altLang="en-US" smtClean="0"/>
              <a:t>地址需要</a:t>
            </a:r>
          </a:p>
          <a:p>
            <a:pPr eaLnBrk="1" hangingPunct="1">
              <a:buFont typeface="Arial" charset="0"/>
              <a:buNone/>
            </a:pPr>
            <a:r>
              <a:rPr lang="zh-CN" altLang="en-US" smtClean="0"/>
              <a:t>有一个授权机构统一管理，管理</a:t>
            </a:r>
            <a:r>
              <a:rPr lang="en-US" altLang="zh-CN" smtClean="0"/>
              <a:t>IP</a:t>
            </a:r>
            <a:r>
              <a:rPr lang="zh-CN" altLang="en-US" smtClean="0"/>
              <a:t>地址的机构就</a:t>
            </a:r>
          </a:p>
          <a:p>
            <a:pPr eaLnBrk="1" hangingPunct="1">
              <a:buFont typeface="Arial" charset="0"/>
              <a:buNone/>
            </a:pPr>
            <a:r>
              <a:rPr lang="zh-CN" altLang="en-US" smtClean="0"/>
              <a:t>是</a:t>
            </a:r>
            <a:r>
              <a:rPr lang="en-US" altLang="zh-CN" smtClean="0"/>
              <a:t>InterNic</a:t>
            </a:r>
            <a:r>
              <a:rPr lang="zh-CN" altLang="en-US" smtClean="0"/>
              <a:t>，他负载管理和分配</a:t>
            </a:r>
            <a:r>
              <a:rPr lang="en-US" altLang="zh-CN" smtClean="0"/>
              <a:t>IP</a:t>
            </a:r>
            <a:r>
              <a:rPr lang="zh-CN" altLang="en-US" smtClean="0"/>
              <a:t>地址。如果某台</a:t>
            </a:r>
          </a:p>
          <a:p>
            <a:pPr eaLnBrk="1" hangingPunct="1">
              <a:buFont typeface="Arial" charset="0"/>
              <a:buNone/>
            </a:pPr>
            <a:r>
              <a:rPr lang="zh-CN" altLang="en-US" smtClean="0"/>
              <a:t>机器要联入因特网就要向它申请</a:t>
            </a:r>
            <a:r>
              <a:rPr lang="en-US" altLang="zh-CN" smtClean="0"/>
              <a:t>IP</a:t>
            </a:r>
            <a:r>
              <a:rPr lang="zh-CN" altLang="en-US" smtClean="0"/>
              <a:t>地址，这些地</a:t>
            </a:r>
          </a:p>
          <a:p>
            <a:pPr eaLnBrk="1" hangingPunct="1">
              <a:buFont typeface="Arial" charset="0"/>
              <a:buNone/>
            </a:pPr>
            <a:r>
              <a:rPr lang="zh-CN" altLang="en-US" smtClean="0"/>
              <a:t>址也成为注册地址，一旦在</a:t>
            </a:r>
            <a:r>
              <a:rPr lang="en-US" altLang="zh-CN" smtClean="0"/>
              <a:t>InterNic</a:t>
            </a:r>
            <a:r>
              <a:rPr lang="zh-CN" altLang="en-US" smtClean="0"/>
              <a:t>注册后，这个</a:t>
            </a:r>
          </a:p>
          <a:p>
            <a:pPr eaLnBrk="1" hangingPunct="1">
              <a:buFont typeface="Arial" charset="0"/>
              <a:buNone/>
            </a:pPr>
            <a:r>
              <a:rPr lang="zh-CN" altLang="en-US" smtClean="0"/>
              <a:t>地址就不能再被其他设备申请使用。 </a:t>
            </a:r>
          </a:p>
        </p:txBody>
      </p:sp>
    </p:spTree>
  </p:cSld>
  <p:clrMapOvr>
    <a:masterClrMapping/>
  </p:clrMapOvr>
  <p:transition spd="med">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2"/>
          <p:cNvSpPr>
            <a:spLocks noGrp="1"/>
          </p:cNvSpPr>
          <p:nvPr>
            <p:ph type="title"/>
          </p:nvPr>
        </p:nvSpPr>
        <p:spPr/>
        <p:txBody>
          <a:bodyPr/>
          <a:lstStyle/>
          <a:p>
            <a:pPr eaLnBrk="1" hangingPunct="1"/>
            <a:r>
              <a:rPr lang="en-US" altLang="zh-CN" smtClean="0"/>
              <a:t>1.2.2.2 IP</a:t>
            </a:r>
            <a:r>
              <a:rPr lang="zh-CN" altLang="en-US" smtClean="0"/>
              <a:t>地址</a:t>
            </a:r>
          </a:p>
        </p:txBody>
      </p:sp>
      <p:sp>
        <p:nvSpPr>
          <p:cNvPr id="46082" name="Rectangle 3"/>
          <p:cNvSpPr>
            <a:spLocks noGrp="1"/>
          </p:cNvSpPr>
          <p:nvPr>
            <p:ph type="body" idx="1"/>
          </p:nvPr>
        </p:nvSpPr>
        <p:spPr>
          <a:xfrm>
            <a:off x="406400" y="2014538"/>
            <a:ext cx="7886700" cy="4351337"/>
          </a:xfrm>
        </p:spPr>
        <p:txBody>
          <a:bodyPr/>
          <a:lstStyle/>
          <a:p>
            <a:pPr eaLnBrk="1" hangingPunct="1">
              <a:buFont typeface="Arial" charset="0"/>
              <a:buNone/>
            </a:pPr>
            <a:r>
              <a:rPr lang="en-US" altLang="zh-CN" smtClean="0"/>
              <a:t>6. IP</a:t>
            </a:r>
            <a:r>
              <a:rPr lang="zh-CN" altLang="en-US" smtClean="0"/>
              <a:t>地址的子网划分</a:t>
            </a:r>
          </a:p>
          <a:p>
            <a:pPr eaLnBrk="1" hangingPunct="1">
              <a:buFont typeface="Arial" charset="0"/>
              <a:buNone/>
            </a:pPr>
            <a:r>
              <a:rPr lang="zh-CN" altLang="en-US" smtClean="0"/>
              <a:t>子网是指将网络进一步划分为独立的组成部分，</a:t>
            </a:r>
          </a:p>
          <a:p>
            <a:pPr eaLnBrk="1" hangingPunct="1">
              <a:buFont typeface="Arial" charset="0"/>
              <a:buNone/>
            </a:pPr>
            <a:r>
              <a:rPr lang="zh-CN" altLang="en-US" smtClean="0"/>
              <a:t>每个部分称为这一网络（或更高一级子网）的子</a:t>
            </a:r>
          </a:p>
          <a:p>
            <a:pPr eaLnBrk="1" hangingPunct="1">
              <a:buFont typeface="Arial" charset="0"/>
              <a:buNone/>
            </a:pPr>
            <a:r>
              <a:rPr lang="zh-CN" altLang="en-US" smtClean="0"/>
              <a:t>网。划分子网，就是利用</a:t>
            </a:r>
            <a:r>
              <a:rPr lang="en-US" altLang="zh-CN" smtClean="0"/>
              <a:t>IP</a:t>
            </a:r>
            <a:r>
              <a:rPr lang="zh-CN" altLang="en-US" smtClean="0"/>
              <a:t>地址和子网掩码技术</a:t>
            </a:r>
          </a:p>
          <a:p>
            <a:pPr eaLnBrk="1" hangingPunct="1">
              <a:buFont typeface="Arial" charset="0"/>
              <a:buNone/>
            </a:pPr>
            <a:r>
              <a:rPr lang="zh-CN" altLang="en-US" smtClean="0"/>
              <a:t>将一个含有较多主机的大网划分成若干个含有较</a:t>
            </a:r>
          </a:p>
          <a:p>
            <a:pPr eaLnBrk="1" hangingPunct="1">
              <a:buFont typeface="Arial" charset="0"/>
              <a:buNone/>
            </a:pPr>
            <a:r>
              <a:rPr lang="zh-CN" altLang="en-US" smtClean="0"/>
              <a:t>少主机的小网，以实现优化网络性能，提高网络</a:t>
            </a:r>
          </a:p>
          <a:p>
            <a:pPr eaLnBrk="1" hangingPunct="1">
              <a:buFont typeface="Arial" charset="0"/>
              <a:buNone/>
            </a:pPr>
            <a:r>
              <a:rPr lang="zh-CN" altLang="en-US" smtClean="0"/>
              <a:t>安全的目的。</a:t>
            </a:r>
          </a:p>
        </p:txBody>
      </p:sp>
    </p:spTree>
  </p:cSld>
  <p:clrMapOvr>
    <a:masterClrMapping/>
  </p:clrMapOvr>
  <p:transition spd="med">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2"/>
          <p:cNvSpPr>
            <a:spLocks noGrp="1"/>
          </p:cNvSpPr>
          <p:nvPr>
            <p:ph type="title"/>
          </p:nvPr>
        </p:nvSpPr>
        <p:spPr/>
        <p:txBody>
          <a:bodyPr/>
          <a:lstStyle/>
          <a:p>
            <a:pPr eaLnBrk="1" hangingPunct="1"/>
            <a:r>
              <a:rPr lang="en-US" altLang="zh-CN" smtClean="0"/>
              <a:t>1.2.2.2 IP</a:t>
            </a:r>
            <a:r>
              <a:rPr lang="zh-CN" altLang="en-US" smtClean="0"/>
              <a:t>地址</a:t>
            </a:r>
          </a:p>
        </p:txBody>
      </p:sp>
      <p:sp>
        <p:nvSpPr>
          <p:cNvPr id="47106" name="Rectangle 3"/>
          <p:cNvSpPr>
            <a:spLocks noGrp="1"/>
          </p:cNvSpPr>
          <p:nvPr>
            <p:ph type="body" idx="1"/>
          </p:nvPr>
        </p:nvSpPr>
        <p:spPr>
          <a:xfrm>
            <a:off x="406400" y="2014538"/>
            <a:ext cx="7886700" cy="4351337"/>
          </a:xfrm>
        </p:spPr>
        <p:txBody>
          <a:bodyPr/>
          <a:lstStyle/>
          <a:p>
            <a:pPr eaLnBrk="1" hangingPunct="1">
              <a:buFont typeface="Arial" charset="0"/>
              <a:buNone/>
            </a:pPr>
            <a:r>
              <a:rPr lang="en-US" altLang="zh-CN" smtClean="0"/>
              <a:t>7. IPv4</a:t>
            </a:r>
            <a:r>
              <a:rPr lang="zh-CN" altLang="en-US" smtClean="0"/>
              <a:t>和</a:t>
            </a:r>
            <a:r>
              <a:rPr lang="en-US" altLang="zh-CN" smtClean="0"/>
              <a:t>IPv6</a:t>
            </a:r>
          </a:p>
          <a:p>
            <a:pPr eaLnBrk="1" hangingPunct="1">
              <a:buFont typeface="Arial" charset="0"/>
              <a:buNone/>
            </a:pPr>
            <a:r>
              <a:rPr lang="zh-CN" altLang="en-US" smtClean="0"/>
              <a:t>现有的互联网是在</a:t>
            </a:r>
            <a:r>
              <a:rPr lang="en-US" altLang="zh-CN" smtClean="0"/>
              <a:t>IPv4</a:t>
            </a:r>
            <a:r>
              <a:rPr lang="zh-CN" altLang="en-US" smtClean="0"/>
              <a:t>协议的基础上运行的。</a:t>
            </a:r>
            <a:r>
              <a:rPr lang="en-US" altLang="zh-CN" smtClean="0"/>
              <a:t>IPv6</a:t>
            </a:r>
          </a:p>
          <a:p>
            <a:pPr eaLnBrk="1" hangingPunct="1">
              <a:buFont typeface="Arial" charset="0"/>
              <a:buNone/>
            </a:pPr>
            <a:r>
              <a:rPr lang="zh-CN" altLang="en-US" smtClean="0"/>
              <a:t>是下一版本的互联网协议，也可以说是下一代互</a:t>
            </a:r>
          </a:p>
          <a:p>
            <a:pPr eaLnBrk="1" hangingPunct="1">
              <a:buFont typeface="Arial" charset="0"/>
              <a:buNone/>
            </a:pPr>
            <a:r>
              <a:rPr lang="zh-CN" altLang="en-US" smtClean="0"/>
              <a:t>联网的协议，它的提出最初是因为随着互联网的</a:t>
            </a:r>
          </a:p>
          <a:p>
            <a:pPr eaLnBrk="1" hangingPunct="1">
              <a:buFont typeface="Arial" charset="0"/>
              <a:buNone/>
            </a:pPr>
            <a:r>
              <a:rPr lang="zh-CN" altLang="en-US" smtClean="0"/>
              <a:t>迅速发展，</a:t>
            </a:r>
            <a:r>
              <a:rPr lang="en-US" altLang="zh-CN" smtClean="0"/>
              <a:t>IPv4</a:t>
            </a:r>
            <a:r>
              <a:rPr lang="zh-CN" altLang="en-US" smtClean="0"/>
              <a:t>定义的有限地址空间将被耗尽，</a:t>
            </a:r>
          </a:p>
          <a:p>
            <a:pPr eaLnBrk="1" hangingPunct="1">
              <a:buFont typeface="Arial" charset="0"/>
              <a:buNone/>
            </a:pPr>
            <a:r>
              <a:rPr lang="zh-CN" altLang="en-US" smtClean="0"/>
              <a:t>而地址空间的不足必将妨碍互联网的进一步发</a:t>
            </a:r>
          </a:p>
          <a:p>
            <a:pPr eaLnBrk="1" hangingPunct="1">
              <a:buFont typeface="Arial" charset="0"/>
              <a:buNone/>
            </a:pPr>
            <a:r>
              <a:rPr lang="zh-CN" altLang="en-US" smtClean="0"/>
              <a:t>展。为了扩大地址空间，拟通过</a:t>
            </a:r>
            <a:r>
              <a:rPr lang="en-US" altLang="zh-CN" smtClean="0"/>
              <a:t>IPv6</a:t>
            </a:r>
            <a:r>
              <a:rPr lang="zh-CN" altLang="en-US" smtClean="0"/>
              <a:t>以重新定义</a:t>
            </a:r>
          </a:p>
          <a:p>
            <a:pPr eaLnBrk="1" hangingPunct="1">
              <a:buFont typeface="Arial" charset="0"/>
              <a:buNone/>
            </a:pPr>
            <a:r>
              <a:rPr lang="zh-CN" altLang="en-US" smtClean="0"/>
              <a:t>地址空间。 </a:t>
            </a:r>
          </a:p>
          <a:p>
            <a:pPr eaLnBrk="1" hangingPunct="1">
              <a:buFont typeface="Arial" charset="0"/>
              <a:buNone/>
            </a:pPr>
            <a:endParaRPr lang="en-US" altLang="zh-CN" smtClean="0"/>
          </a:p>
        </p:txBody>
      </p:sp>
    </p:spTree>
  </p:cSld>
  <p:clrMapOvr>
    <a:masterClrMapping/>
  </p:clrMapOvr>
  <p:transition spd="med">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标题 1"/>
          <p:cNvSpPr>
            <a:spLocks noGrp="1"/>
          </p:cNvSpPr>
          <p:nvPr>
            <p:ph type="title"/>
          </p:nvPr>
        </p:nvSpPr>
        <p:spPr/>
        <p:txBody>
          <a:bodyPr/>
          <a:lstStyle/>
          <a:p>
            <a:pPr eaLnBrk="1" hangingPunct="1"/>
            <a:r>
              <a:rPr lang="en-US" altLang="zh-CN" smtClean="0"/>
              <a:t>1.2.2.3 </a:t>
            </a:r>
            <a:r>
              <a:rPr lang="zh-CN" altLang="en-US" smtClean="0"/>
              <a:t>中继器</a:t>
            </a:r>
          </a:p>
        </p:txBody>
      </p:sp>
      <p:sp>
        <p:nvSpPr>
          <p:cNvPr id="48130" name="内容占位符 2"/>
          <p:cNvSpPr>
            <a:spLocks noGrp="1"/>
          </p:cNvSpPr>
          <p:nvPr>
            <p:ph idx="1"/>
          </p:nvPr>
        </p:nvSpPr>
        <p:spPr>
          <a:xfrm>
            <a:off x="325438" y="1847850"/>
            <a:ext cx="8226425" cy="4351338"/>
          </a:xfrm>
        </p:spPr>
        <p:txBody>
          <a:bodyPr/>
          <a:lstStyle/>
          <a:p>
            <a:pPr marL="0" indent="0" algn="just" eaLnBrk="1" hangingPunct="1">
              <a:lnSpc>
                <a:spcPct val="100000"/>
              </a:lnSpc>
              <a:spcBef>
                <a:spcPts val="600"/>
              </a:spcBef>
              <a:buFont typeface="Arial" charset="0"/>
              <a:buNone/>
            </a:pPr>
            <a:r>
              <a:rPr lang="zh-CN" altLang="en-US" sz="2400" smtClean="0"/>
              <a:t>数据信号在网络传输介质上传输时，由于衰减和噪声使有效数据信号变得越来越弱，而且传输线也增加了波形失真，因此它只能在有限的距离内传输。中继器（</a:t>
            </a:r>
            <a:r>
              <a:rPr lang="en-US" altLang="zh-CN" sz="2400" smtClean="0"/>
              <a:t>Repeater</a:t>
            </a:r>
            <a:r>
              <a:rPr lang="zh-CN" altLang="en-US" sz="2400" smtClean="0"/>
              <a:t>）是工作在物理层最简单的网络互联设备。它实际上是一种信号放大器，将接收到的弱信号对其波形进行整形和放大，使输出信号比原信号的强度大大提高了。</a:t>
            </a:r>
          </a:p>
          <a:p>
            <a:pPr marL="0" indent="0" eaLnBrk="1" hangingPunct="1">
              <a:lnSpc>
                <a:spcPct val="80000"/>
              </a:lnSpc>
              <a:buFont typeface="Arial" charset="0"/>
              <a:buNone/>
            </a:pPr>
            <a:endParaRPr lang="zh-CN" altLang="en-US" sz="2400" smtClean="0"/>
          </a:p>
        </p:txBody>
      </p:sp>
      <p:grpSp>
        <p:nvGrpSpPr>
          <p:cNvPr id="48131" name="画布 19457"/>
          <p:cNvGrpSpPr>
            <a:grpSpLocks/>
          </p:cNvGrpSpPr>
          <p:nvPr/>
        </p:nvGrpSpPr>
        <p:grpSpPr bwMode="auto">
          <a:xfrm>
            <a:off x="2222500" y="3816350"/>
            <a:ext cx="4989513" cy="2700338"/>
            <a:chOff x="0" y="0"/>
            <a:chExt cx="4562475" cy="2416810"/>
          </a:xfrm>
        </p:grpSpPr>
        <p:sp>
          <p:nvSpPr>
            <p:cNvPr id="48132" name="画布 19457"/>
            <p:cNvSpPr>
              <a:spLocks noChangeAspect="1" noChangeArrowheads="1"/>
            </p:cNvSpPr>
            <p:nvPr/>
          </p:nvSpPr>
          <p:spPr bwMode="auto">
            <a:xfrm>
              <a:off x="0" y="0"/>
              <a:ext cx="4562475" cy="2416810"/>
            </a:xfrm>
            <a:prstGeom prst="rect">
              <a:avLst/>
            </a:prstGeom>
            <a:noFill/>
            <a:ln w="9525">
              <a:noFill/>
              <a:miter lim="800000"/>
              <a:headEnd/>
              <a:tailEnd/>
            </a:ln>
          </p:spPr>
          <p:txBody>
            <a:bodyPr/>
            <a:lstStyle/>
            <a:p>
              <a:endParaRPr lang="zh-CN" altLang="en-US"/>
            </a:p>
          </p:txBody>
        </p:sp>
        <p:cxnSp>
          <p:nvCxnSpPr>
            <p:cNvPr id="48133" name="Line 229"/>
            <p:cNvCxnSpPr>
              <a:cxnSpLocks noChangeShapeType="1"/>
            </p:cNvCxnSpPr>
            <p:nvPr/>
          </p:nvCxnSpPr>
          <p:spPr bwMode="auto">
            <a:xfrm>
              <a:off x="229235" y="990600"/>
              <a:ext cx="2285365" cy="0"/>
            </a:xfrm>
            <a:prstGeom prst="line">
              <a:avLst/>
            </a:prstGeom>
            <a:noFill/>
            <a:ln w="76200">
              <a:solidFill>
                <a:srgbClr val="000000"/>
              </a:solidFill>
              <a:round/>
              <a:headEnd/>
              <a:tailEnd/>
            </a:ln>
          </p:spPr>
        </p:cxnSp>
        <p:sp>
          <p:nvSpPr>
            <p:cNvPr id="48134" name="Rectangle 230"/>
            <p:cNvSpPr>
              <a:spLocks noChangeArrowheads="1"/>
            </p:cNvSpPr>
            <p:nvPr/>
          </p:nvSpPr>
          <p:spPr bwMode="auto">
            <a:xfrm>
              <a:off x="1057275" y="933450"/>
              <a:ext cx="114300" cy="107950"/>
            </a:xfrm>
            <a:prstGeom prst="rect">
              <a:avLst/>
            </a:prstGeom>
            <a:solidFill>
              <a:srgbClr val="FFFFFF"/>
            </a:solidFill>
            <a:ln w="9525">
              <a:solidFill>
                <a:srgbClr val="000000"/>
              </a:solidFill>
              <a:miter lim="800000"/>
              <a:headEnd/>
              <a:tailEnd/>
            </a:ln>
          </p:spPr>
          <p:txBody>
            <a:bodyPr/>
            <a:lstStyle/>
            <a:p>
              <a:endParaRPr lang="zh-CN" altLang="en-US"/>
            </a:p>
          </p:txBody>
        </p:sp>
        <p:sp>
          <p:nvSpPr>
            <p:cNvPr id="48135" name="Rectangle 231"/>
            <p:cNvSpPr>
              <a:spLocks noChangeArrowheads="1"/>
            </p:cNvSpPr>
            <p:nvPr/>
          </p:nvSpPr>
          <p:spPr bwMode="auto">
            <a:xfrm>
              <a:off x="571500" y="939165"/>
              <a:ext cx="114300" cy="107950"/>
            </a:xfrm>
            <a:prstGeom prst="rect">
              <a:avLst/>
            </a:prstGeom>
            <a:solidFill>
              <a:srgbClr val="FFFFFF"/>
            </a:solidFill>
            <a:ln w="9525">
              <a:solidFill>
                <a:srgbClr val="000000"/>
              </a:solidFill>
              <a:miter lim="800000"/>
              <a:headEnd/>
              <a:tailEnd/>
            </a:ln>
          </p:spPr>
          <p:txBody>
            <a:bodyPr/>
            <a:lstStyle/>
            <a:p>
              <a:endParaRPr lang="zh-CN" altLang="en-US"/>
            </a:p>
          </p:txBody>
        </p:sp>
        <p:sp>
          <p:nvSpPr>
            <p:cNvPr id="48136" name="Rectangle 232"/>
            <p:cNvSpPr>
              <a:spLocks noChangeArrowheads="1"/>
            </p:cNvSpPr>
            <p:nvPr/>
          </p:nvSpPr>
          <p:spPr bwMode="auto">
            <a:xfrm>
              <a:off x="1543050" y="939165"/>
              <a:ext cx="114300" cy="107950"/>
            </a:xfrm>
            <a:prstGeom prst="rect">
              <a:avLst/>
            </a:prstGeom>
            <a:solidFill>
              <a:srgbClr val="FFFFFF"/>
            </a:solidFill>
            <a:ln w="9525">
              <a:solidFill>
                <a:srgbClr val="000000"/>
              </a:solidFill>
              <a:miter lim="800000"/>
              <a:headEnd/>
              <a:tailEnd/>
            </a:ln>
          </p:spPr>
          <p:txBody>
            <a:bodyPr/>
            <a:lstStyle/>
            <a:p>
              <a:endParaRPr lang="zh-CN" altLang="en-US"/>
            </a:p>
          </p:txBody>
        </p:sp>
        <p:sp>
          <p:nvSpPr>
            <p:cNvPr id="48137" name="Rectangle 233"/>
            <p:cNvSpPr>
              <a:spLocks noChangeArrowheads="1"/>
            </p:cNvSpPr>
            <p:nvPr/>
          </p:nvSpPr>
          <p:spPr bwMode="auto">
            <a:xfrm>
              <a:off x="2085975" y="933450"/>
              <a:ext cx="114300" cy="107950"/>
            </a:xfrm>
            <a:prstGeom prst="rect">
              <a:avLst/>
            </a:prstGeom>
            <a:solidFill>
              <a:srgbClr val="FFFFFF"/>
            </a:solidFill>
            <a:ln w="9525">
              <a:solidFill>
                <a:srgbClr val="000000"/>
              </a:solidFill>
              <a:miter lim="800000"/>
              <a:headEnd/>
              <a:tailEnd/>
            </a:ln>
          </p:spPr>
          <p:txBody>
            <a:bodyPr/>
            <a:lstStyle/>
            <a:p>
              <a:endParaRPr lang="zh-CN" altLang="en-US"/>
            </a:p>
          </p:txBody>
        </p:sp>
        <p:sp>
          <p:nvSpPr>
            <p:cNvPr id="48138" name="Rectangle 234"/>
            <p:cNvSpPr>
              <a:spLocks noChangeArrowheads="1"/>
            </p:cNvSpPr>
            <p:nvPr/>
          </p:nvSpPr>
          <p:spPr bwMode="auto">
            <a:xfrm>
              <a:off x="213995" y="929640"/>
              <a:ext cx="71755" cy="107950"/>
            </a:xfrm>
            <a:prstGeom prst="rect">
              <a:avLst/>
            </a:prstGeom>
            <a:solidFill>
              <a:srgbClr val="FFFFFF"/>
            </a:solidFill>
            <a:ln w="9525">
              <a:solidFill>
                <a:srgbClr val="000000"/>
              </a:solidFill>
              <a:miter lim="800000"/>
              <a:headEnd/>
              <a:tailEnd/>
            </a:ln>
          </p:spPr>
          <p:txBody>
            <a:bodyPr/>
            <a:lstStyle/>
            <a:p>
              <a:endParaRPr lang="zh-CN" altLang="en-US"/>
            </a:p>
          </p:txBody>
        </p:sp>
        <p:sp>
          <p:nvSpPr>
            <p:cNvPr id="48139" name="Rectangle 235"/>
            <p:cNvSpPr>
              <a:spLocks noChangeArrowheads="1"/>
            </p:cNvSpPr>
            <p:nvPr/>
          </p:nvSpPr>
          <p:spPr bwMode="auto">
            <a:xfrm>
              <a:off x="2442845" y="933450"/>
              <a:ext cx="71755" cy="107950"/>
            </a:xfrm>
            <a:prstGeom prst="rect">
              <a:avLst/>
            </a:prstGeom>
            <a:solidFill>
              <a:srgbClr val="FFFFFF"/>
            </a:solidFill>
            <a:ln w="9525">
              <a:solidFill>
                <a:srgbClr val="000000"/>
              </a:solidFill>
              <a:miter lim="800000"/>
              <a:headEnd/>
              <a:tailEnd/>
            </a:ln>
          </p:spPr>
          <p:txBody>
            <a:bodyPr/>
            <a:lstStyle/>
            <a:p>
              <a:endParaRPr lang="zh-CN" altLang="en-US"/>
            </a:p>
          </p:txBody>
        </p:sp>
        <p:sp>
          <p:nvSpPr>
            <p:cNvPr id="48140" name="Text Box 236"/>
            <p:cNvSpPr txBox="1">
              <a:spLocks noChangeArrowheads="1"/>
            </p:cNvSpPr>
            <p:nvPr/>
          </p:nvSpPr>
          <p:spPr bwMode="auto">
            <a:xfrm>
              <a:off x="428625" y="297180"/>
              <a:ext cx="450215" cy="297180"/>
            </a:xfrm>
            <a:prstGeom prst="rect">
              <a:avLst/>
            </a:prstGeom>
            <a:solidFill>
              <a:srgbClr val="FFFFFF"/>
            </a:solidFill>
            <a:ln w="9525">
              <a:solidFill>
                <a:srgbClr val="000000"/>
              </a:solidFill>
              <a:miter lim="800000"/>
              <a:headEnd/>
              <a:tailEnd/>
            </a:ln>
          </p:spPr>
          <p:txBody>
            <a:bodyPr lIns="0" tIns="72000" rIns="0" bIns="0"/>
            <a:lstStyle/>
            <a:p>
              <a:pPr algn="ctr"/>
              <a:r>
                <a:rPr lang="zh-CN" altLang="en-US" sz="900">
                  <a:latin typeface="Times New Roman" pitchFamily="18" charset="0"/>
                </a:rPr>
                <a:t>计算机</a:t>
              </a:r>
              <a:endParaRPr lang="zh-CN" altLang="en-US"/>
            </a:p>
          </p:txBody>
        </p:sp>
        <p:sp>
          <p:nvSpPr>
            <p:cNvPr id="48141" name="Text Box 237"/>
            <p:cNvSpPr txBox="1">
              <a:spLocks noChangeArrowheads="1"/>
            </p:cNvSpPr>
            <p:nvPr/>
          </p:nvSpPr>
          <p:spPr bwMode="auto">
            <a:xfrm>
              <a:off x="1378585" y="297180"/>
              <a:ext cx="450215" cy="297180"/>
            </a:xfrm>
            <a:prstGeom prst="rect">
              <a:avLst/>
            </a:prstGeom>
            <a:solidFill>
              <a:srgbClr val="FFFFFF"/>
            </a:solidFill>
            <a:ln w="9525">
              <a:solidFill>
                <a:srgbClr val="000000"/>
              </a:solidFill>
              <a:miter lim="800000"/>
              <a:headEnd/>
              <a:tailEnd/>
            </a:ln>
          </p:spPr>
          <p:txBody>
            <a:bodyPr lIns="0" tIns="72000" rIns="0" bIns="0"/>
            <a:lstStyle/>
            <a:p>
              <a:pPr algn="ctr"/>
              <a:r>
                <a:rPr lang="zh-CN" altLang="en-US" sz="900">
                  <a:latin typeface="Times New Roman" pitchFamily="18" charset="0"/>
                </a:rPr>
                <a:t>计算机</a:t>
              </a:r>
              <a:endParaRPr lang="zh-CN" altLang="en-US"/>
            </a:p>
          </p:txBody>
        </p:sp>
        <p:sp>
          <p:nvSpPr>
            <p:cNvPr id="48142" name="Text Box 238"/>
            <p:cNvSpPr txBox="1">
              <a:spLocks noChangeArrowheads="1"/>
            </p:cNvSpPr>
            <p:nvPr/>
          </p:nvSpPr>
          <p:spPr bwMode="auto">
            <a:xfrm>
              <a:off x="921385" y="1335405"/>
              <a:ext cx="450215" cy="297180"/>
            </a:xfrm>
            <a:prstGeom prst="rect">
              <a:avLst/>
            </a:prstGeom>
            <a:solidFill>
              <a:srgbClr val="FFFFFF"/>
            </a:solidFill>
            <a:ln w="9525">
              <a:solidFill>
                <a:srgbClr val="000000"/>
              </a:solidFill>
              <a:miter lim="800000"/>
              <a:headEnd/>
              <a:tailEnd/>
            </a:ln>
          </p:spPr>
          <p:txBody>
            <a:bodyPr lIns="0" tIns="72000" rIns="0" bIns="0"/>
            <a:lstStyle/>
            <a:p>
              <a:pPr algn="ctr"/>
              <a:r>
                <a:rPr lang="zh-CN" altLang="en-US" sz="900">
                  <a:latin typeface="Times New Roman" pitchFamily="18" charset="0"/>
                </a:rPr>
                <a:t>计算机</a:t>
              </a:r>
              <a:endParaRPr lang="zh-CN" altLang="en-US"/>
            </a:p>
          </p:txBody>
        </p:sp>
        <p:cxnSp>
          <p:nvCxnSpPr>
            <p:cNvPr id="48143" name="Line 239"/>
            <p:cNvCxnSpPr>
              <a:cxnSpLocks noChangeShapeType="1"/>
            </p:cNvCxnSpPr>
            <p:nvPr/>
          </p:nvCxnSpPr>
          <p:spPr bwMode="auto">
            <a:xfrm>
              <a:off x="628650" y="594360"/>
              <a:ext cx="635" cy="334645"/>
            </a:xfrm>
            <a:prstGeom prst="line">
              <a:avLst/>
            </a:prstGeom>
            <a:noFill/>
            <a:ln w="9525">
              <a:solidFill>
                <a:srgbClr val="000000"/>
              </a:solidFill>
              <a:round/>
              <a:headEnd/>
              <a:tailEnd/>
            </a:ln>
          </p:spPr>
        </p:cxnSp>
        <p:cxnSp>
          <p:nvCxnSpPr>
            <p:cNvPr id="48144" name="Line 240"/>
            <p:cNvCxnSpPr>
              <a:cxnSpLocks noChangeShapeType="1"/>
            </p:cNvCxnSpPr>
            <p:nvPr/>
          </p:nvCxnSpPr>
          <p:spPr bwMode="auto">
            <a:xfrm>
              <a:off x="1123950" y="1028700"/>
              <a:ext cx="635" cy="297180"/>
            </a:xfrm>
            <a:prstGeom prst="line">
              <a:avLst/>
            </a:prstGeom>
            <a:noFill/>
            <a:ln w="9525">
              <a:solidFill>
                <a:srgbClr val="000000"/>
              </a:solidFill>
              <a:round/>
              <a:headEnd/>
              <a:tailEnd/>
            </a:ln>
          </p:spPr>
        </p:cxnSp>
        <p:cxnSp>
          <p:nvCxnSpPr>
            <p:cNvPr id="48145" name="Line 241"/>
            <p:cNvCxnSpPr>
              <a:cxnSpLocks noChangeShapeType="1"/>
            </p:cNvCxnSpPr>
            <p:nvPr/>
          </p:nvCxnSpPr>
          <p:spPr bwMode="auto">
            <a:xfrm>
              <a:off x="1600200" y="594360"/>
              <a:ext cx="635" cy="334645"/>
            </a:xfrm>
            <a:prstGeom prst="line">
              <a:avLst/>
            </a:prstGeom>
            <a:noFill/>
            <a:ln w="9525">
              <a:solidFill>
                <a:srgbClr val="000000"/>
              </a:solidFill>
              <a:round/>
              <a:headEnd/>
              <a:tailEnd/>
            </a:ln>
          </p:spPr>
        </p:cxnSp>
        <p:sp>
          <p:nvSpPr>
            <p:cNvPr id="48146" name="Text Box 242"/>
            <p:cNvSpPr txBox="1">
              <a:spLocks noChangeArrowheads="1"/>
            </p:cNvSpPr>
            <p:nvPr/>
          </p:nvSpPr>
          <p:spPr bwMode="auto">
            <a:xfrm>
              <a:off x="1950085" y="1264920"/>
              <a:ext cx="450215" cy="297180"/>
            </a:xfrm>
            <a:prstGeom prst="rect">
              <a:avLst/>
            </a:prstGeom>
            <a:solidFill>
              <a:srgbClr val="FFFFFF"/>
            </a:solidFill>
            <a:ln w="9525">
              <a:solidFill>
                <a:srgbClr val="000000"/>
              </a:solidFill>
              <a:miter lim="800000"/>
              <a:headEnd/>
              <a:tailEnd/>
            </a:ln>
          </p:spPr>
          <p:txBody>
            <a:bodyPr lIns="0" tIns="72000" rIns="0" bIns="0"/>
            <a:lstStyle/>
            <a:p>
              <a:pPr algn="ctr"/>
              <a:r>
                <a:rPr lang="zh-CN" altLang="en-US" sz="900">
                  <a:latin typeface="Times New Roman" pitchFamily="18" charset="0"/>
                </a:rPr>
                <a:t>中继器</a:t>
              </a:r>
              <a:endParaRPr lang="zh-CN" altLang="en-US"/>
            </a:p>
          </p:txBody>
        </p:sp>
        <p:cxnSp>
          <p:nvCxnSpPr>
            <p:cNvPr id="48147" name="Line 243"/>
            <p:cNvCxnSpPr>
              <a:cxnSpLocks noChangeShapeType="1"/>
            </p:cNvCxnSpPr>
            <p:nvPr/>
          </p:nvCxnSpPr>
          <p:spPr bwMode="auto">
            <a:xfrm>
              <a:off x="1866900" y="1676400"/>
              <a:ext cx="2400300" cy="635"/>
            </a:xfrm>
            <a:prstGeom prst="line">
              <a:avLst/>
            </a:prstGeom>
            <a:noFill/>
            <a:ln w="9525">
              <a:solidFill>
                <a:srgbClr val="000000"/>
              </a:solidFill>
              <a:round/>
              <a:headEnd/>
              <a:tailEnd/>
            </a:ln>
          </p:spPr>
        </p:cxnSp>
        <p:sp>
          <p:nvSpPr>
            <p:cNvPr id="48148" name="Rectangle 244"/>
            <p:cNvSpPr>
              <a:spLocks noChangeArrowheads="1"/>
            </p:cNvSpPr>
            <p:nvPr/>
          </p:nvSpPr>
          <p:spPr bwMode="auto">
            <a:xfrm>
              <a:off x="1838325" y="1623060"/>
              <a:ext cx="36195" cy="107950"/>
            </a:xfrm>
            <a:prstGeom prst="rect">
              <a:avLst/>
            </a:prstGeom>
            <a:solidFill>
              <a:srgbClr val="FFFFFF"/>
            </a:solidFill>
            <a:ln w="9525">
              <a:solidFill>
                <a:srgbClr val="000000"/>
              </a:solidFill>
              <a:miter lim="800000"/>
              <a:headEnd/>
              <a:tailEnd/>
            </a:ln>
          </p:spPr>
          <p:txBody>
            <a:bodyPr/>
            <a:lstStyle/>
            <a:p>
              <a:endParaRPr lang="zh-CN" altLang="en-US"/>
            </a:p>
          </p:txBody>
        </p:sp>
        <p:sp>
          <p:nvSpPr>
            <p:cNvPr id="48149" name="Rectangle 245"/>
            <p:cNvSpPr>
              <a:spLocks noChangeArrowheads="1"/>
            </p:cNvSpPr>
            <p:nvPr/>
          </p:nvSpPr>
          <p:spPr bwMode="auto">
            <a:xfrm>
              <a:off x="4231005" y="1617980"/>
              <a:ext cx="36195" cy="107950"/>
            </a:xfrm>
            <a:prstGeom prst="rect">
              <a:avLst/>
            </a:prstGeom>
            <a:solidFill>
              <a:srgbClr val="FFFFFF"/>
            </a:solidFill>
            <a:ln w="9525">
              <a:solidFill>
                <a:srgbClr val="000000"/>
              </a:solidFill>
              <a:miter lim="800000"/>
              <a:headEnd/>
              <a:tailEnd/>
            </a:ln>
          </p:spPr>
          <p:txBody>
            <a:bodyPr/>
            <a:lstStyle/>
            <a:p>
              <a:endParaRPr lang="zh-CN" altLang="en-US"/>
            </a:p>
          </p:txBody>
        </p:sp>
        <p:cxnSp>
          <p:nvCxnSpPr>
            <p:cNvPr id="48150" name="Line 246"/>
            <p:cNvCxnSpPr>
              <a:cxnSpLocks noChangeShapeType="1"/>
            </p:cNvCxnSpPr>
            <p:nvPr/>
          </p:nvCxnSpPr>
          <p:spPr bwMode="auto">
            <a:xfrm>
              <a:off x="2152650" y="1047750"/>
              <a:ext cx="635" cy="198120"/>
            </a:xfrm>
            <a:prstGeom prst="line">
              <a:avLst/>
            </a:prstGeom>
            <a:noFill/>
            <a:ln w="9525">
              <a:solidFill>
                <a:srgbClr val="000000"/>
              </a:solidFill>
              <a:round/>
              <a:headEnd/>
              <a:tailEnd/>
            </a:ln>
          </p:spPr>
        </p:cxnSp>
        <p:cxnSp>
          <p:nvCxnSpPr>
            <p:cNvPr id="48151" name="Line 247"/>
            <p:cNvCxnSpPr>
              <a:cxnSpLocks noChangeShapeType="1"/>
            </p:cNvCxnSpPr>
            <p:nvPr/>
          </p:nvCxnSpPr>
          <p:spPr bwMode="auto">
            <a:xfrm>
              <a:off x="2171700" y="1575435"/>
              <a:ext cx="635" cy="107950"/>
            </a:xfrm>
            <a:prstGeom prst="line">
              <a:avLst/>
            </a:prstGeom>
            <a:noFill/>
            <a:ln w="38100">
              <a:solidFill>
                <a:srgbClr val="000000"/>
              </a:solidFill>
              <a:round/>
              <a:headEnd/>
              <a:tailEnd/>
            </a:ln>
          </p:spPr>
        </p:cxnSp>
        <p:cxnSp>
          <p:nvCxnSpPr>
            <p:cNvPr id="48152" name="Line 248"/>
            <p:cNvCxnSpPr>
              <a:cxnSpLocks noChangeShapeType="1"/>
            </p:cNvCxnSpPr>
            <p:nvPr/>
          </p:nvCxnSpPr>
          <p:spPr bwMode="auto">
            <a:xfrm>
              <a:off x="2095500" y="1674495"/>
              <a:ext cx="151130" cy="635"/>
            </a:xfrm>
            <a:prstGeom prst="line">
              <a:avLst/>
            </a:prstGeom>
            <a:noFill/>
            <a:ln w="38100">
              <a:solidFill>
                <a:srgbClr val="000000"/>
              </a:solidFill>
              <a:round/>
              <a:headEnd/>
              <a:tailEnd/>
            </a:ln>
          </p:spPr>
        </p:cxnSp>
        <p:cxnSp>
          <p:nvCxnSpPr>
            <p:cNvPr id="48153" name="Line 249"/>
            <p:cNvCxnSpPr>
              <a:cxnSpLocks noChangeShapeType="1"/>
            </p:cNvCxnSpPr>
            <p:nvPr/>
          </p:nvCxnSpPr>
          <p:spPr bwMode="auto">
            <a:xfrm>
              <a:off x="2658745" y="1674495"/>
              <a:ext cx="151130" cy="635"/>
            </a:xfrm>
            <a:prstGeom prst="line">
              <a:avLst/>
            </a:prstGeom>
            <a:noFill/>
            <a:ln w="38100">
              <a:solidFill>
                <a:srgbClr val="000000"/>
              </a:solidFill>
              <a:round/>
              <a:headEnd/>
              <a:tailEnd/>
            </a:ln>
          </p:spPr>
        </p:cxnSp>
        <p:cxnSp>
          <p:nvCxnSpPr>
            <p:cNvPr id="48154" name="Line 250"/>
            <p:cNvCxnSpPr>
              <a:cxnSpLocks noChangeShapeType="1"/>
            </p:cNvCxnSpPr>
            <p:nvPr/>
          </p:nvCxnSpPr>
          <p:spPr bwMode="auto">
            <a:xfrm>
              <a:off x="3220720" y="1674495"/>
              <a:ext cx="151130" cy="635"/>
            </a:xfrm>
            <a:prstGeom prst="line">
              <a:avLst/>
            </a:prstGeom>
            <a:noFill/>
            <a:ln w="38100">
              <a:solidFill>
                <a:srgbClr val="000000"/>
              </a:solidFill>
              <a:round/>
              <a:headEnd/>
              <a:tailEnd/>
            </a:ln>
          </p:spPr>
        </p:cxnSp>
        <p:cxnSp>
          <p:nvCxnSpPr>
            <p:cNvPr id="48155" name="Line 251"/>
            <p:cNvCxnSpPr>
              <a:cxnSpLocks noChangeShapeType="1"/>
            </p:cNvCxnSpPr>
            <p:nvPr/>
          </p:nvCxnSpPr>
          <p:spPr bwMode="auto">
            <a:xfrm>
              <a:off x="3801745" y="1674495"/>
              <a:ext cx="151130" cy="635"/>
            </a:xfrm>
            <a:prstGeom prst="line">
              <a:avLst/>
            </a:prstGeom>
            <a:noFill/>
            <a:ln w="38100">
              <a:solidFill>
                <a:srgbClr val="000000"/>
              </a:solidFill>
              <a:round/>
              <a:headEnd/>
              <a:tailEnd/>
            </a:ln>
          </p:spPr>
        </p:cxnSp>
        <p:cxnSp>
          <p:nvCxnSpPr>
            <p:cNvPr id="48156" name="Line 252"/>
            <p:cNvCxnSpPr>
              <a:cxnSpLocks noChangeShapeType="1"/>
            </p:cNvCxnSpPr>
            <p:nvPr/>
          </p:nvCxnSpPr>
          <p:spPr bwMode="auto">
            <a:xfrm>
              <a:off x="3304540" y="1575435"/>
              <a:ext cx="635" cy="107950"/>
            </a:xfrm>
            <a:prstGeom prst="line">
              <a:avLst/>
            </a:prstGeom>
            <a:noFill/>
            <a:ln w="38100">
              <a:solidFill>
                <a:srgbClr val="000000"/>
              </a:solidFill>
              <a:round/>
              <a:headEnd/>
              <a:tailEnd/>
            </a:ln>
          </p:spPr>
        </p:cxnSp>
        <p:cxnSp>
          <p:nvCxnSpPr>
            <p:cNvPr id="48157" name="Line 253"/>
            <p:cNvCxnSpPr>
              <a:cxnSpLocks noChangeShapeType="1"/>
            </p:cNvCxnSpPr>
            <p:nvPr/>
          </p:nvCxnSpPr>
          <p:spPr bwMode="auto">
            <a:xfrm>
              <a:off x="3876040" y="1674495"/>
              <a:ext cx="635" cy="107950"/>
            </a:xfrm>
            <a:prstGeom prst="line">
              <a:avLst/>
            </a:prstGeom>
            <a:noFill/>
            <a:ln w="38100">
              <a:solidFill>
                <a:srgbClr val="000000"/>
              </a:solidFill>
              <a:round/>
              <a:headEnd/>
              <a:tailEnd/>
            </a:ln>
          </p:spPr>
        </p:cxnSp>
        <p:cxnSp>
          <p:nvCxnSpPr>
            <p:cNvPr id="48158" name="Line 254"/>
            <p:cNvCxnSpPr>
              <a:cxnSpLocks noChangeShapeType="1"/>
            </p:cNvCxnSpPr>
            <p:nvPr/>
          </p:nvCxnSpPr>
          <p:spPr bwMode="auto">
            <a:xfrm>
              <a:off x="2733675" y="1674495"/>
              <a:ext cx="635" cy="107950"/>
            </a:xfrm>
            <a:prstGeom prst="line">
              <a:avLst/>
            </a:prstGeom>
            <a:noFill/>
            <a:ln w="38100">
              <a:solidFill>
                <a:srgbClr val="000000"/>
              </a:solidFill>
              <a:round/>
              <a:headEnd/>
              <a:tailEnd/>
            </a:ln>
          </p:spPr>
        </p:cxnSp>
        <p:sp>
          <p:nvSpPr>
            <p:cNvPr id="48159" name="Text Box 255"/>
            <p:cNvSpPr txBox="1">
              <a:spLocks noChangeArrowheads="1"/>
            </p:cNvSpPr>
            <p:nvPr/>
          </p:nvSpPr>
          <p:spPr bwMode="auto">
            <a:xfrm>
              <a:off x="2502535" y="1783080"/>
              <a:ext cx="450215" cy="297180"/>
            </a:xfrm>
            <a:prstGeom prst="rect">
              <a:avLst/>
            </a:prstGeom>
            <a:solidFill>
              <a:srgbClr val="FFFFFF"/>
            </a:solidFill>
            <a:ln w="9525">
              <a:solidFill>
                <a:srgbClr val="000000"/>
              </a:solidFill>
              <a:miter lim="800000"/>
              <a:headEnd/>
              <a:tailEnd/>
            </a:ln>
          </p:spPr>
          <p:txBody>
            <a:bodyPr lIns="0" tIns="72000" rIns="0" bIns="0"/>
            <a:lstStyle/>
            <a:p>
              <a:pPr algn="ctr"/>
              <a:r>
                <a:rPr lang="zh-CN" altLang="en-US" sz="900">
                  <a:latin typeface="Times New Roman" pitchFamily="18" charset="0"/>
                </a:rPr>
                <a:t>计算机</a:t>
              </a:r>
              <a:endParaRPr lang="zh-CN" altLang="en-US"/>
            </a:p>
          </p:txBody>
        </p:sp>
        <p:sp>
          <p:nvSpPr>
            <p:cNvPr id="48160" name="Text Box 256"/>
            <p:cNvSpPr txBox="1">
              <a:spLocks noChangeArrowheads="1"/>
            </p:cNvSpPr>
            <p:nvPr/>
          </p:nvSpPr>
          <p:spPr bwMode="auto">
            <a:xfrm>
              <a:off x="3074035" y="1264920"/>
              <a:ext cx="450215" cy="297180"/>
            </a:xfrm>
            <a:prstGeom prst="rect">
              <a:avLst/>
            </a:prstGeom>
            <a:solidFill>
              <a:srgbClr val="FFFFFF"/>
            </a:solidFill>
            <a:ln w="9525">
              <a:solidFill>
                <a:srgbClr val="000000"/>
              </a:solidFill>
              <a:miter lim="800000"/>
              <a:headEnd/>
              <a:tailEnd/>
            </a:ln>
          </p:spPr>
          <p:txBody>
            <a:bodyPr lIns="0" tIns="72000" rIns="0" bIns="0"/>
            <a:lstStyle/>
            <a:p>
              <a:pPr algn="ctr"/>
              <a:r>
                <a:rPr lang="zh-CN" altLang="en-US" sz="900">
                  <a:latin typeface="Times New Roman" pitchFamily="18" charset="0"/>
                </a:rPr>
                <a:t>计算机</a:t>
              </a:r>
              <a:endParaRPr lang="zh-CN" altLang="en-US"/>
            </a:p>
          </p:txBody>
        </p:sp>
        <p:sp>
          <p:nvSpPr>
            <p:cNvPr id="48161" name="Text Box 257"/>
            <p:cNvSpPr txBox="1">
              <a:spLocks noChangeArrowheads="1"/>
            </p:cNvSpPr>
            <p:nvPr/>
          </p:nvSpPr>
          <p:spPr bwMode="auto">
            <a:xfrm>
              <a:off x="3645535" y="1783080"/>
              <a:ext cx="450215" cy="297180"/>
            </a:xfrm>
            <a:prstGeom prst="rect">
              <a:avLst/>
            </a:prstGeom>
            <a:solidFill>
              <a:srgbClr val="FFFFFF"/>
            </a:solidFill>
            <a:ln w="9525">
              <a:solidFill>
                <a:srgbClr val="000000"/>
              </a:solidFill>
              <a:miter lim="800000"/>
              <a:headEnd/>
              <a:tailEnd/>
            </a:ln>
          </p:spPr>
          <p:txBody>
            <a:bodyPr lIns="0" tIns="72000" rIns="0" bIns="0"/>
            <a:lstStyle/>
            <a:p>
              <a:pPr algn="ctr"/>
              <a:r>
                <a:rPr lang="zh-CN" altLang="en-US" sz="900">
                  <a:latin typeface="Times New Roman" pitchFamily="18" charset="0"/>
                </a:rPr>
                <a:t>计算机</a:t>
              </a:r>
              <a:endParaRPr lang="zh-CN" altLang="en-US"/>
            </a:p>
          </p:txBody>
        </p:sp>
        <p:cxnSp>
          <p:nvCxnSpPr>
            <p:cNvPr id="48162" name="Line 258"/>
            <p:cNvCxnSpPr>
              <a:cxnSpLocks noChangeShapeType="1"/>
            </p:cNvCxnSpPr>
            <p:nvPr/>
          </p:nvCxnSpPr>
          <p:spPr bwMode="auto">
            <a:xfrm>
              <a:off x="647700" y="731520"/>
              <a:ext cx="935990" cy="635"/>
            </a:xfrm>
            <a:prstGeom prst="line">
              <a:avLst/>
            </a:prstGeom>
            <a:noFill/>
            <a:ln w="9525">
              <a:solidFill>
                <a:srgbClr val="000000"/>
              </a:solidFill>
              <a:prstDash val="dash"/>
              <a:round/>
              <a:headEnd type="triangle" w="med" len="med"/>
              <a:tailEnd type="triangle" w="med" len="med"/>
            </a:ln>
          </p:spPr>
        </p:cxnSp>
        <p:sp>
          <p:nvSpPr>
            <p:cNvPr id="48163" name="Text Box 259"/>
            <p:cNvSpPr txBox="1">
              <a:spLocks noChangeArrowheads="1"/>
            </p:cNvSpPr>
            <p:nvPr/>
          </p:nvSpPr>
          <p:spPr bwMode="auto">
            <a:xfrm>
              <a:off x="914400" y="594360"/>
              <a:ext cx="431800" cy="297180"/>
            </a:xfrm>
            <a:prstGeom prst="rect">
              <a:avLst/>
            </a:prstGeom>
            <a:solidFill>
              <a:srgbClr val="FFFFFF"/>
            </a:solidFill>
            <a:ln w="9525">
              <a:noFill/>
              <a:miter lim="800000"/>
              <a:headEnd/>
              <a:tailEnd/>
            </a:ln>
          </p:spPr>
          <p:txBody>
            <a:bodyPr lIns="0" tIns="0" rIns="0" bIns="0"/>
            <a:lstStyle/>
            <a:p>
              <a:pPr algn="ctr"/>
              <a:r>
                <a:rPr lang="zh-CN" altLang="en-US" sz="900">
                  <a:latin typeface="Times New Roman" pitchFamily="18" charset="0"/>
                </a:rPr>
                <a:t>收发器电缆</a:t>
              </a:r>
              <a:endParaRPr lang="zh-CN" altLang="en-US"/>
            </a:p>
          </p:txBody>
        </p:sp>
        <p:sp>
          <p:nvSpPr>
            <p:cNvPr id="48164" name="Text Box 260"/>
            <p:cNvSpPr txBox="1">
              <a:spLocks noChangeArrowheads="1"/>
            </p:cNvSpPr>
            <p:nvPr/>
          </p:nvSpPr>
          <p:spPr bwMode="auto">
            <a:xfrm>
              <a:off x="2047875" y="491490"/>
              <a:ext cx="800100" cy="198120"/>
            </a:xfrm>
            <a:prstGeom prst="rect">
              <a:avLst/>
            </a:prstGeom>
            <a:noFill/>
            <a:ln w="9525">
              <a:noFill/>
              <a:miter lim="800000"/>
              <a:headEnd/>
              <a:tailEnd/>
            </a:ln>
          </p:spPr>
          <p:txBody>
            <a:bodyPr lIns="54000" tIns="0" rIns="54000" bIns="0"/>
            <a:lstStyle/>
            <a:p>
              <a:pPr algn="ctr"/>
              <a:r>
                <a:rPr lang="zh-CN" altLang="en-US" sz="900">
                  <a:latin typeface="Times New Roman" pitchFamily="18" charset="0"/>
                </a:rPr>
                <a:t>外部收发器</a:t>
              </a:r>
              <a:endParaRPr lang="zh-CN" altLang="en-US"/>
            </a:p>
          </p:txBody>
        </p:sp>
        <p:cxnSp>
          <p:nvCxnSpPr>
            <p:cNvPr id="48165" name="Line 261"/>
            <p:cNvCxnSpPr>
              <a:cxnSpLocks noChangeShapeType="1"/>
            </p:cNvCxnSpPr>
            <p:nvPr/>
          </p:nvCxnSpPr>
          <p:spPr bwMode="auto">
            <a:xfrm flipH="1">
              <a:off x="1628775" y="636270"/>
              <a:ext cx="450215" cy="306070"/>
            </a:xfrm>
            <a:prstGeom prst="line">
              <a:avLst/>
            </a:prstGeom>
            <a:noFill/>
            <a:ln w="9525">
              <a:solidFill>
                <a:srgbClr val="000000"/>
              </a:solidFill>
              <a:round/>
              <a:headEnd/>
              <a:tailEnd type="triangle" w="med" len="med"/>
            </a:ln>
          </p:spPr>
        </p:cxnSp>
        <p:cxnSp>
          <p:nvCxnSpPr>
            <p:cNvPr id="48166" name="Line 262"/>
            <p:cNvCxnSpPr>
              <a:cxnSpLocks noChangeShapeType="1"/>
            </p:cNvCxnSpPr>
            <p:nvPr/>
          </p:nvCxnSpPr>
          <p:spPr bwMode="auto">
            <a:xfrm flipH="1">
              <a:off x="2143125" y="664845"/>
              <a:ext cx="114300" cy="297180"/>
            </a:xfrm>
            <a:prstGeom prst="line">
              <a:avLst/>
            </a:prstGeom>
            <a:noFill/>
            <a:ln w="9525">
              <a:solidFill>
                <a:srgbClr val="000000"/>
              </a:solidFill>
              <a:round/>
              <a:headEnd/>
              <a:tailEnd type="triangle" w="med" len="med"/>
            </a:ln>
          </p:spPr>
        </p:cxnSp>
        <p:sp>
          <p:nvSpPr>
            <p:cNvPr id="48167" name="Text Box 263"/>
            <p:cNvSpPr txBox="1">
              <a:spLocks noChangeArrowheads="1"/>
            </p:cNvSpPr>
            <p:nvPr/>
          </p:nvSpPr>
          <p:spPr bwMode="auto">
            <a:xfrm>
              <a:off x="2743200" y="891540"/>
              <a:ext cx="571500" cy="198120"/>
            </a:xfrm>
            <a:prstGeom prst="rect">
              <a:avLst/>
            </a:prstGeom>
            <a:noFill/>
            <a:ln w="9525">
              <a:noFill/>
              <a:miter lim="800000"/>
              <a:headEnd/>
              <a:tailEnd/>
            </a:ln>
          </p:spPr>
          <p:txBody>
            <a:bodyPr lIns="18000" tIns="0" rIns="18000" bIns="0"/>
            <a:lstStyle/>
            <a:p>
              <a:pPr algn="ctr"/>
              <a:r>
                <a:rPr lang="zh-CN" altLang="en-US" sz="900">
                  <a:latin typeface="Times New Roman" pitchFamily="18" charset="0"/>
                </a:rPr>
                <a:t>终端电阻</a:t>
              </a:r>
              <a:endParaRPr lang="zh-CN" altLang="en-US"/>
            </a:p>
          </p:txBody>
        </p:sp>
        <p:sp>
          <p:nvSpPr>
            <p:cNvPr id="48168" name="Text Box 264"/>
            <p:cNvSpPr txBox="1">
              <a:spLocks noChangeArrowheads="1"/>
            </p:cNvSpPr>
            <p:nvPr/>
          </p:nvSpPr>
          <p:spPr bwMode="auto">
            <a:xfrm>
              <a:off x="1600200" y="1882140"/>
              <a:ext cx="571500" cy="198120"/>
            </a:xfrm>
            <a:prstGeom prst="rect">
              <a:avLst/>
            </a:prstGeom>
            <a:noFill/>
            <a:ln w="9525">
              <a:noFill/>
              <a:miter lim="800000"/>
              <a:headEnd/>
              <a:tailEnd/>
            </a:ln>
          </p:spPr>
          <p:txBody>
            <a:bodyPr lIns="18000" tIns="0" rIns="18000" bIns="0"/>
            <a:lstStyle/>
            <a:p>
              <a:pPr algn="ctr"/>
              <a:r>
                <a:rPr lang="zh-CN" altLang="en-US" sz="900">
                  <a:latin typeface="Times New Roman" pitchFamily="18" charset="0"/>
                </a:rPr>
                <a:t>终端电阻</a:t>
              </a:r>
              <a:endParaRPr lang="zh-CN" altLang="en-US"/>
            </a:p>
          </p:txBody>
        </p:sp>
        <p:cxnSp>
          <p:nvCxnSpPr>
            <p:cNvPr id="48169" name="Line 265"/>
            <p:cNvCxnSpPr>
              <a:cxnSpLocks noChangeShapeType="1"/>
            </p:cNvCxnSpPr>
            <p:nvPr/>
          </p:nvCxnSpPr>
          <p:spPr bwMode="auto">
            <a:xfrm flipH="1">
              <a:off x="2514600" y="990600"/>
              <a:ext cx="228600" cy="0"/>
            </a:xfrm>
            <a:prstGeom prst="line">
              <a:avLst/>
            </a:prstGeom>
            <a:noFill/>
            <a:ln w="9525">
              <a:solidFill>
                <a:srgbClr val="000000"/>
              </a:solidFill>
              <a:round/>
              <a:headEnd/>
              <a:tailEnd type="triangle" w="med" len="med"/>
            </a:ln>
          </p:spPr>
        </p:cxnSp>
        <p:cxnSp>
          <p:nvCxnSpPr>
            <p:cNvPr id="48170" name="Line 266"/>
            <p:cNvCxnSpPr>
              <a:cxnSpLocks noChangeShapeType="1"/>
            </p:cNvCxnSpPr>
            <p:nvPr/>
          </p:nvCxnSpPr>
          <p:spPr bwMode="auto">
            <a:xfrm flipV="1">
              <a:off x="1857375" y="1741170"/>
              <a:ext cx="635" cy="161925"/>
            </a:xfrm>
            <a:prstGeom prst="line">
              <a:avLst/>
            </a:prstGeom>
            <a:noFill/>
            <a:ln w="9525">
              <a:solidFill>
                <a:srgbClr val="000000"/>
              </a:solidFill>
              <a:round/>
              <a:headEnd/>
              <a:tailEnd type="triangle" w="med" len="med"/>
            </a:ln>
          </p:spPr>
        </p:cxnSp>
        <p:sp>
          <p:nvSpPr>
            <p:cNvPr id="48171" name="Text Box 117"/>
            <p:cNvSpPr txBox="1">
              <a:spLocks noChangeArrowheads="1"/>
            </p:cNvSpPr>
            <p:nvPr/>
          </p:nvSpPr>
          <p:spPr bwMode="auto">
            <a:xfrm>
              <a:off x="628650" y="2122170"/>
              <a:ext cx="3600450" cy="297180"/>
            </a:xfrm>
            <a:prstGeom prst="rect">
              <a:avLst/>
            </a:prstGeom>
            <a:noFill/>
            <a:ln w="9525">
              <a:noFill/>
              <a:miter lim="800000"/>
              <a:headEnd/>
              <a:tailEnd/>
            </a:ln>
          </p:spPr>
          <p:txBody>
            <a:bodyPr/>
            <a:lstStyle/>
            <a:p>
              <a:pPr algn="ctr"/>
              <a:r>
                <a:rPr lang="zh-CN" altLang="en-US" sz="900">
                  <a:latin typeface="Times New Roman" pitchFamily="18" charset="0"/>
                </a:rPr>
                <a:t>图</a:t>
              </a:r>
              <a:r>
                <a:rPr lang="en-US" altLang="zh-CN" sz="900">
                  <a:latin typeface="Times New Roman" pitchFamily="18" charset="0"/>
                </a:rPr>
                <a:t>1-9 </a:t>
              </a:r>
              <a:r>
                <a:rPr lang="zh-CN" altLang="en-US" sz="900">
                  <a:latin typeface="Times New Roman" pitchFamily="18" charset="0"/>
                </a:rPr>
                <a:t>中继器连接</a:t>
              </a:r>
              <a:r>
                <a:rPr lang="en-US" altLang="zh-CN" sz="900">
                  <a:latin typeface="Times New Roman" pitchFamily="18" charset="0"/>
                </a:rPr>
                <a:t>100Base-5</a:t>
              </a:r>
              <a:r>
                <a:rPr lang="zh-CN" altLang="en-US" sz="900">
                  <a:latin typeface="Times New Roman" pitchFamily="18" charset="0"/>
                </a:rPr>
                <a:t>和</a:t>
              </a:r>
              <a:r>
                <a:rPr lang="en-US" altLang="zh-CN" sz="900">
                  <a:latin typeface="Times New Roman" pitchFamily="18" charset="0"/>
                </a:rPr>
                <a:t>10Base-2</a:t>
              </a:r>
              <a:r>
                <a:rPr lang="zh-CN" altLang="en-US" sz="900">
                  <a:latin typeface="Times New Roman" pitchFamily="18" charset="0"/>
                </a:rPr>
                <a:t>网段的结构</a:t>
              </a:r>
              <a:endParaRPr lang="zh-CN" altLang="en-US"/>
            </a:p>
          </p:txBody>
        </p:sp>
      </p:grpSp>
    </p:spTree>
  </p:cSld>
  <p:clrMapOvr>
    <a:masterClrMapping/>
  </p:clrMapOvr>
  <p:transition spd="med">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2"/>
          <p:cNvSpPr>
            <a:spLocks noGrp="1"/>
          </p:cNvSpPr>
          <p:nvPr>
            <p:ph type="title"/>
          </p:nvPr>
        </p:nvSpPr>
        <p:spPr/>
        <p:txBody>
          <a:bodyPr/>
          <a:lstStyle/>
          <a:p>
            <a:pPr eaLnBrk="1" hangingPunct="1"/>
            <a:r>
              <a:rPr lang="en-US" altLang="zh-CN" smtClean="0"/>
              <a:t>1.2.2.4 </a:t>
            </a:r>
            <a:r>
              <a:rPr lang="zh-CN" altLang="en-US" smtClean="0"/>
              <a:t>集线器</a:t>
            </a:r>
          </a:p>
        </p:txBody>
      </p:sp>
      <p:sp>
        <p:nvSpPr>
          <p:cNvPr id="49154" name="Rectangle 3"/>
          <p:cNvSpPr>
            <a:spLocks noGrp="1"/>
          </p:cNvSpPr>
          <p:nvPr>
            <p:ph type="body" idx="1"/>
          </p:nvPr>
        </p:nvSpPr>
        <p:spPr>
          <a:xfrm>
            <a:off x="347663" y="1908175"/>
            <a:ext cx="7886700" cy="4351338"/>
          </a:xfrm>
        </p:spPr>
        <p:txBody>
          <a:bodyPr/>
          <a:lstStyle/>
          <a:p>
            <a:pPr eaLnBrk="1" hangingPunct="1"/>
            <a:r>
              <a:rPr lang="zh-CN" altLang="en-US" sz="2400" smtClean="0"/>
              <a:t>集线器（</a:t>
            </a:r>
            <a:r>
              <a:rPr lang="en-US" altLang="zh-CN" sz="2400" smtClean="0"/>
              <a:t>HUB</a:t>
            </a:r>
            <a:r>
              <a:rPr lang="zh-CN" altLang="en-US" sz="2400" smtClean="0"/>
              <a:t>）是计算机网络中连接多个计算机或其他设备的连接设备，是对网络进行集中管理的最小单元，如图</a:t>
            </a:r>
            <a:r>
              <a:rPr lang="en-US" altLang="zh-CN" sz="2400" smtClean="0"/>
              <a:t>1-10</a:t>
            </a:r>
            <a:r>
              <a:rPr lang="zh-CN" altLang="en-US" sz="2400" smtClean="0"/>
              <a:t>所示。英文</a:t>
            </a:r>
            <a:r>
              <a:rPr lang="en-US" altLang="zh-CN" sz="2400" smtClean="0"/>
              <a:t>HUB</a:t>
            </a:r>
            <a:r>
              <a:rPr lang="zh-CN" altLang="en-US" sz="2400" smtClean="0"/>
              <a:t>就是中心的意思，像树的主干一样，它是各分支的汇集点。许多种类型的网络都依靠集线器来连接各种设备并把数据分发到各个网段。</a:t>
            </a:r>
            <a:r>
              <a:rPr lang="zh-CN" altLang="en-US" smtClean="0"/>
              <a:t> </a:t>
            </a:r>
          </a:p>
          <a:p>
            <a:pPr eaLnBrk="1" hangingPunct="1"/>
            <a:r>
              <a:rPr lang="zh-CN" altLang="en-US" sz="2400" smtClean="0"/>
              <a:t>集线器主要用于星型以太网，它是解决从服务器直接到桌面的最经济的方案。使用</a:t>
            </a:r>
            <a:r>
              <a:rPr lang="en-US" altLang="zh-CN" sz="2400" smtClean="0"/>
              <a:t>HUB</a:t>
            </a:r>
            <a:r>
              <a:rPr lang="zh-CN" altLang="en-US" sz="2400" smtClean="0"/>
              <a:t>组网灵活，它处于网络的一个星型节点，对节点相连的工作站进行集中管理，不让出问题的工作站影响整个网络的正常运行，并且用户的加入和退出也很自由。 </a:t>
            </a:r>
          </a:p>
          <a:p>
            <a:pPr eaLnBrk="1" hangingPunct="1"/>
            <a:endParaRPr lang="zh-CN" altLang="en-US" sz="2400" smtClean="0"/>
          </a:p>
        </p:txBody>
      </p:sp>
    </p:spTree>
  </p:cSld>
  <p:clrMapOvr>
    <a:masterClrMapping/>
  </p:clrMapOvr>
  <p:transition spd="med">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2"/>
          <p:cNvSpPr>
            <a:spLocks noGrp="1"/>
          </p:cNvSpPr>
          <p:nvPr>
            <p:ph type="title"/>
          </p:nvPr>
        </p:nvSpPr>
        <p:spPr/>
        <p:txBody>
          <a:bodyPr/>
          <a:lstStyle/>
          <a:p>
            <a:pPr eaLnBrk="1" hangingPunct="1"/>
            <a:r>
              <a:rPr lang="en-US" altLang="zh-CN" smtClean="0"/>
              <a:t>1.2.2.5 </a:t>
            </a:r>
            <a:r>
              <a:rPr lang="zh-CN" altLang="en-US" smtClean="0"/>
              <a:t>调制解调器</a:t>
            </a:r>
          </a:p>
        </p:txBody>
      </p:sp>
      <p:sp>
        <p:nvSpPr>
          <p:cNvPr id="50178" name="Rectangle 3"/>
          <p:cNvSpPr>
            <a:spLocks noGrp="1"/>
          </p:cNvSpPr>
          <p:nvPr>
            <p:ph type="body" idx="1"/>
          </p:nvPr>
        </p:nvSpPr>
        <p:spPr>
          <a:xfrm>
            <a:off x="338138" y="1936750"/>
            <a:ext cx="7886700" cy="4351338"/>
          </a:xfrm>
        </p:spPr>
        <p:txBody>
          <a:bodyPr/>
          <a:lstStyle/>
          <a:p>
            <a:pPr eaLnBrk="1" hangingPunct="1">
              <a:lnSpc>
                <a:spcPct val="80000"/>
              </a:lnSpc>
            </a:pPr>
            <a:r>
              <a:rPr lang="zh-CN" altLang="en-US" smtClean="0"/>
              <a:t>调制解调器（</a:t>
            </a:r>
            <a:r>
              <a:rPr lang="en-US" altLang="zh-CN" smtClean="0"/>
              <a:t>Modem</a:t>
            </a:r>
            <a:r>
              <a:rPr lang="zh-CN" altLang="en-US" smtClean="0"/>
              <a:t>）是调制器</a:t>
            </a:r>
            <a:r>
              <a:rPr lang="en-US" altLang="zh-CN" smtClean="0"/>
              <a:t>/</a:t>
            </a:r>
            <a:r>
              <a:rPr lang="zh-CN" altLang="en-US" smtClean="0"/>
              <a:t>解调器（</a:t>
            </a:r>
            <a:r>
              <a:rPr lang="en-US" altLang="zh-CN" smtClean="0"/>
              <a:t>Modulator/Demodulator</a:t>
            </a:r>
            <a:r>
              <a:rPr lang="zh-CN" altLang="en-US" smtClean="0"/>
              <a:t>）的缩写。它是在发送端通过调制将数字信号转换为模拟信号，而在接收端通过解调再将模拟信号转换为数字信号的一种装置。</a:t>
            </a:r>
          </a:p>
          <a:p>
            <a:pPr eaLnBrk="1" hangingPunct="1">
              <a:lnSpc>
                <a:spcPct val="80000"/>
              </a:lnSpc>
            </a:pPr>
            <a:r>
              <a:rPr lang="zh-CN" altLang="en-US" smtClean="0"/>
              <a:t>最常见的</a:t>
            </a:r>
            <a:r>
              <a:rPr lang="en-US" altLang="zh-CN" smtClean="0"/>
              <a:t>Modem</a:t>
            </a:r>
            <a:r>
              <a:rPr lang="zh-CN" altLang="en-US" smtClean="0"/>
              <a:t>就是通过电话线拨号方式上网的调制解调器。这种上网方式对</a:t>
            </a:r>
            <a:r>
              <a:rPr lang="en-US" altLang="zh-CN" smtClean="0"/>
              <a:t>ISP</a:t>
            </a:r>
            <a:r>
              <a:rPr lang="zh-CN" altLang="en-US" smtClean="0"/>
              <a:t>和上网者而言初期投资比较少，无需改造线路，安装也比较简单，因此早期上网基本都采用这种方式。随着宽带网络的流行，更多的高速</a:t>
            </a:r>
            <a:r>
              <a:rPr lang="en-US" altLang="zh-CN" smtClean="0"/>
              <a:t>Modem</a:t>
            </a:r>
            <a:r>
              <a:rPr lang="zh-CN" altLang="en-US" smtClean="0"/>
              <a:t>（也称之为基带</a:t>
            </a:r>
            <a:r>
              <a:rPr lang="en-US" altLang="zh-CN" smtClean="0"/>
              <a:t>Modem</a:t>
            </a:r>
            <a:r>
              <a:rPr lang="zh-CN" altLang="en-US" smtClean="0"/>
              <a:t>）会越来越多的进入人们的生活。</a:t>
            </a:r>
          </a:p>
        </p:txBody>
      </p:sp>
    </p:spTree>
  </p:cSld>
  <p:clrMapOvr>
    <a:masterClrMapping/>
  </p:clrMapOvr>
  <p:transition spd="med">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2"/>
          <p:cNvSpPr>
            <a:spLocks noGrp="1"/>
          </p:cNvSpPr>
          <p:nvPr>
            <p:ph type="title"/>
          </p:nvPr>
        </p:nvSpPr>
        <p:spPr/>
        <p:txBody>
          <a:bodyPr/>
          <a:lstStyle/>
          <a:p>
            <a:pPr eaLnBrk="1" hangingPunct="1"/>
            <a:r>
              <a:rPr lang="en-US" altLang="zh-CN" smtClean="0"/>
              <a:t>1.2.3 </a:t>
            </a:r>
            <a:r>
              <a:rPr lang="zh-CN" altLang="en-US" smtClean="0"/>
              <a:t>任务分析与实施</a:t>
            </a:r>
          </a:p>
        </p:txBody>
      </p:sp>
      <p:sp>
        <p:nvSpPr>
          <p:cNvPr id="59395" name="Rectangle 3"/>
          <p:cNvSpPr>
            <a:spLocks noGrp="1"/>
          </p:cNvSpPr>
          <p:nvPr>
            <p:ph type="body" idx="1"/>
          </p:nvPr>
        </p:nvSpPr>
        <p:spPr>
          <a:xfrm>
            <a:off x="533400" y="1917700"/>
            <a:ext cx="8167688" cy="4351338"/>
          </a:xfrm>
        </p:spPr>
        <p:txBody>
          <a:bodyPr/>
          <a:lstStyle/>
          <a:p>
            <a:pPr eaLnBrk="1" hangingPunct="1">
              <a:buFont typeface="Arial" panose="020B0604020202020204" pitchFamily="34" charset="0"/>
              <a:buNone/>
              <a:defRPr/>
            </a:pPr>
            <a:r>
              <a:rPr lang="en-US" altLang="zh-CN" sz="2400" dirty="0" smtClean="0"/>
              <a:t>1.2.3.1 </a:t>
            </a:r>
            <a:r>
              <a:rPr lang="zh-CN" altLang="en-US" sz="2400" dirty="0" smtClean="0"/>
              <a:t>任务分析</a:t>
            </a:r>
          </a:p>
          <a:p>
            <a:pPr marL="0" indent="457200" eaLnBrk="1" hangingPunct="1">
              <a:lnSpc>
                <a:spcPct val="100000"/>
              </a:lnSpc>
              <a:spcBef>
                <a:spcPts val="600"/>
              </a:spcBef>
              <a:buFont typeface="Arial" panose="020B0604020202020204" pitchFamily="34" charset="0"/>
              <a:buNone/>
              <a:defRPr/>
            </a:pPr>
            <a:r>
              <a:rPr lang="zh-CN" altLang="en-US" sz="2400" dirty="0" smtClean="0"/>
              <a:t>某公司根据业务的需要划分为三个部门，要求每个部门有独立的网络，每个部门有</a:t>
            </a:r>
            <a:r>
              <a:rPr lang="en-US" altLang="zh-CN" sz="2400" dirty="0" smtClean="0"/>
              <a:t>300</a:t>
            </a:r>
            <a:r>
              <a:rPr lang="zh-CN" altLang="en-US" sz="2400" dirty="0" smtClean="0"/>
              <a:t>台主机，即需要有</a:t>
            </a:r>
            <a:r>
              <a:rPr lang="en-US" altLang="zh-CN" sz="2400" dirty="0" smtClean="0"/>
              <a:t>3</a:t>
            </a:r>
            <a:r>
              <a:rPr lang="zh-CN" altLang="en-US" sz="2400" dirty="0" smtClean="0"/>
              <a:t>个</a:t>
            </a:r>
            <a:r>
              <a:rPr lang="en-US" altLang="zh-CN" sz="2400" dirty="0" smtClean="0"/>
              <a:t>IP</a:t>
            </a:r>
            <a:r>
              <a:rPr lang="zh-CN" altLang="en-US" sz="2400" dirty="0" smtClean="0"/>
              <a:t>网络号，而且每个网络中不少于</a:t>
            </a:r>
            <a:r>
              <a:rPr lang="en-US" altLang="zh-CN" sz="2400" dirty="0" smtClean="0"/>
              <a:t>300</a:t>
            </a:r>
            <a:r>
              <a:rPr lang="zh-CN" altLang="en-US" sz="2400" dirty="0" smtClean="0"/>
              <a:t>个</a:t>
            </a:r>
            <a:r>
              <a:rPr lang="en-US" altLang="zh-CN" sz="2400" dirty="0" smtClean="0"/>
              <a:t>IP</a:t>
            </a:r>
            <a:r>
              <a:rPr lang="zh-CN" altLang="en-US" sz="2400" dirty="0" smtClean="0"/>
              <a:t>地址。</a:t>
            </a:r>
          </a:p>
          <a:p>
            <a:pPr marL="0" indent="457200" eaLnBrk="1" hangingPunct="1">
              <a:lnSpc>
                <a:spcPct val="100000"/>
              </a:lnSpc>
              <a:spcBef>
                <a:spcPts val="600"/>
              </a:spcBef>
              <a:buFont typeface="Arial" panose="020B0604020202020204" pitchFamily="34" charset="0"/>
              <a:buNone/>
              <a:defRPr/>
            </a:pPr>
            <a:r>
              <a:rPr lang="zh-CN" altLang="en-US" sz="2400" dirty="0" smtClean="0"/>
              <a:t>考虑到主机数的要求，根据</a:t>
            </a:r>
            <a:r>
              <a:rPr lang="en-US" altLang="zh-CN" sz="2400" dirty="0" smtClean="0"/>
              <a:t>IP</a:t>
            </a:r>
            <a:r>
              <a:rPr lang="zh-CN" altLang="en-US" sz="2400" dirty="0" smtClean="0"/>
              <a:t>地址</a:t>
            </a:r>
            <a:r>
              <a:rPr lang="en-US" altLang="zh-CN" sz="2400" dirty="0" smtClean="0"/>
              <a:t>A</a:t>
            </a:r>
            <a:r>
              <a:rPr lang="zh-CN" altLang="en-US" sz="2400" dirty="0" smtClean="0"/>
              <a:t>、</a:t>
            </a:r>
            <a:r>
              <a:rPr lang="en-US" altLang="zh-CN" sz="2400" dirty="0" smtClean="0"/>
              <a:t>B</a:t>
            </a:r>
            <a:r>
              <a:rPr lang="zh-CN" altLang="en-US" sz="2400" dirty="0" smtClean="0"/>
              <a:t>、</a:t>
            </a:r>
            <a:r>
              <a:rPr lang="en-US" altLang="zh-CN" sz="2400" dirty="0" smtClean="0"/>
              <a:t>C</a:t>
            </a:r>
            <a:r>
              <a:rPr lang="zh-CN" altLang="en-US" sz="2400" dirty="0" smtClean="0"/>
              <a:t>类的规则，只有</a:t>
            </a:r>
            <a:r>
              <a:rPr lang="en-US" altLang="zh-CN" sz="2400" dirty="0" smtClean="0"/>
              <a:t>A</a:t>
            </a:r>
            <a:r>
              <a:rPr lang="zh-CN" altLang="en-US" sz="2400" dirty="0" smtClean="0"/>
              <a:t>类和</a:t>
            </a:r>
            <a:r>
              <a:rPr lang="en-US" altLang="zh-CN" sz="2400" dirty="0" smtClean="0"/>
              <a:t>B</a:t>
            </a:r>
            <a:r>
              <a:rPr lang="zh-CN" altLang="en-US" sz="2400" dirty="0" smtClean="0"/>
              <a:t>类地址满足主机数不少于</a:t>
            </a:r>
            <a:r>
              <a:rPr lang="en-US" altLang="zh-CN" sz="2400" dirty="0" smtClean="0"/>
              <a:t>300</a:t>
            </a:r>
            <a:r>
              <a:rPr lang="zh-CN" altLang="en-US" sz="2400" dirty="0" smtClean="0"/>
              <a:t>个</a:t>
            </a:r>
            <a:r>
              <a:rPr lang="en-US" altLang="zh-CN" sz="2400" dirty="0" smtClean="0"/>
              <a:t>IP</a:t>
            </a:r>
            <a:r>
              <a:rPr lang="zh-CN" altLang="en-US" sz="2400" dirty="0" smtClean="0"/>
              <a:t>地址的要求。我们选择</a:t>
            </a:r>
            <a:r>
              <a:rPr lang="en-US" altLang="zh-CN" sz="2400" dirty="0" smtClean="0"/>
              <a:t>3</a:t>
            </a:r>
            <a:r>
              <a:rPr lang="zh-CN" altLang="en-US" sz="2400" dirty="0" smtClean="0"/>
              <a:t>个</a:t>
            </a:r>
            <a:r>
              <a:rPr lang="en-US" altLang="zh-CN" sz="2400" dirty="0" smtClean="0"/>
              <a:t>B</a:t>
            </a:r>
            <a:r>
              <a:rPr lang="zh-CN" altLang="en-US" sz="2400" dirty="0" smtClean="0"/>
              <a:t>类网络，这样既能满足需要有</a:t>
            </a:r>
            <a:r>
              <a:rPr lang="en-US" altLang="zh-CN" sz="2400" dirty="0" smtClean="0"/>
              <a:t>3</a:t>
            </a:r>
            <a:r>
              <a:rPr lang="zh-CN" altLang="en-US" sz="2400" dirty="0" smtClean="0"/>
              <a:t>个</a:t>
            </a:r>
            <a:r>
              <a:rPr lang="en-US" altLang="zh-CN" sz="2400" dirty="0" smtClean="0"/>
              <a:t>IP</a:t>
            </a:r>
            <a:r>
              <a:rPr lang="zh-CN" altLang="en-US" sz="2400" dirty="0" smtClean="0"/>
              <a:t>网络号的要求，又能满足每个网络中不少于</a:t>
            </a:r>
            <a:r>
              <a:rPr lang="en-US" altLang="zh-CN" sz="2400" dirty="0" smtClean="0"/>
              <a:t>300</a:t>
            </a:r>
            <a:r>
              <a:rPr lang="zh-CN" altLang="en-US" sz="2400" dirty="0" smtClean="0"/>
              <a:t>个</a:t>
            </a:r>
            <a:r>
              <a:rPr lang="en-US" altLang="zh-CN" sz="2400" dirty="0" smtClean="0"/>
              <a:t>IP</a:t>
            </a:r>
            <a:r>
              <a:rPr lang="zh-CN" altLang="en-US" sz="2400" dirty="0" smtClean="0"/>
              <a:t>地址的要求，但是经过分析发现，每个</a:t>
            </a:r>
            <a:r>
              <a:rPr lang="en-US" altLang="zh-CN" sz="2400" dirty="0" smtClean="0"/>
              <a:t>B</a:t>
            </a:r>
            <a:r>
              <a:rPr lang="zh-CN" altLang="en-US" sz="2400" dirty="0" smtClean="0"/>
              <a:t>类地址中可容纳</a:t>
            </a:r>
            <a:r>
              <a:rPr lang="en-US" altLang="zh-CN" sz="2400" dirty="0" smtClean="0"/>
              <a:t>65534</a:t>
            </a:r>
            <a:r>
              <a:rPr lang="zh-CN" altLang="en-US" sz="2400" dirty="0" smtClean="0"/>
              <a:t>台主机，而该公司只用了其中的</a:t>
            </a:r>
            <a:r>
              <a:rPr lang="en-US" altLang="zh-CN" sz="2400" dirty="0" smtClean="0"/>
              <a:t>300</a:t>
            </a:r>
            <a:r>
              <a:rPr lang="zh-CN" altLang="en-US" sz="2400" dirty="0" smtClean="0"/>
              <a:t>台，因为地址的唯一性，其他人无权使用这个</a:t>
            </a:r>
            <a:r>
              <a:rPr lang="en-US" altLang="zh-CN" sz="2400" dirty="0" smtClean="0"/>
              <a:t>B</a:t>
            </a:r>
            <a:r>
              <a:rPr lang="zh-CN" altLang="en-US" sz="2400" dirty="0" smtClean="0"/>
              <a:t>类网络中另外的</a:t>
            </a:r>
            <a:r>
              <a:rPr lang="en-US" altLang="zh-CN" sz="2400" dirty="0" smtClean="0"/>
              <a:t>65534-300=65234</a:t>
            </a:r>
            <a:r>
              <a:rPr lang="zh-CN" altLang="en-US" sz="2400" dirty="0" smtClean="0"/>
              <a:t>个地址，因而造成地址浪费。</a:t>
            </a:r>
          </a:p>
        </p:txBody>
      </p:sp>
    </p:spTree>
  </p:cSld>
  <p:clrMapOvr>
    <a:masterClrMapping/>
  </p:clrMapOvr>
  <p:transition spd="med">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标题 1"/>
          <p:cNvSpPr>
            <a:spLocks noGrp="1"/>
          </p:cNvSpPr>
          <p:nvPr>
            <p:ph type="title"/>
          </p:nvPr>
        </p:nvSpPr>
        <p:spPr/>
        <p:txBody>
          <a:bodyPr/>
          <a:lstStyle/>
          <a:p>
            <a:pPr eaLnBrk="1" hangingPunct="1"/>
            <a:endParaRPr lang="zh-CN" altLang="en-US" smtClean="0"/>
          </a:p>
        </p:txBody>
      </p:sp>
      <p:sp>
        <p:nvSpPr>
          <p:cNvPr id="15362" name="内容占位符 2"/>
          <p:cNvSpPr>
            <a:spLocks noGrp="1"/>
          </p:cNvSpPr>
          <p:nvPr>
            <p:ph idx="1"/>
          </p:nvPr>
        </p:nvSpPr>
        <p:spPr>
          <a:xfrm>
            <a:off x="665163" y="1847850"/>
            <a:ext cx="7886700" cy="4351338"/>
          </a:xfrm>
        </p:spPr>
        <p:txBody>
          <a:bodyPr/>
          <a:lstStyle/>
          <a:p>
            <a:pPr marL="0" indent="0" eaLnBrk="1" hangingPunct="1">
              <a:buFont typeface="Arial" charset="0"/>
              <a:buNone/>
            </a:pPr>
            <a:r>
              <a:rPr lang="en-US" altLang="zh-CN" smtClean="0"/>
              <a:t>1</a:t>
            </a:r>
            <a:r>
              <a:rPr lang="zh-CN" altLang="en-US" smtClean="0"/>
              <a:t>．了解计算机网络的基本概念，产生与发展和基本组成</a:t>
            </a:r>
          </a:p>
          <a:p>
            <a:pPr marL="0" indent="0" eaLnBrk="1" hangingPunct="1">
              <a:buFont typeface="Arial" charset="0"/>
              <a:buNone/>
            </a:pPr>
            <a:r>
              <a:rPr lang="en-US" altLang="zh-CN" smtClean="0"/>
              <a:t>2</a:t>
            </a:r>
            <a:r>
              <a:rPr lang="zh-CN" altLang="en-US" smtClean="0"/>
              <a:t>．理解网络分层的含义和</a:t>
            </a:r>
            <a:r>
              <a:rPr lang="en-US" altLang="zh-CN" smtClean="0"/>
              <a:t>TCP/IP</a:t>
            </a:r>
          </a:p>
          <a:p>
            <a:pPr marL="0" indent="0" eaLnBrk="1" hangingPunct="1">
              <a:buFont typeface="Arial" charset="0"/>
              <a:buNone/>
            </a:pPr>
            <a:r>
              <a:rPr lang="en-US" altLang="zh-CN" smtClean="0"/>
              <a:t>3. </a:t>
            </a:r>
            <a:r>
              <a:rPr lang="zh-CN" altLang="en-US" smtClean="0"/>
              <a:t>掌握网络三层结构的含义以及功能</a:t>
            </a:r>
          </a:p>
          <a:p>
            <a:pPr marL="0" indent="0" eaLnBrk="1" hangingPunct="1">
              <a:buFont typeface="Arial" charset="0"/>
              <a:buNone/>
            </a:pPr>
            <a:r>
              <a:rPr lang="en-US" altLang="zh-CN" smtClean="0"/>
              <a:t>4. </a:t>
            </a:r>
            <a:r>
              <a:rPr lang="zh-CN" altLang="en-US" smtClean="0"/>
              <a:t>了解常用的网络设备及其用途</a:t>
            </a:r>
          </a:p>
          <a:p>
            <a:pPr marL="0" indent="0" eaLnBrk="1" hangingPunct="1">
              <a:buFont typeface="Arial" charset="0"/>
              <a:buNone/>
            </a:pPr>
            <a:r>
              <a:rPr lang="en-US" altLang="zh-CN" smtClean="0"/>
              <a:t>5. </a:t>
            </a:r>
            <a:r>
              <a:rPr lang="zh-CN" altLang="en-US" smtClean="0"/>
              <a:t>掌握</a:t>
            </a:r>
            <a:r>
              <a:rPr lang="en-US" altLang="zh-CN" smtClean="0"/>
              <a:t>IP</a:t>
            </a:r>
            <a:r>
              <a:rPr lang="zh-CN" altLang="en-US" smtClean="0"/>
              <a:t>地址的结构、分类、使用规则、管理以及</a:t>
            </a:r>
            <a:r>
              <a:rPr lang="en-US" altLang="zh-CN" smtClean="0"/>
              <a:t>IP</a:t>
            </a:r>
            <a:r>
              <a:rPr lang="zh-CN" altLang="en-US" smtClean="0"/>
              <a:t>地址的子网划分</a:t>
            </a:r>
          </a:p>
        </p:txBody>
      </p:sp>
      <p:pic>
        <p:nvPicPr>
          <p:cNvPr id="15363" name="图片 3"/>
          <p:cNvPicPr>
            <a:picLocks noChangeAspect="1"/>
          </p:cNvPicPr>
          <p:nvPr/>
        </p:nvPicPr>
        <p:blipFill>
          <a:blip r:embed="rId2"/>
          <a:srcRect/>
          <a:stretch>
            <a:fillRect/>
          </a:stretch>
        </p:blipFill>
        <p:spPr bwMode="auto">
          <a:xfrm>
            <a:off x="1296988" y="365125"/>
            <a:ext cx="3690937" cy="1252538"/>
          </a:xfrm>
          <a:prstGeom prst="rect">
            <a:avLst/>
          </a:prstGeom>
          <a:noFill/>
          <a:ln w="9525">
            <a:noFill/>
            <a:miter lim="800000"/>
            <a:headEnd/>
            <a:tailEnd/>
          </a:ln>
        </p:spPr>
      </p:pic>
    </p:spTree>
  </p:cSld>
  <p:clrMapOvr>
    <a:masterClrMapping/>
  </p:clrMapOvr>
  <p:transition spd="med">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2"/>
          <p:cNvSpPr>
            <a:spLocks noGrp="1"/>
          </p:cNvSpPr>
          <p:nvPr>
            <p:ph type="title"/>
          </p:nvPr>
        </p:nvSpPr>
        <p:spPr/>
        <p:txBody>
          <a:bodyPr/>
          <a:lstStyle/>
          <a:p>
            <a:pPr eaLnBrk="1" hangingPunct="1"/>
            <a:r>
              <a:rPr lang="en-US" altLang="zh-CN" smtClean="0"/>
              <a:t>1.2.3.2 </a:t>
            </a:r>
            <a:r>
              <a:rPr lang="zh-CN" altLang="en-US" smtClean="0"/>
              <a:t>任务实施</a:t>
            </a:r>
          </a:p>
        </p:txBody>
      </p:sp>
      <p:sp>
        <p:nvSpPr>
          <p:cNvPr id="52226" name="Rectangle 3"/>
          <p:cNvSpPr>
            <a:spLocks noGrp="1"/>
          </p:cNvSpPr>
          <p:nvPr>
            <p:ph type="body" idx="1"/>
          </p:nvPr>
        </p:nvSpPr>
        <p:spPr>
          <a:xfrm>
            <a:off x="628650" y="2005013"/>
            <a:ext cx="8266113" cy="4351337"/>
          </a:xfrm>
        </p:spPr>
        <p:txBody>
          <a:bodyPr/>
          <a:lstStyle/>
          <a:p>
            <a:pPr marL="0" indent="0" eaLnBrk="1" hangingPunct="1">
              <a:buFont typeface="Arial" charset="0"/>
              <a:buNone/>
            </a:pPr>
            <a:r>
              <a:rPr lang="zh-CN" altLang="en-US" smtClean="0"/>
              <a:t>假定选择了</a:t>
            </a:r>
            <a:r>
              <a:rPr lang="en-US" altLang="zh-CN" smtClean="0"/>
              <a:t>171.10.0.0</a:t>
            </a:r>
            <a:r>
              <a:rPr lang="zh-CN" altLang="en-US" smtClean="0"/>
              <a:t>这个</a:t>
            </a:r>
            <a:r>
              <a:rPr lang="en-US" altLang="zh-CN" smtClean="0"/>
              <a:t>B</a:t>
            </a:r>
            <a:r>
              <a:rPr lang="zh-CN" altLang="en-US" smtClean="0"/>
              <a:t>类地址进行划分，根据要求保留</a:t>
            </a:r>
            <a:r>
              <a:rPr lang="en-US" altLang="zh-CN" smtClean="0"/>
              <a:t>9</a:t>
            </a:r>
            <a:r>
              <a:rPr lang="zh-CN" altLang="en-US" smtClean="0"/>
              <a:t>比特作为主机位，所以借</a:t>
            </a:r>
            <a:r>
              <a:rPr lang="en-US" altLang="zh-CN" smtClean="0"/>
              <a:t>7</a:t>
            </a:r>
            <a:r>
              <a:rPr lang="zh-CN" altLang="en-US" smtClean="0"/>
              <a:t>个比特网位表示子网（注意，规则规定借位必须连续，并且要从高位借起），共需要</a:t>
            </a:r>
            <a:r>
              <a:rPr lang="en-US" altLang="zh-CN" smtClean="0"/>
              <a:t>3</a:t>
            </a:r>
            <a:r>
              <a:rPr lang="zh-CN" altLang="en-US" smtClean="0"/>
              <a:t>个这样的子网，写成二进制的格式即：</a:t>
            </a:r>
          </a:p>
        </p:txBody>
      </p:sp>
      <p:pic>
        <p:nvPicPr>
          <p:cNvPr id="52227" name="图片 1"/>
          <p:cNvPicPr>
            <a:picLocks noChangeAspect="1"/>
          </p:cNvPicPr>
          <p:nvPr/>
        </p:nvPicPr>
        <p:blipFill>
          <a:blip r:embed="rId2"/>
          <a:srcRect/>
          <a:stretch>
            <a:fillRect/>
          </a:stretch>
        </p:blipFill>
        <p:spPr bwMode="auto">
          <a:xfrm>
            <a:off x="628650" y="4098925"/>
            <a:ext cx="6700838" cy="1268413"/>
          </a:xfrm>
          <a:prstGeom prst="rect">
            <a:avLst/>
          </a:prstGeom>
          <a:noFill/>
          <a:ln w="9525">
            <a:noFill/>
            <a:miter lim="800000"/>
            <a:headEnd/>
            <a:tailEnd/>
          </a:ln>
        </p:spPr>
      </p:pic>
    </p:spTree>
  </p:cSld>
  <p:clrMapOvr>
    <a:masterClrMapping/>
  </p:clrMapOvr>
  <p:transition spd="med">
    <p:fad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2"/>
          <p:cNvSpPr>
            <a:spLocks noGrp="1"/>
          </p:cNvSpPr>
          <p:nvPr>
            <p:ph type="title"/>
          </p:nvPr>
        </p:nvSpPr>
        <p:spPr/>
        <p:txBody>
          <a:bodyPr/>
          <a:lstStyle/>
          <a:p>
            <a:pPr eaLnBrk="1" hangingPunct="1"/>
            <a:r>
              <a:rPr lang="en-US" altLang="zh-CN" smtClean="0"/>
              <a:t>1.2.3.2 </a:t>
            </a:r>
            <a:r>
              <a:rPr lang="zh-CN" altLang="en-US" smtClean="0"/>
              <a:t>任务实施</a:t>
            </a:r>
          </a:p>
        </p:txBody>
      </p:sp>
      <p:sp>
        <p:nvSpPr>
          <p:cNvPr id="53250" name="Rectangle 3"/>
          <p:cNvSpPr>
            <a:spLocks noGrp="1"/>
          </p:cNvSpPr>
          <p:nvPr>
            <p:ph type="body" idx="1"/>
          </p:nvPr>
        </p:nvSpPr>
        <p:spPr>
          <a:xfrm>
            <a:off x="347663" y="1916113"/>
            <a:ext cx="7886700" cy="4351337"/>
          </a:xfrm>
        </p:spPr>
        <p:txBody>
          <a:bodyPr/>
          <a:lstStyle/>
          <a:p>
            <a:pPr marL="0" indent="0" eaLnBrk="1" hangingPunct="1">
              <a:lnSpc>
                <a:spcPct val="80000"/>
              </a:lnSpc>
              <a:buFont typeface="Arial" charset="0"/>
              <a:buNone/>
            </a:pPr>
            <a:r>
              <a:rPr lang="zh-CN" altLang="en-US" sz="2400" smtClean="0"/>
              <a:t>一共有</a:t>
            </a:r>
            <a:r>
              <a:rPr lang="en-US" altLang="zh-CN" sz="2400" smtClean="0"/>
              <a:t>128</a:t>
            </a:r>
            <a:r>
              <a:rPr lang="zh-CN" altLang="en-US" sz="2400" smtClean="0"/>
              <a:t>个子网，写成</a:t>
            </a:r>
            <a:r>
              <a:rPr lang="en-US" altLang="zh-CN" sz="2400" smtClean="0"/>
              <a:t>10</a:t>
            </a:r>
            <a:r>
              <a:rPr lang="zh-CN" altLang="en-US" sz="2400" smtClean="0"/>
              <a:t>进制格式：</a:t>
            </a:r>
          </a:p>
          <a:p>
            <a:pPr marL="0" indent="0" eaLnBrk="1" hangingPunct="1">
              <a:lnSpc>
                <a:spcPct val="80000"/>
              </a:lnSpc>
              <a:buFont typeface="Arial" charset="0"/>
              <a:buNone/>
            </a:pPr>
            <a:r>
              <a:rPr lang="en-US" altLang="zh-CN" sz="2400" smtClean="0"/>
              <a:t>171.10.2.0</a:t>
            </a:r>
          </a:p>
          <a:p>
            <a:pPr marL="0" indent="0" eaLnBrk="1" hangingPunct="1">
              <a:lnSpc>
                <a:spcPct val="80000"/>
              </a:lnSpc>
              <a:buFont typeface="Arial" charset="0"/>
              <a:buNone/>
            </a:pPr>
            <a:r>
              <a:rPr lang="en-US" altLang="zh-CN" sz="2400" smtClean="0"/>
              <a:t>171.10.4.0</a:t>
            </a:r>
          </a:p>
          <a:p>
            <a:pPr marL="0" indent="0" eaLnBrk="1" hangingPunct="1">
              <a:lnSpc>
                <a:spcPct val="80000"/>
              </a:lnSpc>
              <a:buFont typeface="Arial" charset="0"/>
              <a:buNone/>
            </a:pPr>
            <a:r>
              <a:rPr lang="en-US" altLang="zh-CN" sz="2400" smtClean="0"/>
              <a:t>171.10.6.0</a:t>
            </a:r>
          </a:p>
          <a:p>
            <a:pPr marL="0" indent="0" eaLnBrk="1" hangingPunct="1">
              <a:lnSpc>
                <a:spcPct val="80000"/>
              </a:lnSpc>
              <a:buFont typeface="Arial" charset="0"/>
              <a:buNone/>
            </a:pPr>
            <a:r>
              <a:rPr lang="en-US" altLang="zh-CN" sz="2400" smtClean="0"/>
              <a:t>  .</a:t>
            </a:r>
          </a:p>
          <a:p>
            <a:pPr marL="0" indent="0" eaLnBrk="1" hangingPunct="1">
              <a:lnSpc>
                <a:spcPct val="80000"/>
              </a:lnSpc>
              <a:buFont typeface="Arial" charset="0"/>
              <a:buNone/>
            </a:pPr>
            <a:r>
              <a:rPr lang="en-US" altLang="zh-CN" sz="2400" smtClean="0"/>
              <a:t>  .</a:t>
            </a:r>
          </a:p>
          <a:p>
            <a:pPr marL="0" indent="0" eaLnBrk="1" hangingPunct="1">
              <a:lnSpc>
                <a:spcPct val="80000"/>
              </a:lnSpc>
              <a:buFont typeface="Arial" charset="0"/>
              <a:buNone/>
            </a:pPr>
            <a:r>
              <a:rPr lang="en-US" altLang="zh-CN" sz="2400" smtClean="0"/>
              <a:t>171.10.252.0</a:t>
            </a:r>
          </a:p>
          <a:p>
            <a:pPr marL="0" indent="0" eaLnBrk="1" hangingPunct="1">
              <a:lnSpc>
                <a:spcPct val="80000"/>
              </a:lnSpc>
              <a:buFont typeface="Arial" charset="0"/>
              <a:buNone/>
            </a:pPr>
            <a:r>
              <a:rPr lang="en-US" altLang="zh-CN" sz="2400" smtClean="0"/>
              <a:t>171.10.254.0</a:t>
            </a:r>
          </a:p>
          <a:p>
            <a:pPr marL="0" indent="0" eaLnBrk="1" hangingPunct="1">
              <a:lnSpc>
                <a:spcPct val="80000"/>
              </a:lnSpc>
              <a:buFont typeface="Arial" charset="0"/>
              <a:buNone/>
            </a:pPr>
            <a:r>
              <a:rPr lang="zh-CN" altLang="en-US" sz="2400" smtClean="0"/>
              <a:t>从中选出</a:t>
            </a:r>
            <a:r>
              <a:rPr lang="en-US" altLang="zh-CN" sz="2400" smtClean="0"/>
              <a:t>3</a:t>
            </a:r>
            <a:r>
              <a:rPr lang="zh-CN" altLang="en-US" sz="2400" smtClean="0"/>
              <a:t>个分配给公司的三个部门即可满足要求。接下来的任务就是确定每个子网的地址范围。</a:t>
            </a:r>
          </a:p>
        </p:txBody>
      </p:sp>
    </p:spTree>
  </p:cSld>
  <p:clrMapOvr>
    <a:masterClrMapping/>
  </p:clrMapOvr>
  <p:transition spd="med">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标题 1"/>
          <p:cNvSpPr>
            <a:spLocks noGrp="1"/>
          </p:cNvSpPr>
          <p:nvPr>
            <p:ph type="title"/>
          </p:nvPr>
        </p:nvSpPr>
        <p:spPr/>
        <p:txBody>
          <a:bodyPr/>
          <a:lstStyle/>
          <a:p>
            <a:pPr eaLnBrk="1" hangingPunct="1"/>
            <a:endParaRPr lang="zh-CN" altLang="en-US" smtClean="0"/>
          </a:p>
        </p:txBody>
      </p:sp>
      <p:sp>
        <p:nvSpPr>
          <p:cNvPr id="16386" name="内容占位符 2"/>
          <p:cNvSpPr>
            <a:spLocks noGrp="1"/>
          </p:cNvSpPr>
          <p:nvPr>
            <p:ph idx="1"/>
          </p:nvPr>
        </p:nvSpPr>
        <p:spPr>
          <a:xfrm>
            <a:off x="665163" y="1847850"/>
            <a:ext cx="7886700" cy="4351338"/>
          </a:xfrm>
        </p:spPr>
        <p:txBody>
          <a:bodyPr/>
          <a:lstStyle/>
          <a:p>
            <a:pPr marL="0" indent="0" eaLnBrk="1" hangingPunct="1">
              <a:buFont typeface="Arial" charset="0"/>
              <a:buNone/>
            </a:pPr>
            <a:endParaRPr lang="en-US" altLang="zh-CN" smtClean="0"/>
          </a:p>
          <a:p>
            <a:pPr marL="0" indent="0" algn="just" eaLnBrk="1" hangingPunct="1">
              <a:buFont typeface="Arial" charset="0"/>
              <a:buNone/>
            </a:pPr>
            <a:r>
              <a:rPr lang="zh-CN" altLang="en-US" smtClean="0"/>
              <a:t>   </a:t>
            </a:r>
            <a:r>
              <a:rPr lang="zh-CN" altLang="zh-CN" smtClean="0"/>
              <a:t>根据所学</a:t>
            </a:r>
            <a:r>
              <a:rPr lang="en-US" altLang="zh-CN" smtClean="0"/>
              <a:t>IP</a:t>
            </a:r>
            <a:r>
              <a:rPr lang="zh-CN" altLang="en-US" smtClean="0"/>
              <a:t>地址使用规则、管理及子网划分知识，能依据实际需要对公司部门进行网络划分，即每个部门有独立的网络，并且不同部门的网络号不同。</a:t>
            </a:r>
          </a:p>
        </p:txBody>
      </p:sp>
      <p:pic>
        <p:nvPicPr>
          <p:cNvPr id="16387" name="图片 3"/>
          <p:cNvPicPr>
            <a:picLocks noChangeAspect="1"/>
          </p:cNvPicPr>
          <p:nvPr/>
        </p:nvPicPr>
        <p:blipFill>
          <a:blip r:embed="rId2"/>
          <a:srcRect/>
          <a:stretch>
            <a:fillRect/>
          </a:stretch>
        </p:blipFill>
        <p:spPr bwMode="auto">
          <a:xfrm>
            <a:off x="1174750" y="365125"/>
            <a:ext cx="3108325" cy="1319213"/>
          </a:xfrm>
          <a:prstGeom prst="rect">
            <a:avLst/>
          </a:prstGeom>
          <a:noFill/>
          <a:ln w="9525">
            <a:noFill/>
            <a:miter lim="800000"/>
            <a:headEnd/>
            <a:tailEnd/>
          </a:ln>
        </p:spPr>
      </p:pic>
    </p:spTree>
  </p:cSld>
  <p:clrMapOvr>
    <a:masterClrMapping/>
  </p:clrMapOvr>
  <p:transition spd="med">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标题 1"/>
          <p:cNvSpPr>
            <a:spLocks noGrp="1"/>
          </p:cNvSpPr>
          <p:nvPr>
            <p:ph type="title"/>
          </p:nvPr>
        </p:nvSpPr>
        <p:spPr/>
        <p:txBody>
          <a:bodyPr/>
          <a:lstStyle/>
          <a:p>
            <a:pPr eaLnBrk="1" hangingPunct="1"/>
            <a:r>
              <a:rPr lang="zh-CN" altLang="en-US" smtClean="0"/>
              <a:t>任务一 网络认知</a:t>
            </a:r>
            <a:endParaRPr lang="en-US" altLang="zh-CN" smtClean="0"/>
          </a:p>
        </p:txBody>
      </p:sp>
      <p:sp>
        <p:nvSpPr>
          <p:cNvPr id="17410" name="内容占位符 5"/>
          <p:cNvSpPr>
            <a:spLocks noGrp="1"/>
          </p:cNvSpPr>
          <p:nvPr>
            <p:ph idx="1"/>
          </p:nvPr>
        </p:nvSpPr>
        <p:spPr>
          <a:xfrm>
            <a:off x="665163" y="1847850"/>
            <a:ext cx="7886700" cy="4351338"/>
          </a:xfrm>
        </p:spPr>
        <p:txBody>
          <a:bodyPr/>
          <a:lstStyle/>
          <a:p>
            <a:pPr marL="0" indent="0" eaLnBrk="1" hangingPunct="1">
              <a:buFont typeface="Arial" charset="0"/>
              <a:buNone/>
            </a:pPr>
            <a:r>
              <a:rPr lang="en-US" altLang="zh-CN" smtClean="0"/>
              <a:t>1.1.1 </a:t>
            </a:r>
            <a:r>
              <a:rPr lang="zh-CN" altLang="en-US" smtClean="0"/>
              <a:t>任务要求</a:t>
            </a:r>
            <a:endParaRPr lang="en-US" altLang="zh-CN" smtClean="0"/>
          </a:p>
          <a:p>
            <a:pPr marL="0" indent="0" eaLnBrk="1" hangingPunct="1">
              <a:buFont typeface="Arial" charset="0"/>
              <a:buNone/>
            </a:pPr>
            <a:r>
              <a:rPr lang="en-US" altLang="zh-CN" smtClean="0"/>
              <a:t>1. </a:t>
            </a:r>
            <a:r>
              <a:rPr lang="zh-CN" altLang="en-US" smtClean="0"/>
              <a:t>掌握网络网络基本概念及</a:t>
            </a:r>
            <a:r>
              <a:rPr lang="en-US" altLang="zh-CN" smtClean="0"/>
              <a:t>TCP/IP</a:t>
            </a:r>
            <a:r>
              <a:rPr lang="zh-CN" altLang="en-US" smtClean="0"/>
              <a:t>结构模型。</a:t>
            </a:r>
          </a:p>
          <a:p>
            <a:pPr marL="0" indent="0" eaLnBrk="1" hangingPunct="1">
              <a:buFont typeface="Arial" charset="0"/>
              <a:buNone/>
            </a:pPr>
            <a:r>
              <a:rPr lang="en-US" altLang="zh-CN" smtClean="0"/>
              <a:t>2. </a:t>
            </a:r>
            <a:r>
              <a:rPr lang="zh-CN" altLang="en-US" smtClean="0"/>
              <a:t>理解并解释</a:t>
            </a:r>
            <a:r>
              <a:rPr lang="en-US" altLang="zh-CN" smtClean="0"/>
              <a:t>TCP/IP</a:t>
            </a:r>
            <a:r>
              <a:rPr lang="zh-CN" altLang="en-US" smtClean="0"/>
              <a:t>各层次的功能</a:t>
            </a:r>
          </a:p>
        </p:txBody>
      </p:sp>
    </p:spTree>
  </p:cSld>
  <p:clrMapOvr>
    <a:masterClrMapping/>
  </p:clrMapOvr>
  <p:transition spd="med">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标题 1"/>
          <p:cNvSpPr>
            <a:spLocks noGrp="1"/>
          </p:cNvSpPr>
          <p:nvPr>
            <p:ph type="title"/>
          </p:nvPr>
        </p:nvSpPr>
        <p:spPr/>
        <p:txBody>
          <a:bodyPr/>
          <a:lstStyle/>
          <a:p>
            <a:pPr eaLnBrk="1" hangingPunct="1"/>
            <a:r>
              <a:rPr lang="en-US" altLang="zh-CN" smtClean="0"/>
              <a:t>1.1.2 </a:t>
            </a:r>
            <a:r>
              <a:rPr lang="zh-CN" altLang="en-US" smtClean="0"/>
              <a:t>相关知识</a:t>
            </a:r>
          </a:p>
        </p:txBody>
      </p:sp>
      <p:sp>
        <p:nvSpPr>
          <p:cNvPr id="18434" name="内容占位符 2"/>
          <p:cNvSpPr>
            <a:spLocks noGrp="1"/>
          </p:cNvSpPr>
          <p:nvPr>
            <p:ph idx="1"/>
          </p:nvPr>
        </p:nvSpPr>
        <p:spPr>
          <a:xfrm>
            <a:off x="665163" y="1847850"/>
            <a:ext cx="7886700" cy="4351338"/>
          </a:xfrm>
        </p:spPr>
        <p:txBody>
          <a:bodyPr/>
          <a:lstStyle/>
          <a:p>
            <a:pPr marL="0" indent="457200" algn="just" eaLnBrk="1" hangingPunct="1">
              <a:buFont typeface="Arial" charset="0"/>
              <a:buNone/>
            </a:pPr>
            <a:r>
              <a:rPr lang="zh-CN" altLang="en-US" smtClean="0"/>
              <a:t>目前信息传播的核心网络是计算机网络，而且它是发展最快的网络。计算机网络是由计算机设备、通信设备、终端设备等网络硬件和网络软件组成的大型计算机系统。网络中的各个计算机系统具有独立的功能，它们脱离网络时，仍可单机使用。以后章节若非特别指明，“网络”一词均指的是计算机网络。</a:t>
            </a:r>
          </a:p>
        </p:txBody>
      </p:sp>
    </p:spTree>
  </p:cSld>
  <p:clrMapOvr>
    <a:masterClrMapping/>
  </p:clrMapOvr>
  <p:transition spd="med">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标题 1"/>
          <p:cNvSpPr>
            <a:spLocks noGrp="1"/>
          </p:cNvSpPr>
          <p:nvPr>
            <p:ph type="title"/>
          </p:nvPr>
        </p:nvSpPr>
        <p:spPr/>
        <p:txBody>
          <a:bodyPr/>
          <a:lstStyle/>
          <a:p>
            <a:pPr eaLnBrk="1" hangingPunct="1"/>
            <a:r>
              <a:rPr lang="en-US" altLang="zh-CN" smtClean="0"/>
              <a:t>1.1.2.1 </a:t>
            </a:r>
            <a:r>
              <a:rPr lang="zh-CN" altLang="en-US" smtClean="0"/>
              <a:t>计算机网络定义</a:t>
            </a:r>
          </a:p>
        </p:txBody>
      </p:sp>
      <p:sp>
        <p:nvSpPr>
          <p:cNvPr id="19458" name="内容占位符 2"/>
          <p:cNvSpPr>
            <a:spLocks noGrp="1"/>
          </p:cNvSpPr>
          <p:nvPr>
            <p:ph idx="1"/>
          </p:nvPr>
        </p:nvSpPr>
        <p:spPr>
          <a:xfrm>
            <a:off x="665163" y="1847850"/>
            <a:ext cx="7886700" cy="4351338"/>
          </a:xfrm>
        </p:spPr>
        <p:txBody>
          <a:bodyPr/>
          <a:lstStyle/>
          <a:p>
            <a:pPr marL="0" indent="457200" eaLnBrk="1" hangingPunct="1">
              <a:buFont typeface="Arial" charset="0"/>
              <a:buNone/>
            </a:pPr>
            <a:r>
              <a:rPr lang="zh-CN" altLang="en-US" smtClean="0"/>
              <a:t>计算机网络是利用通信线路将和网络连接设备地理分散的、具有独立功能的若干计算机系统连接起来，按照网络协议进行数据通信，实现资源共享，为用户提供各种应用服务的信息系统。 </a:t>
            </a:r>
          </a:p>
        </p:txBody>
      </p:sp>
    </p:spTree>
  </p:cSld>
  <p:clrMapOvr>
    <a:masterClrMapping/>
  </p:clrMapOvr>
  <p:transition spd="med">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标题 1"/>
          <p:cNvSpPr>
            <a:spLocks noGrp="1"/>
          </p:cNvSpPr>
          <p:nvPr>
            <p:ph type="title"/>
          </p:nvPr>
        </p:nvSpPr>
        <p:spPr/>
        <p:txBody>
          <a:bodyPr/>
          <a:lstStyle/>
          <a:p>
            <a:pPr eaLnBrk="1" hangingPunct="1"/>
            <a:r>
              <a:rPr lang="en-US" altLang="zh-CN" smtClean="0"/>
              <a:t>1.1.2.2 </a:t>
            </a:r>
            <a:r>
              <a:rPr lang="zh-CN" altLang="en-US" smtClean="0"/>
              <a:t>计算机网络的分类</a:t>
            </a:r>
          </a:p>
        </p:txBody>
      </p:sp>
      <p:sp>
        <p:nvSpPr>
          <p:cNvPr id="20482" name="内容占位符 2"/>
          <p:cNvSpPr>
            <a:spLocks noGrp="1"/>
          </p:cNvSpPr>
          <p:nvPr>
            <p:ph idx="1"/>
          </p:nvPr>
        </p:nvSpPr>
        <p:spPr>
          <a:xfrm>
            <a:off x="628650" y="1955800"/>
            <a:ext cx="7886700" cy="4233863"/>
          </a:xfrm>
        </p:spPr>
        <p:txBody>
          <a:bodyPr/>
          <a:lstStyle/>
          <a:p>
            <a:pPr marL="0" indent="457200" eaLnBrk="1" hangingPunct="1">
              <a:buFont typeface="Arial" charset="0"/>
              <a:buAutoNum type="arabicPeriod"/>
            </a:pPr>
            <a:r>
              <a:rPr lang="zh-CN" altLang="en-US" smtClean="0"/>
              <a:t>按照网络覆盖的地理范围可以分为：局域网（</a:t>
            </a:r>
            <a:r>
              <a:rPr lang="en-US" altLang="zh-CN" smtClean="0"/>
              <a:t>LAN</a:t>
            </a:r>
            <a:r>
              <a:rPr lang="zh-CN" altLang="en-US" smtClean="0"/>
              <a:t>）、城域网（</a:t>
            </a:r>
            <a:r>
              <a:rPr lang="en-US" altLang="zh-CN" smtClean="0"/>
              <a:t>MAN</a:t>
            </a:r>
            <a:r>
              <a:rPr lang="zh-CN" altLang="en-US" smtClean="0"/>
              <a:t>）和广域网（</a:t>
            </a:r>
            <a:r>
              <a:rPr lang="en-US" altLang="zh-CN" smtClean="0"/>
              <a:t>WAN</a:t>
            </a:r>
            <a:r>
              <a:rPr lang="zh-CN" altLang="en-US" smtClean="0"/>
              <a:t>）。</a:t>
            </a:r>
          </a:p>
          <a:p>
            <a:pPr marL="0" indent="457200" eaLnBrk="1" hangingPunct="1">
              <a:buFont typeface="Arial" charset="0"/>
              <a:buAutoNum type="arabicPeriod"/>
            </a:pPr>
            <a:r>
              <a:rPr lang="zh-CN" altLang="en-US" smtClean="0"/>
              <a:t>按照网络的拓扑结构可以分为：总线型网络、环型网络、星型网络、树型网络和网状网络等。</a:t>
            </a:r>
          </a:p>
          <a:p>
            <a:pPr marL="0" indent="457200" eaLnBrk="1" hangingPunct="1">
              <a:buFont typeface="Arial" charset="0"/>
              <a:buAutoNum type="arabicPeriod"/>
            </a:pPr>
            <a:r>
              <a:rPr lang="zh-CN" altLang="en-US" smtClean="0"/>
              <a:t>按照网络的传输介质可以分为：铜线网络、光纤网络和无线网络。</a:t>
            </a:r>
          </a:p>
          <a:p>
            <a:pPr marL="0" indent="457200" eaLnBrk="1" hangingPunct="1">
              <a:buFont typeface="Arial" charset="0"/>
              <a:buAutoNum type="arabicPeriod"/>
            </a:pPr>
            <a:r>
              <a:rPr lang="zh-CN" altLang="en-US" smtClean="0"/>
              <a:t>按照网络的逻辑功能可以分为：资源子网和通信子网。资源子网是指网络用户的接入部分，主要提供共享的资源；通信子网一般由电信部门组建管理，主要提供传输用户数据的线路和设备。</a:t>
            </a:r>
          </a:p>
        </p:txBody>
      </p:sp>
    </p:spTree>
  </p:cSld>
  <p:clrMapOvr>
    <a:masterClrMapping/>
  </p:clrMapOvr>
  <p:transition spd="med">
    <p:fade/>
  </p:transition>
  <p:timing>
    <p:tnLst>
      <p:par>
        <p:cTn id="1" dur="indefinite" restart="never" nodeType="tmRoot"/>
      </p:par>
    </p:tn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145</TotalTime>
  <Words>4423</Words>
  <Application>Microsoft Office PowerPoint</Application>
  <PresentationFormat>全屏显示(4:3)</PresentationFormat>
  <Paragraphs>200</Paragraphs>
  <Slides>41</Slides>
  <Notes>0</Notes>
  <HiddenSlides>0</HiddenSlides>
  <MMClips>0</MMClips>
  <ScaleCrop>false</ScaleCrop>
  <HeadingPairs>
    <vt:vector size="6" baseType="variant">
      <vt:variant>
        <vt:lpstr>已用的字体</vt:lpstr>
      </vt:variant>
      <vt:variant>
        <vt:i4>5</vt:i4>
      </vt:variant>
      <vt:variant>
        <vt:lpstr>演示文稿设计模板</vt:lpstr>
      </vt:variant>
      <vt:variant>
        <vt:i4>2</vt:i4>
      </vt:variant>
      <vt:variant>
        <vt:lpstr>幻灯片标题</vt:lpstr>
      </vt:variant>
      <vt:variant>
        <vt:i4>41</vt:i4>
      </vt:variant>
    </vt:vector>
  </HeadingPairs>
  <TitlesOfParts>
    <vt:vector size="48" baseType="lpstr">
      <vt:lpstr>Arial</vt:lpstr>
      <vt:lpstr>宋体</vt:lpstr>
      <vt:lpstr>Calibri Light</vt:lpstr>
      <vt:lpstr>Calibri</vt:lpstr>
      <vt:lpstr>Times New Roman</vt:lpstr>
      <vt:lpstr>Office 主题</vt:lpstr>
      <vt:lpstr>Office 主题</vt:lpstr>
      <vt:lpstr>国家示范（骨干）高职院校重点建设专业优质核心课程系列教材</vt:lpstr>
      <vt:lpstr>幻灯片 2</vt:lpstr>
      <vt:lpstr>项目一  网络概述</vt:lpstr>
      <vt:lpstr>幻灯片 4</vt:lpstr>
      <vt:lpstr>幻灯片 5</vt:lpstr>
      <vt:lpstr>任务一 网络认知</vt:lpstr>
      <vt:lpstr>1.1.2 相关知识</vt:lpstr>
      <vt:lpstr>1.1.2.1 计算机网络定义</vt:lpstr>
      <vt:lpstr>1.1.2.2 计算机网络的分类</vt:lpstr>
      <vt:lpstr>1.1.2.2 计算机网络的分类</vt:lpstr>
      <vt:lpstr>1.1.2.3 计算机网络的拓扑结构</vt:lpstr>
      <vt:lpstr>1.1.2.3 计算机网络的拓扑结构</vt:lpstr>
      <vt:lpstr>1.1.2.3 计算机网络的拓扑结构</vt:lpstr>
      <vt:lpstr>1.1.2.3 计算机网络的拓扑结构</vt:lpstr>
      <vt:lpstr>1.1.2.3 计算机网络的拓扑结构</vt:lpstr>
      <vt:lpstr>1.1.2.4 TCP/IP结构</vt:lpstr>
      <vt:lpstr>1.1.2.4 TCP/IP结构</vt:lpstr>
      <vt:lpstr>1.1.2.4 TCP/IP结构</vt:lpstr>
      <vt:lpstr>1.1.2.4 TCP/IP结构</vt:lpstr>
      <vt:lpstr>1.1.3任务分析与实施</vt:lpstr>
      <vt:lpstr>1.1.3.1任务分析</vt:lpstr>
      <vt:lpstr>1.1.3.2任务实施</vt:lpstr>
      <vt:lpstr>1.1.3.2任务实施</vt:lpstr>
      <vt:lpstr>任务二 网络工程整体概述</vt:lpstr>
      <vt:lpstr>1.2.2 相关知识</vt:lpstr>
      <vt:lpstr>1.2.2.1三层网络结构</vt:lpstr>
      <vt:lpstr>1.2.2.1三层网络结构</vt:lpstr>
      <vt:lpstr>1.2.2.1三层网络结构</vt:lpstr>
      <vt:lpstr>1.2.2.2 IP地址</vt:lpstr>
      <vt:lpstr>1.2.2.2 IP地址</vt:lpstr>
      <vt:lpstr>1.2.2.2 IP地址</vt:lpstr>
      <vt:lpstr>1.2.2.2 IP地址</vt:lpstr>
      <vt:lpstr>1.2.2.2 IP地址</vt:lpstr>
      <vt:lpstr>1.2.2.2 IP地址</vt:lpstr>
      <vt:lpstr>1.2.2.2 IP地址</vt:lpstr>
      <vt:lpstr>1.2.2.3 中继器</vt:lpstr>
      <vt:lpstr>1.2.2.4 集线器</vt:lpstr>
      <vt:lpstr>1.2.2.5 调制解调器</vt:lpstr>
      <vt:lpstr>1.2.3 任务分析与实施</vt:lpstr>
      <vt:lpstr>1.2.3.2 任务实施</vt:lpstr>
      <vt:lpstr>1.2.3.2 任务实施</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qyjzm</dc:creator>
  <cp:lastModifiedBy>Users</cp:lastModifiedBy>
  <cp:revision>49</cp:revision>
  <dcterms:created xsi:type="dcterms:W3CDTF">2015-03-01T02:14:34Z</dcterms:created>
  <dcterms:modified xsi:type="dcterms:W3CDTF">2015-03-11T01:30:10Z</dcterms:modified>
</cp:coreProperties>
</file>