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15"/>
  </p:notesMasterIdLst>
  <p:sldIdLst>
    <p:sldId id="282" r:id="rId5"/>
    <p:sldId id="341" r:id="rId6"/>
    <p:sldId id="339" r:id="rId7"/>
    <p:sldId id="338" r:id="rId8"/>
    <p:sldId id="346" r:id="rId9"/>
    <p:sldId id="383" r:id="rId10"/>
    <p:sldId id="381" r:id="rId11"/>
    <p:sldId id="382" r:id="rId12"/>
    <p:sldId id="354" r:id="rId13"/>
    <p:sldId id="345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5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56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使用寿命各不相同、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39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综合性能检测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111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分级项目达到一级车要求、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4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任务二</a:t>
            </a:r>
            <a:r>
              <a:rPr lang="en-US" altLang="zh-CN" sz="3600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汽车技术状况变化规律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635646"/>
            <a:ext cx="885698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3275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一、汽车技术状况随行驶里程或使用时间的增加逐渐变坏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03275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函数变化规律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第一种变化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规律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71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648766" y="1275606"/>
            <a:ext cx="7387729" cy="33123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497" y="1244724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725">
              <a:lnSpc>
                <a:spcPct val="125000"/>
              </a:lnSpc>
              <a:tabLst>
                <a:tab pos="720725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一、简答题</a:t>
            </a:r>
          </a:p>
          <a:p>
            <a:pPr indent="720725">
              <a:lnSpc>
                <a:spcPct val="125000"/>
              </a:lnSpc>
              <a:tabLst>
                <a:tab pos="720725" algn="l"/>
              </a:tabLst>
            </a:pPr>
            <a:r>
              <a:rPr lang="zh-CN" altLang="en-GB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汽车技术状况变化规律</a:t>
            </a:r>
            <a:r>
              <a:rPr lang="zh-CN" altLang="en-GB" sz="2400" dirty="0">
                <a:latin typeface="黑体" panose="02010609060101010101" pitchFamily="49" charset="-122"/>
                <a:ea typeface="黑体" panose="02010609060101010101" pitchFamily="49" charset="-122"/>
              </a:rPr>
              <a:t>分为几类，各有什么特点？</a:t>
            </a:r>
          </a:p>
          <a:p>
            <a:pPr indent="720725">
              <a:lnSpc>
                <a:spcPct val="125000"/>
              </a:lnSpc>
              <a:tabLst>
                <a:tab pos="720725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二、判断分析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725">
              <a:lnSpc>
                <a:spcPct val="125000"/>
              </a:lnSpc>
              <a:tabLst>
                <a:tab pos="720725" algn="l"/>
              </a:tabLst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营运车辆技术等级划分和评定要求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》(JT/T198-2004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）中将营运车辆技术等级划分为一级、二级和三级。凡是达不到二级车技术等级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标准汽车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均为三级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级车是不合格车。</a:t>
            </a:r>
            <a:endParaRPr lang="zh-CN" altLang="en-US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82272070"/>
              </p:ext>
            </p:extLst>
          </p:nvPr>
        </p:nvGraphicFramePr>
        <p:xfrm>
          <a:off x="1403350" y="1717675"/>
          <a:ext cx="5832475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公式" r:id="rId5" imgW="977760" imgH="241200" progId="Equation.3">
                  <p:embed/>
                </p:oleObj>
              </mc:Choice>
              <mc:Fallback>
                <p:oleObj name="公式" r:id="rId5" imgW="977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1717675"/>
                        <a:ext cx="5832475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11560" y="3939902"/>
            <a:ext cx="2089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none" dirty="0">
                <a:ea typeface="黑体" panose="02010609060101010101" pitchFamily="49" charset="-122"/>
              </a:rPr>
              <a:t>汽车技术状况参数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843808" y="3939901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none" dirty="0">
                <a:ea typeface="黑体" panose="02010609060101010101" pitchFamily="49" charset="-122"/>
              </a:rPr>
              <a:t>汽车技术状况参数初始值</a:t>
            </a: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5939656" y="3802582"/>
            <a:ext cx="2376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none" dirty="0">
                <a:ea typeface="黑体" panose="02010609060101010101" pitchFamily="49" charset="-122"/>
              </a:rPr>
              <a:t>单位行程内汽车技术状况参数的变化强度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004395" y="843558"/>
            <a:ext cx="1584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none" dirty="0">
                <a:ea typeface="黑体" panose="02010609060101010101" pitchFamily="49" charset="-122"/>
              </a:rPr>
              <a:t>汽车行驶</a:t>
            </a:r>
            <a:r>
              <a:rPr lang="zh-CN" altLang="en-US" b="1" u="none" dirty="0" smtClean="0">
                <a:ea typeface="黑体" panose="02010609060101010101" pitchFamily="49" charset="-122"/>
              </a:rPr>
              <a:t>里程或使用时间</a:t>
            </a:r>
            <a:endParaRPr lang="zh-CN" altLang="en-US" b="1" u="none" dirty="0">
              <a:ea typeface="黑体" panose="02010609060101010101" pitchFamily="49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608249" y="614958"/>
            <a:ext cx="2376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u="none" dirty="0">
                <a:ea typeface="黑体" panose="02010609060101010101" pitchFamily="49" charset="-122"/>
              </a:rPr>
              <a:t>确定汽车技术状况变化程度的特性指数</a:t>
            </a: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H="1">
            <a:off x="3275856" y="2997101"/>
            <a:ext cx="360040" cy="94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1656135" y="2838512"/>
            <a:ext cx="360040" cy="94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5796556" y="2877514"/>
            <a:ext cx="1007691" cy="8790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 flipV="1">
            <a:off x="5796556" y="1256308"/>
            <a:ext cx="431628" cy="8833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7020272" y="1278788"/>
            <a:ext cx="727147" cy="5008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411510"/>
            <a:ext cx="6264696" cy="433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995686"/>
            <a:ext cx="8208912" cy="1634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3275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二、由于多种因素的影响，汽车技术状况的变化程度不一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803275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随机变化规律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第二种变化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规律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31590"/>
            <a:ext cx="7320108" cy="2709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7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275606"/>
            <a:ext cx="820891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3275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各种随机现象既有其偶然性的一面，也有其必然性的一面。这种必然性表现为大量实验中的随机事件出现的频率具有稳定性，即一个随机事件出现的频率常在某固定值附近波动，这种规律性就是统计的规律性。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4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67494"/>
            <a:ext cx="741682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任务三 汽车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技术等级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划分与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评定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96" y="2571750"/>
            <a:ext cx="8856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汽车技术等级就是指评定汽车技术状况的技术分级。</a:t>
            </a:r>
          </a:p>
        </p:txBody>
      </p:sp>
    </p:spTree>
    <p:extLst>
      <p:ext uri="{BB962C8B-B14F-4D97-AF65-F5344CB8AC3E}">
        <p14:creationId xmlns:p14="http://schemas.microsoft.com/office/powerpoint/2010/main" val="283175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1707654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1825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为及时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掌握不同阶段的汽车技术状况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变化，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应定期对汽车进行综合评定，确定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汽车技术状况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等级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，据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有计划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的安排和组织相应的运输生产，有利于合理使用汽车和科学地安排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汽车维修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计划，降低运行成本，减少行车故障。</a:t>
            </a:r>
          </a:p>
        </p:txBody>
      </p:sp>
    </p:spTree>
    <p:extLst>
      <p:ext uri="{BB962C8B-B14F-4D97-AF65-F5344CB8AC3E}">
        <p14:creationId xmlns:p14="http://schemas.microsoft.com/office/powerpoint/2010/main" val="417797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83518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ctr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营运车辆技术等级划分和评定要求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JT/T198-2004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一级车：表中分级的项目应达到规定的一级技术要求；没分级的项目应为合格。 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二级车：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表中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1.2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1.9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4.2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应达到规定的技术要求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1.1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1.3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3.1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4.4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5.2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八个项目中至少有三项应达到规定的一级技术要求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；没分级的项目应为合格。 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三级车：表中分级的项目应达到三级技术要求；没分级的项目应为合格。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3610</TotalTime>
  <Words>389</Words>
  <Application>Microsoft Office PowerPoint</Application>
  <PresentationFormat>全屏显示(16:9)</PresentationFormat>
  <Paragraphs>30</Paragraphs>
  <Slides>10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黑体</vt:lpstr>
      <vt:lpstr>宋体</vt:lpstr>
      <vt:lpstr>Arial</vt:lpstr>
      <vt:lpstr>Calibri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公式</vt:lpstr>
      <vt:lpstr>任务二 汽车技术状况变化规律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任务三 汽车技术等级划分与评定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106</cp:revision>
  <dcterms:created xsi:type="dcterms:W3CDTF">2014-02-17T07:50:13Z</dcterms:created>
  <dcterms:modified xsi:type="dcterms:W3CDTF">2017-01-02T07:50:57Z</dcterms:modified>
</cp:coreProperties>
</file>