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54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销售数量</c:v>
                </c:pt>
              </c:strCache>
            </c:strRef>
          </c:tx>
          <c:explosion val="25"/>
          <c:dLbls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Sheet1!$B$1:$F$1</c:f>
              <c:strCache>
                <c:ptCount val="5"/>
                <c:pt idx="0">
                  <c:v>佳木斯</c:v>
                </c:pt>
                <c:pt idx="1">
                  <c:v>鸡西</c:v>
                </c:pt>
                <c:pt idx="2">
                  <c:v>华南</c:v>
                </c:pt>
                <c:pt idx="3">
                  <c:v>汤原</c:v>
                </c:pt>
                <c:pt idx="4">
                  <c:v>鹤岗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124</c:v>
                </c:pt>
                <c:pt idx="1">
                  <c:v>12</c:v>
                </c:pt>
                <c:pt idx="2">
                  <c:v>32</c:v>
                </c:pt>
                <c:pt idx="3">
                  <c:v>46</c:v>
                </c:pt>
                <c:pt idx="4">
                  <c:v>12</c:v>
                </c:pt>
              </c:numCache>
            </c:numRef>
          </c:val>
        </c:ser>
        <c:dLbls>
          <c:dLblPos val="inEnd"/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legend>
      <c:legendPos val="t"/>
      <c:layout/>
      <c:overlay val="0"/>
    </c:legend>
    <c:plotVisOnly val="1"/>
    <c:dispBlanksAs val="gap"/>
    <c:showDLblsOverMax val="0"/>
  </c:chart>
  <c:spPr>
    <a:gradFill rotWithShape="1">
      <a:gsLst>
        <a:gs pos="0">
          <a:schemeClr val="accent4">
            <a:tint val="35000"/>
            <a:satMod val="260000"/>
          </a:schemeClr>
        </a:gs>
        <a:gs pos="30000">
          <a:schemeClr val="accent4">
            <a:tint val="38000"/>
            <a:satMod val="260000"/>
          </a:schemeClr>
        </a:gs>
        <a:gs pos="75000">
          <a:schemeClr val="accent4">
            <a:tint val="55000"/>
            <a:satMod val="255000"/>
          </a:schemeClr>
        </a:gs>
        <a:gs pos="100000">
          <a:schemeClr val="accent4">
            <a:tint val="70000"/>
            <a:satMod val="255000"/>
          </a:schemeClr>
        </a:gs>
      </a:gsLst>
      <a:path path="circle">
        <a:fillToRect l="5000" t="100000" r="120000" b="10000"/>
      </a:path>
    </a:gradFill>
    <a:ln w="12700" cap="flat" cmpd="sng" algn="ctr">
      <a:solidFill>
        <a:schemeClr val="accent4">
          <a:shade val="70000"/>
          <a:satMod val="150000"/>
        </a:schemeClr>
      </a:solidFill>
      <a:prstDash val="solid"/>
    </a:ln>
    <a:effectLst>
      <a:outerShdw blurRad="50800" dist="25000" dir="5400000" rotWithShape="0">
        <a:srgbClr val="000000">
          <a:alpha val="40000"/>
        </a:srgbClr>
      </a:outerShdw>
    </a:effectLst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>
            <a:noAutofit/>
          </a:bodyPr>
          <a:lstStyle>
            <a:lvl1pPr>
              <a:defRPr sz="6600" b="1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defRPr>
            </a:lvl1pPr>
          </a:lstStyle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>
            <a:noAutofit/>
          </a:bodyPr>
          <a:lstStyle>
            <a:lvl1pPr marL="0" indent="0" algn="l">
              <a:buNone/>
              <a:defRPr sz="4800" b="1">
                <a:solidFill>
                  <a:schemeClr val="tx1"/>
                </a:solidFill>
                <a:latin typeface="隶书" pitchFamily="49" charset="-122"/>
                <a:ea typeface="隶书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dirty="0" smtClean="0"/>
              <a:t>单击此处编辑母版副标题样式</a:t>
            </a:r>
            <a:endParaRPr kumimoji="0" lang="en-US" dirty="0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98CCE23F-CB62-4A21-B277-35DC464B3E16}" type="datetimeFigureOut">
              <a:rPr lang="zh-CN" altLang="en-US" smtClean="0"/>
              <a:t>2013-4-25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9310FE1-C9C8-4807-AE47-D4B0DB9BBA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CE23F-CB62-4A21-B277-35DC464B3E16}" type="datetimeFigureOut">
              <a:rPr lang="zh-CN" altLang="en-US" smtClean="0"/>
              <a:t>2013-4-25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0FE1-C9C8-4807-AE47-D4B0DB9BBA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CE23F-CB62-4A21-B277-35DC464B3E16}" type="datetimeFigureOut">
              <a:rPr lang="zh-CN" altLang="en-US" smtClean="0"/>
              <a:t>2013-4-25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0FE1-C9C8-4807-AE47-D4B0DB9BBA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8CCE23F-CB62-4A21-B277-35DC464B3E16}" type="datetimeFigureOut">
              <a:rPr lang="zh-CN" altLang="en-US" smtClean="0"/>
              <a:t>2013-4-25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9310FE1-C9C8-4807-AE47-D4B0DB9BBA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98CCE23F-CB62-4A21-B277-35DC464B3E16}" type="datetimeFigureOut">
              <a:rPr lang="zh-CN" altLang="en-US" smtClean="0"/>
              <a:t>2013-4-25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9310FE1-C9C8-4807-AE47-D4B0DB9BBA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CE23F-CB62-4A21-B277-35DC464B3E16}" type="datetimeFigureOut">
              <a:rPr lang="zh-CN" altLang="en-US" smtClean="0"/>
              <a:t>2013-4-25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0FE1-C9C8-4807-AE47-D4B0DB9BBA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CE23F-CB62-4A21-B277-35DC464B3E16}" type="datetimeFigureOut">
              <a:rPr lang="zh-CN" altLang="en-US" smtClean="0"/>
              <a:t>2013-4-25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0FE1-C9C8-4807-AE47-D4B0DB9BBA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8CCE23F-CB62-4A21-B277-35DC464B3E16}" type="datetimeFigureOut">
              <a:rPr lang="zh-CN" altLang="en-US" smtClean="0"/>
              <a:t>2013-4-25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9310FE1-C9C8-4807-AE47-D4B0DB9BBA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CE23F-CB62-4A21-B277-35DC464B3E16}" type="datetimeFigureOut">
              <a:rPr lang="zh-CN" altLang="en-US" smtClean="0"/>
              <a:t>2013-4-25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0FE1-C9C8-4807-AE47-D4B0DB9BBA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8CCE23F-CB62-4A21-B277-35DC464B3E16}" type="datetimeFigureOut">
              <a:rPr lang="zh-CN" altLang="en-US" smtClean="0"/>
              <a:t>2013-4-25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9310FE1-C9C8-4807-AE47-D4B0DB9BBA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8CCE23F-CB62-4A21-B277-35DC464B3E16}" type="datetimeFigureOut">
              <a:rPr lang="zh-CN" altLang="en-US" smtClean="0"/>
              <a:t>2013-4-25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9310FE1-C9C8-4807-AE47-D4B0DB9BBA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dirty="0" smtClean="0"/>
              <a:t>第二级</a:t>
            </a:r>
          </a:p>
          <a:p>
            <a:pPr lvl="2" eaLnBrk="1" latinLnBrk="0" hangingPunct="1"/>
            <a:r>
              <a:rPr kumimoji="0" lang="zh-CN" altLang="en-US" dirty="0" smtClean="0"/>
              <a:t>第三级</a:t>
            </a:r>
          </a:p>
          <a:p>
            <a:pPr lvl="3" eaLnBrk="1" latinLnBrk="0" hangingPunct="1"/>
            <a:r>
              <a:rPr kumimoji="0" lang="zh-CN" altLang="en-US" dirty="0" smtClean="0"/>
              <a:t>第四级</a:t>
            </a:r>
          </a:p>
          <a:p>
            <a:pPr lvl="4" eaLnBrk="1" latinLnBrk="0" hangingPunct="1"/>
            <a:r>
              <a:rPr kumimoji="0" lang="zh-CN" altLang="en-US" dirty="0" smtClean="0"/>
              <a:t>第五级</a:t>
            </a:r>
            <a:endParaRPr kumimoji="0" lang="en-US" dirty="0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8CCE23F-CB62-4A21-B277-35DC464B3E16}" type="datetimeFigureOut">
              <a:rPr lang="zh-CN" altLang="en-US" smtClean="0"/>
              <a:t>2013-4-25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9310FE1-C9C8-4807-AE47-D4B0DB9BBA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eaLnBrk="1" latinLnBrk="0" hangingPunct="1">
        <a:spcBef>
          <a:spcPct val="0"/>
        </a:spcBef>
        <a:buNone/>
        <a:defRPr kumimoji="0" sz="4400" b="1" kern="1200" cap="small" baseline="0">
          <a:solidFill>
            <a:srgbClr val="0070C0"/>
          </a:solidFill>
          <a:latin typeface="华文行楷" pitchFamily="2" charset="-122"/>
          <a:ea typeface="华文行楷" pitchFamily="2" charset="-122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800" b="1" kern="1200">
          <a:solidFill>
            <a:schemeClr val="tx1"/>
          </a:solidFill>
          <a:latin typeface="隶书" pitchFamily="49" charset="-122"/>
          <a:ea typeface="隶书" pitchFamily="49" charset="-122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月销售数据分析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大众汽车佳木斯</a:t>
            </a:r>
            <a:r>
              <a:rPr lang="en-US" altLang="zh-CN" dirty="0" smtClean="0"/>
              <a:t>4S</a:t>
            </a:r>
            <a:r>
              <a:rPr lang="zh-CN" altLang="en-US" dirty="0"/>
              <a:t>店</a:t>
            </a:r>
          </a:p>
        </p:txBody>
      </p:sp>
    </p:spTree>
    <p:extLst>
      <p:ext uri="{BB962C8B-B14F-4D97-AF65-F5344CB8AC3E}">
        <p14:creationId xmlns:p14="http://schemas.microsoft.com/office/powerpoint/2010/main" val="384107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四月份地区销售数据分析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 dirty="0" smtClean="0"/>
              <a:t>佳木斯地区</a:t>
            </a:r>
            <a:endParaRPr lang="en-US" altLang="zh-CN" dirty="0" smtClean="0"/>
          </a:p>
          <a:p>
            <a:r>
              <a:rPr lang="zh-CN" altLang="en-US" dirty="0" smtClean="0"/>
              <a:t>鸡西地区</a:t>
            </a:r>
            <a:endParaRPr lang="en-US" altLang="zh-CN" dirty="0" smtClean="0"/>
          </a:p>
          <a:p>
            <a:r>
              <a:rPr lang="zh-CN" altLang="en-US" dirty="0" smtClean="0"/>
              <a:t>桦南地区</a:t>
            </a:r>
            <a:endParaRPr lang="en-US" altLang="zh-CN" dirty="0" smtClean="0"/>
          </a:p>
          <a:p>
            <a:r>
              <a:rPr lang="zh-CN" altLang="en-US" dirty="0" smtClean="0"/>
              <a:t>汤原地区</a:t>
            </a:r>
            <a:endParaRPr lang="en-US" altLang="zh-CN" dirty="0" smtClean="0"/>
          </a:p>
          <a:p>
            <a:r>
              <a:rPr lang="zh-CN" altLang="en-US" dirty="0"/>
              <a:t>鹤</a:t>
            </a:r>
            <a:r>
              <a:rPr lang="zh-CN" altLang="en-US" dirty="0" smtClean="0"/>
              <a:t>岗地区</a:t>
            </a:r>
            <a:endParaRPr lang="en-US" altLang="zh-CN" dirty="0" smtClean="0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964791756"/>
              </p:ext>
            </p:extLst>
          </p:nvPr>
        </p:nvGraphicFramePr>
        <p:xfrm>
          <a:off x="4270375" y="1600200"/>
          <a:ext cx="3657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55617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Chart bld="category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四月份销售详细数据</a:t>
            </a:r>
            <a:endParaRPr lang="zh-CN" altLang="en-US" dirty="0"/>
          </a:p>
        </p:txBody>
      </p:sp>
      <p:sp>
        <p:nvSpPr>
          <p:cNvPr id="4" name="AutoShape 4"/>
          <p:cNvSpPr>
            <a:spLocks noChangeAspect="1" noChangeArrowheads="1" noTextEdit="1"/>
          </p:cNvSpPr>
          <p:nvPr/>
        </p:nvSpPr>
        <p:spPr bwMode="auto">
          <a:xfrm>
            <a:off x="468313" y="1838325"/>
            <a:ext cx="7991475" cy="360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68313" y="1839913"/>
            <a:ext cx="7991475" cy="86042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68313" y="2700338"/>
            <a:ext cx="1141413" cy="12573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609726" y="2700338"/>
            <a:ext cx="1141413" cy="12573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751138" y="2700338"/>
            <a:ext cx="1141413" cy="12573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3892551" y="2700338"/>
            <a:ext cx="1141413" cy="12573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5033963" y="2700338"/>
            <a:ext cx="1141413" cy="12573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6175376" y="2700338"/>
            <a:ext cx="1143000" cy="12573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7318376" y="2700338"/>
            <a:ext cx="1141413" cy="12573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468313" y="3957638"/>
            <a:ext cx="1141413" cy="148748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1609726" y="3957638"/>
            <a:ext cx="1141413" cy="148748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2751138" y="3957638"/>
            <a:ext cx="1141413" cy="148748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892551" y="3957638"/>
            <a:ext cx="1141413" cy="148748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5033963" y="3957638"/>
            <a:ext cx="1141413" cy="148748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6175376" y="3957638"/>
            <a:ext cx="1143000" cy="148748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7318376" y="3957638"/>
            <a:ext cx="1141413" cy="148748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603376" y="2679700"/>
            <a:ext cx="12700" cy="2773363"/>
          </a:xfrm>
          <a:prstGeom prst="rect">
            <a:avLst/>
          </a:prstGeom>
          <a:solidFill>
            <a:srgbClr val="92D050"/>
          </a:solidFill>
          <a:ln w="0" cap="flat">
            <a:solidFill>
              <a:srgbClr val="92D05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2744788" y="2679700"/>
            <a:ext cx="12700" cy="2773363"/>
          </a:xfrm>
          <a:prstGeom prst="rect">
            <a:avLst/>
          </a:prstGeom>
          <a:solidFill>
            <a:srgbClr val="92D050"/>
          </a:solidFill>
          <a:ln w="0" cap="flat">
            <a:solidFill>
              <a:srgbClr val="92D05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3886201" y="2679700"/>
            <a:ext cx="12700" cy="2773363"/>
          </a:xfrm>
          <a:prstGeom prst="rect">
            <a:avLst/>
          </a:prstGeom>
          <a:solidFill>
            <a:srgbClr val="92D050"/>
          </a:solidFill>
          <a:ln w="0" cap="flat">
            <a:solidFill>
              <a:srgbClr val="92D05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5027613" y="2679700"/>
            <a:ext cx="14288" cy="2773363"/>
          </a:xfrm>
          <a:prstGeom prst="rect">
            <a:avLst/>
          </a:prstGeom>
          <a:solidFill>
            <a:srgbClr val="92D050"/>
          </a:solidFill>
          <a:ln w="0" cap="flat">
            <a:solidFill>
              <a:srgbClr val="92D05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6169026" y="2679700"/>
            <a:ext cx="14288" cy="2773363"/>
          </a:xfrm>
          <a:prstGeom prst="rect">
            <a:avLst/>
          </a:prstGeom>
          <a:solidFill>
            <a:srgbClr val="92D050"/>
          </a:solidFill>
          <a:ln w="0" cap="flat">
            <a:solidFill>
              <a:srgbClr val="92D05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7312026" y="2679700"/>
            <a:ext cx="12700" cy="2773363"/>
          </a:xfrm>
          <a:prstGeom prst="rect">
            <a:avLst/>
          </a:prstGeom>
          <a:solidFill>
            <a:srgbClr val="92D050"/>
          </a:solidFill>
          <a:ln w="0" cap="flat">
            <a:solidFill>
              <a:srgbClr val="92D05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461963" y="2679700"/>
            <a:ext cx="8004175" cy="42863"/>
          </a:xfrm>
          <a:prstGeom prst="rect">
            <a:avLst/>
          </a:prstGeom>
          <a:solidFill>
            <a:srgbClr val="FFFFFF"/>
          </a:solidFill>
          <a:ln w="0" cap="flat">
            <a:solidFill>
              <a:srgbClr val="00B05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461963" y="3951288"/>
            <a:ext cx="8004175" cy="14288"/>
          </a:xfrm>
          <a:prstGeom prst="rect">
            <a:avLst/>
          </a:prstGeom>
          <a:solidFill>
            <a:srgbClr val="92D050"/>
          </a:solidFill>
          <a:ln w="0" cap="flat">
            <a:solidFill>
              <a:srgbClr val="92D05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461963" y="1831975"/>
            <a:ext cx="12700" cy="3621088"/>
          </a:xfrm>
          <a:prstGeom prst="rect">
            <a:avLst/>
          </a:prstGeom>
          <a:solidFill>
            <a:srgbClr val="FFFFFF"/>
          </a:solidFill>
          <a:ln w="0" cap="flat">
            <a:solidFill>
              <a:srgbClr val="00B05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8453438" y="1831975"/>
            <a:ext cx="12700" cy="3621088"/>
          </a:xfrm>
          <a:prstGeom prst="rect">
            <a:avLst/>
          </a:prstGeom>
          <a:solidFill>
            <a:srgbClr val="FFFFFF"/>
          </a:solidFill>
          <a:ln w="0" cap="flat">
            <a:solidFill>
              <a:srgbClr val="00B05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" name="Rectangle 31"/>
          <p:cNvSpPr>
            <a:spLocks noChangeArrowheads="1"/>
          </p:cNvSpPr>
          <p:nvPr/>
        </p:nvSpPr>
        <p:spPr bwMode="auto">
          <a:xfrm>
            <a:off x="461963" y="1831975"/>
            <a:ext cx="8004175" cy="14288"/>
          </a:xfrm>
          <a:prstGeom prst="rect">
            <a:avLst/>
          </a:prstGeom>
          <a:solidFill>
            <a:srgbClr val="FFFFFF"/>
          </a:solidFill>
          <a:ln w="0" cap="flat">
            <a:solidFill>
              <a:srgbClr val="00B05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Rectangle 32"/>
          <p:cNvSpPr>
            <a:spLocks noChangeArrowheads="1"/>
          </p:cNvSpPr>
          <p:nvPr/>
        </p:nvSpPr>
        <p:spPr bwMode="auto">
          <a:xfrm>
            <a:off x="461963" y="5438775"/>
            <a:ext cx="8004175" cy="14288"/>
          </a:xfrm>
          <a:prstGeom prst="rect">
            <a:avLst/>
          </a:prstGeom>
          <a:solidFill>
            <a:srgbClr val="FFFFFF"/>
          </a:solidFill>
          <a:ln w="0" cap="flat">
            <a:solidFill>
              <a:srgbClr val="00B05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Rectangle 33"/>
          <p:cNvSpPr>
            <a:spLocks noChangeArrowheads="1"/>
          </p:cNvSpPr>
          <p:nvPr/>
        </p:nvSpPr>
        <p:spPr bwMode="auto">
          <a:xfrm>
            <a:off x="2582863" y="2044700"/>
            <a:ext cx="2041525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华文行楷" pitchFamily="2" charset="-122"/>
                <a:ea typeface="华文行楷" pitchFamily="2" charset="-122"/>
              </a:rPr>
              <a:t>四月份销售详细数据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28" name="Freeform 34"/>
          <p:cNvSpPr>
            <a:spLocks noEditPoints="1"/>
          </p:cNvSpPr>
          <p:nvPr/>
        </p:nvSpPr>
        <p:spPr bwMode="auto">
          <a:xfrm>
            <a:off x="811213" y="3235325"/>
            <a:ext cx="430213" cy="215900"/>
          </a:xfrm>
          <a:custGeom>
            <a:avLst/>
            <a:gdLst>
              <a:gd name="T0" fmla="*/ 3938 w 4402"/>
              <a:gd name="T1" fmla="*/ 486 h 2004"/>
              <a:gd name="T2" fmla="*/ 4036 w 4402"/>
              <a:gd name="T3" fmla="*/ 1339 h 2004"/>
              <a:gd name="T4" fmla="*/ 3760 w 4402"/>
              <a:gd name="T5" fmla="*/ 1255 h 2004"/>
              <a:gd name="T6" fmla="*/ 3089 w 4402"/>
              <a:gd name="T7" fmla="*/ 1579 h 2004"/>
              <a:gd name="T8" fmla="*/ 3565 w 4402"/>
              <a:gd name="T9" fmla="*/ 1051 h 2004"/>
              <a:gd name="T10" fmla="*/ 3235 w 4402"/>
              <a:gd name="T11" fmla="*/ 641 h 2004"/>
              <a:gd name="T12" fmla="*/ 3685 w 4402"/>
              <a:gd name="T13" fmla="*/ 852 h 2004"/>
              <a:gd name="T14" fmla="*/ 3764 w 4402"/>
              <a:gd name="T15" fmla="*/ 421 h 2004"/>
              <a:gd name="T16" fmla="*/ 474 w 4402"/>
              <a:gd name="T17" fmla="*/ 322 h 2004"/>
              <a:gd name="T18" fmla="*/ 521 w 4402"/>
              <a:gd name="T19" fmla="*/ 702 h 2004"/>
              <a:gd name="T20" fmla="*/ 713 w 4402"/>
              <a:gd name="T21" fmla="*/ 894 h 2004"/>
              <a:gd name="T22" fmla="*/ 506 w 4402"/>
              <a:gd name="T23" fmla="*/ 1049 h 2004"/>
              <a:gd name="T24" fmla="*/ 483 w 4402"/>
              <a:gd name="T25" fmla="*/ 1621 h 2004"/>
              <a:gd name="T26" fmla="*/ 0 w 4402"/>
              <a:gd name="T27" fmla="*/ 1696 h 2004"/>
              <a:gd name="T28" fmla="*/ 386 w 4402"/>
              <a:gd name="T29" fmla="*/ 1533 h 2004"/>
              <a:gd name="T30" fmla="*/ 132 w 4402"/>
              <a:gd name="T31" fmla="*/ 1119 h 2004"/>
              <a:gd name="T32" fmla="*/ 397 w 4402"/>
              <a:gd name="T33" fmla="*/ 958 h 2004"/>
              <a:gd name="T34" fmla="*/ 342 w 4402"/>
              <a:gd name="T35" fmla="*/ 364 h 2004"/>
              <a:gd name="T36" fmla="*/ 3975 w 4402"/>
              <a:gd name="T37" fmla="*/ 121 h 2004"/>
              <a:gd name="T38" fmla="*/ 4191 w 4402"/>
              <a:gd name="T39" fmla="*/ 243 h 2004"/>
              <a:gd name="T40" fmla="*/ 2925 w 4402"/>
              <a:gd name="T41" fmla="*/ 1124 h 2004"/>
              <a:gd name="T42" fmla="*/ 3277 w 4402"/>
              <a:gd name="T43" fmla="*/ 1771 h 2004"/>
              <a:gd name="T44" fmla="*/ 4289 w 4402"/>
              <a:gd name="T45" fmla="*/ 1724 h 2004"/>
              <a:gd name="T46" fmla="*/ 4139 w 4402"/>
              <a:gd name="T47" fmla="*/ 1860 h 2004"/>
              <a:gd name="T48" fmla="*/ 2878 w 4402"/>
              <a:gd name="T49" fmla="*/ 1963 h 2004"/>
              <a:gd name="T50" fmla="*/ 2700 w 4402"/>
              <a:gd name="T51" fmla="*/ 1879 h 2004"/>
              <a:gd name="T52" fmla="*/ 2822 w 4402"/>
              <a:gd name="T53" fmla="*/ 674 h 2004"/>
              <a:gd name="T54" fmla="*/ 2948 w 4402"/>
              <a:gd name="T55" fmla="*/ 241 h 2004"/>
              <a:gd name="T56" fmla="*/ 1224 w 4402"/>
              <a:gd name="T57" fmla="*/ 4 h 2004"/>
              <a:gd name="T58" fmla="*/ 1383 w 4402"/>
              <a:gd name="T59" fmla="*/ 243 h 2004"/>
              <a:gd name="T60" fmla="*/ 1636 w 4402"/>
              <a:gd name="T61" fmla="*/ 669 h 2004"/>
              <a:gd name="T62" fmla="*/ 1866 w 4402"/>
              <a:gd name="T63" fmla="*/ 758 h 2004"/>
              <a:gd name="T64" fmla="*/ 1749 w 4402"/>
              <a:gd name="T65" fmla="*/ 1175 h 2004"/>
              <a:gd name="T66" fmla="*/ 1528 w 4402"/>
              <a:gd name="T67" fmla="*/ 1429 h 2004"/>
              <a:gd name="T68" fmla="*/ 1467 w 4402"/>
              <a:gd name="T69" fmla="*/ 1255 h 2004"/>
              <a:gd name="T70" fmla="*/ 1632 w 4402"/>
              <a:gd name="T71" fmla="*/ 1058 h 2004"/>
              <a:gd name="T72" fmla="*/ 1368 w 4402"/>
              <a:gd name="T73" fmla="*/ 954 h 2004"/>
              <a:gd name="T74" fmla="*/ 1257 w 4402"/>
              <a:gd name="T75" fmla="*/ 1023 h 2004"/>
              <a:gd name="T76" fmla="*/ 999 w 4402"/>
              <a:gd name="T77" fmla="*/ 1213 h 2004"/>
              <a:gd name="T78" fmla="*/ 1139 w 4402"/>
              <a:gd name="T79" fmla="*/ 1747 h 2004"/>
              <a:gd name="T80" fmla="*/ 1997 w 4402"/>
              <a:gd name="T81" fmla="*/ 1691 h 2004"/>
              <a:gd name="T82" fmla="*/ 2157 w 4402"/>
              <a:gd name="T83" fmla="*/ 1429 h 2004"/>
              <a:gd name="T84" fmla="*/ 1908 w 4402"/>
              <a:gd name="T85" fmla="*/ 1911 h 2004"/>
              <a:gd name="T86" fmla="*/ 1092 w 4402"/>
              <a:gd name="T87" fmla="*/ 1874 h 2004"/>
              <a:gd name="T88" fmla="*/ 898 w 4402"/>
              <a:gd name="T89" fmla="*/ 1243 h 2004"/>
              <a:gd name="T90" fmla="*/ 685 w 4402"/>
              <a:gd name="T91" fmla="*/ 1283 h 2004"/>
              <a:gd name="T92" fmla="*/ 894 w 4402"/>
              <a:gd name="T93" fmla="*/ 1120 h 2004"/>
              <a:gd name="T94" fmla="*/ 825 w 4402"/>
              <a:gd name="T95" fmla="*/ 711 h 2004"/>
              <a:gd name="T96" fmla="*/ 1017 w 4402"/>
              <a:gd name="T97" fmla="*/ 861 h 2004"/>
              <a:gd name="T98" fmla="*/ 1256 w 4402"/>
              <a:gd name="T99" fmla="*/ 913 h 2004"/>
              <a:gd name="T100" fmla="*/ 1167 w 4402"/>
              <a:gd name="T101" fmla="*/ 32 h 2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402" h="2004">
                <a:moveTo>
                  <a:pt x="3790" y="413"/>
                </a:moveTo>
                <a:cubicBezTo>
                  <a:pt x="3803" y="413"/>
                  <a:pt x="3819" y="418"/>
                  <a:pt x="3839" y="425"/>
                </a:cubicBezTo>
                <a:cubicBezTo>
                  <a:pt x="3880" y="441"/>
                  <a:pt x="3913" y="461"/>
                  <a:pt x="3938" y="486"/>
                </a:cubicBezTo>
                <a:cubicBezTo>
                  <a:pt x="3963" y="511"/>
                  <a:pt x="3950" y="589"/>
                  <a:pt x="3900" y="721"/>
                </a:cubicBezTo>
                <a:cubicBezTo>
                  <a:pt x="3862" y="822"/>
                  <a:pt x="3806" y="925"/>
                  <a:pt x="3732" y="1031"/>
                </a:cubicBezTo>
                <a:cubicBezTo>
                  <a:pt x="3901" y="1174"/>
                  <a:pt x="4002" y="1277"/>
                  <a:pt x="4036" y="1339"/>
                </a:cubicBezTo>
                <a:cubicBezTo>
                  <a:pt x="4077" y="1414"/>
                  <a:pt x="4089" y="1472"/>
                  <a:pt x="4074" y="1513"/>
                </a:cubicBezTo>
                <a:cubicBezTo>
                  <a:pt x="4058" y="1554"/>
                  <a:pt x="4025" y="1546"/>
                  <a:pt x="3975" y="1489"/>
                </a:cubicBezTo>
                <a:cubicBezTo>
                  <a:pt x="3925" y="1433"/>
                  <a:pt x="3853" y="1355"/>
                  <a:pt x="3760" y="1255"/>
                </a:cubicBezTo>
                <a:cubicBezTo>
                  <a:pt x="3726" y="1220"/>
                  <a:pt x="3690" y="1182"/>
                  <a:pt x="3651" y="1141"/>
                </a:cubicBezTo>
                <a:cubicBezTo>
                  <a:pt x="3545" y="1276"/>
                  <a:pt x="3428" y="1386"/>
                  <a:pt x="3300" y="1471"/>
                </a:cubicBezTo>
                <a:cubicBezTo>
                  <a:pt x="3169" y="1558"/>
                  <a:pt x="3099" y="1594"/>
                  <a:pt x="3089" y="1579"/>
                </a:cubicBezTo>
                <a:cubicBezTo>
                  <a:pt x="3080" y="1563"/>
                  <a:pt x="3107" y="1530"/>
                  <a:pt x="3169" y="1480"/>
                </a:cubicBezTo>
                <a:cubicBezTo>
                  <a:pt x="3232" y="1430"/>
                  <a:pt x="3319" y="1343"/>
                  <a:pt x="3432" y="1218"/>
                </a:cubicBezTo>
                <a:cubicBezTo>
                  <a:pt x="3482" y="1162"/>
                  <a:pt x="3527" y="1106"/>
                  <a:pt x="3565" y="1051"/>
                </a:cubicBezTo>
                <a:cubicBezTo>
                  <a:pt x="3517" y="1001"/>
                  <a:pt x="3464" y="947"/>
                  <a:pt x="3408" y="889"/>
                </a:cubicBezTo>
                <a:cubicBezTo>
                  <a:pt x="3267" y="746"/>
                  <a:pt x="3197" y="666"/>
                  <a:pt x="3197" y="650"/>
                </a:cubicBezTo>
                <a:cubicBezTo>
                  <a:pt x="3197" y="635"/>
                  <a:pt x="3210" y="632"/>
                  <a:pt x="3235" y="641"/>
                </a:cubicBezTo>
                <a:cubicBezTo>
                  <a:pt x="3260" y="650"/>
                  <a:pt x="3389" y="750"/>
                  <a:pt x="3624" y="941"/>
                </a:cubicBezTo>
                <a:lnTo>
                  <a:pt x="3633" y="949"/>
                </a:lnTo>
                <a:cubicBezTo>
                  <a:pt x="3652" y="916"/>
                  <a:pt x="3670" y="884"/>
                  <a:pt x="3685" y="852"/>
                </a:cubicBezTo>
                <a:cubicBezTo>
                  <a:pt x="3741" y="733"/>
                  <a:pt x="3774" y="643"/>
                  <a:pt x="3783" y="580"/>
                </a:cubicBezTo>
                <a:cubicBezTo>
                  <a:pt x="3792" y="518"/>
                  <a:pt x="3789" y="479"/>
                  <a:pt x="3774" y="463"/>
                </a:cubicBezTo>
                <a:cubicBezTo>
                  <a:pt x="3758" y="447"/>
                  <a:pt x="3755" y="433"/>
                  <a:pt x="3764" y="421"/>
                </a:cubicBezTo>
                <a:cubicBezTo>
                  <a:pt x="3769" y="414"/>
                  <a:pt x="3778" y="412"/>
                  <a:pt x="3790" y="413"/>
                </a:cubicBezTo>
                <a:close/>
                <a:moveTo>
                  <a:pt x="357" y="271"/>
                </a:moveTo>
                <a:cubicBezTo>
                  <a:pt x="382" y="271"/>
                  <a:pt x="421" y="288"/>
                  <a:pt x="474" y="322"/>
                </a:cubicBezTo>
                <a:cubicBezTo>
                  <a:pt x="527" y="357"/>
                  <a:pt x="553" y="383"/>
                  <a:pt x="553" y="402"/>
                </a:cubicBezTo>
                <a:cubicBezTo>
                  <a:pt x="553" y="421"/>
                  <a:pt x="550" y="447"/>
                  <a:pt x="544" y="482"/>
                </a:cubicBezTo>
                <a:cubicBezTo>
                  <a:pt x="538" y="516"/>
                  <a:pt x="530" y="589"/>
                  <a:pt x="521" y="702"/>
                </a:cubicBezTo>
                <a:cubicBezTo>
                  <a:pt x="517" y="747"/>
                  <a:pt x="513" y="818"/>
                  <a:pt x="510" y="916"/>
                </a:cubicBezTo>
                <a:cubicBezTo>
                  <a:pt x="594" y="886"/>
                  <a:pt x="641" y="871"/>
                  <a:pt x="652" y="871"/>
                </a:cubicBezTo>
                <a:cubicBezTo>
                  <a:pt x="667" y="871"/>
                  <a:pt x="688" y="879"/>
                  <a:pt x="713" y="894"/>
                </a:cubicBezTo>
                <a:cubicBezTo>
                  <a:pt x="738" y="910"/>
                  <a:pt x="750" y="924"/>
                  <a:pt x="750" y="936"/>
                </a:cubicBezTo>
                <a:cubicBezTo>
                  <a:pt x="750" y="949"/>
                  <a:pt x="742" y="960"/>
                  <a:pt x="727" y="969"/>
                </a:cubicBezTo>
                <a:cubicBezTo>
                  <a:pt x="712" y="978"/>
                  <a:pt x="639" y="1005"/>
                  <a:pt x="506" y="1049"/>
                </a:cubicBezTo>
                <a:cubicBezTo>
                  <a:pt x="503" y="1166"/>
                  <a:pt x="501" y="1309"/>
                  <a:pt x="498" y="1478"/>
                </a:cubicBezTo>
                <a:cubicBezTo>
                  <a:pt x="660" y="1399"/>
                  <a:pt x="744" y="1369"/>
                  <a:pt x="750" y="1386"/>
                </a:cubicBezTo>
                <a:cubicBezTo>
                  <a:pt x="757" y="1405"/>
                  <a:pt x="667" y="1483"/>
                  <a:pt x="483" y="1621"/>
                </a:cubicBezTo>
                <a:cubicBezTo>
                  <a:pt x="299" y="1758"/>
                  <a:pt x="196" y="1827"/>
                  <a:pt x="174" y="1827"/>
                </a:cubicBezTo>
                <a:cubicBezTo>
                  <a:pt x="152" y="1827"/>
                  <a:pt x="117" y="1810"/>
                  <a:pt x="71" y="1775"/>
                </a:cubicBezTo>
                <a:cubicBezTo>
                  <a:pt x="24" y="1741"/>
                  <a:pt x="0" y="1714"/>
                  <a:pt x="0" y="1696"/>
                </a:cubicBezTo>
                <a:cubicBezTo>
                  <a:pt x="0" y="1677"/>
                  <a:pt x="19" y="1666"/>
                  <a:pt x="57" y="1663"/>
                </a:cubicBezTo>
                <a:cubicBezTo>
                  <a:pt x="94" y="1660"/>
                  <a:pt x="125" y="1654"/>
                  <a:pt x="150" y="1644"/>
                </a:cubicBezTo>
                <a:cubicBezTo>
                  <a:pt x="172" y="1636"/>
                  <a:pt x="250" y="1599"/>
                  <a:pt x="386" y="1533"/>
                </a:cubicBezTo>
                <a:cubicBezTo>
                  <a:pt x="392" y="1360"/>
                  <a:pt x="396" y="1211"/>
                  <a:pt x="397" y="1085"/>
                </a:cubicBezTo>
                <a:cubicBezTo>
                  <a:pt x="295" y="1118"/>
                  <a:pt x="232" y="1135"/>
                  <a:pt x="207" y="1138"/>
                </a:cubicBezTo>
                <a:cubicBezTo>
                  <a:pt x="175" y="1141"/>
                  <a:pt x="150" y="1135"/>
                  <a:pt x="132" y="1119"/>
                </a:cubicBezTo>
                <a:cubicBezTo>
                  <a:pt x="113" y="1104"/>
                  <a:pt x="103" y="1091"/>
                  <a:pt x="103" y="1082"/>
                </a:cubicBezTo>
                <a:cubicBezTo>
                  <a:pt x="103" y="1072"/>
                  <a:pt x="191" y="1035"/>
                  <a:pt x="366" y="969"/>
                </a:cubicBezTo>
                <a:lnTo>
                  <a:pt x="397" y="958"/>
                </a:lnTo>
                <a:cubicBezTo>
                  <a:pt x="397" y="906"/>
                  <a:pt x="396" y="860"/>
                  <a:pt x="394" y="819"/>
                </a:cubicBezTo>
                <a:cubicBezTo>
                  <a:pt x="388" y="654"/>
                  <a:pt x="383" y="541"/>
                  <a:pt x="380" y="482"/>
                </a:cubicBezTo>
                <a:cubicBezTo>
                  <a:pt x="377" y="422"/>
                  <a:pt x="364" y="383"/>
                  <a:pt x="342" y="364"/>
                </a:cubicBezTo>
                <a:cubicBezTo>
                  <a:pt x="321" y="346"/>
                  <a:pt x="311" y="325"/>
                  <a:pt x="314" y="304"/>
                </a:cubicBezTo>
                <a:cubicBezTo>
                  <a:pt x="317" y="282"/>
                  <a:pt x="332" y="271"/>
                  <a:pt x="357" y="271"/>
                </a:cubicBezTo>
                <a:close/>
                <a:moveTo>
                  <a:pt x="3975" y="121"/>
                </a:moveTo>
                <a:cubicBezTo>
                  <a:pt x="4075" y="121"/>
                  <a:pt x="4142" y="135"/>
                  <a:pt x="4177" y="163"/>
                </a:cubicBezTo>
                <a:cubicBezTo>
                  <a:pt x="4211" y="191"/>
                  <a:pt x="4228" y="210"/>
                  <a:pt x="4228" y="219"/>
                </a:cubicBezTo>
                <a:cubicBezTo>
                  <a:pt x="4228" y="229"/>
                  <a:pt x="4216" y="236"/>
                  <a:pt x="4191" y="243"/>
                </a:cubicBezTo>
                <a:cubicBezTo>
                  <a:pt x="4166" y="249"/>
                  <a:pt x="3949" y="268"/>
                  <a:pt x="3539" y="299"/>
                </a:cubicBezTo>
                <a:cubicBezTo>
                  <a:pt x="3235" y="322"/>
                  <a:pt x="3039" y="335"/>
                  <a:pt x="2952" y="337"/>
                </a:cubicBezTo>
                <a:cubicBezTo>
                  <a:pt x="2950" y="497"/>
                  <a:pt x="2941" y="759"/>
                  <a:pt x="2925" y="1124"/>
                </a:cubicBezTo>
                <a:cubicBezTo>
                  <a:pt x="2907" y="1574"/>
                  <a:pt x="2902" y="1802"/>
                  <a:pt x="2911" y="1808"/>
                </a:cubicBezTo>
                <a:cubicBezTo>
                  <a:pt x="2921" y="1814"/>
                  <a:pt x="2950" y="1814"/>
                  <a:pt x="3000" y="1808"/>
                </a:cubicBezTo>
                <a:cubicBezTo>
                  <a:pt x="3050" y="1802"/>
                  <a:pt x="3142" y="1789"/>
                  <a:pt x="3277" y="1771"/>
                </a:cubicBezTo>
                <a:cubicBezTo>
                  <a:pt x="3411" y="1752"/>
                  <a:pt x="3591" y="1735"/>
                  <a:pt x="3816" y="1719"/>
                </a:cubicBezTo>
                <a:cubicBezTo>
                  <a:pt x="4041" y="1704"/>
                  <a:pt x="4166" y="1696"/>
                  <a:pt x="4191" y="1696"/>
                </a:cubicBezTo>
                <a:cubicBezTo>
                  <a:pt x="4216" y="1696"/>
                  <a:pt x="4249" y="1705"/>
                  <a:pt x="4289" y="1724"/>
                </a:cubicBezTo>
                <a:cubicBezTo>
                  <a:pt x="4330" y="1743"/>
                  <a:pt x="4360" y="1769"/>
                  <a:pt x="4378" y="1804"/>
                </a:cubicBezTo>
                <a:cubicBezTo>
                  <a:pt x="4397" y="1838"/>
                  <a:pt x="4402" y="1858"/>
                  <a:pt x="4392" y="1864"/>
                </a:cubicBezTo>
                <a:cubicBezTo>
                  <a:pt x="4383" y="1871"/>
                  <a:pt x="4299" y="1869"/>
                  <a:pt x="4139" y="1860"/>
                </a:cubicBezTo>
                <a:cubicBezTo>
                  <a:pt x="3980" y="1850"/>
                  <a:pt x="3805" y="1850"/>
                  <a:pt x="3614" y="1860"/>
                </a:cubicBezTo>
                <a:cubicBezTo>
                  <a:pt x="3424" y="1869"/>
                  <a:pt x="3261" y="1882"/>
                  <a:pt x="3127" y="1897"/>
                </a:cubicBezTo>
                <a:cubicBezTo>
                  <a:pt x="2992" y="1913"/>
                  <a:pt x="2910" y="1935"/>
                  <a:pt x="2878" y="1963"/>
                </a:cubicBezTo>
                <a:cubicBezTo>
                  <a:pt x="2847" y="1991"/>
                  <a:pt x="2822" y="2004"/>
                  <a:pt x="2803" y="2000"/>
                </a:cubicBezTo>
                <a:cubicBezTo>
                  <a:pt x="2785" y="1997"/>
                  <a:pt x="2763" y="1982"/>
                  <a:pt x="2738" y="1954"/>
                </a:cubicBezTo>
                <a:cubicBezTo>
                  <a:pt x="2713" y="1925"/>
                  <a:pt x="2700" y="1900"/>
                  <a:pt x="2700" y="1879"/>
                </a:cubicBezTo>
                <a:cubicBezTo>
                  <a:pt x="2700" y="1857"/>
                  <a:pt x="2714" y="1833"/>
                  <a:pt x="2742" y="1808"/>
                </a:cubicBezTo>
                <a:cubicBezTo>
                  <a:pt x="2771" y="1783"/>
                  <a:pt x="2792" y="1643"/>
                  <a:pt x="2808" y="1386"/>
                </a:cubicBezTo>
                <a:cubicBezTo>
                  <a:pt x="2824" y="1130"/>
                  <a:pt x="2828" y="893"/>
                  <a:pt x="2822" y="674"/>
                </a:cubicBezTo>
                <a:cubicBezTo>
                  <a:pt x="2816" y="455"/>
                  <a:pt x="2802" y="327"/>
                  <a:pt x="2780" y="289"/>
                </a:cubicBezTo>
                <a:cubicBezTo>
                  <a:pt x="2758" y="252"/>
                  <a:pt x="2755" y="225"/>
                  <a:pt x="2771" y="210"/>
                </a:cubicBezTo>
                <a:cubicBezTo>
                  <a:pt x="2786" y="194"/>
                  <a:pt x="2845" y="205"/>
                  <a:pt x="2948" y="241"/>
                </a:cubicBezTo>
                <a:cubicBezTo>
                  <a:pt x="3111" y="237"/>
                  <a:pt x="3291" y="217"/>
                  <a:pt x="3488" y="182"/>
                </a:cubicBezTo>
                <a:cubicBezTo>
                  <a:pt x="3713" y="141"/>
                  <a:pt x="3875" y="121"/>
                  <a:pt x="3975" y="121"/>
                </a:cubicBezTo>
                <a:close/>
                <a:moveTo>
                  <a:pt x="1224" y="4"/>
                </a:moveTo>
                <a:cubicBezTo>
                  <a:pt x="1258" y="7"/>
                  <a:pt x="1294" y="19"/>
                  <a:pt x="1332" y="41"/>
                </a:cubicBezTo>
                <a:cubicBezTo>
                  <a:pt x="1369" y="63"/>
                  <a:pt x="1389" y="82"/>
                  <a:pt x="1392" y="97"/>
                </a:cubicBezTo>
                <a:cubicBezTo>
                  <a:pt x="1396" y="113"/>
                  <a:pt x="1392" y="161"/>
                  <a:pt x="1383" y="243"/>
                </a:cubicBezTo>
                <a:cubicBezTo>
                  <a:pt x="1374" y="324"/>
                  <a:pt x="1369" y="499"/>
                  <a:pt x="1369" y="768"/>
                </a:cubicBezTo>
                <a:lnTo>
                  <a:pt x="1369" y="847"/>
                </a:lnTo>
                <a:cubicBezTo>
                  <a:pt x="1527" y="754"/>
                  <a:pt x="1617" y="694"/>
                  <a:pt x="1636" y="669"/>
                </a:cubicBezTo>
                <a:cubicBezTo>
                  <a:pt x="1658" y="641"/>
                  <a:pt x="1675" y="627"/>
                  <a:pt x="1688" y="627"/>
                </a:cubicBezTo>
                <a:cubicBezTo>
                  <a:pt x="1700" y="627"/>
                  <a:pt x="1733" y="644"/>
                  <a:pt x="1786" y="679"/>
                </a:cubicBezTo>
                <a:cubicBezTo>
                  <a:pt x="1839" y="713"/>
                  <a:pt x="1866" y="739"/>
                  <a:pt x="1866" y="758"/>
                </a:cubicBezTo>
                <a:cubicBezTo>
                  <a:pt x="1866" y="777"/>
                  <a:pt x="1857" y="796"/>
                  <a:pt x="1838" y="814"/>
                </a:cubicBezTo>
                <a:cubicBezTo>
                  <a:pt x="1819" y="833"/>
                  <a:pt x="1805" y="875"/>
                  <a:pt x="1796" y="941"/>
                </a:cubicBezTo>
                <a:cubicBezTo>
                  <a:pt x="1786" y="1007"/>
                  <a:pt x="1771" y="1085"/>
                  <a:pt x="1749" y="1175"/>
                </a:cubicBezTo>
                <a:cubicBezTo>
                  <a:pt x="1727" y="1266"/>
                  <a:pt x="1697" y="1341"/>
                  <a:pt x="1660" y="1400"/>
                </a:cubicBezTo>
                <a:cubicBezTo>
                  <a:pt x="1622" y="1460"/>
                  <a:pt x="1594" y="1488"/>
                  <a:pt x="1575" y="1485"/>
                </a:cubicBezTo>
                <a:cubicBezTo>
                  <a:pt x="1557" y="1482"/>
                  <a:pt x="1541" y="1463"/>
                  <a:pt x="1528" y="1429"/>
                </a:cubicBezTo>
                <a:cubicBezTo>
                  <a:pt x="1516" y="1394"/>
                  <a:pt x="1492" y="1361"/>
                  <a:pt x="1458" y="1330"/>
                </a:cubicBezTo>
                <a:cubicBezTo>
                  <a:pt x="1424" y="1299"/>
                  <a:pt x="1407" y="1275"/>
                  <a:pt x="1407" y="1260"/>
                </a:cubicBezTo>
                <a:cubicBezTo>
                  <a:pt x="1407" y="1244"/>
                  <a:pt x="1427" y="1243"/>
                  <a:pt x="1467" y="1255"/>
                </a:cubicBezTo>
                <a:cubicBezTo>
                  <a:pt x="1508" y="1268"/>
                  <a:pt x="1536" y="1274"/>
                  <a:pt x="1552" y="1274"/>
                </a:cubicBezTo>
                <a:cubicBezTo>
                  <a:pt x="1567" y="1274"/>
                  <a:pt x="1582" y="1255"/>
                  <a:pt x="1594" y="1218"/>
                </a:cubicBezTo>
                <a:cubicBezTo>
                  <a:pt x="1607" y="1180"/>
                  <a:pt x="1619" y="1127"/>
                  <a:pt x="1632" y="1058"/>
                </a:cubicBezTo>
                <a:cubicBezTo>
                  <a:pt x="1644" y="989"/>
                  <a:pt x="1650" y="932"/>
                  <a:pt x="1650" y="885"/>
                </a:cubicBezTo>
                <a:cubicBezTo>
                  <a:pt x="1650" y="838"/>
                  <a:pt x="1646" y="811"/>
                  <a:pt x="1636" y="805"/>
                </a:cubicBezTo>
                <a:cubicBezTo>
                  <a:pt x="1629" y="800"/>
                  <a:pt x="1539" y="850"/>
                  <a:pt x="1368" y="954"/>
                </a:cubicBezTo>
                <a:cubicBezTo>
                  <a:pt x="1366" y="1130"/>
                  <a:pt x="1362" y="1267"/>
                  <a:pt x="1355" y="1363"/>
                </a:cubicBezTo>
                <a:cubicBezTo>
                  <a:pt x="1346" y="1491"/>
                  <a:pt x="1327" y="1554"/>
                  <a:pt x="1299" y="1550"/>
                </a:cubicBezTo>
                <a:cubicBezTo>
                  <a:pt x="1271" y="1547"/>
                  <a:pt x="1257" y="1372"/>
                  <a:pt x="1257" y="1023"/>
                </a:cubicBezTo>
                <a:cubicBezTo>
                  <a:pt x="1250" y="1027"/>
                  <a:pt x="1244" y="1031"/>
                  <a:pt x="1238" y="1035"/>
                </a:cubicBezTo>
                <a:cubicBezTo>
                  <a:pt x="1142" y="1094"/>
                  <a:pt x="1063" y="1143"/>
                  <a:pt x="1000" y="1182"/>
                </a:cubicBezTo>
                <a:cubicBezTo>
                  <a:pt x="999" y="1192"/>
                  <a:pt x="999" y="1202"/>
                  <a:pt x="999" y="1213"/>
                </a:cubicBezTo>
                <a:cubicBezTo>
                  <a:pt x="996" y="1304"/>
                  <a:pt x="997" y="1386"/>
                  <a:pt x="1003" y="1461"/>
                </a:cubicBezTo>
                <a:cubicBezTo>
                  <a:pt x="1010" y="1536"/>
                  <a:pt x="1019" y="1594"/>
                  <a:pt x="1032" y="1635"/>
                </a:cubicBezTo>
                <a:cubicBezTo>
                  <a:pt x="1044" y="1675"/>
                  <a:pt x="1080" y="1713"/>
                  <a:pt x="1139" y="1747"/>
                </a:cubicBezTo>
                <a:cubicBezTo>
                  <a:pt x="1199" y="1782"/>
                  <a:pt x="1303" y="1799"/>
                  <a:pt x="1453" y="1799"/>
                </a:cubicBezTo>
                <a:cubicBezTo>
                  <a:pt x="1603" y="1799"/>
                  <a:pt x="1724" y="1788"/>
                  <a:pt x="1814" y="1766"/>
                </a:cubicBezTo>
                <a:cubicBezTo>
                  <a:pt x="1905" y="1744"/>
                  <a:pt x="1966" y="1719"/>
                  <a:pt x="1997" y="1691"/>
                </a:cubicBezTo>
                <a:cubicBezTo>
                  <a:pt x="2028" y="1663"/>
                  <a:pt x="2050" y="1582"/>
                  <a:pt x="2063" y="1447"/>
                </a:cubicBezTo>
                <a:cubicBezTo>
                  <a:pt x="2075" y="1313"/>
                  <a:pt x="2089" y="1246"/>
                  <a:pt x="2105" y="1246"/>
                </a:cubicBezTo>
                <a:cubicBezTo>
                  <a:pt x="2121" y="1246"/>
                  <a:pt x="2138" y="1307"/>
                  <a:pt x="2157" y="1429"/>
                </a:cubicBezTo>
                <a:cubicBezTo>
                  <a:pt x="2175" y="1550"/>
                  <a:pt x="2200" y="1635"/>
                  <a:pt x="2232" y="1682"/>
                </a:cubicBezTo>
                <a:cubicBezTo>
                  <a:pt x="2263" y="1729"/>
                  <a:pt x="2241" y="1774"/>
                  <a:pt x="2166" y="1818"/>
                </a:cubicBezTo>
                <a:cubicBezTo>
                  <a:pt x="2091" y="1861"/>
                  <a:pt x="2005" y="1893"/>
                  <a:pt x="1908" y="1911"/>
                </a:cubicBezTo>
                <a:cubicBezTo>
                  <a:pt x="1811" y="1930"/>
                  <a:pt x="1719" y="1941"/>
                  <a:pt x="1632" y="1944"/>
                </a:cubicBezTo>
                <a:cubicBezTo>
                  <a:pt x="1544" y="1947"/>
                  <a:pt x="1447" y="1944"/>
                  <a:pt x="1341" y="1935"/>
                </a:cubicBezTo>
                <a:cubicBezTo>
                  <a:pt x="1235" y="1925"/>
                  <a:pt x="1152" y="1905"/>
                  <a:pt x="1092" y="1874"/>
                </a:cubicBezTo>
                <a:cubicBezTo>
                  <a:pt x="1033" y="1843"/>
                  <a:pt x="986" y="1791"/>
                  <a:pt x="952" y="1719"/>
                </a:cubicBezTo>
                <a:cubicBezTo>
                  <a:pt x="917" y="1647"/>
                  <a:pt x="900" y="1555"/>
                  <a:pt x="900" y="1443"/>
                </a:cubicBezTo>
                <a:cubicBezTo>
                  <a:pt x="900" y="1383"/>
                  <a:pt x="899" y="1316"/>
                  <a:pt x="898" y="1243"/>
                </a:cubicBezTo>
                <a:cubicBezTo>
                  <a:pt x="853" y="1269"/>
                  <a:pt x="826" y="1284"/>
                  <a:pt x="816" y="1288"/>
                </a:cubicBezTo>
                <a:cubicBezTo>
                  <a:pt x="791" y="1297"/>
                  <a:pt x="769" y="1302"/>
                  <a:pt x="750" y="1302"/>
                </a:cubicBezTo>
                <a:cubicBezTo>
                  <a:pt x="732" y="1302"/>
                  <a:pt x="710" y="1296"/>
                  <a:pt x="685" y="1283"/>
                </a:cubicBezTo>
                <a:cubicBezTo>
                  <a:pt x="660" y="1271"/>
                  <a:pt x="647" y="1255"/>
                  <a:pt x="647" y="1236"/>
                </a:cubicBezTo>
                <a:cubicBezTo>
                  <a:pt x="647" y="1218"/>
                  <a:pt x="671" y="1204"/>
                  <a:pt x="717" y="1194"/>
                </a:cubicBezTo>
                <a:cubicBezTo>
                  <a:pt x="762" y="1185"/>
                  <a:pt x="821" y="1161"/>
                  <a:pt x="894" y="1120"/>
                </a:cubicBezTo>
                <a:cubicBezTo>
                  <a:pt x="893" y="1093"/>
                  <a:pt x="892" y="1064"/>
                  <a:pt x="891" y="1035"/>
                </a:cubicBezTo>
                <a:cubicBezTo>
                  <a:pt x="885" y="875"/>
                  <a:pt x="872" y="786"/>
                  <a:pt x="853" y="768"/>
                </a:cubicBezTo>
                <a:cubicBezTo>
                  <a:pt x="835" y="749"/>
                  <a:pt x="825" y="730"/>
                  <a:pt x="825" y="711"/>
                </a:cubicBezTo>
                <a:cubicBezTo>
                  <a:pt x="825" y="693"/>
                  <a:pt x="838" y="682"/>
                  <a:pt x="863" y="679"/>
                </a:cubicBezTo>
                <a:cubicBezTo>
                  <a:pt x="888" y="675"/>
                  <a:pt x="922" y="691"/>
                  <a:pt x="966" y="725"/>
                </a:cubicBezTo>
                <a:cubicBezTo>
                  <a:pt x="1010" y="760"/>
                  <a:pt x="1027" y="805"/>
                  <a:pt x="1017" y="861"/>
                </a:cubicBezTo>
                <a:cubicBezTo>
                  <a:pt x="1008" y="918"/>
                  <a:pt x="1003" y="968"/>
                  <a:pt x="1003" y="1011"/>
                </a:cubicBezTo>
                <a:cubicBezTo>
                  <a:pt x="1003" y="1025"/>
                  <a:pt x="1003" y="1041"/>
                  <a:pt x="1003" y="1059"/>
                </a:cubicBezTo>
                <a:cubicBezTo>
                  <a:pt x="1069" y="1021"/>
                  <a:pt x="1153" y="973"/>
                  <a:pt x="1256" y="913"/>
                </a:cubicBezTo>
                <a:cubicBezTo>
                  <a:pt x="1256" y="595"/>
                  <a:pt x="1251" y="389"/>
                  <a:pt x="1242" y="294"/>
                </a:cubicBezTo>
                <a:cubicBezTo>
                  <a:pt x="1233" y="191"/>
                  <a:pt x="1217" y="127"/>
                  <a:pt x="1196" y="102"/>
                </a:cubicBezTo>
                <a:cubicBezTo>
                  <a:pt x="1174" y="77"/>
                  <a:pt x="1164" y="54"/>
                  <a:pt x="1167" y="32"/>
                </a:cubicBezTo>
                <a:cubicBezTo>
                  <a:pt x="1171" y="10"/>
                  <a:pt x="1189" y="0"/>
                  <a:pt x="1224" y="4"/>
                </a:cubicBezTo>
                <a:close/>
              </a:path>
            </a:pathLst>
          </a:custGeom>
          <a:solidFill>
            <a:srgbClr val="92D05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9" name="Freeform 35"/>
          <p:cNvSpPr>
            <a:spLocks noEditPoints="1"/>
          </p:cNvSpPr>
          <p:nvPr/>
        </p:nvSpPr>
        <p:spPr bwMode="auto">
          <a:xfrm>
            <a:off x="806451" y="3230563"/>
            <a:ext cx="439738" cy="225425"/>
          </a:xfrm>
          <a:custGeom>
            <a:avLst/>
            <a:gdLst>
              <a:gd name="T0" fmla="*/ 4053 w 4494"/>
              <a:gd name="T1" fmla="*/ 1264 h 2092"/>
              <a:gd name="T2" fmla="*/ 3567 w 4494"/>
              <a:gd name="T3" fmla="*/ 1403 h 2092"/>
              <a:gd name="T4" fmla="*/ 3330 w 4494"/>
              <a:gd name="T5" fmla="*/ 872 h 2092"/>
              <a:gd name="T6" fmla="*/ 3756 w 4494"/>
              <a:gd name="T7" fmla="*/ 722 h 2092"/>
              <a:gd name="T8" fmla="*/ 3884 w 4494"/>
              <a:gd name="T9" fmla="*/ 539 h 2092"/>
              <a:gd name="T10" fmla="*/ 3294 w 4494"/>
              <a:gd name="T11" fmla="*/ 688 h 2092"/>
              <a:gd name="T12" fmla="*/ 3161 w 4494"/>
              <a:gd name="T13" fmla="*/ 1578 h 2092"/>
              <a:gd name="T14" fmla="*/ 4081 w 4494"/>
              <a:gd name="T15" fmla="*/ 1528 h 2092"/>
              <a:gd name="T16" fmla="*/ 3914 w 4494"/>
              <a:gd name="T17" fmla="*/ 534 h 2092"/>
              <a:gd name="T18" fmla="*/ 630 w 4494"/>
              <a:gd name="T19" fmla="*/ 612 h 2092"/>
              <a:gd name="T20" fmla="*/ 773 w 4494"/>
              <a:gd name="T21" fmla="*/ 1067 h 2092"/>
              <a:gd name="T22" fmla="*/ 769 w 4494"/>
              <a:gd name="T23" fmla="*/ 1539 h 2092"/>
              <a:gd name="T24" fmla="*/ 2 w 4494"/>
              <a:gd name="T25" fmla="*/ 1753 h 2092"/>
              <a:gd name="T26" fmla="*/ 265 w 4494"/>
              <a:gd name="T27" fmla="*/ 1230 h 2092"/>
              <a:gd name="T28" fmla="*/ 387 w 4494"/>
              <a:gd name="T29" fmla="*/ 658 h 2092"/>
              <a:gd name="T30" fmla="*/ 461 w 4494"/>
              <a:gd name="T31" fmla="*/ 434 h 2092"/>
              <a:gd name="T32" fmla="*/ 214 w 4494"/>
              <a:gd name="T33" fmla="*/ 1129 h 2092"/>
              <a:gd name="T34" fmla="*/ 98 w 4494"/>
              <a:gd name="T35" fmla="*/ 1756 h 2092"/>
              <a:gd name="T36" fmla="*/ 380 w 4494"/>
              <a:gd name="T37" fmla="*/ 1717 h 2092"/>
              <a:gd name="T38" fmla="*/ 500 w 4494"/>
              <a:gd name="T39" fmla="*/ 1400 h 2092"/>
              <a:gd name="T40" fmla="*/ 575 w 4494"/>
              <a:gd name="T41" fmla="*/ 1006 h 2092"/>
              <a:gd name="T42" fmla="*/ 418 w 4494"/>
              <a:gd name="T43" fmla="*/ 362 h 2092"/>
              <a:gd name="T44" fmla="*/ 3736 w 4494"/>
              <a:gd name="T45" fmla="*/ 380 h 2092"/>
              <a:gd name="T46" fmla="*/ 3004 w 4494"/>
              <a:gd name="T47" fmla="*/ 1838 h 2092"/>
              <a:gd name="T48" fmla="*/ 4239 w 4494"/>
              <a:gd name="T49" fmla="*/ 1692 h 2092"/>
              <a:gd name="T50" fmla="*/ 3528 w 4494"/>
              <a:gd name="T51" fmla="*/ 1959 h 2092"/>
              <a:gd name="T52" fmla="*/ 2754 w 4494"/>
              <a:gd name="T53" fmla="*/ 1822 h 2092"/>
              <a:gd name="T54" fmla="*/ 2763 w 4494"/>
              <a:gd name="T55" fmla="*/ 298 h 2092"/>
              <a:gd name="T56" fmla="*/ 3398 w 4494"/>
              <a:gd name="T57" fmla="*/ 297 h 2092"/>
              <a:gd name="T58" fmla="*/ 2912 w 4494"/>
              <a:gd name="T59" fmla="*/ 569 h 2092"/>
              <a:gd name="T60" fmla="*/ 2842 w 4494"/>
              <a:gd name="T61" fmla="*/ 1987 h 2092"/>
              <a:gd name="T62" fmla="*/ 4413 w 4494"/>
              <a:gd name="T63" fmla="*/ 1865 h 2092"/>
              <a:gd name="T64" fmla="*/ 3565 w 4494"/>
              <a:gd name="T65" fmla="*/ 1836 h 2092"/>
              <a:gd name="T66" fmla="*/ 2941 w 4494"/>
              <a:gd name="T67" fmla="*/ 800 h 2092"/>
              <a:gd name="T68" fmla="*/ 4228 w 4494"/>
              <a:gd name="T69" fmla="*/ 249 h 2092"/>
              <a:gd name="T70" fmla="*/ 1488 w 4494"/>
              <a:gd name="T71" fmla="*/ 136 h 2092"/>
              <a:gd name="T72" fmla="*/ 1678 w 4494"/>
              <a:gd name="T73" fmla="*/ 650 h 2092"/>
              <a:gd name="T74" fmla="*/ 1873 w 4494"/>
              <a:gd name="T75" fmla="*/ 1102 h 2092"/>
              <a:gd name="T76" fmla="*/ 1416 w 4494"/>
              <a:gd name="T77" fmla="*/ 1276 h 2092"/>
              <a:gd name="T78" fmla="*/ 1646 w 4494"/>
              <a:gd name="T79" fmla="*/ 878 h 2092"/>
              <a:gd name="T80" fmla="*/ 1367 w 4494"/>
              <a:gd name="T81" fmla="*/ 1640 h 2092"/>
              <a:gd name="T82" fmla="*/ 1127 w 4494"/>
              <a:gd name="T83" fmla="*/ 1667 h 2092"/>
              <a:gd name="T84" fmla="*/ 2022 w 4494"/>
              <a:gd name="T85" fmla="*/ 1688 h 2092"/>
              <a:gd name="T86" fmla="*/ 2325 w 4494"/>
              <a:gd name="T87" fmla="*/ 1710 h 2092"/>
              <a:gd name="T88" fmla="*/ 990 w 4494"/>
              <a:gd name="T89" fmla="*/ 1843 h 2092"/>
              <a:gd name="T90" fmla="*/ 651 w 4494"/>
              <a:gd name="T91" fmla="*/ 1298 h 2092"/>
              <a:gd name="T92" fmla="*/ 827 w 4494"/>
              <a:gd name="T93" fmla="*/ 767 h 2092"/>
              <a:gd name="T94" fmla="*/ 1140 w 4494"/>
              <a:gd name="T95" fmla="*/ 997 h 2092"/>
              <a:gd name="T96" fmla="*/ 1272 w 4494"/>
              <a:gd name="T97" fmla="*/ 0 h 2092"/>
              <a:gd name="T98" fmla="*/ 1189 w 4494"/>
              <a:gd name="T99" fmla="*/ 1080 h 2092"/>
              <a:gd name="T100" fmla="*/ 917 w 4494"/>
              <a:gd name="T101" fmla="*/ 775 h 2092"/>
              <a:gd name="T102" fmla="*/ 741 w 4494"/>
              <a:gd name="T103" fmla="*/ 1295 h 2092"/>
              <a:gd name="T104" fmla="*/ 1042 w 4494"/>
              <a:gd name="T105" fmla="*/ 1740 h 2092"/>
              <a:gd name="T106" fmla="*/ 2246 w 4494"/>
              <a:gd name="T107" fmla="*/ 1753 h 2092"/>
              <a:gd name="T108" fmla="*/ 2147 w 4494"/>
              <a:gd name="T109" fmla="*/ 1592 h 2092"/>
              <a:gd name="T110" fmla="*/ 1049 w 4494"/>
              <a:gd name="T111" fmla="*/ 1729 h 2092"/>
              <a:gd name="T112" fmla="*/ 1370 w 4494"/>
              <a:gd name="T113" fmla="*/ 1550 h 2092"/>
              <a:gd name="T114" fmla="*/ 1659 w 4494"/>
              <a:gd name="T115" fmla="*/ 806 h 2092"/>
              <a:gd name="T116" fmla="*/ 1468 w 4494"/>
              <a:gd name="T117" fmla="*/ 1339 h 2092"/>
              <a:gd name="T118" fmla="*/ 1716 w 4494"/>
              <a:gd name="T119" fmla="*/ 1323 h 2092"/>
              <a:gd name="T120" fmla="*/ 1726 w 4494"/>
              <a:gd name="T121" fmla="*/ 718 h 2092"/>
              <a:gd name="T122" fmla="*/ 1390 w 4494"/>
              <a:gd name="T123" fmla="*/ 229 h 20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494" h="2092">
                <a:moveTo>
                  <a:pt x="3835" y="410"/>
                </a:moveTo>
                <a:cubicBezTo>
                  <a:pt x="3839" y="409"/>
                  <a:pt x="3842" y="409"/>
                  <a:pt x="3845" y="410"/>
                </a:cubicBezTo>
                <a:lnTo>
                  <a:pt x="3867" y="413"/>
                </a:lnTo>
                <a:cubicBezTo>
                  <a:pt x="3870" y="413"/>
                  <a:pt x="3873" y="414"/>
                  <a:pt x="3876" y="415"/>
                </a:cubicBezTo>
                <a:lnTo>
                  <a:pt x="3903" y="424"/>
                </a:lnTo>
                <a:lnTo>
                  <a:pt x="3964" y="453"/>
                </a:lnTo>
                <a:cubicBezTo>
                  <a:pt x="3967" y="455"/>
                  <a:pt x="3970" y="457"/>
                  <a:pt x="3973" y="459"/>
                </a:cubicBezTo>
                <a:lnTo>
                  <a:pt x="4016" y="493"/>
                </a:lnTo>
                <a:cubicBezTo>
                  <a:pt x="4023" y="498"/>
                  <a:pt x="4028" y="505"/>
                  <a:pt x="4031" y="512"/>
                </a:cubicBezTo>
                <a:lnTo>
                  <a:pt x="4043" y="541"/>
                </a:lnTo>
                <a:cubicBezTo>
                  <a:pt x="4046" y="548"/>
                  <a:pt x="4047" y="555"/>
                  <a:pt x="4046" y="562"/>
                </a:cubicBezTo>
                <a:lnTo>
                  <a:pt x="4043" y="610"/>
                </a:lnTo>
                <a:cubicBezTo>
                  <a:pt x="4043" y="613"/>
                  <a:pt x="4043" y="616"/>
                  <a:pt x="4042" y="618"/>
                </a:cubicBezTo>
                <a:lnTo>
                  <a:pt x="4026" y="687"/>
                </a:lnTo>
                <a:lnTo>
                  <a:pt x="3994" y="781"/>
                </a:lnTo>
                <a:lnTo>
                  <a:pt x="3961" y="860"/>
                </a:lnTo>
                <a:lnTo>
                  <a:pt x="3922" y="940"/>
                </a:lnTo>
                <a:lnTo>
                  <a:pt x="3874" y="1021"/>
                </a:lnTo>
                <a:lnTo>
                  <a:pt x="3821" y="1102"/>
                </a:lnTo>
                <a:lnTo>
                  <a:pt x="3812" y="1039"/>
                </a:lnTo>
                <a:lnTo>
                  <a:pt x="3872" y="1091"/>
                </a:lnTo>
                <a:lnTo>
                  <a:pt x="3926" y="1140"/>
                </a:lnTo>
                <a:lnTo>
                  <a:pt x="3974" y="1184"/>
                </a:lnTo>
                <a:lnTo>
                  <a:pt x="4017" y="1225"/>
                </a:lnTo>
                <a:lnTo>
                  <a:pt x="4053" y="1264"/>
                </a:lnTo>
                <a:lnTo>
                  <a:pt x="4083" y="1298"/>
                </a:lnTo>
                <a:lnTo>
                  <a:pt x="4107" y="1329"/>
                </a:lnTo>
                <a:lnTo>
                  <a:pt x="4125" y="1358"/>
                </a:lnTo>
                <a:lnTo>
                  <a:pt x="4153" y="1416"/>
                </a:lnTo>
                <a:lnTo>
                  <a:pt x="4170" y="1469"/>
                </a:lnTo>
                <a:cubicBezTo>
                  <a:pt x="4171" y="1472"/>
                  <a:pt x="4172" y="1475"/>
                  <a:pt x="4172" y="1479"/>
                </a:cubicBezTo>
                <a:lnTo>
                  <a:pt x="4176" y="1519"/>
                </a:lnTo>
                <a:cubicBezTo>
                  <a:pt x="4177" y="1523"/>
                  <a:pt x="4177" y="1527"/>
                  <a:pt x="4176" y="1532"/>
                </a:cubicBezTo>
                <a:lnTo>
                  <a:pt x="4170" y="1566"/>
                </a:lnTo>
                <a:cubicBezTo>
                  <a:pt x="4169" y="1573"/>
                  <a:pt x="4166" y="1579"/>
                  <a:pt x="4162" y="1585"/>
                </a:cubicBezTo>
                <a:lnTo>
                  <a:pt x="4147" y="1607"/>
                </a:lnTo>
                <a:cubicBezTo>
                  <a:pt x="4139" y="1618"/>
                  <a:pt x="4127" y="1625"/>
                  <a:pt x="4114" y="1627"/>
                </a:cubicBezTo>
                <a:lnTo>
                  <a:pt x="4092" y="1630"/>
                </a:lnTo>
                <a:cubicBezTo>
                  <a:pt x="4082" y="1631"/>
                  <a:pt x="4072" y="1630"/>
                  <a:pt x="4063" y="1625"/>
                </a:cubicBezTo>
                <a:lnTo>
                  <a:pt x="4035" y="1610"/>
                </a:lnTo>
                <a:cubicBezTo>
                  <a:pt x="4031" y="1608"/>
                  <a:pt x="4027" y="1605"/>
                  <a:pt x="4024" y="1601"/>
                </a:cubicBezTo>
                <a:lnTo>
                  <a:pt x="3990" y="1567"/>
                </a:lnTo>
                <a:lnTo>
                  <a:pt x="3946" y="1520"/>
                </a:lnTo>
                <a:lnTo>
                  <a:pt x="3897" y="1466"/>
                </a:lnTo>
                <a:lnTo>
                  <a:pt x="3839" y="1403"/>
                </a:lnTo>
                <a:lnTo>
                  <a:pt x="3773" y="1332"/>
                </a:lnTo>
                <a:lnTo>
                  <a:pt x="3665" y="1219"/>
                </a:lnTo>
                <a:lnTo>
                  <a:pt x="3736" y="1216"/>
                </a:lnTo>
                <a:lnTo>
                  <a:pt x="3654" y="1313"/>
                </a:lnTo>
                <a:lnTo>
                  <a:pt x="3567" y="1403"/>
                </a:lnTo>
                <a:lnTo>
                  <a:pt x="3474" y="1484"/>
                </a:lnTo>
                <a:lnTo>
                  <a:pt x="3377" y="1554"/>
                </a:lnTo>
                <a:lnTo>
                  <a:pt x="3287" y="1612"/>
                </a:lnTo>
                <a:lnTo>
                  <a:pt x="3221" y="1649"/>
                </a:lnTo>
                <a:lnTo>
                  <a:pt x="3176" y="1669"/>
                </a:lnTo>
                <a:cubicBezTo>
                  <a:pt x="3168" y="1673"/>
                  <a:pt x="3160" y="1674"/>
                  <a:pt x="3151" y="1673"/>
                </a:cubicBezTo>
                <a:lnTo>
                  <a:pt x="3132" y="1671"/>
                </a:lnTo>
                <a:cubicBezTo>
                  <a:pt x="3108" y="1669"/>
                  <a:pt x="3089" y="1648"/>
                  <a:pt x="3089" y="1623"/>
                </a:cubicBezTo>
                <a:lnTo>
                  <a:pt x="3089" y="1608"/>
                </a:lnTo>
                <a:cubicBezTo>
                  <a:pt x="3089" y="1600"/>
                  <a:pt x="3092" y="1591"/>
                  <a:pt x="3096" y="1584"/>
                </a:cubicBezTo>
                <a:lnTo>
                  <a:pt x="3109" y="1562"/>
                </a:lnTo>
                <a:cubicBezTo>
                  <a:pt x="3111" y="1559"/>
                  <a:pt x="3113" y="1556"/>
                  <a:pt x="3116" y="1553"/>
                </a:cubicBezTo>
                <a:lnTo>
                  <a:pt x="3143" y="1525"/>
                </a:lnTo>
                <a:lnTo>
                  <a:pt x="3186" y="1488"/>
                </a:lnTo>
                <a:lnTo>
                  <a:pt x="3238" y="1444"/>
                </a:lnTo>
                <a:lnTo>
                  <a:pt x="3297" y="1387"/>
                </a:lnTo>
                <a:lnTo>
                  <a:pt x="3366" y="1316"/>
                </a:lnTo>
                <a:lnTo>
                  <a:pt x="3445" y="1230"/>
                </a:lnTo>
                <a:lnTo>
                  <a:pt x="3515" y="1147"/>
                </a:lnTo>
                <a:lnTo>
                  <a:pt x="3575" y="1067"/>
                </a:lnTo>
                <a:lnTo>
                  <a:pt x="3579" y="1129"/>
                </a:lnTo>
                <a:lnTo>
                  <a:pt x="3504" y="1051"/>
                </a:lnTo>
                <a:lnTo>
                  <a:pt x="3422" y="967"/>
                </a:lnTo>
                <a:lnTo>
                  <a:pt x="3372" y="916"/>
                </a:lnTo>
                <a:lnTo>
                  <a:pt x="3330" y="872"/>
                </a:lnTo>
                <a:lnTo>
                  <a:pt x="3293" y="833"/>
                </a:lnTo>
                <a:lnTo>
                  <a:pt x="3262" y="798"/>
                </a:lnTo>
                <a:lnTo>
                  <a:pt x="3239" y="771"/>
                </a:lnTo>
                <a:lnTo>
                  <a:pt x="3221" y="749"/>
                </a:lnTo>
                <a:lnTo>
                  <a:pt x="3209" y="730"/>
                </a:lnTo>
                <a:cubicBezTo>
                  <a:pt x="3206" y="727"/>
                  <a:pt x="3204" y="723"/>
                  <a:pt x="3203" y="719"/>
                </a:cubicBezTo>
                <a:lnTo>
                  <a:pt x="3200" y="710"/>
                </a:lnTo>
                <a:cubicBezTo>
                  <a:pt x="3195" y="695"/>
                  <a:pt x="3198" y="678"/>
                  <a:pt x="3207" y="665"/>
                </a:cubicBezTo>
                <a:lnTo>
                  <a:pt x="3217" y="652"/>
                </a:lnTo>
                <a:cubicBezTo>
                  <a:pt x="3228" y="638"/>
                  <a:pt x="3245" y="632"/>
                  <a:pt x="3262" y="634"/>
                </a:cubicBezTo>
                <a:lnTo>
                  <a:pt x="3290" y="638"/>
                </a:lnTo>
                <a:cubicBezTo>
                  <a:pt x="3296" y="639"/>
                  <a:pt x="3302" y="641"/>
                  <a:pt x="3307" y="644"/>
                </a:cubicBezTo>
                <a:lnTo>
                  <a:pt x="3321" y="652"/>
                </a:lnTo>
                <a:lnTo>
                  <a:pt x="3348" y="670"/>
                </a:lnTo>
                <a:lnTo>
                  <a:pt x="3384" y="696"/>
                </a:lnTo>
                <a:lnTo>
                  <a:pt x="3428" y="729"/>
                </a:lnTo>
                <a:lnTo>
                  <a:pt x="3482" y="772"/>
                </a:lnTo>
                <a:lnTo>
                  <a:pt x="3546" y="822"/>
                </a:lnTo>
                <a:lnTo>
                  <a:pt x="3620" y="881"/>
                </a:lnTo>
                <a:lnTo>
                  <a:pt x="3703" y="948"/>
                </a:lnTo>
                <a:lnTo>
                  <a:pt x="3713" y="958"/>
                </a:lnTo>
                <a:lnTo>
                  <a:pt x="3639" y="971"/>
                </a:lnTo>
                <a:lnTo>
                  <a:pt x="3691" y="874"/>
                </a:lnTo>
                <a:lnTo>
                  <a:pt x="3728" y="793"/>
                </a:lnTo>
                <a:lnTo>
                  <a:pt x="3756" y="722"/>
                </a:lnTo>
                <a:lnTo>
                  <a:pt x="3775" y="662"/>
                </a:lnTo>
                <a:lnTo>
                  <a:pt x="3785" y="615"/>
                </a:lnTo>
                <a:lnTo>
                  <a:pt x="3789" y="577"/>
                </a:lnTo>
                <a:lnTo>
                  <a:pt x="3788" y="548"/>
                </a:lnTo>
                <a:lnTo>
                  <a:pt x="3789" y="558"/>
                </a:lnTo>
                <a:lnTo>
                  <a:pt x="3784" y="533"/>
                </a:lnTo>
                <a:lnTo>
                  <a:pt x="3790" y="547"/>
                </a:lnTo>
                <a:lnTo>
                  <a:pt x="3781" y="531"/>
                </a:lnTo>
                <a:lnTo>
                  <a:pt x="3768" y="511"/>
                </a:lnTo>
                <a:cubicBezTo>
                  <a:pt x="3761" y="501"/>
                  <a:pt x="3759" y="488"/>
                  <a:pt x="3761" y="476"/>
                </a:cubicBezTo>
                <a:lnTo>
                  <a:pt x="3765" y="456"/>
                </a:lnTo>
                <a:cubicBezTo>
                  <a:pt x="3768" y="444"/>
                  <a:pt x="3775" y="433"/>
                  <a:pt x="3785" y="426"/>
                </a:cubicBezTo>
                <a:lnTo>
                  <a:pt x="3795" y="419"/>
                </a:lnTo>
                <a:cubicBezTo>
                  <a:pt x="3802" y="414"/>
                  <a:pt x="3811" y="411"/>
                  <a:pt x="3819" y="411"/>
                </a:cubicBezTo>
                <a:lnTo>
                  <a:pt x="3835" y="410"/>
                </a:lnTo>
                <a:close/>
                <a:moveTo>
                  <a:pt x="3825" y="506"/>
                </a:moveTo>
                <a:lnTo>
                  <a:pt x="3850" y="498"/>
                </a:lnTo>
                <a:lnTo>
                  <a:pt x="3840" y="505"/>
                </a:lnTo>
                <a:lnTo>
                  <a:pt x="3860" y="475"/>
                </a:lnTo>
                <a:lnTo>
                  <a:pt x="3856" y="495"/>
                </a:lnTo>
                <a:lnTo>
                  <a:pt x="3849" y="460"/>
                </a:lnTo>
                <a:lnTo>
                  <a:pt x="3864" y="484"/>
                </a:lnTo>
                <a:lnTo>
                  <a:pt x="3873" y="500"/>
                </a:lnTo>
                <a:cubicBezTo>
                  <a:pt x="3876" y="504"/>
                  <a:pt x="3878" y="509"/>
                  <a:pt x="3879" y="514"/>
                </a:cubicBezTo>
                <a:lnTo>
                  <a:pt x="3884" y="539"/>
                </a:lnTo>
                <a:cubicBezTo>
                  <a:pt x="3884" y="542"/>
                  <a:pt x="3884" y="545"/>
                  <a:pt x="3884" y="548"/>
                </a:cubicBezTo>
                <a:lnTo>
                  <a:pt x="3884" y="588"/>
                </a:lnTo>
                <a:lnTo>
                  <a:pt x="3878" y="634"/>
                </a:lnTo>
                <a:lnTo>
                  <a:pt x="3866" y="691"/>
                </a:lnTo>
                <a:lnTo>
                  <a:pt x="3845" y="757"/>
                </a:lnTo>
                <a:lnTo>
                  <a:pt x="3815" y="832"/>
                </a:lnTo>
                <a:lnTo>
                  <a:pt x="3776" y="919"/>
                </a:lnTo>
                <a:lnTo>
                  <a:pt x="3724" y="1016"/>
                </a:lnTo>
                <a:cubicBezTo>
                  <a:pt x="3717" y="1029"/>
                  <a:pt x="3704" y="1038"/>
                  <a:pt x="3690" y="1041"/>
                </a:cubicBezTo>
                <a:cubicBezTo>
                  <a:pt x="3675" y="1043"/>
                  <a:pt x="3661" y="1039"/>
                  <a:pt x="3650" y="1029"/>
                </a:cubicBezTo>
                <a:lnTo>
                  <a:pt x="3642" y="1023"/>
                </a:lnTo>
                <a:lnTo>
                  <a:pt x="3559" y="956"/>
                </a:lnTo>
                <a:lnTo>
                  <a:pt x="3487" y="897"/>
                </a:lnTo>
                <a:lnTo>
                  <a:pt x="3423" y="847"/>
                </a:lnTo>
                <a:lnTo>
                  <a:pt x="3371" y="806"/>
                </a:lnTo>
                <a:lnTo>
                  <a:pt x="3327" y="773"/>
                </a:lnTo>
                <a:lnTo>
                  <a:pt x="3295" y="749"/>
                </a:lnTo>
                <a:lnTo>
                  <a:pt x="3274" y="735"/>
                </a:lnTo>
                <a:lnTo>
                  <a:pt x="3260" y="727"/>
                </a:lnTo>
                <a:lnTo>
                  <a:pt x="3277" y="733"/>
                </a:lnTo>
                <a:lnTo>
                  <a:pt x="3249" y="729"/>
                </a:lnTo>
                <a:lnTo>
                  <a:pt x="3294" y="711"/>
                </a:lnTo>
                <a:lnTo>
                  <a:pt x="3284" y="724"/>
                </a:lnTo>
                <a:lnTo>
                  <a:pt x="3291" y="679"/>
                </a:lnTo>
                <a:lnTo>
                  <a:pt x="3294" y="688"/>
                </a:lnTo>
                <a:lnTo>
                  <a:pt x="3288" y="677"/>
                </a:lnTo>
                <a:lnTo>
                  <a:pt x="3296" y="688"/>
                </a:lnTo>
                <a:lnTo>
                  <a:pt x="3312" y="708"/>
                </a:lnTo>
                <a:lnTo>
                  <a:pt x="3335" y="735"/>
                </a:lnTo>
                <a:lnTo>
                  <a:pt x="3362" y="766"/>
                </a:lnTo>
                <a:lnTo>
                  <a:pt x="3399" y="805"/>
                </a:lnTo>
                <a:lnTo>
                  <a:pt x="3441" y="849"/>
                </a:lnTo>
                <a:lnTo>
                  <a:pt x="3491" y="900"/>
                </a:lnTo>
                <a:lnTo>
                  <a:pt x="3573" y="984"/>
                </a:lnTo>
                <a:lnTo>
                  <a:pt x="3648" y="1062"/>
                </a:lnTo>
                <a:cubicBezTo>
                  <a:pt x="3664" y="1079"/>
                  <a:pt x="3666" y="1105"/>
                  <a:pt x="3652" y="1124"/>
                </a:cubicBezTo>
                <a:lnTo>
                  <a:pt x="3588" y="1209"/>
                </a:lnTo>
                <a:lnTo>
                  <a:pt x="3516" y="1295"/>
                </a:lnTo>
                <a:lnTo>
                  <a:pt x="3435" y="1383"/>
                </a:lnTo>
                <a:lnTo>
                  <a:pt x="3364" y="1456"/>
                </a:lnTo>
                <a:lnTo>
                  <a:pt x="3300" y="1517"/>
                </a:lnTo>
                <a:lnTo>
                  <a:pt x="3249" y="1561"/>
                </a:lnTo>
                <a:lnTo>
                  <a:pt x="3212" y="1592"/>
                </a:lnTo>
                <a:lnTo>
                  <a:pt x="3185" y="1620"/>
                </a:lnTo>
                <a:lnTo>
                  <a:pt x="3192" y="1611"/>
                </a:lnTo>
                <a:lnTo>
                  <a:pt x="3179" y="1633"/>
                </a:lnTo>
                <a:lnTo>
                  <a:pt x="3185" y="1608"/>
                </a:lnTo>
                <a:lnTo>
                  <a:pt x="3185" y="1623"/>
                </a:lnTo>
                <a:lnTo>
                  <a:pt x="3142" y="1576"/>
                </a:lnTo>
                <a:lnTo>
                  <a:pt x="3161" y="1578"/>
                </a:lnTo>
                <a:lnTo>
                  <a:pt x="3137" y="1582"/>
                </a:lnTo>
                <a:lnTo>
                  <a:pt x="3174" y="1566"/>
                </a:lnTo>
                <a:lnTo>
                  <a:pt x="3235" y="1531"/>
                </a:lnTo>
                <a:lnTo>
                  <a:pt x="3320" y="1477"/>
                </a:lnTo>
                <a:lnTo>
                  <a:pt x="3411" y="1411"/>
                </a:lnTo>
                <a:lnTo>
                  <a:pt x="3498" y="1336"/>
                </a:lnTo>
                <a:lnTo>
                  <a:pt x="3581" y="1251"/>
                </a:lnTo>
                <a:lnTo>
                  <a:pt x="3663" y="1154"/>
                </a:lnTo>
                <a:cubicBezTo>
                  <a:pt x="3672" y="1144"/>
                  <a:pt x="3684" y="1138"/>
                  <a:pt x="3698" y="1137"/>
                </a:cubicBezTo>
                <a:cubicBezTo>
                  <a:pt x="3712" y="1137"/>
                  <a:pt x="3725" y="1142"/>
                  <a:pt x="3734" y="1152"/>
                </a:cubicBezTo>
                <a:lnTo>
                  <a:pt x="3844" y="1267"/>
                </a:lnTo>
                <a:lnTo>
                  <a:pt x="3910" y="1338"/>
                </a:lnTo>
                <a:lnTo>
                  <a:pt x="3968" y="1401"/>
                </a:lnTo>
                <a:lnTo>
                  <a:pt x="4017" y="1455"/>
                </a:lnTo>
                <a:lnTo>
                  <a:pt x="4057" y="1500"/>
                </a:lnTo>
                <a:lnTo>
                  <a:pt x="4091" y="1534"/>
                </a:lnTo>
                <a:lnTo>
                  <a:pt x="4080" y="1525"/>
                </a:lnTo>
                <a:lnTo>
                  <a:pt x="4108" y="1540"/>
                </a:lnTo>
                <a:lnTo>
                  <a:pt x="4079" y="1535"/>
                </a:lnTo>
                <a:lnTo>
                  <a:pt x="4101" y="1532"/>
                </a:lnTo>
                <a:lnTo>
                  <a:pt x="4068" y="1552"/>
                </a:lnTo>
                <a:lnTo>
                  <a:pt x="4083" y="1530"/>
                </a:lnTo>
                <a:lnTo>
                  <a:pt x="4075" y="1549"/>
                </a:lnTo>
                <a:lnTo>
                  <a:pt x="4081" y="1515"/>
                </a:lnTo>
                <a:lnTo>
                  <a:pt x="4081" y="1528"/>
                </a:lnTo>
                <a:lnTo>
                  <a:pt x="4077" y="1488"/>
                </a:lnTo>
                <a:lnTo>
                  <a:pt x="4079" y="1498"/>
                </a:lnTo>
                <a:lnTo>
                  <a:pt x="4066" y="1457"/>
                </a:lnTo>
                <a:lnTo>
                  <a:pt x="4044" y="1409"/>
                </a:lnTo>
                <a:lnTo>
                  <a:pt x="4030" y="1387"/>
                </a:lnTo>
                <a:lnTo>
                  <a:pt x="4010" y="1361"/>
                </a:lnTo>
                <a:lnTo>
                  <a:pt x="3982" y="1329"/>
                </a:lnTo>
                <a:lnTo>
                  <a:pt x="3950" y="1294"/>
                </a:lnTo>
                <a:lnTo>
                  <a:pt x="3909" y="1255"/>
                </a:lnTo>
                <a:lnTo>
                  <a:pt x="3863" y="1211"/>
                </a:lnTo>
                <a:lnTo>
                  <a:pt x="3809" y="1164"/>
                </a:lnTo>
                <a:lnTo>
                  <a:pt x="3749" y="1112"/>
                </a:lnTo>
                <a:cubicBezTo>
                  <a:pt x="3731" y="1096"/>
                  <a:pt x="3727" y="1069"/>
                  <a:pt x="3740" y="1049"/>
                </a:cubicBezTo>
                <a:lnTo>
                  <a:pt x="3791" y="972"/>
                </a:lnTo>
                <a:lnTo>
                  <a:pt x="3835" y="897"/>
                </a:lnTo>
                <a:lnTo>
                  <a:pt x="3872" y="823"/>
                </a:lnTo>
                <a:lnTo>
                  <a:pt x="3903" y="750"/>
                </a:lnTo>
                <a:lnTo>
                  <a:pt x="3933" y="666"/>
                </a:lnTo>
                <a:lnTo>
                  <a:pt x="3949" y="597"/>
                </a:lnTo>
                <a:lnTo>
                  <a:pt x="3948" y="604"/>
                </a:lnTo>
                <a:lnTo>
                  <a:pt x="3951" y="556"/>
                </a:lnTo>
                <a:lnTo>
                  <a:pt x="3954" y="578"/>
                </a:lnTo>
                <a:lnTo>
                  <a:pt x="3942" y="549"/>
                </a:lnTo>
                <a:lnTo>
                  <a:pt x="3957" y="568"/>
                </a:lnTo>
                <a:lnTo>
                  <a:pt x="3914" y="534"/>
                </a:lnTo>
                <a:lnTo>
                  <a:pt x="3923" y="540"/>
                </a:lnTo>
                <a:lnTo>
                  <a:pt x="3872" y="515"/>
                </a:lnTo>
                <a:lnTo>
                  <a:pt x="3845" y="506"/>
                </a:lnTo>
                <a:lnTo>
                  <a:pt x="3854" y="508"/>
                </a:lnTo>
                <a:lnTo>
                  <a:pt x="3832" y="505"/>
                </a:lnTo>
                <a:lnTo>
                  <a:pt x="3841" y="505"/>
                </a:lnTo>
                <a:lnTo>
                  <a:pt x="3825" y="506"/>
                </a:lnTo>
                <a:close/>
                <a:moveTo>
                  <a:pt x="393" y="269"/>
                </a:moveTo>
                <a:cubicBezTo>
                  <a:pt x="399" y="267"/>
                  <a:pt x="406" y="267"/>
                  <a:pt x="412" y="268"/>
                </a:cubicBezTo>
                <a:lnTo>
                  <a:pt x="433" y="271"/>
                </a:lnTo>
                <a:cubicBezTo>
                  <a:pt x="437" y="271"/>
                  <a:pt x="440" y="272"/>
                  <a:pt x="443" y="273"/>
                </a:cubicBezTo>
                <a:lnTo>
                  <a:pt x="470" y="283"/>
                </a:lnTo>
                <a:lnTo>
                  <a:pt x="507" y="302"/>
                </a:lnTo>
                <a:lnTo>
                  <a:pt x="547" y="325"/>
                </a:lnTo>
                <a:lnTo>
                  <a:pt x="585" y="352"/>
                </a:lnTo>
                <a:lnTo>
                  <a:pt x="613" y="376"/>
                </a:lnTo>
                <a:cubicBezTo>
                  <a:pt x="615" y="378"/>
                  <a:pt x="617" y="380"/>
                  <a:pt x="618" y="382"/>
                </a:cubicBezTo>
                <a:lnTo>
                  <a:pt x="633" y="400"/>
                </a:lnTo>
                <a:cubicBezTo>
                  <a:pt x="637" y="405"/>
                  <a:pt x="640" y="410"/>
                  <a:pt x="642" y="416"/>
                </a:cubicBezTo>
                <a:lnTo>
                  <a:pt x="647" y="432"/>
                </a:lnTo>
                <a:cubicBezTo>
                  <a:pt x="649" y="438"/>
                  <a:pt x="650" y="443"/>
                  <a:pt x="649" y="449"/>
                </a:cubicBezTo>
                <a:lnTo>
                  <a:pt x="647" y="483"/>
                </a:lnTo>
                <a:lnTo>
                  <a:pt x="640" y="534"/>
                </a:lnTo>
                <a:lnTo>
                  <a:pt x="635" y="567"/>
                </a:lnTo>
                <a:lnTo>
                  <a:pt x="630" y="612"/>
                </a:lnTo>
                <a:lnTo>
                  <a:pt x="624" y="674"/>
                </a:lnTo>
                <a:lnTo>
                  <a:pt x="617" y="751"/>
                </a:lnTo>
                <a:lnTo>
                  <a:pt x="614" y="789"/>
                </a:lnTo>
                <a:lnTo>
                  <a:pt x="611" y="836"/>
                </a:lnTo>
                <a:lnTo>
                  <a:pt x="608" y="895"/>
                </a:lnTo>
                <a:lnTo>
                  <a:pt x="606" y="962"/>
                </a:lnTo>
                <a:lnTo>
                  <a:pt x="542" y="915"/>
                </a:lnTo>
                <a:lnTo>
                  <a:pt x="598" y="895"/>
                </a:lnTo>
                <a:lnTo>
                  <a:pt x="641" y="881"/>
                </a:lnTo>
                <a:lnTo>
                  <a:pt x="673" y="872"/>
                </a:lnTo>
                <a:lnTo>
                  <a:pt x="691" y="868"/>
                </a:lnTo>
                <a:cubicBezTo>
                  <a:pt x="698" y="867"/>
                  <a:pt x="704" y="867"/>
                  <a:pt x="711" y="869"/>
                </a:cubicBezTo>
                <a:lnTo>
                  <a:pt x="738" y="875"/>
                </a:lnTo>
                <a:cubicBezTo>
                  <a:pt x="742" y="875"/>
                  <a:pt x="745" y="877"/>
                  <a:pt x="749" y="879"/>
                </a:cubicBezTo>
                <a:lnTo>
                  <a:pt x="783" y="896"/>
                </a:lnTo>
                <a:cubicBezTo>
                  <a:pt x="786" y="897"/>
                  <a:pt x="789" y="899"/>
                  <a:pt x="792" y="901"/>
                </a:cubicBezTo>
                <a:lnTo>
                  <a:pt x="820" y="924"/>
                </a:lnTo>
                <a:cubicBezTo>
                  <a:pt x="825" y="929"/>
                  <a:pt x="830" y="935"/>
                  <a:pt x="833" y="941"/>
                </a:cubicBezTo>
                <a:lnTo>
                  <a:pt x="842" y="960"/>
                </a:lnTo>
                <a:cubicBezTo>
                  <a:pt x="847" y="971"/>
                  <a:pt x="848" y="984"/>
                  <a:pt x="844" y="996"/>
                </a:cubicBezTo>
                <a:lnTo>
                  <a:pt x="838" y="1014"/>
                </a:lnTo>
                <a:cubicBezTo>
                  <a:pt x="835" y="1022"/>
                  <a:pt x="831" y="1029"/>
                  <a:pt x="824" y="1034"/>
                </a:cubicBezTo>
                <a:lnTo>
                  <a:pt x="807" y="1049"/>
                </a:lnTo>
                <a:cubicBezTo>
                  <a:pt x="804" y="1053"/>
                  <a:pt x="800" y="1055"/>
                  <a:pt x="795" y="1057"/>
                </a:cubicBezTo>
                <a:lnTo>
                  <a:pt x="773" y="1067"/>
                </a:lnTo>
                <a:lnTo>
                  <a:pt x="727" y="1085"/>
                </a:lnTo>
                <a:lnTo>
                  <a:pt x="659" y="1109"/>
                </a:lnTo>
                <a:lnTo>
                  <a:pt x="570" y="1139"/>
                </a:lnTo>
                <a:lnTo>
                  <a:pt x="602" y="1095"/>
                </a:lnTo>
                <a:lnTo>
                  <a:pt x="600" y="1188"/>
                </a:lnTo>
                <a:lnTo>
                  <a:pt x="598" y="1289"/>
                </a:lnTo>
                <a:lnTo>
                  <a:pt x="596" y="1401"/>
                </a:lnTo>
                <a:lnTo>
                  <a:pt x="594" y="1523"/>
                </a:lnTo>
                <a:lnTo>
                  <a:pt x="526" y="1479"/>
                </a:lnTo>
                <a:lnTo>
                  <a:pt x="583" y="1452"/>
                </a:lnTo>
                <a:lnTo>
                  <a:pt x="633" y="1429"/>
                </a:lnTo>
                <a:lnTo>
                  <a:pt x="677" y="1410"/>
                </a:lnTo>
                <a:lnTo>
                  <a:pt x="714" y="1396"/>
                </a:lnTo>
                <a:lnTo>
                  <a:pt x="743" y="1386"/>
                </a:lnTo>
                <a:lnTo>
                  <a:pt x="768" y="1380"/>
                </a:lnTo>
                <a:cubicBezTo>
                  <a:pt x="772" y="1379"/>
                  <a:pt x="776" y="1378"/>
                  <a:pt x="779" y="1378"/>
                </a:cubicBezTo>
                <a:lnTo>
                  <a:pt x="792" y="1378"/>
                </a:lnTo>
                <a:cubicBezTo>
                  <a:pt x="802" y="1378"/>
                  <a:pt x="811" y="1381"/>
                  <a:pt x="819" y="1387"/>
                </a:cubicBezTo>
                <a:lnTo>
                  <a:pt x="825" y="1391"/>
                </a:lnTo>
                <a:cubicBezTo>
                  <a:pt x="841" y="1401"/>
                  <a:pt x="849" y="1421"/>
                  <a:pt x="846" y="1440"/>
                </a:cubicBezTo>
                <a:lnTo>
                  <a:pt x="844" y="1450"/>
                </a:lnTo>
                <a:cubicBezTo>
                  <a:pt x="842" y="1457"/>
                  <a:pt x="839" y="1463"/>
                  <a:pt x="835" y="1469"/>
                </a:cubicBezTo>
                <a:lnTo>
                  <a:pt x="824" y="1484"/>
                </a:lnTo>
                <a:lnTo>
                  <a:pt x="800" y="1510"/>
                </a:lnTo>
                <a:lnTo>
                  <a:pt x="769" y="1539"/>
                </a:lnTo>
                <a:lnTo>
                  <a:pt x="729" y="1572"/>
                </a:lnTo>
                <a:lnTo>
                  <a:pt x="682" y="1611"/>
                </a:lnTo>
                <a:lnTo>
                  <a:pt x="626" y="1654"/>
                </a:lnTo>
                <a:lnTo>
                  <a:pt x="560" y="1704"/>
                </a:lnTo>
                <a:lnTo>
                  <a:pt x="495" y="1752"/>
                </a:lnTo>
                <a:lnTo>
                  <a:pt x="437" y="1794"/>
                </a:lnTo>
                <a:lnTo>
                  <a:pt x="386" y="1830"/>
                </a:lnTo>
                <a:lnTo>
                  <a:pt x="344" y="1859"/>
                </a:lnTo>
                <a:lnTo>
                  <a:pt x="308" y="1883"/>
                </a:lnTo>
                <a:lnTo>
                  <a:pt x="279" y="1900"/>
                </a:lnTo>
                <a:lnTo>
                  <a:pt x="256" y="1911"/>
                </a:lnTo>
                <a:cubicBezTo>
                  <a:pt x="253" y="1913"/>
                  <a:pt x="250" y="1914"/>
                  <a:pt x="246" y="1915"/>
                </a:cubicBezTo>
                <a:lnTo>
                  <a:pt x="234" y="1918"/>
                </a:lnTo>
                <a:cubicBezTo>
                  <a:pt x="228" y="1920"/>
                  <a:pt x="221" y="1920"/>
                  <a:pt x="215" y="1919"/>
                </a:cubicBezTo>
                <a:lnTo>
                  <a:pt x="196" y="1916"/>
                </a:lnTo>
                <a:cubicBezTo>
                  <a:pt x="192" y="1915"/>
                  <a:pt x="188" y="1914"/>
                  <a:pt x="184" y="1912"/>
                </a:cubicBezTo>
                <a:lnTo>
                  <a:pt x="161" y="1902"/>
                </a:lnTo>
                <a:lnTo>
                  <a:pt x="128" y="1884"/>
                </a:lnTo>
                <a:lnTo>
                  <a:pt x="91" y="1858"/>
                </a:lnTo>
                <a:lnTo>
                  <a:pt x="59" y="1833"/>
                </a:lnTo>
                <a:lnTo>
                  <a:pt x="33" y="1809"/>
                </a:lnTo>
                <a:cubicBezTo>
                  <a:pt x="31" y="1807"/>
                  <a:pt x="29" y="1805"/>
                  <a:pt x="28" y="1803"/>
                </a:cubicBezTo>
                <a:lnTo>
                  <a:pt x="14" y="1784"/>
                </a:lnTo>
                <a:cubicBezTo>
                  <a:pt x="10" y="1779"/>
                  <a:pt x="8" y="1774"/>
                  <a:pt x="6" y="1768"/>
                </a:cubicBezTo>
                <a:lnTo>
                  <a:pt x="2" y="1753"/>
                </a:lnTo>
                <a:cubicBezTo>
                  <a:pt x="0" y="1744"/>
                  <a:pt x="0" y="1735"/>
                  <a:pt x="3" y="1726"/>
                </a:cubicBezTo>
                <a:lnTo>
                  <a:pt x="7" y="1713"/>
                </a:lnTo>
                <a:cubicBezTo>
                  <a:pt x="9" y="1705"/>
                  <a:pt x="14" y="1698"/>
                  <a:pt x="20" y="1692"/>
                </a:cubicBezTo>
                <a:lnTo>
                  <a:pt x="30" y="1683"/>
                </a:lnTo>
                <a:cubicBezTo>
                  <a:pt x="35" y="1679"/>
                  <a:pt x="40" y="1676"/>
                  <a:pt x="45" y="1674"/>
                </a:cubicBezTo>
                <a:lnTo>
                  <a:pt x="63" y="1667"/>
                </a:lnTo>
                <a:cubicBezTo>
                  <a:pt x="66" y="1666"/>
                  <a:pt x="70" y="1665"/>
                  <a:pt x="73" y="1664"/>
                </a:cubicBezTo>
                <a:lnTo>
                  <a:pt x="98" y="1660"/>
                </a:lnTo>
                <a:lnTo>
                  <a:pt x="150" y="1653"/>
                </a:lnTo>
                <a:lnTo>
                  <a:pt x="143" y="1654"/>
                </a:lnTo>
                <a:lnTo>
                  <a:pt x="185" y="1642"/>
                </a:lnTo>
                <a:lnTo>
                  <a:pt x="207" y="1633"/>
                </a:lnTo>
                <a:lnTo>
                  <a:pt x="253" y="1611"/>
                </a:lnTo>
                <a:lnTo>
                  <a:pt x="323" y="1578"/>
                </a:lnTo>
                <a:lnTo>
                  <a:pt x="414" y="1534"/>
                </a:lnTo>
                <a:lnTo>
                  <a:pt x="386" y="1576"/>
                </a:lnTo>
                <a:lnTo>
                  <a:pt x="390" y="1451"/>
                </a:lnTo>
                <a:lnTo>
                  <a:pt x="393" y="1334"/>
                </a:lnTo>
                <a:lnTo>
                  <a:pt x="396" y="1227"/>
                </a:lnTo>
                <a:lnTo>
                  <a:pt x="397" y="1129"/>
                </a:lnTo>
                <a:lnTo>
                  <a:pt x="460" y="1175"/>
                </a:lnTo>
                <a:lnTo>
                  <a:pt x="391" y="1197"/>
                </a:lnTo>
                <a:lnTo>
                  <a:pt x="335" y="1214"/>
                </a:lnTo>
                <a:lnTo>
                  <a:pt x="293" y="1224"/>
                </a:lnTo>
                <a:lnTo>
                  <a:pt x="265" y="1230"/>
                </a:lnTo>
                <a:cubicBezTo>
                  <a:pt x="261" y="1230"/>
                  <a:pt x="257" y="1231"/>
                  <a:pt x="253" y="1230"/>
                </a:cubicBezTo>
                <a:lnTo>
                  <a:pt x="210" y="1228"/>
                </a:lnTo>
                <a:cubicBezTo>
                  <a:pt x="203" y="1228"/>
                  <a:pt x="196" y="1226"/>
                  <a:pt x="190" y="1223"/>
                </a:cubicBezTo>
                <a:lnTo>
                  <a:pt x="158" y="1206"/>
                </a:lnTo>
                <a:cubicBezTo>
                  <a:pt x="154" y="1204"/>
                  <a:pt x="150" y="1201"/>
                  <a:pt x="147" y="1198"/>
                </a:cubicBezTo>
                <a:lnTo>
                  <a:pt x="125" y="1177"/>
                </a:lnTo>
                <a:cubicBezTo>
                  <a:pt x="121" y="1173"/>
                  <a:pt x="117" y="1168"/>
                  <a:pt x="114" y="1162"/>
                </a:cubicBezTo>
                <a:lnTo>
                  <a:pt x="107" y="1146"/>
                </a:lnTo>
                <a:cubicBezTo>
                  <a:pt x="100" y="1129"/>
                  <a:pt x="103" y="1110"/>
                  <a:pt x="114" y="1096"/>
                </a:cubicBezTo>
                <a:lnTo>
                  <a:pt x="118" y="1091"/>
                </a:lnTo>
                <a:cubicBezTo>
                  <a:pt x="121" y="1088"/>
                  <a:pt x="125" y="1084"/>
                  <a:pt x="129" y="1082"/>
                </a:cubicBezTo>
                <a:lnTo>
                  <a:pt x="141" y="1074"/>
                </a:lnTo>
                <a:cubicBezTo>
                  <a:pt x="143" y="1072"/>
                  <a:pt x="145" y="1071"/>
                  <a:pt x="147" y="1070"/>
                </a:cubicBezTo>
                <a:lnTo>
                  <a:pt x="168" y="1060"/>
                </a:lnTo>
                <a:lnTo>
                  <a:pt x="199" y="1047"/>
                </a:lnTo>
                <a:lnTo>
                  <a:pt x="235" y="1031"/>
                </a:lnTo>
                <a:lnTo>
                  <a:pt x="282" y="1013"/>
                </a:lnTo>
                <a:lnTo>
                  <a:pt x="335" y="992"/>
                </a:lnTo>
                <a:lnTo>
                  <a:pt x="398" y="968"/>
                </a:lnTo>
                <a:lnTo>
                  <a:pt x="429" y="957"/>
                </a:lnTo>
                <a:lnTo>
                  <a:pt x="397" y="1003"/>
                </a:lnTo>
                <a:lnTo>
                  <a:pt x="396" y="929"/>
                </a:lnTo>
                <a:lnTo>
                  <a:pt x="394" y="865"/>
                </a:lnTo>
                <a:lnTo>
                  <a:pt x="390" y="751"/>
                </a:lnTo>
                <a:lnTo>
                  <a:pt x="387" y="658"/>
                </a:lnTo>
                <a:lnTo>
                  <a:pt x="384" y="582"/>
                </a:lnTo>
                <a:lnTo>
                  <a:pt x="381" y="529"/>
                </a:lnTo>
                <a:lnTo>
                  <a:pt x="377" y="490"/>
                </a:lnTo>
                <a:lnTo>
                  <a:pt x="370" y="464"/>
                </a:lnTo>
                <a:lnTo>
                  <a:pt x="372" y="471"/>
                </a:lnTo>
                <a:lnTo>
                  <a:pt x="361" y="445"/>
                </a:lnTo>
                <a:lnTo>
                  <a:pt x="369" y="457"/>
                </a:lnTo>
                <a:lnTo>
                  <a:pt x="354" y="439"/>
                </a:lnTo>
                <a:lnTo>
                  <a:pt x="330" y="409"/>
                </a:lnTo>
                <a:cubicBezTo>
                  <a:pt x="325" y="403"/>
                  <a:pt x="321" y="395"/>
                  <a:pt x="320" y="387"/>
                </a:cubicBezTo>
                <a:lnTo>
                  <a:pt x="315" y="356"/>
                </a:lnTo>
                <a:cubicBezTo>
                  <a:pt x="313" y="346"/>
                  <a:pt x="315" y="335"/>
                  <a:pt x="320" y="326"/>
                </a:cubicBezTo>
                <a:lnTo>
                  <a:pt x="333" y="301"/>
                </a:lnTo>
                <a:cubicBezTo>
                  <a:pt x="339" y="289"/>
                  <a:pt x="350" y="281"/>
                  <a:pt x="363" y="277"/>
                </a:cubicBezTo>
                <a:lnTo>
                  <a:pt x="393" y="269"/>
                </a:lnTo>
                <a:close/>
                <a:moveTo>
                  <a:pt x="388" y="370"/>
                </a:moveTo>
                <a:lnTo>
                  <a:pt x="418" y="346"/>
                </a:lnTo>
                <a:lnTo>
                  <a:pt x="405" y="371"/>
                </a:lnTo>
                <a:lnTo>
                  <a:pt x="410" y="341"/>
                </a:lnTo>
                <a:lnTo>
                  <a:pt x="415" y="372"/>
                </a:lnTo>
                <a:lnTo>
                  <a:pt x="405" y="350"/>
                </a:lnTo>
                <a:lnTo>
                  <a:pt x="427" y="378"/>
                </a:lnTo>
                <a:lnTo>
                  <a:pt x="442" y="396"/>
                </a:lnTo>
                <a:cubicBezTo>
                  <a:pt x="445" y="399"/>
                  <a:pt x="448" y="403"/>
                  <a:pt x="450" y="408"/>
                </a:cubicBezTo>
                <a:lnTo>
                  <a:pt x="461" y="434"/>
                </a:lnTo>
                <a:cubicBezTo>
                  <a:pt x="462" y="436"/>
                  <a:pt x="463" y="439"/>
                  <a:pt x="463" y="441"/>
                </a:cubicBezTo>
                <a:lnTo>
                  <a:pt x="472" y="481"/>
                </a:lnTo>
                <a:lnTo>
                  <a:pt x="476" y="524"/>
                </a:lnTo>
                <a:lnTo>
                  <a:pt x="479" y="579"/>
                </a:lnTo>
                <a:lnTo>
                  <a:pt x="482" y="653"/>
                </a:lnTo>
                <a:lnTo>
                  <a:pt x="486" y="748"/>
                </a:lnTo>
                <a:lnTo>
                  <a:pt x="490" y="862"/>
                </a:lnTo>
                <a:lnTo>
                  <a:pt x="492" y="928"/>
                </a:lnTo>
                <a:lnTo>
                  <a:pt x="493" y="1002"/>
                </a:lnTo>
                <a:cubicBezTo>
                  <a:pt x="494" y="1022"/>
                  <a:pt x="481" y="1041"/>
                  <a:pt x="462" y="1048"/>
                </a:cubicBezTo>
                <a:lnTo>
                  <a:pt x="431" y="1058"/>
                </a:lnTo>
                <a:lnTo>
                  <a:pt x="370" y="1081"/>
                </a:lnTo>
                <a:lnTo>
                  <a:pt x="317" y="1102"/>
                </a:lnTo>
                <a:lnTo>
                  <a:pt x="274" y="1120"/>
                </a:lnTo>
                <a:lnTo>
                  <a:pt x="236" y="1136"/>
                </a:lnTo>
                <a:lnTo>
                  <a:pt x="209" y="1147"/>
                </a:lnTo>
                <a:lnTo>
                  <a:pt x="188" y="1157"/>
                </a:lnTo>
                <a:lnTo>
                  <a:pt x="194" y="1153"/>
                </a:lnTo>
                <a:lnTo>
                  <a:pt x="182" y="1161"/>
                </a:lnTo>
                <a:lnTo>
                  <a:pt x="193" y="1151"/>
                </a:lnTo>
                <a:lnTo>
                  <a:pt x="189" y="1156"/>
                </a:lnTo>
                <a:lnTo>
                  <a:pt x="195" y="1107"/>
                </a:lnTo>
                <a:lnTo>
                  <a:pt x="202" y="1123"/>
                </a:lnTo>
                <a:lnTo>
                  <a:pt x="192" y="1108"/>
                </a:lnTo>
                <a:lnTo>
                  <a:pt x="214" y="1129"/>
                </a:lnTo>
                <a:lnTo>
                  <a:pt x="203" y="1121"/>
                </a:lnTo>
                <a:lnTo>
                  <a:pt x="235" y="1138"/>
                </a:lnTo>
                <a:lnTo>
                  <a:pt x="215" y="1133"/>
                </a:lnTo>
                <a:lnTo>
                  <a:pt x="258" y="1135"/>
                </a:lnTo>
                <a:lnTo>
                  <a:pt x="246" y="1135"/>
                </a:lnTo>
                <a:lnTo>
                  <a:pt x="270" y="1131"/>
                </a:lnTo>
                <a:lnTo>
                  <a:pt x="308" y="1121"/>
                </a:lnTo>
                <a:lnTo>
                  <a:pt x="362" y="1106"/>
                </a:lnTo>
                <a:lnTo>
                  <a:pt x="431" y="1084"/>
                </a:lnTo>
                <a:cubicBezTo>
                  <a:pt x="446" y="1079"/>
                  <a:pt x="462" y="1082"/>
                  <a:pt x="474" y="1091"/>
                </a:cubicBezTo>
                <a:cubicBezTo>
                  <a:pt x="486" y="1100"/>
                  <a:pt x="494" y="1115"/>
                  <a:pt x="493" y="1130"/>
                </a:cubicBezTo>
                <a:lnTo>
                  <a:pt x="492" y="1230"/>
                </a:lnTo>
                <a:lnTo>
                  <a:pt x="489" y="1337"/>
                </a:lnTo>
                <a:lnTo>
                  <a:pt x="486" y="1454"/>
                </a:lnTo>
                <a:lnTo>
                  <a:pt x="482" y="1579"/>
                </a:lnTo>
                <a:cubicBezTo>
                  <a:pt x="482" y="1597"/>
                  <a:pt x="471" y="1613"/>
                  <a:pt x="455" y="1621"/>
                </a:cubicBezTo>
                <a:lnTo>
                  <a:pt x="364" y="1665"/>
                </a:lnTo>
                <a:lnTo>
                  <a:pt x="294" y="1698"/>
                </a:lnTo>
                <a:lnTo>
                  <a:pt x="244" y="1722"/>
                </a:lnTo>
                <a:lnTo>
                  <a:pt x="212" y="1735"/>
                </a:lnTo>
                <a:lnTo>
                  <a:pt x="170" y="1747"/>
                </a:lnTo>
                <a:cubicBezTo>
                  <a:pt x="167" y="1747"/>
                  <a:pt x="165" y="1748"/>
                  <a:pt x="163" y="1748"/>
                </a:cubicBezTo>
                <a:lnTo>
                  <a:pt x="113" y="1755"/>
                </a:lnTo>
                <a:lnTo>
                  <a:pt x="88" y="1759"/>
                </a:lnTo>
                <a:lnTo>
                  <a:pt x="98" y="1756"/>
                </a:lnTo>
                <a:lnTo>
                  <a:pt x="80" y="1763"/>
                </a:lnTo>
                <a:lnTo>
                  <a:pt x="95" y="1754"/>
                </a:lnTo>
                <a:lnTo>
                  <a:pt x="85" y="1763"/>
                </a:lnTo>
                <a:lnTo>
                  <a:pt x="98" y="1742"/>
                </a:lnTo>
                <a:lnTo>
                  <a:pt x="94" y="1755"/>
                </a:lnTo>
                <a:lnTo>
                  <a:pt x="95" y="1728"/>
                </a:lnTo>
                <a:lnTo>
                  <a:pt x="99" y="1743"/>
                </a:lnTo>
                <a:lnTo>
                  <a:pt x="91" y="1727"/>
                </a:lnTo>
                <a:lnTo>
                  <a:pt x="105" y="1746"/>
                </a:lnTo>
                <a:lnTo>
                  <a:pt x="100" y="1740"/>
                </a:lnTo>
                <a:lnTo>
                  <a:pt x="118" y="1758"/>
                </a:lnTo>
                <a:lnTo>
                  <a:pt x="147" y="1780"/>
                </a:lnTo>
                <a:lnTo>
                  <a:pt x="175" y="1800"/>
                </a:lnTo>
                <a:lnTo>
                  <a:pt x="200" y="1814"/>
                </a:lnTo>
                <a:lnTo>
                  <a:pt x="223" y="1824"/>
                </a:lnTo>
                <a:lnTo>
                  <a:pt x="211" y="1821"/>
                </a:lnTo>
                <a:lnTo>
                  <a:pt x="230" y="1824"/>
                </a:lnTo>
                <a:lnTo>
                  <a:pt x="211" y="1825"/>
                </a:lnTo>
                <a:lnTo>
                  <a:pt x="223" y="1822"/>
                </a:lnTo>
                <a:lnTo>
                  <a:pt x="213" y="1826"/>
                </a:lnTo>
                <a:lnTo>
                  <a:pt x="230" y="1817"/>
                </a:lnTo>
                <a:lnTo>
                  <a:pt x="255" y="1802"/>
                </a:lnTo>
                <a:lnTo>
                  <a:pt x="289" y="1780"/>
                </a:lnTo>
                <a:lnTo>
                  <a:pt x="331" y="1751"/>
                </a:lnTo>
                <a:lnTo>
                  <a:pt x="380" y="1717"/>
                </a:lnTo>
                <a:lnTo>
                  <a:pt x="438" y="1675"/>
                </a:lnTo>
                <a:lnTo>
                  <a:pt x="503" y="1627"/>
                </a:lnTo>
                <a:lnTo>
                  <a:pt x="567" y="1579"/>
                </a:lnTo>
                <a:lnTo>
                  <a:pt x="621" y="1536"/>
                </a:lnTo>
                <a:lnTo>
                  <a:pt x="668" y="1499"/>
                </a:lnTo>
                <a:lnTo>
                  <a:pt x="704" y="1468"/>
                </a:lnTo>
                <a:lnTo>
                  <a:pt x="731" y="1443"/>
                </a:lnTo>
                <a:lnTo>
                  <a:pt x="747" y="1427"/>
                </a:lnTo>
                <a:lnTo>
                  <a:pt x="758" y="1412"/>
                </a:lnTo>
                <a:lnTo>
                  <a:pt x="749" y="1431"/>
                </a:lnTo>
                <a:lnTo>
                  <a:pt x="751" y="1421"/>
                </a:lnTo>
                <a:lnTo>
                  <a:pt x="772" y="1470"/>
                </a:lnTo>
                <a:lnTo>
                  <a:pt x="766" y="1466"/>
                </a:lnTo>
                <a:lnTo>
                  <a:pt x="792" y="1474"/>
                </a:lnTo>
                <a:lnTo>
                  <a:pt x="779" y="1474"/>
                </a:lnTo>
                <a:lnTo>
                  <a:pt x="791" y="1473"/>
                </a:lnTo>
                <a:lnTo>
                  <a:pt x="774" y="1477"/>
                </a:lnTo>
                <a:lnTo>
                  <a:pt x="749" y="1485"/>
                </a:lnTo>
                <a:lnTo>
                  <a:pt x="714" y="1499"/>
                </a:lnTo>
                <a:lnTo>
                  <a:pt x="674" y="1516"/>
                </a:lnTo>
                <a:lnTo>
                  <a:pt x="624" y="1539"/>
                </a:lnTo>
                <a:lnTo>
                  <a:pt x="567" y="1566"/>
                </a:lnTo>
                <a:cubicBezTo>
                  <a:pt x="552" y="1573"/>
                  <a:pt x="534" y="1572"/>
                  <a:pt x="520" y="1563"/>
                </a:cubicBezTo>
                <a:cubicBezTo>
                  <a:pt x="507" y="1554"/>
                  <a:pt x="498" y="1538"/>
                  <a:pt x="498" y="1522"/>
                </a:cubicBezTo>
                <a:lnTo>
                  <a:pt x="500" y="1400"/>
                </a:lnTo>
                <a:lnTo>
                  <a:pt x="502" y="1288"/>
                </a:lnTo>
                <a:lnTo>
                  <a:pt x="504" y="1185"/>
                </a:lnTo>
                <a:lnTo>
                  <a:pt x="506" y="1092"/>
                </a:lnTo>
                <a:cubicBezTo>
                  <a:pt x="507" y="1072"/>
                  <a:pt x="520" y="1054"/>
                  <a:pt x="539" y="1048"/>
                </a:cubicBezTo>
                <a:lnTo>
                  <a:pt x="628" y="1018"/>
                </a:lnTo>
                <a:lnTo>
                  <a:pt x="692" y="996"/>
                </a:lnTo>
                <a:lnTo>
                  <a:pt x="734" y="980"/>
                </a:lnTo>
                <a:lnTo>
                  <a:pt x="756" y="970"/>
                </a:lnTo>
                <a:lnTo>
                  <a:pt x="744" y="977"/>
                </a:lnTo>
                <a:lnTo>
                  <a:pt x="761" y="962"/>
                </a:lnTo>
                <a:lnTo>
                  <a:pt x="747" y="983"/>
                </a:lnTo>
                <a:lnTo>
                  <a:pt x="753" y="965"/>
                </a:lnTo>
                <a:lnTo>
                  <a:pt x="755" y="1001"/>
                </a:lnTo>
                <a:lnTo>
                  <a:pt x="746" y="982"/>
                </a:lnTo>
                <a:lnTo>
                  <a:pt x="759" y="999"/>
                </a:lnTo>
                <a:lnTo>
                  <a:pt x="731" y="976"/>
                </a:lnTo>
                <a:lnTo>
                  <a:pt x="740" y="981"/>
                </a:lnTo>
                <a:lnTo>
                  <a:pt x="706" y="964"/>
                </a:lnTo>
                <a:lnTo>
                  <a:pt x="717" y="968"/>
                </a:lnTo>
                <a:lnTo>
                  <a:pt x="690" y="962"/>
                </a:lnTo>
                <a:lnTo>
                  <a:pt x="710" y="963"/>
                </a:lnTo>
                <a:lnTo>
                  <a:pt x="698" y="965"/>
                </a:lnTo>
                <a:lnTo>
                  <a:pt x="672" y="972"/>
                </a:lnTo>
                <a:lnTo>
                  <a:pt x="631" y="986"/>
                </a:lnTo>
                <a:lnTo>
                  <a:pt x="575" y="1006"/>
                </a:lnTo>
                <a:cubicBezTo>
                  <a:pt x="560" y="1011"/>
                  <a:pt x="543" y="1009"/>
                  <a:pt x="530" y="999"/>
                </a:cubicBezTo>
                <a:cubicBezTo>
                  <a:pt x="517" y="990"/>
                  <a:pt x="510" y="975"/>
                  <a:pt x="510" y="959"/>
                </a:cubicBezTo>
                <a:lnTo>
                  <a:pt x="513" y="890"/>
                </a:lnTo>
                <a:lnTo>
                  <a:pt x="516" y="830"/>
                </a:lnTo>
                <a:lnTo>
                  <a:pt x="519" y="782"/>
                </a:lnTo>
                <a:lnTo>
                  <a:pt x="522" y="742"/>
                </a:lnTo>
                <a:lnTo>
                  <a:pt x="529" y="665"/>
                </a:lnTo>
                <a:lnTo>
                  <a:pt x="535" y="601"/>
                </a:lnTo>
                <a:lnTo>
                  <a:pt x="540" y="552"/>
                </a:lnTo>
                <a:lnTo>
                  <a:pt x="545" y="519"/>
                </a:lnTo>
                <a:lnTo>
                  <a:pt x="552" y="478"/>
                </a:lnTo>
                <a:lnTo>
                  <a:pt x="554" y="444"/>
                </a:lnTo>
                <a:lnTo>
                  <a:pt x="556" y="461"/>
                </a:lnTo>
                <a:lnTo>
                  <a:pt x="551" y="445"/>
                </a:lnTo>
                <a:lnTo>
                  <a:pt x="560" y="461"/>
                </a:lnTo>
                <a:lnTo>
                  <a:pt x="545" y="443"/>
                </a:lnTo>
                <a:lnTo>
                  <a:pt x="550" y="449"/>
                </a:lnTo>
                <a:lnTo>
                  <a:pt x="530" y="431"/>
                </a:lnTo>
                <a:lnTo>
                  <a:pt x="498" y="408"/>
                </a:lnTo>
                <a:lnTo>
                  <a:pt x="464" y="387"/>
                </a:lnTo>
                <a:lnTo>
                  <a:pt x="437" y="373"/>
                </a:lnTo>
                <a:lnTo>
                  <a:pt x="410" y="363"/>
                </a:lnTo>
                <a:lnTo>
                  <a:pt x="420" y="366"/>
                </a:lnTo>
                <a:lnTo>
                  <a:pt x="399" y="363"/>
                </a:lnTo>
                <a:lnTo>
                  <a:pt x="418" y="362"/>
                </a:lnTo>
                <a:lnTo>
                  <a:pt x="388" y="370"/>
                </a:lnTo>
                <a:close/>
                <a:moveTo>
                  <a:pt x="4021" y="118"/>
                </a:moveTo>
                <a:lnTo>
                  <a:pt x="4095" y="121"/>
                </a:lnTo>
                <a:lnTo>
                  <a:pt x="4155" y="129"/>
                </a:lnTo>
                <a:lnTo>
                  <a:pt x="4207" y="143"/>
                </a:lnTo>
                <a:cubicBezTo>
                  <a:pt x="4210" y="144"/>
                  <a:pt x="4214" y="146"/>
                  <a:pt x="4217" y="148"/>
                </a:cubicBezTo>
                <a:lnTo>
                  <a:pt x="4249" y="166"/>
                </a:lnTo>
                <a:cubicBezTo>
                  <a:pt x="4252" y="167"/>
                  <a:pt x="4254" y="169"/>
                  <a:pt x="4257" y="171"/>
                </a:cubicBezTo>
                <a:lnTo>
                  <a:pt x="4279" y="190"/>
                </a:lnTo>
                <a:lnTo>
                  <a:pt x="4297" y="209"/>
                </a:lnTo>
                <a:lnTo>
                  <a:pt x="4310" y="224"/>
                </a:lnTo>
                <a:cubicBezTo>
                  <a:pt x="4314" y="228"/>
                  <a:pt x="4317" y="234"/>
                  <a:pt x="4319" y="239"/>
                </a:cubicBezTo>
                <a:lnTo>
                  <a:pt x="4322" y="248"/>
                </a:lnTo>
                <a:cubicBezTo>
                  <a:pt x="4327" y="263"/>
                  <a:pt x="4325" y="278"/>
                  <a:pt x="4316" y="291"/>
                </a:cubicBezTo>
                <a:lnTo>
                  <a:pt x="4307" y="304"/>
                </a:lnTo>
                <a:cubicBezTo>
                  <a:pt x="4302" y="312"/>
                  <a:pt x="4294" y="318"/>
                  <a:pt x="4285" y="321"/>
                </a:cubicBezTo>
                <a:lnTo>
                  <a:pt x="4257" y="332"/>
                </a:lnTo>
                <a:cubicBezTo>
                  <a:pt x="4254" y="333"/>
                  <a:pt x="4251" y="334"/>
                  <a:pt x="4247" y="335"/>
                </a:cubicBezTo>
                <a:lnTo>
                  <a:pt x="4229" y="338"/>
                </a:lnTo>
                <a:lnTo>
                  <a:pt x="4190" y="342"/>
                </a:lnTo>
                <a:lnTo>
                  <a:pt x="4135" y="347"/>
                </a:lnTo>
                <a:lnTo>
                  <a:pt x="4062" y="354"/>
                </a:lnTo>
                <a:lnTo>
                  <a:pt x="3971" y="361"/>
                </a:lnTo>
                <a:lnTo>
                  <a:pt x="3862" y="370"/>
                </a:lnTo>
                <a:lnTo>
                  <a:pt x="3736" y="380"/>
                </a:lnTo>
                <a:lnTo>
                  <a:pt x="3591" y="391"/>
                </a:lnTo>
                <a:lnTo>
                  <a:pt x="3482" y="399"/>
                </a:lnTo>
                <a:lnTo>
                  <a:pt x="3383" y="406"/>
                </a:lnTo>
                <a:lnTo>
                  <a:pt x="3295" y="413"/>
                </a:lnTo>
                <a:lnTo>
                  <a:pt x="3216" y="418"/>
                </a:lnTo>
                <a:lnTo>
                  <a:pt x="3147" y="422"/>
                </a:lnTo>
                <a:lnTo>
                  <a:pt x="3089" y="425"/>
                </a:lnTo>
                <a:lnTo>
                  <a:pt x="3041" y="428"/>
                </a:lnTo>
                <a:lnTo>
                  <a:pt x="3002" y="429"/>
                </a:lnTo>
                <a:lnTo>
                  <a:pt x="3048" y="382"/>
                </a:lnTo>
                <a:lnTo>
                  <a:pt x="3047" y="447"/>
                </a:lnTo>
                <a:lnTo>
                  <a:pt x="3045" y="522"/>
                </a:lnTo>
                <a:lnTo>
                  <a:pt x="3043" y="606"/>
                </a:lnTo>
                <a:lnTo>
                  <a:pt x="3040" y="700"/>
                </a:lnTo>
                <a:lnTo>
                  <a:pt x="3036" y="803"/>
                </a:lnTo>
                <a:lnTo>
                  <a:pt x="3032" y="916"/>
                </a:lnTo>
                <a:lnTo>
                  <a:pt x="3027" y="1038"/>
                </a:lnTo>
                <a:lnTo>
                  <a:pt x="3021" y="1171"/>
                </a:lnTo>
                <a:lnTo>
                  <a:pt x="3015" y="1328"/>
                </a:lnTo>
                <a:lnTo>
                  <a:pt x="3010" y="1466"/>
                </a:lnTo>
                <a:lnTo>
                  <a:pt x="3006" y="1583"/>
                </a:lnTo>
                <a:lnTo>
                  <a:pt x="3004" y="1678"/>
                </a:lnTo>
                <a:lnTo>
                  <a:pt x="3003" y="1753"/>
                </a:lnTo>
                <a:lnTo>
                  <a:pt x="3003" y="1806"/>
                </a:lnTo>
                <a:lnTo>
                  <a:pt x="3004" y="1838"/>
                </a:lnTo>
                <a:lnTo>
                  <a:pt x="3003" y="1829"/>
                </a:lnTo>
                <a:lnTo>
                  <a:pt x="3006" y="1842"/>
                </a:lnTo>
                <a:lnTo>
                  <a:pt x="2972" y="1806"/>
                </a:lnTo>
                <a:lnTo>
                  <a:pt x="2983" y="1809"/>
                </a:lnTo>
                <a:lnTo>
                  <a:pt x="2975" y="1808"/>
                </a:lnTo>
                <a:lnTo>
                  <a:pt x="2994" y="1810"/>
                </a:lnTo>
                <a:lnTo>
                  <a:pt x="2986" y="1810"/>
                </a:lnTo>
                <a:lnTo>
                  <a:pt x="3011" y="1808"/>
                </a:lnTo>
                <a:lnTo>
                  <a:pt x="3044" y="1805"/>
                </a:lnTo>
                <a:lnTo>
                  <a:pt x="3087" y="1799"/>
                </a:lnTo>
                <a:lnTo>
                  <a:pt x="3149" y="1791"/>
                </a:lnTo>
                <a:lnTo>
                  <a:pt x="3226" y="1781"/>
                </a:lnTo>
                <a:lnTo>
                  <a:pt x="3319" y="1768"/>
                </a:lnTo>
                <a:lnTo>
                  <a:pt x="3428" y="1754"/>
                </a:lnTo>
                <a:lnTo>
                  <a:pt x="3556" y="1741"/>
                </a:lnTo>
                <a:lnTo>
                  <a:pt x="3700" y="1728"/>
                </a:lnTo>
                <a:lnTo>
                  <a:pt x="3861" y="1716"/>
                </a:lnTo>
                <a:lnTo>
                  <a:pt x="3941" y="1711"/>
                </a:lnTo>
                <a:lnTo>
                  <a:pt x="4011" y="1706"/>
                </a:lnTo>
                <a:lnTo>
                  <a:pt x="4072" y="1702"/>
                </a:lnTo>
                <a:lnTo>
                  <a:pt x="4125" y="1699"/>
                </a:lnTo>
                <a:lnTo>
                  <a:pt x="4166" y="1696"/>
                </a:lnTo>
                <a:lnTo>
                  <a:pt x="4200" y="1694"/>
                </a:lnTo>
                <a:lnTo>
                  <a:pt x="4223" y="1693"/>
                </a:lnTo>
                <a:lnTo>
                  <a:pt x="4239" y="1692"/>
                </a:lnTo>
                <a:cubicBezTo>
                  <a:pt x="4242" y="1692"/>
                  <a:pt x="4245" y="1693"/>
                  <a:pt x="4247" y="1693"/>
                </a:cubicBezTo>
                <a:lnTo>
                  <a:pt x="4290" y="1700"/>
                </a:lnTo>
                <a:cubicBezTo>
                  <a:pt x="4293" y="1701"/>
                  <a:pt x="4297" y="1701"/>
                  <a:pt x="4300" y="1703"/>
                </a:cubicBezTo>
                <a:lnTo>
                  <a:pt x="4355" y="1724"/>
                </a:lnTo>
                <a:cubicBezTo>
                  <a:pt x="4358" y="1725"/>
                  <a:pt x="4361" y="1726"/>
                  <a:pt x="4363" y="1728"/>
                </a:cubicBezTo>
                <a:lnTo>
                  <a:pt x="4416" y="1762"/>
                </a:lnTo>
                <a:cubicBezTo>
                  <a:pt x="4421" y="1765"/>
                  <a:pt x="4425" y="1769"/>
                  <a:pt x="4428" y="1773"/>
                </a:cubicBezTo>
                <a:lnTo>
                  <a:pt x="4464" y="1819"/>
                </a:lnTo>
                <a:cubicBezTo>
                  <a:pt x="4467" y="1822"/>
                  <a:pt x="4469" y="1825"/>
                  <a:pt x="4470" y="1829"/>
                </a:cubicBezTo>
                <a:lnTo>
                  <a:pt x="4488" y="1870"/>
                </a:lnTo>
                <a:cubicBezTo>
                  <a:pt x="4492" y="1879"/>
                  <a:pt x="4494" y="1890"/>
                  <a:pt x="4491" y="1899"/>
                </a:cubicBezTo>
                <a:lnTo>
                  <a:pt x="4487" y="1918"/>
                </a:lnTo>
                <a:cubicBezTo>
                  <a:pt x="4484" y="1936"/>
                  <a:pt x="4471" y="1950"/>
                  <a:pt x="4454" y="1955"/>
                </a:cubicBezTo>
                <a:lnTo>
                  <a:pt x="4447" y="1957"/>
                </a:lnTo>
                <a:lnTo>
                  <a:pt x="4426" y="1960"/>
                </a:lnTo>
                <a:cubicBezTo>
                  <a:pt x="4424" y="1960"/>
                  <a:pt x="4422" y="1960"/>
                  <a:pt x="4419" y="1960"/>
                </a:cubicBezTo>
                <a:lnTo>
                  <a:pt x="4398" y="1960"/>
                </a:lnTo>
                <a:lnTo>
                  <a:pt x="4370" y="1960"/>
                </a:lnTo>
                <a:lnTo>
                  <a:pt x="4334" y="1959"/>
                </a:lnTo>
                <a:lnTo>
                  <a:pt x="4291" y="1957"/>
                </a:lnTo>
                <a:lnTo>
                  <a:pt x="4242" y="1955"/>
                </a:lnTo>
                <a:lnTo>
                  <a:pt x="4185" y="1952"/>
                </a:lnTo>
                <a:lnTo>
                  <a:pt x="3936" y="1945"/>
                </a:lnTo>
                <a:lnTo>
                  <a:pt x="3664" y="1952"/>
                </a:lnTo>
                <a:lnTo>
                  <a:pt x="3528" y="1959"/>
                </a:lnTo>
                <a:lnTo>
                  <a:pt x="3402" y="1968"/>
                </a:lnTo>
                <a:lnTo>
                  <a:pt x="3286" y="1978"/>
                </a:lnTo>
                <a:lnTo>
                  <a:pt x="3180" y="1989"/>
                </a:lnTo>
                <a:lnTo>
                  <a:pt x="3091" y="2002"/>
                </a:lnTo>
                <a:lnTo>
                  <a:pt x="3023" y="2017"/>
                </a:lnTo>
                <a:lnTo>
                  <a:pt x="2974" y="2033"/>
                </a:lnTo>
                <a:lnTo>
                  <a:pt x="2984" y="2029"/>
                </a:lnTo>
                <a:lnTo>
                  <a:pt x="2951" y="2049"/>
                </a:lnTo>
                <a:lnTo>
                  <a:pt x="2913" y="2077"/>
                </a:lnTo>
                <a:cubicBezTo>
                  <a:pt x="2909" y="2080"/>
                  <a:pt x="2904" y="2082"/>
                  <a:pt x="2900" y="2084"/>
                </a:cubicBezTo>
                <a:lnTo>
                  <a:pt x="2882" y="2090"/>
                </a:lnTo>
                <a:cubicBezTo>
                  <a:pt x="2877" y="2092"/>
                  <a:pt x="2872" y="2092"/>
                  <a:pt x="2866" y="2092"/>
                </a:cubicBezTo>
                <a:lnTo>
                  <a:pt x="2851" y="2092"/>
                </a:lnTo>
                <a:cubicBezTo>
                  <a:pt x="2844" y="2092"/>
                  <a:pt x="2838" y="2091"/>
                  <a:pt x="2831" y="2088"/>
                </a:cubicBezTo>
                <a:lnTo>
                  <a:pt x="2801" y="2074"/>
                </a:lnTo>
                <a:cubicBezTo>
                  <a:pt x="2797" y="2072"/>
                  <a:pt x="2793" y="2069"/>
                  <a:pt x="2789" y="2066"/>
                </a:cubicBezTo>
                <a:lnTo>
                  <a:pt x="2754" y="2034"/>
                </a:lnTo>
                <a:cubicBezTo>
                  <a:pt x="2751" y="2032"/>
                  <a:pt x="2749" y="2029"/>
                  <a:pt x="2747" y="2026"/>
                </a:cubicBezTo>
                <a:lnTo>
                  <a:pt x="2719" y="1986"/>
                </a:lnTo>
                <a:cubicBezTo>
                  <a:pt x="2716" y="1982"/>
                  <a:pt x="2714" y="1977"/>
                  <a:pt x="2712" y="1972"/>
                </a:cubicBezTo>
                <a:lnTo>
                  <a:pt x="2702" y="1937"/>
                </a:lnTo>
                <a:cubicBezTo>
                  <a:pt x="2700" y="1927"/>
                  <a:pt x="2700" y="1918"/>
                  <a:pt x="2703" y="1909"/>
                </a:cubicBezTo>
                <a:lnTo>
                  <a:pt x="2714" y="1875"/>
                </a:lnTo>
                <a:cubicBezTo>
                  <a:pt x="2716" y="1869"/>
                  <a:pt x="2719" y="1863"/>
                  <a:pt x="2723" y="1859"/>
                </a:cubicBezTo>
                <a:lnTo>
                  <a:pt x="2754" y="1822"/>
                </a:lnTo>
                <a:lnTo>
                  <a:pt x="2763" y="1809"/>
                </a:lnTo>
                <a:lnTo>
                  <a:pt x="2756" y="1821"/>
                </a:lnTo>
                <a:lnTo>
                  <a:pt x="2765" y="1796"/>
                </a:lnTo>
                <a:lnTo>
                  <a:pt x="2773" y="1764"/>
                </a:lnTo>
                <a:lnTo>
                  <a:pt x="2781" y="1719"/>
                </a:lnTo>
                <a:lnTo>
                  <a:pt x="2789" y="1664"/>
                </a:lnTo>
                <a:lnTo>
                  <a:pt x="2796" y="1597"/>
                </a:lnTo>
                <a:lnTo>
                  <a:pt x="2803" y="1517"/>
                </a:lnTo>
                <a:lnTo>
                  <a:pt x="2809" y="1427"/>
                </a:lnTo>
                <a:lnTo>
                  <a:pt x="2819" y="1240"/>
                </a:lnTo>
                <a:lnTo>
                  <a:pt x="2823" y="1059"/>
                </a:lnTo>
                <a:lnTo>
                  <a:pt x="2825" y="886"/>
                </a:lnTo>
                <a:lnTo>
                  <a:pt x="2822" y="719"/>
                </a:lnTo>
                <a:lnTo>
                  <a:pt x="2820" y="642"/>
                </a:lnTo>
                <a:lnTo>
                  <a:pt x="2817" y="574"/>
                </a:lnTo>
                <a:lnTo>
                  <a:pt x="2813" y="514"/>
                </a:lnTo>
                <a:lnTo>
                  <a:pt x="2808" y="463"/>
                </a:lnTo>
                <a:lnTo>
                  <a:pt x="2802" y="421"/>
                </a:lnTo>
                <a:lnTo>
                  <a:pt x="2796" y="386"/>
                </a:lnTo>
                <a:lnTo>
                  <a:pt x="2790" y="364"/>
                </a:lnTo>
                <a:lnTo>
                  <a:pt x="2793" y="371"/>
                </a:lnTo>
                <a:lnTo>
                  <a:pt x="2785" y="353"/>
                </a:lnTo>
                <a:lnTo>
                  <a:pt x="2773" y="329"/>
                </a:lnTo>
                <a:cubicBezTo>
                  <a:pt x="2771" y="326"/>
                  <a:pt x="2770" y="323"/>
                  <a:pt x="2769" y="320"/>
                </a:cubicBezTo>
                <a:lnTo>
                  <a:pt x="2763" y="298"/>
                </a:lnTo>
                <a:cubicBezTo>
                  <a:pt x="2762" y="292"/>
                  <a:pt x="2761" y="286"/>
                  <a:pt x="2762" y="280"/>
                </a:cubicBezTo>
                <a:lnTo>
                  <a:pt x="2764" y="262"/>
                </a:lnTo>
                <a:cubicBezTo>
                  <a:pt x="2765" y="255"/>
                  <a:pt x="2767" y="248"/>
                  <a:pt x="2771" y="242"/>
                </a:cubicBezTo>
                <a:lnTo>
                  <a:pt x="2779" y="229"/>
                </a:lnTo>
                <a:cubicBezTo>
                  <a:pt x="2784" y="220"/>
                  <a:pt x="2793" y="213"/>
                  <a:pt x="2804" y="209"/>
                </a:cubicBezTo>
                <a:lnTo>
                  <a:pt x="2824" y="202"/>
                </a:lnTo>
                <a:cubicBezTo>
                  <a:pt x="2830" y="200"/>
                  <a:pt x="2837" y="199"/>
                  <a:pt x="2843" y="200"/>
                </a:cubicBezTo>
                <a:lnTo>
                  <a:pt x="2879" y="203"/>
                </a:lnTo>
                <a:cubicBezTo>
                  <a:pt x="2882" y="203"/>
                  <a:pt x="2885" y="203"/>
                  <a:pt x="2887" y="204"/>
                </a:cubicBezTo>
                <a:lnTo>
                  <a:pt x="2939" y="217"/>
                </a:lnTo>
                <a:lnTo>
                  <a:pt x="3011" y="240"/>
                </a:lnTo>
                <a:lnTo>
                  <a:pt x="2994" y="238"/>
                </a:lnTo>
                <a:lnTo>
                  <a:pt x="3119" y="232"/>
                </a:lnTo>
                <a:lnTo>
                  <a:pt x="3249" y="220"/>
                </a:lnTo>
                <a:lnTo>
                  <a:pt x="3385" y="202"/>
                </a:lnTo>
                <a:lnTo>
                  <a:pt x="3529" y="179"/>
                </a:lnTo>
                <a:lnTo>
                  <a:pt x="3685" y="152"/>
                </a:lnTo>
                <a:lnTo>
                  <a:pt x="3820" y="133"/>
                </a:lnTo>
                <a:lnTo>
                  <a:pt x="3932" y="122"/>
                </a:lnTo>
                <a:lnTo>
                  <a:pt x="4021" y="118"/>
                </a:lnTo>
                <a:close/>
                <a:moveTo>
                  <a:pt x="3941" y="217"/>
                </a:moveTo>
                <a:lnTo>
                  <a:pt x="3833" y="228"/>
                </a:lnTo>
                <a:lnTo>
                  <a:pt x="3702" y="247"/>
                </a:lnTo>
                <a:lnTo>
                  <a:pt x="3544" y="274"/>
                </a:lnTo>
                <a:lnTo>
                  <a:pt x="3398" y="297"/>
                </a:lnTo>
                <a:lnTo>
                  <a:pt x="3258" y="315"/>
                </a:lnTo>
                <a:lnTo>
                  <a:pt x="3124" y="327"/>
                </a:lnTo>
                <a:lnTo>
                  <a:pt x="2999" y="333"/>
                </a:lnTo>
                <a:cubicBezTo>
                  <a:pt x="2993" y="334"/>
                  <a:pt x="2987" y="333"/>
                  <a:pt x="2982" y="331"/>
                </a:cubicBezTo>
                <a:lnTo>
                  <a:pt x="2916" y="310"/>
                </a:lnTo>
                <a:lnTo>
                  <a:pt x="2864" y="297"/>
                </a:lnTo>
                <a:lnTo>
                  <a:pt x="2871" y="298"/>
                </a:lnTo>
                <a:lnTo>
                  <a:pt x="2835" y="295"/>
                </a:lnTo>
                <a:lnTo>
                  <a:pt x="2855" y="293"/>
                </a:lnTo>
                <a:lnTo>
                  <a:pt x="2835" y="300"/>
                </a:lnTo>
                <a:lnTo>
                  <a:pt x="2860" y="280"/>
                </a:lnTo>
                <a:lnTo>
                  <a:pt x="2852" y="293"/>
                </a:lnTo>
                <a:lnTo>
                  <a:pt x="2859" y="273"/>
                </a:lnTo>
                <a:lnTo>
                  <a:pt x="2857" y="291"/>
                </a:lnTo>
                <a:lnTo>
                  <a:pt x="2856" y="273"/>
                </a:lnTo>
                <a:lnTo>
                  <a:pt x="2862" y="295"/>
                </a:lnTo>
                <a:lnTo>
                  <a:pt x="2858" y="286"/>
                </a:lnTo>
                <a:lnTo>
                  <a:pt x="2872" y="314"/>
                </a:lnTo>
                <a:lnTo>
                  <a:pt x="2880" y="332"/>
                </a:lnTo>
                <a:cubicBezTo>
                  <a:pt x="2881" y="334"/>
                  <a:pt x="2882" y="337"/>
                  <a:pt x="2883" y="339"/>
                </a:cubicBezTo>
                <a:lnTo>
                  <a:pt x="2891" y="371"/>
                </a:lnTo>
                <a:lnTo>
                  <a:pt x="2897" y="408"/>
                </a:lnTo>
                <a:lnTo>
                  <a:pt x="2903" y="454"/>
                </a:lnTo>
                <a:lnTo>
                  <a:pt x="2908" y="507"/>
                </a:lnTo>
                <a:lnTo>
                  <a:pt x="2912" y="569"/>
                </a:lnTo>
                <a:lnTo>
                  <a:pt x="2915" y="639"/>
                </a:lnTo>
                <a:lnTo>
                  <a:pt x="2918" y="718"/>
                </a:lnTo>
                <a:lnTo>
                  <a:pt x="2921" y="887"/>
                </a:lnTo>
                <a:lnTo>
                  <a:pt x="2919" y="1062"/>
                </a:lnTo>
                <a:lnTo>
                  <a:pt x="2914" y="1245"/>
                </a:lnTo>
                <a:lnTo>
                  <a:pt x="2904" y="1434"/>
                </a:lnTo>
                <a:lnTo>
                  <a:pt x="2898" y="1526"/>
                </a:lnTo>
                <a:lnTo>
                  <a:pt x="2891" y="1606"/>
                </a:lnTo>
                <a:lnTo>
                  <a:pt x="2884" y="1677"/>
                </a:lnTo>
                <a:lnTo>
                  <a:pt x="2876" y="1737"/>
                </a:lnTo>
                <a:lnTo>
                  <a:pt x="2866" y="1787"/>
                </a:lnTo>
                <a:lnTo>
                  <a:pt x="2856" y="1829"/>
                </a:lnTo>
                <a:lnTo>
                  <a:pt x="2847" y="1854"/>
                </a:lnTo>
                <a:cubicBezTo>
                  <a:pt x="2845" y="1858"/>
                  <a:pt x="2843" y="1862"/>
                  <a:pt x="2840" y="1866"/>
                </a:cubicBezTo>
                <a:lnTo>
                  <a:pt x="2827" y="1883"/>
                </a:lnTo>
                <a:lnTo>
                  <a:pt x="2796" y="1920"/>
                </a:lnTo>
                <a:lnTo>
                  <a:pt x="2805" y="1904"/>
                </a:lnTo>
                <a:lnTo>
                  <a:pt x="2794" y="1938"/>
                </a:lnTo>
                <a:lnTo>
                  <a:pt x="2795" y="1910"/>
                </a:lnTo>
                <a:lnTo>
                  <a:pt x="2805" y="1945"/>
                </a:lnTo>
                <a:lnTo>
                  <a:pt x="2798" y="1931"/>
                </a:lnTo>
                <a:lnTo>
                  <a:pt x="2826" y="1971"/>
                </a:lnTo>
                <a:lnTo>
                  <a:pt x="2819" y="1963"/>
                </a:lnTo>
                <a:lnTo>
                  <a:pt x="2854" y="1995"/>
                </a:lnTo>
                <a:lnTo>
                  <a:pt x="2842" y="1987"/>
                </a:lnTo>
                <a:lnTo>
                  <a:pt x="2872" y="2001"/>
                </a:lnTo>
                <a:lnTo>
                  <a:pt x="2851" y="1996"/>
                </a:lnTo>
                <a:lnTo>
                  <a:pt x="2866" y="1996"/>
                </a:lnTo>
                <a:lnTo>
                  <a:pt x="2851" y="1999"/>
                </a:lnTo>
                <a:lnTo>
                  <a:pt x="2869" y="1993"/>
                </a:lnTo>
                <a:lnTo>
                  <a:pt x="2856" y="2000"/>
                </a:lnTo>
                <a:lnTo>
                  <a:pt x="2902" y="1966"/>
                </a:lnTo>
                <a:lnTo>
                  <a:pt x="2935" y="1946"/>
                </a:lnTo>
                <a:cubicBezTo>
                  <a:pt x="2938" y="1944"/>
                  <a:pt x="2941" y="1943"/>
                  <a:pt x="2945" y="1942"/>
                </a:cubicBezTo>
                <a:lnTo>
                  <a:pt x="3002" y="1924"/>
                </a:lnTo>
                <a:lnTo>
                  <a:pt x="3078" y="1907"/>
                </a:lnTo>
                <a:lnTo>
                  <a:pt x="3171" y="1894"/>
                </a:lnTo>
                <a:lnTo>
                  <a:pt x="3277" y="1883"/>
                </a:lnTo>
                <a:lnTo>
                  <a:pt x="3395" y="1873"/>
                </a:lnTo>
                <a:lnTo>
                  <a:pt x="3523" y="1864"/>
                </a:lnTo>
                <a:lnTo>
                  <a:pt x="3661" y="1856"/>
                </a:lnTo>
                <a:lnTo>
                  <a:pt x="3939" y="1849"/>
                </a:lnTo>
                <a:lnTo>
                  <a:pt x="4190" y="1857"/>
                </a:lnTo>
                <a:lnTo>
                  <a:pt x="4245" y="1860"/>
                </a:lnTo>
                <a:lnTo>
                  <a:pt x="4296" y="1862"/>
                </a:lnTo>
                <a:lnTo>
                  <a:pt x="4337" y="1863"/>
                </a:lnTo>
                <a:lnTo>
                  <a:pt x="4370" y="1864"/>
                </a:lnTo>
                <a:lnTo>
                  <a:pt x="4398" y="1864"/>
                </a:lnTo>
                <a:lnTo>
                  <a:pt x="4419" y="1864"/>
                </a:lnTo>
                <a:lnTo>
                  <a:pt x="4413" y="1865"/>
                </a:lnTo>
                <a:lnTo>
                  <a:pt x="4420" y="1864"/>
                </a:lnTo>
                <a:lnTo>
                  <a:pt x="4427" y="1862"/>
                </a:lnTo>
                <a:lnTo>
                  <a:pt x="4393" y="1899"/>
                </a:lnTo>
                <a:lnTo>
                  <a:pt x="4397" y="1880"/>
                </a:lnTo>
                <a:lnTo>
                  <a:pt x="4401" y="1909"/>
                </a:lnTo>
                <a:lnTo>
                  <a:pt x="4383" y="1868"/>
                </a:lnTo>
                <a:lnTo>
                  <a:pt x="4389" y="1878"/>
                </a:lnTo>
                <a:lnTo>
                  <a:pt x="4353" y="1832"/>
                </a:lnTo>
                <a:lnTo>
                  <a:pt x="4365" y="1843"/>
                </a:lnTo>
                <a:lnTo>
                  <a:pt x="4312" y="1809"/>
                </a:lnTo>
                <a:lnTo>
                  <a:pt x="4320" y="1813"/>
                </a:lnTo>
                <a:lnTo>
                  <a:pt x="4265" y="1792"/>
                </a:lnTo>
                <a:lnTo>
                  <a:pt x="4275" y="1795"/>
                </a:lnTo>
                <a:lnTo>
                  <a:pt x="4232" y="1788"/>
                </a:lnTo>
                <a:lnTo>
                  <a:pt x="4239" y="1788"/>
                </a:lnTo>
                <a:lnTo>
                  <a:pt x="4228" y="1788"/>
                </a:lnTo>
                <a:lnTo>
                  <a:pt x="4205" y="1789"/>
                </a:lnTo>
                <a:lnTo>
                  <a:pt x="4173" y="1791"/>
                </a:lnTo>
                <a:lnTo>
                  <a:pt x="4130" y="1794"/>
                </a:lnTo>
                <a:lnTo>
                  <a:pt x="4079" y="1797"/>
                </a:lnTo>
                <a:lnTo>
                  <a:pt x="4018" y="1801"/>
                </a:lnTo>
                <a:lnTo>
                  <a:pt x="3947" y="1806"/>
                </a:lnTo>
                <a:lnTo>
                  <a:pt x="3868" y="1811"/>
                </a:lnTo>
                <a:lnTo>
                  <a:pt x="3709" y="1823"/>
                </a:lnTo>
                <a:lnTo>
                  <a:pt x="3565" y="1836"/>
                </a:lnTo>
                <a:lnTo>
                  <a:pt x="3441" y="1849"/>
                </a:lnTo>
                <a:lnTo>
                  <a:pt x="3332" y="1863"/>
                </a:lnTo>
                <a:lnTo>
                  <a:pt x="3239" y="1876"/>
                </a:lnTo>
                <a:lnTo>
                  <a:pt x="3162" y="1886"/>
                </a:lnTo>
                <a:lnTo>
                  <a:pt x="3100" y="1894"/>
                </a:lnTo>
                <a:lnTo>
                  <a:pt x="3053" y="1900"/>
                </a:lnTo>
                <a:lnTo>
                  <a:pt x="3018" y="1903"/>
                </a:lnTo>
                <a:lnTo>
                  <a:pt x="2993" y="1905"/>
                </a:lnTo>
                <a:cubicBezTo>
                  <a:pt x="2990" y="1906"/>
                  <a:pt x="2987" y="1906"/>
                  <a:pt x="2984" y="1905"/>
                </a:cubicBezTo>
                <a:lnTo>
                  <a:pt x="2965" y="1903"/>
                </a:lnTo>
                <a:cubicBezTo>
                  <a:pt x="2963" y="1903"/>
                  <a:pt x="2960" y="1902"/>
                  <a:pt x="2958" y="1902"/>
                </a:cubicBezTo>
                <a:lnTo>
                  <a:pt x="2947" y="1899"/>
                </a:lnTo>
                <a:cubicBezTo>
                  <a:pt x="2930" y="1894"/>
                  <a:pt x="2917" y="1880"/>
                  <a:pt x="2913" y="1863"/>
                </a:cubicBezTo>
                <a:lnTo>
                  <a:pt x="2910" y="1850"/>
                </a:lnTo>
                <a:cubicBezTo>
                  <a:pt x="2909" y="1847"/>
                  <a:pt x="2909" y="1844"/>
                  <a:pt x="2908" y="1841"/>
                </a:cubicBezTo>
                <a:lnTo>
                  <a:pt x="2907" y="1806"/>
                </a:lnTo>
                <a:lnTo>
                  <a:pt x="2907" y="1752"/>
                </a:lnTo>
                <a:lnTo>
                  <a:pt x="2908" y="1676"/>
                </a:lnTo>
                <a:lnTo>
                  <a:pt x="2910" y="1580"/>
                </a:lnTo>
                <a:lnTo>
                  <a:pt x="2915" y="1463"/>
                </a:lnTo>
                <a:lnTo>
                  <a:pt x="2920" y="1325"/>
                </a:lnTo>
                <a:lnTo>
                  <a:pt x="2926" y="1166"/>
                </a:lnTo>
                <a:lnTo>
                  <a:pt x="2932" y="1035"/>
                </a:lnTo>
                <a:lnTo>
                  <a:pt x="2936" y="913"/>
                </a:lnTo>
                <a:lnTo>
                  <a:pt x="2941" y="800"/>
                </a:lnTo>
                <a:lnTo>
                  <a:pt x="2944" y="697"/>
                </a:lnTo>
                <a:lnTo>
                  <a:pt x="2947" y="603"/>
                </a:lnTo>
                <a:lnTo>
                  <a:pt x="2949" y="519"/>
                </a:lnTo>
                <a:lnTo>
                  <a:pt x="2951" y="446"/>
                </a:lnTo>
                <a:lnTo>
                  <a:pt x="2952" y="381"/>
                </a:lnTo>
                <a:cubicBezTo>
                  <a:pt x="2953" y="355"/>
                  <a:pt x="2973" y="334"/>
                  <a:pt x="2999" y="333"/>
                </a:cubicBezTo>
                <a:lnTo>
                  <a:pt x="3035" y="333"/>
                </a:lnTo>
                <a:lnTo>
                  <a:pt x="3084" y="330"/>
                </a:lnTo>
                <a:lnTo>
                  <a:pt x="3142" y="327"/>
                </a:lnTo>
                <a:lnTo>
                  <a:pt x="3209" y="323"/>
                </a:lnTo>
                <a:lnTo>
                  <a:pt x="3288" y="318"/>
                </a:lnTo>
                <a:lnTo>
                  <a:pt x="3376" y="311"/>
                </a:lnTo>
                <a:lnTo>
                  <a:pt x="3475" y="304"/>
                </a:lnTo>
                <a:lnTo>
                  <a:pt x="3584" y="296"/>
                </a:lnTo>
                <a:lnTo>
                  <a:pt x="3729" y="285"/>
                </a:lnTo>
                <a:lnTo>
                  <a:pt x="3855" y="275"/>
                </a:lnTo>
                <a:lnTo>
                  <a:pt x="3964" y="266"/>
                </a:lnTo>
                <a:lnTo>
                  <a:pt x="4053" y="259"/>
                </a:lnTo>
                <a:lnTo>
                  <a:pt x="4126" y="252"/>
                </a:lnTo>
                <a:lnTo>
                  <a:pt x="4179" y="247"/>
                </a:lnTo>
                <a:lnTo>
                  <a:pt x="4214" y="243"/>
                </a:lnTo>
                <a:lnTo>
                  <a:pt x="4232" y="240"/>
                </a:lnTo>
                <a:lnTo>
                  <a:pt x="4222" y="243"/>
                </a:lnTo>
                <a:lnTo>
                  <a:pt x="4250" y="232"/>
                </a:lnTo>
                <a:lnTo>
                  <a:pt x="4228" y="249"/>
                </a:lnTo>
                <a:lnTo>
                  <a:pt x="4237" y="236"/>
                </a:lnTo>
                <a:lnTo>
                  <a:pt x="4231" y="279"/>
                </a:lnTo>
                <a:lnTo>
                  <a:pt x="4228" y="270"/>
                </a:lnTo>
                <a:lnTo>
                  <a:pt x="4237" y="285"/>
                </a:lnTo>
                <a:lnTo>
                  <a:pt x="4230" y="276"/>
                </a:lnTo>
                <a:lnTo>
                  <a:pt x="4216" y="263"/>
                </a:lnTo>
                <a:lnTo>
                  <a:pt x="4194" y="244"/>
                </a:lnTo>
                <a:lnTo>
                  <a:pt x="4202" y="249"/>
                </a:lnTo>
                <a:lnTo>
                  <a:pt x="4170" y="231"/>
                </a:lnTo>
                <a:lnTo>
                  <a:pt x="4180" y="236"/>
                </a:lnTo>
                <a:lnTo>
                  <a:pt x="4142" y="224"/>
                </a:lnTo>
                <a:lnTo>
                  <a:pt x="4090" y="216"/>
                </a:lnTo>
                <a:lnTo>
                  <a:pt x="4026" y="213"/>
                </a:lnTo>
                <a:lnTo>
                  <a:pt x="3941" y="217"/>
                </a:lnTo>
                <a:close/>
                <a:moveTo>
                  <a:pt x="1272" y="0"/>
                </a:moveTo>
                <a:cubicBezTo>
                  <a:pt x="1276" y="0"/>
                  <a:pt x="1279" y="1"/>
                  <a:pt x="1282" y="1"/>
                </a:cubicBezTo>
                <a:lnTo>
                  <a:pt x="1335" y="12"/>
                </a:lnTo>
                <a:cubicBezTo>
                  <a:pt x="1339" y="13"/>
                  <a:pt x="1343" y="14"/>
                  <a:pt x="1346" y="16"/>
                </a:cubicBezTo>
                <a:lnTo>
                  <a:pt x="1401" y="42"/>
                </a:lnTo>
                <a:lnTo>
                  <a:pt x="1431" y="61"/>
                </a:lnTo>
                <a:lnTo>
                  <a:pt x="1454" y="80"/>
                </a:lnTo>
                <a:lnTo>
                  <a:pt x="1471" y="97"/>
                </a:lnTo>
                <a:cubicBezTo>
                  <a:pt x="1475" y="101"/>
                  <a:pt x="1478" y="106"/>
                  <a:pt x="1480" y="111"/>
                </a:cubicBezTo>
                <a:lnTo>
                  <a:pt x="1485" y="123"/>
                </a:lnTo>
                <a:cubicBezTo>
                  <a:pt x="1487" y="127"/>
                  <a:pt x="1488" y="132"/>
                  <a:pt x="1488" y="136"/>
                </a:cubicBezTo>
                <a:lnTo>
                  <a:pt x="1490" y="154"/>
                </a:lnTo>
                <a:cubicBezTo>
                  <a:pt x="1490" y="157"/>
                  <a:pt x="1491" y="160"/>
                  <a:pt x="1490" y="163"/>
                </a:cubicBezTo>
                <a:lnTo>
                  <a:pt x="1488" y="193"/>
                </a:lnTo>
                <a:lnTo>
                  <a:pt x="1485" y="236"/>
                </a:lnTo>
                <a:lnTo>
                  <a:pt x="1479" y="293"/>
                </a:lnTo>
                <a:lnTo>
                  <a:pt x="1476" y="327"/>
                </a:lnTo>
                <a:lnTo>
                  <a:pt x="1473" y="369"/>
                </a:lnTo>
                <a:lnTo>
                  <a:pt x="1471" y="420"/>
                </a:lnTo>
                <a:lnTo>
                  <a:pt x="1469" y="481"/>
                </a:lnTo>
                <a:lnTo>
                  <a:pt x="1467" y="551"/>
                </a:lnTo>
                <a:lnTo>
                  <a:pt x="1466" y="629"/>
                </a:lnTo>
                <a:lnTo>
                  <a:pt x="1465" y="717"/>
                </a:lnTo>
                <a:lnTo>
                  <a:pt x="1465" y="812"/>
                </a:lnTo>
                <a:lnTo>
                  <a:pt x="1465" y="891"/>
                </a:lnTo>
                <a:lnTo>
                  <a:pt x="1393" y="850"/>
                </a:lnTo>
                <a:lnTo>
                  <a:pt x="1449" y="817"/>
                </a:lnTo>
                <a:lnTo>
                  <a:pt x="1498" y="787"/>
                </a:lnTo>
                <a:lnTo>
                  <a:pt x="1541" y="760"/>
                </a:lnTo>
                <a:lnTo>
                  <a:pt x="1578" y="737"/>
                </a:lnTo>
                <a:lnTo>
                  <a:pt x="1606" y="717"/>
                </a:lnTo>
                <a:lnTo>
                  <a:pt x="1627" y="701"/>
                </a:lnTo>
                <a:lnTo>
                  <a:pt x="1645" y="687"/>
                </a:lnTo>
                <a:lnTo>
                  <a:pt x="1639" y="692"/>
                </a:lnTo>
                <a:lnTo>
                  <a:pt x="1649" y="681"/>
                </a:lnTo>
                <a:lnTo>
                  <a:pt x="1678" y="650"/>
                </a:lnTo>
                <a:cubicBezTo>
                  <a:pt x="1683" y="645"/>
                  <a:pt x="1687" y="642"/>
                  <a:pt x="1693" y="639"/>
                </a:cubicBezTo>
                <a:lnTo>
                  <a:pt x="1716" y="628"/>
                </a:lnTo>
                <a:cubicBezTo>
                  <a:pt x="1726" y="623"/>
                  <a:pt x="1737" y="622"/>
                  <a:pt x="1747" y="625"/>
                </a:cubicBezTo>
                <a:lnTo>
                  <a:pt x="1760" y="628"/>
                </a:lnTo>
                <a:cubicBezTo>
                  <a:pt x="1764" y="628"/>
                  <a:pt x="1767" y="630"/>
                  <a:pt x="1770" y="631"/>
                </a:cubicBezTo>
                <a:lnTo>
                  <a:pt x="1791" y="641"/>
                </a:lnTo>
                <a:lnTo>
                  <a:pt x="1822" y="659"/>
                </a:lnTo>
                <a:lnTo>
                  <a:pt x="1860" y="683"/>
                </a:lnTo>
                <a:lnTo>
                  <a:pt x="1897" y="708"/>
                </a:lnTo>
                <a:lnTo>
                  <a:pt x="1925" y="732"/>
                </a:lnTo>
                <a:cubicBezTo>
                  <a:pt x="1928" y="734"/>
                  <a:pt x="1930" y="736"/>
                  <a:pt x="1931" y="738"/>
                </a:cubicBezTo>
                <a:lnTo>
                  <a:pt x="1946" y="756"/>
                </a:lnTo>
                <a:cubicBezTo>
                  <a:pt x="1950" y="761"/>
                  <a:pt x="1953" y="766"/>
                  <a:pt x="1955" y="772"/>
                </a:cubicBezTo>
                <a:lnTo>
                  <a:pt x="1960" y="788"/>
                </a:lnTo>
                <a:cubicBezTo>
                  <a:pt x="1963" y="797"/>
                  <a:pt x="1963" y="806"/>
                  <a:pt x="1961" y="814"/>
                </a:cubicBezTo>
                <a:lnTo>
                  <a:pt x="1954" y="842"/>
                </a:lnTo>
                <a:cubicBezTo>
                  <a:pt x="1952" y="848"/>
                  <a:pt x="1950" y="854"/>
                  <a:pt x="1946" y="859"/>
                </a:cubicBezTo>
                <a:lnTo>
                  <a:pt x="1925" y="887"/>
                </a:lnTo>
                <a:lnTo>
                  <a:pt x="1913" y="905"/>
                </a:lnTo>
                <a:lnTo>
                  <a:pt x="1917" y="897"/>
                </a:lnTo>
                <a:lnTo>
                  <a:pt x="1905" y="924"/>
                </a:lnTo>
                <a:lnTo>
                  <a:pt x="1908" y="916"/>
                </a:lnTo>
                <a:lnTo>
                  <a:pt x="1899" y="952"/>
                </a:lnTo>
                <a:lnTo>
                  <a:pt x="1892" y="994"/>
                </a:lnTo>
                <a:lnTo>
                  <a:pt x="1873" y="1102"/>
                </a:lnTo>
                <a:lnTo>
                  <a:pt x="1844" y="1230"/>
                </a:lnTo>
                <a:lnTo>
                  <a:pt x="1804" y="1359"/>
                </a:lnTo>
                <a:cubicBezTo>
                  <a:pt x="1804" y="1361"/>
                  <a:pt x="1803" y="1364"/>
                  <a:pt x="1801" y="1366"/>
                </a:cubicBezTo>
                <a:lnTo>
                  <a:pt x="1751" y="1466"/>
                </a:lnTo>
                <a:cubicBezTo>
                  <a:pt x="1750" y="1468"/>
                  <a:pt x="1749" y="1470"/>
                  <a:pt x="1748" y="1472"/>
                </a:cubicBezTo>
                <a:lnTo>
                  <a:pt x="1721" y="1511"/>
                </a:lnTo>
                <a:lnTo>
                  <a:pt x="1695" y="1542"/>
                </a:lnTo>
                <a:cubicBezTo>
                  <a:pt x="1693" y="1544"/>
                  <a:pt x="1691" y="1546"/>
                  <a:pt x="1688" y="1548"/>
                </a:cubicBezTo>
                <a:lnTo>
                  <a:pt x="1669" y="1563"/>
                </a:lnTo>
                <a:cubicBezTo>
                  <a:pt x="1664" y="1567"/>
                  <a:pt x="1658" y="1570"/>
                  <a:pt x="1651" y="1572"/>
                </a:cubicBezTo>
                <a:lnTo>
                  <a:pt x="1635" y="1576"/>
                </a:lnTo>
                <a:cubicBezTo>
                  <a:pt x="1622" y="1579"/>
                  <a:pt x="1609" y="1577"/>
                  <a:pt x="1598" y="1570"/>
                </a:cubicBezTo>
                <a:lnTo>
                  <a:pt x="1573" y="1554"/>
                </a:lnTo>
                <a:cubicBezTo>
                  <a:pt x="1566" y="1550"/>
                  <a:pt x="1560" y="1544"/>
                  <a:pt x="1556" y="1537"/>
                </a:cubicBezTo>
                <a:lnTo>
                  <a:pt x="1534" y="1497"/>
                </a:lnTo>
                <a:lnTo>
                  <a:pt x="1507" y="1445"/>
                </a:lnTo>
                <a:lnTo>
                  <a:pt x="1514" y="1454"/>
                </a:lnTo>
                <a:lnTo>
                  <a:pt x="1471" y="1406"/>
                </a:lnTo>
                <a:lnTo>
                  <a:pt x="1451" y="1386"/>
                </a:lnTo>
                <a:lnTo>
                  <a:pt x="1432" y="1364"/>
                </a:lnTo>
                <a:lnTo>
                  <a:pt x="1418" y="1343"/>
                </a:lnTo>
                <a:cubicBezTo>
                  <a:pt x="1415" y="1338"/>
                  <a:pt x="1413" y="1333"/>
                  <a:pt x="1412" y="1328"/>
                </a:cubicBezTo>
                <a:lnTo>
                  <a:pt x="1409" y="1315"/>
                </a:lnTo>
                <a:cubicBezTo>
                  <a:pt x="1406" y="1305"/>
                  <a:pt x="1407" y="1294"/>
                  <a:pt x="1412" y="1285"/>
                </a:cubicBezTo>
                <a:lnTo>
                  <a:pt x="1416" y="1276"/>
                </a:lnTo>
                <a:cubicBezTo>
                  <a:pt x="1421" y="1264"/>
                  <a:pt x="1431" y="1255"/>
                  <a:pt x="1443" y="1250"/>
                </a:cubicBezTo>
                <a:lnTo>
                  <a:pt x="1454" y="1246"/>
                </a:lnTo>
                <a:cubicBezTo>
                  <a:pt x="1460" y="1244"/>
                  <a:pt x="1467" y="1243"/>
                  <a:pt x="1473" y="1244"/>
                </a:cubicBezTo>
                <a:lnTo>
                  <a:pt x="1492" y="1245"/>
                </a:lnTo>
                <a:cubicBezTo>
                  <a:pt x="1495" y="1245"/>
                  <a:pt x="1499" y="1245"/>
                  <a:pt x="1502" y="1246"/>
                </a:cubicBezTo>
                <a:lnTo>
                  <a:pt x="1528" y="1253"/>
                </a:lnTo>
                <a:lnTo>
                  <a:pt x="1580" y="1267"/>
                </a:lnTo>
                <a:lnTo>
                  <a:pt x="1608" y="1271"/>
                </a:lnTo>
                <a:lnTo>
                  <a:pt x="1584" y="1273"/>
                </a:lnTo>
                <a:lnTo>
                  <a:pt x="1595" y="1269"/>
                </a:lnTo>
                <a:lnTo>
                  <a:pt x="1579" y="1279"/>
                </a:lnTo>
                <a:lnTo>
                  <a:pt x="1590" y="1269"/>
                </a:lnTo>
                <a:lnTo>
                  <a:pt x="1581" y="1281"/>
                </a:lnTo>
                <a:lnTo>
                  <a:pt x="1591" y="1263"/>
                </a:lnTo>
                <a:lnTo>
                  <a:pt x="1598" y="1244"/>
                </a:lnTo>
                <a:lnTo>
                  <a:pt x="1615" y="1182"/>
                </a:lnTo>
                <a:lnTo>
                  <a:pt x="1633" y="1093"/>
                </a:lnTo>
                <a:lnTo>
                  <a:pt x="1647" y="1000"/>
                </a:lnTo>
                <a:lnTo>
                  <a:pt x="1651" y="927"/>
                </a:lnTo>
                <a:lnTo>
                  <a:pt x="1649" y="900"/>
                </a:lnTo>
                <a:lnTo>
                  <a:pt x="1648" y="878"/>
                </a:lnTo>
                <a:lnTo>
                  <a:pt x="1649" y="888"/>
                </a:lnTo>
                <a:lnTo>
                  <a:pt x="1644" y="871"/>
                </a:lnTo>
                <a:lnTo>
                  <a:pt x="1652" y="886"/>
                </a:lnTo>
                <a:lnTo>
                  <a:pt x="1646" y="878"/>
                </a:lnTo>
                <a:lnTo>
                  <a:pt x="1691" y="897"/>
                </a:lnTo>
                <a:lnTo>
                  <a:pt x="1684" y="898"/>
                </a:lnTo>
                <a:lnTo>
                  <a:pt x="1696" y="895"/>
                </a:lnTo>
                <a:lnTo>
                  <a:pt x="1682" y="901"/>
                </a:lnTo>
                <a:lnTo>
                  <a:pt x="1663" y="910"/>
                </a:lnTo>
                <a:lnTo>
                  <a:pt x="1636" y="925"/>
                </a:lnTo>
                <a:lnTo>
                  <a:pt x="1598" y="946"/>
                </a:lnTo>
                <a:lnTo>
                  <a:pt x="1553" y="972"/>
                </a:lnTo>
                <a:lnTo>
                  <a:pt x="1501" y="1004"/>
                </a:lnTo>
                <a:lnTo>
                  <a:pt x="1441" y="1040"/>
                </a:lnTo>
                <a:lnTo>
                  <a:pt x="1464" y="999"/>
                </a:lnTo>
                <a:lnTo>
                  <a:pt x="1462" y="1124"/>
                </a:lnTo>
                <a:lnTo>
                  <a:pt x="1459" y="1235"/>
                </a:lnTo>
                <a:lnTo>
                  <a:pt x="1456" y="1329"/>
                </a:lnTo>
                <a:lnTo>
                  <a:pt x="1451" y="1410"/>
                </a:lnTo>
                <a:lnTo>
                  <a:pt x="1447" y="1457"/>
                </a:lnTo>
                <a:lnTo>
                  <a:pt x="1442" y="1498"/>
                </a:lnTo>
                <a:lnTo>
                  <a:pt x="1437" y="1531"/>
                </a:lnTo>
                <a:lnTo>
                  <a:pt x="1429" y="1563"/>
                </a:lnTo>
                <a:lnTo>
                  <a:pt x="1421" y="1586"/>
                </a:lnTo>
                <a:cubicBezTo>
                  <a:pt x="1420" y="1590"/>
                  <a:pt x="1418" y="1593"/>
                  <a:pt x="1416" y="1596"/>
                </a:cubicBezTo>
                <a:lnTo>
                  <a:pt x="1407" y="1610"/>
                </a:lnTo>
                <a:cubicBezTo>
                  <a:pt x="1404" y="1614"/>
                  <a:pt x="1402" y="1617"/>
                  <a:pt x="1398" y="1620"/>
                </a:cubicBezTo>
                <a:lnTo>
                  <a:pt x="1389" y="1628"/>
                </a:lnTo>
                <a:cubicBezTo>
                  <a:pt x="1383" y="1634"/>
                  <a:pt x="1375" y="1638"/>
                  <a:pt x="1367" y="1640"/>
                </a:cubicBezTo>
                <a:lnTo>
                  <a:pt x="1357" y="1642"/>
                </a:lnTo>
                <a:cubicBezTo>
                  <a:pt x="1342" y="1645"/>
                  <a:pt x="1327" y="1640"/>
                  <a:pt x="1315" y="1630"/>
                </a:cubicBezTo>
                <a:lnTo>
                  <a:pt x="1305" y="1621"/>
                </a:lnTo>
                <a:cubicBezTo>
                  <a:pt x="1299" y="1615"/>
                  <a:pt x="1294" y="1608"/>
                  <a:pt x="1292" y="1600"/>
                </a:cubicBezTo>
                <a:lnTo>
                  <a:pt x="1284" y="1574"/>
                </a:lnTo>
                <a:lnTo>
                  <a:pt x="1274" y="1528"/>
                </a:lnTo>
                <a:lnTo>
                  <a:pt x="1269" y="1465"/>
                </a:lnTo>
                <a:lnTo>
                  <a:pt x="1264" y="1390"/>
                </a:lnTo>
                <a:lnTo>
                  <a:pt x="1260" y="1298"/>
                </a:lnTo>
                <a:lnTo>
                  <a:pt x="1258" y="1191"/>
                </a:lnTo>
                <a:lnTo>
                  <a:pt x="1257" y="1068"/>
                </a:lnTo>
                <a:lnTo>
                  <a:pt x="1331" y="1108"/>
                </a:lnTo>
                <a:lnTo>
                  <a:pt x="1312" y="1120"/>
                </a:lnTo>
                <a:lnTo>
                  <a:pt x="1242" y="1162"/>
                </a:lnTo>
                <a:lnTo>
                  <a:pt x="1181" y="1201"/>
                </a:lnTo>
                <a:lnTo>
                  <a:pt x="1124" y="1236"/>
                </a:lnTo>
                <a:lnTo>
                  <a:pt x="1074" y="1267"/>
                </a:lnTo>
                <a:lnTo>
                  <a:pt x="1096" y="1228"/>
                </a:lnTo>
                <a:lnTo>
                  <a:pt x="1095" y="1259"/>
                </a:lnTo>
                <a:lnTo>
                  <a:pt x="1094" y="1388"/>
                </a:lnTo>
                <a:lnTo>
                  <a:pt x="1099" y="1503"/>
                </a:lnTo>
                <a:lnTo>
                  <a:pt x="1105" y="1553"/>
                </a:lnTo>
                <a:lnTo>
                  <a:pt x="1111" y="1599"/>
                </a:lnTo>
                <a:lnTo>
                  <a:pt x="1119" y="1636"/>
                </a:lnTo>
                <a:lnTo>
                  <a:pt x="1127" y="1667"/>
                </a:lnTo>
                <a:lnTo>
                  <a:pt x="1125" y="1660"/>
                </a:lnTo>
                <a:lnTo>
                  <a:pt x="1138" y="1690"/>
                </a:lnTo>
                <a:lnTo>
                  <a:pt x="1131" y="1679"/>
                </a:lnTo>
                <a:lnTo>
                  <a:pt x="1154" y="1707"/>
                </a:lnTo>
                <a:lnTo>
                  <a:pt x="1149" y="1702"/>
                </a:lnTo>
                <a:lnTo>
                  <a:pt x="1180" y="1730"/>
                </a:lnTo>
                <a:lnTo>
                  <a:pt x="1174" y="1725"/>
                </a:lnTo>
                <a:lnTo>
                  <a:pt x="1214" y="1751"/>
                </a:lnTo>
                <a:lnTo>
                  <a:pt x="1207" y="1747"/>
                </a:lnTo>
                <a:lnTo>
                  <a:pt x="1260" y="1770"/>
                </a:lnTo>
                <a:lnTo>
                  <a:pt x="1251" y="1768"/>
                </a:lnTo>
                <a:lnTo>
                  <a:pt x="1321" y="1784"/>
                </a:lnTo>
                <a:lnTo>
                  <a:pt x="1403" y="1793"/>
                </a:lnTo>
                <a:lnTo>
                  <a:pt x="1503" y="1795"/>
                </a:lnTo>
                <a:lnTo>
                  <a:pt x="1608" y="1793"/>
                </a:lnTo>
                <a:lnTo>
                  <a:pt x="1701" y="1788"/>
                </a:lnTo>
                <a:lnTo>
                  <a:pt x="1783" y="1777"/>
                </a:lnTo>
                <a:lnTo>
                  <a:pt x="1853" y="1763"/>
                </a:lnTo>
                <a:lnTo>
                  <a:pt x="1913" y="1747"/>
                </a:lnTo>
                <a:lnTo>
                  <a:pt x="1960" y="1730"/>
                </a:lnTo>
                <a:lnTo>
                  <a:pt x="1995" y="1713"/>
                </a:lnTo>
                <a:lnTo>
                  <a:pt x="2018" y="1696"/>
                </a:lnTo>
                <a:lnTo>
                  <a:pt x="2006" y="1708"/>
                </a:lnTo>
                <a:lnTo>
                  <a:pt x="2028" y="1677"/>
                </a:lnTo>
                <a:lnTo>
                  <a:pt x="2022" y="1688"/>
                </a:lnTo>
                <a:lnTo>
                  <a:pt x="2040" y="1637"/>
                </a:lnTo>
                <a:lnTo>
                  <a:pt x="2054" y="1573"/>
                </a:lnTo>
                <a:lnTo>
                  <a:pt x="2064" y="1486"/>
                </a:lnTo>
                <a:lnTo>
                  <a:pt x="2069" y="1439"/>
                </a:lnTo>
                <a:lnTo>
                  <a:pt x="2073" y="1399"/>
                </a:lnTo>
                <a:lnTo>
                  <a:pt x="2078" y="1362"/>
                </a:lnTo>
                <a:lnTo>
                  <a:pt x="2084" y="1331"/>
                </a:lnTo>
                <a:lnTo>
                  <a:pt x="2090" y="1308"/>
                </a:lnTo>
                <a:lnTo>
                  <a:pt x="2096" y="1288"/>
                </a:lnTo>
                <a:cubicBezTo>
                  <a:pt x="2097" y="1285"/>
                  <a:pt x="2099" y="1282"/>
                  <a:pt x="2100" y="1279"/>
                </a:cubicBezTo>
                <a:lnTo>
                  <a:pt x="2106" y="1269"/>
                </a:lnTo>
                <a:cubicBezTo>
                  <a:pt x="2111" y="1261"/>
                  <a:pt x="2118" y="1255"/>
                  <a:pt x="2126" y="1251"/>
                </a:cubicBezTo>
                <a:lnTo>
                  <a:pt x="2132" y="1248"/>
                </a:lnTo>
                <a:cubicBezTo>
                  <a:pt x="2150" y="1239"/>
                  <a:pt x="2171" y="1242"/>
                  <a:pt x="2186" y="1255"/>
                </a:cubicBezTo>
                <a:lnTo>
                  <a:pt x="2198" y="1266"/>
                </a:lnTo>
                <a:cubicBezTo>
                  <a:pt x="2204" y="1271"/>
                  <a:pt x="2208" y="1278"/>
                  <a:pt x="2210" y="1285"/>
                </a:cubicBezTo>
                <a:lnTo>
                  <a:pt x="2223" y="1320"/>
                </a:lnTo>
                <a:lnTo>
                  <a:pt x="2238" y="1383"/>
                </a:lnTo>
                <a:lnTo>
                  <a:pt x="2253" y="1465"/>
                </a:lnTo>
                <a:lnTo>
                  <a:pt x="2268" y="1549"/>
                </a:lnTo>
                <a:lnTo>
                  <a:pt x="2284" y="1616"/>
                </a:lnTo>
                <a:lnTo>
                  <a:pt x="2303" y="1669"/>
                </a:lnTo>
                <a:lnTo>
                  <a:pt x="2300" y="1661"/>
                </a:lnTo>
                <a:lnTo>
                  <a:pt x="2323" y="1703"/>
                </a:lnTo>
                <a:cubicBezTo>
                  <a:pt x="2324" y="1705"/>
                  <a:pt x="2325" y="1708"/>
                  <a:pt x="2325" y="1710"/>
                </a:cubicBezTo>
                <a:lnTo>
                  <a:pt x="2338" y="1745"/>
                </a:lnTo>
                <a:cubicBezTo>
                  <a:pt x="2341" y="1753"/>
                  <a:pt x="2342" y="1761"/>
                  <a:pt x="2341" y="1770"/>
                </a:cubicBezTo>
                <a:lnTo>
                  <a:pt x="2335" y="1804"/>
                </a:lnTo>
                <a:cubicBezTo>
                  <a:pt x="2333" y="1812"/>
                  <a:pt x="2330" y="1819"/>
                  <a:pt x="2325" y="1825"/>
                </a:cubicBezTo>
                <a:lnTo>
                  <a:pt x="2298" y="1859"/>
                </a:lnTo>
                <a:cubicBezTo>
                  <a:pt x="2295" y="1863"/>
                  <a:pt x="2292" y="1866"/>
                  <a:pt x="2288" y="1868"/>
                </a:cubicBezTo>
                <a:lnTo>
                  <a:pt x="2242" y="1901"/>
                </a:lnTo>
                <a:cubicBezTo>
                  <a:pt x="2240" y="1903"/>
                  <a:pt x="2237" y="1905"/>
                  <a:pt x="2235" y="1906"/>
                </a:cubicBezTo>
                <a:lnTo>
                  <a:pt x="2114" y="1962"/>
                </a:lnTo>
                <a:cubicBezTo>
                  <a:pt x="2111" y="1963"/>
                  <a:pt x="2109" y="1964"/>
                  <a:pt x="2106" y="1965"/>
                </a:cubicBezTo>
                <a:lnTo>
                  <a:pt x="1969" y="2002"/>
                </a:lnTo>
                <a:lnTo>
                  <a:pt x="1822" y="2026"/>
                </a:lnTo>
                <a:lnTo>
                  <a:pt x="1684" y="2036"/>
                </a:lnTo>
                <a:lnTo>
                  <a:pt x="1541" y="2036"/>
                </a:lnTo>
                <a:lnTo>
                  <a:pt x="1387" y="2027"/>
                </a:lnTo>
                <a:lnTo>
                  <a:pt x="1309" y="2018"/>
                </a:lnTo>
                <a:lnTo>
                  <a:pt x="1238" y="2003"/>
                </a:lnTo>
                <a:lnTo>
                  <a:pt x="1176" y="1986"/>
                </a:lnTo>
                <a:lnTo>
                  <a:pt x="1122" y="1963"/>
                </a:lnTo>
                <a:cubicBezTo>
                  <a:pt x="1119" y="1962"/>
                  <a:pt x="1117" y="1960"/>
                  <a:pt x="1115" y="1959"/>
                </a:cubicBezTo>
                <a:lnTo>
                  <a:pt x="1073" y="1932"/>
                </a:lnTo>
                <a:cubicBezTo>
                  <a:pt x="1070" y="1930"/>
                  <a:pt x="1068" y="1928"/>
                  <a:pt x="1065" y="1926"/>
                </a:cubicBezTo>
                <a:lnTo>
                  <a:pt x="1028" y="1891"/>
                </a:lnTo>
                <a:cubicBezTo>
                  <a:pt x="1027" y="1890"/>
                  <a:pt x="1025" y="1888"/>
                  <a:pt x="1023" y="1886"/>
                </a:cubicBezTo>
                <a:lnTo>
                  <a:pt x="990" y="1843"/>
                </a:lnTo>
                <a:cubicBezTo>
                  <a:pt x="989" y="1841"/>
                  <a:pt x="988" y="1839"/>
                  <a:pt x="987" y="1837"/>
                </a:cubicBezTo>
                <a:lnTo>
                  <a:pt x="959" y="1787"/>
                </a:lnTo>
                <a:lnTo>
                  <a:pt x="933" y="1723"/>
                </a:lnTo>
                <a:lnTo>
                  <a:pt x="915" y="1652"/>
                </a:lnTo>
                <a:lnTo>
                  <a:pt x="904" y="1574"/>
                </a:lnTo>
                <a:lnTo>
                  <a:pt x="901" y="1489"/>
                </a:lnTo>
                <a:lnTo>
                  <a:pt x="899" y="1393"/>
                </a:lnTo>
                <a:lnTo>
                  <a:pt x="898" y="1288"/>
                </a:lnTo>
                <a:lnTo>
                  <a:pt x="970" y="1329"/>
                </a:lnTo>
                <a:lnTo>
                  <a:pt x="940" y="1346"/>
                </a:lnTo>
                <a:lnTo>
                  <a:pt x="917" y="1360"/>
                </a:lnTo>
                <a:lnTo>
                  <a:pt x="898" y="1370"/>
                </a:lnTo>
                <a:lnTo>
                  <a:pt x="884" y="1376"/>
                </a:lnTo>
                <a:cubicBezTo>
                  <a:pt x="882" y="1377"/>
                  <a:pt x="880" y="1378"/>
                  <a:pt x="878" y="1379"/>
                </a:cubicBezTo>
                <a:lnTo>
                  <a:pt x="843" y="1389"/>
                </a:lnTo>
                <a:cubicBezTo>
                  <a:pt x="840" y="1389"/>
                  <a:pt x="838" y="1390"/>
                  <a:pt x="836" y="1390"/>
                </a:cubicBezTo>
                <a:lnTo>
                  <a:pt x="805" y="1394"/>
                </a:lnTo>
                <a:cubicBezTo>
                  <a:pt x="800" y="1395"/>
                  <a:pt x="795" y="1395"/>
                  <a:pt x="791" y="1394"/>
                </a:cubicBezTo>
                <a:lnTo>
                  <a:pt x="761" y="1389"/>
                </a:lnTo>
                <a:cubicBezTo>
                  <a:pt x="757" y="1388"/>
                  <a:pt x="754" y="1387"/>
                  <a:pt x="751" y="1386"/>
                </a:cubicBezTo>
                <a:lnTo>
                  <a:pt x="716" y="1372"/>
                </a:lnTo>
                <a:cubicBezTo>
                  <a:pt x="712" y="1370"/>
                  <a:pt x="708" y="1368"/>
                  <a:pt x="705" y="1366"/>
                </a:cubicBezTo>
                <a:lnTo>
                  <a:pt x="677" y="1345"/>
                </a:lnTo>
                <a:cubicBezTo>
                  <a:pt x="669" y="1339"/>
                  <a:pt x="664" y="1332"/>
                  <a:pt x="661" y="1324"/>
                </a:cubicBezTo>
                <a:lnTo>
                  <a:pt x="651" y="1298"/>
                </a:lnTo>
                <a:cubicBezTo>
                  <a:pt x="647" y="1288"/>
                  <a:pt x="646" y="1277"/>
                  <a:pt x="650" y="1266"/>
                </a:cubicBezTo>
                <a:lnTo>
                  <a:pt x="654" y="1253"/>
                </a:lnTo>
                <a:cubicBezTo>
                  <a:pt x="656" y="1244"/>
                  <a:pt x="662" y="1236"/>
                  <a:pt x="670" y="1230"/>
                </a:cubicBezTo>
                <a:lnTo>
                  <a:pt x="684" y="1219"/>
                </a:lnTo>
                <a:cubicBezTo>
                  <a:pt x="687" y="1216"/>
                  <a:pt x="690" y="1214"/>
                  <a:pt x="694" y="1213"/>
                </a:cubicBezTo>
                <a:lnTo>
                  <a:pt x="716" y="1203"/>
                </a:lnTo>
                <a:cubicBezTo>
                  <a:pt x="718" y="1202"/>
                  <a:pt x="721" y="1201"/>
                  <a:pt x="723" y="1200"/>
                </a:cubicBezTo>
                <a:lnTo>
                  <a:pt x="753" y="1192"/>
                </a:lnTo>
                <a:lnTo>
                  <a:pt x="829" y="1168"/>
                </a:lnTo>
                <a:lnTo>
                  <a:pt x="871" y="1149"/>
                </a:lnTo>
                <a:lnTo>
                  <a:pt x="920" y="1122"/>
                </a:lnTo>
                <a:lnTo>
                  <a:pt x="894" y="1166"/>
                </a:lnTo>
                <a:lnTo>
                  <a:pt x="891" y="1081"/>
                </a:lnTo>
                <a:lnTo>
                  <a:pt x="889" y="1025"/>
                </a:lnTo>
                <a:lnTo>
                  <a:pt x="886" y="975"/>
                </a:lnTo>
                <a:lnTo>
                  <a:pt x="882" y="934"/>
                </a:lnTo>
                <a:lnTo>
                  <a:pt x="878" y="898"/>
                </a:lnTo>
                <a:lnTo>
                  <a:pt x="873" y="870"/>
                </a:lnTo>
                <a:lnTo>
                  <a:pt x="868" y="852"/>
                </a:lnTo>
                <a:lnTo>
                  <a:pt x="863" y="838"/>
                </a:lnTo>
                <a:lnTo>
                  <a:pt x="869" y="850"/>
                </a:lnTo>
                <a:lnTo>
                  <a:pt x="862" y="840"/>
                </a:lnTo>
                <a:lnTo>
                  <a:pt x="842" y="813"/>
                </a:lnTo>
                <a:cubicBezTo>
                  <a:pt x="838" y="808"/>
                  <a:pt x="835" y="802"/>
                  <a:pt x="834" y="796"/>
                </a:cubicBezTo>
                <a:lnTo>
                  <a:pt x="827" y="767"/>
                </a:lnTo>
                <a:cubicBezTo>
                  <a:pt x="824" y="756"/>
                  <a:pt x="825" y="745"/>
                  <a:pt x="830" y="736"/>
                </a:cubicBezTo>
                <a:lnTo>
                  <a:pt x="840" y="714"/>
                </a:lnTo>
                <a:cubicBezTo>
                  <a:pt x="845" y="702"/>
                  <a:pt x="855" y="693"/>
                  <a:pt x="867" y="688"/>
                </a:cubicBezTo>
                <a:lnTo>
                  <a:pt x="895" y="678"/>
                </a:lnTo>
                <a:cubicBezTo>
                  <a:pt x="901" y="676"/>
                  <a:pt x="908" y="675"/>
                  <a:pt x="914" y="676"/>
                </a:cubicBezTo>
                <a:lnTo>
                  <a:pt x="934" y="677"/>
                </a:lnTo>
                <a:cubicBezTo>
                  <a:pt x="938" y="677"/>
                  <a:pt x="943" y="678"/>
                  <a:pt x="947" y="679"/>
                </a:cubicBezTo>
                <a:lnTo>
                  <a:pt x="971" y="687"/>
                </a:lnTo>
                <a:cubicBezTo>
                  <a:pt x="973" y="688"/>
                  <a:pt x="976" y="689"/>
                  <a:pt x="978" y="690"/>
                </a:cubicBezTo>
                <a:lnTo>
                  <a:pt x="1006" y="705"/>
                </a:lnTo>
                <a:lnTo>
                  <a:pt x="1042" y="730"/>
                </a:lnTo>
                <a:cubicBezTo>
                  <a:pt x="1044" y="732"/>
                  <a:pt x="1047" y="734"/>
                  <a:pt x="1048" y="736"/>
                </a:cubicBezTo>
                <a:lnTo>
                  <a:pt x="1076" y="764"/>
                </a:lnTo>
                <a:cubicBezTo>
                  <a:pt x="1080" y="767"/>
                  <a:pt x="1082" y="770"/>
                  <a:pt x="1084" y="774"/>
                </a:cubicBezTo>
                <a:lnTo>
                  <a:pt x="1102" y="806"/>
                </a:lnTo>
                <a:cubicBezTo>
                  <a:pt x="1105" y="810"/>
                  <a:pt x="1107" y="815"/>
                  <a:pt x="1108" y="820"/>
                </a:cubicBezTo>
                <a:lnTo>
                  <a:pt x="1115" y="856"/>
                </a:lnTo>
                <a:cubicBezTo>
                  <a:pt x="1115" y="860"/>
                  <a:pt x="1116" y="864"/>
                  <a:pt x="1115" y="868"/>
                </a:cubicBezTo>
                <a:lnTo>
                  <a:pt x="1113" y="908"/>
                </a:lnTo>
                <a:lnTo>
                  <a:pt x="1103" y="991"/>
                </a:lnTo>
                <a:lnTo>
                  <a:pt x="1099" y="1058"/>
                </a:lnTo>
                <a:lnTo>
                  <a:pt x="1099" y="1103"/>
                </a:lnTo>
                <a:lnTo>
                  <a:pt x="1028" y="1062"/>
                </a:lnTo>
                <a:lnTo>
                  <a:pt x="1081" y="1032"/>
                </a:lnTo>
                <a:lnTo>
                  <a:pt x="1140" y="997"/>
                </a:lnTo>
                <a:lnTo>
                  <a:pt x="1207" y="959"/>
                </a:lnTo>
                <a:lnTo>
                  <a:pt x="1280" y="916"/>
                </a:lnTo>
                <a:lnTo>
                  <a:pt x="1256" y="957"/>
                </a:lnTo>
                <a:lnTo>
                  <a:pt x="1256" y="843"/>
                </a:lnTo>
                <a:lnTo>
                  <a:pt x="1255" y="740"/>
                </a:lnTo>
                <a:lnTo>
                  <a:pt x="1254" y="647"/>
                </a:lnTo>
                <a:lnTo>
                  <a:pt x="1252" y="566"/>
                </a:lnTo>
                <a:lnTo>
                  <a:pt x="1250" y="494"/>
                </a:lnTo>
                <a:lnTo>
                  <a:pt x="1248" y="432"/>
                </a:lnTo>
                <a:lnTo>
                  <a:pt x="1246" y="382"/>
                </a:lnTo>
                <a:lnTo>
                  <a:pt x="1243" y="342"/>
                </a:lnTo>
                <a:lnTo>
                  <a:pt x="1235" y="274"/>
                </a:lnTo>
                <a:lnTo>
                  <a:pt x="1225" y="222"/>
                </a:lnTo>
                <a:lnTo>
                  <a:pt x="1214" y="187"/>
                </a:lnTo>
                <a:lnTo>
                  <a:pt x="1218" y="196"/>
                </a:lnTo>
                <a:lnTo>
                  <a:pt x="1203" y="170"/>
                </a:lnTo>
                <a:lnTo>
                  <a:pt x="1181" y="137"/>
                </a:lnTo>
                <a:cubicBezTo>
                  <a:pt x="1177" y="131"/>
                  <a:pt x="1174" y="124"/>
                  <a:pt x="1173" y="117"/>
                </a:cubicBezTo>
                <a:lnTo>
                  <a:pt x="1168" y="83"/>
                </a:lnTo>
                <a:cubicBezTo>
                  <a:pt x="1166" y="71"/>
                  <a:pt x="1169" y="59"/>
                  <a:pt x="1176" y="49"/>
                </a:cubicBezTo>
                <a:lnTo>
                  <a:pt x="1193" y="25"/>
                </a:lnTo>
                <a:cubicBezTo>
                  <a:pt x="1200" y="15"/>
                  <a:pt x="1210" y="8"/>
                  <a:pt x="1221" y="6"/>
                </a:cubicBezTo>
                <a:lnTo>
                  <a:pt x="1238" y="2"/>
                </a:lnTo>
                <a:cubicBezTo>
                  <a:pt x="1242" y="1"/>
                  <a:pt x="1246" y="0"/>
                  <a:pt x="1249" y="0"/>
                </a:cubicBezTo>
                <a:lnTo>
                  <a:pt x="1272" y="0"/>
                </a:lnTo>
                <a:close/>
                <a:moveTo>
                  <a:pt x="1249" y="96"/>
                </a:moveTo>
                <a:lnTo>
                  <a:pt x="1260" y="95"/>
                </a:lnTo>
                <a:lnTo>
                  <a:pt x="1243" y="99"/>
                </a:lnTo>
                <a:lnTo>
                  <a:pt x="1272" y="80"/>
                </a:lnTo>
                <a:lnTo>
                  <a:pt x="1255" y="104"/>
                </a:lnTo>
                <a:lnTo>
                  <a:pt x="1263" y="69"/>
                </a:lnTo>
                <a:lnTo>
                  <a:pt x="1268" y="103"/>
                </a:lnTo>
                <a:lnTo>
                  <a:pt x="1260" y="84"/>
                </a:lnTo>
                <a:lnTo>
                  <a:pt x="1286" y="122"/>
                </a:lnTo>
                <a:lnTo>
                  <a:pt x="1301" y="148"/>
                </a:lnTo>
                <a:cubicBezTo>
                  <a:pt x="1303" y="151"/>
                  <a:pt x="1304" y="155"/>
                  <a:pt x="1305" y="158"/>
                </a:cubicBezTo>
                <a:lnTo>
                  <a:pt x="1320" y="205"/>
                </a:lnTo>
                <a:lnTo>
                  <a:pt x="1330" y="263"/>
                </a:lnTo>
                <a:lnTo>
                  <a:pt x="1338" y="335"/>
                </a:lnTo>
                <a:lnTo>
                  <a:pt x="1341" y="377"/>
                </a:lnTo>
                <a:lnTo>
                  <a:pt x="1344" y="429"/>
                </a:lnTo>
                <a:lnTo>
                  <a:pt x="1346" y="491"/>
                </a:lnTo>
                <a:lnTo>
                  <a:pt x="1348" y="563"/>
                </a:lnTo>
                <a:lnTo>
                  <a:pt x="1350" y="646"/>
                </a:lnTo>
                <a:lnTo>
                  <a:pt x="1351" y="739"/>
                </a:lnTo>
                <a:lnTo>
                  <a:pt x="1352" y="843"/>
                </a:lnTo>
                <a:lnTo>
                  <a:pt x="1352" y="957"/>
                </a:lnTo>
                <a:cubicBezTo>
                  <a:pt x="1352" y="975"/>
                  <a:pt x="1343" y="990"/>
                  <a:pt x="1329" y="999"/>
                </a:cubicBezTo>
                <a:lnTo>
                  <a:pt x="1254" y="1042"/>
                </a:lnTo>
                <a:lnTo>
                  <a:pt x="1189" y="1080"/>
                </a:lnTo>
                <a:lnTo>
                  <a:pt x="1128" y="1115"/>
                </a:lnTo>
                <a:lnTo>
                  <a:pt x="1075" y="1145"/>
                </a:lnTo>
                <a:cubicBezTo>
                  <a:pt x="1060" y="1154"/>
                  <a:pt x="1042" y="1154"/>
                  <a:pt x="1027" y="1145"/>
                </a:cubicBezTo>
                <a:cubicBezTo>
                  <a:pt x="1013" y="1136"/>
                  <a:pt x="1003" y="1121"/>
                  <a:pt x="1003" y="1103"/>
                </a:cubicBezTo>
                <a:lnTo>
                  <a:pt x="1004" y="1053"/>
                </a:lnTo>
                <a:lnTo>
                  <a:pt x="1008" y="980"/>
                </a:lnTo>
                <a:lnTo>
                  <a:pt x="1018" y="903"/>
                </a:lnTo>
                <a:lnTo>
                  <a:pt x="1020" y="863"/>
                </a:lnTo>
                <a:lnTo>
                  <a:pt x="1020" y="875"/>
                </a:lnTo>
                <a:lnTo>
                  <a:pt x="1013" y="839"/>
                </a:lnTo>
                <a:lnTo>
                  <a:pt x="1019" y="853"/>
                </a:lnTo>
                <a:lnTo>
                  <a:pt x="1001" y="821"/>
                </a:lnTo>
                <a:lnTo>
                  <a:pt x="1009" y="831"/>
                </a:lnTo>
                <a:lnTo>
                  <a:pt x="981" y="803"/>
                </a:lnTo>
                <a:lnTo>
                  <a:pt x="987" y="809"/>
                </a:lnTo>
                <a:lnTo>
                  <a:pt x="961" y="790"/>
                </a:lnTo>
                <a:lnTo>
                  <a:pt x="933" y="775"/>
                </a:lnTo>
                <a:lnTo>
                  <a:pt x="940" y="778"/>
                </a:lnTo>
                <a:lnTo>
                  <a:pt x="916" y="770"/>
                </a:lnTo>
                <a:lnTo>
                  <a:pt x="929" y="772"/>
                </a:lnTo>
                <a:lnTo>
                  <a:pt x="909" y="771"/>
                </a:lnTo>
                <a:lnTo>
                  <a:pt x="928" y="769"/>
                </a:lnTo>
                <a:lnTo>
                  <a:pt x="900" y="779"/>
                </a:lnTo>
                <a:lnTo>
                  <a:pt x="927" y="753"/>
                </a:lnTo>
                <a:lnTo>
                  <a:pt x="917" y="775"/>
                </a:lnTo>
                <a:lnTo>
                  <a:pt x="920" y="744"/>
                </a:lnTo>
                <a:lnTo>
                  <a:pt x="927" y="773"/>
                </a:lnTo>
                <a:lnTo>
                  <a:pt x="919" y="756"/>
                </a:lnTo>
                <a:lnTo>
                  <a:pt x="941" y="785"/>
                </a:lnTo>
                <a:lnTo>
                  <a:pt x="948" y="795"/>
                </a:lnTo>
                <a:cubicBezTo>
                  <a:pt x="950" y="799"/>
                  <a:pt x="952" y="802"/>
                  <a:pt x="954" y="806"/>
                </a:cubicBezTo>
                <a:lnTo>
                  <a:pt x="961" y="827"/>
                </a:lnTo>
                <a:lnTo>
                  <a:pt x="968" y="855"/>
                </a:lnTo>
                <a:lnTo>
                  <a:pt x="973" y="887"/>
                </a:lnTo>
                <a:lnTo>
                  <a:pt x="977" y="925"/>
                </a:lnTo>
                <a:lnTo>
                  <a:pt x="981" y="970"/>
                </a:lnTo>
                <a:lnTo>
                  <a:pt x="984" y="1020"/>
                </a:lnTo>
                <a:lnTo>
                  <a:pt x="987" y="1078"/>
                </a:lnTo>
                <a:lnTo>
                  <a:pt x="990" y="1163"/>
                </a:lnTo>
                <a:cubicBezTo>
                  <a:pt x="991" y="1181"/>
                  <a:pt x="981" y="1198"/>
                  <a:pt x="965" y="1207"/>
                </a:cubicBezTo>
                <a:lnTo>
                  <a:pt x="910" y="1236"/>
                </a:lnTo>
                <a:lnTo>
                  <a:pt x="858" y="1259"/>
                </a:lnTo>
                <a:lnTo>
                  <a:pt x="778" y="1285"/>
                </a:lnTo>
                <a:lnTo>
                  <a:pt x="748" y="1293"/>
                </a:lnTo>
                <a:lnTo>
                  <a:pt x="755" y="1290"/>
                </a:lnTo>
                <a:lnTo>
                  <a:pt x="733" y="1300"/>
                </a:lnTo>
                <a:lnTo>
                  <a:pt x="743" y="1294"/>
                </a:lnTo>
                <a:lnTo>
                  <a:pt x="729" y="1305"/>
                </a:lnTo>
                <a:lnTo>
                  <a:pt x="745" y="1282"/>
                </a:lnTo>
                <a:lnTo>
                  <a:pt x="741" y="1295"/>
                </a:lnTo>
                <a:lnTo>
                  <a:pt x="740" y="1263"/>
                </a:lnTo>
                <a:lnTo>
                  <a:pt x="750" y="1289"/>
                </a:lnTo>
                <a:lnTo>
                  <a:pt x="734" y="1268"/>
                </a:lnTo>
                <a:lnTo>
                  <a:pt x="762" y="1289"/>
                </a:lnTo>
                <a:lnTo>
                  <a:pt x="751" y="1283"/>
                </a:lnTo>
                <a:lnTo>
                  <a:pt x="786" y="1297"/>
                </a:lnTo>
                <a:lnTo>
                  <a:pt x="776" y="1294"/>
                </a:lnTo>
                <a:lnTo>
                  <a:pt x="806" y="1299"/>
                </a:lnTo>
                <a:lnTo>
                  <a:pt x="792" y="1299"/>
                </a:lnTo>
                <a:lnTo>
                  <a:pt x="823" y="1295"/>
                </a:lnTo>
                <a:lnTo>
                  <a:pt x="816" y="1296"/>
                </a:lnTo>
                <a:lnTo>
                  <a:pt x="851" y="1286"/>
                </a:lnTo>
                <a:lnTo>
                  <a:pt x="845" y="1289"/>
                </a:lnTo>
                <a:lnTo>
                  <a:pt x="853" y="1285"/>
                </a:lnTo>
                <a:lnTo>
                  <a:pt x="868" y="1277"/>
                </a:lnTo>
                <a:lnTo>
                  <a:pt x="893" y="1263"/>
                </a:lnTo>
                <a:lnTo>
                  <a:pt x="923" y="1246"/>
                </a:lnTo>
                <a:cubicBezTo>
                  <a:pt x="938" y="1237"/>
                  <a:pt x="956" y="1237"/>
                  <a:pt x="970" y="1246"/>
                </a:cubicBezTo>
                <a:cubicBezTo>
                  <a:pt x="985" y="1254"/>
                  <a:pt x="994" y="1270"/>
                  <a:pt x="994" y="1287"/>
                </a:cubicBezTo>
                <a:lnTo>
                  <a:pt x="995" y="1392"/>
                </a:lnTo>
                <a:lnTo>
                  <a:pt x="996" y="1486"/>
                </a:lnTo>
                <a:lnTo>
                  <a:pt x="999" y="1561"/>
                </a:lnTo>
                <a:lnTo>
                  <a:pt x="1008" y="1629"/>
                </a:lnTo>
                <a:lnTo>
                  <a:pt x="1022" y="1688"/>
                </a:lnTo>
                <a:lnTo>
                  <a:pt x="1042" y="1740"/>
                </a:lnTo>
                <a:lnTo>
                  <a:pt x="1070" y="1790"/>
                </a:lnTo>
                <a:lnTo>
                  <a:pt x="1067" y="1784"/>
                </a:lnTo>
                <a:lnTo>
                  <a:pt x="1100" y="1827"/>
                </a:lnTo>
                <a:lnTo>
                  <a:pt x="1094" y="1822"/>
                </a:lnTo>
                <a:lnTo>
                  <a:pt x="1131" y="1857"/>
                </a:lnTo>
                <a:lnTo>
                  <a:pt x="1124" y="1851"/>
                </a:lnTo>
                <a:lnTo>
                  <a:pt x="1166" y="1878"/>
                </a:lnTo>
                <a:lnTo>
                  <a:pt x="1159" y="1874"/>
                </a:lnTo>
                <a:lnTo>
                  <a:pt x="1203" y="1893"/>
                </a:lnTo>
                <a:lnTo>
                  <a:pt x="1257" y="1909"/>
                </a:lnTo>
                <a:lnTo>
                  <a:pt x="1320" y="1923"/>
                </a:lnTo>
                <a:lnTo>
                  <a:pt x="1392" y="1932"/>
                </a:lnTo>
                <a:lnTo>
                  <a:pt x="1541" y="1940"/>
                </a:lnTo>
                <a:lnTo>
                  <a:pt x="1677" y="1941"/>
                </a:lnTo>
                <a:lnTo>
                  <a:pt x="1807" y="1931"/>
                </a:lnTo>
                <a:lnTo>
                  <a:pt x="1944" y="1909"/>
                </a:lnTo>
                <a:lnTo>
                  <a:pt x="2081" y="1872"/>
                </a:lnTo>
                <a:lnTo>
                  <a:pt x="2073" y="1875"/>
                </a:lnTo>
                <a:lnTo>
                  <a:pt x="2194" y="1819"/>
                </a:lnTo>
                <a:lnTo>
                  <a:pt x="2186" y="1823"/>
                </a:lnTo>
                <a:lnTo>
                  <a:pt x="2232" y="1790"/>
                </a:lnTo>
                <a:lnTo>
                  <a:pt x="2223" y="1800"/>
                </a:lnTo>
                <a:lnTo>
                  <a:pt x="2250" y="1766"/>
                </a:lnTo>
                <a:lnTo>
                  <a:pt x="2240" y="1787"/>
                </a:lnTo>
                <a:lnTo>
                  <a:pt x="2246" y="1753"/>
                </a:lnTo>
                <a:lnTo>
                  <a:pt x="2248" y="1778"/>
                </a:lnTo>
                <a:lnTo>
                  <a:pt x="2235" y="1743"/>
                </a:lnTo>
                <a:lnTo>
                  <a:pt x="2238" y="1750"/>
                </a:lnTo>
                <a:lnTo>
                  <a:pt x="2215" y="1708"/>
                </a:lnTo>
                <a:cubicBezTo>
                  <a:pt x="2214" y="1705"/>
                  <a:pt x="2213" y="1703"/>
                  <a:pt x="2212" y="1700"/>
                </a:cubicBezTo>
                <a:lnTo>
                  <a:pt x="2191" y="1639"/>
                </a:lnTo>
                <a:lnTo>
                  <a:pt x="2173" y="1566"/>
                </a:lnTo>
                <a:lnTo>
                  <a:pt x="2158" y="1482"/>
                </a:lnTo>
                <a:lnTo>
                  <a:pt x="2145" y="1404"/>
                </a:lnTo>
                <a:lnTo>
                  <a:pt x="2133" y="1353"/>
                </a:lnTo>
                <a:lnTo>
                  <a:pt x="2120" y="1318"/>
                </a:lnTo>
                <a:lnTo>
                  <a:pt x="2133" y="1337"/>
                </a:lnTo>
                <a:lnTo>
                  <a:pt x="2121" y="1326"/>
                </a:lnTo>
                <a:lnTo>
                  <a:pt x="2175" y="1333"/>
                </a:lnTo>
                <a:lnTo>
                  <a:pt x="2169" y="1336"/>
                </a:lnTo>
                <a:lnTo>
                  <a:pt x="2189" y="1318"/>
                </a:lnTo>
                <a:lnTo>
                  <a:pt x="2183" y="1328"/>
                </a:lnTo>
                <a:lnTo>
                  <a:pt x="2187" y="1319"/>
                </a:lnTo>
                <a:lnTo>
                  <a:pt x="2183" y="1329"/>
                </a:lnTo>
                <a:lnTo>
                  <a:pt x="2178" y="1350"/>
                </a:lnTo>
                <a:lnTo>
                  <a:pt x="2173" y="1376"/>
                </a:lnTo>
                <a:lnTo>
                  <a:pt x="2168" y="1408"/>
                </a:lnTo>
                <a:lnTo>
                  <a:pt x="2164" y="1450"/>
                </a:lnTo>
                <a:lnTo>
                  <a:pt x="2159" y="1497"/>
                </a:lnTo>
                <a:lnTo>
                  <a:pt x="2147" y="1592"/>
                </a:lnTo>
                <a:lnTo>
                  <a:pt x="2131" y="1669"/>
                </a:lnTo>
                <a:lnTo>
                  <a:pt x="2113" y="1720"/>
                </a:lnTo>
                <a:cubicBezTo>
                  <a:pt x="2111" y="1725"/>
                  <a:pt x="2109" y="1729"/>
                  <a:pt x="2107" y="1732"/>
                </a:cubicBezTo>
                <a:lnTo>
                  <a:pt x="2085" y="1763"/>
                </a:lnTo>
                <a:cubicBezTo>
                  <a:pt x="2081" y="1768"/>
                  <a:pt x="2077" y="1772"/>
                  <a:pt x="2073" y="1775"/>
                </a:cubicBezTo>
                <a:lnTo>
                  <a:pt x="2038" y="1798"/>
                </a:lnTo>
                <a:lnTo>
                  <a:pt x="1992" y="1821"/>
                </a:lnTo>
                <a:lnTo>
                  <a:pt x="1938" y="1840"/>
                </a:lnTo>
                <a:lnTo>
                  <a:pt x="1872" y="1858"/>
                </a:lnTo>
                <a:lnTo>
                  <a:pt x="1796" y="1872"/>
                </a:lnTo>
                <a:lnTo>
                  <a:pt x="1707" y="1883"/>
                </a:lnTo>
                <a:lnTo>
                  <a:pt x="1609" y="1889"/>
                </a:lnTo>
                <a:lnTo>
                  <a:pt x="1500" y="1891"/>
                </a:lnTo>
                <a:lnTo>
                  <a:pt x="1392" y="1888"/>
                </a:lnTo>
                <a:lnTo>
                  <a:pt x="1300" y="1877"/>
                </a:lnTo>
                <a:lnTo>
                  <a:pt x="1230" y="1861"/>
                </a:lnTo>
                <a:cubicBezTo>
                  <a:pt x="1227" y="1861"/>
                  <a:pt x="1224" y="1860"/>
                  <a:pt x="1221" y="1859"/>
                </a:cubicBezTo>
                <a:lnTo>
                  <a:pt x="1168" y="1836"/>
                </a:lnTo>
                <a:cubicBezTo>
                  <a:pt x="1166" y="1834"/>
                  <a:pt x="1164" y="1833"/>
                  <a:pt x="1161" y="1832"/>
                </a:cubicBezTo>
                <a:lnTo>
                  <a:pt x="1121" y="1806"/>
                </a:lnTo>
                <a:cubicBezTo>
                  <a:pt x="1119" y="1804"/>
                  <a:pt x="1117" y="1803"/>
                  <a:pt x="1115" y="1801"/>
                </a:cubicBezTo>
                <a:lnTo>
                  <a:pt x="1084" y="1773"/>
                </a:lnTo>
                <a:cubicBezTo>
                  <a:pt x="1083" y="1771"/>
                  <a:pt x="1081" y="1770"/>
                  <a:pt x="1079" y="1768"/>
                </a:cubicBezTo>
                <a:lnTo>
                  <a:pt x="1056" y="1740"/>
                </a:lnTo>
                <a:cubicBezTo>
                  <a:pt x="1054" y="1736"/>
                  <a:pt x="1051" y="1733"/>
                  <a:pt x="1049" y="1729"/>
                </a:cubicBezTo>
                <a:lnTo>
                  <a:pt x="1036" y="1699"/>
                </a:lnTo>
                <a:cubicBezTo>
                  <a:pt x="1035" y="1696"/>
                  <a:pt x="1035" y="1694"/>
                  <a:pt x="1034" y="1692"/>
                </a:cubicBezTo>
                <a:lnTo>
                  <a:pt x="1024" y="1655"/>
                </a:lnTo>
                <a:lnTo>
                  <a:pt x="1016" y="1612"/>
                </a:lnTo>
                <a:lnTo>
                  <a:pt x="1010" y="1564"/>
                </a:lnTo>
                <a:lnTo>
                  <a:pt x="1004" y="1508"/>
                </a:lnTo>
                <a:lnTo>
                  <a:pt x="998" y="1387"/>
                </a:lnTo>
                <a:lnTo>
                  <a:pt x="999" y="1256"/>
                </a:lnTo>
                <a:lnTo>
                  <a:pt x="1000" y="1225"/>
                </a:lnTo>
                <a:cubicBezTo>
                  <a:pt x="1001" y="1209"/>
                  <a:pt x="1010" y="1194"/>
                  <a:pt x="1023" y="1186"/>
                </a:cubicBezTo>
                <a:lnTo>
                  <a:pt x="1073" y="1155"/>
                </a:lnTo>
                <a:lnTo>
                  <a:pt x="1130" y="1120"/>
                </a:lnTo>
                <a:lnTo>
                  <a:pt x="1193" y="1080"/>
                </a:lnTo>
                <a:lnTo>
                  <a:pt x="1261" y="1039"/>
                </a:lnTo>
                <a:lnTo>
                  <a:pt x="1280" y="1027"/>
                </a:lnTo>
                <a:cubicBezTo>
                  <a:pt x="1295" y="1018"/>
                  <a:pt x="1313" y="1017"/>
                  <a:pt x="1328" y="1025"/>
                </a:cubicBezTo>
                <a:cubicBezTo>
                  <a:pt x="1344" y="1034"/>
                  <a:pt x="1353" y="1050"/>
                  <a:pt x="1353" y="1067"/>
                </a:cubicBezTo>
                <a:lnTo>
                  <a:pt x="1354" y="1190"/>
                </a:lnTo>
                <a:lnTo>
                  <a:pt x="1356" y="1295"/>
                </a:lnTo>
                <a:lnTo>
                  <a:pt x="1359" y="1383"/>
                </a:lnTo>
                <a:lnTo>
                  <a:pt x="1364" y="1456"/>
                </a:lnTo>
                <a:lnTo>
                  <a:pt x="1369" y="1509"/>
                </a:lnTo>
                <a:lnTo>
                  <a:pt x="1375" y="1545"/>
                </a:lnTo>
                <a:lnTo>
                  <a:pt x="1383" y="1571"/>
                </a:lnTo>
                <a:lnTo>
                  <a:pt x="1370" y="1550"/>
                </a:lnTo>
                <a:lnTo>
                  <a:pt x="1380" y="1559"/>
                </a:lnTo>
                <a:lnTo>
                  <a:pt x="1338" y="1547"/>
                </a:lnTo>
                <a:lnTo>
                  <a:pt x="1348" y="1545"/>
                </a:lnTo>
                <a:lnTo>
                  <a:pt x="1326" y="1557"/>
                </a:lnTo>
                <a:lnTo>
                  <a:pt x="1335" y="1549"/>
                </a:lnTo>
                <a:lnTo>
                  <a:pt x="1326" y="1559"/>
                </a:lnTo>
                <a:lnTo>
                  <a:pt x="1335" y="1545"/>
                </a:lnTo>
                <a:lnTo>
                  <a:pt x="1330" y="1555"/>
                </a:lnTo>
                <a:lnTo>
                  <a:pt x="1336" y="1538"/>
                </a:lnTo>
                <a:lnTo>
                  <a:pt x="1342" y="1516"/>
                </a:lnTo>
                <a:lnTo>
                  <a:pt x="1347" y="1485"/>
                </a:lnTo>
                <a:lnTo>
                  <a:pt x="1352" y="1448"/>
                </a:lnTo>
                <a:lnTo>
                  <a:pt x="1356" y="1404"/>
                </a:lnTo>
                <a:lnTo>
                  <a:pt x="1360" y="1326"/>
                </a:lnTo>
                <a:lnTo>
                  <a:pt x="1363" y="1232"/>
                </a:lnTo>
                <a:lnTo>
                  <a:pt x="1366" y="1123"/>
                </a:lnTo>
                <a:lnTo>
                  <a:pt x="1368" y="998"/>
                </a:lnTo>
                <a:cubicBezTo>
                  <a:pt x="1369" y="981"/>
                  <a:pt x="1378" y="966"/>
                  <a:pt x="1392" y="957"/>
                </a:cubicBezTo>
                <a:lnTo>
                  <a:pt x="1452" y="921"/>
                </a:lnTo>
                <a:lnTo>
                  <a:pt x="1505" y="889"/>
                </a:lnTo>
                <a:lnTo>
                  <a:pt x="1551" y="862"/>
                </a:lnTo>
                <a:lnTo>
                  <a:pt x="1589" y="841"/>
                </a:lnTo>
                <a:lnTo>
                  <a:pt x="1620" y="825"/>
                </a:lnTo>
                <a:lnTo>
                  <a:pt x="1645" y="812"/>
                </a:lnTo>
                <a:lnTo>
                  <a:pt x="1659" y="806"/>
                </a:lnTo>
                <a:cubicBezTo>
                  <a:pt x="1662" y="805"/>
                  <a:pt x="1667" y="804"/>
                  <a:pt x="1671" y="803"/>
                </a:cubicBezTo>
                <a:lnTo>
                  <a:pt x="1678" y="802"/>
                </a:lnTo>
                <a:cubicBezTo>
                  <a:pt x="1695" y="799"/>
                  <a:pt x="1712" y="807"/>
                  <a:pt x="1723" y="821"/>
                </a:cubicBezTo>
                <a:lnTo>
                  <a:pt x="1729" y="829"/>
                </a:lnTo>
                <a:cubicBezTo>
                  <a:pt x="1732" y="833"/>
                  <a:pt x="1735" y="838"/>
                  <a:pt x="1737" y="844"/>
                </a:cubicBezTo>
                <a:lnTo>
                  <a:pt x="1742" y="861"/>
                </a:lnTo>
                <a:cubicBezTo>
                  <a:pt x="1742" y="864"/>
                  <a:pt x="1743" y="867"/>
                  <a:pt x="1743" y="870"/>
                </a:cubicBezTo>
                <a:lnTo>
                  <a:pt x="1745" y="897"/>
                </a:lnTo>
                <a:lnTo>
                  <a:pt x="1746" y="932"/>
                </a:lnTo>
                <a:lnTo>
                  <a:pt x="1742" y="1014"/>
                </a:lnTo>
                <a:lnTo>
                  <a:pt x="1727" y="1112"/>
                </a:lnTo>
                <a:lnTo>
                  <a:pt x="1708" y="1207"/>
                </a:lnTo>
                <a:lnTo>
                  <a:pt x="1687" y="1281"/>
                </a:lnTo>
                <a:lnTo>
                  <a:pt x="1674" y="1310"/>
                </a:lnTo>
                <a:lnTo>
                  <a:pt x="1664" y="1328"/>
                </a:lnTo>
                <a:cubicBezTo>
                  <a:pt x="1662" y="1332"/>
                  <a:pt x="1659" y="1336"/>
                  <a:pt x="1655" y="1340"/>
                </a:cubicBezTo>
                <a:lnTo>
                  <a:pt x="1644" y="1350"/>
                </a:lnTo>
                <a:cubicBezTo>
                  <a:pt x="1639" y="1354"/>
                  <a:pt x="1634" y="1357"/>
                  <a:pt x="1628" y="1360"/>
                </a:cubicBezTo>
                <a:lnTo>
                  <a:pt x="1617" y="1364"/>
                </a:lnTo>
                <a:cubicBezTo>
                  <a:pt x="1609" y="1366"/>
                  <a:pt x="1601" y="1367"/>
                  <a:pt x="1593" y="1366"/>
                </a:cubicBezTo>
                <a:lnTo>
                  <a:pt x="1555" y="1360"/>
                </a:lnTo>
                <a:lnTo>
                  <a:pt x="1503" y="1346"/>
                </a:lnTo>
                <a:lnTo>
                  <a:pt x="1477" y="1339"/>
                </a:lnTo>
                <a:lnTo>
                  <a:pt x="1487" y="1340"/>
                </a:lnTo>
                <a:lnTo>
                  <a:pt x="1468" y="1339"/>
                </a:lnTo>
                <a:lnTo>
                  <a:pt x="1487" y="1337"/>
                </a:lnTo>
                <a:lnTo>
                  <a:pt x="1476" y="1341"/>
                </a:lnTo>
                <a:lnTo>
                  <a:pt x="1503" y="1315"/>
                </a:lnTo>
                <a:lnTo>
                  <a:pt x="1499" y="1324"/>
                </a:lnTo>
                <a:lnTo>
                  <a:pt x="1502" y="1294"/>
                </a:lnTo>
                <a:lnTo>
                  <a:pt x="1505" y="1307"/>
                </a:lnTo>
                <a:lnTo>
                  <a:pt x="1499" y="1292"/>
                </a:lnTo>
                <a:lnTo>
                  <a:pt x="1505" y="1303"/>
                </a:lnTo>
                <a:lnTo>
                  <a:pt x="1518" y="1319"/>
                </a:lnTo>
                <a:lnTo>
                  <a:pt x="1542" y="1342"/>
                </a:lnTo>
                <a:lnTo>
                  <a:pt x="1585" y="1390"/>
                </a:lnTo>
                <a:cubicBezTo>
                  <a:pt x="1588" y="1393"/>
                  <a:pt x="1590" y="1397"/>
                  <a:pt x="1592" y="1400"/>
                </a:cubicBezTo>
                <a:lnTo>
                  <a:pt x="1619" y="1450"/>
                </a:lnTo>
                <a:lnTo>
                  <a:pt x="1641" y="1490"/>
                </a:lnTo>
                <a:lnTo>
                  <a:pt x="1624" y="1473"/>
                </a:lnTo>
                <a:lnTo>
                  <a:pt x="1649" y="1489"/>
                </a:lnTo>
                <a:lnTo>
                  <a:pt x="1612" y="1483"/>
                </a:lnTo>
                <a:lnTo>
                  <a:pt x="1628" y="1479"/>
                </a:lnTo>
                <a:lnTo>
                  <a:pt x="1610" y="1488"/>
                </a:lnTo>
                <a:lnTo>
                  <a:pt x="1629" y="1473"/>
                </a:lnTo>
                <a:lnTo>
                  <a:pt x="1622" y="1479"/>
                </a:lnTo>
                <a:lnTo>
                  <a:pt x="1642" y="1456"/>
                </a:lnTo>
                <a:lnTo>
                  <a:pt x="1669" y="1417"/>
                </a:lnTo>
                <a:lnTo>
                  <a:pt x="1666" y="1423"/>
                </a:lnTo>
                <a:lnTo>
                  <a:pt x="1716" y="1323"/>
                </a:lnTo>
                <a:lnTo>
                  <a:pt x="1713" y="1330"/>
                </a:lnTo>
                <a:lnTo>
                  <a:pt x="1751" y="1209"/>
                </a:lnTo>
                <a:lnTo>
                  <a:pt x="1778" y="1085"/>
                </a:lnTo>
                <a:lnTo>
                  <a:pt x="1797" y="977"/>
                </a:lnTo>
                <a:lnTo>
                  <a:pt x="1806" y="929"/>
                </a:lnTo>
                <a:lnTo>
                  <a:pt x="1815" y="893"/>
                </a:lnTo>
                <a:cubicBezTo>
                  <a:pt x="1816" y="890"/>
                  <a:pt x="1816" y="888"/>
                  <a:pt x="1818" y="885"/>
                </a:cubicBezTo>
                <a:lnTo>
                  <a:pt x="1830" y="858"/>
                </a:lnTo>
                <a:cubicBezTo>
                  <a:pt x="1831" y="855"/>
                  <a:pt x="1832" y="853"/>
                  <a:pt x="1834" y="850"/>
                </a:cubicBezTo>
                <a:lnTo>
                  <a:pt x="1848" y="830"/>
                </a:lnTo>
                <a:lnTo>
                  <a:pt x="1869" y="802"/>
                </a:lnTo>
                <a:lnTo>
                  <a:pt x="1861" y="819"/>
                </a:lnTo>
                <a:lnTo>
                  <a:pt x="1868" y="791"/>
                </a:lnTo>
                <a:lnTo>
                  <a:pt x="1869" y="817"/>
                </a:lnTo>
                <a:lnTo>
                  <a:pt x="1864" y="801"/>
                </a:lnTo>
                <a:lnTo>
                  <a:pt x="1873" y="817"/>
                </a:lnTo>
                <a:lnTo>
                  <a:pt x="1858" y="799"/>
                </a:lnTo>
                <a:lnTo>
                  <a:pt x="1864" y="805"/>
                </a:lnTo>
                <a:lnTo>
                  <a:pt x="1842" y="787"/>
                </a:lnTo>
                <a:lnTo>
                  <a:pt x="1809" y="764"/>
                </a:lnTo>
                <a:lnTo>
                  <a:pt x="1775" y="742"/>
                </a:lnTo>
                <a:lnTo>
                  <a:pt x="1750" y="728"/>
                </a:lnTo>
                <a:lnTo>
                  <a:pt x="1729" y="718"/>
                </a:lnTo>
                <a:lnTo>
                  <a:pt x="1739" y="721"/>
                </a:lnTo>
                <a:lnTo>
                  <a:pt x="1726" y="718"/>
                </a:lnTo>
                <a:lnTo>
                  <a:pt x="1757" y="715"/>
                </a:lnTo>
                <a:lnTo>
                  <a:pt x="1734" y="726"/>
                </a:lnTo>
                <a:lnTo>
                  <a:pt x="1749" y="715"/>
                </a:lnTo>
                <a:lnTo>
                  <a:pt x="1720" y="746"/>
                </a:lnTo>
                <a:lnTo>
                  <a:pt x="1710" y="757"/>
                </a:lnTo>
                <a:cubicBezTo>
                  <a:pt x="1708" y="759"/>
                  <a:pt x="1706" y="761"/>
                  <a:pt x="1704" y="762"/>
                </a:cubicBezTo>
                <a:lnTo>
                  <a:pt x="1686" y="776"/>
                </a:lnTo>
                <a:lnTo>
                  <a:pt x="1661" y="796"/>
                </a:lnTo>
                <a:lnTo>
                  <a:pt x="1629" y="818"/>
                </a:lnTo>
                <a:lnTo>
                  <a:pt x="1592" y="841"/>
                </a:lnTo>
                <a:lnTo>
                  <a:pt x="1549" y="868"/>
                </a:lnTo>
                <a:lnTo>
                  <a:pt x="1498" y="900"/>
                </a:lnTo>
                <a:lnTo>
                  <a:pt x="1442" y="933"/>
                </a:lnTo>
                <a:cubicBezTo>
                  <a:pt x="1427" y="942"/>
                  <a:pt x="1409" y="942"/>
                  <a:pt x="1394" y="933"/>
                </a:cubicBezTo>
                <a:cubicBezTo>
                  <a:pt x="1379" y="925"/>
                  <a:pt x="1369" y="909"/>
                  <a:pt x="1369" y="891"/>
                </a:cubicBezTo>
                <a:lnTo>
                  <a:pt x="1369" y="812"/>
                </a:lnTo>
                <a:lnTo>
                  <a:pt x="1369" y="716"/>
                </a:lnTo>
                <a:lnTo>
                  <a:pt x="1370" y="628"/>
                </a:lnTo>
                <a:lnTo>
                  <a:pt x="1371" y="548"/>
                </a:lnTo>
                <a:lnTo>
                  <a:pt x="1373" y="478"/>
                </a:lnTo>
                <a:lnTo>
                  <a:pt x="1376" y="417"/>
                </a:lnTo>
                <a:lnTo>
                  <a:pt x="1378" y="362"/>
                </a:lnTo>
                <a:lnTo>
                  <a:pt x="1381" y="318"/>
                </a:lnTo>
                <a:lnTo>
                  <a:pt x="1384" y="282"/>
                </a:lnTo>
                <a:lnTo>
                  <a:pt x="1390" y="229"/>
                </a:lnTo>
                <a:lnTo>
                  <a:pt x="1393" y="186"/>
                </a:lnTo>
                <a:lnTo>
                  <a:pt x="1395" y="156"/>
                </a:lnTo>
                <a:lnTo>
                  <a:pt x="1395" y="165"/>
                </a:lnTo>
                <a:lnTo>
                  <a:pt x="1393" y="147"/>
                </a:lnTo>
                <a:lnTo>
                  <a:pt x="1396" y="160"/>
                </a:lnTo>
                <a:lnTo>
                  <a:pt x="1391" y="148"/>
                </a:lnTo>
                <a:lnTo>
                  <a:pt x="1400" y="162"/>
                </a:lnTo>
                <a:lnTo>
                  <a:pt x="1393" y="153"/>
                </a:lnTo>
                <a:lnTo>
                  <a:pt x="1380" y="142"/>
                </a:lnTo>
                <a:lnTo>
                  <a:pt x="1360" y="129"/>
                </a:lnTo>
                <a:lnTo>
                  <a:pt x="1305" y="103"/>
                </a:lnTo>
                <a:lnTo>
                  <a:pt x="1316" y="106"/>
                </a:lnTo>
                <a:lnTo>
                  <a:pt x="1263" y="95"/>
                </a:lnTo>
                <a:lnTo>
                  <a:pt x="1272" y="96"/>
                </a:lnTo>
                <a:lnTo>
                  <a:pt x="1249" y="96"/>
                </a:lnTo>
                <a:close/>
              </a:path>
            </a:pathLst>
          </a:custGeom>
          <a:solidFill>
            <a:srgbClr val="7030A0"/>
          </a:solidFill>
          <a:ln w="1" cap="flat">
            <a:solidFill>
              <a:srgbClr val="7030A0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0" name="Freeform 36"/>
          <p:cNvSpPr>
            <a:spLocks noEditPoints="1"/>
          </p:cNvSpPr>
          <p:nvPr/>
        </p:nvSpPr>
        <p:spPr bwMode="auto">
          <a:xfrm>
            <a:off x="1831976" y="3235325"/>
            <a:ext cx="688975" cy="234950"/>
          </a:xfrm>
          <a:custGeom>
            <a:avLst/>
            <a:gdLst>
              <a:gd name="T0" fmla="*/ 5821 w 7036"/>
              <a:gd name="T1" fmla="*/ 1783 h 2168"/>
              <a:gd name="T2" fmla="*/ 5408 w 7036"/>
              <a:gd name="T3" fmla="*/ 1507 h 2168"/>
              <a:gd name="T4" fmla="*/ 5206 w 7036"/>
              <a:gd name="T5" fmla="*/ 1577 h 2168"/>
              <a:gd name="T6" fmla="*/ 5469 w 7036"/>
              <a:gd name="T7" fmla="*/ 569 h 2168"/>
              <a:gd name="T8" fmla="*/ 5624 w 7036"/>
              <a:gd name="T9" fmla="*/ 729 h 2168"/>
              <a:gd name="T10" fmla="*/ 5408 w 7036"/>
              <a:gd name="T11" fmla="*/ 994 h 2168"/>
              <a:gd name="T12" fmla="*/ 5408 w 7036"/>
              <a:gd name="T13" fmla="*/ 1066 h 2168"/>
              <a:gd name="T14" fmla="*/ 819 w 7036"/>
              <a:gd name="T15" fmla="*/ 157 h 2168"/>
              <a:gd name="T16" fmla="*/ 660 w 7036"/>
              <a:gd name="T17" fmla="*/ 1244 h 2168"/>
              <a:gd name="T18" fmla="*/ 486 w 7036"/>
              <a:gd name="T19" fmla="*/ 1877 h 2168"/>
              <a:gd name="T20" fmla="*/ 458 w 7036"/>
              <a:gd name="T21" fmla="*/ 883 h 2168"/>
              <a:gd name="T22" fmla="*/ 702 w 7036"/>
              <a:gd name="T23" fmla="*/ 152 h 2168"/>
              <a:gd name="T24" fmla="*/ 6627 w 7036"/>
              <a:gd name="T25" fmla="*/ 335 h 2168"/>
              <a:gd name="T26" fmla="*/ 6861 w 7036"/>
              <a:gd name="T27" fmla="*/ 701 h 2168"/>
              <a:gd name="T28" fmla="*/ 6564 w 7036"/>
              <a:gd name="T29" fmla="*/ 862 h 2168"/>
              <a:gd name="T30" fmla="*/ 6608 w 7036"/>
              <a:gd name="T31" fmla="*/ 2168 h 2168"/>
              <a:gd name="T32" fmla="*/ 6275 w 7036"/>
              <a:gd name="T33" fmla="*/ 1118 h 2168"/>
              <a:gd name="T34" fmla="*/ 6130 w 7036"/>
              <a:gd name="T35" fmla="*/ 1277 h 2168"/>
              <a:gd name="T36" fmla="*/ 6257 w 7036"/>
              <a:gd name="T37" fmla="*/ 441 h 2168"/>
              <a:gd name="T38" fmla="*/ 6597 w 7036"/>
              <a:gd name="T39" fmla="*/ 95 h 2168"/>
              <a:gd name="T40" fmla="*/ 5816 w 7036"/>
              <a:gd name="T41" fmla="*/ 251 h 2168"/>
              <a:gd name="T42" fmla="*/ 5810 w 7036"/>
              <a:gd name="T43" fmla="*/ 509 h 2168"/>
              <a:gd name="T44" fmla="*/ 5933 w 7036"/>
              <a:gd name="T45" fmla="*/ 1268 h 2168"/>
              <a:gd name="T46" fmla="*/ 4860 w 7036"/>
              <a:gd name="T47" fmla="*/ 1432 h 2168"/>
              <a:gd name="T48" fmla="*/ 5308 w 7036"/>
              <a:gd name="T49" fmla="*/ 601 h 2168"/>
              <a:gd name="T50" fmla="*/ 5298 w 7036"/>
              <a:gd name="T51" fmla="*/ 515 h 2168"/>
              <a:gd name="T52" fmla="*/ 5380 w 7036"/>
              <a:gd name="T53" fmla="*/ 283 h 2168"/>
              <a:gd name="T54" fmla="*/ 5633 w 7036"/>
              <a:gd name="T55" fmla="*/ 49 h 2168"/>
              <a:gd name="T56" fmla="*/ 1541 w 7036"/>
              <a:gd name="T57" fmla="*/ 148 h 2168"/>
              <a:gd name="T58" fmla="*/ 1827 w 7036"/>
              <a:gd name="T59" fmla="*/ 490 h 2168"/>
              <a:gd name="T60" fmla="*/ 1888 w 7036"/>
              <a:gd name="T61" fmla="*/ 846 h 2168"/>
              <a:gd name="T62" fmla="*/ 1499 w 7036"/>
              <a:gd name="T63" fmla="*/ 1010 h 2168"/>
              <a:gd name="T64" fmla="*/ 1501 w 7036"/>
              <a:gd name="T65" fmla="*/ 1335 h 2168"/>
              <a:gd name="T66" fmla="*/ 1482 w 7036"/>
              <a:gd name="T67" fmla="*/ 1763 h 2168"/>
              <a:gd name="T68" fmla="*/ 1953 w 7036"/>
              <a:gd name="T69" fmla="*/ 1840 h 2168"/>
              <a:gd name="T70" fmla="*/ 1316 w 7036"/>
              <a:gd name="T71" fmla="*/ 1788 h 2168"/>
              <a:gd name="T72" fmla="*/ 1081 w 7036"/>
              <a:gd name="T73" fmla="*/ 1469 h 2168"/>
              <a:gd name="T74" fmla="*/ 1339 w 7036"/>
              <a:gd name="T75" fmla="*/ 1104 h 2168"/>
              <a:gd name="T76" fmla="*/ 814 w 7036"/>
              <a:gd name="T77" fmla="*/ 1024 h 2168"/>
              <a:gd name="T78" fmla="*/ 1077 w 7036"/>
              <a:gd name="T79" fmla="*/ 668 h 2168"/>
              <a:gd name="T80" fmla="*/ 1344 w 7036"/>
              <a:gd name="T81" fmla="*/ 87 h 2168"/>
              <a:gd name="T82" fmla="*/ 3435 w 7036"/>
              <a:gd name="T83" fmla="*/ 40 h 2168"/>
              <a:gd name="T84" fmla="*/ 3514 w 7036"/>
              <a:gd name="T85" fmla="*/ 593 h 2168"/>
              <a:gd name="T86" fmla="*/ 3452 w 7036"/>
              <a:gd name="T87" fmla="*/ 739 h 2168"/>
              <a:gd name="T88" fmla="*/ 4564 w 7036"/>
              <a:gd name="T89" fmla="*/ 1694 h 2168"/>
              <a:gd name="T90" fmla="*/ 3452 w 7036"/>
              <a:gd name="T91" fmla="*/ 886 h 2168"/>
              <a:gd name="T92" fmla="*/ 3327 w 7036"/>
              <a:gd name="T93" fmla="*/ 1943 h 2168"/>
              <a:gd name="T94" fmla="*/ 2792 w 7036"/>
              <a:gd name="T95" fmla="*/ 1643 h 2168"/>
              <a:gd name="T96" fmla="*/ 3300 w 7036"/>
              <a:gd name="T97" fmla="*/ 766 h 2168"/>
              <a:gd name="T98" fmla="*/ 2797 w 7036"/>
              <a:gd name="T99" fmla="*/ 743 h 2168"/>
              <a:gd name="T100" fmla="*/ 3247 w 7036"/>
              <a:gd name="T101" fmla="*/ 21 h 2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036" h="2168">
                <a:moveTo>
                  <a:pt x="5628" y="1418"/>
                </a:moveTo>
                <a:cubicBezTo>
                  <a:pt x="5638" y="1418"/>
                  <a:pt x="5663" y="1426"/>
                  <a:pt x="5703" y="1441"/>
                </a:cubicBezTo>
                <a:cubicBezTo>
                  <a:pt x="5744" y="1457"/>
                  <a:pt x="5781" y="1487"/>
                  <a:pt x="5816" y="1530"/>
                </a:cubicBezTo>
                <a:cubicBezTo>
                  <a:pt x="5850" y="1574"/>
                  <a:pt x="5864" y="1626"/>
                  <a:pt x="5858" y="1685"/>
                </a:cubicBezTo>
                <a:cubicBezTo>
                  <a:pt x="5852" y="1744"/>
                  <a:pt x="5839" y="1777"/>
                  <a:pt x="5821" y="1783"/>
                </a:cubicBezTo>
                <a:cubicBezTo>
                  <a:pt x="5802" y="1790"/>
                  <a:pt x="5763" y="1730"/>
                  <a:pt x="5703" y="1605"/>
                </a:cubicBezTo>
                <a:cubicBezTo>
                  <a:pt x="5644" y="1480"/>
                  <a:pt x="5619" y="1418"/>
                  <a:pt x="5628" y="1418"/>
                </a:cubicBezTo>
                <a:close/>
                <a:moveTo>
                  <a:pt x="5274" y="1403"/>
                </a:moveTo>
                <a:cubicBezTo>
                  <a:pt x="5292" y="1401"/>
                  <a:pt x="5317" y="1411"/>
                  <a:pt x="5347" y="1432"/>
                </a:cubicBezTo>
                <a:cubicBezTo>
                  <a:pt x="5388" y="1460"/>
                  <a:pt x="5408" y="1485"/>
                  <a:pt x="5408" y="1507"/>
                </a:cubicBezTo>
                <a:cubicBezTo>
                  <a:pt x="5408" y="1529"/>
                  <a:pt x="5375" y="1577"/>
                  <a:pt x="5310" y="1652"/>
                </a:cubicBezTo>
                <a:cubicBezTo>
                  <a:pt x="5244" y="1727"/>
                  <a:pt x="5169" y="1793"/>
                  <a:pt x="5085" y="1849"/>
                </a:cubicBezTo>
                <a:cubicBezTo>
                  <a:pt x="5000" y="1905"/>
                  <a:pt x="4955" y="1927"/>
                  <a:pt x="4949" y="1915"/>
                </a:cubicBezTo>
                <a:cubicBezTo>
                  <a:pt x="4942" y="1902"/>
                  <a:pt x="4972" y="1862"/>
                  <a:pt x="5038" y="1793"/>
                </a:cubicBezTo>
                <a:cubicBezTo>
                  <a:pt x="5103" y="1724"/>
                  <a:pt x="5160" y="1652"/>
                  <a:pt x="5206" y="1577"/>
                </a:cubicBezTo>
                <a:cubicBezTo>
                  <a:pt x="5253" y="1502"/>
                  <a:pt x="5269" y="1458"/>
                  <a:pt x="5253" y="1446"/>
                </a:cubicBezTo>
                <a:cubicBezTo>
                  <a:pt x="5238" y="1433"/>
                  <a:pt x="5239" y="1421"/>
                  <a:pt x="5258" y="1408"/>
                </a:cubicBezTo>
                <a:cubicBezTo>
                  <a:pt x="5263" y="1405"/>
                  <a:pt x="5268" y="1404"/>
                  <a:pt x="5274" y="1403"/>
                </a:cubicBezTo>
                <a:close/>
                <a:moveTo>
                  <a:pt x="5701" y="526"/>
                </a:moveTo>
                <a:cubicBezTo>
                  <a:pt x="5632" y="538"/>
                  <a:pt x="5554" y="552"/>
                  <a:pt x="5469" y="569"/>
                </a:cubicBezTo>
                <a:cubicBezTo>
                  <a:pt x="5447" y="574"/>
                  <a:pt x="5427" y="578"/>
                  <a:pt x="5408" y="582"/>
                </a:cubicBezTo>
                <a:lnTo>
                  <a:pt x="5408" y="758"/>
                </a:lnTo>
                <a:cubicBezTo>
                  <a:pt x="5438" y="756"/>
                  <a:pt x="5465" y="749"/>
                  <a:pt x="5488" y="738"/>
                </a:cubicBezTo>
                <a:cubicBezTo>
                  <a:pt x="5522" y="723"/>
                  <a:pt x="5552" y="715"/>
                  <a:pt x="5577" y="715"/>
                </a:cubicBezTo>
                <a:cubicBezTo>
                  <a:pt x="5602" y="715"/>
                  <a:pt x="5617" y="719"/>
                  <a:pt x="5624" y="729"/>
                </a:cubicBezTo>
                <a:cubicBezTo>
                  <a:pt x="5630" y="738"/>
                  <a:pt x="5633" y="746"/>
                  <a:pt x="5633" y="752"/>
                </a:cubicBezTo>
                <a:cubicBezTo>
                  <a:pt x="5633" y="758"/>
                  <a:pt x="5605" y="774"/>
                  <a:pt x="5549" y="799"/>
                </a:cubicBezTo>
                <a:cubicBezTo>
                  <a:pt x="5505" y="818"/>
                  <a:pt x="5459" y="830"/>
                  <a:pt x="5408" y="834"/>
                </a:cubicBezTo>
                <a:cubicBezTo>
                  <a:pt x="5408" y="849"/>
                  <a:pt x="5408" y="864"/>
                  <a:pt x="5408" y="879"/>
                </a:cubicBezTo>
                <a:cubicBezTo>
                  <a:pt x="5408" y="914"/>
                  <a:pt x="5408" y="952"/>
                  <a:pt x="5408" y="994"/>
                </a:cubicBezTo>
                <a:cubicBezTo>
                  <a:pt x="5434" y="993"/>
                  <a:pt x="5456" y="988"/>
                  <a:pt x="5474" y="982"/>
                </a:cubicBezTo>
                <a:cubicBezTo>
                  <a:pt x="5499" y="973"/>
                  <a:pt x="5533" y="968"/>
                  <a:pt x="5577" y="968"/>
                </a:cubicBezTo>
                <a:cubicBezTo>
                  <a:pt x="5621" y="968"/>
                  <a:pt x="5642" y="973"/>
                  <a:pt x="5642" y="982"/>
                </a:cubicBezTo>
                <a:cubicBezTo>
                  <a:pt x="5642" y="991"/>
                  <a:pt x="5633" y="1004"/>
                  <a:pt x="5614" y="1019"/>
                </a:cubicBezTo>
                <a:cubicBezTo>
                  <a:pt x="5597" y="1034"/>
                  <a:pt x="5528" y="1049"/>
                  <a:pt x="5408" y="1066"/>
                </a:cubicBezTo>
                <a:cubicBezTo>
                  <a:pt x="5408" y="1126"/>
                  <a:pt x="5408" y="1191"/>
                  <a:pt x="5408" y="1263"/>
                </a:cubicBezTo>
                <a:cubicBezTo>
                  <a:pt x="5529" y="1238"/>
                  <a:pt x="5629" y="1218"/>
                  <a:pt x="5708" y="1203"/>
                </a:cubicBezTo>
                <a:cubicBezTo>
                  <a:pt x="5708" y="924"/>
                  <a:pt x="5705" y="698"/>
                  <a:pt x="5701" y="526"/>
                </a:cubicBezTo>
                <a:close/>
                <a:moveTo>
                  <a:pt x="716" y="101"/>
                </a:moveTo>
                <a:cubicBezTo>
                  <a:pt x="744" y="98"/>
                  <a:pt x="778" y="116"/>
                  <a:pt x="819" y="157"/>
                </a:cubicBezTo>
                <a:cubicBezTo>
                  <a:pt x="860" y="198"/>
                  <a:pt x="880" y="230"/>
                  <a:pt x="880" y="255"/>
                </a:cubicBezTo>
                <a:cubicBezTo>
                  <a:pt x="880" y="280"/>
                  <a:pt x="838" y="360"/>
                  <a:pt x="753" y="494"/>
                </a:cubicBezTo>
                <a:cubicBezTo>
                  <a:pt x="703" y="575"/>
                  <a:pt x="648" y="653"/>
                  <a:pt x="587" y="730"/>
                </a:cubicBezTo>
                <a:cubicBezTo>
                  <a:pt x="650" y="794"/>
                  <a:pt x="681" y="836"/>
                  <a:pt x="678" y="855"/>
                </a:cubicBezTo>
                <a:cubicBezTo>
                  <a:pt x="675" y="880"/>
                  <a:pt x="669" y="1010"/>
                  <a:pt x="660" y="1244"/>
                </a:cubicBezTo>
                <a:cubicBezTo>
                  <a:pt x="650" y="1479"/>
                  <a:pt x="642" y="1662"/>
                  <a:pt x="636" y="1793"/>
                </a:cubicBezTo>
                <a:cubicBezTo>
                  <a:pt x="630" y="1924"/>
                  <a:pt x="617" y="2007"/>
                  <a:pt x="599" y="2041"/>
                </a:cubicBezTo>
                <a:cubicBezTo>
                  <a:pt x="580" y="2076"/>
                  <a:pt x="563" y="2083"/>
                  <a:pt x="547" y="2065"/>
                </a:cubicBezTo>
                <a:cubicBezTo>
                  <a:pt x="531" y="2046"/>
                  <a:pt x="517" y="2016"/>
                  <a:pt x="505" y="1976"/>
                </a:cubicBezTo>
                <a:cubicBezTo>
                  <a:pt x="492" y="1935"/>
                  <a:pt x="486" y="1902"/>
                  <a:pt x="486" y="1877"/>
                </a:cubicBezTo>
                <a:cubicBezTo>
                  <a:pt x="486" y="1852"/>
                  <a:pt x="494" y="1804"/>
                  <a:pt x="510" y="1732"/>
                </a:cubicBezTo>
                <a:cubicBezTo>
                  <a:pt x="525" y="1660"/>
                  <a:pt x="536" y="1535"/>
                  <a:pt x="542" y="1357"/>
                </a:cubicBezTo>
                <a:cubicBezTo>
                  <a:pt x="549" y="1179"/>
                  <a:pt x="552" y="1057"/>
                  <a:pt x="552" y="991"/>
                </a:cubicBezTo>
                <a:cubicBezTo>
                  <a:pt x="552" y="945"/>
                  <a:pt x="547" y="879"/>
                  <a:pt x="538" y="791"/>
                </a:cubicBezTo>
                <a:cubicBezTo>
                  <a:pt x="512" y="822"/>
                  <a:pt x="485" y="853"/>
                  <a:pt x="458" y="883"/>
                </a:cubicBezTo>
                <a:cubicBezTo>
                  <a:pt x="346" y="1008"/>
                  <a:pt x="242" y="1104"/>
                  <a:pt x="149" y="1169"/>
                </a:cubicBezTo>
                <a:cubicBezTo>
                  <a:pt x="55" y="1235"/>
                  <a:pt x="6" y="1263"/>
                  <a:pt x="3" y="1254"/>
                </a:cubicBezTo>
                <a:cubicBezTo>
                  <a:pt x="0" y="1244"/>
                  <a:pt x="80" y="1149"/>
                  <a:pt x="242" y="968"/>
                </a:cubicBezTo>
                <a:cubicBezTo>
                  <a:pt x="405" y="787"/>
                  <a:pt x="527" y="613"/>
                  <a:pt x="608" y="448"/>
                </a:cubicBezTo>
                <a:cubicBezTo>
                  <a:pt x="689" y="282"/>
                  <a:pt x="721" y="183"/>
                  <a:pt x="702" y="152"/>
                </a:cubicBezTo>
                <a:cubicBezTo>
                  <a:pt x="683" y="121"/>
                  <a:pt x="688" y="104"/>
                  <a:pt x="716" y="101"/>
                </a:cubicBezTo>
                <a:close/>
                <a:moveTo>
                  <a:pt x="6597" y="95"/>
                </a:moveTo>
                <a:cubicBezTo>
                  <a:pt x="6617" y="96"/>
                  <a:pt x="6646" y="108"/>
                  <a:pt x="6683" y="129"/>
                </a:cubicBezTo>
                <a:cubicBezTo>
                  <a:pt x="6733" y="157"/>
                  <a:pt x="6758" y="187"/>
                  <a:pt x="6758" y="218"/>
                </a:cubicBezTo>
                <a:cubicBezTo>
                  <a:pt x="6758" y="249"/>
                  <a:pt x="6714" y="288"/>
                  <a:pt x="6627" y="335"/>
                </a:cubicBezTo>
                <a:cubicBezTo>
                  <a:pt x="6547" y="378"/>
                  <a:pt x="6427" y="430"/>
                  <a:pt x="6268" y="491"/>
                </a:cubicBezTo>
                <a:cubicBezTo>
                  <a:pt x="6277" y="548"/>
                  <a:pt x="6282" y="600"/>
                  <a:pt x="6285" y="649"/>
                </a:cubicBezTo>
                <a:cubicBezTo>
                  <a:pt x="6287" y="699"/>
                  <a:pt x="6289" y="754"/>
                  <a:pt x="6289" y="814"/>
                </a:cubicBezTo>
                <a:cubicBezTo>
                  <a:pt x="6357" y="807"/>
                  <a:pt x="6451" y="788"/>
                  <a:pt x="6571" y="757"/>
                </a:cubicBezTo>
                <a:cubicBezTo>
                  <a:pt x="6727" y="716"/>
                  <a:pt x="6824" y="698"/>
                  <a:pt x="6861" y="701"/>
                </a:cubicBezTo>
                <a:cubicBezTo>
                  <a:pt x="6899" y="704"/>
                  <a:pt x="6941" y="724"/>
                  <a:pt x="6988" y="762"/>
                </a:cubicBezTo>
                <a:cubicBezTo>
                  <a:pt x="7035" y="799"/>
                  <a:pt x="7036" y="819"/>
                  <a:pt x="6992" y="823"/>
                </a:cubicBezTo>
                <a:cubicBezTo>
                  <a:pt x="6949" y="826"/>
                  <a:pt x="6903" y="830"/>
                  <a:pt x="6856" y="837"/>
                </a:cubicBezTo>
                <a:cubicBezTo>
                  <a:pt x="6810" y="843"/>
                  <a:pt x="6777" y="846"/>
                  <a:pt x="6758" y="846"/>
                </a:cubicBezTo>
                <a:cubicBezTo>
                  <a:pt x="6747" y="846"/>
                  <a:pt x="6682" y="851"/>
                  <a:pt x="6564" y="862"/>
                </a:cubicBezTo>
                <a:cubicBezTo>
                  <a:pt x="6628" y="900"/>
                  <a:pt x="6664" y="926"/>
                  <a:pt x="6674" y="940"/>
                </a:cubicBezTo>
                <a:cubicBezTo>
                  <a:pt x="6686" y="958"/>
                  <a:pt x="6689" y="980"/>
                  <a:pt x="6683" y="1005"/>
                </a:cubicBezTo>
                <a:cubicBezTo>
                  <a:pt x="6677" y="1030"/>
                  <a:pt x="6672" y="1160"/>
                  <a:pt x="6669" y="1394"/>
                </a:cubicBezTo>
                <a:cubicBezTo>
                  <a:pt x="6666" y="1629"/>
                  <a:pt x="6658" y="1816"/>
                  <a:pt x="6646" y="1957"/>
                </a:cubicBezTo>
                <a:cubicBezTo>
                  <a:pt x="6633" y="2098"/>
                  <a:pt x="6621" y="2168"/>
                  <a:pt x="6608" y="2168"/>
                </a:cubicBezTo>
                <a:cubicBezTo>
                  <a:pt x="6596" y="2168"/>
                  <a:pt x="6580" y="2130"/>
                  <a:pt x="6561" y="2055"/>
                </a:cubicBezTo>
                <a:cubicBezTo>
                  <a:pt x="6542" y="1980"/>
                  <a:pt x="6533" y="1782"/>
                  <a:pt x="6533" y="1460"/>
                </a:cubicBezTo>
                <a:cubicBezTo>
                  <a:pt x="6533" y="1183"/>
                  <a:pt x="6521" y="985"/>
                  <a:pt x="6498" y="868"/>
                </a:cubicBezTo>
                <a:cubicBezTo>
                  <a:pt x="6438" y="874"/>
                  <a:pt x="6369" y="880"/>
                  <a:pt x="6288" y="888"/>
                </a:cubicBezTo>
                <a:cubicBezTo>
                  <a:pt x="6288" y="958"/>
                  <a:pt x="6283" y="1035"/>
                  <a:pt x="6275" y="1118"/>
                </a:cubicBezTo>
                <a:cubicBezTo>
                  <a:pt x="6266" y="1212"/>
                  <a:pt x="6241" y="1307"/>
                  <a:pt x="6200" y="1404"/>
                </a:cubicBezTo>
                <a:cubicBezTo>
                  <a:pt x="6160" y="1501"/>
                  <a:pt x="6102" y="1588"/>
                  <a:pt x="6027" y="1666"/>
                </a:cubicBezTo>
                <a:cubicBezTo>
                  <a:pt x="5952" y="1744"/>
                  <a:pt x="5910" y="1777"/>
                  <a:pt x="5900" y="1765"/>
                </a:cubicBezTo>
                <a:cubicBezTo>
                  <a:pt x="5891" y="1752"/>
                  <a:pt x="5919" y="1699"/>
                  <a:pt x="5985" y="1605"/>
                </a:cubicBezTo>
                <a:cubicBezTo>
                  <a:pt x="6050" y="1512"/>
                  <a:pt x="6099" y="1402"/>
                  <a:pt x="6130" y="1277"/>
                </a:cubicBezTo>
                <a:cubicBezTo>
                  <a:pt x="6161" y="1152"/>
                  <a:pt x="6177" y="1032"/>
                  <a:pt x="6177" y="916"/>
                </a:cubicBezTo>
                <a:cubicBezTo>
                  <a:pt x="6177" y="801"/>
                  <a:pt x="6172" y="701"/>
                  <a:pt x="6163" y="616"/>
                </a:cubicBezTo>
                <a:cubicBezTo>
                  <a:pt x="6153" y="532"/>
                  <a:pt x="6142" y="480"/>
                  <a:pt x="6130" y="462"/>
                </a:cubicBezTo>
                <a:cubicBezTo>
                  <a:pt x="6117" y="443"/>
                  <a:pt x="6121" y="429"/>
                  <a:pt x="6139" y="419"/>
                </a:cubicBezTo>
                <a:cubicBezTo>
                  <a:pt x="6158" y="410"/>
                  <a:pt x="6197" y="418"/>
                  <a:pt x="6257" y="441"/>
                </a:cubicBezTo>
                <a:cubicBezTo>
                  <a:pt x="6274" y="438"/>
                  <a:pt x="6311" y="416"/>
                  <a:pt x="6369" y="377"/>
                </a:cubicBezTo>
                <a:cubicBezTo>
                  <a:pt x="6435" y="333"/>
                  <a:pt x="6491" y="287"/>
                  <a:pt x="6538" y="237"/>
                </a:cubicBezTo>
                <a:cubicBezTo>
                  <a:pt x="6585" y="187"/>
                  <a:pt x="6599" y="152"/>
                  <a:pt x="6580" y="133"/>
                </a:cubicBezTo>
                <a:cubicBezTo>
                  <a:pt x="6561" y="115"/>
                  <a:pt x="6561" y="102"/>
                  <a:pt x="6580" y="96"/>
                </a:cubicBezTo>
                <a:cubicBezTo>
                  <a:pt x="6585" y="94"/>
                  <a:pt x="6590" y="94"/>
                  <a:pt x="6597" y="95"/>
                </a:cubicBezTo>
                <a:close/>
                <a:moveTo>
                  <a:pt x="5663" y="35"/>
                </a:moveTo>
                <a:cubicBezTo>
                  <a:pt x="5681" y="35"/>
                  <a:pt x="5705" y="40"/>
                  <a:pt x="5736" y="49"/>
                </a:cubicBezTo>
                <a:cubicBezTo>
                  <a:pt x="5799" y="68"/>
                  <a:pt x="5831" y="83"/>
                  <a:pt x="5835" y="96"/>
                </a:cubicBezTo>
                <a:cubicBezTo>
                  <a:pt x="5838" y="108"/>
                  <a:pt x="5836" y="126"/>
                  <a:pt x="5830" y="148"/>
                </a:cubicBezTo>
                <a:cubicBezTo>
                  <a:pt x="5824" y="169"/>
                  <a:pt x="5819" y="204"/>
                  <a:pt x="5816" y="251"/>
                </a:cubicBezTo>
                <a:cubicBezTo>
                  <a:pt x="5815" y="267"/>
                  <a:pt x="5814" y="316"/>
                  <a:pt x="5812" y="398"/>
                </a:cubicBezTo>
                <a:cubicBezTo>
                  <a:pt x="5911" y="377"/>
                  <a:pt x="5973" y="380"/>
                  <a:pt x="5999" y="405"/>
                </a:cubicBezTo>
                <a:cubicBezTo>
                  <a:pt x="6030" y="437"/>
                  <a:pt x="6046" y="457"/>
                  <a:pt x="6046" y="466"/>
                </a:cubicBezTo>
                <a:cubicBezTo>
                  <a:pt x="6046" y="476"/>
                  <a:pt x="5992" y="487"/>
                  <a:pt x="5886" y="499"/>
                </a:cubicBezTo>
                <a:cubicBezTo>
                  <a:pt x="5863" y="502"/>
                  <a:pt x="5837" y="505"/>
                  <a:pt x="5810" y="509"/>
                </a:cubicBezTo>
                <a:cubicBezTo>
                  <a:pt x="5808" y="665"/>
                  <a:pt x="5805" y="890"/>
                  <a:pt x="5802" y="1184"/>
                </a:cubicBezTo>
                <a:cubicBezTo>
                  <a:pt x="5872" y="1171"/>
                  <a:pt x="5912" y="1165"/>
                  <a:pt x="5924" y="1165"/>
                </a:cubicBezTo>
                <a:cubicBezTo>
                  <a:pt x="5949" y="1165"/>
                  <a:pt x="5969" y="1177"/>
                  <a:pt x="5985" y="1202"/>
                </a:cubicBezTo>
                <a:cubicBezTo>
                  <a:pt x="6000" y="1227"/>
                  <a:pt x="6003" y="1244"/>
                  <a:pt x="5994" y="1254"/>
                </a:cubicBezTo>
                <a:cubicBezTo>
                  <a:pt x="5985" y="1263"/>
                  <a:pt x="5964" y="1268"/>
                  <a:pt x="5933" y="1268"/>
                </a:cubicBezTo>
                <a:cubicBezTo>
                  <a:pt x="5902" y="1268"/>
                  <a:pt x="5864" y="1271"/>
                  <a:pt x="5821" y="1277"/>
                </a:cubicBezTo>
                <a:cubicBezTo>
                  <a:pt x="5777" y="1283"/>
                  <a:pt x="5680" y="1299"/>
                  <a:pt x="5530" y="1324"/>
                </a:cubicBezTo>
                <a:cubicBezTo>
                  <a:pt x="5380" y="1349"/>
                  <a:pt x="5247" y="1379"/>
                  <a:pt x="5131" y="1413"/>
                </a:cubicBezTo>
                <a:cubicBezTo>
                  <a:pt x="5016" y="1448"/>
                  <a:pt x="4950" y="1465"/>
                  <a:pt x="4935" y="1465"/>
                </a:cubicBezTo>
                <a:cubicBezTo>
                  <a:pt x="4919" y="1465"/>
                  <a:pt x="4894" y="1454"/>
                  <a:pt x="4860" y="1432"/>
                </a:cubicBezTo>
                <a:cubicBezTo>
                  <a:pt x="4825" y="1410"/>
                  <a:pt x="4808" y="1393"/>
                  <a:pt x="4808" y="1380"/>
                </a:cubicBezTo>
                <a:cubicBezTo>
                  <a:pt x="4808" y="1368"/>
                  <a:pt x="4828" y="1362"/>
                  <a:pt x="4869" y="1362"/>
                </a:cubicBezTo>
                <a:cubicBezTo>
                  <a:pt x="4906" y="1362"/>
                  <a:pt x="5057" y="1335"/>
                  <a:pt x="5324" y="1280"/>
                </a:cubicBezTo>
                <a:cubicBezTo>
                  <a:pt x="5323" y="919"/>
                  <a:pt x="5319" y="698"/>
                  <a:pt x="5310" y="616"/>
                </a:cubicBezTo>
                <a:lnTo>
                  <a:pt x="5308" y="601"/>
                </a:lnTo>
                <a:cubicBezTo>
                  <a:pt x="5236" y="614"/>
                  <a:pt x="5195" y="621"/>
                  <a:pt x="5183" y="621"/>
                </a:cubicBezTo>
                <a:cubicBezTo>
                  <a:pt x="5164" y="621"/>
                  <a:pt x="5139" y="618"/>
                  <a:pt x="5108" y="612"/>
                </a:cubicBezTo>
                <a:cubicBezTo>
                  <a:pt x="5077" y="605"/>
                  <a:pt x="5056" y="596"/>
                  <a:pt x="5047" y="583"/>
                </a:cubicBezTo>
                <a:cubicBezTo>
                  <a:pt x="5038" y="571"/>
                  <a:pt x="5116" y="549"/>
                  <a:pt x="5281" y="518"/>
                </a:cubicBezTo>
                <a:lnTo>
                  <a:pt x="5298" y="515"/>
                </a:lnTo>
                <a:cubicBezTo>
                  <a:pt x="5294" y="475"/>
                  <a:pt x="5290" y="440"/>
                  <a:pt x="5286" y="410"/>
                </a:cubicBezTo>
                <a:cubicBezTo>
                  <a:pt x="5280" y="357"/>
                  <a:pt x="5267" y="324"/>
                  <a:pt x="5249" y="312"/>
                </a:cubicBezTo>
                <a:cubicBezTo>
                  <a:pt x="5230" y="299"/>
                  <a:pt x="5222" y="285"/>
                  <a:pt x="5225" y="269"/>
                </a:cubicBezTo>
                <a:cubicBezTo>
                  <a:pt x="5228" y="254"/>
                  <a:pt x="5247" y="248"/>
                  <a:pt x="5281" y="251"/>
                </a:cubicBezTo>
                <a:cubicBezTo>
                  <a:pt x="5316" y="254"/>
                  <a:pt x="5349" y="265"/>
                  <a:pt x="5380" y="283"/>
                </a:cubicBezTo>
                <a:cubicBezTo>
                  <a:pt x="5411" y="302"/>
                  <a:pt x="5424" y="326"/>
                  <a:pt x="5417" y="354"/>
                </a:cubicBezTo>
                <a:cubicBezTo>
                  <a:pt x="5412" y="376"/>
                  <a:pt x="5409" y="422"/>
                  <a:pt x="5408" y="493"/>
                </a:cubicBezTo>
                <a:cubicBezTo>
                  <a:pt x="5510" y="472"/>
                  <a:pt x="5606" y="450"/>
                  <a:pt x="5698" y="426"/>
                </a:cubicBezTo>
                <a:cubicBezTo>
                  <a:pt x="5691" y="226"/>
                  <a:pt x="5680" y="121"/>
                  <a:pt x="5666" y="110"/>
                </a:cubicBezTo>
                <a:cubicBezTo>
                  <a:pt x="5638" y="88"/>
                  <a:pt x="5627" y="68"/>
                  <a:pt x="5633" y="49"/>
                </a:cubicBezTo>
                <a:cubicBezTo>
                  <a:pt x="5636" y="40"/>
                  <a:pt x="5646" y="35"/>
                  <a:pt x="5663" y="35"/>
                </a:cubicBezTo>
                <a:close/>
                <a:moveTo>
                  <a:pt x="1351" y="23"/>
                </a:moveTo>
                <a:cubicBezTo>
                  <a:pt x="1368" y="23"/>
                  <a:pt x="1392" y="27"/>
                  <a:pt x="1424" y="35"/>
                </a:cubicBezTo>
                <a:cubicBezTo>
                  <a:pt x="1486" y="51"/>
                  <a:pt x="1524" y="65"/>
                  <a:pt x="1536" y="77"/>
                </a:cubicBezTo>
                <a:cubicBezTo>
                  <a:pt x="1549" y="90"/>
                  <a:pt x="1550" y="113"/>
                  <a:pt x="1541" y="148"/>
                </a:cubicBezTo>
                <a:cubicBezTo>
                  <a:pt x="1531" y="182"/>
                  <a:pt x="1524" y="277"/>
                  <a:pt x="1517" y="433"/>
                </a:cubicBezTo>
                <a:lnTo>
                  <a:pt x="1514" y="526"/>
                </a:lnTo>
                <a:cubicBezTo>
                  <a:pt x="1518" y="525"/>
                  <a:pt x="1523" y="524"/>
                  <a:pt x="1527" y="523"/>
                </a:cubicBezTo>
                <a:cubicBezTo>
                  <a:pt x="1652" y="488"/>
                  <a:pt x="1722" y="471"/>
                  <a:pt x="1738" y="471"/>
                </a:cubicBezTo>
                <a:cubicBezTo>
                  <a:pt x="1753" y="471"/>
                  <a:pt x="1783" y="477"/>
                  <a:pt x="1827" y="490"/>
                </a:cubicBezTo>
                <a:cubicBezTo>
                  <a:pt x="1871" y="502"/>
                  <a:pt x="1892" y="516"/>
                  <a:pt x="1892" y="532"/>
                </a:cubicBezTo>
                <a:cubicBezTo>
                  <a:pt x="1892" y="548"/>
                  <a:pt x="1783" y="577"/>
                  <a:pt x="1564" y="621"/>
                </a:cubicBezTo>
                <a:lnTo>
                  <a:pt x="1512" y="631"/>
                </a:lnTo>
                <a:cubicBezTo>
                  <a:pt x="1510" y="718"/>
                  <a:pt x="1508" y="809"/>
                  <a:pt x="1508" y="906"/>
                </a:cubicBezTo>
                <a:cubicBezTo>
                  <a:pt x="1696" y="866"/>
                  <a:pt x="1823" y="846"/>
                  <a:pt x="1888" y="846"/>
                </a:cubicBezTo>
                <a:cubicBezTo>
                  <a:pt x="1953" y="846"/>
                  <a:pt x="2003" y="857"/>
                  <a:pt x="2038" y="879"/>
                </a:cubicBezTo>
                <a:cubicBezTo>
                  <a:pt x="2072" y="901"/>
                  <a:pt x="2089" y="918"/>
                  <a:pt x="2089" y="930"/>
                </a:cubicBezTo>
                <a:cubicBezTo>
                  <a:pt x="2089" y="943"/>
                  <a:pt x="2085" y="952"/>
                  <a:pt x="2075" y="958"/>
                </a:cubicBezTo>
                <a:cubicBezTo>
                  <a:pt x="2066" y="965"/>
                  <a:pt x="2016" y="966"/>
                  <a:pt x="1925" y="963"/>
                </a:cubicBezTo>
                <a:cubicBezTo>
                  <a:pt x="1835" y="960"/>
                  <a:pt x="1692" y="976"/>
                  <a:pt x="1499" y="1010"/>
                </a:cubicBezTo>
                <a:cubicBezTo>
                  <a:pt x="1463" y="1016"/>
                  <a:pt x="1430" y="1022"/>
                  <a:pt x="1399" y="1028"/>
                </a:cubicBezTo>
                <a:cubicBezTo>
                  <a:pt x="1408" y="1030"/>
                  <a:pt x="1418" y="1034"/>
                  <a:pt x="1428" y="1038"/>
                </a:cubicBezTo>
                <a:cubicBezTo>
                  <a:pt x="1481" y="1060"/>
                  <a:pt x="1513" y="1082"/>
                  <a:pt x="1522" y="1104"/>
                </a:cubicBezTo>
                <a:cubicBezTo>
                  <a:pt x="1531" y="1126"/>
                  <a:pt x="1530" y="1155"/>
                  <a:pt x="1517" y="1193"/>
                </a:cubicBezTo>
                <a:cubicBezTo>
                  <a:pt x="1512" y="1209"/>
                  <a:pt x="1507" y="1256"/>
                  <a:pt x="1501" y="1335"/>
                </a:cubicBezTo>
                <a:cubicBezTo>
                  <a:pt x="1629" y="1310"/>
                  <a:pt x="1716" y="1302"/>
                  <a:pt x="1761" y="1310"/>
                </a:cubicBezTo>
                <a:cubicBezTo>
                  <a:pt x="1811" y="1319"/>
                  <a:pt x="1836" y="1332"/>
                  <a:pt x="1836" y="1348"/>
                </a:cubicBezTo>
                <a:cubicBezTo>
                  <a:pt x="1836" y="1363"/>
                  <a:pt x="1824" y="1376"/>
                  <a:pt x="1799" y="1385"/>
                </a:cubicBezTo>
                <a:cubicBezTo>
                  <a:pt x="1775" y="1394"/>
                  <a:pt x="1674" y="1412"/>
                  <a:pt x="1495" y="1441"/>
                </a:cubicBezTo>
                <a:cubicBezTo>
                  <a:pt x="1491" y="1526"/>
                  <a:pt x="1486" y="1634"/>
                  <a:pt x="1482" y="1763"/>
                </a:cubicBezTo>
                <a:cubicBezTo>
                  <a:pt x="1587" y="1746"/>
                  <a:pt x="1666" y="1731"/>
                  <a:pt x="1719" y="1718"/>
                </a:cubicBezTo>
                <a:cubicBezTo>
                  <a:pt x="1797" y="1699"/>
                  <a:pt x="1871" y="1690"/>
                  <a:pt x="1939" y="1690"/>
                </a:cubicBezTo>
                <a:cubicBezTo>
                  <a:pt x="2008" y="1690"/>
                  <a:pt x="2067" y="1702"/>
                  <a:pt x="2117" y="1727"/>
                </a:cubicBezTo>
                <a:cubicBezTo>
                  <a:pt x="2167" y="1752"/>
                  <a:pt x="2192" y="1777"/>
                  <a:pt x="2192" y="1802"/>
                </a:cubicBezTo>
                <a:cubicBezTo>
                  <a:pt x="2192" y="1827"/>
                  <a:pt x="2113" y="1840"/>
                  <a:pt x="1953" y="1840"/>
                </a:cubicBezTo>
                <a:cubicBezTo>
                  <a:pt x="1794" y="1840"/>
                  <a:pt x="1581" y="1857"/>
                  <a:pt x="1316" y="1891"/>
                </a:cubicBezTo>
                <a:cubicBezTo>
                  <a:pt x="1050" y="1926"/>
                  <a:pt x="905" y="1943"/>
                  <a:pt x="880" y="1943"/>
                </a:cubicBezTo>
                <a:cubicBezTo>
                  <a:pt x="855" y="1943"/>
                  <a:pt x="825" y="1930"/>
                  <a:pt x="791" y="1905"/>
                </a:cubicBezTo>
                <a:cubicBezTo>
                  <a:pt x="756" y="1880"/>
                  <a:pt x="739" y="1858"/>
                  <a:pt x="739" y="1840"/>
                </a:cubicBezTo>
                <a:cubicBezTo>
                  <a:pt x="933" y="1833"/>
                  <a:pt x="1125" y="1816"/>
                  <a:pt x="1316" y="1788"/>
                </a:cubicBezTo>
                <a:lnTo>
                  <a:pt x="1372" y="1780"/>
                </a:lnTo>
                <a:cubicBezTo>
                  <a:pt x="1375" y="1714"/>
                  <a:pt x="1377" y="1608"/>
                  <a:pt x="1377" y="1460"/>
                </a:cubicBezTo>
                <a:lnTo>
                  <a:pt x="1377" y="1459"/>
                </a:lnTo>
                <a:cubicBezTo>
                  <a:pt x="1231" y="1482"/>
                  <a:pt x="1153" y="1493"/>
                  <a:pt x="1142" y="1493"/>
                </a:cubicBezTo>
                <a:cubicBezTo>
                  <a:pt x="1130" y="1493"/>
                  <a:pt x="1110" y="1485"/>
                  <a:pt x="1081" y="1469"/>
                </a:cubicBezTo>
                <a:cubicBezTo>
                  <a:pt x="1053" y="1454"/>
                  <a:pt x="1039" y="1441"/>
                  <a:pt x="1039" y="1432"/>
                </a:cubicBezTo>
                <a:cubicBezTo>
                  <a:pt x="1039" y="1423"/>
                  <a:pt x="1049" y="1416"/>
                  <a:pt x="1067" y="1413"/>
                </a:cubicBezTo>
                <a:cubicBezTo>
                  <a:pt x="1086" y="1410"/>
                  <a:pt x="1119" y="1405"/>
                  <a:pt x="1166" y="1399"/>
                </a:cubicBezTo>
                <a:cubicBezTo>
                  <a:pt x="1203" y="1394"/>
                  <a:pt x="1273" y="1381"/>
                  <a:pt x="1376" y="1360"/>
                </a:cubicBezTo>
                <a:cubicBezTo>
                  <a:pt x="1372" y="1213"/>
                  <a:pt x="1360" y="1127"/>
                  <a:pt x="1339" y="1104"/>
                </a:cubicBezTo>
                <a:cubicBezTo>
                  <a:pt x="1318" y="1080"/>
                  <a:pt x="1311" y="1060"/>
                  <a:pt x="1320" y="1043"/>
                </a:cubicBezTo>
                <a:cubicBezTo>
                  <a:pt x="1221" y="1062"/>
                  <a:pt x="1147" y="1077"/>
                  <a:pt x="1100" y="1090"/>
                </a:cubicBezTo>
                <a:cubicBezTo>
                  <a:pt x="1028" y="1108"/>
                  <a:pt x="978" y="1115"/>
                  <a:pt x="950" y="1108"/>
                </a:cubicBezTo>
                <a:cubicBezTo>
                  <a:pt x="922" y="1102"/>
                  <a:pt x="896" y="1093"/>
                  <a:pt x="871" y="1080"/>
                </a:cubicBezTo>
                <a:cubicBezTo>
                  <a:pt x="846" y="1068"/>
                  <a:pt x="827" y="1049"/>
                  <a:pt x="814" y="1024"/>
                </a:cubicBezTo>
                <a:cubicBezTo>
                  <a:pt x="883" y="1024"/>
                  <a:pt x="967" y="1015"/>
                  <a:pt x="1067" y="996"/>
                </a:cubicBezTo>
                <a:cubicBezTo>
                  <a:pt x="1149" y="981"/>
                  <a:pt x="1262" y="958"/>
                  <a:pt x="1405" y="928"/>
                </a:cubicBezTo>
                <a:cubicBezTo>
                  <a:pt x="1405" y="825"/>
                  <a:pt x="1405" y="733"/>
                  <a:pt x="1404" y="652"/>
                </a:cubicBezTo>
                <a:cubicBezTo>
                  <a:pt x="1281" y="675"/>
                  <a:pt x="1205" y="687"/>
                  <a:pt x="1175" y="687"/>
                </a:cubicBezTo>
                <a:cubicBezTo>
                  <a:pt x="1135" y="687"/>
                  <a:pt x="1102" y="680"/>
                  <a:pt x="1077" y="668"/>
                </a:cubicBezTo>
                <a:cubicBezTo>
                  <a:pt x="1052" y="655"/>
                  <a:pt x="1039" y="640"/>
                  <a:pt x="1039" y="621"/>
                </a:cubicBezTo>
                <a:cubicBezTo>
                  <a:pt x="1146" y="608"/>
                  <a:pt x="1222" y="598"/>
                  <a:pt x="1269" y="588"/>
                </a:cubicBezTo>
                <a:cubicBezTo>
                  <a:pt x="1298" y="582"/>
                  <a:pt x="1343" y="572"/>
                  <a:pt x="1403" y="556"/>
                </a:cubicBezTo>
                <a:cubicBezTo>
                  <a:pt x="1401" y="349"/>
                  <a:pt x="1397" y="229"/>
                  <a:pt x="1391" y="194"/>
                </a:cubicBezTo>
                <a:cubicBezTo>
                  <a:pt x="1381" y="141"/>
                  <a:pt x="1366" y="105"/>
                  <a:pt x="1344" y="87"/>
                </a:cubicBezTo>
                <a:cubicBezTo>
                  <a:pt x="1322" y="68"/>
                  <a:pt x="1314" y="51"/>
                  <a:pt x="1321" y="35"/>
                </a:cubicBezTo>
                <a:cubicBezTo>
                  <a:pt x="1324" y="27"/>
                  <a:pt x="1334" y="23"/>
                  <a:pt x="1351" y="23"/>
                </a:cubicBezTo>
                <a:close/>
                <a:moveTo>
                  <a:pt x="3292" y="0"/>
                </a:moveTo>
                <a:cubicBezTo>
                  <a:pt x="3300" y="0"/>
                  <a:pt x="3308" y="1"/>
                  <a:pt x="3317" y="2"/>
                </a:cubicBezTo>
                <a:cubicBezTo>
                  <a:pt x="3355" y="8"/>
                  <a:pt x="3394" y="21"/>
                  <a:pt x="3435" y="40"/>
                </a:cubicBezTo>
                <a:cubicBezTo>
                  <a:pt x="3475" y="58"/>
                  <a:pt x="3497" y="77"/>
                  <a:pt x="3500" y="96"/>
                </a:cubicBezTo>
                <a:cubicBezTo>
                  <a:pt x="3503" y="115"/>
                  <a:pt x="3499" y="135"/>
                  <a:pt x="3486" y="157"/>
                </a:cubicBezTo>
                <a:cubicBezTo>
                  <a:pt x="3474" y="179"/>
                  <a:pt x="3466" y="241"/>
                  <a:pt x="3463" y="344"/>
                </a:cubicBezTo>
                <a:lnTo>
                  <a:pt x="3455" y="608"/>
                </a:lnTo>
                <a:cubicBezTo>
                  <a:pt x="3474" y="603"/>
                  <a:pt x="3494" y="598"/>
                  <a:pt x="3514" y="593"/>
                </a:cubicBezTo>
                <a:cubicBezTo>
                  <a:pt x="3714" y="543"/>
                  <a:pt x="3852" y="518"/>
                  <a:pt x="3927" y="518"/>
                </a:cubicBezTo>
                <a:cubicBezTo>
                  <a:pt x="4002" y="518"/>
                  <a:pt x="4052" y="527"/>
                  <a:pt x="4077" y="546"/>
                </a:cubicBezTo>
                <a:cubicBezTo>
                  <a:pt x="4102" y="565"/>
                  <a:pt x="4114" y="583"/>
                  <a:pt x="4114" y="602"/>
                </a:cubicBezTo>
                <a:cubicBezTo>
                  <a:pt x="4114" y="621"/>
                  <a:pt x="4035" y="643"/>
                  <a:pt x="3875" y="668"/>
                </a:cubicBezTo>
                <a:cubicBezTo>
                  <a:pt x="3753" y="687"/>
                  <a:pt x="3612" y="711"/>
                  <a:pt x="3452" y="739"/>
                </a:cubicBezTo>
                <a:cubicBezTo>
                  <a:pt x="3452" y="753"/>
                  <a:pt x="3452" y="768"/>
                  <a:pt x="3452" y="783"/>
                </a:cubicBezTo>
                <a:cubicBezTo>
                  <a:pt x="3702" y="1033"/>
                  <a:pt x="3883" y="1202"/>
                  <a:pt x="3997" y="1291"/>
                </a:cubicBezTo>
                <a:cubicBezTo>
                  <a:pt x="4113" y="1382"/>
                  <a:pt x="4261" y="1460"/>
                  <a:pt x="4442" y="1526"/>
                </a:cubicBezTo>
                <a:cubicBezTo>
                  <a:pt x="4624" y="1591"/>
                  <a:pt x="4710" y="1632"/>
                  <a:pt x="4700" y="1648"/>
                </a:cubicBezTo>
                <a:cubicBezTo>
                  <a:pt x="4691" y="1663"/>
                  <a:pt x="4646" y="1679"/>
                  <a:pt x="4564" y="1694"/>
                </a:cubicBezTo>
                <a:cubicBezTo>
                  <a:pt x="4483" y="1710"/>
                  <a:pt x="4408" y="1716"/>
                  <a:pt x="4339" y="1713"/>
                </a:cubicBezTo>
                <a:cubicBezTo>
                  <a:pt x="4271" y="1710"/>
                  <a:pt x="4219" y="1704"/>
                  <a:pt x="4185" y="1694"/>
                </a:cubicBezTo>
                <a:cubicBezTo>
                  <a:pt x="4150" y="1685"/>
                  <a:pt x="4113" y="1658"/>
                  <a:pt x="4072" y="1615"/>
                </a:cubicBezTo>
                <a:cubicBezTo>
                  <a:pt x="4031" y="1571"/>
                  <a:pt x="3956" y="1485"/>
                  <a:pt x="3847" y="1357"/>
                </a:cubicBezTo>
                <a:cubicBezTo>
                  <a:pt x="3746" y="1239"/>
                  <a:pt x="3614" y="1082"/>
                  <a:pt x="3452" y="886"/>
                </a:cubicBezTo>
                <a:cubicBezTo>
                  <a:pt x="3453" y="991"/>
                  <a:pt x="3455" y="1123"/>
                  <a:pt x="3458" y="1282"/>
                </a:cubicBezTo>
                <a:cubicBezTo>
                  <a:pt x="3464" y="1591"/>
                  <a:pt x="3466" y="1812"/>
                  <a:pt x="3463" y="1943"/>
                </a:cubicBezTo>
                <a:cubicBezTo>
                  <a:pt x="3460" y="2074"/>
                  <a:pt x="3449" y="2140"/>
                  <a:pt x="3430" y="2140"/>
                </a:cubicBezTo>
                <a:cubicBezTo>
                  <a:pt x="3411" y="2140"/>
                  <a:pt x="3391" y="2113"/>
                  <a:pt x="3369" y="2060"/>
                </a:cubicBezTo>
                <a:cubicBezTo>
                  <a:pt x="3347" y="2007"/>
                  <a:pt x="3333" y="1968"/>
                  <a:pt x="3327" y="1943"/>
                </a:cubicBezTo>
                <a:cubicBezTo>
                  <a:pt x="3321" y="1918"/>
                  <a:pt x="3325" y="1860"/>
                  <a:pt x="3341" y="1769"/>
                </a:cubicBezTo>
                <a:cubicBezTo>
                  <a:pt x="3356" y="1679"/>
                  <a:pt x="3361" y="1435"/>
                  <a:pt x="3355" y="1038"/>
                </a:cubicBezTo>
                <a:cubicBezTo>
                  <a:pt x="3354" y="1001"/>
                  <a:pt x="3354" y="964"/>
                  <a:pt x="3353" y="929"/>
                </a:cubicBezTo>
                <a:cubicBezTo>
                  <a:pt x="3271" y="1104"/>
                  <a:pt x="3188" y="1242"/>
                  <a:pt x="3102" y="1343"/>
                </a:cubicBezTo>
                <a:cubicBezTo>
                  <a:pt x="2996" y="1468"/>
                  <a:pt x="2892" y="1568"/>
                  <a:pt x="2792" y="1643"/>
                </a:cubicBezTo>
                <a:cubicBezTo>
                  <a:pt x="2692" y="1718"/>
                  <a:pt x="2603" y="1774"/>
                  <a:pt x="2525" y="1812"/>
                </a:cubicBezTo>
                <a:cubicBezTo>
                  <a:pt x="2447" y="1849"/>
                  <a:pt x="2406" y="1862"/>
                  <a:pt x="2403" y="1849"/>
                </a:cubicBezTo>
                <a:cubicBezTo>
                  <a:pt x="2400" y="1837"/>
                  <a:pt x="2464" y="1776"/>
                  <a:pt x="2596" y="1666"/>
                </a:cubicBezTo>
                <a:cubicBezTo>
                  <a:pt x="2727" y="1557"/>
                  <a:pt x="2849" y="1435"/>
                  <a:pt x="2961" y="1301"/>
                </a:cubicBezTo>
                <a:cubicBezTo>
                  <a:pt x="3064" y="1178"/>
                  <a:pt x="3176" y="1000"/>
                  <a:pt x="3300" y="766"/>
                </a:cubicBezTo>
                <a:cubicBezTo>
                  <a:pt x="3299" y="766"/>
                  <a:pt x="3299" y="766"/>
                  <a:pt x="3299" y="766"/>
                </a:cubicBezTo>
                <a:cubicBezTo>
                  <a:pt x="3074" y="807"/>
                  <a:pt x="2944" y="827"/>
                  <a:pt x="2910" y="827"/>
                </a:cubicBezTo>
                <a:cubicBezTo>
                  <a:pt x="2875" y="827"/>
                  <a:pt x="2838" y="818"/>
                  <a:pt x="2797" y="799"/>
                </a:cubicBezTo>
                <a:cubicBezTo>
                  <a:pt x="2756" y="780"/>
                  <a:pt x="2736" y="766"/>
                  <a:pt x="2736" y="757"/>
                </a:cubicBezTo>
                <a:cubicBezTo>
                  <a:pt x="2736" y="748"/>
                  <a:pt x="2756" y="743"/>
                  <a:pt x="2797" y="743"/>
                </a:cubicBezTo>
                <a:cubicBezTo>
                  <a:pt x="2838" y="743"/>
                  <a:pt x="2917" y="730"/>
                  <a:pt x="3036" y="705"/>
                </a:cubicBezTo>
                <a:cubicBezTo>
                  <a:pt x="3119" y="688"/>
                  <a:pt x="3223" y="664"/>
                  <a:pt x="3346" y="634"/>
                </a:cubicBezTo>
                <a:cubicBezTo>
                  <a:pt x="3341" y="460"/>
                  <a:pt x="3334" y="337"/>
                  <a:pt x="3327" y="265"/>
                </a:cubicBezTo>
                <a:cubicBezTo>
                  <a:pt x="3314" y="146"/>
                  <a:pt x="3296" y="80"/>
                  <a:pt x="3271" y="68"/>
                </a:cubicBezTo>
                <a:cubicBezTo>
                  <a:pt x="3246" y="55"/>
                  <a:pt x="3238" y="40"/>
                  <a:pt x="3247" y="21"/>
                </a:cubicBezTo>
                <a:cubicBezTo>
                  <a:pt x="3254" y="7"/>
                  <a:pt x="3269" y="0"/>
                  <a:pt x="3292" y="0"/>
                </a:cubicBezTo>
                <a:close/>
              </a:path>
            </a:pathLst>
          </a:custGeom>
          <a:solidFill>
            <a:srgbClr val="92D05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Freeform 37"/>
          <p:cNvSpPr>
            <a:spLocks noEditPoints="1"/>
          </p:cNvSpPr>
          <p:nvPr/>
        </p:nvSpPr>
        <p:spPr bwMode="auto">
          <a:xfrm>
            <a:off x="1827213" y="3230563"/>
            <a:ext cx="696913" cy="244475"/>
          </a:xfrm>
          <a:custGeom>
            <a:avLst/>
            <a:gdLst>
              <a:gd name="T0" fmla="*/ 5627 w 7122"/>
              <a:gd name="T1" fmla="*/ 1478 h 2267"/>
              <a:gd name="T2" fmla="*/ 5723 w 7122"/>
              <a:gd name="T3" fmla="*/ 1466 h 2267"/>
              <a:gd name="T4" fmla="*/ 5260 w 7122"/>
              <a:gd name="T5" fmla="*/ 1499 h 2267"/>
              <a:gd name="T6" fmla="*/ 4991 w 7122"/>
              <a:gd name="T7" fmla="*/ 1922 h 2267"/>
              <a:gd name="T8" fmla="*/ 5629 w 7122"/>
              <a:gd name="T9" fmla="*/ 716 h 2267"/>
              <a:gd name="T10" fmla="*/ 5463 w 7122"/>
              <a:gd name="T11" fmla="*/ 1162 h 2267"/>
              <a:gd name="T12" fmla="*/ 5646 w 7122"/>
              <a:gd name="T13" fmla="*/ 1051 h 2267"/>
              <a:gd name="T14" fmla="*/ 5407 w 7122"/>
              <a:gd name="T15" fmla="*/ 630 h 2267"/>
              <a:gd name="T16" fmla="*/ 772 w 7122"/>
              <a:gd name="T17" fmla="*/ 921 h 2267"/>
              <a:gd name="T18" fmla="*/ 537 w 7122"/>
              <a:gd name="T19" fmla="*/ 1526 h 2267"/>
              <a:gd name="T20" fmla="*/ 681 w 7122"/>
              <a:gd name="T21" fmla="*/ 321 h 2267"/>
              <a:gd name="T22" fmla="*/ 178 w 7122"/>
              <a:gd name="T23" fmla="*/ 1214 h 2267"/>
              <a:gd name="T24" fmla="*/ 597 w 7122"/>
              <a:gd name="T25" fmla="*/ 2007 h 2267"/>
              <a:gd name="T26" fmla="*/ 760 w 7122"/>
              <a:gd name="T27" fmla="*/ 517 h 2267"/>
              <a:gd name="T28" fmla="*/ 6801 w 7122"/>
              <a:gd name="T29" fmla="*/ 358 h 2267"/>
              <a:gd name="T30" fmla="*/ 6790 w 7122"/>
              <a:gd name="T31" fmla="*/ 943 h 2267"/>
              <a:gd name="T32" fmla="*/ 6603 w 7122"/>
              <a:gd name="T33" fmla="*/ 2232 h 2267"/>
              <a:gd name="T34" fmla="*/ 5944 w 7122"/>
              <a:gd name="T35" fmla="*/ 1861 h 2267"/>
              <a:gd name="T36" fmla="*/ 6480 w 7122"/>
              <a:gd name="T37" fmla="*/ 319 h 2267"/>
              <a:gd name="T38" fmla="*/ 6402 w 7122"/>
              <a:gd name="T39" fmla="*/ 492 h 2267"/>
              <a:gd name="T40" fmla="*/ 5934 w 7122"/>
              <a:gd name="T41" fmla="*/ 1775 h 2267"/>
              <a:gd name="T42" fmla="*/ 6683 w 7122"/>
              <a:gd name="T43" fmla="*/ 2177 h 2267"/>
              <a:gd name="T44" fmla="*/ 6803 w 7122"/>
              <a:gd name="T45" fmla="*/ 847 h 2267"/>
              <a:gd name="T46" fmla="*/ 6744 w 7122"/>
              <a:gd name="T47" fmla="*/ 281 h 2267"/>
              <a:gd name="T48" fmla="*/ 5852 w 7122"/>
              <a:gd name="T49" fmla="*/ 399 h 2267"/>
              <a:gd name="T50" fmla="*/ 6093 w 7122"/>
              <a:gd name="T51" fmla="*/ 1294 h 2267"/>
              <a:gd name="T52" fmla="*/ 4933 w 7122"/>
              <a:gd name="T53" fmla="*/ 1362 h 2267"/>
              <a:gd name="T54" fmla="*/ 5320 w 7122"/>
              <a:gd name="T55" fmla="*/ 519 h 2267"/>
              <a:gd name="T56" fmla="*/ 5695 w 7122"/>
              <a:gd name="T57" fmla="*/ 405 h 2267"/>
              <a:gd name="T58" fmla="*/ 5783 w 7122"/>
              <a:gd name="T59" fmla="*/ 286 h 2267"/>
              <a:gd name="T60" fmla="*/ 5387 w 7122"/>
              <a:gd name="T61" fmla="*/ 502 h 2267"/>
              <a:gd name="T62" fmla="*/ 5129 w 7122"/>
              <a:gd name="T63" fmla="*/ 1426 h 2267"/>
              <a:gd name="T64" fmla="*/ 6015 w 7122"/>
              <a:gd name="T65" fmla="*/ 1265 h 2267"/>
              <a:gd name="T66" fmla="*/ 5996 w 7122"/>
              <a:gd name="T67" fmla="*/ 480 h 2267"/>
              <a:gd name="T68" fmla="*/ 1639 w 7122"/>
              <a:gd name="T69" fmla="*/ 134 h 2267"/>
              <a:gd name="T70" fmla="*/ 1546 w 7122"/>
              <a:gd name="T71" fmla="*/ 907 h 2267"/>
              <a:gd name="T72" fmla="*/ 1609 w 7122"/>
              <a:gd name="T73" fmla="*/ 1125 h 2267"/>
              <a:gd name="T74" fmla="*/ 1577 w 7122"/>
              <a:gd name="T75" fmla="*/ 1813 h 2267"/>
              <a:gd name="T76" fmla="*/ 1122 w 7122"/>
              <a:gd name="T77" fmla="*/ 2019 h 2267"/>
              <a:gd name="T78" fmla="*/ 1154 w 7122"/>
              <a:gd name="T79" fmla="*/ 1582 h 2267"/>
              <a:gd name="T80" fmla="*/ 902 w 7122"/>
              <a:gd name="T81" fmla="*/ 1174 h 2267"/>
              <a:gd name="T82" fmla="*/ 1401 w 7122"/>
              <a:gd name="T83" fmla="*/ 531 h 2267"/>
              <a:gd name="T84" fmla="*/ 1495 w 7122"/>
              <a:gd name="T85" fmla="*/ 408 h 2267"/>
              <a:gd name="T86" fmla="*/ 946 w 7122"/>
              <a:gd name="T87" fmla="*/ 1089 h 2267"/>
              <a:gd name="T88" fmla="*/ 1149 w 7122"/>
              <a:gd name="T89" fmla="*/ 1474 h 2267"/>
              <a:gd name="T90" fmla="*/ 1001 w 7122"/>
              <a:gd name="T91" fmla="*/ 1937 h 2267"/>
              <a:gd name="T92" fmla="*/ 1611 w 7122"/>
              <a:gd name="T93" fmla="*/ 1847 h 2267"/>
              <a:gd name="T94" fmla="*/ 1518 w 7122"/>
              <a:gd name="T95" fmla="*/ 1231 h 2267"/>
              <a:gd name="T96" fmla="*/ 1931 w 7122"/>
              <a:gd name="T97" fmla="*/ 942 h 2267"/>
              <a:gd name="T98" fmla="*/ 1513 w 7122"/>
              <a:gd name="T99" fmla="*/ 573 h 2267"/>
              <a:gd name="T100" fmla="*/ 3573 w 7122"/>
              <a:gd name="T101" fmla="*/ 238 h 2267"/>
              <a:gd name="T102" fmla="*/ 3533 w 7122"/>
              <a:gd name="T103" fmla="*/ 797 h 2267"/>
              <a:gd name="T104" fmla="*/ 4120 w 7122"/>
              <a:gd name="T105" fmla="*/ 1730 h 2267"/>
              <a:gd name="T106" fmla="*/ 3392 w 7122"/>
              <a:gd name="T107" fmla="*/ 2169 h 2267"/>
              <a:gd name="T108" fmla="*/ 2404 w 7122"/>
              <a:gd name="T109" fmla="*/ 1884 h 2267"/>
              <a:gd name="T110" fmla="*/ 2771 w 7122"/>
              <a:gd name="T111" fmla="*/ 754 h 2267"/>
              <a:gd name="T112" fmla="*/ 3327 w 7122"/>
              <a:gd name="T113" fmla="*/ 104 h 2267"/>
              <a:gd name="T114" fmla="*/ 2824 w 7122"/>
              <a:gd name="T115" fmla="*/ 782 h 2267"/>
              <a:gd name="T116" fmla="*/ 2466 w 7122"/>
              <a:gd name="T117" fmla="*/ 1853 h 2267"/>
              <a:gd name="T118" fmla="*/ 3480 w 7122"/>
              <a:gd name="T119" fmla="*/ 2138 h 2267"/>
              <a:gd name="T120" fmla="*/ 4222 w 7122"/>
              <a:gd name="T121" fmla="*/ 1687 h 2267"/>
              <a:gd name="T122" fmla="*/ 3491 w 7122"/>
              <a:gd name="T123" fmla="*/ 740 h 2267"/>
              <a:gd name="T124" fmla="*/ 3489 w 7122"/>
              <a:gd name="T125" fmla="*/ 187 h 2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122" h="2267">
                <a:moveTo>
                  <a:pt x="5627" y="1466"/>
                </a:moveTo>
                <a:cubicBezTo>
                  <a:pt x="5627" y="1452"/>
                  <a:pt x="5634" y="1438"/>
                  <a:pt x="5646" y="1429"/>
                </a:cubicBezTo>
                <a:cubicBezTo>
                  <a:pt x="5657" y="1420"/>
                  <a:pt x="5672" y="1416"/>
                  <a:pt x="5686" y="1420"/>
                </a:cubicBezTo>
                <a:lnTo>
                  <a:pt x="5712" y="1426"/>
                </a:lnTo>
                <a:lnTo>
                  <a:pt x="5766" y="1444"/>
                </a:lnTo>
                <a:cubicBezTo>
                  <a:pt x="5769" y="1445"/>
                  <a:pt x="5772" y="1446"/>
                  <a:pt x="5774" y="1448"/>
                </a:cubicBezTo>
                <a:lnTo>
                  <a:pt x="5833" y="1482"/>
                </a:lnTo>
                <a:cubicBezTo>
                  <a:pt x="5837" y="1484"/>
                  <a:pt x="5841" y="1487"/>
                  <a:pt x="5844" y="1490"/>
                </a:cubicBezTo>
                <a:lnTo>
                  <a:pt x="5898" y="1545"/>
                </a:lnTo>
                <a:cubicBezTo>
                  <a:pt x="5900" y="1547"/>
                  <a:pt x="5902" y="1550"/>
                  <a:pt x="5904" y="1552"/>
                </a:cubicBezTo>
                <a:lnTo>
                  <a:pt x="5926" y="1586"/>
                </a:lnTo>
                <a:cubicBezTo>
                  <a:pt x="5928" y="1589"/>
                  <a:pt x="5929" y="1593"/>
                  <a:pt x="5931" y="1596"/>
                </a:cubicBezTo>
                <a:lnTo>
                  <a:pt x="5945" y="1634"/>
                </a:lnTo>
                <a:cubicBezTo>
                  <a:pt x="5946" y="1637"/>
                  <a:pt x="5946" y="1639"/>
                  <a:pt x="5947" y="1642"/>
                </a:cubicBezTo>
                <a:lnTo>
                  <a:pt x="5954" y="1682"/>
                </a:lnTo>
                <a:cubicBezTo>
                  <a:pt x="5954" y="1685"/>
                  <a:pt x="5955" y="1688"/>
                  <a:pt x="5954" y="1692"/>
                </a:cubicBezTo>
                <a:lnTo>
                  <a:pt x="5953" y="1735"/>
                </a:lnTo>
                <a:lnTo>
                  <a:pt x="5947" y="1780"/>
                </a:lnTo>
                <a:lnTo>
                  <a:pt x="5938" y="1815"/>
                </a:lnTo>
                <a:cubicBezTo>
                  <a:pt x="5937" y="1818"/>
                  <a:pt x="5936" y="1822"/>
                  <a:pt x="5934" y="1825"/>
                </a:cubicBezTo>
                <a:lnTo>
                  <a:pt x="5924" y="1844"/>
                </a:lnTo>
                <a:cubicBezTo>
                  <a:pt x="5921" y="1850"/>
                  <a:pt x="5916" y="1855"/>
                  <a:pt x="5911" y="1860"/>
                </a:cubicBezTo>
                <a:lnTo>
                  <a:pt x="5898" y="1870"/>
                </a:lnTo>
                <a:cubicBezTo>
                  <a:pt x="5888" y="1877"/>
                  <a:pt x="5875" y="1881"/>
                  <a:pt x="5863" y="1879"/>
                </a:cubicBezTo>
                <a:lnTo>
                  <a:pt x="5855" y="1878"/>
                </a:lnTo>
                <a:cubicBezTo>
                  <a:pt x="5848" y="1877"/>
                  <a:pt x="5842" y="1875"/>
                  <a:pt x="5836" y="1872"/>
                </a:cubicBezTo>
                <a:lnTo>
                  <a:pt x="5826" y="1866"/>
                </a:lnTo>
                <a:cubicBezTo>
                  <a:pt x="5822" y="1863"/>
                  <a:pt x="5818" y="1860"/>
                  <a:pt x="5815" y="1857"/>
                </a:cubicBezTo>
                <a:lnTo>
                  <a:pt x="5803" y="1844"/>
                </a:lnTo>
                <a:lnTo>
                  <a:pt x="5786" y="1821"/>
                </a:lnTo>
                <a:lnTo>
                  <a:pt x="5768" y="1790"/>
                </a:lnTo>
                <a:lnTo>
                  <a:pt x="5750" y="1760"/>
                </a:lnTo>
                <a:lnTo>
                  <a:pt x="5730" y="1719"/>
                </a:lnTo>
                <a:lnTo>
                  <a:pt x="5708" y="1675"/>
                </a:lnTo>
                <a:lnTo>
                  <a:pt x="5669" y="1592"/>
                </a:lnTo>
                <a:lnTo>
                  <a:pt x="5643" y="1532"/>
                </a:lnTo>
                <a:lnTo>
                  <a:pt x="5630" y="1494"/>
                </a:lnTo>
                <a:cubicBezTo>
                  <a:pt x="5628" y="1489"/>
                  <a:pt x="5627" y="1484"/>
                  <a:pt x="5627" y="1478"/>
                </a:cubicBezTo>
                <a:lnTo>
                  <a:pt x="5627" y="1466"/>
                </a:lnTo>
                <a:close/>
                <a:moveTo>
                  <a:pt x="5723" y="1478"/>
                </a:moveTo>
                <a:lnTo>
                  <a:pt x="5721" y="1463"/>
                </a:lnTo>
                <a:lnTo>
                  <a:pt x="5732" y="1494"/>
                </a:lnTo>
                <a:lnTo>
                  <a:pt x="5756" y="1551"/>
                </a:lnTo>
                <a:lnTo>
                  <a:pt x="5793" y="1632"/>
                </a:lnTo>
                <a:lnTo>
                  <a:pt x="5815" y="1676"/>
                </a:lnTo>
                <a:lnTo>
                  <a:pt x="5833" y="1711"/>
                </a:lnTo>
                <a:lnTo>
                  <a:pt x="5851" y="1742"/>
                </a:lnTo>
                <a:lnTo>
                  <a:pt x="5863" y="1764"/>
                </a:lnTo>
                <a:lnTo>
                  <a:pt x="5874" y="1779"/>
                </a:lnTo>
                <a:lnTo>
                  <a:pt x="5886" y="1792"/>
                </a:lnTo>
                <a:lnTo>
                  <a:pt x="5875" y="1783"/>
                </a:lnTo>
                <a:lnTo>
                  <a:pt x="5885" y="1789"/>
                </a:lnTo>
                <a:lnTo>
                  <a:pt x="5866" y="1783"/>
                </a:lnTo>
                <a:lnTo>
                  <a:pt x="5874" y="1784"/>
                </a:lnTo>
                <a:lnTo>
                  <a:pt x="5839" y="1793"/>
                </a:lnTo>
                <a:lnTo>
                  <a:pt x="5852" y="1783"/>
                </a:lnTo>
                <a:lnTo>
                  <a:pt x="5839" y="1799"/>
                </a:lnTo>
                <a:lnTo>
                  <a:pt x="5849" y="1780"/>
                </a:lnTo>
                <a:lnTo>
                  <a:pt x="5845" y="1790"/>
                </a:lnTo>
                <a:lnTo>
                  <a:pt x="5852" y="1765"/>
                </a:lnTo>
                <a:lnTo>
                  <a:pt x="5857" y="1732"/>
                </a:lnTo>
                <a:lnTo>
                  <a:pt x="5858" y="1689"/>
                </a:lnTo>
                <a:lnTo>
                  <a:pt x="5859" y="1699"/>
                </a:lnTo>
                <a:lnTo>
                  <a:pt x="5852" y="1659"/>
                </a:lnTo>
                <a:lnTo>
                  <a:pt x="5854" y="1667"/>
                </a:lnTo>
                <a:lnTo>
                  <a:pt x="5840" y="1629"/>
                </a:lnTo>
                <a:lnTo>
                  <a:pt x="5845" y="1639"/>
                </a:lnTo>
                <a:lnTo>
                  <a:pt x="5823" y="1605"/>
                </a:lnTo>
                <a:lnTo>
                  <a:pt x="5829" y="1612"/>
                </a:lnTo>
                <a:lnTo>
                  <a:pt x="5775" y="1557"/>
                </a:lnTo>
                <a:lnTo>
                  <a:pt x="5786" y="1565"/>
                </a:lnTo>
                <a:lnTo>
                  <a:pt x="5727" y="1531"/>
                </a:lnTo>
                <a:lnTo>
                  <a:pt x="5735" y="1535"/>
                </a:lnTo>
                <a:lnTo>
                  <a:pt x="5691" y="1519"/>
                </a:lnTo>
                <a:lnTo>
                  <a:pt x="5665" y="1513"/>
                </a:lnTo>
                <a:lnTo>
                  <a:pt x="5723" y="1466"/>
                </a:lnTo>
                <a:lnTo>
                  <a:pt x="5723" y="1478"/>
                </a:lnTo>
                <a:close/>
                <a:moveTo>
                  <a:pt x="5307" y="1406"/>
                </a:moveTo>
                <a:cubicBezTo>
                  <a:pt x="5315" y="1403"/>
                  <a:pt x="5323" y="1403"/>
                  <a:pt x="5330" y="1404"/>
                </a:cubicBezTo>
                <a:lnTo>
                  <a:pt x="5362" y="1410"/>
                </a:lnTo>
                <a:cubicBezTo>
                  <a:pt x="5367" y="1411"/>
                  <a:pt x="5372" y="1413"/>
                  <a:pt x="5377" y="1416"/>
                </a:cubicBezTo>
                <a:lnTo>
                  <a:pt x="5418" y="1439"/>
                </a:lnTo>
                <a:lnTo>
                  <a:pt x="5450" y="1462"/>
                </a:lnTo>
                <a:cubicBezTo>
                  <a:pt x="5452" y="1464"/>
                  <a:pt x="5454" y="1465"/>
                  <a:pt x="5456" y="1467"/>
                </a:cubicBezTo>
                <a:lnTo>
                  <a:pt x="5475" y="1487"/>
                </a:lnTo>
                <a:cubicBezTo>
                  <a:pt x="5478" y="1490"/>
                  <a:pt x="5480" y="1493"/>
                  <a:pt x="5481" y="1495"/>
                </a:cubicBezTo>
                <a:lnTo>
                  <a:pt x="5492" y="1513"/>
                </a:lnTo>
                <a:cubicBezTo>
                  <a:pt x="5495" y="1518"/>
                  <a:pt x="5497" y="1523"/>
                  <a:pt x="5498" y="1527"/>
                </a:cubicBezTo>
                <a:lnTo>
                  <a:pt x="5502" y="1544"/>
                </a:lnTo>
                <a:cubicBezTo>
                  <a:pt x="5504" y="1552"/>
                  <a:pt x="5504" y="1561"/>
                  <a:pt x="5502" y="1569"/>
                </a:cubicBezTo>
                <a:lnTo>
                  <a:pt x="5496" y="1590"/>
                </a:lnTo>
                <a:cubicBezTo>
                  <a:pt x="5494" y="1594"/>
                  <a:pt x="5493" y="1597"/>
                  <a:pt x="5491" y="1601"/>
                </a:cubicBezTo>
                <a:lnTo>
                  <a:pt x="5472" y="1633"/>
                </a:lnTo>
                <a:lnTo>
                  <a:pt x="5439" y="1678"/>
                </a:lnTo>
                <a:lnTo>
                  <a:pt x="5394" y="1731"/>
                </a:lnTo>
                <a:lnTo>
                  <a:pt x="5285" y="1840"/>
                </a:lnTo>
                <a:lnTo>
                  <a:pt x="5162" y="1936"/>
                </a:lnTo>
                <a:lnTo>
                  <a:pt x="5102" y="1974"/>
                </a:lnTo>
                <a:lnTo>
                  <a:pt x="5058" y="1999"/>
                </a:lnTo>
                <a:lnTo>
                  <a:pt x="5026" y="2011"/>
                </a:lnTo>
                <a:cubicBezTo>
                  <a:pt x="5016" y="2015"/>
                  <a:pt x="5006" y="2015"/>
                  <a:pt x="4997" y="2013"/>
                </a:cubicBezTo>
                <a:lnTo>
                  <a:pt x="4985" y="2010"/>
                </a:lnTo>
                <a:cubicBezTo>
                  <a:pt x="4961" y="2004"/>
                  <a:pt x="4946" y="1981"/>
                  <a:pt x="4949" y="1957"/>
                </a:cubicBezTo>
                <a:lnTo>
                  <a:pt x="4951" y="1942"/>
                </a:lnTo>
                <a:cubicBezTo>
                  <a:pt x="4952" y="1936"/>
                  <a:pt x="4954" y="1929"/>
                  <a:pt x="4957" y="1924"/>
                </a:cubicBezTo>
                <a:lnTo>
                  <a:pt x="4972" y="1899"/>
                </a:lnTo>
                <a:lnTo>
                  <a:pt x="5005" y="1857"/>
                </a:lnTo>
                <a:lnTo>
                  <a:pt x="5050" y="1809"/>
                </a:lnTo>
                <a:lnTo>
                  <a:pt x="5140" y="1704"/>
                </a:lnTo>
                <a:lnTo>
                  <a:pt x="5214" y="1598"/>
                </a:lnTo>
                <a:lnTo>
                  <a:pt x="5241" y="1551"/>
                </a:lnTo>
                <a:lnTo>
                  <a:pt x="5257" y="1516"/>
                </a:lnTo>
                <a:lnTo>
                  <a:pt x="5254" y="1526"/>
                </a:lnTo>
                <a:lnTo>
                  <a:pt x="5260" y="1499"/>
                </a:lnTo>
                <a:lnTo>
                  <a:pt x="5262" y="1527"/>
                </a:lnTo>
                <a:lnTo>
                  <a:pt x="5256" y="1512"/>
                </a:lnTo>
                <a:lnTo>
                  <a:pt x="5263" y="1524"/>
                </a:lnTo>
                <a:lnTo>
                  <a:pt x="5255" y="1514"/>
                </a:lnTo>
                <a:cubicBezTo>
                  <a:pt x="5250" y="1509"/>
                  <a:pt x="5247" y="1502"/>
                  <a:pt x="5246" y="1495"/>
                </a:cubicBezTo>
                <a:lnTo>
                  <a:pt x="5244" y="1486"/>
                </a:lnTo>
                <a:cubicBezTo>
                  <a:pt x="5241" y="1476"/>
                  <a:pt x="5242" y="1465"/>
                  <a:pt x="5247" y="1456"/>
                </a:cubicBezTo>
                <a:lnTo>
                  <a:pt x="5251" y="1447"/>
                </a:lnTo>
                <a:cubicBezTo>
                  <a:pt x="5253" y="1441"/>
                  <a:pt x="5257" y="1435"/>
                  <a:pt x="5262" y="1431"/>
                </a:cubicBezTo>
                <a:lnTo>
                  <a:pt x="5273" y="1421"/>
                </a:lnTo>
                <a:cubicBezTo>
                  <a:pt x="5278" y="1416"/>
                  <a:pt x="5284" y="1413"/>
                  <a:pt x="5291" y="1411"/>
                </a:cubicBezTo>
                <a:lnTo>
                  <a:pt x="5307" y="1406"/>
                </a:lnTo>
                <a:close/>
                <a:moveTo>
                  <a:pt x="5320" y="1502"/>
                </a:moveTo>
                <a:lnTo>
                  <a:pt x="5338" y="1492"/>
                </a:lnTo>
                <a:lnTo>
                  <a:pt x="5327" y="1502"/>
                </a:lnTo>
                <a:lnTo>
                  <a:pt x="5338" y="1486"/>
                </a:lnTo>
                <a:lnTo>
                  <a:pt x="5334" y="1495"/>
                </a:lnTo>
                <a:lnTo>
                  <a:pt x="5337" y="1465"/>
                </a:lnTo>
                <a:lnTo>
                  <a:pt x="5339" y="1474"/>
                </a:lnTo>
                <a:lnTo>
                  <a:pt x="5330" y="1454"/>
                </a:lnTo>
                <a:lnTo>
                  <a:pt x="5338" y="1464"/>
                </a:lnTo>
                <a:cubicBezTo>
                  <a:pt x="5341" y="1468"/>
                  <a:pt x="5343" y="1472"/>
                  <a:pt x="5345" y="1477"/>
                </a:cubicBezTo>
                <a:lnTo>
                  <a:pt x="5351" y="1492"/>
                </a:lnTo>
                <a:cubicBezTo>
                  <a:pt x="5355" y="1501"/>
                  <a:pt x="5355" y="1510"/>
                  <a:pt x="5353" y="1520"/>
                </a:cubicBezTo>
                <a:lnTo>
                  <a:pt x="5347" y="1547"/>
                </a:lnTo>
                <a:cubicBezTo>
                  <a:pt x="5347" y="1550"/>
                  <a:pt x="5345" y="1553"/>
                  <a:pt x="5344" y="1557"/>
                </a:cubicBezTo>
                <a:lnTo>
                  <a:pt x="5324" y="1600"/>
                </a:lnTo>
                <a:lnTo>
                  <a:pt x="5293" y="1653"/>
                </a:lnTo>
                <a:lnTo>
                  <a:pt x="5213" y="1767"/>
                </a:lnTo>
                <a:lnTo>
                  <a:pt x="5121" y="1874"/>
                </a:lnTo>
                <a:lnTo>
                  <a:pt x="5080" y="1918"/>
                </a:lnTo>
                <a:lnTo>
                  <a:pt x="5055" y="1948"/>
                </a:lnTo>
                <a:lnTo>
                  <a:pt x="5040" y="1973"/>
                </a:lnTo>
                <a:lnTo>
                  <a:pt x="5046" y="1955"/>
                </a:lnTo>
                <a:lnTo>
                  <a:pt x="5044" y="1970"/>
                </a:lnTo>
                <a:lnTo>
                  <a:pt x="5008" y="1917"/>
                </a:lnTo>
                <a:lnTo>
                  <a:pt x="5020" y="1920"/>
                </a:lnTo>
                <a:lnTo>
                  <a:pt x="4991" y="1922"/>
                </a:lnTo>
                <a:lnTo>
                  <a:pt x="5011" y="1914"/>
                </a:lnTo>
                <a:lnTo>
                  <a:pt x="5051" y="1893"/>
                </a:lnTo>
                <a:lnTo>
                  <a:pt x="5103" y="1859"/>
                </a:lnTo>
                <a:lnTo>
                  <a:pt x="5218" y="1773"/>
                </a:lnTo>
                <a:lnTo>
                  <a:pt x="5321" y="1670"/>
                </a:lnTo>
                <a:lnTo>
                  <a:pt x="5362" y="1621"/>
                </a:lnTo>
                <a:lnTo>
                  <a:pt x="5389" y="1584"/>
                </a:lnTo>
                <a:lnTo>
                  <a:pt x="5408" y="1552"/>
                </a:lnTo>
                <a:lnTo>
                  <a:pt x="5403" y="1563"/>
                </a:lnTo>
                <a:lnTo>
                  <a:pt x="5409" y="1542"/>
                </a:lnTo>
                <a:lnTo>
                  <a:pt x="5409" y="1566"/>
                </a:lnTo>
                <a:lnTo>
                  <a:pt x="5405" y="1549"/>
                </a:lnTo>
                <a:lnTo>
                  <a:pt x="5411" y="1563"/>
                </a:lnTo>
                <a:lnTo>
                  <a:pt x="5400" y="1545"/>
                </a:lnTo>
                <a:lnTo>
                  <a:pt x="5406" y="1554"/>
                </a:lnTo>
                <a:lnTo>
                  <a:pt x="5387" y="1534"/>
                </a:lnTo>
                <a:lnTo>
                  <a:pt x="5393" y="1539"/>
                </a:lnTo>
                <a:lnTo>
                  <a:pt x="5371" y="1522"/>
                </a:lnTo>
                <a:lnTo>
                  <a:pt x="5330" y="1499"/>
                </a:lnTo>
                <a:lnTo>
                  <a:pt x="5345" y="1505"/>
                </a:lnTo>
                <a:lnTo>
                  <a:pt x="5313" y="1499"/>
                </a:lnTo>
                <a:lnTo>
                  <a:pt x="5336" y="1497"/>
                </a:lnTo>
                <a:lnTo>
                  <a:pt x="5320" y="1502"/>
                </a:lnTo>
                <a:close/>
                <a:moveTo>
                  <a:pt x="5700" y="576"/>
                </a:moveTo>
                <a:lnTo>
                  <a:pt x="5757" y="622"/>
                </a:lnTo>
                <a:lnTo>
                  <a:pt x="5647" y="642"/>
                </a:lnTo>
                <a:lnTo>
                  <a:pt x="5525" y="665"/>
                </a:lnTo>
                <a:lnTo>
                  <a:pt x="5465" y="677"/>
                </a:lnTo>
                <a:lnTo>
                  <a:pt x="5503" y="630"/>
                </a:lnTo>
                <a:lnTo>
                  <a:pt x="5503" y="806"/>
                </a:lnTo>
                <a:lnTo>
                  <a:pt x="5448" y="759"/>
                </a:lnTo>
                <a:lnTo>
                  <a:pt x="5491" y="752"/>
                </a:lnTo>
                <a:lnTo>
                  <a:pt x="5483" y="754"/>
                </a:lnTo>
                <a:lnTo>
                  <a:pt x="5520" y="741"/>
                </a:lnTo>
                <a:lnTo>
                  <a:pt x="5567" y="724"/>
                </a:lnTo>
                <a:cubicBezTo>
                  <a:pt x="5570" y="723"/>
                  <a:pt x="5573" y="722"/>
                  <a:pt x="5577" y="722"/>
                </a:cubicBezTo>
                <a:lnTo>
                  <a:pt x="5618" y="716"/>
                </a:lnTo>
                <a:cubicBezTo>
                  <a:pt x="5621" y="715"/>
                  <a:pt x="5625" y="715"/>
                  <a:pt x="5629" y="716"/>
                </a:cubicBezTo>
                <a:lnTo>
                  <a:pt x="5659" y="719"/>
                </a:lnTo>
                <a:cubicBezTo>
                  <a:pt x="5667" y="719"/>
                  <a:pt x="5674" y="722"/>
                  <a:pt x="5681" y="726"/>
                </a:cubicBezTo>
                <a:lnTo>
                  <a:pt x="5698" y="737"/>
                </a:lnTo>
                <a:cubicBezTo>
                  <a:pt x="5706" y="743"/>
                  <a:pt x="5713" y="751"/>
                  <a:pt x="5716" y="760"/>
                </a:cubicBezTo>
                <a:lnTo>
                  <a:pt x="5725" y="783"/>
                </a:lnTo>
                <a:cubicBezTo>
                  <a:pt x="5732" y="799"/>
                  <a:pt x="5729" y="818"/>
                  <a:pt x="5717" y="831"/>
                </a:cubicBezTo>
                <a:lnTo>
                  <a:pt x="5712" y="837"/>
                </a:lnTo>
                <a:cubicBezTo>
                  <a:pt x="5709" y="841"/>
                  <a:pt x="5705" y="844"/>
                  <a:pt x="5701" y="847"/>
                </a:cubicBezTo>
                <a:lnTo>
                  <a:pt x="5685" y="857"/>
                </a:lnTo>
                <a:lnTo>
                  <a:pt x="5656" y="873"/>
                </a:lnTo>
                <a:lnTo>
                  <a:pt x="5617" y="891"/>
                </a:lnTo>
                <a:lnTo>
                  <a:pt x="5544" y="916"/>
                </a:lnTo>
                <a:cubicBezTo>
                  <a:pt x="5541" y="917"/>
                  <a:pt x="5539" y="917"/>
                  <a:pt x="5536" y="918"/>
                </a:cubicBezTo>
                <a:lnTo>
                  <a:pt x="5463" y="930"/>
                </a:lnTo>
                <a:lnTo>
                  <a:pt x="5503" y="882"/>
                </a:lnTo>
                <a:lnTo>
                  <a:pt x="5503" y="927"/>
                </a:lnTo>
                <a:lnTo>
                  <a:pt x="5503" y="1042"/>
                </a:lnTo>
                <a:lnTo>
                  <a:pt x="5447" y="995"/>
                </a:lnTo>
                <a:lnTo>
                  <a:pt x="5513" y="983"/>
                </a:lnTo>
                <a:lnTo>
                  <a:pt x="5555" y="974"/>
                </a:lnTo>
                <a:cubicBezTo>
                  <a:pt x="5557" y="973"/>
                  <a:pt x="5560" y="973"/>
                  <a:pt x="5562" y="973"/>
                </a:cubicBezTo>
                <a:lnTo>
                  <a:pt x="5621" y="969"/>
                </a:lnTo>
                <a:lnTo>
                  <a:pt x="5655" y="969"/>
                </a:lnTo>
                <a:lnTo>
                  <a:pt x="5681" y="973"/>
                </a:lnTo>
                <a:cubicBezTo>
                  <a:pt x="5683" y="973"/>
                  <a:pt x="5686" y="974"/>
                  <a:pt x="5689" y="975"/>
                </a:cubicBezTo>
                <a:lnTo>
                  <a:pt x="5701" y="979"/>
                </a:lnTo>
                <a:cubicBezTo>
                  <a:pt x="5711" y="982"/>
                  <a:pt x="5719" y="989"/>
                  <a:pt x="5725" y="998"/>
                </a:cubicBezTo>
                <a:lnTo>
                  <a:pt x="5729" y="1004"/>
                </a:lnTo>
                <a:cubicBezTo>
                  <a:pt x="5738" y="1017"/>
                  <a:pt x="5740" y="1035"/>
                  <a:pt x="5733" y="1050"/>
                </a:cubicBezTo>
                <a:lnTo>
                  <a:pt x="5726" y="1066"/>
                </a:lnTo>
                <a:cubicBezTo>
                  <a:pt x="5724" y="1071"/>
                  <a:pt x="5721" y="1076"/>
                  <a:pt x="5716" y="1080"/>
                </a:cubicBezTo>
                <a:lnTo>
                  <a:pt x="5695" y="1101"/>
                </a:lnTo>
                <a:cubicBezTo>
                  <a:pt x="5692" y="1105"/>
                  <a:pt x="5688" y="1108"/>
                  <a:pt x="5683" y="1110"/>
                </a:cubicBezTo>
                <a:lnTo>
                  <a:pt x="5661" y="1121"/>
                </a:lnTo>
                <a:cubicBezTo>
                  <a:pt x="5658" y="1123"/>
                  <a:pt x="5656" y="1124"/>
                  <a:pt x="5653" y="1125"/>
                </a:cubicBezTo>
                <a:lnTo>
                  <a:pt x="5611" y="1137"/>
                </a:lnTo>
                <a:lnTo>
                  <a:pt x="5545" y="1150"/>
                </a:lnTo>
                <a:lnTo>
                  <a:pt x="5463" y="1162"/>
                </a:lnTo>
                <a:lnTo>
                  <a:pt x="5503" y="1114"/>
                </a:lnTo>
                <a:lnTo>
                  <a:pt x="5503" y="1208"/>
                </a:lnTo>
                <a:lnTo>
                  <a:pt x="5503" y="1311"/>
                </a:lnTo>
                <a:lnTo>
                  <a:pt x="5446" y="1264"/>
                </a:lnTo>
                <a:lnTo>
                  <a:pt x="5533" y="1246"/>
                </a:lnTo>
                <a:lnTo>
                  <a:pt x="5612" y="1230"/>
                </a:lnTo>
                <a:lnTo>
                  <a:pt x="5683" y="1216"/>
                </a:lnTo>
                <a:lnTo>
                  <a:pt x="5746" y="1204"/>
                </a:lnTo>
                <a:lnTo>
                  <a:pt x="5707" y="1252"/>
                </a:lnTo>
                <a:lnTo>
                  <a:pt x="5706" y="1053"/>
                </a:lnTo>
                <a:lnTo>
                  <a:pt x="5705" y="873"/>
                </a:lnTo>
                <a:lnTo>
                  <a:pt x="5703" y="714"/>
                </a:lnTo>
                <a:lnTo>
                  <a:pt x="5700" y="576"/>
                </a:lnTo>
                <a:close/>
                <a:moveTo>
                  <a:pt x="5799" y="713"/>
                </a:moveTo>
                <a:lnTo>
                  <a:pt x="5801" y="872"/>
                </a:lnTo>
                <a:lnTo>
                  <a:pt x="5802" y="1052"/>
                </a:lnTo>
                <a:lnTo>
                  <a:pt x="5803" y="1251"/>
                </a:lnTo>
                <a:cubicBezTo>
                  <a:pt x="5804" y="1274"/>
                  <a:pt x="5787" y="1294"/>
                  <a:pt x="5764" y="1299"/>
                </a:cubicBezTo>
                <a:lnTo>
                  <a:pt x="5702" y="1311"/>
                </a:lnTo>
                <a:lnTo>
                  <a:pt x="5631" y="1325"/>
                </a:lnTo>
                <a:lnTo>
                  <a:pt x="5552" y="1340"/>
                </a:lnTo>
                <a:lnTo>
                  <a:pt x="5465" y="1358"/>
                </a:lnTo>
                <a:cubicBezTo>
                  <a:pt x="5451" y="1361"/>
                  <a:pt x="5436" y="1358"/>
                  <a:pt x="5425" y="1349"/>
                </a:cubicBezTo>
                <a:cubicBezTo>
                  <a:pt x="5414" y="1340"/>
                  <a:pt x="5407" y="1326"/>
                  <a:pt x="5407" y="1311"/>
                </a:cubicBezTo>
                <a:lnTo>
                  <a:pt x="5407" y="1208"/>
                </a:lnTo>
                <a:lnTo>
                  <a:pt x="5407" y="1114"/>
                </a:lnTo>
                <a:cubicBezTo>
                  <a:pt x="5407" y="1091"/>
                  <a:pt x="5425" y="1071"/>
                  <a:pt x="5448" y="1067"/>
                </a:cubicBezTo>
                <a:lnTo>
                  <a:pt x="5526" y="1055"/>
                </a:lnTo>
                <a:lnTo>
                  <a:pt x="5584" y="1044"/>
                </a:lnTo>
                <a:lnTo>
                  <a:pt x="5626" y="1032"/>
                </a:lnTo>
                <a:lnTo>
                  <a:pt x="5618" y="1036"/>
                </a:lnTo>
                <a:lnTo>
                  <a:pt x="5640" y="1025"/>
                </a:lnTo>
                <a:lnTo>
                  <a:pt x="5628" y="1034"/>
                </a:lnTo>
                <a:lnTo>
                  <a:pt x="5649" y="1013"/>
                </a:lnTo>
                <a:lnTo>
                  <a:pt x="5638" y="1027"/>
                </a:lnTo>
                <a:lnTo>
                  <a:pt x="5645" y="1011"/>
                </a:lnTo>
                <a:lnTo>
                  <a:pt x="5650" y="1057"/>
                </a:lnTo>
                <a:lnTo>
                  <a:pt x="5646" y="1051"/>
                </a:lnTo>
                <a:lnTo>
                  <a:pt x="5670" y="1070"/>
                </a:lnTo>
                <a:lnTo>
                  <a:pt x="5658" y="1066"/>
                </a:lnTo>
                <a:lnTo>
                  <a:pt x="5666" y="1068"/>
                </a:lnTo>
                <a:lnTo>
                  <a:pt x="5652" y="1065"/>
                </a:lnTo>
                <a:lnTo>
                  <a:pt x="5628" y="1064"/>
                </a:lnTo>
                <a:lnTo>
                  <a:pt x="5569" y="1068"/>
                </a:lnTo>
                <a:lnTo>
                  <a:pt x="5576" y="1067"/>
                </a:lnTo>
                <a:lnTo>
                  <a:pt x="5530" y="1078"/>
                </a:lnTo>
                <a:lnTo>
                  <a:pt x="5464" y="1090"/>
                </a:lnTo>
                <a:cubicBezTo>
                  <a:pt x="5450" y="1092"/>
                  <a:pt x="5436" y="1088"/>
                  <a:pt x="5425" y="1079"/>
                </a:cubicBezTo>
                <a:cubicBezTo>
                  <a:pt x="5414" y="1070"/>
                  <a:pt x="5407" y="1057"/>
                  <a:pt x="5407" y="1042"/>
                </a:cubicBezTo>
                <a:lnTo>
                  <a:pt x="5407" y="927"/>
                </a:lnTo>
                <a:lnTo>
                  <a:pt x="5407" y="882"/>
                </a:lnTo>
                <a:cubicBezTo>
                  <a:pt x="5407" y="859"/>
                  <a:pt x="5424" y="839"/>
                  <a:pt x="5448" y="835"/>
                </a:cubicBezTo>
                <a:lnTo>
                  <a:pt x="5521" y="823"/>
                </a:lnTo>
                <a:lnTo>
                  <a:pt x="5513" y="825"/>
                </a:lnTo>
                <a:lnTo>
                  <a:pt x="5576" y="804"/>
                </a:lnTo>
                <a:lnTo>
                  <a:pt x="5611" y="788"/>
                </a:lnTo>
                <a:lnTo>
                  <a:pt x="5634" y="776"/>
                </a:lnTo>
                <a:lnTo>
                  <a:pt x="5650" y="766"/>
                </a:lnTo>
                <a:lnTo>
                  <a:pt x="5639" y="776"/>
                </a:lnTo>
                <a:lnTo>
                  <a:pt x="5644" y="770"/>
                </a:lnTo>
                <a:lnTo>
                  <a:pt x="5636" y="818"/>
                </a:lnTo>
                <a:lnTo>
                  <a:pt x="5627" y="795"/>
                </a:lnTo>
                <a:lnTo>
                  <a:pt x="5645" y="818"/>
                </a:lnTo>
                <a:lnTo>
                  <a:pt x="5628" y="807"/>
                </a:lnTo>
                <a:lnTo>
                  <a:pt x="5650" y="814"/>
                </a:lnTo>
                <a:lnTo>
                  <a:pt x="5620" y="811"/>
                </a:lnTo>
                <a:lnTo>
                  <a:pt x="5631" y="811"/>
                </a:lnTo>
                <a:lnTo>
                  <a:pt x="5590" y="817"/>
                </a:lnTo>
                <a:lnTo>
                  <a:pt x="5599" y="815"/>
                </a:lnTo>
                <a:lnTo>
                  <a:pt x="5551" y="832"/>
                </a:lnTo>
                <a:lnTo>
                  <a:pt x="5514" y="845"/>
                </a:lnTo>
                <a:cubicBezTo>
                  <a:pt x="5512" y="846"/>
                  <a:pt x="5509" y="846"/>
                  <a:pt x="5506" y="847"/>
                </a:cubicBezTo>
                <a:lnTo>
                  <a:pt x="5463" y="854"/>
                </a:lnTo>
                <a:cubicBezTo>
                  <a:pt x="5449" y="856"/>
                  <a:pt x="5435" y="852"/>
                  <a:pt x="5424" y="843"/>
                </a:cubicBezTo>
                <a:cubicBezTo>
                  <a:pt x="5414" y="834"/>
                  <a:pt x="5407" y="821"/>
                  <a:pt x="5407" y="806"/>
                </a:cubicBezTo>
                <a:lnTo>
                  <a:pt x="5407" y="630"/>
                </a:lnTo>
                <a:cubicBezTo>
                  <a:pt x="5407" y="608"/>
                  <a:pt x="5423" y="588"/>
                  <a:pt x="5445" y="584"/>
                </a:cubicBezTo>
                <a:lnTo>
                  <a:pt x="5508" y="570"/>
                </a:lnTo>
                <a:lnTo>
                  <a:pt x="5630" y="547"/>
                </a:lnTo>
                <a:lnTo>
                  <a:pt x="5740" y="527"/>
                </a:lnTo>
                <a:cubicBezTo>
                  <a:pt x="5754" y="525"/>
                  <a:pt x="5768" y="528"/>
                  <a:pt x="5779" y="537"/>
                </a:cubicBezTo>
                <a:cubicBezTo>
                  <a:pt x="5790" y="546"/>
                  <a:pt x="5796" y="559"/>
                  <a:pt x="5796" y="573"/>
                </a:cubicBezTo>
                <a:lnTo>
                  <a:pt x="5799" y="713"/>
                </a:lnTo>
                <a:close/>
                <a:moveTo>
                  <a:pt x="750" y="103"/>
                </a:moveTo>
                <a:cubicBezTo>
                  <a:pt x="756" y="102"/>
                  <a:pt x="762" y="101"/>
                  <a:pt x="768" y="102"/>
                </a:cubicBezTo>
                <a:lnTo>
                  <a:pt x="790" y="104"/>
                </a:lnTo>
                <a:cubicBezTo>
                  <a:pt x="794" y="104"/>
                  <a:pt x="799" y="105"/>
                  <a:pt x="803" y="107"/>
                </a:cubicBezTo>
                <a:lnTo>
                  <a:pt x="828" y="117"/>
                </a:lnTo>
                <a:cubicBezTo>
                  <a:pt x="831" y="118"/>
                  <a:pt x="834" y="120"/>
                  <a:pt x="837" y="122"/>
                </a:cubicBezTo>
                <a:lnTo>
                  <a:pt x="864" y="140"/>
                </a:lnTo>
                <a:cubicBezTo>
                  <a:pt x="866" y="141"/>
                  <a:pt x="868" y="142"/>
                  <a:pt x="870" y="144"/>
                </a:cubicBezTo>
                <a:lnTo>
                  <a:pt x="899" y="170"/>
                </a:lnTo>
                <a:lnTo>
                  <a:pt x="929" y="202"/>
                </a:lnTo>
                <a:lnTo>
                  <a:pt x="951" y="232"/>
                </a:lnTo>
                <a:cubicBezTo>
                  <a:pt x="953" y="235"/>
                  <a:pt x="954" y="237"/>
                  <a:pt x="956" y="240"/>
                </a:cubicBezTo>
                <a:lnTo>
                  <a:pt x="967" y="263"/>
                </a:lnTo>
                <a:cubicBezTo>
                  <a:pt x="968" y="266"/>
                  <a:pt x="970" y="270"/>
                  <a:pt x="971" y="274"/>
                </a:cubicBezTo>
                <a:lnTo>
                  <a:pt x="975" y="294"/>
                </a:lnTo>
                <a:cubicBezTo>
                  <a:pt x="976" y="301"/>
                  <a:pt x="976" y="309"/>
                  <a:pt x="974" y="316"/>
                </a:cubicBezTo>
                <a:lnTo>
                  <a:pt x="966" y="345"/>
                </a:lnTo>
                <a:cubicBezTo>
                  <a:pt x="965" y="348"/>
                  <a:pt x="964" y="351"/>
                  <a:pt x="963" y="353"/>
                </a:cubicBezTo>
                <a:lnTo>
                  <a:pt x="939" y="403"/>
                </a:lnTo>
                <a:lnTo>
                  <a:pt x="898" y="476"/>
                </a:lnTo>
                <a:lnTo>
                  <a:pt x="841" y="568"/>
                </a:lnTo>
                <a:lnTo>
                  <a:pt x="762" y="689"/>
                </a:lnTo>
                <a:lnTo>
                  <a:pt x="673" y="807"/>
                </a:lnTo>
                <a:lnTo>
                  <a:pt x="670" y="746"/>
                </a:lnTo>
                <a:lnTo>
                  <a:pt x="711" y="790"/>
                </a:lnTo>
                <a:lnTo>
                  <a:pt x="741" y="827"/>
                </a:lnTo>
                <a:lnTo>
                  <a:pt x="762" y="859"/>
                </a:lnTo>
                <a:cubicBezTo>
                  <a:pt x="765" y="864"/>
                  <a:pt x="767" y="869"/>
                  <a:pt x="768" y="875"/>
                </a:cubicBezTo>
                <a:lnTo>
                  <a:pt x="772" y="894"/>
                </a:lnTo>
                <a:cubicBezTo>
                  <a:pt x="773" y="898"/>
                  <a:pt x="774" y="902"/>
                  <a:pt x="773" y="907"/>
                </a:cubicBezTo>
                <a:lnTo>
                  <a:pt x="772" y="921"/>
                </a:lnTo>
                <a:lnTo>
                  <a:pt x="770" y="945"/>
                </a:lnTo>
                <a:lnTo>
                  <a:pt x="768" y="978"/>
                </a:lnTo>
                <a:lnTo>
                  <a:pt x="766" y="1022"/>
                </a:lnTo>
                <a:lnTo>
                  <a:pt x="764" y="1075"/>
                </a:lnTo>
                <a:lnTo>
                  <a:pt x="761" y="1139"/>
                </a:lnTo>
                <a:lnTo>
                  <a:pt x="758" y="1211"/>
                </a:lnTo>
                <a:lnTo>
                  <a:pt x="755" y="1294"/>
                </a:lnTo>
                <a:lnTo>
                  <a:pt x="748" y="1461"/>
                </a:lnTo>
                <a:lnTo>
                  <a:pt x="742" y="1608"/>
                </a:lnTo>
                <a:lnTo>
                  <a:pt x="736" y="1736"/>
                </a:lnTo>
                <a:lnTo>
                  <a:pt x="731" y="1844"/>
                </a:lnTo>
                <a:lnTo>
                  <a:pt x="725" y="1934"/>
                </a:lnTo>
                <a:lnTo>
                  <a:pt x="717" y="2007"/>
                </a:lnTo>
                <a:lnTo>
                  <a:pt x="707" y="2063"/>
                </a:lnTo>
                <a:cubicBezTo>
                  <a:pt x="706" y="2066"/>
                  <a:pt x="705" y="2069"/>
                  <a:pt x="704" y="2071"/>
                </a:cubicBezTo>
                <a:lnTo>
                  <a:pt x="691" y="2106"/>
                </a:lnTo>
                <a:cubicBezTo>
                  <a:pt x="690" y="2110"/>
                  <a:pt x="688" y="2113"/>
                  <a:pt x="686" y="2116"/>
                </a:cubicBezTo>
                <a:lnTo>
                  <a:pt x="672" y="2137"/>
                </a:lnTo>
                <a:cubicBezTo>
                  <a:pt x="670" y="2141"/>
                  <a:pt x="667" y="2144"/>
                  <a:pt x="663" y="2147"/>
                </a:cubicBezTo>
                <a:lnTo>
                  <a:pt x="650" y="2158"/>
                </a:lnTo>
                <a:cubicBezTo>
                  <a:pt x="643" y="2165"/>
                  <a:pt x="633" y="2169"/>
                  <a:pt x="623" y="2169"/>
                </a:cubicBezTo>
                <a:lnTo>
                  <a:pt x="610" y="2170"/>
                </a:lnTo>
                <a:cubicBezTo>
                  <a:pt x="599" y="2171"/>
                  <a:pt x="587" y="2168"/>
                  <a:pt x="578" y="2161"/>
                </a:cubicBezTo>
                <a:lnTo>
                  <a:pt x="566" y="2152"/>
                </a:lnTo>
                <a:cubicBezTo>
                  <a:pt x="561" y="2148"/>
                  <a:pt x="556" y="2143"/>
                  <a:pt x="553" y="2138"/>
                </a:cubicBezTo>
                <a:lnTo>
                  <a:pt x="531" y="2101"/>
                </a:lnTo>
                <a:cubicBezTo>
                  <a:pt x="530" y="2099"/>
                  <a:pt x="529" y="2096"/>
                  <a:pt x="528" y="2094"/>
                </a:cubicBezTo>
                <a:lnTo>
                  <a:pt x="508" y="2042"/>
                </a:lnTo>
                <a:lnTo>
                  <a:pt x="492" y="1981"/>
                </a:lnTo>
                <a:lnTo>
                  <a:pt x="486" y="1931"/>
                </a:lnTo>
                <a:cubicBezTo>
                  <a:pt x="485" y="1928"/>
                  <a:pt x="485" y="1924"/>
                  <a:pt x="486" y="1921"/>
                </a:cubicBezTo>
                <a:lnTo>
                  <a:pt x="488" y="1898"/>
                </a:lnTo>
                <a:lnTo>
                  <a:pt x="492" y="1865"/>
                </a:lnTo>
                <a:lnTo>
                  <a:pt x="500" y="1821"/>
                </a:lnTo>
                <a:lnTo>
                  <a:pt x="510" y="1771"/>
                </a:lnTo>
                <a:lnTo>
                  <a:pt x="520" y="1709"/>
                </a:lnTo>
                <a:lnTo>
                  <a:pt x="529" y="1627"/>
                </a:lnTo>
                <a:lnTo>
                  <a:pt x="537" y="1526"/>
                </a:lnTo>
                <a:lnTo>
                  <a:pt x="542" y="1404"/>
                </a:lnTo>
                <a:lnTo>
                  <a:pt x="547" y="1281"/>
                </a:lnTo>
                <a:lnTo>
                  <a:pt x="549" y="1179"/>
                </a:lnTo>
                <a:lnTo>
                  <a:pt x="550" y="1099"/>
                </a:lnTo>
                <a:lnTo>
                  <a:pt x="551" y="1039"/>
                </a:lnTo>
                <a:lnTo>
                  <a:pt x="550" y="1003"/>
                </a:lnTo>
                <a:lnTo>
                  <a:pt x="548" y="959"/>
                </a:lnTo>
                <a:lnTo>
                  <a:pt x="544" y="905"/>
                </a:lnTo>
                <a:lnTo>
                  <a:pt x="538" y="844"/>
                </a:lnTo>
                <a:lnTo>
                  <a:pt x="622" y="871"/>
                </a:lnTo>
                <a:lnTo>
                  <a:pt x="542" y="963"/>
                </a:lnTo>
                <a:lnTo>
                  <a:pt x="459" y="1052"/>
                </a:lnTo>
                <a:lnTo>
                  <a:pt x="377" y="1132"/>
                </a:lnTo>
                <a:lnTo>
                  <a:pt x="300" y="1199"/>
                </a:lnTo>
                <a:lnTo>
                  <a:pt x="226" y="1256"/>
                </a:lnTo>
                <a:lnTo>
                  <a:pt x="161" y="1299"/>
                </a:lnTo>
                <a:lnTo>
                  <a:pt x="115" y="1329"/>
                </a:lnTo>
                <a:lnTo>
                  <a:pt x="83" y="1345"/>
                </a:lnTo>
                <a:cubicBezTo>
                  <a:pt x="76" y="1349"/>
                  <a:pt x="69" y="1350"/>
                  <a:pt x="61" y="1350"/>
                </a:cubicBezTo>
                <a:lnTo>
                  <a:pt x="50" y="1350"/>
                </a:lnTo>
                <a:cubicBezTo>
                  <a:pt x="35" y="1350"/>
                  <a:pt x="20" y="1343"/>
                  <a:pt x="11" y="1330"/>
                </a:cubicBezTo>
                <a:cubicBezTo>
                  <a:pt x="2" y="1317"/>
                  <a:pt x="0" y="1300"/>
                  <a:pt x="6" y="1286"/>
                </a:cubicBezTo>
                <a:lnTo>
                  <a:pt x="9" y="1278"/>
                </a:lnTo>
                <a:cubicBezTo>
                  <a:pt x="10" y="1274"/>
                  <a:pt x="11" y="1271"/>
                  <a:pt x="14" y="1268"/>
                </a:cubicBezTo>
                <a:lnTo>
                  <a:pt x="24" y="1253"/>
                </a:lnTo>
                <a:lnTo>
                  <a:pt x="45" y="1226"/>
                </a:lnTo>
                <a:lnTo>
                  <a:pt x="71" y="1193"/>
                </a:lnTo>
                <a:lnTo>
                  <a:pt x="104" y="1153"/>
                </a:lnTo>
                <a:lnTo>
                  <a:pt x="148" y="1104"/>
                </a:lnTo>
                <a:lnTo>
                  <a:pt x="196" y="1049"/>
                </a:lnTo>
                <a:lnTo>
                  <a:pt x="254" y="985"/>
                </a:lnTo>
                <a:lnTo>
                  <a:pt x="368" y="851"/>
                </a:lnTo>
                <a:lnTo>
                  <a:pt x="465" y="722"/>
                </a:lnTo>
                <a:lnTo>
                  <a:pt x="547" y="595"/>
                </a:lnTo>
                <a:lnTo>
                  <a:pt x="613" y="474"/>
                </a:lnTo>
                <a:lnTo>
                  <a:pt x="640" y="417"/>
                </a:lnTo>
                <a:lnTo>
                  <a:pt x="664" y="365"/>
                </a:lnTo>
                <a:lnTo>
                  <a:pt x="681" y="321"/>
                </a:lnTo>
                <a:lnTo>
                  <a:pt x="695" y="281"/>
                </a:lnTo>
                <a:lnTo>
                  <a:pt x="703" y="252"/>
                </a:lnTo>
                <a:lnTo>
                  <a:pt x="707" y="228"/>
                </a:lnTo>
                <a:lnTo>
                  <a:pt x="706" y="236"/>
                </a:lnTo>
                <a:lnTo>
                  <a:pt x="706" y="215"/>
                </a:lnTo>
                <a:lnTo>
                  <a:pt x="709" y="231"/>
                </a:lnTo>
                <a:lnTo>
                  <a:pt x="704" y="216"/>
                </a:lnTo>
                <a:lnTo>
                  <a:pt x="696" y="200"/>
                </a:lnTo>
                <a:cubicBezTo>
                  <a:pt x="694" y="195"/>
                  <a:pt x="692" y="189"/>
                  <a:pt x="692" y="183"/>
                </a:cubicBezTo>
                <a:lnTo>
                  <a:pt x="691" y="168"/>
                </a:lnTo>
                <a:cubicBezTo>
                  <a:pt x="690" y="156"/>
                  <a:pt x="693" y="144"/>
                  <a:pt x="701" y="134"/>
                </a:cubicBezTo>
                <a:lnTo>
                  <a:pt x="709" y="124"/>
                </a:lnTo>
                <a:cubicBezTo>
                  <a:pt x="715" y="117"/>
                  <a:pt x="723" y="111"/>
                  <a:pt x="733" y="108"/>
                </a:cubicBezTo>
                <a:lnTo>
                  <a:pt x="750" y="103"/>
                </a:lnTo>
                <a:close/>
                <a:moveTo>
                  <a:pt x="760" y="201"/>
                </a:moveTo>
                <a:lnTo>
                  <a:pt x="784" y="184"/>
                </a:lnTo>
                <a:lnTo>
                  <a:pt x="776" y="194"/>
                </a:lnTo>
                <a:lnTo>
                  <a:pt x="786" y="161"/>
                </a:lnTo>
                <a:lnTo>
                  <a:pt x="787" y="176"/>
                </a:lnTo>
                <a:lnTo>
                  <a:pt x="783" y="159"/>
                </a:lnTo>
                <a:lnTo>
                  <a:pt x="795" y="185"/>
                </a:lnTo>
                <a:lnTo>
                  <a:pt x="800" y="200"/>
                </a:lnTo>
                <a:cubicBezTo>
                  <a:pt x="802" y="205"/>
                  <a:pt x="802" y="210"/>
                  <a:pt x="802" y="215"/>
                </a:cubicBezTo>
                <a:lnTo>
                  <a:pt x="802" y="236"/>
                </a:lnTo>
                <a:cubicBezTo>
                  <a:pt x="802" y="239"/>
                  <a:pt x="802" y="242"/>
                  <a:pt x="802" y="245"/>
                </a:cubicBezTo>
                <a:lnTo>
                  <a:pt x="796" y="277"/>
                </a:lnTo>
                <a:lnTo>
                  <a:pt x="786" y="314"/>
                </a:lnTo>
                <a:lnTo>
                  <a:pt x="770" y="356"/>
                </a:lnTo>
                <a:lnTo>
                  <a:pt x="751" y="404"/>
                </a:lnTo>
                <a:lnTo>
                  <a:pt x="727" y="458"/>
                </a:lnTo>
                <a:lnTo>
                  <a:pt x="698" y="519"/>
                </a:lnTo>
                <a:lnTo>
                  <a:pt x="628" y="648"/>
                </a:lnTo>
                <a:lnTo>
                  <a:pt x="542" y="779"/>
                </a:lnTo>
                <a:lnTo>
                  <a:pt x="441" y="914"/>
                </a:lnTo>
                <a:lnTo>
                  <a:pt x="325" y="1048"/>
                </a:lnTo>
                <a:lnTo>
                  <a:pt x="269" y="1112"/>
                </a:lnTo>
                <a:lnTo>
                  <a:pt x="219" y="1168"/>
                </a:lnTo>
                <a:lnTo>
                  <a:pt x="178" y="1214"/>
                </a:lnTo>
                <a:lnTo>
                  <a:pt x="146" y="1254"/>
                </a:lnTo>
                <a:lnTo>
                  <a:pt x="120" y="1285"/>
                </a:lnTo>
                <a:lnTo>
                  <a:pt x="103" y="1306"/>
                </a:lnTo>
                <a:lnTo>
                  <a:pt x="93" y="1321"/>
                </a:lnTo>
                <a:lnTo>
                  <a:pt x="98" y="1311"/>
                </a:lnTo>
                <a:lnTo>
                  <a:pt x="95" y="1319"/>
                </a:lnTo>
                <a:lnTo>
                  <a:pt x="50" y="1254"/>
                </a:lnTo>
                <a:lnTo>
                  <a:pt x="61" y="1254"/>
                </a:lnTo>
                <a:lnTo>
                  <a:pt x="40" y="1260"/>
                </a:lnTo>
                <a:lnTo>
                  <a:pt x="63" y="1248"/>
                </a:lnTo>
                <a:lnTo>
                  <a:pt x="108" y="1220"/>
                </a:lnTo>
                <a:lnTo>
                  <a:pt x="167" y="1179"/>
                </a:lnTo>
                <a:lnTo>
                  <a:pt x="237" y="1126"/>
                </a:lnTo>
                <a:lnTo>
                  <a:pt x="310" y="1063"/>
                </a:lnTo>
                <a:lnTo>
                  <a:pt x="388" y="987"/>
                </a:lnTo>
                <a:lnTo>
                  <a:pt x="469" y="900"/>
                </a:lnTo>
                <a:lnTo>
                  <a:pt x="549" y="808"/>
                </a:lnTo>
                <a:cubicBezTo>
                  <a:pt x="562" y="793"/>
                  <a:pt x="582" y="788"/>
                  <a:pt x="600" y="794"/>
                </a:cubicBezTo>
                <a:cubicBezTo>
                  <a:pt x="618" y="800"/>
                  <a:pt x="631" y="816"/>
                  <a:pt x="633" y="835"/>
                </a:cubicBezTo>
                <a:lnTo>
                  <a:pt x="639" y="898"/>
                </a:lnTo>
                <a:lnTo>
                  <a:pt x="643" y="952"/>
                </a:lnTo>
                <a:lnTo>
                  <a:pt x="646" y="1000"/>
                </a:lnTo>
                <a:lnTo>
                  <a:pt x="647" y="1040"/>
                </a:lnTo>
                <a:lnTo>
                  <a:pt x="646" y="1100"/>
                </a:lnTo>
                <a:lnTo>
                  <a:pt x="645" y="1182"/>
                </a:lnTo>
                <a:lnTo>
                  <a:pt x="642" y="1284"/>
                </a:lnTo>
                <a:lnTo>
                  <a:pt x="637" y="1407"/>
                </a:lnTo>
                <a:lnTo>
                  <a:pt x="632" y="1533"/>
                </a:lnTo>
                <a:lnTo>
                  <a:pt x="624" y="1638"/>
                </a:lnTo>
                <a:lnTo>
                  <a:pt x="615" y="1724"/>
                </a:lnTo>
                <a:lnTo>
                  <a:pt x="605" y="1790"/>
                </a:lnTo>
                <a:lnTo>
                  <a:pt x="595" y="1840"/>
                </a:lnTo>
                <a:lnTo>
                  <a:pt x="587" y="1876"/>
                </a:lnTo>
                <a:lnTo>
                  <a:pt x="583" y="1907"/>
                </a:lnTo>
                <a:lnTo>
                  <a:pt x="581" y="1930"/>
                </a:lnTo>
                <a:lnTo>
                  <a:pt x="581" y="1920"/>
                </a:lnTo>
                <a:lnTo>
                  <a:pt x="585" y="1958"/>
                </a:lnTo>
                <a:lnTo>
                  <a:pt x="597" y="2007"/>
                </a:lnTo>
                <a:lnTo>
                  <a:pt x="617" y="2059"/>
                </a:lnTo>
                <a:lnTo>
                  <a:pt x="614" y="2052"/>
                </a:lnTo>
                <a:lnTo>
                  <a:pt x="636" y="2089"/>
                </a:lnTo>
                <a:lnTo>
                  <a:pt x="623" y="2075"/>
                </a:lnTo>
                <a:lnTo>
                  <a:pt x="635" y="2084"/>
                </a:lnTo>
                <a:lnTo>
                  <a:pt x="603" y="2075"/>
                </a:lnTo>
                <a:lnTo>
                  <a:pt x="616" y="2074"/>
                </a:lnTo>
                <a:lnTo>
                  <a:pt x="588" y="2085"/>
                </a:lnTo>
                <a:lnTo>
                  <a:pt x="601" y="2074"/>
                </a:lnTo>
                <a:lnTo>
                  <a:pt x="593" y="2084"/>
                </a:lnTo>
                <a:lnTo>
                  <a:pt x="607" y="2063"/>
                </a:lnTo>
                <a:lnTo>
                  <a:pt x="601" y="2073"/>
                </a:lnTo>
                <a:lnTo>
                  <a:pt x="614" y="2038"/>
                </a:lnTo>
                <a:lnTo>
                  <a:pt x="612" y="2046"/>
                </a:lnTo>
                <a:lnTo>
                  <a:pt x="622" y="1996"/>
                </a:lnTo>
                <a:lnTo>
                  <a:pt x="630" y="1927"/>
                </a:lnTo>
                <a:lnTo>
                  <a:pt x="636" y="1839"/>
                </a:lnTo>
                <a:lnTo>
                  <a:pt x="641" y="1731"/>
                </a:lnTo>
                <a:lnTo>
                  <a:pt x="647" y="1605"/>
                </a:lnTo>
                <a:lnTo>
                  <a:pt x="653" y="1457"/>
                </a:lnTo>
                <a:lnTo>
                  <a:pt x="660" y="1291"/>
                </a:lnTo>
                <a:lnTo>
                  <a:pt x="663" y="1207"/>
                </a:lnTo>
                <a:lnTo>
                  <a:pt x="666" y="1134"/>
                </a:lnTo>
                <a:lnTo>
                  <a:pt x="669" y="1072"/>
                </a:lnTo>
                <a:lnTo>
                  <a:pt x="671" y="1017"/>
                </a:lnTo>
                <a:lnTo>
                  <a:pt x="673" y="973"/>
                </a:lnTo>
                <a:lnTo>
                  <a:pt x="675" y="937"/>
                </a:lnTo>
                <a:lnTo>
                  <a:pt x="677" y="914"/>
                </a:lnTo>
                <a:lnTo>
                  <a:pt x="678" y="900"/>
                </a:lnTo>
                <a:lnTo>
                  <a:pt x="678" y="913"/>
                </a:lnTo>
                <a:lnTo>
                  <a:pt x="674" y="894"/>
                </a:lnTo>
                <a:lnTo>
                  <a:pt x="681" y="910"/>
                </a:lnTo>
                <a:lnTo>
                  <a:pt x="668" y="888"/>
                </a:lnTo>
                <a:lnTo>
                  <a:pt x="640" y="855"/>
                </a:lnTo>
                <a:lnTo>
                  <a:pt x="599" y="811"/>
                </a:lnTo>
                <a:cubicBezTo>
                  <a:pt x="584" y="794"/>
                  <a:pt x="582" y="768"/>
                  <a:pt x="596" y="750"/>
                </a:cubicBezTo>
                <a:lnTo>
                  <a:pt x="681" y="636"/>
                </a:lnTo>
                <a:lnTo>
                  <a:pt x="760" y="517"/>
                </a:lnTo>
                <a:lnTo>
                  <a:pt x="815" y="429"/>
                </a:lnTo>
                <a:lnTo>
                  <a:pt x="852" y="362"/>
                </a:lnTo>
                <a:lnTo>
                  <a:pt x="876" y="312"/>
                </a:lnTo>
                <a:lnTo>
                  <a:pt x="873" y="320"/>
                </a:lnTo>
                <a:lnTo>
                  <a:pt x="881" y="291"/>
                </a:lnTo>
                <a:lnTo>
                  <a:pt x="880" y="313"/>
                </a:lnTo>
                <a:lnTo>
                  <a:pt x="876" y="293"/>
                </a:lnTo>
                <a:lnTo>
                  <a:pt x="880" y="304"/>
                </a:lnTo>
                <a:lnTo>
                  <a:pt x="869" y="281"/>
                </a:lnTo>
                <a:lnTo>
                  <a:pt x="874" y="289"/>
                </a:lnTo>
                <a:lnTo>
                  <a:pt x="858" y="267"/>
                </a:lnTo>
                <a:lnTo>
                  <a:pt x="834" y="241"/>
                </a:lnTo>
                <a:lnTo>
                  <a:pt x="805" y="215"/>
                </a:lnTo>
                <a:lnTo>
                  <a:pt x="811" y="219"/>
                </a:lnTo>
                <a:lnTo>
                  <a:pt x="784" y="201"/>
                </a:lnTo>
                <a:lnTo>
                  <a:pt x="793" y="206"/>
                </a:lnTo>
                <a:lnTo>
                  <a:pt x="768" y="196"/>
                </a:lnTo>
                <a:lnTo>
                  <a:pt x="781" y="199"/>
                </a:lnTo>
                <a:lnTo>
                  <a:pt x="759" y="197"/>
                </a:lnTo>
                <a:lnTo>
                  <a:pt x="777" y="196"/>
                </a:lnTo>
                <a:lnTo>
                  <a:pt x="760" y="201"/>
                </a:lnTo>
                <a:close/>
                <a:moveTo>
                  <a:pt x="6642" y="96"/>
                </a:moveTo>
                <a:cubicBezTo>
                  <a:pt x="6647" y="95"/>
                  <a:pt x="6652" y="96"/>
                  <a:pt x="6657" y="97"/>
                </a:cubicBezTo>
                <a:lnTo>
                  <a:pt x="6694" y="107"/>
                </a:lnTo>
                <a:cubicBezTo>
                  <a:pt x="6697" y="108"/>
                  <a:pt x="6700" y="109"/>
                  <a:pt x="6703" y="110"/>
                </a:cubicBezTo>
                <a:lnTo>
                  <a:pt x="6752" y="134"/>
                </a:lnTo>
                <a:lnTo>
                  <a:pt x="6789" y="158"/>
                </a:lnTo>
                <a:cubicBezTo>
                  <a:pt x="6792" y="160"/>
                  <a:pt x="6794" y="162"/>
                  <a:pt x="6797" y="164"/>
                </a:cubicBezTo>
                <a:lnTo>
                  <a:pt x="6820" y="186"/>
                </a:lnTo>
                <a:cubicBezTo>
                  <a:pt x="6823" y="189"/>
                  <a:pt x="6825" y="192"/>
                  <a:pt x="6827" y="196"/>
                </a:cubicBezTo>
                <a:lnTo>
                  <a:pt x="6841" y="219"/>
                </a:lnTo>
                <a:cubicBezTo>
                  <a:pt x="6844" y="223"/>
                  <a:pt x="6846" y="228"/>
                  <a:pt x="6847" y="233"/>
                </a:cubicBezTo>
                <a:lnTo>
                  <a:pt x="6852" y="256"/>
                </a:lnTo>
                <a:cubicBezTo>
                  <a:pt x="6854" y="265"/>
                  <a:pt x="6854" y="273"/>
                  <a:pt x="6851" y="281"/>
                </a:cubicBezTo>
                <a:lnTo>
                  <a:pt x="6843" y="306"/>
                </a:lnTo>
                <a:cubicBezTo>
                  <a:pt x="6841" y="313"/>
                  <a:pt x="6838" y="318"/>
                  <a:pt x="6833" y="323"/>
                </a:cubicBezTo>
                <a:lnTo>
                  <a:pt x="6808" y="351"/>
                </a:lnTo>
                <a:cubicBezTo>
                  <a:pt x="6806" y="354"/>
                  <a:pt x="6804" y="356"/>
                  <a:pt x="6801" y="358"/>
                </a:cubicBezTo>
                <a:lnTo>
                  <a:pt x="6760" y="388"/>
                </a:lnTo>
                <a:lnTo>
                  <a:pt x="6699" y="425"/>
                </a:lnTo>
                <a:lnTo>
                  <a:pt x="6629" y="460"/>
                </a:lnTo>
                <a:lnTo>
                  <a:pt x="6544" y="498"/>
                </a:lnTo>
                <a:lnTo>
                  <a:pt x="6446" y="540"/>
                </a:lnTo>
                <a:lnTo>
                  <a:pt x="6333" y="584"/>
                </a:lnTo>
                <a:lnTo>
                  <a:pt x="6363" y="533"/>
                </a:lnTo>
                <a:lnTo>
                  <a:pt x="6374" y="615"/>
                </a:lnTo>
                <a:lnTo>
                  <a:pt x="6380" y="694"/>
                </a:lnTo>
                <a:lnTo>
                  <a:pt x="6383" y="775"/>
                </a:lnTo>
                <a:lnTo>
                  <a:pt x="6384" y="862"/>
                </a:lnTo>
                <a:lnTo>
                  <a:pt x="6331" y="815"/>
                </a:lnTo>
                <a:lnTo>
                  <a:pt x="6387" y="808"/>
                </a:lnTo>
                <a:lnTo>
                  <a:pt x="6450" y="796"/>
                </a:lnTo>
                <a:lnTo>
                  <a:pt x="6523" y="780"/>
                </a:lnTo>
                <a:lnTo>
                  <a:pt x="6607" y="759"/>
                </a:lnTo>
                <a:lnTo>
                  <a:pt x="6713" y="733"/>
                </a:lnTo>
                <a:lnTo>
                  <a:pt x="6798" y="715"/>
                </a:lnTo>
                <a:lnTo>
                  <a:pt x="6862" y="704"/>
                </a:lnTo>
                <a:lnTo>
                  <a:pt x="6906" y="702"/>
                </a:lnTo>
                <a:cubicBezTo>
                  <a:pt x="6910" y="701"/>
                  <a:pt x="6913" y="702"/>
                  <a:pt x="6917" y="702"/>
                </a:cubicBezTo>
                <a:lnTo>
                  <a:pt x="6946" y="707"/>
                </a:lnTo>
                <a:cubicBezTo>
                  <a:pt x="6949" y="708"/>
                  <a:pt x="6952" y="709"/>
                  <a:pt x="6955" y="710"/>
                </a:cubicBezTo>
                <a:lnTo>
                  <a:pt x="6986" y="722"/>
                </a:lnTo>
                <a:cubicBezTo>
                  <a:pt x="6988" y="723"/>
                  <a:pt x="6990" y="724"/>
                  <a:pt x="6992" y="725"/>
                </a:cubicBezTo>
                <a:lnTo>
                  <a:pt x="7025" y="744"/>
                </a:lnTo>
                <a:lnTo>
                  <a:pt x="7064" y="772"/>
                </a:lnTo>
                <a:lnTo>
                  <a:pt x="7095" y="800"/>
                </a:lnTo>
                <a:cubicBezTo>
                  <a:pt x="7099" y="804"/>
                  <a:pt x="7103" y="809"/>
                  <a:pt x="7105" y="814"/>
                </a:cubicBezTo>
                <a:lnTo>
                  <a:pt x="7114" y="832"/>
                </a:lnTo>
                <a:cubicBezTo>
                  <a:pt x="7122" y="846"/>
                  <a:pt x="7121" y="864"/>
                  <a:pt x="7113" y="878"/>
                </a:cubicBezTo>
                <a:lnTo>
                  <a:pt x="7106" y="890"/>
                </a:lnTo>
                <a:cubicBezTo>
                  <a:pt x="7099" y="901"/>
                  <a:pt x="7088" y="909"/>
                  <a:pt x="7076" y="912"/>
                </a:cubicBezTo>
                <a:lnTo>
                  <a:pt x="7051" y="918"/>
                </a:lnTo>
                <a:lnTo>
                  <a:pt x="6908" y="933"/>
                </a:lnTo>
                <a:lnTo>
                  <a:pt x="6850" y="940"/>
                </a:lnTo>
                <a:lnTo>
                  <a:pt x="6808" y="942"/>
                </a:lnTo>
                <a:lnTo>
                  <a:pt x="6790" y="943"/>
                </a:lnTo>
                <a:lnTo>
                  <a:pt x="6752" y="946"/>
                </a:lnTo>
                <a:lnTo>
                  <a:pt x="6695" y="951"/>
                </a:lnTo>
                <a:lnTo>
                  <a:pt x="6616" y="958"/>
                </a:lnTo>
                <a:lnTo>
                  <a:pt x="6636" y="869"/>
                </a:lnTo>
                <a:lnTo>
                  <a:pt x="6679" y="895"/>
                </a:lnTo>
                <a:lnTo>
                  <a:pt x="6714" y="919"/>
                </a:lnTo>
                <a:lnTo>
                  <a:pt x="6738" y="937"/>
                </a:lnTo>
                <a:cubicBezTo>
                  <a:pt x="6740" y="939"/>
                  <a:pt x="6743" y="941"/>
                  <a:pt x="6745" y="943"/>
                </a:cubicBezTo>
                <a:lnTo>
                  <a:pt x="6757" y="956"/>
                </a:lnTo>
                <a:cubicBezTo>
                  <a:pt x="6761" y="961"/>
                  <a:pt x="6764" y="966"/>
                  <a:pt x="6767" y="972"/>
                </a:cubicBezTo>
                <a:lnTo>
                  <a:pt x="6778" y="1002"/>
                </a:lnTo>
                <a:cubicBezTo>
                  <a:pt x="6780" y="1008"/>
                  <a:pt x="6781" y="1015"/>
                  <a:pt x="6780" y="1021"/>
                </a:cubicBezTo>
                <a:lnTo>
                  <a:pt x="6778" y="1056"/>
                </a:lnTo>
                <a:lnTo>
                  <a:pt x="6776" y="1074"/>
                </a:lnTo>
                <a:lnTo>
                  <a:pt x="6774" y="1095"/>
                </a:lnTo>
                <a:lnTo>
                  <a:pt x="6772" y="1128"/>
                </a:lnTo>
                <a:lnTo>
                  <a:pt x="6770" y="1172"/>
                </a:lnTo>
                <a:lnTo>
                  <a:pt x="6768" y="1225"/>
                </a:lnTo>
                <a:lnTo>
                  <a:pt x="6767" y="1287"/>
                </a:lnTo>
                <a:lnTo>
                  <a:pt x="6765" y="1361"/>
                </a:lnTo>
                <a:lnTo>
                  <a:pt x="6764" y="1443"/>
                </a:lnTo>
                <a:lnTo>
                  <a:pt x="6761" y="1610"/>
                </a:lnTo>
                <a:lnTo>
                  <a:pt x="6756" y="1761"/>
                </a:lnTo>
                <a:lnTo>
                  <a:pt x="6749" y="1894"/>
                </a:lnTo>
                <a:lnTo>
                  <a:pt x="6741" y="2009"/>
                </a:lnTo>
                <a:lnTo>
                  <a:pt x="6736" y="2060"/>
                </a:lnTo>
                <a:lnTo>
                  <a:pt x="6731" y="2103"/>
                </a:lnTo>
                <a:lnTo>
                  <a:pt x="6727" y="2140"/>
                </a:lnTo>
                <a:lnTo>
                  <a:pt x="6722" y="2172"/>
                </a:lnTo>
                <a:lnTo>
                  <a:pt x="6716" y="2197"/>
                </a:lnTo>
                <a:lnTo>
                  <a:pt x="6712" y="2214"/>
                </a:lnTo>
                <a:cubicBezTo>
                  <a:pt x="6711" y="2218"/>
                  <a:pt x="6710" y="2222"/>
                  <a:pt x="6708" y="2225"/>
                </a:cubicBezTo>
                <a:lnTo>
                  <a:pt x="6703" y="2235"/>
                </a:lnTo>
                <a:cubicBezTo>
                  <a:pt x="6699" y="2243"/>
                  <a:pt x="6693" y="2250"/>
                  <a:pt x="6685" y="2255"/>
                </a:cubicBezTo>
                <a:lnTo>
                  <a:pt x="6680" y="2258"/>
                </a:lnTo>
                <a:cubicBezTo>
                  <a:pt x="6664" y="2267"/>
                  <a:pt x="6643" y="2267"/>
                  <a:pt x="6628" y="2256"/>
                </a:cubicBezTo>
                <a:lnTo>
                  <a:pt x="6618" y="2249"/>
                </a:lnTo>
                <a:cubicBezTo>
                  <a:pt x="6612" y="2244"/>
                  <a:pt x="6607" y="2239"/>
                  <a:pt x="6603" y="2232"/>
                </a:cubicBezTo>
                <a:lnTo>
                  <a:pt x="6592" y="2211"/>
                </a:lnTo>
                <a:cubicBezTo>
                  <a:pt x="6591" y="2208"/>
                  <a:pt x="6590" y="2206"/>
                  <a:pt x="6589" y="2204"/>
                </a:cubicBezTo>
                <a:lnTo>
                  <a:pt x="6577" y="2168"/>
                </a:lnTo>
                <a:lnTo>
                  <a:pt x="6562" y="2117"/>
                </a:lnTo>
                <a:lnTo>
                  <a:pt x="6554" y="2079"/>
                </a:lnTo>
                <a:lnTo>
                  <a:pt x="6549" y="2030"/>
                </a:lnTo>
                <a:lnTo>
                  <a:pt x="6544" y="1972"/>
                </a:lnTo>
                <a:lnTo>
                  <a:pt x="6540" y="1901"/>
                </a:lnTo>
                <a:lnTo>
                  <a:pt x="6537" y="1820"/>
                </a:lnTo>
                <a:lnTo>
                  <a:pt x="6534" y="1728"/>
                </a:lnTo>
                <a:lnTo>
                  <a:pt x="6532" y="1624"/>
                </a:lnTo>
                <a:lnTo>
                  <a:pt x="6532" y="1508"/>
                </a:lnTo>
                <a:lnTo>
                  <a:pt x="6531" y="1409"/>
                </a:lnTo>
                <a:lnTo>
                  <a:pt x="6530" y="1316"/>
                </a:lnTo>
                <a:lnTo>
                  <a:pt x="6527" y="1232"/>
                </a:lnTo>
                <a:lnTo>
                  <a:pt x="6524" y="1155"/>
                </a:lnTo>
                <a:lnTo>
                  <a:pt x="6519" y="1086"/>
                </a:lnTo>
                <a:lnTo>
                  <a:pt x="6513" y="1024"/>
                </a:lnTo>
                <a:lnTo>
                  <a:pt x="6506" y="971"/>
                </a:lnTo>
                <a:lnTo>
                  <a:pt x="6498" y="924"/>
                </a:lnTo>
                <a:lnTo>
                  <a:pt x="6550" y="964"/>
                </a:lnTo>
                <a:lnTo>
                  <a:pt x="6453" y="973"/>
                </a:lnTo>
                <a:lnTo>
                  <a:pt x="6340" y="984"/>
                </a:lnTo>
                <a:lnTo>
                  <a:pt x="6383" y="938"/>
                </a:lnTo>
                <a:lnTo>
                  <a:pt x="6380" y="1048"/>
                </a:lnTo>
                <a:lnTo>
                  <a:pt x="6370" y="1170"/>
                </a:lnTo>
                <a:lnTo>
                  <a:pt x="6345" y="1317"/>
                </a:lnTo>
                <a:cubicBezTo>
                  <a:pt x="6344" y="1319"/>
                  <a:pt x="6344" y="1322"/>
                  <a:pt x="6343" y="1324"/>
                </a:cubicBezTo>
                <a:lnTo>
                  <a:pt x="6293" y="1468"/>
                </a:lnTo>
                <a:lnTo>
                  <a:pt x="6258" y="1544"/>
                </a:lnTo>
                <a:lnTo>
                  <a:pt x="6216" y="1615"/>
                </a:lnTo>
                <a:lnTo>
                  <a:pt x="6166" y="1683"/>
                </a:lnTo>
                <a:lnTo>
                  <a:pt x="6110" y="1746"/>
                </a:lnTo>
                <a:lnTo>
                  <a:pt x="6058" y="1798"/>
                </a:lnTo>
                <a:lnTo>
                  <a:pt x="6018" y="1834"/>
                </a:lnTo>
                <a:lnTo>
                  <a:pt x="5988" y="1854"/>
                </a:lnTo>
                <a:cubicBezTo>
                  <a:pt x="5980" y="1860"/>
                  <a:pt x="5969" y="1863"/>
                  <a:pt x="5958" y="1862"/>
                </a:cubicBezTo>
                <a:lnTo>
                  <a:pt x="5944" y="1861"/>
                </a:lnTo>
                <a:cubicBezTo>
                  <a:pt x="5919" y="1860"/>
                  <a:pt x="5899" y="1839"/>
                  <a:pt x="5899" y="1813"/>
                </a:cubicBezTo>
                <a:lnTo>
                  <a:pt x="5899" y="1796"/>
                </a:lnTo>
                <a:cubicBezTo>
                  <a:pt x="5899" y="1790"/>
                  <a:pt x="5901" y="1784"/>
                  <a:pt x="5903" y="1778"/>
                </a:cubicBezTo>
                <a:lnTo>
                  <a:pt x="5917" y="1745"/>
                </a:lnTo>
                <a:cubicBezTo>
                  <a:pt x="5918" y="1742"/>
                  <a:pt x="5919" y="1740"/>
                  <a:pt x="5921" y="1738"/>
                </a:cubicBezTo>
                <a:lnTo>
                  <a:pt x="5950" y="1691"/>
                </a:lnTo>
                <a:lnTo>
                  <a:pt x="5993" y="1627"/>
                </a:lnTo>
                <a:lnTo>
                  <a:pt x="6038" y="1555"/>
                </a:lnTo>
                <a:lnTo>
                  <a:pt x="6074" y="1480"/>
                </a:lnTo>
                <a:lnTo>
                  <a:pt x="6106" y="1399"/>
                </a:lnTo>
                <a:lnTo>
                  <a:pt x="6131" y="1312"/>
                </a:lnTo>
                <a:lnTo>
                  <a:pt x="6165" y="1132"/>
                </a:lnTo>
                <a:lnTo>
                  <a:pt x="6177" y="961"/>
                </a:lnTo>
                <a:lnTo>
                  <a:pt x="6172" y="805"/>
                </a:lnTo>
                <a:lnTo>
                  <a:pt x="6163" y="668"/>
                </a:lnTo>
                <a:lnTo>
                  <a:pt x="6155" y="614"/>
                </a:lnTo>
                <a:lnTo>
                  <a:pt x="6147" y="571"/>
                </a:lnTo>
                <a:lnTo>
                  <a:pt x="6140" y="542"/>
                </a:lnTo>
                <a:lnTo>
                  <a:pt x="6143" y="550"/>
                </a:lnTo>
                <a:lnTo>
                  <a:pt x="6134" y="530"/>
                </a:lnTo>
                <a:lnTo>
                  <a:pt x="6128" y="520"/>
                </a:lnTo>
                <a:cubicBezTo>
                  <a:pt x="6124" y="513"/>
                  <a:pt x="6122" y="505"/>
                  <a:pt x="6122" y="497"/>
                </a:cubicBezTo>
                <a:lnTo>
                  <a:pt x="6122" y="485"/>
                </a:lnTo>
                <a:cubicBezTo>
                  <a:pt x="6122" y="474"/>
                  <a:pt x="6127" y="462"/>
                  <a:pt x="6135" y="454"/>
                </a:cubicBezTo>
                <a:lnTo>
                  <a:pt x="6151" y="436"/>
                </a:lnTo>
                <a:cubicBezTo>
                  <a:pt x="6157" y="428"/>
                  <a:pt x="6166" y="423"/>
                  <a:pt x="6176" y="421"/>
                </a:cubicBezTo>
                <a:lnTo>
                  <a:pt x="6194" y="417"/>
                </a:lnTo>
                <a:cubicBezTo>
                  <a:pt x="6199" y="415"/>
                  <a:pt x="6205" y="415"/>
                  <a:pt x="6210" y="416"/>
                </a:cubicBezTo>
                <a:lnTo>
                  <a:pt x="6236" y="419"/>
                </a:lnTo>
                <a:cubicBezTo>
                  <a:pt x="6238" y="419"/>
                  <a:pt x="6241" y="420"/>
                  <a:pt x="6243" y="420"/>
                </a:cubicBezTo>
                <a:lnTo>
                  <a:pt x="6276" y="429"/>
                </a:lnTo>
                <a:lnTo>
                  <a:pt x="6320" y="444"/>
                </a:lnTo>
                <a:lnTo>
                  <a:pt x="6288" y="444"/>
                </a:lnTo>
                <a:lnTo>
                  <a:pt x="6305" y="438"/>
                </a:lnTo>
                <a:lnTo>
                  <a:pt x="6324" y="429"/>
                </a:lnTo>
                <a:lnTo>
                  <a:pt x="6350" y="411"/>
                </a:lnTo>
                <a:lnTo>
                  <a:pt x="6390" y="385"/>
                </a:lnTo>
                <a:lnTo>
                  <a:pt x="6480" y="319"/>
                </a:lnTo>
                <a:lnTo>
                  <a:pt x="6553" y="250"/>
                </a:lnTo>
                <a:lnTo>
                  <a:pt x="6578" y="220"/>
                </a:lnTo>
                <a:lnTo>
                  <a:pt x="6573" y="226"/>
                </a:lnTo>
                <a:lnTo>
                  <a:pt x="6590" y="197"/>
                </a:lnTo>
                <a:lnTo>
                  <a:pt x="6584" y="213"/>
                </a:lnTo>
                <a:lnTo>
                  <a:pt x="6588" y="190"/>
                </a:lnTo>
                <a:lnTo>
                  <a:pt x="6592" y="219"/>
                </a:lnTo>
                <a:lnTo>
                  <a:pt x="6584" y="202"/>
                </a:lnTo>
                <a:lnTo>
                  <a:pt x="6591" y="212"/>
                </a:lnTo>
                <a:lnTo>
                  <a:pt x="6580" y="199"/>
                </a:lnTo>
                <a:cubicBezTo>
                  <a:pt x="6576" y="194"/>
                  <a:pt x="6572" y="189"/>
                  <a:pt x="6570" y="182"/>
                </a:cubicBezTo>
                <a:lnTo>
                  <a:pt x="6567" y="172"/>
                </a:lnTo>
                <a:cubicBezTo>
                  <a:pt x="6564" y="162"/>
                  <a:pt x="6565" y="151"/>
                  <a:pt x="6569" y="142"/>
                </a:cubicBezTo>
                <a:lnTo>
                  <a:pt x="6572" y="134"/>
                </a:lnTo>
                <a:cubicBezTo>
                  <a:pt x="6576" y="123"/>
                  <a:pt x="6583" y="114"/>
                  <a:pt x="6593" y="108"/>
                </a:cubicBezTo>
                <a:lnTo>
                  <a:pt x="6604" y="102"/>
                </a:lnTo>
                <a:cubicBezTo>
                  <a:pt x="6611" y="99"/>
                  <a:pt x="6618" y="97"/>
                  <a:pt x="6625" y="97"/>
                </a:cubicBezTo>
                <a:lnTo>
                  <a:pt x="6642" y="96"/>
                </a:lnTo>
                <a:close/>
                <a:moveTo>
                  <a:pt x="6630" y="192"/>
                </a:moveTo>
                <a:lnTo>
                  <a:pt x="6650" y="187"/>
                </a:lnTo>
                <a:lnTo>
                  <a:pt x="6639" y="193"/>
                </a:lnTo>
                <a:lnTo>
                  <a:pt x="6661" y="167"/>
                </a:lnTo>
                <a:lnTo>
                  <a:pt x="6658" y="175"/>
                </a:lnTo>
                <a:lnTo>
                  <a:pt x="6659" y="145"/>
                </a:lnTo>
                <a:lnTo>
                  <a:pt x="6662" y="155"/>
                </a:lnTo>
                <a:lnTo>
                  <a:pt x="6653" y="137"/>
                </a:lnTo>
                <a:lnTo>
                  <a:pt x="6664" y="150"/>
                </a:lnTo>
                <a:cubicBezTo>
                  <a:pt x="6667" y="154"/>
                  <a:pt x="6669" y="157"/>
                  <a:pt x="6671" y="161"/>
                </a:cubicBezTo>
                <a:lnTo>
                  <a:pt x="6679" y="178"/>
                </a:lnTo>
                <a:cubicBezTo>
                  <a:pt x="6683" y="187"/>
                  <a:pt x="6684" y="197"/>
                  <a:pt x="6683" y="207"/>
                </a:cubicBezTo>
                <a:lnTo>
                  <a:pt x="6679" y="230"/>
                </a:lnTo>
                <a:cubicBezTo>
                  <a:pt x="6678" y="235"/>
                  <a:pt x="6676" y="241"/>
                  <a:pt x="6673" y="246"/>
                </a:cubicBezTo>
                <a:lnTo>
                  <a:pt x="6656" y="275"/>
                </a:lnTo>
                <a:cubicBezTo>
                  <a:pt x="6655" y="277"/>
                  <a:pt x="6653" y="279"/>
                  <a:pt x="6651" y="281"/>
                </a:cubicBezTo>
                <a:lnTo>
                  <a:pt x="6618" y="321"/>
                </a:lnTo>
                <a:lnTo>
                  <a:pt x="6537" y="396"/>
                </a:lnTo>
                <a:lnTo>
                  <a:pt x="6443" y="466"/>
                </a:lnTo>
                <a:lnTo>
                  <a:pt x="6402" y="492"/>
                </a:lnTo>
                <a:lnTo>
                  <a:pt x="6367" y="514"/>
                </a:lnTo>
                <a:lnTo>
                  <a:pt x="6337" y="529"/>
                </a:lnTo>
                <a:lnTo>
                  <a:pt x="6320" y="535"/>
                </a:lnTo>
                <a:cubicBezTo>
                  <a:pt x="6310" y="538"/>
                  <a:pt x="6299" y="538"/>
                  <a:pt x="6289" y="535"/>
                </a:cubicBezTo>
                <a:lnTo>
                  <a:pt x="6251" y="522"/>
                </a:lnTo>
                <a:lnTo>
                  <a:pt x="6218" y="513"/>
                </a:lnTo>
                <a:lnTo>
                  <a:pt x="6225" y="514"/>
                </a:lnTo>
                <a:lnTo>
                  <a:pt x="6199" y="511"/>
                </a:lnTo>
                <a:lnTo>
                  <a:pt x="6215" y="510"/>
                </a:lnTo>
                <a:lnTo>
                  <a:pt x="6197" y="514"/>
                </a:lnTo>
                <a:lnTo>
                  <a:pt x="6222" y="499"/>
                </a:lnTo>
                <a:lnTo>
                  <a:pt x="6206" y="517"/>
                </a:lnTo>
                <a:lnTo>
                  <a:pt x="6218" y="485"/>
                </a:lnTo>
                <a:lnTo>
                  <a:pt x="6218" y="497"/>
                </a:lnTo>
                <a:lnTo>
                  <a:pt x="6213" y="475"/>
                </a:lnTo>
                <a:lnTo>
                  <a:pt x="6221" y="491"/>
                </a:lnTo>
                <a:lnTo>
                  <a:pt x="6230" y="511"/>
                </a:lnTo>
                <a:cubicBezTo>
                  <a:pt x="6231" y="513"/>
                  <a:pt x="6232" y="516"/>
                  <a:pt x="6233" y="519"/>
                </a:cubicBezTo>
                <a:lnTo>
                  <a:pt x="6242" y="554"/>
                </a:lnTo>
                <a:lnTo>
                  <a:pt x="6250" y="601"/>
                </a:lnTo>
                <a:lnTo>
                  <a:pt x="6258" y="661"/>
                </a:lnTo>
                <a:lnTo>
                  <a:pt x="6268" y="802"/>
                </a:lnTo>
                <a:lnTo>
                  <a:pt x="6272" y="968"/>
                </a:lnTo>
                <a:lnTo>
                  <a:pt x="6260" y="1150"/>
                </a:lnTo>
                <a:lnTo>
                  <a:pt x="6223" y="1339"/>
                </a:lnTo>
                <a:lnTo>
                  <a:pt x="6195" y="1434"/>
                </a:lnTo>
                <a:lnTo>
                  <a:pt x="6161" y="1523"/>
                </a:lnTo>
                <a:lnTo>
                  <a:pt x="6119" y="1606"/>
                </a:lnTo>
                <a:lnTo>
                  <a:pt x="6072" y="1680"/>
                </a:lnTo>
                <a:lnTo>
                  <a:pt x="6031" y="1742"/>
                </a:lnTo>
                <a:lnTo>
                  <a:pt x="6002" y="1789"/>
                </a:lnTo>
                <a:lnTo>
                  <a:pt x="6006" y="1782"/>
                </a:lnTo>
                <a:lnTo>
                  <a:pt x="5992" y="1815"/>
                </a:lnTo>
                <a:lnTo>
                  <a:pt x="5995" y="1796"/>
                </a:lnTo>
                <a:lnTo>
                  <a:pt x="5995" y="1813"/>
                </a:lnTo>
                <a:lnTo>
                  <a:pt x="5951" y="1766"/>
                </a:lnTo>
                <a:lnTo>
                  <a:pt x="5965" y="1767"/>
                </a:lnTo>
                <a:lnTo>
                  <a:pt x="5934" y="1775"/>
                </a:lnTo>
                <a:lnTo>
                  <a:pt x="5955" y="1761"/>
                </a:lnTo>
                <a:lnTo>
                  <a:pt x="5991" y="1731"/>
                </a:lnTo>
                <a:lnTo>
                  <a:pt x="6038" y="1683"/>
                </a:lnTo>
                <a:lnTo>
                  <a:pt x="6089" y="1626"/>
                </a:lnTo>
                <a:lnTo>
                  <a:pt x="6133" y="1566"/>
                </a:lnTo>
                <a:lnTo>
                  <a:pt x="6171" y="1503"/>
                </a:lnTo>
                <a:lnTo>
                  <a:pt x="6202" y="1437"/>
                </a:lnTo>
                <a:lnTo>
                  <a:pt x="6252" y="1293"/>
                </a:lnTo>
                <a:lnTo>
                  <a:pt x="6250" y="1300"/>
                </a:lnTo>
                <a:lnTo>
                  <a:pt x="6275" y="1162"/>
                </a:lnTo>
                <a:lnTo>
                  <a:pt x="6284" y="1045"/>
                </a:lnTo>
                <a:lnTo>
                  <a:pt x="6287" y="935"/>
                </a:lnTo>
                <a:cubicBezTo>
                  <a:pt x="6288" y="911"/>
                  <a:pt x="6307" y="891"/>
                  <a:pt x="6331" y="889"/>
                </a:cubicBezTo>
                <a:lnTo>
                  <a:pt x="6444" y="878"/>
                </a:lnTo>
                <a:lnTo>
                  <a:pt x="6541" y="869"/>
                </a:lnTo>
                <a:cubicBezTo>
                  <a:pt x="6566" y="866"/>
                  <a:pt x="6589" y="884"/>
                  <a:pt x="6593" y="909"/>
                </a:cubicBezTo>
                <a:lnTo>
                  <a:pt x="6601" y="958"/>
                </a:lnTo>
                <a:lnTo>
                  <a:pt x="6608" y="1015"/>
                </a:lnTo>
                <a:lnTo>
                  <a:pt x="6614" y="1079"/>
                </a:lnTo>
                <a:lnTo>
                  <a:pt x="6619" y="1150"/>
                </a:lnTo>
                <a:lnTo>
                  <a:pt x="6623" y="1229"/>
                </a:lnTo>
                <a:lnTo>
                  <a:pt x="6626" y="1315"/>
                </a:lnTo>
                <a:lnTo>
                  <a:pt x="6627" y="1408"/>
                </a:lnTo>
                <a:lnTo>
                  <a:pt x="6628" y="1508"/>
                </a:lnTo>
                <a:lnTo>
                  <a:pt x="6628" y="1623"/>
                </a:lnTo>
                <a:lnTo>
                  <a:pt x="6630" y="1725"/>
                </a:lnTo>
                <a:lnTo>
                  <a:pt x="6632" y="1817"/>
                </a:lnTo>
                <a:lnTo>
                  <a:pt x="6635" y="1896"/>
                </a:lnTo>
                <a:lnTo>
                  <a:pt x="6639" y="1963"/>
                </a:lnTo>
                <a:lnTo>
                  <a:pt x="6644" y="2019"/>
                </a:lnTo>
                <a:lnTo>
                  <a:pt x="6648" y="2060"/>
                </a:lnTo>
                <a:lnTo>
                  <a:pt x="6655" y="2090"/>
                </a:lnTo>
                <a:lnTo>
                  <a:pt x="6668" y="2137"/>
                </a:lnTo>
                <a:lnTo>
                  <a:pt x="6680" y="2173"/>
                </a:lnTo>
                <a:lnTo>
                  <a:pt x="6677" y="2166"/>
                </a:lnTo>
                <a:lnTo>
                  <a:pt x="6688" y="2187"/>
                </a:lnTo>
                <a:lnTo>
                  <a:pt x="6673" y="2170"/>
                </a:lnTo>
                <a:lnTo>
                  <a:pt x="6683" y="2177"/>
                </a:lnTo>
                <a:lnTo>
                  <a:pt x="6631" y="2175"/>
                </a:lnTo>
                <a:lnTo>
                  <a:pt x="6636" y="2172"/>
                </a:lnTo>
                <a:lnTo>
                  <a:pt x="6618" y="2192"/>
                </a:lnTo>
                <a:lnTo>
                  <a:pt x="6623" y="2182"/>
                </a:lnTo>
                <a:lnTo>
                  <a:pt x="6619" y="2192"/>
                </a:lnTo>
                <a:lnTo>
                  <a:pt x="6623" y="2176"/>
                </a:lnTo>
                <a:lnTo>
                  <a:pt x="6627" y="2155"/>
                </a:lnTo>
                <a:lnTo>
                  <a:pt x="6632" y="2129"/>
                </a:lnTo>
                <a:lnTo>
                  <a:pt x="6636" y="2092"/>
                </a:lnTo>
                <a:lnTo>
                  <a:pt x="6641" y="2051"/>
                </a:lnTo>
                <a:lnTo>
                  <a:pt x="6646" y="2002"/>
                </a:lnTo>
                <a:lnTo>
                  <a:pt x="6654" y="1889"/>
                </a:lnTo>
                <a:lnTo>
                  <a:pt x="6660" y="1758"/>
                </a:lnTo>
                <a:lnTo>
                  <a:pt x="6665" y="1609"/>
                </a:lnTo>
                <a:lnTo>
                  <a:pt x="6668" y="1442"/>
                </a:lnTo>
                <a:lnTo>
                  <a:pt x="6669" y="1358"/>
                </a:lnTo>
                <a:lnTo>
                  <a:pt x="6671" y="1286"/>
                </a:lnTo>
                <a:lnTo>
                  <a:pt x="6673" y="1222"/>
                </a:lnTo>
                <a:lnTo>
                  <a:pt x="6675" y="1167"/>
                </a:lnTo>
                <a:lnTo>
                  <a:pt x="6677" y="1123"/>
                </a:lnTo>
                <a:lnTo>
                  <a:pt x="6679" y="1087"/>
                </a:lnTo>
                <a:lnTo>
                  <a:pt x="6681" y="1061"/>
                </a:lnTo>
                <a:lnTo>
                  <a:pt x="6683" y="1051"/>
                </a:lnTo>
                <a:lnTo>
                  <a:pt x="6685" y="1016"/>
                </a:lnTo>
                <a:lnTo>
                  <a:pt x="6687" y="1035"/>
                </a:lnTo>
                <a:lnTo>
                  <a:pt x="6676" y="1005"/>
                </a:lnTo>
                <a:lnTo>
                  <a:pt x="6686" y="1021"/>
                </a:lnTo>
                <a:lnTo>
                  <a:pt x="6674" y="1008"/>
                </a:lnTo>
                <a:lnTo>
                  <a:pt x="6681" y="1014"/>
                </a:lnTo>
                <a:lnTo>
                  <a:pt x="6659" y="998"/>
                </a:lnTo>
                <a:lnTo>
                  <a:pt x="6630" y="978"/>
                </a:lnTo>
                <a:lnTo>
                  <a:pt x="6587" y="952"/>
                </a:lnTo>
                <a:cubicBezTo>
                  <a:pt x="6569" y="941"/>
                  <a:pt x="6560" y="920"/>
                  <a:pt x="6565" y="900"/>
                </a:cubicBezTo>
                <a:cubicBezTo>
                  <a:pt x="6569" y="879"/>
                  <a:pt x="6587" y="864"/>
                  <a:pt x="6607" y="863"/>
                </a:cubicBezTo>
                <a:lnTo>
                  <a:pt x="6686" y="856"/>
                </a:lnTo>
                <a:lnTo>
                  <a:pt x="6745" y="851"/>
                </a:lnTo>
                <a:lnTo>
                  <a:pt x="6785" y="848"/>
                </a:lnTo>
                <a:lnTo>
                  <a:pt x="6803" y="847"/>
                </a:lnTo>
                <a:lnTo>
                  <a:pt x="6839" y="845"/>
                </a:lnTo>
                <a:lnTo>
                  <a:pt x="6899" y="838"/>
                </a:lnTo>
                <a:lnTo>
                  <a:pt x="7028" y="825"/>
                </a:lnTo>
                <a:lnTo>
                  <a:pt x="7053" y="819"/>
                </a:lnTo>
                <a:lnTo>
                  <a:pt x="7023" y="841"/>
                </a:lnTo>
                <a:lnTo>
                  <a:pt x="7030" y="829"/>
                </a:lnTo>
                <a:lnTo>
                  <a:pt x="7029" y="875"/>
                </a:lnTo>
                <a:lnTo>
                  <a:pt x="7020" y="857"/>
                </a:lnTo>
                <a:lnTo>
                  <a:pt x="7030" y="871"/>
                </a:lnTo>
                <a:lnTo>
                  <a:pt x="7007" y="849"/>
                </a:lnTo>
                <a:lnTo>
                  <a:pt x="6978" y="827"/>
                </a:lnTo>
                <a:lnTo>
                  <a:pt x="6945" y="808"/>
                </a:lnTo>
                <a:lnTo>
                  <a:pt x="6951" y="811"/>
                </a:lnTo>
                <a:lnTo>
                  <a:pt x="6920" y="799"/>
                </a:lnTo>
                <a:lnTo>
                  <a:pt x="6929" y="802"/>
                </a:lnTo>
                <a:lnTo>
                  <a:pt x="6900" y="797"/>
                </a:lnTo>
                <a:lnTo>
                  <a:pt x="6911" y="797"/>
                </a:lnTo>
                <a:lnTo>
                  <a:pt x="6877" y="799"/>
                </a:lnTo>
                <a:lnTo>
                  <a:pt x="6819" y="808"/>
                </a:lnTo>
                <a:lnTo>
                  <a:pt x="6736" y="826"/>
                </a:lnTo>
                <a:lnTo>
                  <a:pt x="6630" y="852"/>
                </a:lnTo>
                <a:lnTo>
                  <a:pt x="6544" y="873"/>
                </a:lnTo>
                <a:lnTo>
                  <a:pt x="6467" y="891"/>
                </a:lnTo>
                <a:lnTo>
                  <a:pt x="6398" y="903"/>
                </a:lnTo>
                <a:lnTo>
                  <a:pt x="6342" y="910"/>
                </a:lnTo>
                <a:cubicBezTo>
                  <a:pt x="6329" y="912"/>
                  <a:pt x="6315" y="908"/>
                  <a:pt x="6305" y="899"/>
                </a:cubicBezTo>
                <a:cubicBezTo>
                  <a:pt x="6295" y="890"/>
                  <a:pt x="6289" y="877"/>
                  <a:pt x="6288" y="863"/>
                </a:cubicBezTo>
                <a:lnTo>
                  <a:pt x="6288" y="778"/>
                </a:lnTo>
                <a:lnTo>
                  <a:pt x="6285" y="701"/>
                </a:lnTo>
                <a:lnTo>
                  <a:pt x="6279" y="628"/>
                </a:lnTo>
                <a:lnTo>
                  <a:pt x="6268" y="546"/>
                </a:lnTo>
                <a:cubicBezTo>
                  <a:pt x="6265" y="524"/>
                  <a:pt x="6277" y="503"/>
                  <a:pt x="6298" y="495"/>
                </a:cubicBezTo>
                <a:lnTo>
                  <a:pt x="6409" y="451"/>
                </a:lnTo>
                <a:lnTo>
                  <a:pt x="6505" y="411"/>
                </a:lnTo>
                <a:lnTo>
                  <a:pt x="6586" y="375"/>
                </a:lnTo>
                <a:lnTo>
                  <a:pt x="6650" y="342"/>
                </a:lnTo>
                <a:lnTo>
                  <a:pt x="6703" y="311"/>
                </a:lnTo>
                <a:lnTo>
                  <a:pt x="6744" y="281"/>
                </a:lnTo>
                <a:lnTo>
                  <a:pt x="6737" y="287"/>
                </a:lnTo>
                <a:lnTo>
                  <a:pt x="6762" y="259"/>
                </a:lnTo>
                <a:lnTo>
                  <a:pt x="6752" y="277"/>
                </a:lnTo>
                <a:lnTo>
                  <a:pt x="6760" y="252"/>
                </a:lnTo>
                <a:lnTo>
                  <a:pt x="6759" y="277"/>
                </a:lnTo>
                <a:lnTo>
                  <a:pt x="6754" y="254"/>
                </a:lnTo>
                <a:lnTo>
                  <a:pt x="6759" y="268"/>
                </a:lnTo>
                <a:lnTo>
                  <a:pt x="6745" y="245"/>
                </a:lnTo>
                <a:lnTo>
                  <a:pt x="6753" y="255"/>
                </a:lnTo>
                <a:lnTo>
                  <a:pt x="6730" y="233"/>
                </a:lnTo>
                <a:lnTo>
                  <a:pt x="6738" y="239"/>
                </a:lnTo>
                <a:lnTo>
                  <a:pt x="6709" y="221"/>
                </a:lnTo>
                <a:lnTo>
                  <a:pt x="6660" y="197"/>
                </a:lnTo>
                <a:lnTo>
                  <a:pt x="6669" y="200"/>
                </a:lnTo>
                <a:lnTo>
                  <a:pt x="6632" y="190"/>
                </a:lnTo>
                <a:lnTo>
                  <a:pt x="6647" y="191"/>
                </a:lnTo>
                <a:lnTo>
                  <a:pt x="6630" y="192"/>
                </a:lnTo>
                <a:close/>
                <a:moveTo>
                  <a:pt x="5701" y="36"/>
                </a:moveTo>
                <a:cubicBezTo>
                  <a:pt x="5706" y="35"/>
                  <a:pt x="5711" y="35"/>
                  <a:pt x="5716" y="36"/>
                </a:cubicBezTo>
                <a:lnTo>
                  <a:pt x="5748" y="40"/>
                </a:lnTo>
                <a:lnTo>
                  <a:pt x="5795" y="51"/>
                </a:lnTo>
                <a:lnTo>
                  <a:pt x="5840" y="66"/>
                </a:lnTo>
                <a:lnTo>
                  <a:pt x="5873" y="79"/>
                </a:lnTo>
                <a:cubicBezTo>
                  <a:pt x="5875" y="80"/>
                  <a:pt x="5877" y="81"/>
                  <a:pt x="5880" y="82"/>
                </a:cubicBezTo>
                <a:lnTo>
                  <a:pt x="5899" y="93"/>
                </a:lnTo>
                <a:cubicBezTo>
                  <a:pt x="5904" y="96"/>
                  <a:pt x="5908" y="100"/>
                  <a:pt x="5912" y="104"/>
                </a:cubicBezTo>
                <a:lnTo>
                  <a:pt x="5920" y="114"/>
                </a:lnTo>
                <a:cubicBezTo>
                  <a:pt x="5926" y="122"/>
                  <a:pt x="5930" y="132"/>
                  <a:pt x="5930" y="142"/>
                </a:cubicBezTo>
                <a:lnTo>
                  <a:pt x="5931" y="164"/>
                </a:lnTo>
                <a:cubicBezTo>
                  <a:pt x="5932" y="168"/>
                  <a:pt x="5931" y="172"/>
                  <a:pt x="5931" y="176"/>
                </a:cubicBezTo>
                <a:lnTo>
                  <a:pt x="5925" y="206"/>
                </a:lnTo>
                <a:lnTo>
                  <a:pt x="5917" y="247"/>
                </a:lnTo>
                <a:lnTo>
                  <a:pt x="5911" y="304"/>
                </a:lnTo>
                <a:lnTo>
                  <a:pt x="5910" y="320"/>
                </a:lnTo>
                <a:lnTo>
                  <a:pt x="5909" y="350"/>
                </a:lnTo>
                <a:lnTo>
                  <a:pt x="5908" y="393"/>
                </a:lnTo>
                <a:lnTo>
                  <a:pt x="5907" y="447"/>
                </a:lnTo>
                <a:lnTo>
                  <a:pt x="5852" y="399"/>
                </a:lnTo>
                <a:lnTo>
                  <a:pt x="5919" y="388"/>
                </a:lnTo>
                <a:lnTo>
                  <a:pt x="5978" y="385"/>
                </a:lnTo>
                <a:cubicBezTo>
                  <a:pt x="5981" y="384"/>
                  <a:pt x="5984" y="385"/>
                  <a:pt x="5988" y="385"/>
                </a:cubicBezTo>
                <a:lnTo>
                  <a:pt x="6028" y="391"/>
                </a:lnTo>
                <a:cubicBezTo>
                  <a:pt x="6034" y="392"/>
                  <a:pt x="6039" y="394"/>
                  <a:pt x="6044" y="397"/>
                </a:cubicBezTo>
                <a:lnTo>
                  <a:pt x="6070" y="412"/>
                </a:lnTo>
                <a:cubicBezTo>
                  <a:pt x="6075" y="414"/>
                  <a:pt x="6079" y="418"/>
                  <a:pt x="6082" y="421"/>
                </a:cubicBezTo>
                <a:lnTo>
                  <a:pt x="6117" y="460"/>
                </a:lnTo>
                <a:cubicBezTo>
                  <a:pt x="6120" y="463"/>
                  <a:pt x="6122" y="466"/>
                  <a:pt x="6124" y="469"/>
                </a:cubicBezTo>
                <a:lnTo>
                  <a:pt x="6136" y="491"/>
                </a:lnTo>
                <a:cubicBezTo>
                  <a:pt x="6147" y="512"/>
                  <a:pt x="6142" y="537"/>
                  <a:pt x="6123" y="552"/>
                </a:cubicBezTo>
                <a:lnTo>
                  <a:pt x="6113" y="560"/>
                </a:lnTo>
                <a:cubicBezTo>
                  <a:pt x="6108" y="564"/>
                  <a:pt x="6102" y="567"/>
                  <a:pt x="6096" y="569"/>
                </a:cubicBezTo>
                <a:lnTo>
                  <a:pt x="6066" y="577"/>
                </a:lnTo>
                <a:lnTo>
                  <a:pt x="6011" y="586"/>
                </a:lnTo>
                <a:lnTo>
                  <a:pt x="5940" y="595"/>
                </a:lnTo>
                <a:lnTo>
                  <a:pt x="5864" y="605"/>
                </a:lnTo>
                <a:lnTo>
                  <a:pt x="5905" y="558"/>
                </a:lnTo>
                <a:lnTo>
                  <a:pt x="5904" y="620"/>
                </a:lnTo>
                <a:lnTo>
                  <a:pt x="5903" y="688"/>
                </a:lnTo>
                <a:lnTo>
                  <a:pt x="5902" y="763"/>
                </a:lnTo>
                <a:lnTo>
                  <a:pt x="5901" y="844"/>
                </a:lnTo>
                <a:lnTo>
                  <a:pt x="5900" y="931"/>
                </a:lnTo>
                <a:lnTo>
                  <a:pt x="5899" y="1025"/>
                </a:lnTo>
                <a:lnTo>
                  <a:pt x="5898" y="1126"/>
                </a:lnTo>
                <a:lnTo>
                  <a:pt x="5897" y="1233"/>
                </a:lnTo>
                <a:lnTo>
                  <a:pt x="5841" y="1185"/>
                </a:lnTo>
                <a:lnTo>
                  <a:pt x="5888" y="1177"/>
                </a:lnTo>
                <a:lnTo>
                  <a:pt x="5925" y="1171"/>
                </a:lnTo>
                <a:lnTo>
                  <a:pt x="5950" y="1167"/>
                </a:lnTo>
                <a:lnTo>
                  <a:pt x="5968" y="1166"/>
                </a:lnTo>
                <a:cubicBezTo>
                  <a:pt x="5973" y="1165"/>
                  <a:pt x="5979" y="1166"/>
                  <a:pt x="5984" y="1167"/>
                </a:cubicBezTo>
                <a:lnTo>
                  <a:pt x="6018" y="1176"/>
                </a:lnTo>
                <a:cubicBezTo>
                  <a:pt x="6026" y="1178"/>
                  <a:pt x="6034" y="1183"/>
                  <a:pt x="6040" y="1189"/>
                </a:cubicBezTo>
                <a:lnTo>
                  <a:pt x="6067" y="1217"/>
                </a:lnTo>
                <a:cubicBezTo>
                  <a:pt x="6071" y="1221"/>
                  <a:pt x="6074" y="1226"/>
                  <a:pt x="6076" y="1231"/>
                </a:cubicBezTo>
                <a:lnTo>
                  <a:pt x="6090" y="1263"/>
                </a:lnTo>
                <a:cubicBezTo>
                  <a:pt x="6095" y="1273"/>
                  <a:pt x="6096" y="1284"/>
                  <a:pt x="6093" y="1294"/>
                </a:cubicBezTo>
                <a:lnTo>
                  <a:pt x="6088" y="1314"/>
                </a:lnTo>
                <a:cubicBezTo>
                  <a:pt x="6084" y="1328"/>
                  <a:pt x="6075" y="1340"/>
                  <a:pt x="6061" y="1346"/>
                </a:cubicBezTo>
                <a:lnTo>
                  <a:pt x="6039" y="1356"/>
                </a:lnTo>
                <a:cubicBezTo>
                  <a:pt x="6035" y="1358"/>
                  <a:pt x="6030" y="1360"/>
                  <a:pt x="6024" y="1360"/>
                </a:cubicBezTo>
                <a:lnTo>
                  <a:pt x="5985" y="1364"/>
                </a:lnTo>
                <a:lnTo>
                  <a:pt x="5931" y="1366"/>
                </a:lnTo>
                <a:lnTo>
                  <a:pt x="5874" y="1373"/>
                </a:lnTo>
                <a:lnTo>
                  <a:pt x="5832" y="1379"/>
                </a:lnTo>
                <a:lnTo>
                  <a:pt x="5770" y="1389"/>
                </a:lnTo>
                <a:lnTo>
                  <a:pt x="5689" y="1403"/>
                </a:lnTo>
                <a:lnTo>
                  <a:pt x="5585" y="1420"/>
                </a:lnTo>
                <a:lnTo>
                  <a:pt x="5477" y="1440"/>
                </a:lnTo>
                <a:lnTo>
                  <a:pt x="5375" y="1461"/>
                </a:lnTo>
                <a:lnTo>
                  <a:pt x="5280" y="1483"/>
                </a:lnTo>
                <a:lnTo>
                  <a:pt x="5191" y="1508"/>
                </a:lnTo>
                <a:lnTo>
                  <a:pt x="5115" y="1530"/>
                </a:lnTo>
                <a:lnTo>
                  <a:pt x="5056" y="1547"/>
                </a:lnTo>
                <a:lnTo>
                  <a:pt x="5015" y="1557"/>
                </a:lnTo>
                <a:lnTo>
                  <a:pt x="4989" y="1561"/>
                </a:lnTo>
                <a:cubicBezTo>
                  <a:pt x="4983" y="1562"/>
                  <a:pt x="4977" y="1562"/>
                  <a:pt x="4970" y="1560"/>
                </a:cubicBezTo>
                <a:lnTo>
                  <a:pt x="4939" y="1552"/>
                </a:lnTo>
                <a:cubicBezTo>
                  <a:pt x="4935" y="1551"/>
                  <a:pt x="4931" y="1549"/>
                  <a:pt x="4928" y="1547"/>
                </a:cubicBezTo>
                <a:lnTo>
                  <a:pt x="4884" y="1522"/>
                </a:lnTo>
                <a:lnTo>
                  <a:pt x="4857" y="1504"/>
                </a:lnTo>
                <a:lnTo>
                  <a:pt x="4838" y="1489"/>
                </a:lnTo>
                <a:cubicBezTo>
                  <a:pt x="4836" y="1487"/>
                  <a:pt x="4834" y="1485"/>
                  <a:pt x="4832" y="1482"/>
                </a:cubicBezTo>
                <a:lnTo>
                  <a:pt x="4822" y="1470"/>
                </a:lnTo>
                <a:cubicBezTo>
                  <a:pt x="4817" y="1465"/>
                  <a:pt x="4814" y="1459"/>
                  <a:pt x="4812" y="1452"/>
                </a:cubicBezTo>
                <a:lnTo>
                  <a:pt x="4809" y="1441"/>
                </a:lnTo>
                <a:cubicBezTo>
                  <a:pt x="4806" y="1430"/>
                  <a:pt x="4807" y="1418"/>
                  <a:pt x="4813" y="1407"/>
                </a:cubicBezTo>
                <a:lnTo>
                  <a:pt x="4817" y="1399"/>
                </a:lnTo>
                <a:cubicBezTo>
                  <a:pt x="4821" y="1389"/>
                  <a:pt x="4830" y="1381"/>
                  <a:pt x="4840" y="1377"/>
                </a:cubicBezTo>
                <a:lnTo>
                  <a:pt x="4851" y="1372"/>
                </a:lnTo>
                <a:cubicBezTo>
                  <a:pt x="4854" y="1370"/>
                  <a:pt x="4857" y="1369"/>
                  <a:pt x="4861" y="1368"/>
                </a:cubicBezTo>
                <a:lnTo>
                  <a:pt x="4880" y="1364"/>
                </a:lnTo>
                <a:cubicBezTo>
                  <a:pt x="4882" y="1364"/>
                  <a:pt x="4885" y="1364"/>
                  <a:pt x="4888" y="1364"/>
                </a:cubicBezTo>
                <a:lnTo>
                  <a:pt x="4915" y="1363"/>
                </a:lnTo>
                <a:lnTo>
                  <a:pt x="4933" y="1362"/>
                </a:lnTo>
                <a:lnTo>
                  <a:pt x="4959" y="1358"/>
                </a:lnTo>
                <a:lnTo>
                  <a:pt x="5000" y="1352"/>
                </a:lnTo>
                <a:lnTo>
                  <a:pt x="5049" y="1343"/>
                </a:lnTo>
                <a:lnTo>
                  <a:pt x="5110" y="1331"/>
                </a:lnTo>
                <a:lnTo>
                  <a:pt x="5183" y="1317"/>
                </a:lnTo>
                <a:lnTo>
                  <a:pt x="5267" y="1300"/>
                </a:lnTo>
                <a:lnTo>
                  <a:pt x="5362" y="1281"/>
                </a:lnTo>
                <a:lnTo>
                  <a:pt x="5323" y="1329"/>
                </a:lnTo>
                <a:lnTo>
                  <a:pt x="5322" y="1200"/>
                </a:lnTo>
                <a:lnTo>
                  <a:pt x="5322" y="1083"/>
                </a:lnTo>
                <a:lnTo>
                  <a:pt x="5321" y="982"/>
                </a:lnTo>
                <a:lnTo>
                  <a:pt x="5319" y="893"/>
                </a:lnTo>
                <a:lnTo>
                  <a:pt x="5317" y="817"/>
                </a:lnTo>
                <a:lnTo>
                  <a:pt x="5315" y="754"/>
                </a:lnTo>
                <a:lnTo>
                  <a:pt x="5313" y="704"/>
                </a:lnTo>
                <a:lnTo>
                  <a:pt x="5310" y="668"/>
                </a:lnTo>
                <a:lnTo>
                  <a:pt x="5308" y="656"/>
                </a:lnTo>
                <a:lnTo>
                  <a:pt x="5364" y="697"/>
                </a:lnTo>
                <a:lnTo>
                  <a:pt x="5316" y="706"/>
                </a:lnTo>
                <a:lnTo>
                  <a:pt x="5278" y="712"/>
                </a:lnTo>
                <a:lnTo>
                  <a:pt x="5252" y="716"/>
                </a:lnTo>
                <a:lnTo>
                  <a:pt x="5234" y="717"/>
                </a:lnTo>
                <a:lnTo>
                  <a:pt x="5195" y="715"/>
                </a:lnTo>
                <a:lnTo>
                  <a:pt x="5148" y="708"/>
                </a:lnTo>
                <a:lnTo>
                  <a:pt x="5102" y="694"/>
                </a:lnTo>
                <a:cubicBezTo>
                  <a:pt x="5097" y="693"/>
                  <a:pt x="5092" y="690"/>
                  <a:pt x="5087" y="686"/>
                </a:cubicBezTo>
                <a:lnTo>
                  <a:pt x="5065" y="669"/>
                </a:lnTo>
                <a:cubicBezTo>
                  <a:pt x="5051" y="658"/>
                  <a:pt x="5044" y="640"/>
                  <a:pt x="5047" y="622"/>
                </a:cubicBezTo>
                <a:lnTo>
                  <a:pt x="5048" y="617"/>
                </a:lnTo>
                <a:cubicBezTo>
                  <a:pt x="5051" y="605"/>
                  <a:pt x="5058" y="594"/>
                  <a:pt x="5069" y="587"/>
                </a:cubicBezTo>
                <a:lnTo>
                  <a:pt x="5078" y="581"/>
                </a:lnTo>
                <a:cubicBezTo>
                  <a:pt x="5080" y="579"/>
                  <a:pt x="5083" y="577"/>
                  <a:pt x="5086" y="576"/>
                </a:cubicBezTo>
                <a:lnTo>
                  <a:pt x="5103" y="569"/>
                </a:lnTo>
                <a:lnTo>
                  <a:pt x="5134" y="560"/>
                </a:lnTo>
                <a:lnTo>
                  <a:pt x="5167" y="551"/>
                </a:lnTo>
                <a:lnTo>
                  <a:pt x="5211" y="542"/>
                </a:lnTo>
                <a:lnTo>
                  <a:pt x="5260" y="531"/>
                </a:lnTo>
                <a:lnTo>
                  <a:pt x="5320" y="519"/>
                </a:lnTo>
                <a:lnTo>
                  <a:pt x="5337" y="516"/>
                </a:lnTo>
                <a:lnTo>
                  <a:pt x="5298" y="569"/>
                </a:lnTo>
                <a:lnTo>
                  <a:pt x="5292" y="513"/>
                </a:lnTo>
                <a:lnTo>
                  <a:pt x="5286" y="464"/>
                </a:lnTo>
                <a:lnTo>
                  <a:pt x="5280" y="430"/>
                </a:lnTo>
                <a:lnTo>
                  <a:pt x="5273" y="408"/>
                </a:lnTo>
                <a:lnTo>
                  <a:pt x="5276" y="415"/>
                </a:lnTo>
                <a:lnTo>
                  <a:pt x="5266" y="394"/>
                </a:lnTo>
                <a:lnTo>
                  <a:pt x="5276" y="407"/>
                </a:lnTo>
                <a:lnTo>
                  <a:pt x="5263" y="394"/>
                </a:lnTo>
                <a:lnTo>
                  <a:pt x="5243" y="374"/>
                </a:lnTo>
                <a:cubicBezTo>
                  <a:pt x="5236" y="367"/>
                  <a:pt x="5231" y="358"/>
                  <a:pt x="5229" y="349"/>
                </a:cubicBezTo>
                <a:lnTo>
                  <a:pt x="5225" y="326"/>
                </a:lnTo>
                <a:cubicBezTo>
                  <a:pt x="5223" y="310"/>
                  <a:pt x="5227" y="295"/>
                  <a:pt x="5239" y="284"/>
                </a:cubicBezTo>
                <a:lnTo>
                  <a:pt x="5255" y="268"/>
                </a:lnTo>
                <a:cubicBezTo>
                  <a:pt x="5263" y="259"/>
                  <a:pt x="5274" y="254"/>
                  <a:pt x="5286" y="254"/>
                </a:cubicBezTo>
                <a:lnTo>
                  <a:pt x="5326" y="252"/>
                </a:lnTo>
                <a:cubicBezTo>
                  <a:pt x="5330" y="251"/>
                  <a:pt x="5334" y="252"/>
                  <a:pt x="5338" y="252"/>
                </a:cubicBezTo>
                <a:lnTo>
                  <a:pt x="5389" y="262"/>
                </a:lnTo>
                <a:cubicBezTo>
                  <a:pt x="5392" y="263"/>
                  <a:pt x="5396" y="264"/>
                  <a:pt x="5399" y="266"/>
                </a:cubicBezTo>
                <a:lnTo>
                  <a:pt x="5447" y="288"/>
                </a:lnTo>
                <a:cubicBezTo>
                  <a:pt x="5451" y="289"/>
                  <a:pt x="5454" y="291"/>
                  <a:pt x="5456" y="293"/>
                </a:cubicBezTo>
                <a:lnTo>
                  <a:pt x="5476" y="308"/>
                </a:lnTo>
                <a:cubicBezTo>
                  <a:pt x="5480" y="311"/>
                  <a:pt x="5483" y="314"/>
                  <a:pt x="5486" y="317"/>
                </a:cubicBezTo>
                <a:lnTo>
                  <a:pt x="5499" y="334"/>
                </a:lnTo>
                <a:cubicBezTo>
                  <a:pt x="5502" y="339"/>
                  <a:pt x="5505" y="344"/>
                  <a:pt x="5506" y="349"/>
                </a:cubicBezTo>
                <a:lnTo>
                  <a:pt x="5512" y="368"/>
                </a:lnTo>
                <a:cubicBezTo>
                  <a:pt x="5514" y="374"/>
                  <a:pt x="5515" y="381"/>
                  <a:pt x="5514" y="387"/>
                </a:cubicBezTo>
                <a:lnTo>
                  <a:pt x="5512" y="407"/>
                </a:lnTo>
                <a:lnTo>
                  <a:pt x="5509" y="430"/>
                </a:lnTo>
                <a:lnTo>
                  <a:pt x="5506" y="458"/>
                </a:lnTo>
                <a:lnTo>
                  <a:pt x="5504" y="495"/>
                </a:lnTo>
                <a:lnTo>
                  <a:pt x="5503" y="542"/>
                </a:lnTo>
                <a:lnTo>
                  <a:pt x="5445" y="495"/>
                </a:lnTo>
                <a:lnTo>
                  <a:pt x="5594" y="463"/>
                </a:lnTo>
                <a:lnTo>
                  <a:pt x="5734" y="428"/>
                </a:lnTo>
                <a:lnTo>
                  <a:pt x="5698" y="476"/>
                </a:lnTo>
                <a:lnTo>
                  <a:pt x="5695" y="405"/>
                </a:lnTo>
                <a:lnTo>
                  <a:pt x="5692" y="345"/>
                </a:lnTo>
                <a:lnTo>
                  <a:pt x="5688" y="293"/>
                </a:lnTo>
                <a:lnTo>
                  <a:pt x="5685" y="249"/>
                </a:lnTo>
                <a:lnTo>
                  <a:pt x="5680" y="217"/>
                </a:lnTo>
                <a:lnTo>
                  <a:pt x="5676" y="192"/>
                </a:lnTo>
                <a:lnTo>
                  <a:pt x="5672" y="181"/>
                </a:lnTo>
                <a:lnTo>
                  <a:pt x="5677" y="191"/>
                </a:lnTo>
                <a:lnTo>
                  <a:pt x="5672" y="182"/>
                </a:lnTo>
                <a:lnTo>
                  <a:pt x="5682" y="194"/>
                </a:lnTo>
                <a:lnTo>
                  <a:pt x="5664" y="178"/>
                </a:lnTo>
                <a:cubicBezTo>
                  <a:pt x="5661" y="176"/>
                  <a:pt x="5658" y="173"/>
                  <a:pt x="5656" y="170"/>
                </a:cubicBezTo>
                <a:lnTo>
                  <a:pt x="5645" y="154"/>
                </a:lnTo>
                <a:cubicBezTo>
                  <a:pt x="5642" y="150"/>
                  <a:pt x="5640" y="146"/>
                  <a:pt x="5639" y="142"/>
                </a:cubicBezTo>
                <a:lnTo>
                  <a:pt x="5634" y="127"/>
                </a:lnTo>
                <a:cubicBezTo>
                  <a:pt x="5632" y="121"/>
                  <a:pt x="5631" y="114"/>
                  <a:pt x="5632" y="108"/>
                </a:cubicBezTo>
                <a:lnTo>
                  <a:pt x="5633" y="94"/>
                </a:lnTo>
                <a:cubicBezTo>
                  <a:pt x="5633" y="83"/>
                  <a:pt x="5638" y="72"/>
                  <a:pt x="5647" y="64"/>
                </a:cubicBezTo>
                <a:lnTo>
                  <a:pt x="5657" y="54"/>
                </a:lnTo>
                <a:cubicBezTo>
                  <a:pt x="5663" y="47"/>
                  <a:pt x="5672" y="42"/>
                  <a:pt x="5681" y="40"/>
                </a:cubicBezTo>
                <a:lnTo>
                  <a:pt x="5701" y="36"/>
                </a:lnTo>
                <a:close/>
                <a:moveTo>
                  <a:pt x="5700" y="135"/>
                </a:moveTo>
                <a:lnTo>
                  <a:pt x="5724" y="121"/>
                </a:lnTo>
                <a:lnTo>
                  <a:pt x="5714" y="131"/>
                </a:lnTo>
                <a:lnTo>
                  <a:pt x="5728" y="101"/>
                </a:lnTo>
                <a:lnTo>
                  <a:pt x="5727" y="115"/>
                </a:lnTo>
                <a:lnTo>
                  <a:pt x="5725" y="96"/>
                </a:lnTo>
                <a:lnTo>
                  <a:pt x="5730" y="111"/>
                </a:lnTo>
                <a:lnTo>
                  <a:pt x="5724" y="99"/>
                </a:lnTo>
                <a:lnTo>
                  <a:pt x="5735" y="115"/>
                </a:lnTo>
                <a:lnTo>
                  <a:pt x="5727" y="107"/>
                </a:lnTo>
                <a:lnTo>
                  <a:pt x="5745" y="123"/>
                </a:lnTo>
                <a:cubicBezTo>
                  <a:pt x="5749" y="126"/>
                  <a:pt x="5753" y="130"/>
                  <a:pt x="5755" y="135"/>
                </a:cubicBezTo>
                <a:lnTo>
                  <a:pt x="5760" y="144"/>
                </a:lnTo>
                <a:cubicBezTo>
                  <a:pt x="5762" y="147"/>
                  <a:pt x="5764" y="151"/>
                  <a:pt x="5765" y="154"/>
                </a:cubicBezTo>
                <a:lnTo>
                  <a:pt x="5771" y="177"/>
                </a:lnTo>
                <a:lnTo>
                  <a:pt x="5775" y="204"/>
                </a:lnTo>
                <a:lnTo>
                  <a:pt x="5780" y="242"/>
                </a:lnTo>
                <a:lnTo>
                  <a:pt x="5783" y="286"/>
                </a:lnTo>
                <a:lnTo>
                  <a:pt x="5787" y="340"/>
                </a:lnTo>
                <a:lnTo>
                  <a:pt x="5790" y="401"/>
                </a:lnTo>
                <a:lnTo>
                  <a:pt x="5793" y="472"/>
                </a:lnTo>
                <a:cubicBezTo>
                  <a:pt x="5794" y="495"/>
                  <a:pt x="5779" y="516"/>
                  <a:pt x="5757" y="521"/>
                </a:cubicBezTo>
                <a:lnTo>
                  <a:pt x="5615" y="556"/>
                </a:lnTo>
                <a:lnTo>
                  <a:pt x="5466" y="588"/>
                </a:lnTo>
                <a:cubicBezTo>
                  <a:pt x="5451" y="591"/>
                  <a:pt x="5436" y="588"/>
                  <a:pt x="5425" y="578"/>
                </a:cubicBezTo>
                <a:cubicBezTo>
                  <a:pt x="5414" y="569"/>
                  <a:pt x="5407" y="555"/>
                  <a:pt x="5407" y="540"/>
                </a:cubicBezTo>
                <a:lnTo>
                  <a:pt x="5409" y="490"/>
                </a:lnTo>
                <a:lnTo>
                  <a:pt x="5411" y="449"/>
                </a:lnTo>
                <a:lnTo>
                  <a:pt x="5414" y="417"/>
                </a:lnTo>
                <a:lnTo>
                  <a:pt x="5417" y="398"/>
                </a:lnTo>
                <a:lnTo>
                  <a:pt x="5419" y="378"/>
                </a:lnTo>
                <a:lnTo>
                  <a:pt x="5421" y="397"/>
                </a:lnTo>
                <a:lnTo>
                  <a:pt x="5415" y="378"/>
                </a:lnTo>
                <a:lnTo>
                  <a:pt x="5422" y="393"/>
                </a:lnTo>
                <a:lnTo>
                  <a:pt x="5409" y="376"/>
                </a:lnTo>
                <a:lnTo>
                  <a:pt x="5419" y="385"/>
                </a:lnTo>
                <a:lnTo>
                  <a:pt x="5399" y="370"/>
                </a:lnTo>
                <a:lnTo>
                  <a:pt x="5407" y="375"/>
                </a:lnTo>
                <a:lnTo>
                  <a:pt x="5359" y="353"/>
                </a:lnTo>
                <a:lnTo>
                  <a:pt x="5370" y="357"/>
                </a:lnTo>
                <a:lnTo>
                  <a:pt x="5319" y="347"/>
                </a:lnTo>
                <a:lnTo>
                  <a:pt x="5331" y="347"/>
                </a:lnTo>
                <a:lnTo>
                  <a:pt x="5291" y="349"/>
                </a:lnTo>
                <a:lnTo>
                  <a:pt x="5322" y="335"/>
                </a:lnTo>
                <a:lnTo>
                  <a:pt x="5306" y="351"/>
                </a:lnTo>
                <a:lnTo>
                  <a:pt x="5320" y="309"/>
                </a:lnTo>
                <a:lnTo>
                  <a:pt x="5324" y="332"/>
                </a:lnTo>
                <a:lnTo>
                  <a:pt x="5310" y="307"/>
                </a:lnTo>
                <a:lnTo>
                  <a:pt x="5330" y="327"/>
                </a:lnTo>
                <a:lnTo>
                  <a:pt x="5343" y="340"/>
                </a:lnTo>
                <a:cubicBezTo>
                  <a:pt x="5347" y="343"/>
                  <a:pt x="5350" y="348"/>
                  <a:pt x="5353" y="353"/>
                </a:cubicBezTo>
                <a:lnTo>
                  <a:pt x="5363" y="374"/>
                </a:lnTo>
                <a:cubicBezTo>
                  <a:pt x="5364" y="376"/>
                  <a:pt x="5365" y="379"/>
                  <a:pt x="5366" y="381"/>
                </a:cubicBezTo>
                <a:lnTo>
                  <a:pt x="5375" y="415"/>
                </a:lnTo>
                <a:lnTo>
                  <a:pt x="5381" y="453"/>
                </a:lnTo>
                <a:lnTo>
                  <a:pt x="5387" y="502"/>
                </a:lnTo>
                <a:lnTo>
                  <a:pt x="5393" y="558"/>
                </a:lnTo>
                <a:cubicBezTo>
                  <a:pt x="5396" y="583"/>
                  <a:pt x="5379" y="606"/>
                  <a:pt x="5354" y="611"/>
                </a:cubicBezTo>
                <a:lnTo>
                  <a:pt x="5337" y="614"/>
                </a:lnTo>
                <a:lnTo>
                  <a:pt x="5281" y="624"/>
                </a:lnTo>
                <a:lnTo>
                  <a:pt x="5232" y="635"/>
                </a:lnTo>
                <a:lnTo>
                  <a:pt x="5192" y="644"/>
                </a:lnTo>
                <a:lnTo>
                  <a:pt x="5159" y="653"/>
                </a:lnTo>
                <a:lnTo>
                  <a:pt x="5140" y="658"/>
                </a:lnTo>
                <a:lnTo>
                  <a:pt x="5123" y="665"/>
                </a:lnTo>
                <a:lnTo>
                  <a:pt x="5131" y="660"/>
                </a:lnTo>
                <a:lnTo>
                  <a:pt x="5122" y="666"/>
                </a:lnTo>
                <a:lnTo>
                  <a:pt x="5143" y="636"/>
                </a:lnTo>
                <a:lnTo>
                  <a:pt x="5142" y="641"/>
                </a:lnTo>
                <a:lnTo>
                  <a:pt x="5124" y="593"/>
                </a:lnTo>
                <a:lnTo>
                  <a:pt x="5146" y="610"/>
                </a:lnTo>
                <a:lnTo>
                  <a:pt x="5131" y="603"/>
                </a:lnTo>
                <a:lnTo>
                  <a:pt x="5163" y="613"/>
                </a:lnTo>
                <a:lnTo>
                  <a:pt x="5200" y="620"/>
                </a:lnTo>
                <a:lnTo>
                  <a:pt x="5227" y="622"/>
                </a:lnTo>
                <a:lnTo>
                  <a:pt x="5237" y="621"/>
                </a:lnTo>
                <a:lnTo>
                  <a:pt x="5263" y="617"/>
                </a:lnTo>
                <a:lnTo>
                  <a:pt x="5299" y="611"/>
                </a:lnTo>
                <a:lnTo>
                  <a:pt x="5347" y="602"/>
                </a:lnTo>
                <a:cubicBezTo>
                  <a:pt x="5360" y="600"/>
                  <a:pt x="5373" y="603"/>
                  <a:pt x="5384" y="611"/>
                </a:cubicBezTo>
                <a:cubicBezTo>
                  <a:pt x="5394" y="618"/>
                  <a:pt x="5401" y="630"/>
                  <a:pt x="5403" y="643"/>
                </a:cubicBezTo>
                <a:lnTo>
                  <a:pt x="5405" y="661"/>
                </a:lnTo>
                <a:lnTo>
                  <a:pt x="5408" y="699"/>
                </a:lnTo>
                <a:lnTo>
                  <a:pt x="5411" y="751"/>
                </a:lnTo>
                <a:lnTo>
                  <a:pt x="5413" y="814"/>
                </a:lnTo>
                <a:lnTo>
                  <a:pt x="5415" y="890"/>
                </a:lnTo>
                <a:lnTo>
                  <a:pt x="5417" y="981"/>
                </a:lnTo>
                <a:lnTo>
                  <a:pt x="5418" y="1083"/>
                </a:lnTo>
                <a:lnTo>
                  <a:pt x="5418" y="1199"/>
                </a:lnTo>
                <a:lnTo>
                  <a:pt x="5419" y="1328"/>
                </a:lnTo>
                <a:cubicBezTo>
                  <a:pt x="5420" y="1351"/>
                  <a:pt x="5403" y="1371"/>
                  <a:pt x="5381" y="1376"/>
                </a:cubicBezTo>
                <a:lnTo>
                  <a:pt x="5286" y="1395"/>
                </a:lnTo>
                <a:lnTo>
                  <a:pt x="5202" y="1412"/>
                </a:lnTo>
                <a:lnTo>
                  <a:pt x="5129" y="1426"/>
                </a:lnTo>
                <a:lnTo>
                  <a:pt x="5066" y="1438"/>
                </a:lnTo>
                <a:lnTo>
                  <a:pt x="5013" y="1447"/>
                </a:lnTo>
                <a:lnTo>
                  <a:pt x="4972" y="1453"/>
                </a:lnTo>
                <a:lnTo>
                  <a:pt x="4938" y="1457"/>
                </a:lnTo>
                <a:lnTo>
                  <a:pt x="4918" y="1458"/>
                </a:lnTo>
                <a:lnTo>
                  <a:pt x="4891" y="1459"/>
                </a:lnTo>
                <a:lnTo>
                  <a:pt x="4899" y="1458"/>
                </a:lnTo>
                <a:lnTo>
                  <a:pt x="4880" y="1462"/>
                </a:lnTo>
                <a:lnTo>
                  <a:pt x="4890" y="1459"/>
                </a:lnTo>
                <a:lnTo>
                  <a:pt x="4879" y="1464"/>
                </a:lnTo>
                <a:lnTo>
                  <a:pt x="4902" y="1442"/>
                </a:lnTo>
                <a:lnTo>
                  <a:pt x="4898" y="1450"/>
                </a:lnTo>
                <a:lnTo>
                  <a:pt x="4902" y="1416"/>
                </a:lnTo>
                <a:lnTo>
                  <a:pt x="4905" y="1427"/>
                </a:lnTo>
                <a:lnTo>
                  <a:pt x="4895" y="1409"/>
                </a:lnTo>
                <a:lnTo>
                  <a:pt x="4905" y="1421"/>
                </a:lnTo>
                <a:lnTo>
                  <a:pt x="4899" y="1414"/>
                </a:lnTo>
                <a:lnTo>
                  <a:pt x="4912" y="1425"/>
                </a:lnTo>
                <a:lnTo>
                  <a:pt x="4931" y="1439"/>
                </a:lnTo>
                <a:lnTo>
                  <a:pt x="4975" y="1464"/>
                </a:lnTo>
                <a:lnTo>
                  <a:pt x="4963" y="1459"/>
                </a:lnTo>
                <a:lnTo>
                  <a:pt x="4994" y="1467"/>
                </a:lnTo>
                <a:lnTo>
                  <a:pt x="4976" y="1466"/>
                </a:lnTo>
                <a:lnTo>
                  <a:pt x="4992" y="1464"/>
                </a:lnTo>
                <a:lnTo>
                  <a:pt x="5031" y="1454"/>
                </a:lnTo>
                <a:lnTo>
                  <a:pt x="5088" y="1438"/>
                </a:lnTo>
                <a:lnTo>
                  <a:pt x="5166" y="1415"/>
                </a:lnTo>
                <a:lnTo>
                  <a:pt x="5257" y="1390"/>
                </a:lnTo>
                <a:lnTo>
                  <a:pt x="5356" y="1366"/>
                </a:lnTo>
                <a:lnTo>
                  <a:pt x="5460" y="1345"/>
                </a:lnTo>
                <a:lnTo>
                  <a:pt x="5570" y="1325"/>
                </a:lnTo>
                <a:lnTo>
                  <a:pt x="5672" y="1308"/>
                </a:lnTo>
                <a:lnTo>
                  <a:pt x="5755" y="1294"/>
                </a:lnTo>
                <a:lnTo>
                  <a:pt x="5819" y="1284"/>
                </a:lnTo>
                <a:lnTo>
                  <a:pt x="5863" y="1278"/>
                </a:lnTo>
                <a:lnTo>
                  <a:pt x="5928" y="1271"/>
                </a:lnTo>
                <a:lnTo>
                  <a:pt x="5976" y="1269"/>
                </a:lnTo>
                <a:lnTo>
                  <a:pt x="6015" y="1265"/>
                </a:lnTo>
                <a:lnTo>
                  <a:pt x="6000" y="1269"/>
                </a:lnTo>
                <a:lnTo>
                  <a:pt x="6022" y="1259"/>
                </a:lnTo>
                <a:lnTo>
                  <a:pt x="5995" y="1291"/>
                </a:lnTo>
                <a:lnTo>
                  <a:pt x="6000" y="1271"/>
                </a:lnTo>
                <a:lnTo>
                  <a:pt x="6002" y="1302"/>
                </a:lnTo>
                <a:lnTo>
                  <a:pt x="5988" y="1270"/>
                </a:lnTo>
                <a:lnTo>
                  <a:pt x="5998" y="1284"/>
                </a:lnTo>
                <a:lnTo>
                  <a:pt x="5971" y="1256"/>
                </a:lnTo>
                <a:lnTo>
                  <a:pt x="5993" y="1269"/>
                </a:lnTo>
                <a:lnTo>
                  <a:pt x="5959" y="1260"/>
                </a:lnTo>
                <a:lnTo>
                  <a:pt x="5975" y="1261"/>
                </a:lnTo>
                <a:lnTo>
                  <a:pt x="5965" y="1262"/>
                </a:lnTo>
                <a:lnTo>
                  <a:pt x="5940" y="1266"/>
                </a:lnTo>
                <a:lnTo>
                  <a:pt x="5905" y="1272"/>
                </a:lnTo>
                <a:lnTo>
                  <a:pt x="5858" y="1280"/>
                </a:lnTo>
                <a:cubicBezTo>
                  <a:pt x="5844" y="1282"/>
                  <a:pt x="5829" y="1278"/>
                  <a:pt x="5818" y="1269"/>
                </a:cubicBezTo>
                <a:cubicBezTo>
                  <a:pt x="5808" y="1260"/>
                  <a:pt x="5801" y="1246"/>
                  <a:pt x="5801" y="1232"/>
                </a:cubicBezTo>
                <a:lnTo>
                  <a:pt x="5802" y="1125"/>
                </a:lnTo>
                <a:lnTo>
                  <a:pt x="5803" y="1024"/>
                </a:lnTo>
                <a:lnTo>
                  <a:pt x="5804" y="930"/>
                </a:lnTo>
                <a:lnTo>
                  <a:pt x="5805" y="843"/>
                </a:lnTo>
                <a:lnTo>
                  <a:pt x="5806" y="762"/>
                </a:lnTo>
                <a:lnTo>
                  <a:pt x="5807" y="687"/>
                </a:lnTo>
                <a:lnTo>
                  <a:pt x="5808" y="619"/>
                </a:lnTo>
                <a:lnTo>
                  <a:pt x="5809" y="557"/>
                </a:lnTo>
                <a:cubicBezTo>
                  <a:pt x="5810" y="533"/>
                  <a:pt x="5828" y="513"/>
                  <a:pt x="5851" y="510"/>
                </a:cubicBezTo>
                <a:lnTo>
                  <a:pt x="5927" y="500"/>
                </a:lnTo>
                <a:lnTo>
                  <a:pt x="5996" y="491"/>
                </a:lnTo>
                <a:lnTo>
                  <a:pt x="6041" y="484"/>
                </a:lnTo>
                <a:lnTo>
                  <a:pt x="6071" y="476"/>
                </a:lnTo>
                <a:lnTo>
                  <a:pt x="6053" y="485"/>
                </a:lnTo>
                <a:lnTo>
                  <a:pt x="6063" y="477"/>
                </a:lnTo>
                <a:lnTo>
                  <a:pt x="6051" y="537"/>
                </a:lnTo>
                <a:lnTo>
                  <a:pt x="6039" y="515"/>
                </a:lnTo>
                <a:lnTo>
                  <a:pt x="6046" y="525"/>
                </a:lnTo>
                <a:lnTo>
                  <a:pt x="6011" y="486"/>
                </a:lnTo>
                <a:lnTo>
                  <a:pt x="6022" y="495"/>
                </a:lnTo>
                <a:lnTo>
                  <a:pt x="5996" y="480"/>
                </a:lnTo>
                <a:lnTo>
                  <a:pt x="6013" y="486"/>
                </a:lnTo>
                <a:lnTo>
                  <a:pt x="5973" y="480"/>
                </a:lnTo>
                <a:lnTo>
                  <a:pt x="5983" y="480"/>
                </a:lnTo>
                <a:lnTo>
                  <a:pt x="5934" y="483"/>
                </a:lnTo>
                <a:lnTo>
                  <a:pt x="5867" y="494"/>
                </a:lnTo>
                <a:cubicBezTo>
                  <a:pt x="5853" y="496"/>
                  <a:pt x="5839" y="492"/>
                  <a:pt x="5828" y="483"/>
                </a:cubicBezTo>
                <a:cubicBezTo>
                  <a:pt x="5817" y="473"/>
                  <a:pt x="5811" y="460"/>
                  <a:pt x="5811" y="446"/>
                </a:cubicBezTo>
                <a:lnTo>
                  <a:pt x="5812" y="390"/>
                </a:lnTo>
                <a:lnTo>
                  <a:pt x="5813" y="347"/>
                </a:lnTo>
                <a:lnTo>
                  <a:pt x="5815" y="315"/>
                </a:lnTo>
                <a:lnTo>
                  <a:pt x="5816" y="295"/>
                </a:lnTo>
                <a:lnTo>
                  <a:pt x="5822" y="229"/>
                </a:lnTo>
                <a:lnTo>
                  <a:pt x="5830" y="187"/>
                </a:lnTo>
                <a:lnTo>
                  <a:pt x="5836" y="157"/>
                </a:lnTo>
                <a:lnTo>
                  <a:pt x="5836" y="169"/>
                </a:lnTo>
                <a:lnTo>
                  <a:pt x="5835" y="147"/>
                </a:lnTo>
                <a:lnTo>
                  <a:pt x="5845" y="174"/>
                </a:lnTo>
                <a:lnTo>
                  <a:pt x="5837" y="164"/>
                </a:lnTo>
                <a:lnTo>
                  <a:pt x="5850" y="176"/>
                </a:lnTo>
                <a:lnTo>
                  <a:pt x="5831" y="165"/>
                </a:lnTo>
                <a:lnTo>
                  <a:pt x="5838" y="168"/>
                </a:lnTo>
                <a:lnTo>
                  <a:pt x="5809" y="157"/>
                </a:lnTo>
                <a:lnTo>
                  <a:pt x="5772" y="144"/>
                </a:lnTo>
                <a:lnTo>
                  <a:pt x="5737" y="135"/>
                </a:lnTo>
                <a:lnTo>
                  <a:pt x="5705" y="131"/>
                </a:lnTo>
                <a:lnTo>
                  <a:pt x="5720" y="131"/>
                </a:lnTo>
                <a:lnTo>
                  <a:pt x="5700" y="135"/>
                </a:lnTo>
                <a:close/>
                <a:moveTo>
                  <a:pt x="1391" y="24"/>
                </a:moveTo>
                <a:cubicBezTo>
                  <a:pt x="1395" y="23"/>
                  <a:pt x="1399" y="23"/>
                  <a:pt x="1403" y="24"/>
                </a:cubicBezTo>
                <a:lnTo>
                  <a:pt x="1434" y="27"/>
                </a:lnTo>
                <a:lnTo>
                  <a:pt x="1482" y="37"/>
                </a:lnTo>
                <a:lnTo>
                  <a:pt x="1527" y="49"/>
                </a:lnTo>
                <a:lnTo>
                  <a:pt x="1562" y="61"/>
                </a:lnTo>
                <a:lnTo>
                  <a:pt x="1589" y="72"/>
                </a:lnTo>
                <a:cubicBezTo>
                  <a:pt x="1591" y="73"/>
                  <a:pt x="1593" y="75"/>
                  <a:pt x="1595" y="76"/>
                </a:cubicBezTo>
                <a:lnTo>
                  <a:pt x="1609" y="85"/>
                </a:lnTo>
                <a:cubicBezTo>
                  <a:pt x="1618" y="90"/>
                  <a:pt x="1624" y="98"/>
                  <a:pt x="1628" y="107"/>
                </a:cubicBezTo>
                <a:lnTo>
                  <a:pt x="1639" y="134"/>
                </a:lnTo>
                <a:cubicBezTo>
                  <a:pt x="1642" y="142"/>
                  <a:pt x="1643" y="151"/>
                  <a:pt x="1642" y="159"/>
                </a:cubicBezTo>
                <a:lnTo>
                  <a:pt x="1636" y="203"/>
                </a:lnTo>
                <a:lnTo>
                  <a:pt x="1629" y="242"/>
                </a:lnTo>
                <a:lnTo>
                  <a:pt x="1623" y="298"/>
                </a:lnTo>
                <a:lnTo>
                  <a:pt x="1617" y="379"/>
                </a:lnTo>
                <a:lnTo>
                  <a:pt x="1612" y="484"/>
                </a:lnTo>
                <a:lnTo>
                  <a:pt x="1609" y="576"/>
                </a:lnTo>
                <a:lnTo>
                  <a:pt x="1551" y="528"/>
                </a:lnTo>
                <a:lnTo>
                  <a:pt x="1564" y="525"/>
                </a:lnTo>
                <a:lnTo>
                  <a:pt x="1645" y="502"/>
                </a:lnTo>
                <a:lnTo>
                  <a:pt x="1709" y="486"/>
                </a:lnTo>
                <a:lnTo>
                  <a:pt x="1753" y="476"/>
                </a:lnTo>
                <a:lnTo>
                  <a:pt x="1779" y="472"/>
                </a:lnTo>
                <a:cubicBezTo>
                  <a:pt x="1783" y="471"/>
                  <a:pt x="1788" y="471"/>
                  <a:pt x="1792" y="472"/>
                </a:cubicBezTo>
                <a:lnTo>
                  <a:pt x="1826" y="477"/>
                </a:lnTo>
                <a:lnTo>
                  <a:pt x="1886" y="492"/>
                </a:lnTo>
                <a:lnTo>
                  <a:pt x="1918" y="502"/>
                </a:lnTo>
                <a:cubicBezTo>
                  <a:pt x="1921" y="503"/>
                  <a:pt x="1924" y="504"/>
                  <a:pt x="1927" y="505"/>
                </a:cubicBezTo>
                <a:lnTo>
                  <a:pt x="1947" y="516"/>
                </a:lnTo>
                <a:cubicBezTo>
                  <a:pt x="1949" y="518"/>
                  <a:pt x="1952" y="520"/>
                  <a:pt x="1954" y="522"/>
                </a:cubicBezTo>
                <a:lnTo>
                  <a:pt x="1966" y="532"/>
                </a:lnTo>
                <a:cubicBezTo>
                  <a:pt x="1973" y="537"/>
                  <a:pt x="1978" y="545"/>
                  <a:pt x="1981" y="553"/>
                </a:cubicBezTo>
                <a:lnTo>
                  <a:pt x="1985" y="565"/>
                </a:lnTo>
                <a:cubicBezTo>
                  <a:pt x="1990" y="580"/>
                  <a:pt x="1987" y="596"/>
                  <a:pt x="1979" y="608"/>
                </a:cubicBezTo>
                <a:lnTo>
                  <a:pt x="1974" y="615"/>
                </a:lnTo>
                <a:cubicBezTo>
                  <a:pt x="1969" y="622"/>
                  <a:pt x="1962" y="627"/>
                  <a:pt x="1955" y="631"/>
                </a:cubicBezTo>
                <a:lnTo>
                  <a:pt x="1940" y="638"/>
                </a:lnTo>
                <a:lnTo>
                  <a:pt x="1911" y="649"/>
                </a:lnTo>
                <a:lnTo>
                  <a:pt x="1870" y="661"/>
                </a:lnTo>
                <a:lnTo>
                  <a:pt x="1824" y="673"/>
                </a:lnTo>
                <a:lnTo>
                  <a:pt x="1766" y="686"/>
                </a:lnTo>
                <a:lnTo>
                  <a:pt x="1698" y="700"/>
                </a:lnTo>
                <a:lnTo>
                  <a:pt x="1621" y="716"/>
                </a:lnTo>
                <a:lnTo>
                  <a:pt x="1569" y="727"/>
                </a:lnTo>
                <a:lnTo>
                  <a:pt x="1607" y="681"/>
                </a:lnTo>
                <a:lnTo>
                  <a:pt x="1604" y="815"/>
                </a:lnTo>
                <a:lnTo>
                  <a:pt x="1603" y="955"/>
                </a:lnTo>
                <a:lnTo>
                  <a:pt x="1546" y="907"/>
                </a:lnTo>
                <a:lnTo>
                  <a:pt x="1676" y="881"/>
                </a:lnTo>
                <a:lnTo>
                  <a:pt x="1783" y="862"/>
                </a:lnTo>
                <a:lnTo>
                  <a:pt x="1869" y="851"/>
                </a:lnTo>
                <a:lnTo>
                  <a:pt x="1932" y="847"/>
                </a:lnTo>
                <a:cubicBezTo>
                  <a:pt x="1935" y="846"/>
                  <a:pt x="1937" y="846"/>
                  <a:pt x="1940" y="847"/>
                </a:cubicBezTo>
                <a:lnTo>
                  <a:pt x="2026" y="855"/>
                </a:lnTo>
                <a:cubicBezTo>
                  <a:pt x="2030" y="855"/>
                  <a:pt x="2035" y="856"/>
                  <a:pt x="2039" y="858"/>
                </a:cubicBezTo>
                <a:lnTo>
                  <a:pt x="2103" y="883"/>
                </a:lnTo>
                <a:cubicBezTo>
                  <a:pt x="2107" y="884"/>
                  <a:pt x="2110" y="886"/>
                  <a:pt x="2114" y="889"/>
                </a:cubicBezTo>
                <a:lnTo>
                  <a:pt x="2136" y="905"/>
                </a:lnTo>
                <a:lnTo>
                  <a:pt x="2154" y="919"/>
                </a:lnTo>
                <a:cubicBezTo>
                  <a:pt x="2156" y="921"/>
                  <a:pt x="2158" y="923"/>
                  <a:pt x="2160" y="926"/>
                </a:cubicBezTo>
                <a:lnTo>
                  <a:pt x="2170" y="938"/>
                </a:lnTo>
                <a:cubicBezTo>
                  <a:pt x="2174" y="943"/>
                  <a:pt x="2178" y="948"/>
                  <a:pt x="2179" y="955"/>
                </a:cubicBezTo>
                <a:lnTo>
                  <a:pt x="2182" y="965"/>
                </a:lnTo>
                <a:cubicBezTo>
                  <a:pt x="2185" y="972"/>
                  <a:pt x="2185" y="979"/>
                  <a:pt x="2184" y="987"/>
                </a:cubicBezTo>
                <a:lnTo>
                  <a:pt x="2181" y="1004"/>
                </a:lnTo>
                <a:cubicBezTo>
                  <a:pt x="2179" y="1014"/>
                  <a:pt x="2174" y="1022"/>
                  <a:pt x="2167" y="1029"/>
                </a:cubicBezTo>
                <a:lnTo>
                  <a:pt x="2156" y="1040"/>
                </a:lnTo>
                <a:cubicBezTo>
                  <a:pt x="2151" y="1046"/>
                  <a:pt x="2143" y="1050"/>
                  <a:pt x="2136" y="1053"/>
                </a:cubicBezTo>
                <a:lnTo>
                  <a:pt x="2122" y="1057"/>
                </a:lnTo>
                <a:cubicBezTo>
                  <a:pt x="2118" y="1058"/>
                  <a:pt x="2115" y="1058"/>
                  <a:pt x="2112" y="1058"/>
                </a:cubicBezTo>
                <a:lnTo>
                  <a:pt x="2082" y="1060"/>
                </a:lnTo>
                <a:lnTo>
                  <a:pt x="2033" y="1060"/>
                </a:lnTo>
                <a:lnTo>
                  <a:pt x="1972" y="1059"/>
                </a:lnTo>
                <a:lnTo>
                  <a:pt x="1896" y="1060"/>
                </a:lnTo>
                <a:lnTo>
                  <a:pt x="1803" y="1069"/>
                </a:lnTo>
                <a:lnTo>
                  <a:pt x="1688" y="1084"/>
                </a:lnTo>
                <a:lnTo>
                  <a:pt x="1554" y="1106"/>
                </a:lnTo>
                <a:lnTo>
                  <a:pt x="1455" y="1124"/>
                </a:lnTo>
                <a:lnTo>
                  <a:pt x="1462" y="1031"/>
                </a:lnTo>
                <a:lnTo>
                  <a:pt x="1491" y="1041"/>
                </a:lnTo>
                <a:lnTo>
                  <a:pt x="1532" y="1060"/>
                </a:lnTo>
                <a:lnTo>
                  <a:pt x="1563" y="1078"/>
                </a:lnTo>
                <a:cubicBezTo>
                  <a:pt x="1566" y="1079"/>
                  <a:pt x="1569" y="1081"/>
                  <a:pt x="1571" y="1084"/>
                </a:cubicBezTo>
                <a:lnTo>
                  <a:pt x="1590" y="1101"/>
                </a:lnTo>
                <a:cubicBezTo>
                  <a:pt x="1593" y="1103"/>
                  <a:pt x="1596" y="1106"/>
                  <a:pt x="1598" y="1109"/>
                </a:cubicBezTo>
                <a:lnTo>
                  <a:pt x="1609" y="1125"/>
                </a:lnTo>
                <a:cubicBezTo>
                  <a:pt x="1613" y="1131"/>
                  <a:pt x="1616" y="1138"/>
                  <a:pt x="1617" y="1145"/>
                </a:cubicBezTo>
                <a:lnTo>
                  <a:pt x="1623" y="1184"/>
                </a:lnTo>
                <a:cubicBezTo>
                  <a:pt x="1624" y="1190"/>
                  <a:pt x="1624" y="1196"/>
                  <a:pt x="1622" y="1202"/>
                </a:cubicBezTo>
                <a:lnTo>
                  <a:pt x="1611" y="1252"/>
                </a:lnTo>
                <a:lnTo>
                  <a:pt x="1607" y="1270"/>
                </a:lnTo>
                <a:lnTo>
                  <a:pt x="1604" y="1295"/>
                </a:lnTo>
                <a:lnTo>
                  <a:pt x="1600" y="1335"/>
                </a:lnTo>
                <a:lnTo>
                  <a:pt x="1596" y="1387"/>
                </a:lnTo>
                <a:lnTo>
                  <a:pt x="1540" y="1336"/>
                </a:lnTo>
                <a:lnTo>
                  <a:pt x="1628" y="1320"/>
                </a:lnTo>
                <a:lnTo>
                  <a:pt x="1704" y="1311"/>
                </a:lnTo>
                <a:lnTo>
                  <a:pt x="1764" y="1308"/>
                </a:lnTo>
                <a:lnTo>
                  <a:pt x="1812" y="1311"/>
                </a:lnTo>
                <a:lnTo>
                  <a:pt x="1851" y="1319"/>
                </a:lnTo>
                <a:cubicBezTo>
                  <a:pt x="1854" y="1319"/>
                  <a:pt x="1857" y="1320"/>
                  <a:pt x="1859" y="1321"/>
                </a:cubicBezTo>
                <a:lnTo>
                  <a:pt x="1882" y="1330"/>
                </a:lnTo>
                <a:cubicBezTo>
                  <a:pt x="1886" y="1331"/>
                  <a:pt x="1890" y="1334"/>
                  <a:pt x="1894" y="1337"/>
                </a:cubicBezTo>
                <a:lnTo>
                  <a:pt x="1908" y="1348"/>
                </a:lnTo>
                <a:cubicBezTo>
                  <a:pt x="1914" y="1352"/>
                  <a:pt x="1919" y="1359"/>
                  <a:pt x="1922" y="1366"/>
                </a:cubicBezTo>
                <a:lnTo>
                  <a:pt x="1927" y="1377"/>
                </a:lnTo>
                <a:cubicBezTo>
                  <a:pt x="1933" y="1389"/>
                  <a:pt x="1933" y="1403"/>
                  <a:pt x="1928" y="1415"/>
                </a:cubicBezTo>
                <a:lnTo>
                  <a:pt x="1919" y="1436"/>
                </a:lnTo>
                <a:cubicBezTo>
                  <a:pt x="1914" y="1446"/>
                  <a:pt x="1907" y="1454"/>
                  <a:pt x="1898" y="1459"/>
                </a:cubicBezTo>
                <a:lnTo>
                  <a:pt x="1870" y="1475"/>
                </a:lnTo>
                <a:cubicBezTo>
                  <a:pt x="1867" y="1477"/>
                  <a:pt x="1864" y="1478"/>
                  <a:pt x="1861" y="1479"/>
                </a:cubicBezTo>
                <a:lnTo>
                  <a:pt x="1848" y="1483"/>
                </a:lnTo>
                <a:lnTo>
                  <a:pt x="1824" y="1488"/>
                </a:lnTo>
                <a:lnTo>
                  <a:pt x="1797" y="1494"/>
                </a:lnTo>
                <a:lnTo>
                  <a:pt x="1762" y="1501"/>
                </a:lnTo>
                <a:lnTo>
                  <a:pt x="1720" y="1509"/>
                </a:lnTo>
                <a:lnTo>
                  <a:pt x="1670" y="1517"/>
                </a:lnTo>
                <a:lnTo>
                  <a:pt x="1614" y="1527"/>
                </a:lnTo>
                <a:lnTo>
                  <a:pt x="1550" y="1537"/>
                </a:lnTo>
                <a:lnTo>
                  <a:pt x="1590" y="1492"/>
                </a:lnTo>
                <a:lnTo>
                  <a:pt x="1587" y="1560"/>
                </a:lnTo>
                <a:lnTo>
                  <a:pt x="1584" y="1636"/>
                </a:lnTo>
                <a:lnTo>
                  <a:pt x="1580" y="1721"/>
                </a:lnTo>
                <a:lnTo>
                  <a:pt x="1577" y="1813"/>
                </a:lnTo>
                <a:lnTo>
                  <a:pt x="1522" y="1764"/>
                </a:lnTo>
                <a:lnTo>
                  <a:pt x="1596" y="1752"/>
                </a:lnTo>
                <a:lnTo>
                  <a:pt x="1659" y="1740"/>
                </a:lnTo>
                <a:lnTo>
                  <a:pt x="1712" y="1729"/>
                </a:lnTo>
                <a:lnTo>
                  <a:pt x="1756" y="1720"/>
                </a:lnTo>
                <a:lnTo>
                  <a:pt x="1872" y="1698"/>
                </a:lnTo>
                <a:lnTo>
                  <a:pt x="1983" y="1691"/>
                </a:lnTo>
                <a:cubicBezTo>
                  <a:pt x="1986" y="1690"/>
                  <a:pt x="1988" y="1690"/>
                  <a:pt x="1991" y="1691"/>
                </a:cubicBezTo>
                <a:lnTo>
                  <a:pt x="2087" y="1700"/>
                </a:lnTo>
                <a:cubicBezTo>
                  <a:pt x="2091" y="1700"/>
                  <a:pt x="2094" y="1701"/>
                  <a:pt x="2098" y="1702"/>
                </a:cubicBezTo>
                <a:lnTo>
                  <a:pt x="2180" y="1730"/>
                </a:lnTo>
                <a:cubicBezTo>
                  <a:pt x="2183" y="1731"/>
                  <a:pt x="2186" y="1732"/>
                  <a:pt x="2188" y="1734"/>
                </a:cubicBezTo>
                <a:lnTo>
                  <a:pt x="2221" y="1753"/>
                </a:lnTo>
                <a:cubicBezTo>
                  <a:pt x="2224" y="1754"/>
                  <a:pt x="2226" y="1756"/>
                  <a:pt x="2228" y="1757"/>
                </a:cubicBezTo>
                <a:lnTo>
                  <a:pt x="2251" y="1776"/>
                </a:lnTo>
                <a:cubicBezTo>
                  <a:pt x="2254" y="1779"/>
                  <a:pt x="2256" y="1781"/>
                  <a:pt x="2258" y="1784"/>
                </a:cubicBezTo>
                <a:lnTo>
                  <a:pt x="2272" y="1802"/>
                </a:lnTo>
                <a:cubicBezTo>
                  <a:pt x="2276" y="1807"/>
                  <a:pt x="2279" y="1813"/>
                  <a:pt x="2281" y="1819"/>
                </a:cubicBezTo>
                <a:lnTo>
                  <a:pt x="2286" y="1838"/>
                </a:lnTo>
                <a:cubicBezTo>
                  <a:pt x="2289" y="1849"/>
                  <a:pt x="2288" y="1860"/>
                  <a:pt x="2283" y="1870"/>
                </a:cubicBezTo>
                <a:lnTo>
                  <a:pt x="2279" y="1879"/>
                </a:lnTo>
                <a:cubicBezTo>
                  <a:pt x="2275" y="1888"/>
                  <a:pt x="2269" y="1895"/>
                  <a:pt x="2261" y="1900"/>
                </a:cubicBezTo>
                <a:lnTo>
                  <a:pt x="2250" y="1907"/>
                </a:lnTo>
                <a:cubicBezTo>
                  <a:pt x="2248" y="1909"/>
                  <a:pt x="2245" y="1910"/>
                  <a:pt x="2242" y="1911"/>
                </a:cubicBezTo>
                <a:lnTo>
                  <a:pt x="2224" y="1918"/>
                </a:lnTo>
                <a:cubicBezTo>
                  <a:pt x="2221" y="1919"/>
                  <a:pt x="2218" y="1920"/>
                  <a:pt x="2216" y="1921"/>
                </a:cubicBezTo>
                <a:lnTo>
                  <a:pt x="2190" y="1926"/>
                </a:lnTo>
                <a:lnTo>
                  <a:pt x="2153" y="1931"/>
                </a:lnTo>
                <a:lnTo>
                  <a:pt x="2109" y="1934"/>
                </a:lnTo>
                <a:lnTo>
                  <a:pt x="2057" y="1935"/>
                </a:lnTo>
                <a:lnTo>
                  <a:pt x="2001" y="1936"/>
                </a:lnTo>
                <a:lnTo>
                  <a:pt x="1873" y="1939"/>
                </a:lnTo>
                <a:lnTo>
                  <a:pt x="1725" y="1949"/>
                </a:lnTo>
                <a:lnTo>
                  <a:pt x="1557" y="1965"/>
                </a:lnTo>
                <a:lnTo>
                  <a:pt x="1369" y="1987"/>
                </a:lnTo>
                <a:lnTo>
                  <a:pt x="1276" y="1999"/>
                </a:lnTo>
                <a:lnTo>
                  <a:pt x="1193" y="2010"/>
                </a:lnTo>
                <a:lnTo>
                  <a:pt x="1122" y="2019"/>
                </a:lnTo>
                <a:lnTo>
                  <a:pt x="1061" y="2026"/>
                </a:lnTo>
                <a:lnTo>
                  <a:pt x="1012" y="2032"/>
                </a:lnTo>
                <a:lnTo>
                  <a:pt x="973" y="2036"/>
                </a:lnTo>
                <a:lnTo>
                  <a:pt x="946" y="2038"/>
                </a:lnTo>
                <a:lnTo>
                  <a:pt x="931" y="2039"/>
                </a:lnTo>
                <a:cubicBezTo>
                  <a:pt x="926" y="2040"/>
                  <a:pt x="921" y="2039"/>
                  <a:pt x="916" y="2038"/>
                </a:cubicBezTo>
                <a:lnTo>
                  <a:pt x="875" y="2028"/>
                </a:lnTo>
                <a:cubicBezTo>
                  <a:pt x="871" y="2027"/>
                  <a:pt x="866" y="2025"/>
                  <a:pt x="862" y="2023"/>
                </a:cubicBezTo>
                <a:lnTo>
                  <a:pt x="814" y="1995"/>
                </a:lnTo>
                <a:lnTo>
                  <a:pt x="786" y="1973"/>
                </a:lnTo>
                <a:cubicBezTo>
                  <a:pt x="784" y="1972"/>
                  <a:pt x="782" y="1970"/>
                  <a:pt x="781" y="1968"/>
                </a:cubicBezTo>
                <a:lnTo>
                  <a:pt x="765" y="1951"/>
                </a:lnTo>
                <a:cubicBezTo>
                  <a:pt x="762" y="1949"/>
                  <a:pt x="760" y="1947"/>
                  <a:pt x="759" y="1944"/>
                </a:cubicBezTo>
                <a:lnTo>
                  <a:pt x="749" y="1928"/>
                </a:lnTo>
                <a:cubicBezTo>
                  <a:pt x="746" y="1923"/>
                  <a:pt x="744" y="1918"/>
                  <a:pt x="743" y="1913"/>
                </a:cubicBezTo>
                <a:lnTo>
                  <a:pt x="740" y="1899"/>
                </a:lnTo>
                <a:cubicBezTo>
                  <a:pt x="737" y="1885"/>
                  <a:pt x="740" y="1871"/>
                  <a:pt x="748" y="1859"/>
                </a:cubicBezTo>
                <a:cubicBezTo>
                  <a:pt x="757" y="1848"/>
                  <a:pt x="770" y="1841"/>
                  <a:pt x="783" y="1841"/>
                </a:cubicBezTo>
                <a:lnTo>
                  <a:pt x="1073" y="1823"/>
                </a:lnTo>
                <a:lnTo>
                  <a:pt x="1358" y="1789"/>
                </a:lnTo>
                <a:lnTo>
                  <a:pt x="1413" y="1781"/>
                </a:lnTo>
                <a:lnTo>
                  <a:pt x="1371" y="1827"/>
                </a:lnTo>
                <a:lnTo>
                  <a:pt x="1373" y="1770"/>
                </a:lnTo>
                <a:lnTo>
                  <a:pt x="1375" y="1698"/>
                </a:lnTo>
                <a:lnTo>
                  <a:pt x="1376" y="1611"/>
                </a:lnTo>
                <a:lnTo>
                  <a:pt x="1376" y="1508"/>
                </a:lnTo>
                <a:lnTo>
                  <a:pt x="1376" y="1507"/>
                </a:lnTo>
                <a:lnTo>
                  <a:pt x="1432" y="1555"/>
                </a:lnTo>
                <a:lnTo>
                  <a:pt x="1380" y="1563"/>
                </a:lnTo>
                <a:lnTo>
                  <a:pt x="1335" y="1570"/>
                </a:lnTo>
                <a:lnTo>
                  <a:pt x="1296" y="1576"/>
                </a:lnTo>
                <a:lnTo>
                  <a:pt x="1264" y="1581"/>
                </a:lnTo>
                <a:lnTo>
                  <a:pt x="1236" y="1584"/>
                </a:lnTo>
                <a:lnTo>
                  <a:pt x="1218" y="1587"/>
                </a:lnTo>
                <a:lnTo>
                  <a:pt x="1200" y="1588"/>
                </a:lnTo>
                <a:lnTo>
                  <a:pt x="1196" y="1589"/>
                </a:lnTo>
                <a:cubicBezTo>
                  <a:pt x="1190" y="1590"/>
                  <a:pt x="1184" y="1590"/>
                  <a:pt x="1178" y="1588"/>
                </a:cubicBezTo>
                <a:lnTo>
                  <a:pt x="1154" y="1582"/>
                </a:lnTo>
                <a:cubicBezTo>
                  <a:pt x="1151" y="1581"/>
                  <a:pt x="1147" y="1580"/>
                  <a:pt x="1144" y="1579"/>
                </a:cubicBezTo>
                <a:lnTo>
                  <a:pt x="1107" y="1561"/>
                </a:lnTo>
                <a:cubicBezTo>
                  <a:pt x="1105" y="1560"/>
                  <a:pt x="1103" y="1558"/>
                  <a:pt x="1102" y="1557"/>
                </a:cubicBezTo>
                <a:lnTo>
                  <a:pt x="1071" y="1536"/>
                </a:lnTo>
                <a:cubicBezTo>
                  <a:pt x="1066" y="1533"/>
                  <a:pt x="1061" y="1529"/>
                  <a:pt x="1058" y="1524"/>
                </a:cubicBezTo>
                <a:lnTo>
                  <a:pt x="1047" y="1508"/>
                </a:lnTo>
                <a:cubicBezTo>
                  <a:pt x="1036" y="1492"/>
                  <a:pt x="1036" y="1472"/>
                  <a:pt x="1045" y="1456"/>
                </a:cubicBezTo>
                <a:lnTo>
                  <a:pt x="1052" y="1444"/>
                </a:lnTo>
                <a:cubicBezTo>
                  <a:pt x="1058" y="1434"/>
                  <a:pt x="1067" y="1427"/>
                  <a:pt x="1078" y="1423"/>
                </a:cubicBezTo>
                <a:lnTo>
                  <a:pt x="1099" y="1416"/>
                </a:lnTo>
                <a:cubicBezTo>
                  <a:pt x="1102" y="1415"/>
                  <a:pt x="1104" y="1414"/>
                  <a:pt x="1107" y="1414"/>
                </a:cubicBezTo>
                <a:lnTo>
                  <a:pt x="1146" y="1408"/>
                </a:lnTo>
                <a:lnTo>
                  <a:pt x="1207" y="1400"/>
                </a:lnTo>
                <a:lnTo>
                  <a:pt x="1240" y="1395"/>
                </a:lnTo>
                <a:lnTo>
                  <a:pt x="1285" y="1387"/>
                </a:lnTo>
                <a:lnTo>
                  <a:pt x="1343" y="1375"/>
                </a:lnTo>
                <a:lnTo>
                  <a:pt x="1414" y="1361"/>
                </a:lnTo>
                <a:lnTo>
                  <a:pt x="1376" y="1411"/>
                </a:lnTo>
                <a:lnTo>
                  <a:pt x="1371" y="1312"/>
                </a:lnTo>
                <a:lnTo>
                  <a:pt x="1364" y="1239"/>
                </a:lnTo>
                <a:lnTo>
                  <a:pt x="1353" y="1191"/>
                </a:lnTo>
                <a:lnTo>
                  <a:pt x="1357" y="1202"/>
                </a:lnTo>
                <a:lnTo>
                  <a:pt x="1343" y="1173"/>
                </a:lnTo>
                <a:lnTo>
                  <a:pt x="1325" y="1145"/>
                </a:lnTo>
                <a:cubicBezTo>
                  <a:pt x="1319" y="1137"/>
                  <a:pt x="1317" y="1126"/>
                  <a:pt x="1318" y="1116"/>
                </a:cubicBezTo>
                <a:lnTo>
                  <a:pt x="1320" y="1088"/>
                </a:lnTo>
                <a:lnTo>
                  <a:pt x="1377" y="1139"/>
                </a:lnTo>
                <a:lnTo>
                  <a:pt x="1307" y="1153"/>
                </a:lnTo>
                <a:lnTo>
                  <a:pt x="1248" y="1165"/>
                </a:lnTo>
                <a:lnTo>
                  <a:pt x="1198" y="1175"/>
                </a:lnTo>
                <a:lnTo>
                  <a:pt x="1159" y="1185"/>
                </a:lnTo>
                <a:lnTo>
                  <a:pt x="1108" y="1196"/>
                </a:lnTo>
                <a:lnTo>
                  <a:pt x="1065" y="1204"/>
                </a:lnTo>
                <a:lnTo>
                  <a:pt x="1027" y="1207"/>
                </a:lnTo>
                <a:cubicBezTo>
                  <a:pt x="1023" y="1208"/>
                  <a:pt x="1020" y="1208"/>
                  <a:pt x="1017" y="1207"/>
                </a:cubicBezTo>
                <a:lnTo>
                  <a:pt x="992" y="1204"/>
                </a:lnTo>
                <a:cubicBezTo>
                  <a:pt x="988" y="1204"/>
                  <a:pt x="985" y="1203"/>
                  <a:pt x="981" y="1202"/>
                </a:cubicBezTo>
                <a:lnTo>
                  <a:pt x="902" y="1174"/>
                </a:lnTo>
                <a:cubicBezTo>
                  <a:pt x="898" y="1172"/>
                  <a:pt x="895" y="1170"/>
                  <a:pt x="891" y="1168"/>
                </a:cubicBezTo>
                <a:lnTo>
                  <a:pt x="858" y="1145"/>
                </a:lnTo>
                <a:cubicBezTo>
                  <a:pt x="854" y="1142"/>
                  <a:pt x="850" y="1138"/>
                  <a:pt x="847" y="1134"/>
                </a:cubicBezTo>
                <a:lnTo>
                  <a:pt x="823" y="1101"/>
                </a:lnTo>
                <a:cubicBezTo>
                  <a:pt x="812" y="1087"/>
                  <a:pt x="811" y="1068"/>
                  <a:pt x="818" y="1052"/>
                </a:cubicBezTo>
                <a:cubicBezTo>
                  <a:pt x="826" y="1036"/>
                  <a:pt x="841" y="1026"/>
                  <a:pt x="859" y="1025"/>
                </a:cubicBezTo>
                <a:lnTo>
                  <a:pt x="974" y="1018"/>
                </a:lnTo>
                <a:lnTo>
                  <a:pt x="1107" y="997"/>
                </a:lnTo>
                <a:lnTo>
                  <a:pt x="1172" y="984"/>
                </a:lnTo>
                <a:lnTo>
                  <a:pt x="1252" y="969"/>
                </a:lnTo>
                <a:lnTo>
                  <a:pt x="1341" y="951"/>
                </a:lnTo>
                <a:lnTo>
                  <a:pt x="1443" y="929"/>
                </a:lnTo>
                <a:lnTo>
                  <a:pt x="1404" y="976"/>
                </a:lnTo>
                <a:lnTo>
                  <a:pt x="1404" y="830"/>
                </a:lnTo>
                <a:lnTo>
                  <a:pt x="1403" y="701"/>
                </a:lnTo>
                <a:lnTo>
                  <a:pt x="1460" y="748"/>
                </a:lnTo>
                <a:lnTo>
                  <a:pt x="1377" y="763"/>
                </a:lnTo>
                <a:lnTo>
                  <a:pt x="1310" y="774"/>
                </a:lnTo>
                <a:lnTo>
                  <a:pt x="1260" y="781"/>
                </a:lnTo>
                <a:lnTo>
                  <a:pt x="1226" y="783"/>
                </a:lnTo>
                <a:cubicBezTo>
                  <a:pt x="1223" y="784"/>
                  <a:pt x="1221" y="783"/>
                  <a:pt x="1218" y="783"/>
                </a:cubicBezTo>
                <a:lnTo>
                  <a:pt x="1163" y="778"/>
                </a:lnTo>
                <a:cubicBezTo>
                  <a:pt x="1160" y="778"/>
                  <a:pt x="1156" y="777"/>
                  <a:pt x="1153" y="776"/>
                </a:cubicBezTo>
                <a:lnTo>
                  <a:pt x="1110" y="762"/>
                </a:lnTo>
                <a:cubicBezTo>
                  <a:pt x="1105" y="760"/>
                  <a:pt x="1100" y="758"/>
                  <a:pt x="1096" y="755"/>
                </a:cubicBezTo>
                <a:lnTo>
                  <a:pt x="1068" y="734"/>
                </a:lnTo>
                <a:cubicBezTo>
                  <a:pt x="1060" y="728"/>
                  <a:pt x="1055" y="721"/>
                  <a:pt x="1052" y="713"/>
                </a:cubicBezTo>
                <a:lnTo>
                  <a:pt x="1042" y="687"/>
                </a:lnTo>
                <a:cubicBezTo>
                  <a:pt x="1036" y="673"/>
                  <a:pt x="1038" y="657"/>
                  <a:pt x="1045" y="645"/>
                </a:cubicBezTo>
                <a:cubicBezTo>
                  <a:pt x="1053" y="632"/>
                  <a:pt x="1066" y="624"/>
                  <a:pt x="1081" y="622"/>
                </a:cubicBezTo>
                <a:lnTo>
                  <a:pt x="1155" y="613"/>
                </a:lnTo>
                <a:lnTo>
                  <a:pt x="1218" y="604"/>
                </a:lnTo>
                <a:lnTo>
                  <a:pt x="1269" y="597"/>
                </a:lnTo>
                <a:lnTo>
                  <a:pt x="1307" y="589"/>
                </a:lnTo>
                <a:lnTo>
                  <a:pt x="1361" y="578"/>
                </a:lnTo>
                <a:lnTo>
                  <a:pt x="1439" y="558"/>
                </a:lnTo>
                <a:lnTo>
                  <a:pt x="1402" y="605"/>
                </a:lnTo>
                <a:lnTo>
                  <a:pt x="1401" y="531"/>
                </a:lnTo>
                <a:lnTo>
                  <a:pt x="1400" y="466"/>
                </a:lnTo>
                <a:lnTo>
                  <a:pt x="1399" y="409"/>
                </a:lnTo>
                <a:lnTo>
                  <a:pt x="1398" y="360"/>
                </a:lnTo>
                <a:lnTo>
                  <a:pt x="1397" y="320"/>
                </a:lnTo>
                <a:lnTo>
                  <a:pt x="1395" y="287"/>
                </a:lnTo>
                <a:lnTo>
                  <a:pt x="1393" y="263"/>
                </a:lnTo>
                <a:lnTo>
                  <a:pt x="1391" y="248"/>
                </a:lnTo>
                <a:lnTo>
                  <a:pt x="1384" y="216"/>
                </a:lnTo>
                <a:lnTo>
                  <a:pt x="1374" y="192"/>
                </a:lnTo>
                <a:lnTo>
                  <a:pt x="1378" y="199"/>
                </a:lnTo>
                <a:lnTo>
                  <a:pt x="1365" y="176"/>
                </a:lnTo>
                <a:lnTo>
                  <a:pt x="1370" y="184"/>
                </a:lnTo>
                <a:lnTo>
                  <a:pt x="1355" y="167"/>
                </a:lnTo>
                <a:lnTo>
                  <a:pt x="1332" y="139"/>
                </a:lnTo>
                <a:cubicBezTo>
                  <a:pt x="1326" y="131"/>
                  <a:pt x="1322" y="121"/>
                  <a:pt x="1322" y="110"/>
                </a:cubicBezTo>
                <a:lnTo>
                  <a:pt x="1321" y="85"/>
                </a:lnTo>
                <a:cubicBezTo>
                  <a:pt x="1320" y="71"/>
                  <a:pt x="1326" y="57"/>
                  <a:pt x="1336" y="48"/>
                </a:cubicBezTo>
                <a:lnTo>
                  <a:pt x="1346" y="39"/>
                </a:lnTo>
                <a:cubicBezTo>
                  <a:pt x="1353" y="32"/>
                  <a:pt x="1362" y="28"/>
                  <a:pt x="1371" y="27"/>
                </a:cubicBezTo>
                <a:lnTo>
                  <a:pt x="1391" y="24"/>
                </a:lnTo>
                <a:close/>
                <a:moveTo>
                  <a:pt x="1386" y="122"/>
                </a:moveTo>
                <a:lnTo>
                  <a:pt x="1411" y="110"/>
                </a:lnTo>
                <a:lnTo>
                  <a:pt x="1401" y="119"/>
                </a:lnTo>
                <a:lnTo>
                  <a:pt x="1416" y="82"/>
                </a:lnTo>
                <a:lnTo>
                  <a:pt x="1417" y="107"/>
                </a:lnTo>
                <a:lnTo>
                  <a:pt x="1407" y="78"/>
                </a:lnTo>
                <a:lnTo>
                  <a:pt x="1427" y="104"/>
                </a:lnTo>
                <a:lnTo>
                  <a:pt x="1442" y="121"/>
                </a:lnTo>
                <a:cubicBezTo>
                  <a:pt x="1445" y="123"/>
                  <a:pt x="1447" y="126"/>
                  <a:pt x="1448" y="129"/>
                </a:cubicBezTo>
                <a:lnTo>
                  <a:pt x="1461" y="152"/>
                </a:lnTo>
                <a:cubicBezTo>
                  <a:pt x="1463" y="154"/>
                  <a:pt x="1464" y="156"/>
                  <a:pt x="1465" y="159"/>
                </a:cubicBezTo>
                <a:lnTo>
                  <a:pt x="1477" y="195"/>
                </a:lnTo>
                <a:lnTo>
                  <a:pt x="1486" y="237"/>
                </a:lnTo>
                <a:lnTo>
                  <a:pt x="1488" y="256"/>
                </a:lnTo>
                <a:lnTo>
                  <a:pt x="1490" y="282"/>
                </a:lnTo>
                <a:lnTo>
                  <a:pt x="1492" y="315"/>
                </a:lnTo>
                <a:lnTo>
                  <a:pt x="1494" y="358"/>
                </a:lnTo>
                <a:lnTo>
                  <a:pt x="1495" y="408"/>
                </a:lnTo>
                <a:lnTo>
                  <a:pt x="1496" y="465"/>
                </a:lnTo>
                <a:lnTo>
                  <a:pt x="1497" y="530"/>
                </a:lnTo>
                <a:lnTo>
                  <a:pt x="1498" y="604"/>
                </a:lnTo>
                <a:cubicBezTo>
                  <a:pt x="1499" y="626"/>
                  <a:pt x="1484" y="646"/>
                  <a:pt x="1462" y="651"/>
                </a:cubicBezTo>
                <a:lnTo>
                  <a:pt x="1382" y="671"/>
                </a:lnTo>
                <a:lnTo>
                  <a:pt x="1326" y="684"/>
                </a:lnTo>
                <a:lnTo>
                  <a:pt x="1282" y="692"/>
                </a:lnTo>
                <a:lnTo>
                  <a:pt x="1231" y="699"/>
                </a:lnTo>
                <a:lnTo>
                  <a:pt x="1166" y="708"/>
                </a:lnTo>
                <a:lnTo>
                  <a:pt x="1092" y="717"/>
                </a:lnTo>
                <a:lnTo>
                  <a:pt x="1131" y="652"/>
                </a:lnTo>
                <a:lnTo>
                  <a:pt x="1141" y="678"/>
                </a:lnTo>
                <a:lnTo>
                  <a:pt x="1125" y="657"/>
                </a:lnTo>
                <a:lnTo>
                  <a:pt x="1153" y="678"/>
                </a:lnTo>
                <a:lnTo>
                  <a:pt x="1139" y="671"/>
                </a:lnTo>
                <a:lnTo>
                  <a:pt x="1182" y="685"/>
                </a:lnTo>
                <a:lnTo>
                  <a:pt x="1172" y="683"/>
                </a:lnTo>
                <a:lnTo>
                  <a:pt x="1227" y="688"/>
                </a:lnTo>
                <a:lnTo>
                  <a:pt x="1219" y="688"/>
                </a:lnTo>
                <a:lnTo>
                  <a:pt x="1247" y="686"/>
                </a:lnTo>
                <a:lnTo>
                  <a:pt x="1295" y="679"/>
                </a:lnTo>
                <a:lnTo>
                  <a:pt x="1360" y="668"/>
                </a:lnTo>
                <a:lnTo>
                  <a:pt x="1443" y="653"/>
                </a:lnTo>
                <a:cubicBezTo>
                  <a:pt x="1457" y="651"/>
                  <a:pt x="1471" y="654"/>
                  <a:pt x="1482" y="664"/>
                </a:cubicBezTo>
                <a:cubicBezTo>
                  <a:pt x="1493" y="673"/>
                  <a:pt x="1499" y="686"/>
                  <a:pt x="1499" y="700"/>
                </a:cubicBezTo>
                <a:lnTo>
                  <a:pt x="1500" y="830"/>
                </a:lnTo>
                <a:lnTo>
                  <a:pt x="1500" y="976"/>
                </a:lnTo>
                <a:cubicBezTo>
                  <a:pt x="1500" y="999"/>
                  <a:pt x="1484" y="1019"/>
                  <a:pt x="1462" y="1023"/>
                </a:cubicBezTo>
                <a:lnTo>
                  <a:pt x="1360" y="1044"/>
                </a:lnTo>
                <a:lnTo>
                  <a:pt x="1269" y="1064"/>
                </a:lnTo>
                <a:lnTo>
                  <a:pt x="1191" y="1079"/>
                </a:lnTo>
                <a:lnTo>
                  <a:pt x="1122" y="1092"/>
                </a:lnTo>
                <a:lnTo>
                  <a:pt x="979" y="1113"/>
                </a:lnTo>
                <a:lnTo>
                  <a:pt x="864" y="1120"/>
                </a:lnTo>
                <a:lnTo>
                  <a:pt x="900" y="1044"/>
                </a:lnTo>
                <a:lnTo>
                  <a:pt x="924" y="1077"/>
                </a:lnTo>
                <a:lnTo>
                  <a:pt x="913" y="1066"/>
                </a:lnTo>
                <a:lnTo>
                  <a:pt x="946" y="1089"/>
                </a:lnTo>
                <a:lnTo>
                  <a:pt x="935" y="1083"/>
                </a:lnTo>
                <a:lnTo>
                  <a:pt x="1014" y="1111"/>
                </a:lnTo>
                <a:lnTo>
                  <a:pt x="1003" y="1109"/>
                </a:lnTo>
                <a:lnTo>
                  <a:pt x="1028" y="1112"/>
                </a:lnTo>
                <a:lnTo>
                  <a:pt x="1018" y="1112"/>
                </a:lnTo>
                <a:lnTo>
                  <a:pt x="1048" y="1109"/>
                </a:lnTo>
                <a:lnTo>
                  <a:pt x="1087" y="1103"/>
                </a:lnTo>
                <a:lnTo>
                  <a:pt x="1136" y="1092"/>
                </a:lnTo>
                <a:lnTo>
                  <a:pt x="1177" y="1082"/>
                </a:lnTo>
                <a:lnTo>
                  <a:pt x="1229" y="1070"/>
                </a:lnTo>
                <a:lnTo>
                  <a:pt x="1288" y="1058"/>
                </a:lnTo>
                <a:lnTo>
                  <a:pt x="1358" y="1044"/>
                </a:lnTo>
                <a:cubicBezTo>
                  <a:pt x="1373" y="1041"/>
                  <a:pt x="1388" y="1046"/>
                  <a:pt x="1399" y="1055"/>
                </a:cubicBezTo>
                <a:cubicBezTo>
                  <a:pt x="1410" y="1065"/>
                  <a:pt x="1416" y="1080"/>
                  <a:pt x="1415" y="1095"/>
                </a:cubicBezTo>
                <a:lnTo>
                  <a:pt x="1413" y="1123"/>
                </a:lnTo>
                <a:lnTo>
                  <a:pt x="1406" y="1094"/>
                </a:lnTo>
                <a:lnTo>
                  <a:pt x="1430" y="1132"/>
                </a:lnTo>
                <a:lnTo>
                  <a:pt x="1444" y="1161"/>
                </a:lnTo>
                <a:cubicBezTo>
                  <a:pt x="1445" y="1164"/>
                  <a:pt x="1447" y="1168"/>
                  <a:pt x="1447" y="1172"/>
                </a:cubicBezTo>
                <a:lnTo>
                  <a:pt x="1459" y="1230"/>
                </a:lnTo>
                <a:lnTo>
                  <a:pt x="1466" y="1307"/>
                </a:lnTo>
                <a:lnTo>
                  <a:pt x="1471" y="1406"/>
                </a:lnTo>
                <a:cubicBezTo>
                  <a:pt x="1473" y="1430"/>
                  <a:pt x="1456" y="1451"/>
                  <a:pt x="1433" y="1456"/>
                </a:cubicBezTo>
                <a:lnTo>
                  <a:pt x="1362" y="1470"/>
                </a:lnTo>
                <a:lnTo>
                  <a:pt x="1302" y="1482"/>
                </a:lnTo>
                <a:lnTo>
                  <a:pt x="1254" y="1490"/>
                </a:lnTo>
                <a:lnTo>
                  <a:pt x="1220" y="1495"/>
                </a:lnTo>
                <a:lnTo>
                  <a:pt x="1161" y="1503"/>
                </a:lnTo>
                <a:lnTo>
                  <a:pt x="1122" y="1509"/>
                </a:lnTo>
                <a:lnTo>
                  <a:pt x="1130" y="1507"/>
                </a:lnTo>
                <a:lnTo>
                  <a:pt x="1109" y="1514"/>
                </a:lnTo>
                <a:lnTo>
                  <a:pt x="1135" y="1493"/>
                </a:lnTo>
                <a:lnTo>
                  <a:pt x="1128" y="1505"/>
                </a:lnTo>
                <a:lnTo>
                  <a:pt x="1126" y="1453"/>
                </a:lnTo>
                <a:lnTo>
                  <a:pt x="1137" y="1469"/>
                </a:lnTo>
                <a:lnTo>
                  <a:pt x="1124" y="1457"/>
                </a:lnTo>
                <a:lnTo>
                  <a:pt x="1155" y="1478"/>
                </a:lnTo>
                <a:lnTo>
                  <a:pt x="1149" y="1474"/>
                </a:lnTo>
                <a:lnTo>
                  <a:pt x="1186" y="1492"/>
                </a:lnTo>
                <a:lnTo>
                  <a:pt x="1177" y="1489"/>
                </a:lnTo>
                <a:lnTo>
                  <a:pt x="1201" y="1495"/>
                </a:lnTo>
                <a:lnTo>
                  <a:pt x="1183" y="1494"/>
                </a:lnTo>
                <a:lnTo>
                  <a:pt x="1193" y="1493"/>
                </a:lnTo>
                <a:lnTo>
                  <a:pt x="1203" y="1492"/>
                </a:lnTo>
                <a:lnTo>
                  <a:pt x="1225" y="1489"/>
                </a:lnTo>
                <a:lnTo>
                  <a:pt x="1249" y="1486"/>
                </a:lnTo>
                <a:lnTo>
                  <a:pt x="1281" y="1481"/>
                </a:lnTo>
                <a:lnTo>
                  <a:pt x="1320" y="1475"/>
                </a:lnTo>
                <a:lnTo>
                  <a:pt x="1365" y="1468"/>
                </a:lnTo>
                <a:lnTo>
                  <a:pt x="1417" y="1460"/>
                </a:lnTo>
                <a:cubicBezTo>
                  <a:pt x="1431" y="1458"/>
                  <a:pt x="1445" y="1462"/>
                  <a:pt x="1456" y="1471"/>
                </a:cubicBezTo>
                <a:cubicBezTo>
                  <a:pt x="1466" y="1480"/>
                  <a:pt x="1472" y="1493"/>
                  <a:pt x="1472" y="1507"/>
                </a:cubicBezTo>
                <a:lnTo>
                  <a:pt x="1472" y="1508"/>
                </a:lnTo>
                <a:lnTo>
                  <a:pt x="1472" y="1612"/>
                </a:lnTo>
                <a:lnTo>
                  <a:pt x="1471" y="1701"/>
                </a:lnTo>
                <a:lnTo>
                  <a:pt x="1469" y="1773"/>
                </a:lnTo>
                <a:lnTo>
                  <a:pt x="1467" y="1830"/>
                </a:lnTo>
                <a:cubicBezTo>
                  <a:pt x="1467" y="1853"/>
                  <a:pt x="1449" y="1873"/>
                  <a:pt x="1426" y="1876"/>
                </a:cubicBezTo>
                <a:lnTo>
                  <a:pt x="1369" y="1884"/>
                </a:lnTo>
                <a:lnTo>
                  <a:pt x="1079" y="1918"/>
                </a:lnTo>
                <a:lnTo>
                  <a:pt x="789" y="1936"/>
                </a:lnTo>
                <a:lnTo>
                  <a:pt x="833" y="1878"/>
                </a:lnTo>
                <a:lnTo>
                  <a:pt x="836" y="1892"/>
                </a:lnTo>
                <a:lnTo>
                  <a:pt x="830" y="1877"/>
                </a:lnTo>
                <a:lnTo>
                  <a:pt x="840" y="1893"/>
                </a:lnTo>
                <a:lnTo>
                  <a:pt x="834" y="1886"/>
                </a:lnTo>
                <a:lnTo>
                  <a:pt x="850" y="1903"/>
                </a:lnTo>
                <a:lnTo>
                  <a:pt x="845" y="1898"/>
                </a:lnTo>
                <a:lnTo>
                  <a:pt x="863" y="1912"/>
                </a:lnTo>
                <a:lnTo>
                  <a:pt x="911" y="1940"/>
                </a:lnTo>
                <a:lnTo>
                  <a:pt x="898" y="1935"/>
                </a:lnTo>
                <a:lnTo>
                  <a:pt x="939" y="1945"/>
                </a:lnTo>
                <a:lnTo>
                  <a:pt x="924" y="1944"/>
                </a:lnTo>
                <a:lnTo>
                  <a:pt x="939" y="1943"/>
                </a:lnTo>
                <a:lnTo>
                  <a:pt x="963" y="1941"/>
                </a:lnTo>
                <a:lnTo>
                  <a:pt x="1001" y="1937"/>
                </a:lnTo>
                <a:lnTo>
                  <a:pt x="1050" y="1931"/>
                </a:lnTo>
                <a:lnTo>
                  <a:pt x="1109" y="1924"/>
                </a:lnTo>
                <a:lnTo>
                  <a:pt x="1180" y="1915"/>
                </a:lnTo>
                <a:lnTo>
                  <a:pt x="1263" y="1904"/>
                </a:lnTo>
                <a:lnTo>
                  <a:pt x="1358" y="1892"/>
                </a:lnTo>
                <a:lnTo>
                  <a:pt x="1548" y="1870"/>
                </a:lnTo>
                <a:lnTo>
                  <a:pt x="1718" y="1854"/>
                </a:lnTo>
                <a:lnTo>
                  <a:pt x="1870" y="1843"/>
                </a:lnTo>
                <a:lnTo>
                  <a:pt x="2000" y="1840"/>
                </a:lnTo>
                <a:lnTo>
                  <a:pt x="2055" y="1839"/>
                </a:lnTo>
                <a:lnTo>
                  <a:pt x="2102" y="1839"/>
                </a:lnTo>
                <a:lnTo>
                  <a:pt x="2139" y="1836"/>
                </a:lnTo>
                <a:lnTo>
                  <a:pt x="2171" y="1831"/>
                </a:lnTo>
                <a:lnTo>
                  <a:pt x="2197" y="1826"/>
                </a:lnTo>
                <a:lnTo>
                  <a:pt x="2189" y="1829"/>
                </a:lnTo>
                <a:lnTo>
                  <a:pt x="2207" y="1822"/>
                </a:lnTo>
                <a:lnTo>
                  <a:pt x="2199" y="1826"/>
                </a:lnTo>
                <a:lnTo>
                  <a:pt x="2210" y="1819"/>
                </a:lnTo>
                <a:lnTo>
                  <a:pt x="2192" y="1840"/>
                </a:lnTo>
                <a:lnTo>
                  <a:pt x="2196" y="1831"/>
                </a:lnTo>
                <a:lnTo>
                  <a:pt x="2193" y="1863"/>
                </a:lnTo>
                <a:lnTo>
                  <a:pt x="2188" y="1844"/>
                </a:lnTo>
                <a:lnTo>
                  <a:pt x="2197" y="1861"/>
                </a:lnTo>
                <a:lnTo>
                  <a:pt x="2183" y="1843"/>
                </a:lnTo>
                <a:lnTo>
                  <a:pt x="2190" y="1850"/>
                </a:lnTo>
                <a:lnTo>
                  <a:pt x="2167" y="1831"/>
                </a:lnTo>
                <a:lnTo>
                  <a:pt x="2174" y="1836"/>
                </a:lnTo>
                <a:lnTo>
                  <a:pt x="2141" y="1817"/>
                </a:lnTo>
                <a:lnTo>
                  <a:pt x="2149" y="1821"/>
                </a:lnTo>
                <a:lnTo>
                  <a:pt x="2067" y="1793"/>
                </a:lnTo>
                <a:lnTo>
                  <a:pt x="2078" y="1795"/>
                </a:lnTo>
                <a:lnTo>
                  <a:pt x="1982" y="1786"/>
                </a:lnTo>
                <a:lnTo>
                  <a:pt x="1990" y="1786"/>
                </a:lnTo>
                <a:lnTo>
                  <a:pt x="1889" y="1793"/>
                </a:lnTo>
                <a:lnTo>
                  <a:pt x="1777" y="1813"/>
                </a:lnTo>
                <a:lnTo>
                  <a:pt x="1731" y="1824"/>
                </a:lnTo>
                <a:lnTo>
                  <a:pt x="1676" y="1835"/>
                </a:lnTo>
                <a:lnTo>
                  <a:pt x="1611" y="1847"/>
                </a:lnTo>
                <a:lnTo>
                  <a:pt x="1537" y="1859"/>
                </a:lnTo>
                <a:cubicBezTo>
                  <a:pt x="1523" y="1861"/>
                  <a:pt x="1509" y="1857"/>
                  <a:pt x="1498" y="1848"/>
                </a:cubicBezTo>
                <a:cubicBezTo>
                  <a:pt x="1487" y="1838"/>
                  <a:pt x="1481" y="1824"/>
                  <a:pt x="1481" y="1810"/>
                </a:cubicBezTo>
                <a:lnTo>
                  <a:pt x="1485" y="1716"/>
                </a:lnTo>
                <a:lnTo>
                  <a:pt x="1489" y="1633"/>
                </a:lnTo>
                <a:lnTo>
                  <a:pt x="1492" y="1555"/>
                </a:lnTo>
                <a:lnTo>
                  <a:pt x="1495" y="1487"/>
                </a:lnTo>
                <a:cubicBezTo>
                  <a:pt x="1496" y="1465"/>
                  <a:pt x="1512" y="1446"/>
                  <a:pt x="1535" y="1442"/>
                </a:cubicBezTo>
                <a:lnTo>
                  <a:pt x="1597" y="1432"/>
                </a:lnTo>
                <a:lnTo>
                  <a:pt x="1655" y="1422"/>
                </a:lnTo>
                <a:lnTo>
                  <a:pt x="1703" y="1414"/>
                </a:lnTo>
                <a:lnTo>
                  <a:pt x="1743" y="1407"/>
                </a:lnTo>
                <a:lnTo>
                  <a:pt x="1776" y="1401"/>
                </a:lnTo>
                <a:lnTo>
                  <a:pt x="1805" y="1394"/>
                </a:lnTo>
                <a:lnTo>
                  <a:pt x="1819" y="1392"/>
                </a:lnTo>
                <a:lnTo>
                  <a:pt x="1832" y="1388"/>
                </a:lnTo>
                <a:lnTo>
                  <a:pt x="1823" y="1392"/>
                </a:lnTo>
                <a:lnTo>
                  <a:pt x="1851" y="1376"/>
                </a:lnTo>
                <a:lnTo>
                  <a:pt x="1830" y="1399"/>
                </a:lnTo>
                <a:lnTo>
                  <a:pt x="1839" y="1378"/>
                </a:lnTo>
                <a:lnTo>
                  <a:pt x="1840" y="1416"/>
                </a:lnTo>
                <a:lnTo>
                  <a:pt x="1835" y="1405"/>
                </a:lnTo>
                <a:lnTo>
                  <a:pt x="1849" y="1423"/>
                </a:lnTo>
                <a:lnTo>
                  <a:pt x="1835" y="1412"/>
                </a:lnTo>
                <a:lnTo>
                  <a:pt x="1847" y="1419"/>
                </a:lnTo>
                <a:lnTo>
                  <a:pt x="1824" y="1410"/>
                </a:lnTo>
                <a:lnTo>
                  <a:pt x="1832" y="1412"/>
                </a:lnTo>
                <a:lnTo>
                  <a:pt x="1805" y="1406"/>
                </a:lnTo>
                <a:lnTo>
                  <a:pt x="1769" y="1403"/>
                </a:lnTo>
                <a:lnTo>
                  <a:pt x="1715" y="1406"/>
                </a:lnTo>
                <a:lnTo>
                  <a:pt x="1645" y="1415"/>
                </a:lnTo>
                <a:lnTo>
                  <a:pt x="1557" y="1431"/>
                </a:lnTo>
                <a:cubicBezTo>
                  <a:pt x="1542" y="1433"/>
                  <a:pt x="1527" y="1429"/>
                  <a:pt x="1516" y="1419"/>
                </a:cubicBezTo>
                <a:cubicBezTo>
                  <a:pt x="1505" y="1409"/>
                  <a:pt x="1499" y="1395"/>
                  <a:pt x="1501" y="1380"/>
                </a:cubicBezTo>
                <a:lnTo>
                  <a:pt x="1505" y="1326"/>
                </a:lnTo>
                <a:lnTo>
                  <a:pt x="1509" y="1282"/>
                </a:lnTo>
                <a:lnTo>
                  <a:pt x="1514" y="1249"/>
                </a:lnTo>
                <a:lnTo>
                  <a:pt x="1518" y="1231"/>
                </a:lnTo>
                <a:lnTo>
                  <a:pt x="1529" y="1181"/>
                </a:lnTo>
                <a:lnTo>
                  <a:pt x="1528" y="1199"/>
                </a:lnTo>
                <a:lnTo>
                  <a:pt x="1522" y="1160"/>
                </a:lnTo>
                <a:lnTo>
                  <a:pt x="1530" y="1180"/>
                </a:lnTo>
                <a:lnTo>
                  <a:pt x="1519" y="1164"/>
                </a:lnTo>
                <a:lnTo>
                  <a:pt x="1526" y="1172"/>
                </a:lnTo>
                <a:lnTo>
                  <a:pt x="1507" y="1155"/>
                </a:lnTo>
                <a:lnTo>
                  <a:pt x="1516" y="1161"/>
                </a:lnTo>
                <a:lnTo>
                  <a:pt x="1491" y="1147"/>
                </a:lnTo>
                <a:lnTo>
                  <a:pt x="1460" y="1132"/>
                </a:lnTo>
                <a:lnTo>
                  <a:pt x="1431" y="1122"/>
                </a:lnTo>
                <a:cubicBezTo>
                  <a:pt x="1410" y="1115"/>
                  <a:pt x="1397" y="1095"/>
                  <a:pt x="1399" y="1073"/>
                </a:cubicBezTo>
                <a:cubicBezTo>
                  <a:pt x="1400" y="1051"/>
                  <a:pt x="1416" y="1033"/>
                  <a:pt x="1438" y="1029"/>
                </a:cubicBezTo>
                <a:lnTo>
                  <a:pt x="1539" y="1011"/>
                </a:lnTo>
                <a:lnTo>
                  <a:pt x="1675" y="989"/>
                </a:lnTo>
                <a:lnTo>
                  <a:pt x="1794" y="974"/>
                </a:lnTo>
                <a:lnTo>
                  <a:pt x="1895" y="964"/>
                </a:lnTo>
                <a:lnTo>
                  <a:pt x="1973" y="963"/>
                </a:lnTo>
                <a:lnTo>
                  <a:pt x="2033" y="964"/>
                </a:lnTo>
                <a:lnTo>
                  <a:pt x="2075" y="965"/>
                </a:lnTo>
                <a:lnTo>
                  <a:pt x="2105" y="963"/>
                </a:lnTo>
                <a:lnTo>
                  <a:pt x="2095" y="964"/>
                </a:lnTo>
                <a:lnTo>
                  <a:pt x="2109" y="960"/>
                </a:lnTo>
                <a:lnTo>
                  <a:pt x="2089" y="973"/>
                </a:lnTo>
                <a:lnTo>
                  <a:pt x="2100" y="962"/>
                </a:lnTo>
                <a:lnTo>
                  <a:pt x="2086" y="987"/>
                </a:lnTo>
                <a:lnTo>
                  <a:pt x="2089" y="970"/>
                </a:lnTo>
                <a:lnTo>
                  <a:pt x="2090" y="992"/>
                </a:lnTo>
                <a:lnTo>
                  <a:pt x="2087" y="982"/>
                </a:lnTo>
                <a:lnTo>
                  <a:pt x="2097" y="999"/>
                </a:lnTo>
                <a:lnTo>
                  <a:pt x="2087" y="987"/>
                </a:lnTo>
                <a:lnTo>
                  <a:pt x="2093" y="994"/>
                </a:lnTo>
                <a:lnTo>
                  <a:pt x="2079" y="982"/>
                </a:lnTo>
                <a:lnTo>
                  <a:pt x="2057" y="966"/>
                </a:lnTo>
                <a:lnTo>
                  <a:pt x="2068" y="972"/>
                </a:lnTo>
                <a:lnTo>
                  <a:pt x="2004" y="947"/>
                </a:lnTo>
                <a:lnTo>
                  <a:pt x="2017" y="950"/>
                </a:lnTo>
                <a:lnTo>
                  <a:pt x="1931" y="942"/>
                </a:lnTo>
                <a:lnTo>
                  <a:pt x="1939" y="942"/>
                </a:lnTo>
                <a:lnTo>
                  <a:pt x="1882" y="946"/>
                </a:lnTo>
                <a:lnTo>
                  <a:pt x="1800" y="957"/>
                </a:lnTo>
                <a:lnTo>
                  <a:pt x="1695" y="976"/>
                </a:lnTo>
                <a:lnTo>
                  <a:pt x="1565" y="1002"/>
                </a:lnTo>
                <a:cubicBezTo>
                  <a:pt x="1551" y="1004"/>
                  <a:pt x="1536" y="1001"/>
                  <a:pt x="1525" y="991"/>
                </a:cubicBezTo>
                <a:cubicBezTo>
                  <a:pt x="1514" y="982"/>
                  <a:pt x="1507" y="969"/>
                  <a:pt x="1507" y="954"/>
                </a:cubicBezTo>
                <a:lnTo>
                  <a:pt x="1508" y="812"/>
                </a:lnTo>
                <a:lnTo>
                  <a:pt x="1511" y="678"/>
                </a:lnTo>
                <a:cubicBezTo>
                  <a:pt x="1512" y="656"/>
                  <a:pt x="1528" y="637"/>
                  <a:pt x="1550" y="632"/>
                </a:cubicBezTo>
                <a:lnTo>
                  <a:pt x="1602" y="622"/>
                </a:lnTo>
                <a:lnTo>
                  <a:pt x="1679" y="606"/>
                </a:lnTo>
                <a:lnTo>
                  <a:pt x="1745" y="593"/>
                </a:lnTo>
                <a:lnTo>
                  <a:pt x="1799" y="580"/>
                </a:lnTo>
                <a:lnTo>
                  <a:pt x="1845" y="568"/>
                </a:lnTo>
                <a:lnTo>
                  <a:pt x="1876" y="560"/>
                </a:lnTo>
                <a:lnTo>
                  <a:pt x="1899" y="551"/>
                </a:lnTo>
                <a:lnTo>
                  <a:pt x="1914" y="544"/>
                </a:lnTo>
                <a:lnTo>
                  <a:pt x="1895" y="560"/>
                </a:lnTo>
                <a:lnTo>
                  <a:pt x="1900" y="553"/>
                </a:lnTo>
                <a:lnTo>
                  <a:pt x="1894" y="596"/>
                </a:lnTo>
                <a:lnTo>
                  <a:pt x="1890" y="584"/>
                </a:lnTo>
                <a:lnTo>
                  <a:pt x="1905" y="605"/>
                </a:lnTo>
                <a:lnTo>
                  <a:pt x="1893" y="595"/>
                </a:lnTo>
                <a:lnTo>
                  <a:pt x="1900" y="601"/>
                </a:lnTo>
                <a:lnTo>
                  <a:pt x="1880" y="590"/>
                </a:lnTo>
                <a:lnTo>
                  <a:pt x="1889" y="593"/>
                </a:lnTo>
                <a:lnTo>
                  <a:pt x="1863" y="585"/>
                </a:lnTo>
                <a:lnTo>
                  <a:pt x="1812" y="572"/>
                </a:lnTo>
                <a:lnTo>
                  <a:pt x="1778" y="567"/>
                </a:lnTo>
                <a:lnTo>
                  <a:pt x="1792" y="567"/>
                </a:lnTo>
                <a:lnTo>
                  <a:pt x="1774" y="569"/>
                </a:lnTo>
                <a:lnTo>
                  <a:pt x="1732" y="579"/>
                </a:lnTo>
                <a:lnTo>
                  <a:pt x="1670" y="595"/>
                </a:lnTo>
                <a:lnTo>
                  <a:pt x="1585" y="618"/>
                </a:lnTo>
                <a:lnTo>
                  <a:pt x="1572" y="621"/>
                </a:lnTo>
                <a:cubicBezTo>
                  <a:pt x="1558" y="625"/>
                  <a:pt x="1542" y="621"/>
                  <a:pt x="1531" y="612"/>
                </a:cubicBezTo>
                <a:cubicBezTo>
                  <a:pt x="1519" y="602"/>
                  <a:pt x="1513" y="588"/>
                  <a:pt x="1513" y="573"/>
                </a:cubicBezTo>
                <a:lnTo>
                  <a:pt x="1517" y="479"/>
                </a:lnTo>
                <a:lnTo>
                  <a:pt x="1522" y="372"/>
                </a:lnTo>
                <a:lnTo>
                  <a:pt x="1528" y="289"/>
                </a:lnTo>
                <a:lnTo>
                  <a:pt x="1534" y="225"/>
                </a:lnTo>
                <a:lnTo>
                  <a:pt x="1541" y="190"/>
                </a:lnTo>
                <a:lnTo>
                  <a:pt x="1547" y="146"/>
                </a:lnTo>
                <a:lnTo>
                  <a:pt x="1550" y="171"/>
                </a:lnTo>
                <a:lnTo>
                  <a:pt x="1539" y="144"/>
                </a:lnTo>
                <a:lnTo>
                  <a:pt x="1558" y="166"/>
                </a:lnTo>
                <a:lnTo>
                  <a:pt x="1544" y="157"/>
                </a:lnTo>
                <a:lnTo>
                  <a:pt x="1550" y="160"/>
                </a:lnTo>
                <a:lnTo>
                  <a:pt x="1531" y="152"/>
                </a:lnTo>
                <a:lnTo>
                  <a:pt x="1500" y="142"/>
                </a:lnTo>
                <a:lnTo>
                  <a:pt x="1461" y="130"/>
                </a:lnTo>
                <a:lnTo>
                  <a:pt x="1425" y="122"/>
                </a:lnTo>
                <a:lnTo>
                  <a:pt x="1394" y="119"/>
                </a:lnTo>
                <a:lnTo>
                  <a:pt x="1406" y="119"/>
                </a:lnTo>
                <a:lnTo>
                  <a:pt x="1386" y="122"/>
                </a:lnTo>
                <a:close/>
                <a:moveTo>
                  <a:pt x="3331" y="1"/>
                </a:moveTo>
                <a:cubicBezTo>
                  <a:pt x="3335" y="0"/>
                  <a:pt x="3339" y="0"/>
                  <a:pt x="3343" y="1"/>
                </a:cubicBezTo>
                <a:lnTo>
                  <a:pt x="3368" y="3"/>
                </a:lnTo>
                <a:cubicBezTo>
                  <a:pt x="3371" y="3"/>
                  <a:pt x="3373" y="3"/>
                  <a:pt x="3376" y="4"/>
                </a:cubicBezTo>
                <a:lnTo>
                  <a:pt x="3434" y="18"/>
                </a:lnTo>
                <a:cubicBezTo>
                  <a:pt x="3436" y="18"/>
                  <a:pt x="3438" y="19"/>
                  <a:pt x="3440" y="20"/>
                </a:cubicBezTo>
                <a:lnTo>
                  <a:pt x="3500" y="44"/>
                </a:lnTo>
                <a:lnTo>
                  <a:pt x="3532" y="60"/>
                </a:lnTo>
                <a:cubicBezTo>
                  <a:pt x="3534" y="61"/>
                  <a:pt x="3536" y="62"/>
                  <a:pt x="3538" y="64"/>
                </a:cubicBezTo>
                <a:lnTo>
                  <a:pt x="3557" y="78"/>
                </a:lnTo>
                <a:cubicBezTo>
                  <a:pt x="3559" y="80"/>
                  <a:pt x="3562" y="82"/>
                  <a:pt x="3564" y="84"/>
                </a:cubicBezTo>
                <a:lnTo>
                  <a:pt x="3577" y="98"/>
                </a:lnTo>
                <a:cubicBezTo>
                  <a:pt x="3580" y="102"/>
                  <a:pt x="3583" y="106"/>
                  <a:pt x="3586" y="112"/>
                </a:cubicBezTo>
                <a:lnTo>
                  <a:pt x="3592" y="126"/>
                </a:lnTo>
                <a:cubicBezTo>
                  <a:pt x="3594" y="132"/>
                  <a:pt x="3596" y="139"/>
                  <a:pt x="3595" y="146"/>
                </a:cubicBezTo>
                <a:lnTo>
                  <a:pt x="3594" y="175"/>
                </a:lnTo>
                <a:cubicBezTo>
                  <a:pt x="3594" y="181"/>
                  <a:pt x="3593" y="186"/>
                  <a:pt x="3591" y="192"/>
                </a:cubicBezTo>
                <a:lnTo>
                  <a:pt x="3578" y="224"/>
                </a:lnTo>
                <a:lnTo>
                  <a:pt x="3571" y="245"/>
                </a:lnTo>
                <a:lnTo>
                  <a:pt x="3573" y="238"/>
                </a:lnTo>
                <a:lnTo>
                  <a:pt x="3566" y="277"/>
                </a:lnTo>
                <a:lnTo>
                  <a:pt x="3561" y="327"/>
                </a:lnTo>
                <a:lnTo>
                  <a:pt x="3558" y="395"/>
                </a:lnTo>
                <a:lnTo>
                  <a:pt x="3550" y="658"/>
                </a:lnTo>
                <a:lnTo>
                  <a:pt x="3491" y="610"/>
                </a:lnTo>
                <a:lnTo>
                  <a:pt x="3550" y="595"/>
                </a:lnTo>
                <a:lnTo>
                  <a:pt x="3688" y="562"/>
                </a:lnTo>
                <a:lnTo>
                  <a:pt x="3805" y="538"/>
                </a:lnTo>
                <a:lnTo>
                  <a:pt x="3899" y="524"/>
                </a:lnTo>
                <a:lnTo>
                  <a:pt x="3971" y="519"/>
                </a:lnTo>
                <a:lnTo>
                  <a:pt x="4028" y="521"/>
                </a:lnTo>
                <a:lnTo>
                  <a:pt x="4074" y="526"/>
                </a:lnTo>
                <a:cubicBezTo>
                  <a:pt x="4076" y="526"/>
                  <a:pt x="4079" y="527"/>
                  <a:pt x="4081" y="527"/>
                </a:cubicBezTo>
                <a:lnTo>
                  <a:pt x="4114" y="536"/>
                </a:lnTo>
                <a:cubicBezTo>
                  <a:pt x="4117" y="537"/>
                  <a:pt x="4121" y="538"/>
                  <a:pt x="4124" y="540"/>
                </a:cubicBezTo>
                <a:lnTo>
                  <a:pt x="4147" y="552"/>
                </a:lnTo>
                <a:cubicBezTo>
                  <a:pt x="4151" y="554"/>
                  <a:pt x="4155" y="557"/>
                  <a:pt x="4158" y="561"/>
                </a:cubicBezTo>
                <a:lnTo>
                  <a:pt x="4186" y="589"/>
                </a:lnTo>
                <a:cubicBezTo>
                  <a:pt x="4192" y="594"/>
                  <a:pt x="4196" y="601"/>
                  <a:pt x="4198" y="608"/>
                </a:cubicBezTo>
                <a:lnTo>
                  <a:pt x="4207" y="636"/>
                </a:lnTo>
                <a:cubicBezTo>
                  <a:pt x="4211" y="649"/>
                  <a:pt x="4210" y="663"/>
                  <a:pt x="4203" y="674"/>
                </a:cubicBezTo>
                <a:lnTo>
                  <a:pt x="4199" y="681"/>
                </a:lnTo>
                <a:cubicBezTo>
                  <a:pt x="4196" y="687"/>
                  <a:pt x="4191" y="692"/>
                  <a:pt x="4186" y="696"/>
                </a:cubicBezTo>
                <a:lnTo>
                  <a:pt x="4175" y="704"/>
                </a:lnTo>
                <a:cubicBezTo>
                  <a:pt x="4172" y="706"/>
                  <a:pt x="4169" y="708"/>
                  <a:pt x="4166" y="709"/>
                </a:cubicBezTo>
                <a:lnTo>
                  <a:pt x="4148" y="717"/>
                </a:lnTo>
                <a:lnTo>
                  <a:pt x="4117" y="727"/>
                </a:lnTo>
                <a:lnTo>
                  <a:pt x="4079" y="736"/>
                </a:lnTo>
                <a:lnTo>
                  <a:pt x="4038" y="745"/>
                </a:lnTo>
                <a:lnTo>
                  <a:pt x="3987" y="755"/>
                </a:lnTo>
                <a:lnTo>
                  <a:pt x="3930" y="764"/>
                </a:lnTo>
                <a:lnTo>
                  <a:pt x="3835" y="779"/>
                </a:lnTo>
                <a:lnTo>
                  <a:pt x="3733" y="796"/>
                </a:lnTo>
                <a:lnTo>
                  <a:pt x="3624" y="815"/>
                </a:lnTo>
                <a:lnTo>
                  <a:pt x="3508" y="835"/>
                </a:lnTo>
                <a:lnTo>
                  <a:pt x="3547" y="787"/>
                </a:lnTo>
                <a:lnTo>
                  <a:pt x="3547" y="831"/>
                </a:lnTo>
                <a:lnTo>
                  <a:pt x="3533" y="797"/>
                </a:lnTo>
                <a:lnTo>
                  <a:pt x="3624" y="887"/>
                </a:lnTo>
                <a:lnTo>
                  <a:pt x="3708" y="969"/>
                </a:lnTo>
                <a:lnTo>
                  <a:pt x="3785" y="1044"/>
                </a:lnTo>
                <a:lnTo>
                  <a:pt x="3856" y="1110"/>
                </a:lnTo>
                <a:lnTo>
                  <a:pt x="3920" y="1170"/>
                </a:lnTo>
                <a:lnTo>
                  <a:pt x="3978" y="1221"/>
                </a:lnTo>
                <a:lnTo>
                  <a:pt x="4030" y="1266"/>
                </a:lnTo>
                <a:lnTo>
                  <a:pt x="4075" y="1302"/>
                </a:lnTo>
                <a:lnTo>
                  <a:pt x="4165" y="1366"/>
                </a:lnTo>
                <a:lnTo>
                  <a:pt x="4267" y="1425"/>
                </a:lnTo>
                <a:lnTo>
                  <a:pt x="4380" y="1479"/>
                </a:lnTo>
                <a:lnTo>
                  <a:pt x="4507" y="1530"/>
                </a:lnTo>
                <a:lnTo>
                  <a:pt x="4570" y="1552"/>
                </a:lnTo>
                <a:lnTo>
                  <a:pt x="4626" y="1574"/>
                </a:lnTo>
                <a:lnTo>
                  <a:pt x="4672" y="1593"/>
                </a:lnTo>
                <a:lnTo>
                  <a:pt x="4710" y="1609"/>
                </a:lnTo>
                <a:lnTo>
                  <a:pt x="4741" y="1626"/>
                </a:lnTo>
                <a:lnTo>
                  <a:pt x="4762" y="1638"/>
                </a:lnTo>
                <a:cubicBezTo>
                  <a:pt x="4766" y="1640"/>
                  <a:pt x="4770" y="1644"/>
                  <a:pt x="4773" y="1647"/>
                </a:cubicBezTo>
                <a:lnTo>
                  <a:pt x="4782" y="1657"/>
                </a:lnTo>
                <a:cubicBezTo>
                  <a:pt x="4789" y="1664"/>
                  <a:pt x="4793" y="1673"/>
                  <a:pt x="4794" y="1683"/>
                </a:cubicBezTo>
                <a:lnTo>
                  <a:pt x="4795" y="1690"/>
                </a:lnTo>
                <a:cubicBezTo>
                  <a:pt x="4797" y="1707"/>
                  <a:pt x="4791" y="1724"/>
                  <a:pt x="4777" y="1734"/>
                </a:cubicBezTo>
                <a:lnTo>
                  <a:pt x="4763" y="1745"/>
                </a:lnTo>
                <a:cubicBezTo>
                  <a:pt x="4760" y="1748"/>
                  <a:pt x="4757" y="1750"/>
                  <a:pt x="4753" y="1751"/>
                </a:cubicBezTo>
                <a:lnTo>
                  <a:pt x="4726" y="1763"/>
                </a:lnTo>
                <a:lnTo>
                  <a:pt x="4680" y="1777"/>
                </a:lnTo>
                <a:lnTo>
                  <a:pt x="4621" y="1790"/>
                </a:lnTo>
                <a:lnTo>
                  <a:pt x="4501" y="1807"/>
                </a:lnTo>
                <a:lnTo>
                  <a:pt x="4387" y="1809"/>
                </a:lnTo>
                <a:lnTo>
                  <a:pt x="4335" y="1806"/>
                </a:lnTo>
                <a:lnTo>
                  <a:pt x="4292" y="1802"/>
                </a:lnTo>
                <a:lnTo>
                  <a:pt x="4255" y="1797"/>
                </a:lnTo>
                <a:lnTo>
                  <a:pt x="4221" y="1789"/>
                </a:lnTo>
                <a:lnTo>
                  <a:pt x="4189" y="1777"/>
                </a:lnTo>
                <a:cubicBezTo>
                  <a:pt x="4186" y="1776"/>
                  <a:pt x="4183" y="1775"/>
                  <a:pt x="4180" y="1773"/>
                </a:cubicBezTo>
                <a:lnTo>
                  <a:pt x="4153" y="1756"/>
                </a:lnTo>
                <a:lnTo>
                  <a:pt x="4120" y="1730"/>
                </a:lnTo>
                <a:lnTo>
                  <a:pt x="4086" y="1698"/>
                </a:lnTo>
                <a:lnTo>
                  <a:pt x="4047" y="1655"/>
                </a:lnTo>
                <a:lnTo>
                  <a:pt x="3997" y="1598"/>
                </a:lnTo>
                <a:lnTo>
                  <a:pt x="3933" y="1525"/>
                </a:lnTo>
                <a:lnTo>
                  <a:pt x="3858" y="1437"/>
                </a:lnTo>
                <a:lnTo>
                  <a:pt x="3776" y="1341"/>
                </a:lnTo>
                <a:lnTo>
                  <a:pt x="3683" y="1230"/>
                </a:lnTo>
                <a:lnTo>
                  <a:pt x="3579" y="1105"/>
                </a:lnTo>
                <a:lnTo>
                  <a:pt x="3463" y="965"/>
                </a:lnTo>
                <a:lnTo>
                  <a:pt x="3547" y="934"/>
                </a:lnTo>
                <a:lnTo>
                  <a:pt x="3548" y="1018"/>
                </a:lnTo>
                <a:lnTo>
                  <a:pt x="3549" y="1112"/>
                </a:lnTo>
                <a:lnTo>
                  <a:pt x="3551" y="1216"/>
                </a:lnTo>
                <a:lnTo>
                  <a:pt x="3553" y="1330"/>
                </a:lnTo>
                <a:lnTo>
                  <a:pt x="3555" y="1442"/>
                </a:lnTo>
                <a:lnTo>
                  <a:pt x="3557" y="1545"/>
                </a:lnTo>
                <a:lnTo>
                  <a:pt x="3558" y="1640"/>
                </a:lnTo>
                <a:lnTo>
                  <a:pt x="3559" y="1727"/>
                </a:lnTo>
                <a:lnTo>
                  <a:pt x="3559" y="1806"/>
                </a:lnTo>
                <a:lnTo>
                  <a:pt x="3559" y="1876"/>
                </a:lnTo>
                <a:lnTo>
                  <a:pt x="3559" y="1938"/>
                </a:lnTo>
                <a:lnTo>
                  <a:pt x="3558" y="1992"/>
                </a:lnTo>
                <a:lnTo>
                  <a:pt x="3557" y="2039"/>
                </a:lnTo>
                <a:lnTo>
                  <a:pt x="3554" y="2081"/>
                </a:lnTo>
                <a:lnTo>
                  <a:pt x="3551" y="2116"/>
                </a:lnTo>
                <a:lnTo>
                  <a:pt x="3548" y="2145"/>
                </a:lnTo>
                <a:lnTo>
                  <a:pt x="3542" y="2172"/>
                </a:lnTo>
                <a:lnTo>
                  <a:pt x="3536" y="2191"/>
                </a:lnTo>
                <a:cubicBezTo>
                  <a:pt x="3535" y="2195"/>
                  <a:pt x="3533" y="2199"/>
                  <a:pt x="3530" y="2203"/>
                </a:cubicBezTo>
                <a:lnTo>
                  <a:pt x="3524" y="2212"/>
                </a:lnTo>
                <a:cubicBezTo>
                  <a:pt x="3519" y="2220"/>
                  <a:pt x="3512" y="2226"/>
                  <a:pt x="3503" y="2230"/>
                </a:cubicBezTo>
                <a:lnTo>
                  <a:pt x="3496" y="2233"/>
                </a:lnTo>
                <a:cubicBezTo>
                  <a:pt x="3485" y="2237"/>
                  <a:pt x="3473" y="2238"/>
                  <a:pt x="3461" y="2234"/>
                </a:cubicBezTo>
                <a:lnTo>
                  <a:pt x="3447" y="2229"/>
                </a:lnTo>
                <a:cubicBezTo>
                  <a:pt x="3441" y="2226"/>
                  <a:pt x="3435" y="2222"/>
                  <a:pt x="3430" y="2217"/>
                </a:cubicBezTo>
                <a:lnTo>
                  <a:pt x="3415" y="2202"/>
                </a:lnTo>
                <a:cubicBezTo>
                  <a:pt x="3412" y="2200"/>
                  <a:pt x="3410" y="2197"/>
                  <a:pt x="3408" y="2194"/>
                </a:cubicBezTo>
                <a:lnTo>
                  <a:pt x="3392" y="2169"/>
                </a:lnTo>
                <a:lnTo>
                  <a:pt x="3373" y="2128"/>
                </a:lnTo>
                <a:lnTo>
                  <a:pt x="3345" y="2057"/>
                </a:lnTo>
                <a:lnTo>
                  <a:pt x="3329" y="2006"/>
                </a:lnTo>
                <a:cubicBezTo>
                  <a:pt x="3328" y="2003"/>
                  <a:pt x="3327" y="2000"/>
                  <a:pt x="3327" y="1997"/>
                </a:cubicBezTo>
                <a:lnTo>
                  <a:pt x="3324" y="1972"/>
                </a:lnTo>
                <a:cubicBezTo>
                  <a:pt x="3323" y="1969"/>
                  <a:pt x="3323" y="1967"/>
                  <a:pt x="3324" y="1964"/>
                </a:cubicBezTo>
                <a:lnTo>
                  <a:pt x="3326" y="1927"/>
                </a:lnTo>
                <a:lnTo>
                  <a:pt x="3331" y="1875"/>
                </a:lnTo>
                <a:lnTo>
                  <a:pt x="3341" y="1810"/>
                </a:lnTo>
                <a:lnTo>
                  <a:pt x="3346" y="1771"/>
                </a:lnTo>
                <a:lnTo>
                  <a:pt x="3350" y="1718"/>
                </a:lnTo>
                <a:lnTo>
                  <a:pt x="3354" y="1649"/>
                </a:lnTo>
                <a:lnTo>
                  <a:pt x="3355" y="1566"/>
                </a:lnTo>
                <a:lnTo>
                  <a:pt x="3356" y="1468"/>
                </a:lnTo>
                <a:lnTo>
                  <a:pt x="3356" y="1355"/>
                </a:lnTo>
                <a:lnTo>
                  <a:pt x="3356" y="1228"/>
                </a:lnTo>
                <a:lnTo>
                  <a:pt x="3354" y="1087"/>
                </a:lnTo>
                <a:lnTo>
                  <a:pt x="3352" y="978"/>
                </a:lnTo>
                <a:lnTo>
                  <a:pt x="3443" y="999"/>
                </a:lnTo>
                <a:lnTo>
                  <a:pt x="3381" y="1123"/>
                </a:lnTo>
                <a:lnTo>
                  <a:pt x="3318" y="1236"/>
                </a:lnTo>
                <a:lnTo>
                  <a:pt x="3254" y="1335"/>
                </a:lnTo>
                <a:lnTo>
                  <a:pt x="3187" y="1421"/>
                </a:lnTo>
                <a:lnTo>
                  <a:pt x="3106" y="1512"/>
                </a:lnTo>
                <a:lnTo>
                  <a:pt x="3027" y="1594"/>
                </a:lnTo>
                <a:lnTo>
                  <a:pt x="2948" y="1666"/>
                </a:lnTo>
                <a:lnTo>
                  <a:pt x="2870" y="1729"/>
                </a:lnTo>
                <a:lnTo>
                  <a:pt x="2795" y="1783"/>
                </a:lnTo>
                <a:lnTo>
                  <a:pt x="2724" y="1830"/>
                </a:lnTo>
                <a:lnTo>
                  <a:pt x="2658" y="1869"/>
                </a:lnTo>
                <a:lnTo>
                  <a:pt x="2595" y="1903"/>
                </a:lnTo>
                <a:lnTo>
                  <a:pt x="2540" y="1927"/>
                </a:lnTo>
                <a:lnTo>
                  <a:pt x="2500" y="1942"/>
                </a:lnTo>
                <a:cubicBezTo>
                  <a:pt x="2498" y="1943"/>
                  <a:pt x="2496" y="1944"/>
                  <a:pt x="2493" y="1944"/>
                </a:cubicBezTo>
                <a:lnTo>
                  <a:pt x="2469" y="1949"/>
                </a:lnTo>
                <a:cubicBezTo>
                  <a:pt x="2458" y="1952"/>
                  <a:pt x="2446" y="1950"/>
                  <a:pt x="2436" y="1944"/>
                </a:cubicBezTo>
                <a:lnTo>
                  <a:pt x="2427" y="1939"/>
                </a:lnTo>
                <a:cubicBezTo>
                  <a:pt x="2408" y="1929"/>
                  <a:pt x="2398" y="1906"/>
                  <a:pt x="2404" y="1884"/>
                </a:cubicBezTo>
                <a:lnTo>
                  <a:pt x="2406" y="1877"/>
                </a:lnTo>
                <a:cubicBezTo>
                  <a:pt x="2408" y="1872"/>
                  <a:pt x="2410" y="1867"/>
                  <a:pt x="2414" y="1862"/>
                </a:cubicBezTo>
                <a:lnTo>
                  <a:pt x="2422" y="1851"/>
                </a:lnTo>
                <a:lnTo>
                  <a:pt x="2440" y="1831"/>
                </a:lnTo>
                <a:lnTo>
                  <a:pt x="2463" y="1809"/>
                </a:lnTo>
                <a:lnTo>
                  <a:pt x="2491" y="1782"/>
                </a:lnTo>
                <a:lnTo>
                  <a:pt x="2526" y="1751"/>
                </a:lnTo>
                <a:lnTo>
                  <a:pt x="2566" y="1717"/>
                </a:lnTo>
                <a:lnTo>
                  <a:pt x="2612" y="1678"/>
                </a:lnTo>
                <a:lnTo>
                  <a:pt x="2801" y="1506"/>
                </a:lnTo>
                <a:lnTo>
                  <a:pt x="2973" y="1317"/>
                </a:lnTo>
                <a:lnTo>
                  <a:pt x="3049" y="1217"/>
                </a:lnTo>
                <a:lnTo>
                  <a:pt x="3131" y="1097"/>
                </a:lnTo>
                <a:lnTo>
                  <a:pt x="3215" y="955"/>
                </a:lnTo>
                <a:lnTo>
                  <a:pt x="3305" y="791"/>
                </a:lnTo>
                <a:lnTo>
                  <a:pt x="3347" y="862"/>
                </a:lnTo>
                <a:lnTo>
                  <a:pt x="3346" y="862"/>
                </a:lnTo>
                <a:lnTo>
                  <a:pt x="3355" y="862"/>
                </a:lnTo>
                <a:lnTo>
                  <a:pt x="3275" y="876"/>
                </a:lnTo>
                <a:lnTo>
                  <a:pt x="3204" y="889"/>
                </a:lnTo>
                <a:lnTo>
                  <a:pt x="3141" y="899"/>
                </a:lnTo>
                <a:lnTo>
                  <a:pt x="3089" y="908"/>
                </a:lnTo>
                <a:lnTo>
                  <a:pt x="3044" y="915"/>
                </a:lnTo>
                <a:lnTo>
                  <a:pt x="3006" y="919"/>
                </a:lnTo>
                <a:lnTo>
                  <a:pt x="2980" y="922"/>
                </a:lnTo>
                <a:lnTo>
                  <a:pt x="2960" y="923"/>
                </a:lnTo>
                <a:cubicBezTo>
                  <a:pt x="2957" y="924"/>
                  <a:pt x="2954" y="923"/>
                  <a:pt x="2951" y="923"/>
                </a:cubicBezTo>
                <a:lnTo>
                  <a:pt x="2897" y="916"/>
                </a:lnTo>
                <a:cubicBezTo>
                  <a:pt x="2894" y="916"/>
                  <a:pt x="2891" y="915"/>
                  <a:pt x="2887" y="914"/>
                </a:cubicBezTo>
                <a:lnTo>
                  <a:pt x="2828" y="893"/>
                </a:lnTo>
                <a:lnTo>
                  <a:pt x="2797" y="878"/>
                </a:lnTo>
                <a:lnTo>
                  <a:pt x="2773" y="863"/>
                </a:lnTo>
                <a:lnTo>
                  <a:pt x="2757" y="851"/>
                </a:lnTo>
                <a:cubicBezTo>
                  <a:pt x="2752" y="846"/>
                  <a:pt x="2748" y="841"/>
                  <a:pt x="2745" y="835"/>
                </a:cubicBezTo>
                <a:lnTo>
                  <a:pt x="2741" y="827"/>
                </a:lnTo>
                <a:cubicBezTo>
                  <a:pt x="2733" y="812"/>
                  <a:pt x="2734" y="793"/>
                  <a:pt x="2744" y="779"/>
                </a:cubicBezTo>
                <a:lnTo>
                  <a:pt x="2748" y="773"/>
                </a:lnTo>
                <a:cubicBezTo>
                  <a:pt x="2753" y="764"/>
                  <a:pt x="2761" y="758"/>
                  <a:pt x="2771" y="754"/>
                </a:cubicBezTo>
                <a:lnTo>
                  <a:pt x="2782" y="750"/>
                </a:lnTo>
                <a:cubicBezTo>
                  <a:pt x="2785" y="749"/>
                  <a:pt x="2788" y="749"/>
                  <a:pt x="2791" y="748"/>
                </a:cubicBezTo>
                <a:lnTo>
                  <a:pt x="2810" y="745"/>
                </a:lnTo>
                <a:lnTo>
                  <a:pt x="2843" y="744"/>
                </a:lnTo>
                <a:lnTo>
                  <a:pt x="2880" y="742"/>
                </a:lnTo>
                <a:lnTo>
                  <a:pt x="2927" y="734"/>
                </a:lnTo>
                <a:lnTo>
                  <a:pt x="2993" y="722"/>
                </a:lnTo>
                <a:lnTo>
                  <a:pt x="3074" y="706"/>
                </a:lnTo>
                <a:lnTo>
                  <a:pt x="3140" y="693"/>
                </a:lnTo>
                <a:lnTo>
                  <a:pt x="3213" y="676"/>
                </a:lnTo>
                <a:lnTo>
                  <a:pt x="3294" y="657"/>
                </a:lnTo>
                <a:lnTo>
                  <a:pt x="3382" y="636"/>
                </a:lnTo>
                <a:lnTo>
                  <a:pt x="3345" y="684"/>
                </a:lnTo>
                <a:lnTo>
                  <a:pt x="3341" y="563"/>
                </a:lnTo>
                <a:lnTo>
                  <a:pt x="3337" y="462"/>
                </a:lnTo>
                <a:lnTo>
                  <a:pt x="3332" y="380"/>
                </a:lnTo>
                <a:lnTo>
                  <a:pt x="3327" y="317"/>
                </a:lnTo>
                <a:lnTo>
                  <a:pt x="3316" y="241"/>
                </a:lnTo>
                <a:lnTo>
                  <a:pt x="3304" y="184"/>
                </a:lnTo>
                <a:lnTo>
                  <a:pt x="3307" y="193"/>
                </a:lnTo>
                <a:lnTo>
                  <a:pt x="3291" y="154"/>
                </a:lnTo>
                <a:lnTo>
                  <a:pt x="3300" y="167"/>
                </a:lnTo>
                <a:lnTo>
                  <a:pt x="3283" y="148"/>
                </a:lnTo>
                <a:lnTo>
                  <a:pt x="3293" y="157"/>
                </a:lnTo>
                <a:lnTo>
                  <a:pt x="3277" y="147"/>
                </a:lnTo>
                <a:cubicBezTo>
                  <a:pt x="3273" y="144"/>
                  <a:pt x="3269" y="141"/>
                  <a:pt x="3265" y="137"/>
                </a:cubicBezTo>
                <a:lnTo>
                  <a:pt x="3256" y="126"/>
                </a:lnTo>
                <a:cubicBezTo>
                  <a:pt x="3252" y="120"/>
                  <a:pt x="3249" y="114"/>
                  <a:pt x="3247" y="107"/>
                </a:cubicBezTo>
                <a:lnTo>
                  <a:pt x="3244" y="95"/>
                </a:lnTo>
                <a:cubicBezTo>
                  <a:pt x="3242" y="87"/>
                  <a:pt x="3242" y="78"/>
                  <a:pt x="3244" y="70"/>
                </a:cubicBezTo>
                <a:lnTo>
                  <a:pt x="3248" y="56"/>
                </a:lnTo>
                <a:cubicBezTo>
                  <a:pt x="3251" y="48"/>
                  <a:pt x="3255" y="40"/>
                  <a:pt x="3262" y="35"/>
                </a:cubicBezTo>
                <a:lnTo>
                  <a:pt x="3279" y="19"/>
                </a:lnTo>
                <a:cubicBezTo>
                  <a:pt x="3285" y="12"/>
                  <a:pt x="3294" y="8"/>
                  <a:pt x="3303" y="6"/>
                </a:cubicBezTo>
                <a:lnTo>
                  <a:pt x="3331" y="1"/>
                </a:lnTo>
                <a:close/>
                <a:moveTo>
                  <a:pt x="3320" y="101"/>
                </a:moveTo>
                <a:lnTo>
                  <a:pt x="3344" y="88"/>
                </a:lnTo>
                <a:lnTo>
                  <a:pt x="3327" y="104"/>
                </a:lnTo>
                <a:lnTo>
                  <a:pt x="3341" y="83"/>
                </a:lnTo>
                <a:lnTo>
                  <a:pt x="3337" y="97"/>
                </a:lnTo>
                <a:lnTo>
                  <a:pt x="3337" y="72"/>
                </a:lnTo>
                <a:lnTo>
                  <a:pt x="3340" y="84"/>
                </a:lnTo>
                <a:lnTo>
                  <a:pt x="3331" y="65"/>
                </a:lnTo>
                <a:lnTo>
                  <a:pt x="3340" y="76"/>
                </a:lnTo>
                <a:lnTo>
                  <a:pt x="3328" y="66"/>
                </a:lnTo>
                <a:lnTo>
                  <a:pt x="3344" y="76"/>
                </a:lnTo>
                <a:cubicBezTo>
                  <a:pt x="3348" y="78"/>
                  <a:pt x="3351" y="81"/>
                  <a:pt x="3354" y="84"/>
                </a:cubicBezTo>
                <a:lnTo>
                  <a:pt x="3371" y="103"/>
                </a:lnTo>
                <a:cubicBezTo>
                  <a:pt x="3375" y="108"/>
                  <a:pt x="3378" y="112"/>
                  <a:pt x="3380" y="117"/>
                </a:cubicBezTo>
                <a:lnTo>
                  <a:pt x="3396" y="156"/>
                </a:lnTo>
                <a:cubicBezTo>
                  <a:pt x="3397" y="159"/>
                  <a:pt x="3398" y="162"/>
                  <a:pt x="3399" y="165"/>
                </a:cubicBezTo>
                <a:lnTo>
                  <a:pt x="3411" y="228"/>
                </a:lnTo>
                <a:lnTo>
                  <a:pt x="3422" y="310"/>
                </a:lnTo>
                <a:lnTo>
                  <a:pt x="3427" y="375"/>
                </a:lnTo>
                <a:lnTo>
                  <a:pt x="3432" y="457"/>
                </a:lnTo>
                <a:lnTo>
                  <a:pt x="3437" y="560"/>
                </a:lnTo>
                <a:lnTo>
                  <a:pt x="3441" y="681"/>
                </a:lnTo>
                <a:cubicBezTo>
                  <a:pt x="3442" y="704"/>
                  <a:pt x="3427" y="724"/>
                  <a:pt x="3404" y="729"/>
                </a:cubicBezTo>
                <a:lnTo>
                  <a:pt x="3315" y="750"/>
                </a:lnTo>
                <a:lnTo>
                  <a:pt x="3234" y="769"/>
                </a:lnTo>
                <a:lnTo>
                  <a:pt x="3159" y="786"/>
                </a:lnTo>
                <a:lnTo>
                  <a:pt x="3093" y="801"/>
                </a:lnTo>
                <a:lnTo>
                  <a:pt x="3010" y="817"/>
                </a:lnTo>
                <a:lnTo>
                  <a:pt x="2942" y="829"/>
                </a:lnTo>
                <a:lnTo>
                  <a:pt x="2885" y="837"/>
                </a:lnTo>
                <a:lnTo>
                  <a:pt x="2846" y="839"/>
                </a:lnTo>
                <a:lnTo>
                  <a:pt x="2825" y="840"/>
                </a:lnTo>
                <a:lnTo>
                  <a:pt x="2806" y="843"/>
                </a:lnTo>
                <a:lnTo>
                  <a:pt x="2815" y="841"/>
                </a:lnTo>
                <a:lnTo>
                  <a:pt x="2804" y="845"/>
                </a:lnTo>
                <a:lnTo>
                  <a:pt x="2827" y="826"/>
                </a:lnTo>
                <a:lnTo>
                  <a:pt x="2823" y="832"/>
                </a:lnTo>
                <a:lnTo>
                  <a:pt x="2826" y="784"/>
                </a:lnTo>
                <a:lnTo>
                  <a:pt x="2830" y="792"/>
                </a:lnTo>
                <a:lnTo>
                  <a:pt x="2818" y="776"/>
                </a:lnTo>
                <a:lnTo>
                  <a:pt x="2824" y="782"/>
                </a:lnTo>
                <a:lnTo>
                  <a:pt x="2838" y="791"/>
                </a:lnTo>
                <a:lnTo>
                  <a:pt x="2861" y="802"/>
                </a:lnTo>
                <a:lnTo>
                  <a:pt x="2920" y="823"/>
                </a:lnTo>
                <a:lnTo>
                  <a:pt x="2910" y="821"/>
                </a:lnTo>
                <a:lnTo>
                  <a:pt x="2964" y="828"/>
                </a:lnTo>
                <a:lnTo>
                  <a:pt x="2955" y="828"/>
                </a:lnTo>
                <a:lnTo>
                  <a:pt x="2969" y="827"/>
                </a:lnTo>
                <a:lnTo>
                  <a:pt x="2995" y="824"/>
                </a:lnTo>
                <a:lnTo>
                  <a:pt x="3029" y="820"/>
                </a:lnTo>
                <a:lnTo>
                  <a:pt x="3072" y="813"/>
                </a:lnTo>
                <a:lnTo>
                  <a:pt x="3126" y="804"/>
                </a:lnTo>
                <a:lnTo>
                  <a:pt x="3187" y="794"/>
                </a:lnTo>
                <a:lnTo>
                  <a:pt x="3258" y="781"/>
                </a:lnTo>
                <a:lnTo>
                  <a:pt x="3338" y="767"/>
                </a:lnTo>
                <a:cubicBezTo>
                  <a:pt x="3341" y="767"/>
                  <a:pt x="3344" y="766"/>
                  <a:pt x="3346" y="766"/>
                </a:cubicBezTo>
                <a:lnTo>
                  <a:pt x="3347" y="766"/>
                </a:lnTo>
                <a:cubicBezTo>
                  <a:pt x="3364" y="766"/>
                  <a:pt x="3380" y="775"/>
                  <a:pt x="3389" y="790"/>
                </a:cubicBezTo>
                <a:cubicBezTo>
                  <a:pt x="3397" y="805"/>
                  <a:pt x="3398" y="823"/>
                  <a:pt x="3390" y="838"/>
                </a:cubicBezTo>
                <a:lnTo>
                  <a:pt x="3298" y="1004"/>
                </a:lnTo>
                <a:lnTo>
                  <a:pt x="3210" y="1150"/>
                </a:lnTo>
                <a:lnTo>
                  <a:pt x="3126" y="1276"/>
                </a:lnTo>
                <a:lnTo>
                  <a:pt x="3044" y="1382"/>
                </a:lnTo>
                <a:lnTo>
                  <a:pt x="2866" y="1577"/>
                </a:lnTo>
                <a:lnTo>
                  <a:pt x="2675" y="1751"/>
                </a:lnTo>
                <a:lnTo>
                  <a:pt x="2629" y="1790"/>
                </a:lnTo>
                <a:lnTo>
                  <a:pt x="2589" y="1823"/>
                </a:lnTo>
                <a:lnTo>
                  <a:pt x="2556" y="1853"/>
                </a:lnTo>
                <a:lnTo>
                  <a:pt x="2530" y="1876"/>
                </a:lnTo>
                <a:lnTo>
                  <a:pt x="2510" y="1896"/>
                </a:lnTo>
                <a:lnTo>
                  <a:pt x="2499" y="1908"/>
                </a:lnTo>
                <a:lnTo>
                  <a:pt x="2491" y="1919"/>
                </a:lnTo>
                <a:lnTo>
                  <a:pt x="2499" y="1904"/>
                </a:lnTo>
                <a:lnTo>
                  <a:pt x="2497" y="1911"/>
                </a:lnTo>
                <a:lnTo>
                  <a:pt x="2474" y="1856"/>
                </a:lnTo>
                <a:lnTo>
                  <a:pt x="2483" y="1861"/>
                </a:lnTo>
                <a:lnTo>
                  <a:pt x="2450" y="1855"/>
                </a:lnTo>
                <a:lnTo>
                  <a:pt x="2474" y="1850"/>
                </a:lnTo>
                <a:lnTo>
                  <a:pt x="2466" y="1853"/>
                </a:lnTo>
                <a:lnTo>
                  <a:pt x="2501" y="1840"/>
                </a:lnTo>
                <a:lnTo>
                  <a:pt x="2550" y="1818"/>
                </a:lnTo>
                <a:lnTo>
                  <a:pt x="2608" y="1787"/>
                </a:lnTo>
                <a:lnTo>
                  <a:pt x="2671" y="1749"/>
                </a:lnTo>
                <a:lnTo>
                  <a:pt x="2738" y="1706"/>
                </a:lnTo>
                <a:lnTo>
                  <a:pt x="2809" y="1654"/>
                </a:lnTo>
                <a:lnTo>
                  <a:pt x="2883" y="1595"/>
                </a:lnTo>
                <a:lnTo>
                  <a:pt x="2958" y="1527"/>
                </a:lnTo>
                <a:lnTo>
                  <a:pt x="3035" y="1449"/>
                </a:lnTo>
                <a:lnTo>
                  <a:pt x="3111" y="1362"/>
                </a:lnTo>
                <a:lnTo>
                  <a:pt x="3173" y="1282"/>
                </a:lnTo>
                <a:lnTo>
                  <a:pt x="3235" y="1189"/>
                </a:lnTo>
                <a:lnTo>
                  <a:pt x="3296" y="1080"/>
                </a:lnTo>
                <a:lnTo>
                  <a:pt x="3358" y="956"/>
                </a:lnTo>
                <a:cubicBezTo>
                  <a:pt x="3367" y="936"/>
                  <a:pt x="3390" y="926"/>
                  <a:pt x="3411" y="931"/>
                </a:cubicBezTo>
                <a:cubicBezTo>
                  <a:pt x="3433" y="936"/>
                  <a:pt x="3448" y="954"/>
                  <a:pt x="3448" y="977"/>
                </a:cubicBezTo>
                <a:lnTo>
                  <a:pt x="3450" y="1086"/>
                </a:lnTo>
                <a:lnTo>
                  <a:pt x="3452" y="1228"/>
                </a:lnTo>
                <a:lnTo>
                  <a:pt x="3452" y="1355"/>
                </a:lnTo>
                <a:lnTo>
                  <a:pt x="3452" y="1469"/>
                </a:lnTo>
                <a:lnTo>
                  <a:pt x="3451" y="1569"/>
                </a:lnTo>
                <a:lnTo>
                  <a:pt x="3449" y="1654"/>
                </a:lnTo>
                <a:lnTo>
                  <a:pt x="3445" y="1725"/>
                </a:lnTo>
                <a:lnTo>
                  <a:pt x="3441" y="1782"/>
                </a:lnTo>
                <a:lnTo>
                  <a:pt x="3436" y="1825"/>
                </a:lnTo>
                <a:lnTo>
                  <a:pt x="3426" y="1884"/>
                </a:lnTo>
                <a:lnTo>
                  <a:pt x="3421" y="1932"/>
                </a:lnTo>
                <a:lnTo>
                  <a:pt x="3419" y="1969"/>
                </a:lnTo>
                <a:lnTo>
                  <a:pt x="3419" y="1961"/>
                </a:lnTo>
                <a:lnTo>
                  <a:pt x="3422" y="1986"/>
                </a:lnTo>
                <a:lnTo>
                  <a:pt x="3420" y="1977"/>
                </a:lnTo>
                <a:lnTo>
                  <a:pt x="3434" y="2022"/>
                </a:lnTo>
                <a:lnTo>
                  <a:pt x="3460" y="2089"/>
                </a:lnTo>
                <a:lnTo>
                  <a:pt x="3473" y="2118"/>
                </a:lnTo>
                <a:lnTo>
                  <a:pt x="3489" y="2143"/>
                </a:lnTo>
                <a:lnTo>
                  <a:pt x="3482" y="2135"/>
                </a:lnTo>
                <a:lnTo>
                  <a:pt x="3497" y="2150"/>
                </a:lnTo>
                <a:lnTo>
                  <a:pt x="3480" y="2138"/>
                </a:lnTo>
                <a:lnTo>
                  <a:pt x="3494" y="2143"/>
                </a:lnTo>
                <a:lnTo>
                  <a:pt x="3459" y="2144"/>
                </a:lnTo>
                <a:lnTo>
                  <a:pt x="3466" y="2141"/>
                </a:lnTo>
                <a:lnTo>
                  <a:pt x="3445" y="2159"/>
                </a:lnTo>
                <a:lnTo>
                  <a:pt x="3451" y="2150"/>
                </a:lnTo>
                <a:lnTo>
                  <a:pt x="3445" y="2162"/>
                </a:lnTo>
                <a:lnTo>
                  <a:pt x="3449" y="2149"/>
                </a:lnTo>
                <a:lnTo>
                  <a:pt x="3453" y="2134"/>
                </a:lnTo>
                <a:lnTo>
                  <a:pt x="3456" y="2107"/>
                </a:lnTo>
                <a:lnTo>
                  <a:pt x="3459" y="2074"/>
                </a:lnTo>
                <a:lnTo>
                  <a:pt x="3461" y="2036"/>
                </a:lnTo>
                <a:lnTo>
                  <a:pt x="3462" y="1991"/>
                </a:lnTo>
                <a:lnTo>
                  <a:pt x="3463" y="1938"/>
                </a:lnTo>
                <a:lnTo>
                  <a:pt x="3463" y="1876"/>
                </a:lnTo>
                <a:lnTo>
                  <a:pt x="3463" y="1806"/>
                </a:lnTo>
                <a:lnTo>
                  <a:pt x="3463" y="1728"/>
                </a:lnTo>
                <a:lnTo>
                  <a:pt x="3462" y="1641"/>
                </a:lnTo>
                <a:lnTo>
                  <a:pt x="3461" y="1546"/>
                </a:lnTo>
                <a:lnTo>
                  <a:pt x="3459" y="1443"/>
                </a:lnTo>
                <a:lnTo>
                  <a:pt x="3457" y="1331"/>
                </a:lnTo>
                <a:lnTo>
                  <a:pt x="3455" y="1217"/>
                </a:lnTo>
                <a:lnTo>
                  <a:pt x="3453" y="1113"/>
                </a:lnTo>
                <a:lnTo>
                  <a:pt x="3452" y="1019"/>
                </a:lnTo>
                <a:lnTo>
                  <a:pt x="3451" y="935"/>
                </a:lnTo>
                <a:cubicBezTo>
                  <a:pt x="3451" y="915"/>
                  <a:pt x="3464" y="896"/>
                  <a:pt x="3483" y="889"/>
                </a:cubicBezTo>
                <a:cubicBezTo>
                  <a:pt x="3502" y="882"/>
                  <a:pt x="3523" y="888"/>
                  <a:pt x="3536" y="904"/>
                </a:cubicBezTo>
                <a:lnTo>
                  <a:pt x="3652" y="1044"/>
                </a:lnTo>
                <a:lnTo>
                  <a:pt x="3756" y="1168"/>
                </a:lnTo>
                <a:lnTo>
                  <a:pt x="3849" y="1278"/>
                </a:lnTo>
                <a:lnTo>
                  <a:pt x="3931" y="1374"/>
                </a:lnTo>
                <a:lnTo>
                  <a:pt x="4006" y="1462"/>
                </a:lnTo>
                <a:lnTo>
                  <a:pt x="4068" y="1534"/>
                </a:lnTo>
                <a:lnTo>
                  <a:pt x="4118" y="1590"/>
                </a:lnTo>
                <a:lnTo>
                  <a:pt x="4153" y="1629"/>
                </a:lnTo>
                <a:lnTo>
                  <a:pt x="4179" y="1655"/>
                </a:lnTo>
                <a:lnTo>
                  <a:pt x="4204" y="1675"/>
                </a:lnTo>
                <a:lnTo>
                  <a:pt x="4231" y="1692"/>
                </a:lnTo>
                <a:lnTo>
                  <a:pt x="4222" y="1687"/>
                </a:lnTo>
                <a:lnTo>
                  <a:pt x="4244" y="1696"/>
                </a:lnTo>
                <a:lnTo>
                  <a:pt x="4268" y="1702"/>
                </a:lnTo>
                <a:lnTo>
                  <a:pt x="4301" y="1707"/>
                </a:lnTo>
                <a:lnTo>
                  <a:pt x="4341" y="1711"/>
                </a:lnTo>
                <a:lnTo>
                  <a:pt x="4386" y="1713"/>
                </a:lnTo>
                <a:lnTo>
                  <a:pt x="4488" y="1712"/>
                </a:lnTo>
                <a:lnTo>
                  <a:pt x="4602" y="1695"/>
                </a:lnTo>
                <a:lnTo>
                  <a:pt x="4653" y="1685"/>
                </a:lnTo>
                <a:lnTo>
                  <a:pt x="4687" y="1676"/>
                </a:lnTo>
                <a:lnTo>
                  <a:pt x="4714" y="1664"/>
                </a:lnTo>
                <a:lnTo>
                  <a:pt x="4704" y="1670"/>
                </a:lnTo>
                <a:lnTo>
                  <a:pt x="4718" y="1659"/>
                </a:lnTo>
                <a:lnTo>
                  <a:pt x="4700" y="1703"/>
                </a:lnTo>
                <a:lnTo>
                  <a:pt x="4699" y="1696"/>
                </a:lnTo>
                <a:lnTo>
                  <a:pt x="4711" y="1722"/>
                </a:lnTo>
                <a:lnTo>
                  <a:pt x="4702" y="1712"/>
                </a:lnTo>
                <a:lnTo>
                  <a:pt x="4713" y="1721"/>
                </a:lnTo>
                <a:lnTo>
                  <a:pt x="4696" y="1711"/>
                </a:lnTo>
                <a:lnTo>
                  <a:pt x="4671" y="1698"/>
                </a:lnTo>
                <a:lnTo>
                  <a:pt x="4635" y="1682"/>
                </a:lnTo>
                <a:lnTo>
                  <a:pt x="4591" y="1663"/>
                </a:lnTo>
                <a:lnTo>
                  <a:pt x="4537" y="1643"/>
                </a:lnTo>
                <a:lnTo>
                  <a:pt x="4472" y="1619"/>
                </a:lnTo>
                <a:lnTo>
                  <a:pt x="4339" y="1566"/>
                </a:lnTo>
                <a:lnTo>
                  <a:pt x="4218" y="1508"/>
                </a:lnTo>
                <a:lnTo>
                  <a:pt x="4110" y="1445"/>
                </a:lnTo>
                <a:lnTo>
                  <a:pt x="4014" y="1377"/>
                </a:lnTo>
                <a:lnTo>
                  <a:pt x="3967" y="1339"/>
                </a:lnTo>
                <a:lnTo>
                  <a:pt x="3915" y="1293"/>
                </a:lnTo>
                <a:lnTo>
                  <a:pt x="3855" y="1240"/>
                </a:lnTo>
                <a:lnTo>
                  <a:pt x="3791" y="1181"/>
                </a:lnTo>
                <a:lnTo>
                  <a:pt x="3718" y="1113"/>
                </a:lnTo>
                <a:lnTo>
                  <a:pt x="3641" y="1038"/>
                </a:lnTo>
                <a:lnTo>
                  <a:pt x="3557" y="956"/>
                </a:lnTo>
                <a:lnTo>
                  <a:pt x="3466" y="866"/>
                </a:lnTo>
                <a:cubicBezTo>
                  <a:pt x="3457" y="857"/>
                  <a:pt x="3451" y="844"/>
                  <a:pt x="3451" y="831"/>
                </a:cubicBezTo>
                <a:lnTo>
                  <a:pt x="3451" y="787"/>
                </a:lnTo>
                <a:cubicBezTo>
                  <a:pt x="3451" y="764"/>
                  <a:pt x="3468" y="744"/>
                  <a:pt x="3491" y="740"/>
                </a:cubicBezTo>
                <a:lnTo>
                  <a:pt x="3607" y="720"/>
                </a:lnTo>
                <a:lnTo>
                  <a:pt x="3718" y="701"/>
                </a:lnTo>
                <a:lnTo>
                  <a:pt x="3820" y="684"/>
                </a:lnTo>
                <a:lnTo>
                  <a:pt x="3915" y="669"/>
                </a:lnTo>
                <a:lnTo>
                  <a:pt x="3970" y="660"/>
                </a:lnTo>
                <a:lnTo>
                  <a:pt x="4017" y="652"/>
                </a:lnTo>
                <a:lnTo>
                  <a:pt x="4057" y="643"/>
                </a:lnTo>
                <a:lnTo>
                  <a:pt x="4088" y="636"/>
                </a:lnTo>
                <a:lnTo>
                  <a:pt x="4109" y="630"/>
                </a:lnTo>
                <a:lnTo>
                  <a:pt x="4127" y="622"/>
                </a:lnTo>
                <a:lnTo>
                  <a:pt x="4118" y="627"/>
                </a:lnTo>
                <a:lnTo>
                  <a:pt x="4129" y="619"/>
                </a:lnTo>
                <a:lnTo>
                  <a:pt x="4116" y="634"/>
                </a:lnTo>
                <a:lnTo>
                  <a:pt x="4120" y="627"/>
                </a:lnTo>
                <a:lnTo>
                  <a:pt x="4116" y="665"/>
                </a:lnTo>
                <a:lnTo>
                  <a:pt x="4107" y="637"/>
                </a:lnTo>
                <a:lnTo>
                  <a:pt x="4119" y="656"/>
                </a:lnTo>
                <a:lnTo>
                  <a:pt x="4091" y="628"/>
                </a:lnTo>
                <a:lnTo>
                  <a:pt x="4102" y="637"/>
                </a:lnTo>
                <a:lnTo>
                  <a:pt x="4079" y="625"/>
                </a:lnTo>
                <a:lnTo>
                  <a:pt x="4089" y="629"/>
                </a:lnTo>
                <a:lnTo>
                  <a:pt x="4056" y="620"/>
                </a:lnTo>
                <a:lnTo>
                  <a:pt x="4063" y="621"/>
                </a:lnTo>
                <a:lnTo>
                  <a:pt x="4025" y="616"/>
                </a:lnTo>
                <a:lnTo>
                  <a:pt x="3978" y="614"/>
                </a:lnTo>
                <a:lnTo>
                  <a:pt x="3914" y="619"/>
                </a:lnTo>
                <a:lnTo>
                  <a:pt x="3824" y="633"/>
                </a:lnTo>
                <a:lnTo>
                  <a:pt x="3711" y="655"/>
                </a:lnTo>
                <a:lnTo>
                  <a:pt x="3573" y="688"/>
                </a:lnTo>
                <a:lnTo>
                  <a:pt x="3514" y="703"/>
                </a:lnTo>
                <a:cubicBezTo>
                  <a:pt x="3500" y="707"/>
                  <a:pt x="3484" y="703"/>
                  <a:pt x="3472" y="694"/>
                </a:cubicBezTo>
                <a:cubicBezTo>
                  <a:pt x="3461" y="684"/>
                  <a:pt x="3454" y="670"/>
                  <a:pt x="3454" y="655"/>
                </a:cubicBezTo>
                <a:lnTo>
                  <a:pt x="3463" y="390"/>
                </a:lnTo>
                <a:lnTo>
                  <a:pt x="3466" y="318"/>
                </a:lnTo>
                <a:lnTo>
                  <a:pt x="3471" y="260"/>
                </a:lnTo>
                <a:lnTo>
                  <a:pt x="3478" y="221"/>
                </a:lnTo>
                <a:cubicBezTo>
                  <a:pt x="3479" y="219"/>
                  <a:pt x="3479" y="216"/>
                  <a:pt x="3480" y="214"/>
                </a:cubicBezTo>
                <a:lnTo>
                  <a:pt x="3489" y="187"/>
                </a:lnTo>
                <a:lnTo>
                  <a:pt x="3502" y="155"/>
                </a:lnTo>
                <a:lnTo>
                  <a:pt x="3498" y="172"/>
                </a:lnTo>
                <a:lnTo>
                  <a:pt x="3499" y="143"/>
                </a:lnTo>
                <a:lnTo>
                  <a:pt x="3503" y="163"/>
                </a:lnTo>
                <a:lnTo>
                  <a:pt x="3497" y="149"/>
                </a:lnTo>
                <a:lnTo>
                  <a:pt x="3506" y="163"/>
                </a:lnTo>
                <a:lnTo>
                  <a:pt x="3493" y="149"/>
                </a:lnTo>
                <a:lnTo>
                  <a:pt x="3500" y="155"/>
                </a:lnTo>
                <a:lnTo>
                  <a:pt x="3481" y="141"/>
                </a:lnTo>
                <a:lnTo>
                  <a:pt x="3487" y="145"/>
                </a:lnTo>
                <a:lnTo>
                  <a:pt x="3465" y="133"/>
                </a:lnTo>
                <a:lnTo>
                  <a:pt x="3405" y="109"/>
                </a:lnTo>
                <a:lnTo>
                  <a:pt x="3411" y="111"/>
                </a:lnTo>
                <a:lnTo>
                  <a:pt x="3353" y="97"/>
                </a:lnTo>
                <a:lnTo>
                  <a:pt x="3361" y="98"/>
                </a:lnTo>
                <a:lnTo>
                  <a:pt x="3336" y="96"/>
                </a:lnTo>
                <a:lnTo>
                  <a:pt x="3348" y="96"/>
                </a:lnTo>
                <a:lnTo>
                  <a:pt x="3320" y="101"/>
                </a:lnTo>
                <a:close/>
              </a:path>
            </a:pathLst>
          </a:custGeom>
          <a:solidFill>
            <a:srgbClr val="7030A0"/>
          </a:solidFill>
          <a:ln w="1" cap="flat">
            <a:solidFill>
              <a:srgbClr val="7030A0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2" name="Freeform 38"/>
          <p:cNvSpPr>
            <a:spLocks noEditPoints="1"/>
          </p:cNvSpPr>
          <p:nvPr/>
        </p:nvSpPr>
        <p:spPr bwMode="auto">
          <a:xfrm>
            <a:off x="3097213" y="3232150"/>
            <a:ext cx="438150" cy="239713"/>
          </a:xfrm>
          <a:custGeom>
            <a:avLst/>
            <a:gdLst>
              <a:gd name="T0" fmla="*/ 1738 w 4466"/>
              <a:gd name="T1" fmla="*/ 1654 h 2222"/>
              <a:gd name="T2" fmla="*/ 688 w 4466"/>
              <a:gd name="T3" fmla="*/ 1809 h 2222"/>
              <a:gd name="T4" fmla="*/ 1447 w 4466"/>
              <a:gd name="T5" fmla="*/ 1579 h 2222"/>
              <a:gd name="T6" fmla="*/ 3602 w 4466"/>
              <a:gd name="T7" fmla="*/ 917 h 2222"/>
              <a:gd name="T8" fmla="*/ 3932 w 4466"/>
              <a:gd name="T9" fmla="*/ 1218 h 2222"/>
              <a:gd name="T10" fmla="*/ 3589 w 4466"/>
              <a:gd name="T11" fmla="*/ 1279 h 2222"/>
              <a:gd name="T12" fmla="*/ 3210 w 4466"/>
              <a:gd name="T13" fmla="*/ 1073 h 2222"/>
              <a:gd name="T14" fmla="*/ 3102 w 4466"/>
              <a:gd name="T15" fmla="*/ 1087 h 2222"/>
              <a:gd name="T16" fmla="*/ 2829 w 4466"/>
              <a:gd name="T17" fmla="*/ 1673 h 2222"/>
              <a:gd name="T18" fmla="*/ 3901 w 4466"/>
              <a:gd name="T19" fmla="*/ 1687 h 2222"/>
              <a:gd name="T20" fmla="*/ 4185 w 4466"/>
              <a:gd name="T21" fmla="*/ 1106 h 2222"/>
              <a:gd name="T22" fmla="*/ 1419 w 4466"/>
              <a:gd name="T23" fmla="*/ 698 h 2222"/>
              <a:gd name="T24" fmla="*/ 1269 w 4466"/>
              <a:gd name="T25" fmla="*/ 689 h 2222"/>
              <a:gd name="T26" fmla="*/ 866 w 4466"/>
              <a:gd name="T27" fmla="*/ 572 h 2222"/>
              <a:gd name="T28" fmla="*/ 711 w 4466"/>
              <a:gd name="T29" fmla="*/ 1162 h 2222"/>
              <a:gd name="T30" fmla="*/ 572 w 4466"/>
              <a:gd name="T31" fmla="*/ 1236 h 2222"/>
              <a:gd name="T32" fmla="*/ 55 w 4466"/>
              <a:gd name="T33" fmla="*/ 1706 h 2222"/>
              <a:gd name="T34" fmla="*/ 477 w 4466"/>
              <a:gd name="T35" fmla="*/ 1125 h 2222"/>
              <a:gd name="T36" fmla="*/ 546 w 4466"/>
              <a:gd name="T37" fmla="*/ 994 h 2222"/>
              <a:gd name="T38" fmla="*/ 397 w 4466"/>
              <a:gd name="T39" fmla="*/ 633 h 2222"/>
              <a:gd name="T40" fmla="*/ 111 w 4466"/>
              <a:gd name="T41" fmla="*/ 604 h 2222"/>
              <a:gd name="T42" fmla="*/ 3521 w 4466"/>
              <a:gd name="T43" fmla="*/ 372 h 2222"/>
              <a:gd name="T44" fmla="*/ 3243 w 4466"/>
              <a:gd name="T45" fmla="*/ 511 h 2222"/>
              <a:gd name="T46" fmla="*/ 3514 w 4466"/>
              <a:gd name="T47" fmla="*/ 839 h 2222"/>
              <a:gd name="T48" fmla="*/ 4044 w 4466"/>
              <a:gd name="T49" fmla="*/ 234 h 2222"/>
              <a:gd name="T50" fmla="*/ 3669 w 4466"/>
              <a:gd name="T51" fmla="*/ 525 h 2222"/>
              <a:gd name="T52" fmla="*/ 4143 w 4466"/>
              <a:gd name="T53" fmla="*/ 750 h 2222"/>
              <a:gd name="T54" fmla="*/ 4428 w 4466"/>
              <a:gd name="T55" fmla="*/ 970 h 2222"/>
              <a:gd name="T56" fmla="*/ 4077 w 4466"/>
              <a:gd name="T57" fmla="*/ 2020 h 2222"/>
              <a:gd name="T58" fmla="*/ 3510 w 4466"/>
              <a:gd name="T59" fmla="*/ 1701 h 2222"/>
              <a:gd name="T60" fmla="*/ 2671 w 4466"/>
              <a:gd name="T61" fmla="*/ 1350 h 2222"/>
              <a:gd name="T62" fmla="*/ 2674 w 4466"/>
              <a:gd name="T63" fmla="*/ 931 h 2222"/>
              <a:gd name="T64" fmla="*/ 3078 w 4466"/>
              <a:gd name="T65" fmla="*/ 431 h 2222"/>
              <a:gd name="T66" fmla="*/ 2821 w 4466"/>
              <a:gd name="T67" fmla="*/ 347 h 2222"/>
              <a:gd name="T68" fmla="*/ 1353 w 4466"/>
              <a:gd name="T69" fmla="*/ 0 h 2222"/>
              <a:gd name="T70" fmla="*/ 1276 w 4466"/>
              <a:gd name="T71" fmla="*/ 438 h 2222"/>
              <a:gd name="T72" fmla="*/ 1752 w 4466"/>
              <a:gd name="T73" fmla="*/ 379 h 2222"/>
              <a:gd name="T74" fmla="*/ 1738 w 4466"/>
              <a:gd name="T75" fmla="*/ 773 h 2222"/>
              <a:gd name="T76" fmla="*/ 1508 w 4466"/>
              <a:gd name="T77" fmla="*/ 1139 h 2222"/>
              <a:gd name="T78" fmla="*/ 1560 w 4466"/>
              <a:gd name="T79" fmla="*/ 975 h 2222"/>
              <a:gd name="T80" fmla="*/ 1166 w 4466"/>
              <a:gd name="T81" fmla="*/ 679 h 2222"/>
              <a:gd name="T82" fmla="*/ 1658 w 4466"/>
              <a:gd name="T83" fmla="*/ 1242 h 2222"/>
              <a:gd name="T84" fmla="*/ 2141 w 4466"/>
              <a:gd name="T85" fmla="*/ 1331 h 2222"/>
              <a:gd name="T86" fmla="*/ 1869 w 4466"/>
              <a:gd name="T87" fmla="*/ 2100 h 2222"/>
              <a:gd name="T88" fmla="*/ 1555 w 4466"/>
              <a:gd name="T89" fmla="*/ 1964 h 2222"/>
              <a:gd name="T90" fmla="*/ 1888 w 4466"/>
              <a:gd name="T91" fmla="*/ 1678 h 2222"/>
              <a:gd name="T92" fmla="*/ 1611 w 4466"/>
              <a:gd name="T93" fmla="*/ 1326 h 2222"/>
              <a:gd name="T94" fmla="*/ 1011 w 4466"/>
              <a:gd name="T95" fmla="*/ 1434 h 2222"/>
              <a:gd name="T96" fmla="*/ 1035 w 4466"/>
              <a:gd name="T97" fmla="*/ 534 h 2222"/>
              <a:gd name="T98" fmla="*/ 1210 w 4466"/>
              <a:gd name="T99" fmla="*/ 444 h 2222"/>
              <a:gd name="T100" fmla="*/ 1353 w 4466"/>
              <a:gd name="T101" fmla="*/ 0 h 2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466" h="2222">
                <a:moveTo>
                  <a:pt x="1556" y="1560"/>
                </a:moveTo>
                <a:cubicBezTo>
                  <a:pt x="1565" y="1560"/>
                  <a:pt x="1572" y="1560"/>
                  <a:pt x="1578" y="1561"/>
                </a:cubicBezTo>
                <a:cubicBezTo>
                  <a:pt x="1603" y="1564"/>
                  <a:pt x="1636" y="1576"/>
                  <a:pt x="1677" y="1598"/>
                </a:cubicBezTo>
                <a:cubicBezTo>
                  <a:pt x="1718" y="1620"/>
                  <a:pt x="1738" y="1639"/>
                  <a:pt x="1738" y="1654"/>
                </a:cubicBezTo>
                <a:cubicBezTo>
                  <a:pt x="1738" y="1670"/>
                  <a:pt x="1721" y="1678"/>
                  <a:pt x="1686" y="1678"/>
                </a:cubicBezTo>
                <a:cubicBezTo>
                  <a:pt x="1652" y="1678"/>
                  <a:pt x="1564" y="1687"/>
                  <a:pt x="1424" y="1706"/>
                </a:cubicBezTo>
                <a:cubicBezTo>
                  <a:pt x="1283" y="1725"/>
                  <a:pt x="1130" y="1747"/>
                  <a:pt x="964" y="1772"/>
                </a:cubicBezTo>
                <a:cubicBezTo>
                  <a:pt x="799" y="1797"/>
                  <a:pt x="707" y="1809"/>
                  <a:pt x="688" y="1809"/>
                </a:cubicBezTo>
                <a:cubicBezTo>
                  <a:pt x="669" y="1809"/>
                  <a:pt x="639" y="1800"/>
                  <a:pt x="599" y="1781"/>
                </a:cubicBezTo>
                <a:cubicBezTo>
                  <a:pt x="558" y="1762"/>
                  <a:pt x="538" y="1747"/>
                  <a:pt x="538" y="1734"/>
                </a:cubicBezTo>
                <a:cubicBezTo>
                  <a:pt x="707" y="1709"/>
                  <a:pt x="885" y="1681"/>
                  <a:pt x="1072" y="1650"/>
                </a:cubicBezTo>
                <a:cubicBezTo>
                  <a:pt x="1260" y="1618"/>
                  <a:pt x="1385" y="1595"/>
                  <a:pt x="1447" y="1579"/>
                </a:cubicBezTo>
                <a:cubicBezTo>
                  <a:pt x="1494" y="1568"/>
                  <a:pt x="1530" y="1561"/>
                  <a:pt x="1556" y="1560"/>
                </a:cubicBezTo>
                <a:close/>
                <a:moveTo>
                  <a:pt x="4063" y="872"/>
                </a:moveTo>
                <a:cubicBezTo>
                  <a:pt x="4000" y="872"/>
                  <a:pt x="3882" y="883"/>
                  <a:pt x="3707" y="904"/>
                </a:cubicBezTo>
                <a:lnTo>
                  <a:pt x="3602" y="917"/>
                </a:lnTo>
                <a:cubicBezTo>
                  <a:pt x="3601" y="925"/>
                  <a:pt x="3600" y="934"/>
                  <a:pt x="3599" y="942"/>
                </a:cubicBezTo>
                <a:cubicBezTo>
                  <a:pt x="3589" y="1033"/>
                  <a:pt x="3594" y="1098"/>
                  <a:pt x="3613" y="1139"/>
                </a:cubicBezTo>
                <a:cubicBezTo>
                  <a:pt x="3632" y="1179"/>
                  <a:pt x="3683" y="1197"/>
                  <a:pt x="3768" y="1190"/>
                </a:cubicBezTo>
                <a:cubicBezTo>
                  <a:pt x="3852" y="1184"/>
                  <a:pt x="3907" y="1193"/>
                  <a:pt x="3932" y="1218"/>
                </a:cubicBezTo>
                <a:cubicBezTo>
                  <a:pt x="3957" y="1243"/>
                  <a:pt x="3969" y="1259"/>
                  <a:pt x="3969" y="1265"/>
                </a:cubicBezTo>
                <a:cubicBezTo>
                  <a:pt x="3969" y="1272"/>
                  <a:pt x="3964" y="1279"/>
                  <a:pt x="3955" y="1289"/>
                </a:cubicBezTo>
                <a:cubicBezTo>
                  <a:pt x="3946" y="1298"/>
                  <a:pt x="3891" y="1303"/>
                  <a:pt x="3791" y="1303"/>
                </a:cubicBezTo>
                <a:cubicBezTo>
                  <a:pt x="3691" y="1303"/>
                  <a:pt x="3624" y="1295"/>
                  <a:pt x="3589" y="1279"/>
                </a:cubicBezTo>
                <a:cubicBezTo>
                  <a:pt x="3555" y="1264"/>
                  <a:pt x="3530" y="1226"/>
                  <a:pt x="3514" y="1167"/>
                </a:cubicBezTo>
                <a:cubicBezTo>
                  <a:pt x="3502" y="1119"/>
                  <a:pt x="3499" y="1040"/>
                  <a:pt x="3507" y="929"/>
                </a:cubicBezTo>
                <a:cubicBezTo>
                  <a:pt x="3416" y="940"/>
                  <a:pt x="3322" y="951"/>
                  <a:pt x="3227" y="962"/>
                </a:cubicBezTo>
                <a:cubicBezTo>
                  <a:pt x="3222" y="998"/>
                  <a:pt x="3217" y="1035"/>
                  <a:pt x="3210" y="1073"/>
                </a:cubicBezTo>
                <a:cubicBezTo>
                  <a:pt x="3185" y="1214"/>
                  <a:pt x="3143" y="1326"/>
                  <a:pt x="3083" y="1411"/>
                </a:cubicBezTo>
                <a:cubicBezTo>
                  <a:pt x="3024" y="1495"/>
                  <a:pt x="2988" y="1533"/>
                  <a:pt x="2975" y="1523"/>
                </a:cubicBezTo>
                <a:cubicBezTo>
                  <a:pt x="2963" y="1514"/>
                  <a:pt x="2975" y="1470"/>
                  <a:pt x="3013" y="1392"/>
                </a:cubicBezTo>
                <a:cubicBezTo>
                  <a:pt x="3050" y="1314"/>
                  <a:pt x="3080" y="1212"/>
                  <a:pt x="3102" y="1087"/>
                </a:cubicBezTo>
                <a:cubicBezTo>
                  <a:pt x="3109" y="1049"/>
                  <a:pt x="3114" y="1012"/>
                  <a:pt x="3118" y="974"/>
                </a:cubicBezTo>
                <a:cubicBezTo>
                  <a:pt x="2985" y="990"/>
                  <a:pt x="2857" y="1002"/>
                  <a:pt x="2735" y="1012"/>
                </a:cubicBezTo>
                <a:cubicBezTo>
                  <a:pt x="2778" y="1271"/>
                  <a:pt x="2808" y="1481"/>
                  <a:pt x="2825" y="1640"/>
                </a:cubicBezTo>
                <a:lnTo>
                  <a:pt x="2829" y="1673"/>
                </a:lnTo>
                <a:cubicBezTo>
                  <a:pt x="2896" y="1666"/>
                  <a:pt x="3013" y="1650"/>
                  <a:pt x="3182" y="1626"/>
                </a:cubicBezTo>
                <a:cubicBezTo>
                  <a:pt x="3425" y="1592"/>
                  <a:pt x="3600" y="1575"/>
                  <a:pt x="3707" y="1575"/>
                </a:cubicBezTo>
                <a:cubicBezTo>
                  <a:pt x="3813" y="1575"/>
                  <a:pt x="3885" y="1612"/>
                  <a:pt x="3922" y="1687"/>
                </a:cubicBezTo>
                <a:lnTo>
                  <a:pt x="3901" y="1687"/>
                </a:lnTo>
                <a:cubicBezTo>
                  <a:pt x="3958" y="1726"/>
                  <a:pt x="3993" y="1746"/>
                  <a:pt x="4007" y="1748"/>
                </a:cubicBezTo>
                <a:cubicBezTo>
                  <a:pt x="4025" y="1751"/>
                  <a:pt x="4044" y="1740"/>
                  <a:pt x="4063" y="1715"/>
                </a:cubicBezTo>
                <a:cubicBezTo>
                  <a:pt x="4082" y="1690"/>
                  <a:pt x="4105" y="1612"/>
                  <a:pt x="4133" y="1481"/>
                </a:cubicBezTo>
                <a:cubicBezTo>
                  <a:pt x="4161" y="1350"/>
                  <a:pt x="4178" y="1225"/>
                  <a:pt x="4185" y="1106"/>
                </a:cubicBezTo>
                <a:cubicBezTo>
                  <a:pt x="4191" y="987"/>
                  <a:pt x="4188" y="918"/>
                  <a:pt x="4175" y="900"/>
                </a:cubicBezTo>
                <a:cubicBezTo>
                  <a:pt x="4163" y="881"/>
                  <a:pt x="4125" y="872"/>
                  <a:pt x="4063" y="872"/>
                </a:cubicBezTo>
                <a:close/>
                <a:moveTo>
                  <a:pt x="1321" y="675"/>
                </a:moveTo>
                <a:cubicBezTo>
                  <a:pt x="1355" y="675"/>
                  <a:pt x="1388" y="683"/>
                  <a:pt x="1419" y="698"/>
                </a:cubicBezTo>
                <a:cubicBezTo>
                  <a:pt x="1450" y="714"/>
                  <a:pt x="1466" y="747"/>
                  <a:pt x="1466" y="797"/>
                </a:cubicBezTo>
                <a:cubicBezTo>
                  <a:pt x="1466" y="847"/>
                  <a:pt x="1446" y="859"/>
                  <a:pt x="1405" y="834"/>
                </a:cubicBezTo>
                <a:cubicBezTo>
                  <a:pt x="1364" y="809"/>
                  <a:pt x="1332" y="781"/>
                  <a:pt x="1307" y="750"/>
                </a:cubicBezTo>
                <a:cubicBezTo>
                  <a:pt x="1282" y="718"/>
                  <a:pt x="1269" y="698"/>
                  <a:pt x="1269" y="689"/>
                </a:cubicBezTo>
                <a:cubicBezTo>
                  <a:pt x="1269" y="679"/>
                  <a:pt x="1286" y="675"/>
                  <a:pt x="1321" y="675"/>
                </a:cubicBezTo>
                <a:close/>
                <a:moveTo>
                  <a:pt x="688" y="431"/>
                </a:moveTo>
                <a:cubicBezTo>
                  <a:pt x="707" y="431"/>
                  <a:pt x="741" y="451"/>
                  <a:pt x="791" y="492"/>
                </a:cubicBezTo>
                <a:cubicBezTo>
                  <a:pt x="841" y="533"/>
                  <a:pt x="866" y="559"/>
                  <a:pt x="866" y="572"/>
                </a:cubicBezTo>
                <a:cubicBezTo>
                  <a:pt x="866" y="584"/>
                  <a:pt x="855" y="600"/>
                  <a:pt x="833" y="618"/>
                </a:cubicBezTo>
                <a:cubicBezTo>
                  <a:pt x="811" y="637"/>
                  <a:pt x="778" y="720"/>
                  <a:pt x="735" y="867"/>
                </a:cubicBezTo>
                <a:cubicBezTo>
                  <a:pt x="712" y="943"/>
                  <a:pt x="683" y="1018"/>
                  <a:pt x="649" y="1092"/>
                </a:cubicBezTo>
                <a:cubicBezTo>
                  <a:pt x="671" y="1115"/>
                  <a:pt x="691" y="1138"/>
                  <a:pt x="711" y="1162"/>
                </a:cubicBezTo>
                <a:cubicBezTo>
                  <a:pt x="789" y="1256"/>
                  <a:pt x="827" y="1336"/>
                  <a:pt x="824" y="1401"/>
                </a:cubicBezTo>
                <a:cubicBezTo>
                  <a:pt x="821" y="1467"/>
                  <a:pt x="814" y="1500"/>
                  <a:pt x="805" y="1500"/>
                </a:cubicBezTo>
                <a:cubicBezTo>
                  <a:pt x="796" y="1500"/>
                  <a:pt x="753" y="1454"/>
                  <a:pt x="678" y="1364"/>
                </a:cubicBezTo>
                <a:cubicBezTo>
                  <a:pt x="641" y="1318"/>
                  <a:pt x="605" y="1276"/>
                  <a:pt x="572" y="1236"/>
                </a:cubicBezTo>
                <a:cubicBezTo>
                  <a:pt x="561" y="1256"/>
                  <a:pt x="550" y="1275"/>
                  <a:pt x="538" y="1293"/>
                </a:cubicBezTo>
                <a:cubicBezTo>
                  <a:pt x="450" y="1431"/>
                  <a:pt x="344" y="1550"/>
                  <a:pt x="219" y="1650"/>
                </a:cubicBezTo>
                <a:cubicBezTo>
                  <a:pt x="94" y="1750"/>
                  <a:pt x="25" y="1793"/>
                  <a:pt x="13" y="1781"/>
                </a:cubicBezTo>
                <a:cubicBezTo>
                  <a:pt x="0" y="1768"/>
                  <a:pt x="14" y="1743"/>
                  <a:pt x="55" y="1706"/>
                </a:cubicBezTo>
                <a:cubicBezTo>
                  <a:pt x="96" y="1668"/>
                  <a:pt x="155" y="1606"/>
                  <a:pt x="233" y="1518"/>
                </a:cubicBezTo>
                <a:cubicBezTo>
                  <a:pt x="311" y="1431"/>
                  <a:pt x="385" y="1322"/>
                  <a:pt x="453" y="1190"/>
                </a:cubicBezTo>
                <a:lnTo>
                  <a:pt x="483" y="1132"/>
                </a:lnTo>
                <a:cubicBezTo>
                  <a:pt x="481" y="1129"/>
                  <a:pt x="479" y="1127"/>
                  <a:pt x="477" y="1125"/>
                </a:cubicBezTo>
                <a:cubicBezTo>
                  <a:pt x="418" y="1056"/>
                  <a:pt x="357" y="983"/>
                  <a:pt x="294" y="904"/>
                </a:cubicBezTo>
                <a:cubicBezTo>
                  <a:pt x="232" y="826"/>
                  <a:pt x="207" y="775"/>
                  <a:pt x="219" y="750"/>
                </a:cubicBezTo>
                <a:cubicBezTo>
                  <a:pt x="250" y="768"/>
                  <a:pt x="321" y="818"/>
                  <a:pt x="430" y="900"/>
                </a:cubicBezTo>
                <a:cubicBezTo>
                  <a:pt x="471" y="930"/>
                  <a:pt x="510" y="962"/>
                  <a:pt x="546" y="994"/>
                </a:cubicBezTo>
                <a:cubicBezTo>
                  <a:pt x="568" y="942"/>
                  <a:pt x="586" y="893"/>
                  <a:pt x="599" y="848"/>
                </a:cubicBezTo>
                <a:cubicBezTo>
                  <a:pt x="627" y="751"/>
                  <a:pt x="641" y="687"/>
                  <a:pt x="641" y="656"/>
                </a:cubicBezTo>
                <a:cubicBezTo>
                  <a:pt x="641" y="625"/>
                  <a:pt x="632" y="604"/>
                  <a:pt x="613" y="595"/>
                </a:cubicBezTo>
                <a:cubicBezTo>
                  <a:pt x="594" y="586"/>
                  <a:pt x="522" y="598"/>
                  <a:pt x="397" y="633"/>
                </a:cubicBezTo>
                <a:cubicBezTo>
                  <a:pt x="272" y="667"/>
                  <a:pt x="200" y="684"/>
                  <a:pt x="182" y="684"/>
                </a:cubicBezTo>
                <a:cubicBezTo>
                  <a:pt x="163" y="684"/>
                  <a:pt x="144" y="678"/>
                  <a:pt x="125" y="665"/>
                </a:cubicBezTo>
                <a:cubicBezTo>
                  <a:pt x="107" y="653"/>
                  <a:pt x="96" y="640"/>
                  <a:pt x="93" y="628"/>
                </a:cubicBezTo>
                <a:cubicBezTo>
                  <a:pt x="89" y="615"/>
                  <a:pt x="96" y="608"/>
                  <a:pt x="111" y="604"/>
                </a:cubicBezTo>
                <a:cubicBezTo>
                  <a:pt x="127" y="601"/>
                  <a:pt x="213" y="584"/>
                  <a:pt x="369" y="553"/>
                </a:cubicBezTo>
                <a:cubicBezTo>
                  <a:pt x="525" y="522"/>
                  <a:pt x="613" y="493"/>
                  <a:pt x="632" y="468"/>
                </a:cubicBezTo>
                <a:cubicBezTo>
                  <a:pt x="650" y="443"/>
                  <a:pt x="669" y="431"/>
                  <a:pt x="688" y="431"/>
                </a:cubicBezTo>
                <a:close/>
                <a:moveTo>
                  <a:pt x="3521" y="372"/>
                </a:moveTo>
                <a:cubicBezTo>
                  <a:pt x="3466" y="381"/>
                  <a:pt x="3406" y="389"/>
                  <a:pt x="3341" y="398"/>
                </a:cubicBezTo>
                <a:cubicBezTo>
                  <a:pt x="3269" y="408"/>
                  <a:pt x="3205" y="416"/>
                  <a:pt x="3151" y="423"/>
                </a:cubicBezTo>
                <a:cubicBezTo>
                  <a:pt x="3155" y="425"/>
                  <a:pt x="3159" y="428"/>
                  <a:pt x="3163" y="431"/>
                </a:cubicBezTo>
                <a:cubicBezTo>
                  <a:pt x="3213" y="468"/>
                  <a:pt x="3239" y="495"/>
                  <a:pt x="3243" y="511"/>
                </a:cubicBezTo>
                <a:cubicBezTo>
                  <a:pt x="3246" y="526"/>
                  <a:pt x="3247" y="589"/>
                  <a:pt x="3247" y="698"/>
                </a:cubicBezTo>
                <a:cubicBezTo>
                  <a:pt x="3247" y="752"/>
                  <a:pt x="3244" y="810"/>
                  <a:pt x="3238" y="871"/>
                </a:cubicBezTo>
                <a:cubicBezTo>
                  <a:pt x="3341" y="860"/>
                  <a:pt x="3433" y="850"/>
                  <a:pt x="3514" y="841"/>
                </a:cubicBezTo>
                <a:cubicBezTo>
                  <a:pt x="3514" y="841"/>
                  <a:pt x="3514" y="840"/>
                  <a:pt x="3514" y="839"/>
                </a:cubicBezTo>
                <a:cubicBezTo>
                  <a:pt x="3529" y="693"/>
                  <a:pt x="3531" y="537"/>
                  <a:pt x="3521" y="372"/>
                </a:cubicBezTo>
                <a:close/>
                <a:moveTo>
                  <a:pt x="3894" y="168"/>
                </a:moveTo>
                <a:cubicBezTo>
                  <a:pt x="3920" y="168"/>
                  <a:pt x="3940" y="169"/>
                  <a:pt x="3955" y="173"/>
                </a:cubicBezTo>
                <a:cubicBezTo>
                  <a:pt x="4014" y="189"/>
                  <a:pt x="4044" y="209"/>
                  <a:pt x="4044" y="234"/>
                </a:cubicBezTo>
                <a:cubicBezTo>
                  <a:pt x="4044" y="259"/>
                  <a:pt x="3989" y="284"/>
                  <a:pt x="3880" y="309"/>
                </a:cubicBezTo>
                <a:cubicBezTo>
                  <a:pt x="3806" y="326"/>
                  <a:pt x="3701" y="345"/>
                  <a:pt x="3563" y="366"/>
                </a:cubicBezTo>
                <a:cubicBezTo>
                  <a:pt x="3617" y="414"/>
                  <a:pt x="3648" y="448"/>
                  <a:pt x="3655" y="468"/>
                </a:cubicBezTo>
                <a:cubicBezTo>
                  <a:pt x="3664" y="493"/>
                  <a:pt x="3669" y="512"/>
                  <a:pt x="3669" y="525"/>
                </a:cubicBezTo>
                <a:cubicBezTo>
                  <a:pt x="3669" y="537"/>
                  <a:pt x="3660" y="587"/>
                  <a:pt x="3641" y="675"/>
                </a:cubicBezTo>
                <a:cubicBezTo>
                  <a:pt x="3630" y="726"/>
                  <a:pt x="3621" y="778"/>
                  <a:pt x="3613" y="831"/>
                </a:cubicBezTo>
                <a:cubicBezTo>
                  <a:pt x="3689" y="823"/>
                  <a:pt x="3753" y="816"/>
                  <a:pt x="3805" y="811"/>
                </a:cubicBezTo>
                <a:cubicBezTo>
                  <a:pt x="4014" y="789"/>
                  <a:pt x="4127" y="768"/>
                  <a:pt x="4143" y="750"/>
                </a:cubicBezTo>
                <a:cubicBezTo>
                  <a:pt x="4158" y="731"/>
                  <a:pt x="4178" y="723"/>
                  <a:pt x="4203" y="726"/>
                </a:cubicBezTo>
                <a:cubicBezTo>
                  <a:pt x="4228" y="729"/>
                  <a:pt x="4278" y="759"/>
                  <a:pt x="4353" y="815"/>
                </a:cubicBezTo>
                <a:cubicBezTo>
                  <a:pt x="4428" y="872"/>
                  <a:pt x="4466" y="909"/>
                  <a:pt x="4466" y="928"/>
                </a:cubicBezTo>
                <a:cubicBezTo>
                  <a:pt x="4466" y="947"/>
                  <a:pt x="4453" y="961"/>
                  <a:pt x="4428" y="970"/>
                </a:cubicBezTo>
                <a:cubicBezTo>
                  <a:pt x="4403" y="979"/>
                  <a:pt x="4383" y="1037"/>
                  <a:pt x="4368" y="1143"/>
                </a:cubicBezTo>
                <a:cubicBezTo>
                  <a:pt x="4352" y="1250"/>
                  <a:pt x="4325" y="1384"/>
                  <a:pt x="4288" y="1547"/>
                </a:cubicBezTo>
                <a:cubicBezTo>
                  <a:pt x="4250" y="1709"/>
                  <a:pt x="4216" y="1822"/>
                  <a:pt x="4185" y="1884"/>
                </a:cubicBezTo>
                <a:cubicBezTo>
                  <a:pt x="4153" y="1947"/>
                  <a:pt x="4118" y="1992"/>
                  <a:pt x="4077" y="2020"/>
                </a:cubicBezTo>
                <a:cubicBezTo>
                  <a:pt x="4036" y="2048"/>
                  <a:pt x="4003" y="2059"/>
                  <a:pt x="3978" y="2053"/>
                </a:cubicBezTo>
                <a:cubicBezTo>
                  <a:pt x="3953" y="2047"/>
                  <a:pt x="3947" y="2022"/>
                  <a:pt x="3960" y="1978"/>
                </a:cubicBezTo>
                <a:cubicBezTo>
                  <a:pt x="3971" y="1939"/>
                  <a:pt x="3935" y="1842"/>
                  <a:pt x="3851" y="1688"/>
                </a:cubicBezTo>
                <a:cubicBezTo>
                  <a:pt x="3749" y="1689"/>
                  <a:pt x="3636" y="1694"/>
                  <a:pt x="3510" y="1701"/>
                </a:cubicBezTo>
                <a:cubicBezTo>
                  <a:pt x="3363" y="1710"/>
                  <a:pt x="3138" y="1731"/>
                  <a:pt x="2836" y="1765"/>
                </a:cubicBezTo>
                <a:cubicBezTo>
                  <a:pt x="2841" y="1859"/>
                  <a:pt x="2834" y="1908"/>
                  <a:pt x="2816" y="1912"/>
                </a:cubicBezTo>
                <a:cubicBezTo>
                  <a:pt x="2791" y="1918"/>
                  <a:pt x="2768" y="1868"/>
                  <a:pt x="2746" y="1762"/>
                </a:cubicBezTo>
                <a:cubicBezTo>
                  <a:pt x="2724" y="1656"/>
                  <a:pt x="2699" y="1518"/>
                  <a:pt x="2671" y="1350"/>
                </a:cubicBezTo>
                <a:cubicBezTo>
                  <a:pt x="2643" y="1181"/>
                  <a:pt x="2610" y="1068"/>
                  <a:pt x="2572" y="1012"/>
                </a:cubicBezTo>
                <a:cubicBezTo>
                  <a:pt x="2535" y="956"/>
                  <a:pt x="2524" y="925"/>
                  <a:pt x="2539" y="918"/>
                </a:cubicBezTo>
                <a:cubicBezTo>
                  <a:pt x="2555" y="912"/>
                  <a:pt x="2575" y="912"/>
                  <a:pt x="2600" y="918"/>
                </a:cubicBezTo>
                <a:cubicBezTo>
                  <a:pt x="2618" y="923"/>
                  <a:pt x="2642" y="927"/>
                  <a:pt x="2674" y="931"/>
                </a:cubicBezTo>
                <a:cubicBezTo>
                  <a:pt x="2841" y="913"/>
                  <a:pt x="2992" y="897"/>
                  <a:pt x="3126" y="883"/>
                </a:cubicBezTo>
                <a:cubicBezTo>
                  <a:pt x="3130" y="830"/>
                  <a:pt x="3131" y="778"/>
                  <a:pt x="3130" y="726"/>
                </a:cubicBezTo>
                <a:cubicBezTo>
                  <a:pt x="3127" y="611"/>
                  <a:pt x="3116" y="531"/>
                  <a:pt x="3097" y="487"/>
                </a:cubicBezTo>
                <a:cubicBezTo>
                  <a:pt x="3088" y="465"/>
                  <a:pt x="3081" y="446"/>
                  <a:pt x="3078" y="431"/>
                </a:cubicBezTo>
                <a:cubicBezTo>
                  <a:pt x="2989" y="441"/>
                  <a:pt x="2934" y="444"/>
                  <a:pt x="2914" y="440"/>
                </a:cubicBezTo>
                <a:cubicBezTo>
                  <a:pt x="2880" y="434"/>
                  <a:pt x="2847" y="422"/>
                  <a:pt x="2816" y="403"/>
                </a:cubicBezTo>
                <a:cubicBezTo>
                  <a:pt x="2785" y="384"/>
                  <a:pt x="2769" y="370"/>
                  <a:pt x="2769" y="361"/>
                </a:cubicBezTo>
                <a:cubicBezTo>
                  <a:pt x="2769" y="351"/>
                  <a:pt x="2786" y="347"/>
                  <a:pt x="2821" y="347"/>
                </a:cubicBezTo>
                <a:cubicBezTo>
                  <a:pt x="2855" y="347"/>
                  <a:pt x="2918" y="343"/>
                  <a:pt x="3008" y="337"/>
                </a:cubicBezTo>
                <a:cubicBezTo>
                  <a:pt x="3099" y="331"/>
                  <a:pt x="3264" y="298"/>
                  <a:pt x="3505" y="239"/>
                </a:cubicBezTo>
                <a:cubicBezTo>
                  <a:pt x="3686" y="194"/>
                  <a:pt x="3815" y="171"/>
                  <a:pt x="3894" y="168"/>
                </a:cubicBezTo>
                <a:close/>
                <a:moveTo>
                  <a:pt x="1353" y="0"/>
                </a:moveTo>
                <a:cubicBezTo>
                  <a:pt x="1378" y="0"/>
                  <a:pt x="1416" y="12"/>
                  <a:pt x="1466" y="37"/>
                </a:cubicBezTo>
                <a:cubicBezTo>
                  <a:pt x="1516" y="62"/>
                  <a:pt x="1539" y="89"/>
                  <a:pt x="1536" y="117"/>
                </a:cubicBezTo>
                <a:cubicBezTo>
                  <a:pt x="1533" y="145"/>
                  <a:pt x="1513" y="178"/>
                  <a:pt x="1475" y="215"/>
                </a:cubicBezTo>
                <a:cubicBezTo>
                  <a:pt x="1442" y="249"/>
                  <a:pt x="1375" y="323"/>
                  <a:pt x="1276" y="438"/>
                </a:cubicBezTo>
                <a:cubicBezTo>
                  <a:pt x="1322" y="433"/>
                  <a:pt x="1365" y="426"/>
                  <a:pt x="1405" y="417"/>
                </a:cubicBezTo>
                <a:cubicBezTo>
                  <a:pt x="1502" y="395"/>
                  <a:pt x="1561" y="375"/>
                  <a:pt x="1583" y="356"/>
                </a:cubicBezTo>
                <a:cubicBezTo>
                  <a:pt x="1605" y="337"/>
                  <a:pt x="1624" y="328"/>
                  <a:pt x="1639" y="328"/>
                </a:cubicBezTo>
                <a:cubicBezTo>
                  <a:pt x="1655" y="328"/>
                  <a:pt x="1693" y="345"/>
                  <a:pt x="1752" y="379"/>
                </a:cubicBezTo>
                <a:cubicBezTo>
                  <a:pt x="1811" y="414"/>
                  <a:pt x="1841" y="439"/>
                  <a:pt x="1841" y="454"/>
                </a:cubicBezTo>
                <a:cubicBezTo>
                  <a:pt x="1841" y="470"/>
                  <a:pt x="1830" y="483"/>
                  <a:pt x="1808" y="492"/>
                </a:cubicBezTo>
                <a:cubicBezTo>
                  <a:pt x="1786" y="501"/>
                  <a:pt x="1769" y="539"/>
                  <a:pt x="1757" y="604"/>
                </a:cubicBezTo>
                <a:cubicBezTo>
                  <a:pt x="1744" y="670"/>
                  <a:pt x="1738" y="726"/>
                  <a:pt x="1738" y="773"/>
                </a:cubicBezTo>
                <a:cubicBezTo>
                  <a:pt x="1738" y="820"/>
                  <a:pt x="1728" y="886"/>
                  <a:pt x="1710" y="970"/>
                </a:cubicBezTo>
                <a:cubicBezTo>
                  <a:pt x="1691" y="1054"/>
                  <a:pt x="1664" y="1112"/>
                  <a:pt x="1630" y="1143"/>
                </a:cubicBezTo>
                <a:cubicBezTo>
                  <a:pt x="1596" y="1175"/>
                  <a:pt x="1569" y="1189"/>
                  <a:pt x="1550" y="1186"/>
                </a:cubicBezTo>
                <a:cubicBezTo>
                  <a:pt x="1532" y="1183"/>
                  <a:pt x="1518" y="1167"/>
                  <a:pt x="1508" y="1139"/>
                </a:cubicBezTo>
                <a:cubicBezTo>
                  <a:pt x="1499" y="1111"/>
                  <a:pt x="1472" y="1076"/>
                  <a:pt x="1428" y="1036"/>
                </a:cubicBezTo>
                <a:cubicBezTo>
                  <a:pt x="1385" y="995"/>
                  <a:pt x="1366" y="972"/>
                  <a:pt x="1372" y="965"/>
                </a:cubicBezTo>
                <a:cubicBezTo>
                  <a:pt x="1378" y="959"/>
                  <a:pt x="1407" y="964"/>
                  <a:pt x="1457" y="979"/>
                </a:cubicBezTo>
                <a:cubicBezTo>
                  <a:pt x="1507" y="995"/>
                  <a:pt x="1541" y="993"/>
                  <a:pt x="1560" y="975"/>
                </a:cubicBezTo>
                <a:cubicBezTo>
                  <a:pt x="1578" y="956"/>
                  <a:pt x="1596" y="872"/>
                  <a:pt x="1611" y="722"/>
                </a:cubicBezTo>
                <a:cubicBezTo>
                  <a:pt x="1627" y="572"/>
                  <a:pt x="1622" y="489"/>
                  <a:pt x="1597" y="473"/>
                </a:cubicBezTo>
                <a:cubicBezTo>
                  <a:pt x="1574" y="459"/>
                  <a:pt x="1427" y="475"/>
                  <a:pt x="1155" y="521"/>
                </a:cubicBezTo>
                <a:cubicBezTo>
                  <a:pt x="1163" y="578"/>
                  <a:pt x="1166" y="631"/>
                  <a:pt x="1166" y="679"/>
                </a:cubicBezTo>
                <a:cubicBezTo>
                  <a:pt x="1166" y="745"/>
                  <a:pt x="1161" y="865"/>
                  <a:pt x="1152" y="1040"/>
                </a:cubicBezTo>
                <a:cubicBezTo>
                  <a:pt x="1143" y="1215"/>
                  <a:pt x="1143" y="1306"/>
                  <a:pt x="1152" y="1312"/>
                </a:cubicBezTo>
                <a:cubicBezTo>
                  <a:pt x="1161" y="1318"/>
                  <a:pt x="1219" y="1314"/>
                  <a:pt x="1325" y="1298"/>
                </a:cubicBezTo>
                <a:cubicBezTo>
                  <a:pt x="1432" y="1283"/>
                  <a:pt x="1543" y="1264"/>
                  <a:pt x="1658" y="1242"/>
                </a:cubicBezTo>
                <a:cubicBezTo>
                  <a:pt x="1774" y="1220"/>
                  <a:pt x="1841" y="1203"/>
                  <a:pt x="1860" y="1190"/>
                </a:cubicBezTo>
                <a:cubicBezTo>
                  <a:pt x="1878" y="1178"/>
                  <a:pt x="1899" y="1173"/>
                  <a:pt x="1921" y="1176"/>
                </a:cubicBezTo>
                <a:cubicBezTo>
                  <a:pt x="1943" y="1179"/>
                  <a:pt x="1985" y="1201"/>
                  <a:pt x="2047" y="1242"/>
                </a:cubicBezTo>
                <a:cubicBezTo>
                  <a:pt x="2110" y="1283"/>
                  <a:pt x="2141" y="1312"/>
                  <a:pt x="2141" y="1331"/>
                </a:cubicBezTo>
                <a:cubicBezTo>
                  <a:pt x="2141" y="1350"/>
                  <a:pt x="2132" y="1359"/>
                  <a:pt x="2113" y="1359"/>
                </a:cubicBezTo>
                <a:cubicBezTo>
                  <a:pt x="2094" y="1359"/>
                  <a:pt x="2077" y="1414"/>
                  <a:pt x="2061" y="1523"/>
                </a:cubicBezTo>
                <a:cubicBezTo>
                  <a:pt x="2046" y="1633"/>
                  <a:pt x="2025" y="1736"/>
                  <a:pt x="2000" y="1833"/>
                </a:cubicBezTo>
                <a:cubicBezTo>
                  <a:pt x="1975" y="1929"/>
                  <a:pt x="1932" y="2018"/>
                  <a:pt x="1869" y="2100"/>
                </a:cubicBezTo>
                <a:cubicBezTo>
                  <a:pt x="1807" y="2181"/>
                  <a:pt x="1763" y="2222"/>
                  <a:pt x="1738" y="2222"/>
                </a:cubicBezTo>
                <a:cubicBezTo>
                  <a:pt x="1713" y="2222"/>
                  <a:pt x="1696" y="2206"/>
                  <a:pt x="1686" y="2175"/>
                </a:cubicBezTo>
                <a:cubicBezTo>
                  <a:pt x="1677" y="2143"/>
                  <a:pt x="1650" y="2103"/>
                  <a:pt x="1607" y="2053"/>
                </a:cubicBezTo>
                <a:cubicBezTo>
                  <a:pt x="1563" y="2003"/>
                  <a:pt x="1546" y="1973"/>
                  <a:pt x="1555" y="1964"/>
                </a:cubicBezTo>
                <a:cubicBezTo>
                  <a:pt x="1564" y="1954"/>
                  <a:pt x="1594" y="1959"/>
                  <a:pt x="1644" y="1978"/>
                </a:cubicBezTo>
                <a:cubicBezTo>
                  <a:pt x="1694" y="1997"/>
                  <a:pt x="1725" y="2006"/>
                  <a:pt x="1738" y="2006"/>
                </a:cubicBezTo>
                <a:cubicBezTo>
                  <a:pt x="1750" y="2006"/>
                  <a:pt x="1771" y="1989"/>
                  <a:pt x="1799" y="1954"/>
                </a:cubicBezTo>
                <a:cubicBezTo>
                  <a:pt x="1827" y="1920"/>
                  <a:pt x="1857" y="1828"/>
                  <a:pt x="1888" y="1678"/>
                </a:cubicBezTo>
                <a:cubicBezTo>
                  <a:pt x="1919" y="1528"/>
                  <a:pt x="1935" y="1436"/>
                  <a:pt x="1935" y="1401"/>
                </a:cubicBezTo>
                <a:cubicBezTo>
                  <a:pt x="1935" y="1367"/>
                  <a:pt x="1925" y="1342"/>
                  <a:pt x="1907" y="1326"/>
                </a:cubicBezTo>
                <a:cubicBezTo>
                  <a:pt x="1888" y="1311"/>
                  <a:pt x="1863" y="1303"/>
                  <a:pt x="1832" y="1303"/>
                </a:cubicBezTo>
                <a:cubicBezTo>
                  <a:pt x="1800" y="1303"/>
                  <a:pt x="1727" y="1311"/>
                  <a:pt x="1611" y="1326"/>
                </a:cubicBezTo>
                <a:cubicBezTo>
                  <a:pt x="1496" y="1342"/>
                  <a:pt x="1393" y="1359"/>
                  <a:pt x="1302" y="1378"/>
                </a:cubicBezTo>
                <a:cubicBezTo>
                  <a:pt x="1211" y="1397"/>
                  <a:pt x="1153" y="1417"/>
                  <a:pt x="1128" y="1439"/>
                </a:cubicBezTo>
                <a:cubicBezTo>
                  <a:pt x="1103" y="1461"/>
                  <a:pt x="1082" y="1472"/>
                  <a:pt x="1063" y="1472"/>
                </a:cubicBezTo>
                <a:cubicBezTo>
                  <a:pt x="1044" y="1472"/>
                  <a:pt x="1027" y="1459"/>
                  <a:pt x="1011" y="1434"/>
                </a:cubicBezTo>
                <a:cubicBezTo>
                  <a:pt x="996" y="1409"/>
                  <a:pt x="988" y="1389"/>
                  <a:pt x="988" y="1373"/>
                </a:cubicBezTo>
                <a:cubicBezTo>
                  <a:pt x="988" y="1358"/>
                  <a:pt x="999" y="1336"/>
                  <a:pt x="1021" y="1308"/>
                </a:cubicBezTo>
                <a:cubicBezTo>
                  <a:pt x="1043" y="1279"/>
                  <a:pt x="1055" y="1148"/>
                  <a:pt x="1058" y="914"/>
                </a:cubicBezTo>
                <a:cubicBezTo>
                  <a:pt x="1061" y="679"/>
                  <a:pt x="1053" y="553"/>
                  <a:pt x="1035" y="534"/>
                </a:cubicBezTo>
                <a:cubicBezTo>
                  <a:pt x="1016" y="515"/>
                  <a:pt x="1008" y="495"/>
                  <a:pt x="1011" y="473"/>
                </a:cubicBezTo>
                <a:cubicBezTo>
                  <a:pt x="1014" y="451"/>
                  <a:pt x="1030" y="437"/>
                  <a:pt x="1058" y="431"/>
                </a:cubicBezTo>
                <a:cubicBezTo>
                  <a:pt x="1082" y="426"/>
                  <a:pt x="1106" y="431"/>
                  <a:pt x="1131" y="448"/>
                </a:cubicBezTo>
                <a:cubicBezTo>
                  <a:pt x="1158" y="448"/>
                  <a:pt x="1185" y="446"/>
                  <a:pt x="1210" y="444"/>
                </a:cubicBezTo>
                <a:cubicBezTo>
                  <a:pt x="1282" y="295"/>
                  <a:pt x="1323" y="198"/>
                  <a:pt x="1335" y="154"/>
                </a:cubicBezTo>
                <a:cubicBezTo>
                  <a:pt x="1347" y="108"/>
                  <a:pt x="1346" y="76"/>
                  <a:pt x="1330" y="61"/>
                </a:cubicBezTo>
                <a:cubicBezTo>
                  <a:pt x="1314" y="45"/>
                  <a:pt x="1308" y="31"/>
                  <a:pt x="1311" y="18"/>
                </a:cubicBezTo>
                <a:cubicBezTo>
                  <a:pt x="1314" y="6"/>
                  <a:pt x="1328" y="0"/>
                  <a:pt x="1353" y="0"/>
                </a:cubicBezTo>
                <a:close/>
              </a:path>
            </a:pathLst>
          </a:custGeom>
          <a:solidFill>
            <a:srgbClr val="92D05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3" name="Freeform 39"/>
          <p:cNvSpPr>
            <a:spLocks noEditPoints="1"/>
          </p:cNvSpPr>
          <p:nvPr/>
        </p:nvSpPr>
        <p:spPr bwMode="auto">
          <a:xfrm>
            <a:off x="3094038" y="3227388"/>
            <a:ext cx="446088" cy="249238"/>
          </a:xfrm>
          <a:custGeom>
            <a:avLst/>
            <a:gdLst>
              <a:gd name="T0" fmla="*/ 858 w 4557"/>
              <a:gd name="T1" fmla="*/ 1891 h 2319"/>
              <a:gd name="T2" fmla="*/ 1251 w 4557"/>
              <a:gd name="T3" fmla="*/ 1724 h 2319"/>
              <a:gd name="T4" fmla="*/ 1736 w 4557"/>
              <a:gd name="T5" fmla="*/ 1680 h 2319"/>
              <a:gd name="T6" fmla="*/ 3690 w 4557"/>
              <a:gd name="T7" fmla="*/ 1146 h 2319"/>
              <a:gd name="T8" fmla="*/ 3833 w 4557"/>
              <a:gd name="T9" fmla="*/ 1399 h 2319"/>
              <a:gd name="T10" fmla="*/ 3034 w 4557"/>
              <a:gd name="T11" fmla="*/ 1618 h 2319"/>
              <a:gd name="T12" fmla="*/ 3463 w 4557"/>
              <a:gd name="T13" fmla="*/ 1596 h 2319"/>
              <a:gd name="T14" fmla="*/ 4161 w 4557"/>
              <a:gd name="T15" fmla="*/ 1329 h 2319"/>
              <a:gd name="T16" fmla="*/ 4162 w 4557"/>
              <a:gd name="T17" fmla="*/ 1757 h 2319"/>
              <a:gd name="T18" fmla="*/ 3113 w 4557"/>
              <a:gd name="T19" fmla="*/ 1738 h 2319"/>
              <a:gd name="T20" fmla="*/ 3022 w 4557"/>
              <a:gd name="T21" fmla="*/ 1514 h 2319"/>
              <a:gd name="T22" fmla="*/ 3897 w 4557"/>
              <a:gd name="T23" fmla="*/ 1303 h 2319"/>
              <a:gd name="T24" fmla="*/ 3588 w 4557"/>
              <a:gd name="T25" fmla="*/ 1108 h 2319"/>
              <a:gd name="T26" fmla="*/ 1454 w 4557"/>
              <a:gd name="T27" fmla="*/ 938 h 2319"/>
              <a:gd name="T28" fmla="*/ 1475 w 4557"/>
              <a:gd name="T29" fmla="*/ 844 h 2319"/>
              <a:gd name="T30" fmla="*/ 862 w 4557"/>
              <a:gd name="T31" fmla="*/ 502 h 2319"/>
              <a:gd name="T32" fmla="*/ 898 w 4557"/>
              <a:gd name="T33" fmla="*/ 1557 h 2319"/>
              <a:gd name="T34" fmla="*/ 137 w 4557"/>
              <a:gd name="T35" fmla="*/ 1646 h 2319"/>
              <a:gd name="T36" fmla="*/ 632 w 4557"/>
              <a:gd name="T37" fmla="*/ 726 h 2319"/>
              <a:gd name="T38" fmla="*/ 169 w 4557"/>
              <a:gd name="T39" fmla="*/ 600 h 2319"/>
              <a:gd name="T40" fmla="*/ 420 w 4557"/>
              <a:gd name="T41" fmla="*/ 649 h 2319"/>
              <a:gd name="T42" fmla="*/ 660 w 4557"/>
              <a:gd name="T43" fmla="*/ 596 h 2319"/>
              <a:gd name="T44" fmla="*/ 537 w 4557"/>
              <a:gd name="T45" fmla="*/ 1262 h 2319"/>
              <a:gd name="T46" fmla="*/ 805 w 4557"/>
              <a:gd name="T47" fmla="*/ 1440 h 2319"/>
              <a:gd name="T48" fmla="*/ 855 w 4557"/>
              <a:gd name="T49" fmla="*/ 624 h 2319"/>
              <a:gd name="T50" fmla="*/ 3334 w 4557"/>
              <a:gd name="T51" fmla="*/ 575 h 2319"/>
              <a:gd name="T52" fmla="*/ 3178 w 4557"/>
              <a:gd name="T53" fmla="*/ 519 h 2319"/>
              <a:gd name="T54" fmla="*/ 3797 w 4557"/>
              <a:gd name="T55" fmla="*/ 432 h 2319"/>
              <a:gd name="T56" fmla="*/ 4181 w 4557"/>
              <a:gd name="T57" fmla="*/ 740 h 2319"/>
              <a:gd name="T58" fmla="*/ 4322 w 4557"/>
              <a:gd name="T59" fmla="*/ 1814 h 2319"/>
              <a:gd name="T60" fmla="*/ 3733 w 4557"/>
              <a:gd name="T61" fmla="*/ 1788 h 2319"/>
              <a:gd name="T62" fmla="*/ 2596 w 4557"/>
              <a:gd name="T63" fmla="*/ 1129 h 2319"/>
              <a:gd name="T64" fmla="*/ 2979 w 4557"/>
              <a:gd name="T65" fmla="*/ 538 h 2319"/>
              <a:gd name="T66" fmla="*/ 3770 w 4557"/>
              <a:gd name="T67" fmla="*/ 189 h 2319"/>
              <a:gd name="T68" fmla="*/ 2926 w 4557"/>
              <a:gd name="T69" fmla="*/ 431 h 2319"/>
              <a:gd name="T70" fmla="*/ 2621 w 4557"/>
              <a:gd name="T71" fmla="*/ 975 h 2319"/>
              <a:gd name="T72" fmla="*/ 3350 w 4557"/>
              <a:gd name="T73" fmla="*/ 1717 h 2319"/>
              <a:gd name="T74" fmla="*/ 4136 w 4557"/>
              <a:gd name="T75" fmla="*/ 1986 h 2319"/>
              <a:gd name="T76" fmla="*/ 4253 w 4557"/>
              <a:gd name="T77" fmla="*/ 827 h 2319"/>
              <a:gd name="T78" fmla="*/ 3634 w 4557"/>
              <a:gd name="T79" fmla="*/ 510 h 2319"/>
              <a:gd name="T80" fmla="*/ 1460 w 4557"/>
              <a:gd name="T81" fmla="*/ 13 h 2319"/>
              <a:gd name="T82" fmla="*/ 1689 w 4557"/>
              <a:gd name="T83" fmla="*/ 329 h 2319"/>
              <a:gd name="T84" fmla="*/ 1759 w 4557"/>
              <a:gd name="T85" fmla="*/ 1148 h 2319"/>
              <a:gd name="T86" fmla="*/ 1451 w 4557"/>
              <a:gd name="T87" fmla="*/ 966 h 2319"/>
              <a:gd name="T88" fmla="*/ 1603 w 4557"/>
              <a:gd name="T89" fmla="*/ 553 h 2319"/>
              <a:gd name="T90" fmla="*/ 1241 w 4557"/>
              <a:gd name="T91" fmla="*/ 1314 h 2319"/>
              <a:gd name="T92" fmla="*/ 2185 w 4557"/>
              <a:gd name="T93" fmla="*/ 1436 h 2319"/>
              <a:gd name="T94" fmla="*/ 1551 w 4557"/>
              <a:gd name="T95" fmla="*/ 2043 h 2319"/>
              <a:gd name="T96" fmla="*/ 1929 w 4557"/>
              <a:gd name="T97" fmla="*/ 1446 h 2319"/>
              <a:gd name="T98" fmla="*/ 989 w 4557"/>
              <a:gd name="T99" fmla="*/ 1459 h 2319"/>
              <a:gd name="T100" fmla="*/ 1047 w 4557"/>
              <a:gd name="T101" fmla="*/ 451 h 2319"/>
              <a:gd name="T102" fmla="*/ 1402 w 4557"/>
              <a:gd name="T103" fmla="*/ 82 h 2319"/>
              <a:gd name="T104" fmla="*/ 1136 w 4557"/>
              <a:gd name="T105" fmla="*/ 611 h 2319"/>
              <a:gd name="T106" fmla="*/ 1144 w 4557"/>
              <a:gd name="T107" fmla="*/ 1447 h 2319"/>
              <a:gd name="T108" fmla="*/ 1877 w 4557"/>
              <a:gd name="T109" fmla="*/ 2034 h 2319"/>
              <a:gd name="T110" fmla="*/ 1769 w 4557"/>
              <a:gd name="T111" fmla="*/ 2200 h 2319"/>
              <a:gd name="T112" fmla="*/ 2123 w 4557"/>
              <a:gd name="T113" fmla="*/ 1375 h 2319"/>
              <a:gd name="T114" fmla="*/ 1139 w 4557"/>
              <a:gd name="T115" fmla="*/ 1248 h 2319"/>
              <a:gd name="T116" fmla="*/ 1705 w 4557"/>
              <a:gd name="T117" fmla="*/ 722 h 2319"/>
              <a:gd name="T118" fmla="*/ 1503 w 4557"/>
              <a:gd name="T119" fmla="*/ 1050 h 2319"/>
              <a:gd name="T120" fmla="*/ 1763 w 4557"/>
              <a:gd name="T121" fmla="*/ 592 h 2319"/>
              <a:gd name="T122" fmla="*/ 1325 w 4557"/>
              <a:gd name="T123" fmla="*/ 534 h 2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557" h="2319">
                <a:moveTo>
                  <a:pt x="1591" y="1561"/>
                </a:moveTo>
                <a:cubicBezTo>
                  <a:pt x="1594" y="1561"/>
                  <a:pt x="1597" y="1560"/>
                  <a:pt x="1600" y="1561"/>
                </a:cubicBezTo>
                <a:lnTo>
                  <a:pt x="1622" y="1562"/>
                </a:lnTo>
                <a:cubicBezTo>
                  <a:pt x="1625" y="1562"/>
                  <a:pt x="1628" y="1562"/>
                  <a:pt x="1631" y="1563"/>
                </a:cubicBezTo>
                <a:lnTo>
                  <a:pt x="1675" y="1574"/>
                </a:lnTo>
                <a:cubicBezTo>
                  <a:pt x="1678" y="1575"/>
                  <a:pt x="1681" y="1576"/>
                  <a:pt x="1684" y="1577"/>
                </a:cubicBezTo>
                <a:lnTo>
                  <a:pt x="1739" y="1603"/>
                </a:lnTo>
                <a:lnTo>
                  <a:pt x="1770" y="1621"/>
                </a:lnTo>
                <a:lnTo>
                  <a:pt x="1794" y="1640"/>
                </a:lnTo>
                <a:cubicBezTo>
                  <a:pt x="1797" y="1642"/>
                  <a:pt x="1799" y="1644"/>
                  <a:pt x="1801" y="1646"/>
                </a:cubicBezTo>
                <a:lnTo>
                  <a:pt x="1812" y="1659"/>
                </a:lnTo>
                <a:cubicBezTo>
                  <a:pt x="1816" y="1664"/>
                  <a:pt x="1819" y="1669"/>
                  <a:pt x="1821" y="1675"/>
                </a:cubicBezTo>
                <a:lnTo>
                  <a:pt x="1825" y="1687"/>
                </a:lnTo>
                <a:cubicBezTo>
                  <a:pt x="1828" y="1696"/>
                  <a:pt x="1828" y="1706"/>
                  <a:pt x="1826" y="1715"/>
                </a:cubicBezTo>
                <a:lnTo>
                  <a:pt x="1823" y="1726"/>
                </a:lnTo>
                <a:cubicBezTo>
                  <a:pt x="1820" y="1737"/>
                  <a:pt x="1813" y="1746"/>
                  <a:pt x="1804" y="1753"/>
                </a:cubicBezTo>
                <a:lnTo>
                  <a:pt x="1794" y="1760"/>
                </a:lnTo>
                <a:cubicBezTo>
                  <a:pt x="1790" y="1763"/>
                  <a:pt x="1785" y="1765"/>
                  <a:pt x="1781" y="1766"/>
                </a:cubicBezTo>
                <a:lnTo>
                  <a:pt x="1765" y="1771"/>
                </a:lnTo>
                <a:cubicBezTo>
                  <a:pt x="1761" y="1773"/>
                  <a:pt x="1757" y="1773"/>
                  <a:pt x="1753" y="1773"/>
                </a:cubicBezTo>
                <a:lnTo>
                  <a:pt x="1730" y="1774"/>
                </a:lnTo>
                <a:lnTo>
                  <a:pt x="1694" y="1776"/>
                </a:lnTo>
                <a:lnTo>
                  <a:pt x="1641" y="1781"/>
                </a:lnTo>
                <a:lnTo>
                  <a:pt x="1566" y="1790"/>
                </a:lnTo>
                <a:lnTo>
                  <a:pt x="1471" y="1802"/>
                </a:lnTo>
                <a:lnTo>
                  <a:pt x="1251" y="1833"/>
                </a:lnTo>
                <a:lnTo>
                  <a:pt x="1012" y="1868"/>
                </a:lnTo>
                <a:lnTo>
                  <a:pt x="955" y="1877"/>
                </a:lnTo>
                <a:lnTo>
                  <a:pt x="902" y="1884"/>
                </a:lnTo>
                <a:lnTo>
                  <a:pt x="858" y="1891"/>
                </a:lnTo>
                <a:lnTo>
                  <a:pt x="819" y="1896"/>
                </a:lnTo>
                <a:lnTo>
                  <a:pt x="788" y="1900"/>
                </a:lnTo>
                <a:lnTo>
                  <a:pt x="763" y="1903"/>
                </a:lnTo>
                <a:lnTo>
                  <a:pt x="743" y="1904"/>
                </a:lnTo>
                <a:lnTo>
                  <a:pt x="734" y="1905"/>
                </a:lnTo>
                <a:cubicBezTo>
                  <a:pt x="729" y="1906"/>
                  <a:pt x="725" y="1905"/>
                  <a:pt x="721" y="1905"/>
                </a:cubicBezTo>
                <a:lnTo>
                  <a:pt x="684" y="1898"/>
                </a:lnTo>
                <a:cubicBezTo>
                  <a:pt x="680" y="1897"/>
                  <a:pt x="677" y="1896"/>
                  <a:pt x="674" y="1895"/>
                </a:cubicBezTo>
                <a:lnTo>
                  <a:pt x="622" y="1874"/>
                </a:lnTo>
                <a:lnTo>
                  <a:pt x="591" y="1858"/>
                </a:lnTo>
                <a:lnTo>
                  <a:pt x="569" y="1844"/>
                </a:lnTo>
                <a:cubicBezTo>
                  <a:pt x="566" y="1842"/>
                  <a:pt x="563" y="1840"/>
                  <a:pt x="561" y="1837"/>
                </a:cubicBezTo>
                <a:lnTo>
                  <a:pt x="550" y="1826"/>
                </a:lnTo>
                <a:cubicBezTo>
                  <a:pt x="545" y="1822"/>
                  <a:pt x="541" y="1816"/>
                  <a:pt x="539" y="1810"/>
                </a:cubicBezTo>
                <a:lnTo>
                  <a:pt x="535" y="1800"/>
                </a:lnTo>
                <a:cubicBezTo>
                  <a:pt x="529" y="1787"/>
                  <a:pt x="531" y="1771"/>
                  <a:pt x="538" y="1759"/>
                </a:cubicBezTo>
                <a:cubicBezTo>
                  <a:pt x="545" y="1746"/>
                  <a:pt x="558" y="1737"/>
                  <a:pt x="572" y="1735"/>
                </a:cubicBezTo>
                <a:lnTo>
                  <a:pt x="832" y="1695"/>
                </a:lnTo>
                <a:lnTo>
                  <a:pt x="1106" y="1651"/>
                </a:lnTo>
                <a:lnTo>
                  <a:pt x="1234" y="1629"/>
                </a:lnTo>
                <a:lnTo>
                  <a:pt x="1340" y="1610"/>
                </a:lnTo>
                <a:lnTo>
                  <a:pt x="1421" y="1593"/>
                </a:lnTo>
                <a:lnTo>
                  <a:pt x="1478" y="1581"/>
                </a:lnTo>
                <a:lnTo>
                  <a:pt x="1541" y="1567"/>
                </a:lnTo>
                <a:lnTo>
                  <a:pt x="1591" y="1561"/>
                </a:lnTo>
                <a:close/>
                <a:moveTo>
                  <a:pt x="1560" y="1661"/>
                </a:moveTo>
                <a:lnTo>
                  <a:pt x="1499" y="1674"/>
                </a:lnTo>
                <a:lnTo>
                  <a:pt x="1440" y="1687"/>
                </a:lnTo>
                <a:lnTo>
                  <a:pt x="1357" y="1705"/>
                </a:lnTo>
                <a:lnTo>
                  <a:pt x="1251" y="1724"/>
                </a:lnTo>
                <a:lnTo>
                  <a:pt x="1121" y="1746"/>
                </a:lnTo>
                <a:lnTo>
                  <a:pt x="847" y="1790"/>
                </a:lnTo>
                <a:lnTo>
                  <a:pt x="587" y="1830"/>
                </a:lnTo>
                <a:lnTo>
                  <a:pt x="624" y="1765"/>
                </a:lnTo>
                <a:lnTo>
                  <a:pt x="628" y="1775"/>
                </a:lnTo>
                <a:lnTo>
                  <a:pt x="617" y="1759"/>
                </a:lnTo>
                <a:lnTo>
                  <a:pt x="628" y="1770"/>
                </a:lnTo>
                <a:lnTo>
                  <a:pt x="620" y="1763"/>
                </a:lnTo>
                <a:lnTo>
                  <a:pt x="636" y="1773"/>
                </a:lnTo>
                <a:lnTo>
                  <a:pt x="658" y="1785"/>
                </a:lnTo>
                <a:lnTo>
                  <a:pt x="710" y="1806"/>
                </a:lnTo>
                <a:lnTo>
                  <a:pt x="701" y="1803"/>
                </a:lnTo>
                <a:lnTo>
                  <a:pt x="738" y="1810"/>
                </a:lnTo>
                <a:lnTo>
                  <a:pt x="725" y="1810"/>
                </a:lnTo>
                <a:lnTo>
                  <a:pt x="738" y="1809"/>
                </a:lnTo>
                <a:lnTo>
                  <a:pt x="752" y="1808"/>
                </a:lnTo>
                <a:lnTo>
                  <a:pt x="775" y="1805"/>
                </a:lnTo>
                <a:lnTo>
                  <a:pt x="806" y="1801"/>
                </a:lnTo>
                <a:lnTo>
                  <a:pt x="843" y="1796"/>
                </a:lnTo>
                <a:lnTo>
                  <a:pt x="889" y="1789"/>
                </a:lnTo>
                <a:lnTo>
                  <a:pt x="940" y="1782"/>
                </a:lnTo>
                <a:lnTo>
                  <a:pt x="999" y="1773"/>
                </a:lnTo>
                <a:lnTo>
                  <a:pt x="1238" y="1738"/>
                </a:lnTo>
                <a:lnTo>
                  <a:pt x="1459" y="1707"/>
                </a:lnTo>
                <a:lnTo>
                  <a:pt x="1555" y="1695"/>
                </a:lnTo>
                <a:lnTo>
                  <a:pt x="1632" y="1686"/>
                </a:lnTo>
                <a:lnTo>
                  <a:pt x="1689" y="1681"/>
                </a:lnTo>
                <a:lnTo>
                  <a:pt x="1725" y="1679"/>
                </a:lnTo>
                <a:lnTo>
                  <a:pt x="1748" y="1678"/>
                </a:lnTo>
                <a:lnTo>
                  <a:pt x="1736" y="1680"/>
                </a:lnTo>
                <a:lnTo>
                  <a:pt x="1752" y="1675"/>
                </a:lnTo>
                <a:lnTo>
                  <a:pt x="1739" y="1681"/>
                </a:lnTo>
                <a:lnTo>
                  <a:pt x="1749" y="1674"/>
                </a:lnTo>
                <a:lnTo>
                  <a:pt x="1730" y="1701"/>
                </a:lnTo>
                <a:lnTo>
                  <a:pt x="1733" y="1690"/>
                </a:lnTo>
                <a:lnTo>
                  <a:pt x="1734" y="1718"/>
                </a:lnTo>
                <a:lnTo>
                  <a:pt x="1730" y="1706"/>
                </a:lnTo>
                <a:lnTo>
                  <a:pt x="1739" y="1721"/>
                </a:lnTo>
                <a:lnTo>
                  <a:pt x="1728" y="1708"/>
                </a:lnTo>
                <a:lnTo>
                  <a:pt x="1735" y="1715"/>
                </a:lnTo>
                <a:lnTo>
                  <a:pt x="1721" y="1704"/>
                </a:lnTo>
                <a:lnTo>
                  <a:pt x="1698" y="1690"/>
                </a:lnTo>
                <a:lnTo>
                  <a:pt x="1643" y="1664"/>
                </a:lnTo>
                <a:lnTo>
                  <a:pt x="1652" y="1667"/>
                </a:lnTo>
                <a:lnTo>
                  <a:pt x="1608" y="1656"/>
                </a:lnTo>
                <a:lnTo>
                  <a:pt x="1617" y="1657"/>
                </a:lnTo>
                <a:lnTo>
                  <a:pt x="1595" y="1656"/>
                </a:lnTo>
                <a:lnTo>
                  <a:pt x="1604" y="1656"/>
                </a:lnTo>
                <a:lnTo>
                  <a:pt x="1560" y="1661"/>
                </a:lnTo>
                <a:close/>
                <a:moveTo>
                  <a:pt x="4102" y="968"/>
                </a:moveTo>
                <a:lnTo>
                  <a:pt x="4048" y="970"/>
                </a:lnTo>
                <a:lnTo>
                  <a:pt x="3972" y="976"/>
                </a:lnTo>
                <a:lnTo>
                  <a:pt x="3874" y="986"/>
                </a:lnTo>
                <a:lnTo>
                  <a:pt x="3754" y="1000"/>
                </a:lnTo>
                <a:lnTo>
                  <a:pt x="3649" y="1013"/>
                </a:lnTo>
                <a:lnTo>
                  <a:pt x="3691" y="971"/>
                </a:lnTo>
                <a:lnTo>
                  <a:pt x="3688" y="996"/>
                </a:lnTo>
                <a:lnTo>
                  <a:pt x="3683" y="1057"/>
                </a:lnTo>
                <a:lnTo>
                  <a:pt x="3684" y="1107"/>
                </a:lnTo>
                <a:lnTo>
                  <a:pt x="3690" y="1146"/>
                </a:lnTo>
                <a:lnTo>
                  <a:pt x="3688" y="1137"/>
                </a:lnTo>
                <a:lnTo>
                  <a:pt x="3700" y="1172"/>
                </a:lnTo>
                <a:lnTo>
                  <a:pt x="3693" y="1158"/>
                </a:lnTo>
                <a:lnTo>
                  <a:pt x="3713" y="1184"/>
                </a:lnTo>
                <a:lnTo>
                  <a:pt x="3696" y="1171"/>
                </a:lnTo>
                <a:lnTo>
                  <a:pt x="3729" y="1188"/>
                </a:lnTo>
                <a:lnTo>
                  <a:pt x="3717" y="1183"/>
                </a:lnTo>
                <a:lnTo>
                  <a:pt x="3762" y="1192"/>
                </a:lnTo>
                <a:lnTo>
                  <a:pt x="3752" y="1191"/>
                </a:lnTo>
                <a:lnTo>
                  <a:pt x="3809" y="1190"/>
                </a:lnTo>
                <a:lnTo>
                  <a:pt x="3866" y="1188"/>
                </a:lnTo>
                <a:lnTo>
                  <a:pt x="3918" y="1193"/>
                </a:lnTo>
                <a:cubicBezTo>
                  <a:pt x="3921" y="1193"/>
                  <a:pt x="3923" y="1193"/>
                  <a:pt x="3926" y="1194"/>
                </a:cubicBezTo>
                <a:lnTo>
                  <a:pt x="3962" y="1204"/>
                </a:lnTo>
                <a:cubicBezTo>
                  <a:pt x="3967" y="1206"/>
                  <a:pt x="3972" y="1208"/>
                  <a:pt x="3976" y="1211"/>
                </a:cubicBezTo>
                <a:lnTo>
                  <a:pt x="4000" y="1227"/>
                </a:lnTo>
                <a:cubicBezTo>
                  <a:pt x="4003" y="1229"/>
                  <a:pt x="4006" y="1231"/>
                  <a:pt x="4009" y="1234"/>
                </a:cubicBezTo>
                <a:lnTo>
                  <a:pt x="4037" y="1265"/>
                </a:lnTo>
                <a:cubicBezTo>
                  <a:pt x="4039" y="1268"/>
                  <a:pt x="4042" y="1271"/>
                  <a:pt x="4043" y="1274"/>
                </a:cubicBezTo>
                <a:lnTo>
                  <a:pt x="4052" y="1290"/>
                </a:lnTo>
                <a:cubicBezTo>
                  <a:pt x="4059" y="1302"/>
                  <a:pt x="4060" y="1317"/>
                  <a:pt x="4056" y="1330"/>
                </a:cubicBezTo>
                <a:lnTo>
                  <a:pt x="4052" y="1341"/>
                </a:lnTo>
                <a:cubicBezTo>
                  <a:pt x="4050" y="1345"/>
                  <a:pt x="4048" y="1350"/>
                  <a:pt x="4045" y="1354"/>
                </a:cubicBezTo>
                <a:lnTo>
                  <a:pt x="4035" y="1367"/>
                </a:lnTo>
                <a:cubicBezTo>
                  <a:pt x="4029" y="1374"/>
                  <a:pt x="4022" y="1379"/>
                  <a:pt x="4014" y="1382"/>
                </a:cubicBezTo>
                <a:lnTo>
                  <a:pt x="3999" y="1388"/>
                </a:lnTo>
                <a:cubicBezTo>
                  <a:pt x="3995" y="1390"/>
                  <a:pt x="3991" y="1391"/>
                  <a:pt x="3987" y="1391"/>
                </a:cubicBezTo>
                <a:lnTo>
                  <a:pt x="3954" y="1395"/>
                </a:lnTo>
                <a:lnTo>
                  <a:pt x="3902" y="1398"/>
                </a:lnTo>
                <a:lnTo>
                  <a:pt x="3833" y="1399"/>
                </a:lnTo>
                <a:lnTo>
                  <a:pt x="3763" y="1398"/>
                </a:lnTo>
                <a:lnTo>
                  <a:pt x="3703" y="1393"/>
                </a:lnTo>
                <a:lnTo>
                  <a:pt x="3655" y="1386"/>
                </a:lnTo>
                <a:cubicBezTo>
                  <a:pt x="3652" y="1385"/>
                  <a:pt x="3650" y="1385"/>
                  <a:pt x="3647" y="1384"/>
                </a:cubicBezTo>
                <a:lnTo>
                  <a:pt x="3615" y="1373"/>
                </a:lnTo>
                <a:cubicBezTo>
                  <a:pt x="3611" y="1372"/>
                  <a:pt x="3607" y="1370"/>
                  <a:pt x="3604" y="1367"/>
                </a:cubicBezTo>
                <a:lnTo>
                  <a:pt x="3580" y="1351"/>
                </a:lnTo>
                <a:cubicBezTo>
                  <a:pt x="3576" y="1349"/>
                  <a:pt x="3573" y="1346"/>
                  <a:pt x="3570" y="1343"/>
                </a:cubicBezTo>
                <a:lnTo>
                  <a:pt x="3550" y="1320"/>
                </a:lnTo>
                <a:cubicBezTo>
                  <a:pt x="3548" y="1317"/>
                  <a:pt x="3546" y="1314"/>
                  <a:pt x="3544" y="1310"/>
                </a:cubicBezTo>
                <a:lnTo>
                  <a:pt x="3527" y="1277"/>
                </a:lnTo>
                <a:lnTo>
                  <a:pt x="3510" y="1231"/>
                </a:lnTo>
                <a:cubicBezTo>
                  <a:pt x="3509" y="1229"/>
                  <a:pt x="3509" y="1226"/>
                  <a:pt x="3508" y="1223"/>
                </a:cubicBezTo>
                <a:lnTo>
                  <a:pt x="3501" y="1181"/>
                </a:lnTo>
                <a:lnTo>
                  <a:pt x="3497" y="1124"/>
                </a:lnTo>
                <a:lnTo>
                  <a:pt x="3496" y="1054"/>
                </a:lnTo>
                <a:lnTo>
                  <a:pt x="3501" y="975"/>
                </a:lnTo>
                <a:lnTo>
                  <a:pt x="3554" y="1025"/>
                </a:lnTo>
                <a:lnTo>
                  <a:pt x="3274" y="1058"/>
                </a:lnTo>
                <a:lnTo>
                  <a:pt x="3316" y="1018"/>
                </a:lnTo>
                <a:lnTo>
                  <a:pt x="3299" y="1129"/>
                </a:lnTo>
                <a:lnTo>
                  <a:pt x="3276" y="1232"/>
                </a:lnTo>
                <a:lnTo>
                  <a:pt x="3247" y="1326"/>
                </a:lnTo>
                <a:lnTo>
                  <a:pt x="3210" y="1410"/>
                </a:lnTo>
                <a:lnTo>
                  <a:pt x="3165" y="1484"/>
                </a:lnTo>
                <a:lnTo>
                  <a:pt x="3123" y="1542"/>
                </a:lnTo>
                <a:lnTo>
                  <a:pt x="3090" y="1581"/>
                </a:lnTo>
                <a:cubicBezTo>
                  <a:pt x="3089" y="1583"/>
                  <a:pt x="3087" y="1585"/>
                  <a:pt x="3085" y="1587"/>
                </a:cubicBezTo>
                <a:lnTo>
                  <a:pt x="3062" y="1607"/>
                </a:lnTo>
                <a:cubicBezTo>
                  <a:pt x="3054" y="1614"/>
                  <a:pt x="3044" y="1618"/>
                  <a:pt x="3034" y="1618"/>
                </a:cubicBezTo>
                <a:lnTo>
                  <a:pt x="3020" y="1619"/>
                </a:lnTo>
                <a:cubicBezTo>
                  <a:pt x="2998" y="1621"/>
                  <a:pt x="2977" y="1607"/>
                  <a:pt x="2971" y="1586"/>
                </a:cubicBezTo>
                <a:lnTo>
                  <a:pt x="2967" y="1573"/>
                </a:lnTo>
                <a:cubicBezTo>
                  <a:pt x="2964" y="1566"/>
                  <a:pt x="2964" y="1559"/>
                  <a:pt x="2965" y="1551"/>
                </a:cubicBezTo>
                <a:lnTo>
                  <a:pt x="2969" y="1524"/>
                </a:lnTo>
                <a:cubicBezTo>
                  <a:pt x="2969" y="1521"/>
                  <a:pt x="2970" y="1518"/>
                  <a:pt x="2971" y="1515"/>
                </a:cubicBezTo>
                <a:lnTo>
                  <a:pt x="2985" y="1476"/>
                </a:lnTo>
                <a:lnTo>
                  <a:pt x="3011" y="1420"/>
                </a:lnTo>
                <a:lnTo>
                  <a:pt x="3036" y="1359"/>
                </a:lnTo>
                <a:lnTo>
                  <a:pt x="3059" y="1290"/>
                </a:lnTo>
                <a:lnTo>
                  <a:pt x="3079" y="1212"/>
                </a:lnTo>
                <a:lnTo>
                  <a:pt x="3096" y="1126"/>
                </a:lnTo>
                <a:lnTo>
                  <a:pt x="3112" y="1016"/>
                </a:lnTo>
                <a:lnTo>
                  <a:pt x="3165" y="1070"/>
                </a:lnTo>
                <a:lnTo>
                  <a:pt x="2969" y="1091"/>
                </a:lnTo>
                <a:lnTo>
                  <a:pt x="2781" y="1108"/>
                </a:lnTo>
                <a:lnTo>
                  <a:pt x="2824" y="1053"/>
                </a:lnTo>
                <a:lnTo>
                  <a:pt x="2854" y="1238"/>
                </a:lnTo>
                <a:lnTo>
                  <a:pt x="2879" y="1405"/>
                </a:lnTo>
                <a:lnTo>
                  <a:pt x="2899" y="1553"/>
                </a:lnTo>
                <a:lnTo>
                  <a:pt x="2914" y="1683"/>
                </a:lnTo>
                <a:lnTo>
                  <a:pt x="2918" y="1716"/>
                </a:lnTo>
                <a:lnTo>
                  <a:pt x="2865" y="1674"/>
                </a:lnTo>
                <a:lnTo>
                  <a:pt x="2925" y="1667"/>
                </a:lnTo>
                <a:lnTo>
                  <a:pt x="3002" y="1657"/>
                </a:lnTo>
                <a:lnTo>
                  <a:pt x="3100" y="1643"/>
                </a:lnTo>
                <a:lnTo>
                  <a:pt x="3217" y="1627"/>
                </a:lnTo>
                <a:lnTo>
                  <a:pt x="3305" y="1615"/>
                </a:lnTo>
                <a:lnTo>
                  <a:pt x="3388" y="1605"/>
                </a:lnTo>
                <a:lnTo>
                  <a:pt x="3463" y="1596"/>
                </a:lnTo>
                <a:lnTo>
                  <a:pt x="3533" y="1589"/>
                </a:lnTo>
                <a:lnTo>
                  <a:pt x="3595" y="1583"/>
                </a:lnTo>
                <a:lnTo>
                  <a:pt x="3652" y="1579"/>
                </a:lnTo>
                <a:lnTo>
                  <a:pt x="3704" y="1577"/>
                </a:lnTo>
                <a:lnTo>
                  <a:pt x="3747" y="1575"/>
                </a:lnTo>
                <a:lnTo>
                  <a:pt x="3826" y="1583"/>
                </a:lnTo>
                <a:cubicBezTo>
                  <a:pt x="3830" y="1583"/>
                  <a:pt x="3834" y="1584"/>
                  <a:pt x="3837" y="1585"/>
                </a:cubicBezTo>
                <a:lnTo>
                  <a:pt x="3897" y="1606"/>
                </a:lnTo>
                <a:cubicBezTo>
                  <a:pt x="3902" y="1608"/>
                  <a:pt x="3906" y="1610"/>
                  <a:pt x="3910" y="1613"/>
                </a:cubicBezTo>
                <a:lnTo>
                  <a:pt x="3958" y="1648"/>
                </a:lnTo>
                <a:cubicBezTo>
                  <a:pt x="3962" y="1651"/>
                  <a:pt x="3966" y="1655"/>
                  <a:pt x="3969" y="1659"/>
                </a:cubicBezTo>
                <a:lnTo>
                  <a:pt x="4003" y="1708"/>
                </a:lnTo>
                <a:cubicBezTo>
                  <a:pt x="4013" y="1723"/>
                  <a:pt x="4014" y="1742"/>
                  <a:pt x="4006" y="1758"/>
                </a:cubicBezTo>
                <a:cubicBezTo>
                  <a:pt x="3998" y="1774"/>
                  <a:pt x="3981" y="1783"/>
                  <a:pt x="3963" y="1783"/>
                </a:cubicBezTo>
                <a:lnTo>
                  <a:pt x="3942" y="1783"/>
                </a:lnTo>
                <a:lnTo>
                  <a:pt x="3969" y="1696"/>
                </a:lnTo>
                <a:lnTo>
                  <a:pt x="4008" y="1722"/>
                </a:lnTo>
                <a:lnTo>
                  <a:pt x="4036" y="1738"/>
                </a:lnTo>
                <a:lnTo>
                  <a:pt x="4057" y="1749"/>
                </a:lnTo>
                <a:lnTo>
                  <a:pt x="4065" y="1751"/>
                </a:lnTo>
                <a:lnTo>
                  <a:pt x="4038" y="1750"/>
                </a:lnTo>
                <a:lnTo>
                  <a:pt x="4066" y="1744"/>
                </a:lnTo>
                <a:lnTo>
                  <a:pt x="4043" y="1756"/>
                </a:lnTo>
                <a:lnTo>
                  <a:pt x="4071" y="1729"/>
                </a:lnTo>
                <a:lnTo>
                  <a:pt x="4062" y="1741"/>
                </a:lnTo>
                <a:lnTo>
                  <a:pt x="4077" y="1712"/>
                </a:lnTo>
                <a:lnTo>
                  <a:pt x="4091" y="1670"/>
                </a:lnTo>
                <a:lnTo>
                  <a:pt x="4108" y="1605"/>
                </a:lnTo>
                <a:lnTo>
                  <a:pt x="4128" y="1519"/>
                </a:lnTo>
                <a:lnTo>
                  <a:pt x="4161" y="1329"/>
                </a:lnTo>
                <a:lnTo>
                  <a:pt x="4179" y="1150"/>
                </a:lnTo>
                <a:lnTo>
                  <a:pt x="4182" y="1073"/>
                </a:lnTo>
                <a:lnTo>
                  <a:pt x="4180" y="1014"/>
                </a:lnTo>
                <a:lnTo>
                  <a:pt x="4177" y="976"/>
                </a:lnTo>
                <a:lnTo>
                  <a:pt x="4179" y="987"/>
                </a:lnTo>
                <a:lnTo>
                  <a:pt x="4171" y="964"/>
                </a:lnTo>
                <a:lnTo>
                  <a:pt x="4185" y="985"/>
                </a:lnTo>
                <a:lnTo>
                  <a:pt x="4171" y="973"/>
                </a:lnTo>
                <a:lnTo>
                  <a:pt x="4185" y="981"/>
                </a:lnTo>
                <a:lnTo>
                  <a:pt x="4162" y="972"/>
                </a:lnTo>
                <a:lnTo>
                  <a:pt x="4172" y="975"/>
                </a:lnTo>
                <a:lnTo>
                  <a:pt x="4139" y="970"/>
                </a:lnTo>
                <a:lnTo>
                  <a:pt x="4102" y="968"/>
                </a:lnTo>
                <a:close/>
                <a:moveTo>
                  <a:pt x="4154" y="875"/>
                </a:moveTo>
                <a:lnTo>
                  <a:pt x="4187" y="880"/>
                </a:lnTo>
                <a:cubicBezTo>
                  <a:pt x="4190" y="881"/>
                  <a:pt x="4194" y="881"/>
                  <a:pt x="4197" y="883"/>
                </a:cubicBezTo>
                <a:lnTo>
                  <a:pt x="4220" y="892"/>
                </a:lnTo>
                <a:cubicBezTo>
                  <a:pt x="4225" y="894"/>
                  <a:pt x="4230" y="897"/>
                  <a:pt x="4234" y="900"/>
                </a:cubicBezTo>
                <a:lnTo>
                  <a:pt x="4248" y="912"/>
                </a:lnTo>
                <a:cubicBezTo>
                  <a:pt x="4254" y="918"/>
                  <a:pt x="4259" y="925"/>
                  <a:pt x="4262" y="933"/>
                </a:cubicBezTo>
                <a:lnTo>
                  <a:pt x="4270" y="956"/>
                </a:lnTo>
                <a:cubicBezTo>
                  <a:pt x="4271" y="959"/>
                  <a:pt x="4272" y="963"/>
                  <a:pt x="4272" y="967"/>
                </a:cubicBezTo>
                <a:lnTo>
                  <a:pt x="4276" y="1013"/>
                </a:lnTo>
                <a:lnTo>
                  <a:pt x="4277" y="1076"/>
                </a:lnTo>
                <a:lnTo>
                  <a:pt x="4274" y="1159"/>
                </a:lnTo>
                <a:lnTo>
                  <a:pt x="4256" y="1346"/>
                </a:lnTo>
                <a:lnTo>
                  <a:pt x="4221" y="1540"/>
                </a:lnTo>
                <a:lnTo>
                  <a:pt x="4201" y="1630"/>
                </a:lnTo>
                <a:lnTo>
                  <a:pt x="4182" y="1702"/>
                </a:lnTo>
                <a:lnTo>
                  <a:pt x="4162" y="1757"/>
                </a:lnTo>
                <a:lnTo>
                  <a:pt x="4147" y="1786"/>
                </a:lnTo>
                <a:cubicBezTo>
                  <a:pt x="4145" y="1790"/>
                  <a:pt x="4142" y="1794"/>
                  <a:pt x="4138" y="1798"/>
                </a:cubicBezTo>
                <a:lnTo>
                  <a:pt x="4110" y="1825"/>
                </a:lnTo>
                <a:cubicBezTo>
                  <a:pt x="4103" y="1831"/>
                  <a:pt x="4095" y="1836"/>
                  <a:pt x="4087" y="1837"/>
                </a:cubicBezTo>
                <a:lnTo>
                  <a:pt x="4059" y="1843"/>
                </a:lnTo>
                <a:cubicBezTo>
                  <a:pt x="4050" y="1845"/>
                  <a:pt x="4041" y="1845"/>
                  <a:pt x="4032" y="1842"/>
                </a:cubicBezTo>
                <a:lnTo>
                  <a:pt x="4012" y="1834"/>
                </a:lnTo>
                <a:lnTo>
                  <a:pt x="3987" y="1821"/>
                </a:lnTo>
                <a:lnTo>
                  <a:pt x="3955" y="1801"/>
                </a:lnTo>
                <a:lnTo>
                  <a:pt x="3916" y="1775"/>
                </a:lnTo>
                <a:cubicBezTo>
                  <a:pt x="3898" y="1764"/>
                  <a:pt x="3890" y="1742"/>
                  <a:pt x="3897" y="1722"/>
                </a:cubicBezTo>
                <a:cubicBezTo>
                  <a:pt x="3903" y="1701"/>
                  <a:pt x="3921" y="1687"/>
                  <a:pt x="3942" y="1687"/>
                </a:cubicBezTo>
                <a:lnTo>
                  <a:pt x="3963" y="1687"/>
                </a:lnTo>
                <a:lnTo>
                  <a:pt x="3924" y="1763"/>
                </a:lnTo>
                <a:lnTo>
                  <a:pt x="3890" y="1714"/>
                </a:lnTo>
                <a:lnTo>
                  <a:pt x="3901" y="1725"/>
                </a:lnTo>
                <a:lnTo>
                  <a:pt x="3853" y="1690"/>
                </a:lnTo>
                <a:lnTo>
                  <a:pt x="3866" y="1697"/>
                </a:lnTo>
                <a:lnTo>
                  <a:pt x="3806" y="1676"/>
                </a:lnTo>
                <a:lnTo>
                  <a:pt x="3817" y="1678"/>
                </a:lnTo>
                <a:lnTo>
                  <a:pt x="3750" y="1671"/>
                </a:lnTo>
                <a:lnTo>
                  <a:pt x="3707" y="1672"/>
                </a:lnTo>
                <a:lnTo>
                  <a:pt x="3659" y="1674"/>
                </a:lnTo>
                <a:lnTo>
                  <a:pt x="3604" y="1678"/>
                </a:lnTo>
                <a:lnTo>
                  <a:pt x="3542" y="1684"/>
                </a:lnTo>
                <a:lnTo>
                  <a:pt x="3474" y="1691"/>
                </a:lnTo>
                <a:lnTo>
                  <a:pt x="3399" y="1700"/>
                </a:lnTo>
                <a:lnTo>
                  <a:pt x="3318" y="1710"/>
                </a:lnTo>
                <a:lnTo>
                  <a:pt x="3230" y="1722"/>
                </a:lnTo>
                <a:lnTo>
                  <a:pt x="3113" y="1738"/>
                </a:lnTo>
                <a:lnTo>
                  <a:pt x="3015" y="1752"/>
                </a:lnTo>
                <a:lnTo>
                  <a:pt x="2936" y="1762"/>
                </a:lnTo>
                <a:lnTo>
                  <a:pt x="2876" y="1769"/>
                </a:lnTo>
                <a:cubicBezTo>
                  <a:pt x="2850" y="1772"/>
                  <a:pt x="2826" y="1753"/>
                  <a:pt x="2823" y="1727"/>
                </a:cubicBezTo>
                <a:lnTo>
                  <a:pt x="2819" y="1694"/>
                </a:lnTo>
                <a:lnTo>
                  <a:pt x="2804" y="1566"/>
                </a:lnTo>
                <a:lnTo>
                  <a:pt x="2784" y="1420"/>
                </a:lnTo>
                <a:lnTo>
                  <a:pt x="2759" y="1253"/>
                </a:lnTo>
                <a:lnTo>
                  <a:pt x="2729" y="1068"/>
                </a:lnTo>
                <a:cubicBezTo>
                  <a:pt x="2727" y="1055"/>
                  <a:pt x="2730" y="1042"/>
                  <a:pt x="2739" y="1031"/>
                </a:cubicBezTo>
                <a:cubicBezTo>
                  <a:pt x="2747" y="1021"/>
                  <a:pt x="2759" y="1014"/>
                  <a:pt x="2772" y="1013"/>
                </a:cubicBezTo>
                <a:lnTo>
                  <a:pt x="2958" y="996"/>
                </a:lnTo>
                <a:lnTo>
                  <a:pt x="3154" y="975"/>
                </a:lnTo>
                <a:cubicBezTo>
                  <a:pt x="3169" y="973"/>
                  <a:pt x="3184" y="978"/>
                  <a:pt x="3194" y="989"/>
                </a:cubicBezTo>
                <a:cubicBezTo>
                  <a:pt x="3204" y="1000"/>
                  <a:pt x="3209" y="1015"/>
                  <a:pt x="3207" y="1029"/>
                </a:cubicBezTo>
                <a:lnTo>
                  <a:pt x="3191" y="1145"/>
                </a:lnTo>
                <a:lnTo>
                  <a:pt x="3172" y="1237"/>
                </a:lnTo>
                <a:lnTo>
                  <a:pt x="3150" y="1321"/>
                </a:lnTo>
                <a:lnTo>
                  <a:pt x="3125" y="1396"/>
                </a:lnTo>
                <a:lnTo>
                  <a:pt x="3098" y="1461"/>
                </a:lnTo>
                <a:lnTo>
                  <a:pt x="3076" y="1509"/>
                </a:lnTo>
                <a:lnTo>
                  <a:pt x="3062" y="1548"/>
                </a:lnTo>
                <a:lnTo>
                  <a:pt x="3064" y="1539"/>
                </a:lnTo>
                <a:lnTo>
                  <a:pt x="3060" y="1566"/>
                </a:lnTo>
                <a:lnTo>
                  <a:pt x="3058" y="1544"/>
                </a:lnTo>
                <a:lnTo>
                  <a:pt x="3062" y="1557"/>
                </a:lnTo>
                <a:lnTo>
                  <a:pt x="3013" y="1524"/>
                </a:lnTo>
                <a:lnTo>
                  <a:pt x="3027" y="1523"/>
                </a:lnTo>
                <a:lnTo>
                  <a:pt x="2999" y="1534"/>
                </a:lnTo>
                <a:lnTo>
                  <a:pt x="3022" y="1514"/>
                </a:lnTo>
                <a:lnTo>
                  <a:pt x="3017" y="1520"/>
                </a:lnTo>
                <a:lnTo>
                  <a:pt x="3046" y="1485"/>
                </a:lnTo>
                <a:lnTo>
                  <a:pt x="3083" y="1435"/>
                </a:lnTo>
                <a:lnTo>
                  <a:pt x="3123" y="1371"/>
                </a:lnTo>
                <a:lnTo>
                  <a:pt x="3156" y="1297"/>
                </a:lnTo>
                <a:lnTo>
                  <a:pt x="3183" y="1211"/>
                </a:lnTo>
                <a:lnTo>
                  <a:pt x="3204" y="1114"/>
                </a:lnTo>
                <a:lnTo>
                  <a:pt x="3221" y="1003"/>
                </a:lnTo>
                <a:cubicBezTo>
                  <a:pt x="3224" y="982"/>
                  <a:pt x="3241" y="965"/>
                  <a:pt x="3263" y="963"/>
                </a:cubicBezTo>
                <a:lnTo>
                  <a:pt x="3543" y="930"/>
                </a:lnTo>
                <a:cubicBezTo>
                  <a:pt x="3557" y="928"/>
                  <a:pt x="3571" y="933"/>
                  <a:pt x="3581" y="942"/>
                </a:cubicBezTo>
                <a:cubicBezTo>
                  <a:pt x="3592" y="952"/>
                  <a:pt x="3597" y="966"/>
                  <a:pt x="3596" y="980"/>
                </a:cubicBezTo>
                <a:lnTo>
                  <a:pt x="3592" y="1054"/>
                </a:lnTo>
                <a:lnTo>
                  <a:pt x="3592" y="1117"/>
                </a:lnTo>
                <a:lnTo>
                  <a:pt x="3596" y="1166"/>
                </a:lnTo>
                <a:lnTo>
                  <a:pt x="3603" y="1208"/>
                </a:lnTo>
                <a:lnTo>
                  <a:pt x="3601" y="1200"/>
                </a:lnTo>
                <a:lnTo>
                  <a:pt x="3612" y="1233"/>
                </a:lnTo>
                <a:lnTo>
                  <a:pt x="3629" y="1266"/>
                </a:lnTo>
                <a:lnTo>
                  <a:pt x="3623" y="1257"/>
                </a:lnTo>
                <a:lnTo>
                  <a:pt x="3643" y="1280"/>
                </a:lnTo>
                <a:lnTo>
                  <a:pt x="3633" y="1272"/>
                </a:lnTo>
                <a:lnTo>
                  <a:pt x="3657" y="1288"/>
                </a:lnTo>
                <a:lnTo>
                  <a:pt x="3646" y="1282"/>
                </a:lnTo>
                <a:lnTo>
                  <a:pt x="3678" y="1293"/>
                </a:lnTo>
                <a:lnTo>
                  <a:pt x="3670" y="1291"/>
                </a:lnTo>
                <a:lnTo>
                  <a:pt x="3712" y="1298"/>
                </a:lnTo>
                <a:lnTo>
                  <a:pt x="3764" y="1302"/>
                </a:lnTo>
                <a:lnTo>
                  <a:pt x="3832" y="1303"/>
                </a:lnTo>
                <a:lnTo>
                  <a:pt x="3897" y="1303"/>
                </a:lnTo>
                <a:lnTo>
                  <a:pt x="3943" y="1300"/>
                </a:lnTo>
                <a:lnTo>
                  <a:pt x="3976" y="1296"/>
                </a:lnTo>
                <a:lnTo>
                  <a:pt x="3964" y="1299"/>
                </a:lnTo>
                <a:lnTo>
                  <a:pt x="3979" y="1293"/>
                </a:lnTo>
                <a:lnTo>
                  <a:pt x="3958" y="1308"/>
                </a:lnTo>
                <a:lnTo>
                  <a:pt x="3968" y="1295"/>
                </a:lnTo>
                <a:lnTo>
                  <a:pt x="3961" y="1308"/>
                </a:lnTo>
                <a:lnTo>
                  <a:pt x="3965" y="1297"/>
                </a:lnTo>
                <a:lnTo>
                  <a:pt x="3969" y="1337"/>
                </a:lnTo>
                <a:lnTo>
                  <a:pt x="3960" y="1321"/>
                </a:lnTo>
                <a:lnTo>
                  <a:pt x="3966" y="1330"/>
                </a:lnTo>
                <a:lnTo>
                  <a:pt x="3938" y="1299"/>
                </a:lnTo>
                <a:lnTo>
                  <a:pt x="3947" y="1306"/>
                </a:lnTo>
                <a:lnTo>
                  <a:pt x="3923" y="1290"/>
                </a:lnTo>
                <a:lnTo>
                  <a:pt x="3937" y="1297"/>
                </a:lnTo>
                <a:lnTo>
                  <a:pt x="3901" y="1287"/>
                </a:lnTo>
                <a:lnTo>
                  <a:pt x="3909" y="1288"/>
                </a:lnTo>
                <a:lnTo>
                  <a:pt x="3869" y="1284"/>
                </a:lnTo>
                <a:lnTo>
                  <a:pt x="3810" y="1286"/>
                </a:lnTo>
                <a:lnTo>
                  <a:pt x="3753" y="1287"/>
                </a:lnTo>
                <a:cubicBezTo>
                  <a:pt x="3750" y="1288"/>
                  <a:pt x="3746" y="1287"/>
                  <a:pt x="3743" y="1287"/>
                </a:cubicBezTo>
                <a:lnTo>
                  <a:pt x="3698" y="1278"/>
                </a:lnTo>
                <a:cubicBezTo>
                  <a:pt x="3694" y="1277"/>
                  <a:pt x="3689" y="1275"/>
                  <a:pt x="3685" y="1273"/>
                </a:cubicBezTo>
                <a:lnTo>
                  <a:pt x="3652" y="1256"/>
                </a:lnTo>
                <a:cubicBezTo>
                  <a:pt x="3646" y="1253"/>
                  <a:pt x="3641" y="1248"/>
                  <a:pt x="3636" y="1243"/>
                </a:cubicBezTo>
                <a:lnTo>
                  <a:pt x="3616" y="1217"/>
                </a:lnTo>
                <a:cubicBezTo>
                  <a:pt x="3613" y="1213"/>
                  <a:pt x="3611" y="1208"/>
                  <a:pt x="3609" y="1203"/>
                </a:cubicBezTo>
                <a:lnTo>
                  <a:pt x="3597" y="1168"/>
                </a:lnTo>
                <a:cubicBezTo>
                  <a:pt x="3596" y="1165"/>
                  <a:pt x="3595" y="1162"/>
                  <a:pt x="3595" y="1159"/>
                </a:cubicBezTo>
                <a:lnTo>
                  <a:pt x="3588" y="1108"/>
                </a:lnTo>
                <a:lnTo>
                  <a:pt x="3588" y="1050"/>
                </a:lnTo>
                <a:lnTo>
                  <a:pt x="3593" y="985"/>
                </a:lnTo>
                <a:lnTo>
                  <a:pt x="3596" y="960"/>
                </a:lnTo>
                <a:cubicBezTo>
                  <a:pt x="3598" y="938"/>
                  <a:pt x="3616" y="921"/>
                  <a:pt x="3638" y="918"/>
                </a:cubicBezTo>
                <a:lnTo>
                  <a:pt x="3743" y="905"/>
                </a:lnTo>
                <a:lnTo>
                  <a:pt x="3865" y="891"/>
                </a:lnTo>
                <a:lnTo>
                  <a:pt x="3965" y="881"/>
                </a:lnTo>
                <a:lnTo>
                  <a:pt x="4045" y="874"/>
                </a:lnTo>
                <a:lnTo>
                  <a:pt x="4107" y="873"/>
                </a:lnTo>
                <a:lnTo>
                  <a:pt x="4154" y="875"/>
                </a:lnTo>
                <a:close/>
                <a:moveTo>
                  <a:pt x="1360" y="676"/>
                </a:moveTo>
                <a:cubicBezTo>
                  <a:pt x="1363" y="675"/>
                  <a:pt x="1366" y="675"/>
                  <a:pt x="1368" y="676"/>
                </a:cubicBezTo>
                <a:lnTo>
                  <a:pt x="1418" y="682"/>
                </a:lnTo>
                <a:cubicBezTo>
                  <a:pt x="1422" y="682"/>
                  <a:pt x="1425" y="683"/>
                  <a:pt x="1428" y="684"/>
                </a:cubicBezTo>
                <a:lnTo>
                  <a:pt x="1476" y="701"/>
                </a:lnTo>
                <a:cubicBezTo>
                  <a:pt x="1481" y="703"/>
                  <a:pt x="1485" y="705"/>
                  <a:pt x="1489" y="708"/>
                </a:cubicBezTo>
                <a:lnTo>
                  <a:pt x="1509" y="723"/>
                </a:lnTo>
                <a:cubicBezTo>
                  <a:pt x="1513" y="726"/>
                  <a:pt x="1517" y="730"/>
                  <a:pt x="1520" y="734"/>
                </a:cubicBezTo>
                <a:lnTo>
                  <a:pt x="1535" y="756"/>
                </a:lnTo>
                <a:cubicBezTo>
                  <a:pt x="1538" y="760"/>
                  <a:pt x="1540" y="764"/>
                  <a:pt x="1541" y="769"/>
                </a:cubicBezTo>
                <a:lnTo>
                  <a:pt x="1550" y="797"/>
                </a:lnTo>
                <a:cubicBezTo>
                  <a:pt x="1551" y="800"/>
                  <a:pt x="1552" y="804"/>
                  <a:pt x="1552" y="807"/>
                </a:cubicBezTo>
                <a:lnTo>
                  <a:pt x="1555" y="841"/>
                </a:lnTo>
                <a:cubicBezTo>
                  <a:pt x="1556" y="845"/>
                  <a:pt x="1556" y="848"/>
                  <a:pt x="1555" y="852"/>
                </a:cubicBezTo>
                <a:lnTo>
                  <a:pt x="1551" y="882"/>
                </a:lnTo>
                <a:cubicBezTo>
                  <a:pt x="1550" y="889"/>
                  <a:pt x="1548" y="896"/>
                  <a:pt x="1544" y="902"/>
                </a:cubicBezTo>
                <a:lnTo>
                  <a:pt x="1533" y="919"/>
                </a:lnTo>
                <a:cubicBezTo>
                  <a:pt x="1525" y="931"/>
                  <a:pt x="1512" y="939"/>
                  <a:pt x="1497" y="940"/>
                </a:cubicBezTo>
                <a:lnTo>
                  <a:pt x="1478" y="942"/>
                </a:lnTo>
                <a:cubicBezTo>
                  <a:pt x="1470" y="943"/>
                  <a:pt x="1462" y="942"/>
                  <a:pt x="1454" y="938"/>
                </a:cubicBezTo>
                <a:lnTo>
                  <a:pt x="1427" y="926"/>
                </a:lnTo>
                <a:cubicBezTo>
                  <a:pt x="1424" y="925"/>
                  <a:pt x="1421" y="923"/>
                  <a:pt x="1418" y="921"/>
                </a:cubicBezTo>
                <a:lnTo>
                  <a:pt x="1363" y="881"/>
                </a:lnTo>
                <a:cubicBezTo>
                  <a:pt x="1361" y="880"/>
                  <a:pt x="1359" y="878"/>
                  <a:pt x="1357" y="876"/>
                </a:cubicBezTo>
                <a:lnTo>
                  <a:pt x="1314" y="832"/>
                </a:lnTo>
                <a:cubicBezTo>
                  <a:pt x="1312" y="830"/>
                  <a:pt x="1311" y="828"/>
                  <a:pt x="1309" y="826"/>
                </a:cubicBezTo>
                <a:lnTo>
                  <a:pt x="1281" y="787"/>
                </a:lnTo>
                <a:cubicBezTo>
                  <a:pt x="1280" y="785"/>
                  <a:pt x="1278" y="782"/>
                  <a:pt x="1277" y="779"/>
                </a:cubicBezTo>
                <a:lnTo>
                  <a:pt x="1267" y="757"/>
                </a:lnTo>
                <a:cubicBezTo>
                  <a:pt x="1261" y="744"/>
                  <a:pt x="1261" y="729"/>
                  <a:pt x="1268" y="716"/>
                </a:cubicBezTo>
                <a:lnTo>
                  <a:pt x="1271" y="710"/>
                </a:lnTo>
                <a:cubicBezTo>
                  <a:pt x="1275" y="701"/>
                  <a:pt x="1283" y="693"/>
                  <a:pt x="1292" y="689"/>
                </a:cubicBezTo>
                <a:lnTo>
                  <a:pt x="1302" y="684"/>
                </a:lnTo>
                <a:cubicBezTo>
                  <a:pt x="1307" y="681"/>
                  <a:pt x="1312" y="680"/>
                  <a:pt x="1318" y="679"/>
                </a:cubicBezTo>
                <a:lnTo>
                  <a:pt x="1334" y="677"/>
                </a:lnTo>
                <a:lnTo>
                  <a:pt x="1360" y="676"/>
                </a:lnTo>
                <a:close/>
                <a:moveTo>
                  <a:pt x="1345" y="772"/>
                </a:moveTo>
                <a:lnTo>
                  <a:pt x="1329" y="774"/>
                </a:lnTo>
                <a:lnTo>
                  <a:pt x="1345" y="769"/>
                </a:lnTo>
                <a:lnTo>
                  <a:pt x="1335" y="774"/>
                </a:lnTo>
                <a:lnTo>
                  <a:pt x="1356" y="753"/>
                </a:lnTo>
                <a:lnTo>
                  <a:pt x="1353" y="759"/>
                </a:lnTo>
                <a:lnTo>
                  <a:pt x="1354" y="718"/>
                </a:lnTo>
                <a:lnTo>
                  <a:pt x="1364" y="740"/>
                </a:lnTo>
                <a:lnTo>
                  <a:pt x="1359" y="731"/>
                </a:lnTo>
                <a:lnTo>
                  <a:pt x="1387" y="770"/>
                </a:lnTo>
                <a:lnTo>
                  <a:pt x="1383" y="765"/>
                </a:lnTo>
                <a:lnTo>
                  <a:pt x="1426" y="809"/>
                </a:lnTo>
                <a:lnTo>
                  <a:pt x="1420" y="804"/>
                </a:lnTo>
                <a:lnTo>
                  <a:pt x="1475" y="844"/>
                </a:lnTo>
                <a:lnTo>
                  <a:pt x="1466" y="839"/>
                </a:lnTo>
                <a:lnTo>
                  <a:pt x="1493" y="851"/>
                </a:lnTo>
                <a:lnTo>
                  <a:pt x="1468" y="847"/>
                </a:lnTo>
                <a:lnTo>
                  <a:pt x="1487" y="845"/>
                </a:lnTo>
                <a:lnTo>
                  <a:pt x="1452" y="866"/>
                </a:lnTo>
                <a:lnTo>
                  <a:pt x="1463" y="849"/>
                </a:lnTo>
                <a:lnTo>
                  <a:pt x="1456" y="869"/>
                </a:lnTo>
                <a:lnTo>
                  <a:pt x="1460" y="839"/>
                </a:lnTo>
                <a:lnTo>
                  <a:pt x="1460" y="850"/>
                </a:lnTo>
                <a:lnTo>
                  <a:pt x="1457" y="816"/>
                </a:lnTo>
                <a:lnTo>
                  <a:pt x="1459" y="826"/>
                </a:lnTo>
                <a:lnTo>
                  <a:pt x="1450" y="798"/>
                </a:lnTo>
                <a:lnTo>
                  <a:pt x="1456" y="811"/>
                </a:lnTo>
                <a:lnTo>
                  <a:pt x="1441" y="789"/>
                </a:lnTo>
                <a:lnTo>
                  <a:pt x="1452" y="800"/>
                </a:lnTo>
                <a:lnTo>
                  <a:pt x="1432" y="785"/>
                </a:lnTo>
                <a:lnTo>
                  <a:pt x="1444" y="792"/>
                </a:lnTo>
                <a:lnTo>
                  <a:pt x="1396" y="775"/>
                </a:lnTo>
                <a:lnTo>
                  <a:pt x="1407" y="777"/>
                </a:lnTo>
                <a:lnTo>
                  <a:pt x="1357" y="771"/>
                </a:lnTo>
                <a:lnTo>
                  <a:pt x="1365" y="771"/>
                </a:lnTo>
                <a:lnTo>
                  <a:pt x="1345" y="772"/>
                </a:lnTo>
                <a:close/>
                <a:moveTo>
                  <a:pt x="715" y="434"/>
                </a:moveTo>
                <a:cubicBezTo>
                  <a:pt x="723" y="431"/>
                  <a:pt x="732" y="431"/>
                  <a:pt x="740" y="433"/>
                </a:cubicBezTo>
                <a:lnTo>
                  <a:pt x="757" y="437"/>
                </a:lnTo>
                <a:cubicBezTo>
                  <a:pt x="761" y="438"/>
                  <a:pt x="764" y="439"/>
                  <a:pt x="767" y="440"/>
                </a:cubicBezTo>
                <a:lnTo>
                  <a:pt x="790" y="451"/>
                </a:lnTo>
                <a:cubicBezTo>
                  <a:pt x="792" y="452"/>
                  <a:pt x="794" y="453"/>
                  <a:pt x="796" y="455"/>
                </a:cubicBezTo>
                <a:lnTo>
                  <a:pt x="824" y="474"/>
                </a:lnTo>
                <a:lnTo>
                  <a:pt x="862" y="502"/>
                </a:lnTo>
                <a:lnTo>
                  <a:pt x="897" y="532"/>
                </a:lnTo>
                <a:lnTo>
                  <a:pt x="922" y="558"/>
                </a:lnTo>
                <a:lnTo>
                  <a:pt x="940" y="578"/>
                </a:lnTo>
                <a:cubicBezTo>
                  <a:pt x="943" y="582"/>
                  <a:pt x="945" y="586"/>
                  <a:pt x="947" y="590"/>
                </a:cubicBezTo>
                <a:lnTo>
                  <a:pt x="952" y="602"/>
                </a:lnTo>
                <a:cubicBezTo>
                  <a:pt x="957" y="613"/>
                  <a:pt x="957" y="626"/>
                  <a:pt x="952" y="638"/>
                </a:cubicBezTo>
                <a:lnTo>
                  <a:pt x="944" y="659"/>
                </a:lnTo>
                <a:cubicBezTo>
                  <a:pt x="942" y="665"/>
                  <a:pt x="938" y="671"/>
                  <a:pt x="933" y="675"/>
                </a:cubicBezTo>
                <a:lnTo>
                  <a:pt x="908" y="700"/>
                </a:lnTo>
                <a:lnTo>
                  <a:pt x="913" y="695"/>
                </a:lnTo>
                <a:lnTo>
                  <a:pt x="894" y="721"/>
                </a:lnTo>
                <a:lnTo>
                  <a:pt x="900" y="711"/>
                </a:lnTo>
                <a:lnTo>
                  <a:pt x="878" y="762"/>
                </a:lnTo>
                <a:lnTo>
                  <a:pt x="852" y="834"/>
                </a:lnTo>
                <a:lnTo>
                  <a:pt x="822" y="930"/>
                </a:lnTo>
                <a:lnTo>
                  <a:pt x="783" y="1044"/>
                </a:lnTo>
                <a:lnTo>
                  <a:pt x="735" y="1159"/>
                </a:lnTo>
                <a:lnTo>
                  <a:pt x="726" y="1109"/>
                </a:lnTo>
                <a:lnTo>
                  <a:pt x="788" y="1179"/>
                </a:lnTo>
                <a:lnTo>
                  <a:pt x="842" y="1250"/>
                </a:lnTo>
                <a:lnTo>
                  <a:pt x="881" y="1316"/>
                </a:lnTo>
                <a:cubicBezTo>
                  <a:pt x="882" y="1319"/>
                  <a:pt x="884" y="1321"/>
                  <a:pt x="885" y="1324"/>
                </a:cubicBezTo>
                <a:lnTo>
                  <a:pt x="906" y="1381"/>
                </a:lnTo>
                <a:cubicBezTo>
                  <a:pt x="907" y="1385"/>
                  <a:pt x="908" y="1389"/>
                  <a:pt x="908" y="1393"/>
                </a:cubicBezTo>
                <a:lnTo>
                  <a:pt x="913" y="1445"/>
                </a:lnTo>
                <a:cubicBezTo>
                  <a:pt x="914" y="1448"/>
                  <a:pt x="914" y="1450"/>
                  <a:pt x="913" y="1453"/>
                </a:cubicBezTo>
                <a:lnTo>
                  <a:pt x="910" y="1496"/>
                </a:lnTo>
                <a:lnTo>
                  <a:pt x="906" y="1530"/>
                </a:lnTo>
                <a:cubicBezTo>
                  <a:pt x="906" y="1532"/>
                  <a:pt x="905" y="1535"/>
                  <a:pt x="904" y="1538"/>
                </a:cubicBezTo>
                <a:lnTo>
                  <a:pt x="898" y="1557"/>
                </a:lnTo>
                <a:cubicBezTo>
                  <a:pt x="896" y="1564"/>
                  <a:pt x="892" y="1571"/>
                  <a:pt x="886" y="1576"/>
                </a:cubicBezTo>
                <a:lnTo>
                  <a:pt x="880" y="1582"/>
                </a:lnTo>
                <a:cubicBezTo>
                  <a:pt x="864" y="1599"/>
                  <a:pt x="838" y="1601"/>
                  <a:pt x="819" y="1588"/>
                </a:cubicBezTo>
                <a:lnTo>
                  <a:pt x="806" y="1579"/>
                </a:lnTo>
                <a:cubicBezTo>
                  <a:pt x="804" y="1577"/>
                  <a:pt x="802" y="1576"/>
                  <a:pt x="800" y="1574"/>
                </a:cubicBezTo>
                <a:lnTo>
                  <a:pt x="774" y="1549"/>
                </a:lnTo>
                <a:lnTo>
                  <a:pt x="734" y="1503"/>
                </a:lnTo>
                <a:lnTo>
                  <a:pt x="683" y="1444"/>
                </a:lnTo>
                <a:lnTo>
                  <a:pt x="576" y="1315"/>
                </a:lnTo>
                <a:lnTo>
                  <a:pt x="655" y="1309"/>
                </a:lnTo>
                <a:lnTo>
                  <a:pt x="621" y="1366"/>
                </a:lnTo>
                <a:lnTo>
                  <a:pt x="550" y="1469"/>
                </a:lnTo>
                <a:lnTo>
                  <a:pt x="470" y="1565"/>
                </a:lnTo>
                <a:lnTo>
                  <a:pt x="385" y="1653"/>
                </a:lnTo>
                <a:lnTo>
                  <a:pt x="292" y="1735"/>
                </a:lnTo>
                <a:lnTo>
                  <a:pt x="207" y="1800"/>
                </a:lnTo>
                <a:lnTo>
                  <a:pt x="143" y="1846"/>
                </a:lnTo>
                <a:lnTo>
                  <a:pt x="97" y="1871"/>
                </a:lnTo>
                <a:cubicBezTo>
                  <a:pt x="91" y="1874"/>
                  <a:pt x="84" y="1876"/>
                  <a:pt x="77" y="1876"/>
                </a:cubicBezTo>
                <a:lnTo>
                  <a:pt x="57" y="1877"/>
                </a:lnTo>
                <a:cubicBezTo>
                  <a:pt x="37" y="1878"/>
                  <a:pt x="18" y="1867"/>
                  <a:pt x="10" y="1848"/>
                </a:cubicBezTo>
                <a:lnTo>
                  <a:pt x="5" y="1836"/>
                </a:lnTo>
                <a:cubicBezTo>
                  <a:pt x="0" y="1825"/>
                  <a:pt x="0" y="1812"/>
                  <a:pt x="5" y="1801"/>
                </a:cubicBezTo>
                <a:lnTo>
                  <a:pt x="11" y="1785"/>
                </a:lnTo>
                <a:cubicBezTo>
                  <a:pt x="12" y="1781"/>
                  <a:pt x="14" y="1777"/>
                  <a:pt x="16" y="1774"/>
                </a:cubicBezTo>
                <a:lnTo>
                  <a:pt x="31" y="1753"/>
                </a:lnTo>
                <a:cubicBezTo>
                  <a:pt x="33" y="1750"/>
                  <a:pt x="35" y="1748"/>
                  <a:pt x="37" y="1747"/>
                </a:cubicBezTo>
                <a:lnTo>
                  <a:pt x="63" y="1721"/>
                </a:lnTo>
                <a:lnTo>
                  <a:pt x="97" y="1687"/>
                </a:lnTo>
                <a:lnTo>
                  <a:pt x="137" y="1646"/>
                </a:lnTo>
                <a:lnTo>
                  <a:pt x="184" y="1595"/>
                </a:lnTo>
                <a:lnTo>
                  <a:pt x="239" y="1534"/>
                </a:lnTo>
                <a:lnTo>
                  <a:pt x="296" y="1467"/>
                </a:lnTo>
                <a:lnTo>
                  <a:pt x="349" y="1391"/>
                </a:lnTo>
                <a:lnTo>
                  <a:pt x="402" y="1308"/>
                </a:lnTo>
                <a:lnTo>
                  <a:pt x="452" y="1215"/>
                </a:lnTo>
                <a:lnTo>
                  <a:pt x="482" y="1158"/>
                </a:lnTo>
                <a:lnTo>
                  <a:pt x="488" y="1212"/>
                </a:lnTo>
                <a:lnTo>
                  <a:pt x="482" y="1205"/>
                </a:lnTo>
                <a:lnTo>
                  <a:pt x="392" y="1097"/>
                </a:lnTo>
                <a:lnTo>
                  <a:pt x="298" y="983"/>
                </a:lnTo>
                <a:lnTo>
                  <a:pt x="257" y="928"/>
                </a:lnTo>
                <a:lnTo>
                  <a:pt x="229" y="879"/>
                </a:lnTo>
                <a:cubicBezTo>
                  <a:pt x="227" y="877"/>
                  <a:pt x="226" y="874"/>
                  <a:pt x="225" y="872"/>
                </a:cubicBezTo>
                <a:lnTo>
                  <a:pt x="213" y="839"/>
                </a:lnTo>
                <a:cubicBezTo>
                  <a:pt x="211" y="832"/>
                  <a:pt x="210" y="825"/>
                  <a:pt x="211" y="818"/>
                </a:cubicBezTo>
                <a:lnTo>
                  <a:pt x="213" y="794"/>
                </a:lnTo>
                <a:cubicBezTo>
                  <a:pt x="214" y="778"/>
                  <a:pt x="224" y="763"/>
                  <a:pt x="239" y="755"/>
                </a:cubicBezTo>
                <a:cubicBezTo>
                  <a:pt x="254" y="748"/>
                  <a:pt x="272" y="749"/>
                  <a:pt x="286" y="758"/>
                </a:cubicBezTo>
                <a:lnTo>
                  <a:pt x="317" y="778"/>
                </a:lnTo>
                <a:lnTo>
                  <a:pt x="364" y="810"/>
                </a:lnTo>
                <a:lnTo>
                  <a:pt x="425" y="855"/>
                </a:lnTo>
                <a:lnTo>
                  <a:pt x="500" y="910"/>
                </a:lnTo>
                <a:lnTo>
                  <a:pt x="618" y="1005"/>
                </a:lnTo>
                <a:lnTo>
                  <a:pt x="543" y="1025"/>
                </a:lnTo>
                <a:lnTo>
                  <a:pt x="573" y="949"/>
                </a:lnTo>
                <a:lnTo>
                  <a:pt x="595" y="881"/>
                </a:lnTo>
                <a:lnTo>
                  <a:pt x="612" y="817"/>
                </a:lnTo>
                <a:lnTo>
                  <a:pt x="626" y="763"/>
                </a:lnTo>
                <a:lnTo>
                  <a:pt x="632" y="726"/>
                </a:lnTo>
                <a:lnTo>
                  <a:pt x="635" y="700"/>
                </a:lnTo>
                <a:lnTo>
                  <a:pt x="635" y="713"/>
                </a:lnTo>
                <a:lnTo>
                  <a:pt x="628" y="674"/>
                </a:lnTo>
                <a:lnTo>
                  <a:pt x="641" y="699"/>
                </a:lnTo>
                <a:lnTo>
                  <a:pt x="620" y="677"/>
                </a:lnTo>
                <a:lnTo>
                  <a:pt x="649" y="691"/>
                </a:lnTo>
                <a:lnTo>
                  <a:pt x="625" y="688"/>
                </a:lnTo>
                <a:lnTo>
                  <a:pt x="637" y="688"/>
                </a:lnTo>
                <a:lnTo>
                  <a:pt x="593" y="694"/>
                </a:lnTo>
                <a:lnTo>
                  <a:pt x="532" y="707"/>
                </a:lnTo>
                <a:lnTo>
                  <a:pt x="451" y="728"/>
                </a:lnTo>
                <a:lnTo>
                  <a:pt x="367" y="750"/>
                </a:lnTo>
                <a:lnTo>
                  <a:pt x="302" y="766"/>
                </a:lnTo>
                <a:lnTo>
                  <a:pt x="258" y="776"/>
                </a:lnTo>
                <a:lnTo>
                  <a:pt x="229" y="780"/>
                </a:lnTo>
                <a:cubicBezTo>
                  <a:pt x="225" y="781"/>
                  <a:pt x="220" y="781"/>
                  <a:pt x="215" y="780"/>
                </a:cubicBezTo>
                <a:lnTo>
                  <a:pt x="187" y="775"/>
                </a:lnTo>
                <a:cubicBezTo>
                  <a:pt x="183" y="774"/>
                  <a:pt x="179" y="773"/>
                  <a:pt x="175" y="771"/>
                </a:cubicBezTo>
                <a:lnTo>
                  <a:pt x="146" y="757"/>
                </a:lnTo>
                <a:cubicBezTo>
                  <a:pt x="142" y="755"/>
                  <a:pt x="139" y="753"/>
                  <a:pt x="136" y="751"/>
                </a:cubicBezTo>
                <a:lnTo>
                  <a:pt x="114" y="733"/>
                </a:lnTo>
                <a:cubicBezTo>
                  <a:pt x="109" y="729"/>
                  <a:pt x="105" y="724"/>
                  <a:pt x="102" y="718"/>
                </a:cubicBezTo>
                <a:lnTo>
                  <a:pt x="92" y="699"/>
                </a:lnTo>
                <a:cubicBezTo>
                  <a:pt x="87" y="690"/>
                  <a:pt x="86" y="680"/>
                  <a:pt x="87" y="670"/>
                </a:cubicBezTo>
                <a:lnTo>
                  <a:pt x="89" y="655"/>
                </a:lnTo>
                <a:cubicBezTo>
                  <a:pt x="91" y="640"/>
                  <a:pt x="100" y="627"/>
                  <a:pt x="113" y="620"/>
                </a:cubicBezTo>
                <a:lnTo>
                  <a:pt x="129" y="611"/>
                </a:lnTo>
                <a:cubicBezTo>
                  <a:pt x="133" y="608"/>
                  <a:pt x="137" y="607"/>
                  <a:pt x="142" y="606"/>
                </a:cubicBezTo>
                <a:lnTo>
                  <a:pt x="151" y="604"/>
                </a:lnTo>
                <a:lnTo>
                  <a:pt x="169" y="600"/>
                </a:lnTo>
                <a:lnTo>
                  <a:pt x="192" y="596"/>
                </a:lnTo>
                <a:lnTo>
                  <a:pt x="220" y="590"/>
                </a:lnTo>
                <a:lnTo>
                  <a:pt x="255" y="583"/>
                </a:lnTo>
                <a:lnTo>
                  <a:pt x="297" y="575"/>
                </a:lnTo>
                <a:lnTo>
                  <a:pt x="346" y="565"/>
                </a:lnTo>
                <a:lnTo>
                  <a:pt x="401" y="554"/>
                </a:lnTo>
                <a:lnTo>
                  <a:pt x="455" y="543"/>
                </a:lnTo>
                <a:lnTo>
                  <a:pt x="504" y="532"/>
                </a:lnTo>
                <a:lnTo>
                  <a:pt x="546" y="521"/>
                </a:lnTo>
                <a:lnTo>
                  <a:pt x="579" y="511"/>
                </a:lnTo>
                <a:lnTo>
                  <a:pt x="608" y="501"/>
                </a:lnTo>
                <a:lnTo>
                  <a:pt x="626" y="492"/>
                </a:lnTo>
                <a:lnTo>
                  <a:pt x="641" y="484"/>
                </a:lnTo>
                <a:lnTo>
                  <a:pt x="630" y="493"/>
                </a:lnTo>
                <a:lnTo>
                  <a:pt x="640" y="483"/>
                </a:lnTo>
                <a:lnTo>
                  <a:pt x="668" y="455"/>
                </a:lnTo>
                <a:cubicBezTo>
                  <a:pt x="673" y="449"/>
                  <a:pt x="680" y="445"/>
                  <a:pt x="687" y="443"/>
                </a:cubicBezTo>
                <a:lnTo>
                  <a:pt x="715" y="434"/>
                </a:lnTo>
                <a:close/>
                <a:moveTo>
                  <a:pt x="716" y="534"/>
                </a:moveTo>
                <a:lnTo>
                  <a:pt x="735" y="522"/>
                </a:lnTo>
                <a:lnTo>
                  <a:pt x="707" y="550"/>
                </a:lnTo>
                <a:lnTo>
                  <a:pt x="697" y="560"/>
                </a:lnTo>
                <a:cubicBezTo>
                  <a:pt x="694" y="564"/>
                  <a:pt x="690" y="567"/>
                  <a:pt x="686" y="569"/>
                </a:cubicBezTo>
                <a:lnTo>
                  <a:pt x="667" y="579"/>
                </a:lnTo>
                <a:lnTo>
                  <a:pt x="639" y="592"/>
                </a:lnTo>
                <a:lnTo>
                  <a:pt x="607" y="602"/>
                </a:lnTo>
                <a:lnTo>
                  <a:pt x="569" y="614"/>
                </a:lnTo>
                <a:lnTo>
                  <a:pt x="525" y="625"/>
                </a:lnTo>
                <a:lnTo>
                  <a:pt x="476" y="636"/>
                </a:lnTo>
                <a:lnTo>
                  <a:pt x="420" y="649"/>
                </a:lnTo>
                <a:lnTo>
                  <a:pt x="365" y="659"/>
                </a:lnTo>
                <a:lnTo>
                  <a:pt x="315" y="670"/>
                </a:lnTo>
                <a:lnTo>
                  <a:pt x="274" y="678"/>
                </a:lnTo>
                <a:lnTo>
                  <a:pt x="239" y="684"/>
                </a:lnTo>
                <a:lnTo>
                  <a:pt x="209" y="691"/>
                </a:lnTo>
                <a:lnTo>
                  <a:pt x="186" y="695"/>
                </a:lnTo>
                <a:lnTo>
                  <a:pt x="172" y="697"/>
                </a:lnTo>
                <a:lnTo>
                  <a:pt x="163" y="699"/>
                </a:lnTo>
                <a:lnTo>
                  <a:pt x="176" y="694"/>
                </a:lnTo>
                <a:lnTo>
                  <a:pt x="160" y="703"/>
                </a:lnTo>
                <a:lnTo>
                  <a:pt x="184" y="668"/>
                </a:lnTo>
                <a:lnTo>
                  <a:pt x="182" y="683"/>
                </a:lnTo>
                <a:lnTo>
                  <a:pt x="177" y="654"/>
                </a:lnTo>
                <a:lnTo>
                  <a:pt x="187" y="673"/>
                </a:lnTo>
                <a:lnTo>
                  <a:pt x="175" y="658"/>
                </a:lnTo>
                <a:lnTo>
                  <a:pt x="197" y="676"/>
                </a:lnTo>
                <a:lnTo>
                  <a:pt x="187" y="670"/>
                </a:lnTo>
                <a:lnTo>
                  <a:pt x="216" y="684"/>
                </a:lnTo>
                <a:lnTo>
                  <a:pt x="204" y="680"/>
                </a:lnTo>
                <a:lnTo>
                  <a:pt x="232" y="685"/>
                </a:lnTo>
                <a:lnTo>
                  <a:pt x="218" y="685"/>
                </a:lnTo>
                <a:lnTo>
                  <a:pt x="237" y="683"/>
                </a:lnTo>
                <a:lnTo>
                  <a:pt x="279" y="673"/>
                </a:lnTo>
                <a:lnTo>
                  <a:pt x="342" y="657"/>
                </a:lnTo>
                <a:lnTo>
                  <a:pt x="426" y="635"/>
                </a:lnTo>
                <a:lnTo>
                  <a:pt x="513" y="612"/>
                </a:lnTo>
                <a:lnTo>
                  <a:pt x="580" y="599"/>
                </a:lnTo>
                <a:lnTo>
                  <a:pt x="624" y="593"/>
                </a:lnTo>
                <a:cubicBezTo>
                  <a:pt x="628" y="592"/>
                  <a:pt x="632" y="592"/>
                  <a:pt x="636" y="593"/>
                </a:cubicBezTo>
                <a:lnTo>
                  <a:pt x="660" y="596"/>
                </a:lnTo>
                <a:cubicBezTo>
                  <a:pt x="671" y="597"/>
                  <a:pt x="682" y="602"/>
                  <a:pt x="689" y="610"/>
                </a:cubicBezTo>
                <a:lnTo>
                  <a:pt x="710" y="632"/>
                </a:lnTo>
                <a:cubicBezTo>
                  <a:pt x="717" y="639"/>
                  <a:pt x="721" y="648"/>
                  <a:pt x="723" y="657"/>
                </a:cubicBezTo>
                <a:lnTo>
                  <a:pt x="730" y="696"/>
                </a:lnTo>
                <a:cubicBezTo>
                  <a:pt x="731" y="700"/>
                  <a:pt x="731" y="705"/>
                  <a:pt x="730" y="709"/>
                </a:cubicBezTo>
                <a:lnTo>
                  <a:pt x="727" y="741"/>
                </a:lnTo>
                <a:lnTo>
                  <a:pt x="719" y="788"/>
                </a:lnTo>
                <a:lnTo>
                  <a:pt x="705" y="842"/>
                </a:lnTo>
                <a:lnTo>
                  <a:pt x="686" y="911"/>
                </a:lnTo>
                <a:lnTo>
                  <a:pt x="662" y="984"/>
                </a:lnTo>
                <a:lnTo>
                  <a:pt x="632" y="1060"/>
                </a:lnTo>
                <a:cubicBezTo>
                  <a:pt x="627" y="1074"/>
                  <a:pt x="614" y="1085"/>
                  <a:pt x="600" y="1089"/>
                </a:cubicBezTo>
                <a:cubicBezTo>
                  <a:pt x="585" y="1093"/>
                  <a:pt x="569" y="1089"/>
                  <a:pt x="557" y="1080"/>
                </a:cubicBezTo>
                <a:lnTo>
                  <a:pt x="443" y="987"/>
                </a:lnTo>
                <a:lnTo>
                  <a:pt x="368" y="932"/>
                </a:lnTo>
                <a:lnTo>
                  <a:pt x="309" y="889"/>
                </a:lnTo>
                <a:lnTo>
                  <a:pt x="265" y="859"/>
                </a:lnTo>
                <a:lnTo>
                  <a:pt x="234" y="839"/>
                </a:lnTo>
                <a:lnTo>
                  <a:pt x="308" y="802"/>
                </a:lnTo>
                <a:lnTo>
                  <a:pt x="306" y="826"/>
                </a:lnTo>
                <a:lnTo>
                  <a:pt x="304" y="806"/>
                </a:lnTo>
                <a:lnTo>
                  <a:pt x="316" y="839"/>
                </a:lnTo>
                <a:lnTo>
                  <a:pt x="312" y="832"/>
                </a:lnTo>
                <a:lnTo>
                  <a:pt x="334" y="871"/>
                </a:lnTo>
                <a:lnTo>
                  <a:pt x="373" y="922"/>
                </a:lnTo>
                <a:lnTo>
                  <a:pt x="465" y="1036"/>
                </a:lnTo>
                <a:lnTo>
                  <a:pt x="555" y="1142"/>
                </a:lnTo>
                <a:lnTo>
                  <a:pt x="561" y="1149"/>
                </a:lnTo>
                <a:cubicBezTo>
                  <a:pt x="574" y="1164"/>
                  <a:pt x="576" y="1185"/>
                  <a:pt x="567" y="1203"/>
                </a:cubicBezTo>
                <a:lnTo>
                  <a:pt x="537" y="1262"/>
                </a:lnTo>
                <a:lnTo>
                  <a:pt x="483" y="1359"/>
                </a:lnTo>
                <a:lnTo>
                  <a:pt x="427" y="1447"/>
                </a:lnTo>
                <a:lnTo>
                  <a:pt x="369" y="1528"/>
                </a:lnTo>
                <a:lnTo>
                  <a:pt x="310" y="1599"/>
                </a:lnTo>
                <a:lnTo>
                  <a:pt x="255" y="1660"/>
                </a:lnTo>
                <a:lnTo>
                  <a:pt x="206" y="1713"/>
                </a:lnTo>
                <a:lnTo>
                  <a:pt x="164" y="1756"/>
                </a:lnTo>
                <a:lnTo>
                  <a:pt x="130" y="1788"/>
                </a:lnTo>
                <a:lnTo>
                  <a:pt x="104" y="1814"/>
                </a:lnTo>
                <a:lnTo>
                  <a:pt x="110" y="1808"/>
                </a:lnTo>
                <a:lnTo>
                  <a:pt x="95" y="1829"/>
                </a:lnTo>
                <a:lnTo>
                  <a:pt x="100" y="1818"/>
                </a:lnTo>
                <a:lnTo>
                  <a:pt x="94" y="1834"/>
                </a:lnTo>
                <a:lnTo>
                  <a:pt x="94" y="1799"/>
                </a:lnTo>
                <a:lnTo>
                  <a:pt x="99" y="1811"/>
                </a:lnTo>
                <a:lnTo>
                  <a:pt x="52" y="1782"/>
                </a:lnTo>
                <a:lnTo>
                  <a:pt x="72" y="1781"/>
                </a:lnTo>
                <a:lnTo>
                  <a:pt x="52" y="1786"/>
                </a:lnTo>
                <a:lnTo>
                  <a:pt x="88" y="1767"/>
                </a:lnTo>
                <a:lnTo>
                  <a:pt x="148" y="1724"/>
                </a:lnTo>
                <a:lnTo>
                  <a:pt x="229" y="1662"/>
                </a:lnTo>
                <a:lnTo>
                  <a:pt x="316" y="1586"/>
                </a:lnTo>
                <a:lnTo>
                  <a:pt x="396" y="1504"/>
                </a:lnTo>
                <a:lnTo>
                  <a:pt x="471" y="1414"/>
                </a:lnTo>
                <a:lnTo>
                  <a:pt x="538" y="1317"/>
                </a:lnTo>
                <a:lnTo>
                  <a:pt x="572" y="1260"/>
                </a:lnTo>
                <a:cubicBezTo>
                  <a:pt x="580" y="1246"/>
                  <a:pt x="594" y="1238"/>
                  <a:pt x="610" y="1237"/>
                </a:cubicBezTo>
                <a:cubicBezTo>
                  <a:pt x="625" y="1235"/>
                  <a:pt x="640" y="1242"/>
                  <a:pt x="650" y="1254"/>
                </a:cubicBezTo>
                <a:lnTo>
                  <a:pt x="756" y="1381"/>
                </a:lnTo>
                <a:lnTo>
                  <a:pt x="805" y="1440"/>
                </a:lnTo>
                <a:lnTo>
                  <a:pt x="841" y="1480"/>
                </a:lnTo>
                <a:lnTo>
                  <a:pt x="867" y="1505"/>
                </a:lnTo>
                <a:lnTo>
                  <a:pt x="861" y="1500"/>
                </a:lnTo>
                <a:lnTo>
                  <a:pt x="874" y="1509"/>
                </a:lnTo>
                <a:lnTo>
                  <a:pt x="813" y="1515"/>
                </a:lnTo>
                <a:lnTo>
                  <a:pt x="819" y="1509"/>
                </a:lnTo>
                <a:lnTo>
                  <a:pt x="807" y="1528"/>
                </a:lnTo>
                <a:lnTo>
                  <a:pt x="813" y="1509"/>
                </a:lnTo>
                <a:lnTo>
                  <a:pt x="811" y="1517"/>
                </a:lnTo>
                <a:lnTo>
                  <a:pt x="815" y="1489"/>
                </a:lnTo>
                <a:lnTo>
                  <a:pt x="818" y="1446"/>
                </a:lnTo>
                <a:lnTo>
                  <a:pt x="818" y="1454"/>
                </a:lnTo>
                <a:lnTo>
                  <a:pt x="813" y="1402"/>
                </a:lnTo>
                <a:lnTo>
                  <a:pt x="815" y="1414"/>
                </a:lnTo>
                <a:lnTo>
                  <a:pt x="794" y="1357"/>
                </a:lnTo>
                <a:lnTo>
                  <a:pt x="798" y="1365"/>
                </a:lnTo>
                <a:lnTo>
                  <a:pt x="765" y="1307"/>
                </a:lnTo>
                <a:lnTo>
                  <a:pt x="717" y="1242"/>
                </a:lnTo>
                <a:lnTo>
                  <a:pt x="655" y="1172"/>
                </a:lnTo>
                <a:cubicBezTo>
                  <a:pt x="642" y="1158"/>
                  <a:pt x="639" y="1139"/>
                  <a:pt x="646" y="1122"/>
                </a:cubicBezTo>
                <a:lnTo>
                  <a:pt x="692" y="1013"/>
                </a:lnTo>
                <a:lnTo>
                  <a:pt x="731" y="901"/>
                </a:lnTo>
                <a:lnTo>
                  <a:pt x="761" y="801"/>
                </a:lnTo>
                <a:lnTo>
                  <a:pt x="789" y="724"/>
                </a:lnTo>
                <a:lnTo>
                  <a:pt x="811" y="673"/>
                </a:lnTo>
                <a:cubicBezTo>
                  <a:pt x="813" y="670"/>
                  <a:pt x="815" y="667"/>
                  <a:pt x="817" y="664"/>
                </a:cubicBezTo>
                <a:lnTo>
                  <a:pt x="836" y="638"/>
                </a:lnTo>
                <a:cubicBezTo>
                  <a:pt x="837" y="636"/>
                  <a:pt x="839" y="634"/>
                  <a:pt x="841" y="633"/>
                </a:cubicBezTo>
                <a:lnTo>
                  <a:pt x="866" y="608"/>
                </a:lnTo>
                <a:lnTo>
                  <a:pt x="855" y="624"/>
                </a:lnTo>
                <a:lnTo>
                  <a:pt x="863" y="603"/>
                </a:lnTo>
                <a:lnTo>
                  <a:pt x="863" y="639"/>
                </a:lnTo>
                <a:lnTo>
                  <a:pt x="858" y="627"/>
                </a:lnTo>
                <a:lnTo>
                  <a:pt x="865" y="639"/>
                </a:lnTo>
                <a:lnTo>
                  <a:pt x="855" y="625"/>
                </a:lnTo>
                <a:lnTo>
                  <a:pt x="834" y="605"/>
                </a:lnTo>
                <a:lnTo>
                  <a:pt x="803" y="578"/>
                </a:lnTo>
                <a:lnTo>
                  <a:pt x="771" y="553"/>
                </a:lnTo>
                <a:lnTo>
                  <a:pt x="743" y="534"/>
                </a:lnTo>
                <a:lnTo>
                  <a:pt x="749" y="538"/>
                </a:lnTo>
                <a:lnTo>
                  <a:pt x="726" y="527"/>
                </a:lnTo>
                <a:lnTo>
                  <a:pt x="735" y="530"/>
                </a:lnTo>
                <a:lnTo>
                  <a:pt x="718" y="526"/>
                </a:lnTo>
                <a:lnTo>
                  <a:pt x="744" y="525"/>
                </a:lnTo>
                <a:lnTo>
                  <a:pt x="716" y="534"/>
                </a:lnTo>
                <a:close/>
                <a:moveTo>
                  <a:pt x="3514" y="422"/>
                </a:moveTo>
                <a:lnTo>
                  <a:pt x="3570" y="468"/>
                </a:lnTo>
                <a:lnTo>
                  <a:pt x="3484" y="481"/>
                </a:lnTo>
                <a:lnTo>
                  <a:pt x="3389" y="494"/>
                </a:lnTo>
                <a:lnTo>
                  <a:pt x="3287" y="508"/>
                </a:lnTo>
                <a:lnTo>
                  <a:pt x="3198" y="519"/>
                </a:lnTo>
                <a:lnTo>
                  <a:pt x="3219" y="432"/>
                </a:lnTo>
                <a:lnTo>
                  <a:pt x="3231" y="440"/>
                </a:lnTo>
                <a:lnTo>
                  <a:pt x="3267" y="468"/>
                </a:lnTo>
                <a:lnTo>
                  <a:pt x="3294" y="492"/>
                </a:lnTo>
                <a:lnTo>
                  <a:pt x="3313" y="514"/>
                </a:lnTo>
                <a:cubicBezTo>
                  <a:pt x="3316" y="517"/>
                  <a:pt x="3319" y="520"/>
                  <a:pt x="3320" y="524"/>
                </a:cubicBezTo>
                <a:lnTo>
                  <a:pt x="3327" y="538"/>
                </a:lnTo>
                <a:cubicBezTo>
                  <a:pt x="3330" y="543"/>
                  <a:pt x="3332" y="549"/>
                  <a:pt x="3332" y="555"/>
                </a:cubicBezTo>
                <a:lnTo>
                  <a:pt x="3334" y="575"/>
                </a:lnTo>
                <a:lnTo>
                  <a:pt x="3335" y="616"/>
                </a:lnTo>
                <a:lnTo>
                  <a:pt x="3336" y="673"/>
                </a:lnTo>
                <a:lnTo>
                  <a:pt x="3336" y="746"/>
                </a:lnTo>
                <a:lnTo>
                  <a:pt x="3327" y="922"/>
                </a:lnTo>
                <a:lnTo>
                  <a:pt x="3274" y="872"/>
                </a:lnTo>
                <a:lnTo>
                  <a:pt x="3420" y="856"/>
                </a:lnTo>
                <a:lnTo>
                  <a:pt x="3550" y="842"/>
                </a:lnTo>
                <a:lnTo>
                  <a:pt x="3507" y="889"/>
                </a:lnTo>
                <a:lnTo>
                  <a:pt x="3507" y="887"/>
                </a:lnTo>
                <a:lnTo>
                  <a:pt x="3521" y="659"/>
                </a:lnTo>
                <a:lnTo>
                  <a:pt x="3514" y="422"/>
                </a:lnTo>
                <a:close/>
                <a:moveTo>
                  <a:pt x="3616" y="664"/>
                </a:moveTo>
                <a:lnTo>
                  <a:pt x="3603" y="887"/>
                </a:lnTo>
                <a:lnTo>
                  <a:pt x="3603" y="889"/>
                </a:lnTo>
                <a:cubicBezTo>
                  <a:pt x="3603" y="914"/>
                  <a:pt x="3585" y="935"/>
                  <a:pt x="3561" y="937"/>
                </a:cubicBezTo>
                <a:lnTo>
                  <a:pt x="3431" y="951"/>
                </a:lnTo>
                <a:lnTo>
                  <a:pt x="3285" y="967"/>
                </a:lnTo>
                <a:cubicBezTo>
                  <a:pt x="3271" y="969"/>
                  <a:pt x="3257" y="964"/>
                  <a:pt x="3247" y="954"/>
                </a:cubicBezTo>
                <a:cubicBezTo>
                  <a:pt x="3236" y="945"/>
                  <a:pt x="3231" y="931"/>
                  <a:pt x="3232" y="917"/>
                </a:cubicBezTo>
                <a:lnTo>
                  <a:pt x="3240" y="746"/>
                </a:lnTo>
                <a:lnTo>
                  <a:pt x="3240" y="674"/>
                </a:lnTo>
                <a:lnTo>
                  <a:pt x="3239" y="619"/>
                </a:lnTo>
                <a:lnTo>
                  <a:pt x="3239" y="584"/>
                </a:lnTo>
                <a:lnTo>
                  <a:pt x="3237" y="564"/>
                </a:lnTo>
                <a:lnTo>
                  <a:pt x="3242" y="581"/>
                </a:lnTo>
                <a:lnTo>
                  <a:pt x="3235" y="567"/>
                </a:lnTo>
                <a:lnTo>
                  <a:pt x="3242" y="577"/>
                </a:lnTo>
                <a:lnTo>
                  <a:pt x="3229" y="563"/>
                </a:lnTo>
                <a:lnTo>
                  <a:pt x="3208" y="543"/>
                </a:lnTo>
                <a:lnTo>
                  <a:pt x="3178" y="519"/>
                </a:lnTo>
                <a:lnTo>
                  <a:pt x="3166" y="511"/>
                </a:lnTo>
                <a:cubicBezTo>
                  <a:pt x="3149" y="500"/>
                  <a:pt x="3141" y="480"/>
                  <a:pt x="3146" y="460"/>
                </a:cubicBezTo>
                <a:cubicBezTo>
                  <a:pt x="3150" y="441"/>
                  <a:pt x="3167" y="426"/>
                  <a:pt x="3187" y="424"/>
                </a:cubicBezTo>
                <a:lnTo>
                  <a:pt x="3274" y="413"/>
                </a:lnTo>
                <a:lnTo>
                  <a:pt x="3376" y="399"/>
                </a:lnTo>
                <a:lnTo>
                  <a:pt x="3469" y="386"/>
                </a:lnTo>
                <a:lnTo>
                  <a:pt x="3555" y="373"/>
                </a:lnTo>
                <a:cubicBezTo>
                  <a:pt x="3569" y="371"/>
                  <a:pt x="3583" y="375"/>
                  <a:pt x="3593" y="384"/>
                </a:cubicBezTo>
                <a:cubicBezTo>
                  <a:pt x="3604" y="393"/>
                  <a:pt x="3610" y="406"/>
                  <a:pt x="3610" y="419"/>
                </a:cubicBezTo>
                <a:lnTo>
                  <a:pt x="3616" y="664"/>
                </a:lnTo>
                <a:close/>
                <a:moveTo>
                  <a:pt x="3931" y="169"/>
                </a:moveTo>
                <a:lnTo>
                  <a:pt x="3972" y="169"/>
                </a:lnTo>
                <a:lnTo>
                  <a:pt x="4004" y="174"/>
                </a:lnTo>
                <a:cubicBezTo>
                  <a:pt x="4006" y="174"/>
                  <a:pt x="4009" y="175"/>
                  <a:pt x="4012" y="176"/>
                </a:cubicBezTo>
                <a:lnTo>
                  <a:pt x="4051" y="189"/>
                </a:lnTo>
                <a:cubicBezTo>
                  <a:pt x="4053" y="190"/>
                  <a:pt x="4055" y="191"/>
                  <a:pt x="4057" y="192"/>
                </a:cubicBezTo>
                <a:lnTo>
                  <a:pt x="4085" y="206"/>
                </a:lnTo>
                <a:cubicBezTo>
                  <a:pt x="4090" y="208"/>
                  <a:pt x="4094" y="211"/>
                  <a:pt x="4097" y="215"/>
                </a:cubicBezTo>
                <a:lnTo>
                  <a:pt x="4113" y="231"/>
                </a:lnTo>
                <a:cubicBezTo>
                  <a:pt x="4119" y="236"/>
                  <a:pt x="4123" y="242"/>
                  <a:pt x="4125" y="249"/>
                </a:cubicBezTo>
                <a:lnTo>
                  <a:pt x="4131" y="267"/>
                </a:lnTo>
                <a:cubicBezTo>
                  <a:pt x="4135" y="280"/>
                  <a:pt x="4134" y="293"/>
                  <a:pt x="4128" y="305"/>
                </a:cubicBezTo>
                <a:lnTo>
                  <a:pt x="4118" y="324"/>
                </a:lnTo>
                <a:cubicBezTo>
                  <a:pt x="4114" y="331"/>
                  <a:pt x="4108" y="338"/>
                  <a:pt x="4101" y="342"/>
                </a:cubicBezTo>
                <a:lnTo>
                  <a:pt x="4070" y="361"/>
                </a:lnTo>
                <a:cubicBezTo>
                  <a:pt x="4067" y="363"/>
                  <a:pt x="4064" y="365"/>
                  <a:pt x="4060" y="366"/>
                </a:cubicBezTo>
                <a:lnTo>
                  <a:pt x="4009" y="384"/>
                </a:lnTo>
                <a:lnTo>
                  <a:pt x="3934" y="404"/>
                </a:lnTo>
                <a:lnTo>
                  <a:pt x="3870" y="417"/>
                </a:lnTo>
                <a:lnTo>
                  <a:pt x="3797" y="432"/>
                </a:lnTo>
                <a:lnTo>
                  <a:pt x="3710" y="447"/>
                </a:lnTo>
                <a:lnTo>
                  <a:pt x="3612" y="462"/>
                </a:lnTo>
                <a:lnTo>
                  <a:pt x="3637" y="379"/>
                </a:lnTo>
                <a:lnTo>
                  <a:pt x="3673" y="412"/>
                </a:lnTo>
                <a:lnTo>
                  <a:pt x="3703" y="443"/>
                </a:lnTo>
                <a:lnTo>
                  <a:pt x="3724" y="468"/>
                </a:lnTo>
                <a:cubicBezTo>
                  <a:pt x="3725" y="470"/>
                  <a:pt x="3727" y="473"/>
                  <a:pt x="3728" y="475"/>
                </a:cubicBezTo>
                <a:lnTo>
                  <a:pt x="3738" y="493"/>
                </a:lnTo>
                <a:cubicBezTo>
                  <a:pt x="3740" y="496"/>
                  <a:pt x="3741" y="499"/>
                  <a:pt x="3742" y="503"/>
                </a:cubicBezTo>
                <a:lnTo>
                  <a:pt x="3752" y="536"/>
                </a:lnTo>
                <a:lnTo>
                  <a:pt x="3758" y="566"/>
                </a:lnTo>
                <a:cubicBezTo>
                  <a:pt x="3759" y="570"/>
                  <a:pt x="3759" y="575"/>
                  <a:pt x="3758" y="579"/>
                </a:cubicBezTo>
                <a:lnTo>
                  <a:pt x="3756" y="595"/>
                </a:lnTo>
                <a:lnTo>
                  <a:pt x="3751" y="628"/>
                </a:lnTo>
                <a:lnTo>
                  <a:pt x="3741" y="674"/>
                </a:lnTo>
                <a:lnTo>
                  <a:pt x="3730" y="733"/>
                </a:lnTo>
                <a:lnTo>
                  <a:pt x="3702" y="888"/>
                </a:lnTo>
                <a:lnTo>
                  <a:pt x="3649" y="832"/>
                </a:lnTo>
                <a:lnTo>
                  <a:pt x="3754" y="821"/>
                </a:lnTo>
                <a:lnTo>
                  <a:pt x="3842" y="812"/>
                </a:lnTo>
                <a:lnTo>
                  <a:pt x="3915" y="804"/>
                </a:lnTo>
                <a:lnTo>
                  <a:pt x="3980" y="796"/>
                </a:lnTo>
                <a:lnTo>
                  <a:pt x="4035" y="788"/>
                </a:lnTo>
                <a:lnTo>
                  <a:pt x="4079" y="780"/>
                </a:lnTo>
                <a:lnTo>
                  <a:pt x="4116" y="772"/>
                </a:lnTo>
                <a:lnTo>
                  <a:pt x="4143" y="766"/>
                </a:lnTo>
                <a:lnTo>
                  <a:pt x="4157" y="760"/>
                </a:lnTo>
                <a:lnTo>
                  <a:pt x="4148" y="765"/>
                </a:lnTo>
                <a:lnTo>
                  <a:pt x="4159" y="758"/>
                </a:lnTo>
                <a:lnTo>
                  <a:pt x="4181" y="740"/>
                </a:lnTo>
                <a:cubicBezTo>
                  <a:pt x="4188" y="735"/>
                  <a:pt x="4196" y="732"/>
                  <a:pt x="4205" y="731"/>
                </a:cubicBezTo>
                <a:lnTo>
                  <a:pt x="4239" y="727"/>
                </a:lnTo>
                <a:cubicBezTo>
                  <a:pt x="4245" y="726"/>
                  <a:pt x="4252" y="727"/>
                  <a:pt x="4258" y="729"/>
                </a:cubicBezTo>
                <a:lnTo>
                  <a:pt x="4281" y="736"/>
                </a:lnTo>
                <a:cubicBezTo>
                  <a:pt x="4285" y="736"/>
                  <a:pt x="4288" y="738"/>
                  <a:pt x="4290" y="739"/>
                </a:cubicBezTo>
                <a:lnTo>
                  <a:pt x="4323" y="757"/>
                </a:lnTo>
                <a:lnTo>
                  <a:pt x="4368" y="786"/>
                </a:lnTo>
                <a:lnTo>
                  <a:pt x="4422" y="824"/>
                </a:lnTo>
                <a:lnTo>
                  <a:pt x="4473" y="865"/>
                </a:lnTo>
                <a:lnTo>
                  <a:pt x="4511" y="899"/>
                </a:lnTo>
                <a:lnTo>
                  <a:pt x="4537" y="927"/>
                </a:lnTo>
                <a:cubicBezTo>
                  <a:pt x="4540" y="931"/>
                  <a:pt x="4543" y="936"/>
                  <a:pt x="4545" y="941"/>
                </a:cubicBezTo>
                <a:lnTo>
                  <a:pt x="4552" y="959"/>
                </a:lnTo>
                <a:cubicBezTo>
                  <a:pt x="4557" y="970"/>
                  <a:pt x="4557" y="983"/>
                  <a:pt x="4552" y="994"/>
                </a:cubicBezTo>
                <a:lnTo>
                  <a:pt x="4542" y="1019"/>
                </a:lnTo>
                <a:cubicBezTo>
                  <a:pt x="4538" y="1029"/>
                  <a:pt x="4531" y="1037"/>
                  <a:pt x="4522" y="1042"/>
                </a:cubicBezTo>
                <a:lnTo>
                  <a:pt x="4494" y="1059"/>
                </a:lnTo>
                <a:lnTo>
                  <a:pt x="4501" y="1054"/>
                </a:lnTo>
                <a:lnTo>
                  <a:pt x="4483" y="1070"/>
                </a:lnTo>
                <a:lnTo>
                  <a:pt x="4495" y="1055"/>
                </a:lnTo>
                <a:lnTo>
                  <a:pt x="4479" y="1089"/>
                </a:lnTo>
                <a:lnTo>
                  <a:pt x="4482" y="1081"/>
                </a:lnTo>
                <a:lnTo>
                  <a:pt x="4468" y="1134"/>
                </a:lnTo>
                <a:lnTo>
                  <a:pt x="4457" y="1200"/>
                </a:lnTo>
                <a:lnTo>
                  <a:pt x="4443" y="1284"/>
                </a:lnTo>
                <a:lnTo>
                  <a:pt x="4425" y="1381"/>
                </a:lnTo>
                <a:lnTo>
                  <a:pt x="4402" y="1488"/>
                </a:lnTo>
                <a:lnTo>
                  <a:pt x="4376" y="1606"/>
                </a:lnTo>
                <a:lnTo>
                  <a:pt x="4348" y="1719"/>
                </a:lnTo>
                <a:lnTo>
                  <a:pt x="4322" y="1814"/>
                </a:lnTo>
                <a:lnTo>
                  <a:pt x="4296" y="1892"/>
                </a:lnTo>
                <a:lnTo>
                  <a:pt x="4271" y="1951"/>
                </a:lnTo>
                <a:lnTo>
                  <a:pt x="4243" y="2000"/>
                </a:lnTo>
                <a:lnTo>
                  <a:pt x="4215" y="2041"/>
                </a:lnTo>
                <a:lnTo>
                  <a:pt x="4185" y="2076"/>
                </a:lnTo>
                <a:cubicBezTo>
                  <a:pt x="4183" y="2078"/>
                  <a:pt x="4181" y="2080"/>
                  <a:pt x="4178" y="2082"/>
                </a:cubicBezTo>
                <a:lnTo>
                  <a:pt x="4148" y="2106"/>
                </a:lnTo>
                <a:lnTo>
                  <a:pt x="4115" y="2127"/>
                </a:lnTo>
                <a:cubicBezTo>
                  <a:pt x="4113" y="2129"/>
                  <a:pt x="4110" y="2130"/>
                  <a:pt x="4108" y="2131"/>
                </a:cubicBezTo>
                <a:lnTo>
                  <a:pt x="4082" y="2142"/>
                </a:lnTo>
                <a:cubicBezTo>
                  <a:pt x="4079" y="2143"/>
                  <a:pt x="4076" y="2144"/>
                  <a:pt x="4073" y="2144"/>
                </a:cubicBezTo>
                <a:lnTo>
                  <a:pt x="4049" y="2149"/>
                </a:lnTo>
                <a:cubicBezTo>
                  <a:pt x="4045" y="2150"/>
                  <a:pt x="4041" y="2151"/>
                  <a:pt x="4037" y="2150"/>
                </a:cubicBezTo>
                <a:lnTo>
                  <a:pt x="4017" y="2149"/>
                </a:lnTo>
                <a:cubicBezTo>
                  <a:pt x="4010" y="2149"/>
                  <a:pt x="4003" y="2147"/>
                  <a:pt x="3997" y="2144"/>
                </a:cubicBezTo>
                <a:lnTo>
                  <a:pt x="3982" y="2136"/>
                </a:lnTo>
                <a:cubicBezTo>
                  <a:pt x="3973" y="2131"/>
                  <a:pt x="3967" y="2124"/>
                  <a:pt x="3962" y="2116"/>
                </a:cubicBezTo>
                <a:lnTo>
                  <a:pt x="3954" y="2101"/>
                </a:lnTo>
                <a:cubicBezTo>
                  <a:pt x="3951" y="2095"/>
                  <a:pt x="3949" y="2088"/>
                  <a:pt x="3949" y="2081"/>
                </a:cubicBezTo>
                <a:lnTo>
                  <a:pt x="3948" y="2058"/>
                </a:lnTo>
                <a:cubicBezTo>
                  <a:pt x="3947" y="2054"/>
                  <a:pt x="3948" y="2050"/>
                  <a:pt x="3948" y="2046"/>
                </a:cubicBezTo>
                <a:lnTo>
                  <a:pt x="3954" y="2017"/>
                </a:lnTo>
                <a:lnTo>
                  <a:pt x="3953" y="2028"/>
                </a:lnTo>
                <a:lnTo>
                  <a:pt x="3952" y="1988"/>
                </a:lnTo>
                <a:lnTo>
                  <a:pt x="3954" y="2000"/>
                </a:lnTo>
                <a:lnTo>
                  <a:pt x="3936" y="1938"/>
                </a:lnTo>
                <a:lnTo>
                  <a:pt x="3902" y="1861"/>
                </a:lnTo>
                <a:lnTo>
                  <a:pt x="3850" y="1758"/>
                </a:lnTo>
                <a:lnTo>
                  <a:pt x="3894" y="1784"/>
                </a:lnTo>
                <a:lnTo>
                  <a:pt x="3733" y="1788"/>
                </a:lnTo>
                <a:lnTo>
                  <a:pt x="3554" y="1797"/>
                </a:lnTo>
                <a:lnTo>
                  <a:pt x="3496" y="1801"/>
                </a:lnTo>
                <a:lnTo>
                  <a:pt x="3430" y="1806"/>
                </a:lnTo>
                <a:lnTo>
                  <a:pt x="3357" y="1812"/>
                </a:lnTo>
                <a:lnTo>
                  <a:pt x="3277" y="1820"/>
                </a:lnTo>
                <a:lnTo>
                  <a:pt x="3189" y="1828"/>
                </a:lnTo>
                <a:lnTo>
                  <a:pt x="3094" y="1838"/>
                </a:lnTo>
                <a:lnTo>
                  <a:pt x="2993" y="1849"/>
                </a:lnTo>
                <a:lnTo>
                  <a:pt x="2883" y="1861"/>
                </a:lnTo>
                <a:lnTo>
                  <a:pt x="2925" y="1812"/>
                </a:lnTo>
                <a:lnTo>
                  <a:pt x="2927" y="1874"/>
                </a:lnTo>
                <a:lnTo>
                  <a:pt x="2924" y="1924"/>
                </a:lnTo>
                <a:cubicBezTo>
                  <a:pt x="2924" y="1927"/>
                  <a:pt x="2924" y="1930"/>
                  <a:pt x="2923" y="1933"/>
                </a:cubicBezTo>
                <a:lnTo>
                  <a:pt x="2915" y="1962"/>
                </a:lnTo>
                <a:cubicBezTo>
                  <a:pt x="2913" y="1970"/>
                  <a:pt x="2908" y="1978"/>
                  <a:pt x="2902" y="1983"/>
                </a:cubicBezTo>
                <a:lnTo>
                  <a:pt x="2891" y="1994"/>
                </a:lnTo>
                <a:cubicBezTo>
                  <a:pt x="2879" y="2007"/>
                  <a:pt x="2860" y="2012"/>
                  <a:pt x="2842" y="2006"/>
                </a:cubicBezTo>
                <a:lnTo>
                  <a:pt x="2824" y="2000"/>
                </a:lnTo>
                <a:cubicBezTo>
                  <a:pt x="2814" y="1997"/>
                  <a:pt x="2805" y="1990"/>
                  <a:pt x="2800" y="1981"/>
                </a:cubicBezTo>
                <a:lnTo>
                  <a:pt x="2782" y="1954"/>
                </a:lnTo>
                <a:cubicBezTo>
                  <a:pt x="2779" y="1951"/>
                  <a:pt x="2778" y="1947"/>
                  <a:pt x="2776" y="1943"/>
                </a:cubicBezTo>
                <a:lnTo>
                  <a:pt x="2759" y="1895"/>
                </a:lnTo>
                <a:lnTo>
                  <a:pt x="2741" y="1822"/>
                </a:lnTo>
                <a:lnTo>
                  <a:pt x="2723" y="1735"/>
                </a:lnTo>
                <a:lnTo>
                  <a:pt x="2705" y="1636"/>
                </a:lnTo>
                <a:lnTo>
                  <a:pt x="2685" y="1527"/>
                </a:lnTo>
                <a:lnTo>
                  <a:pt x="2665" y="1406"/>
                </a:lnTo>
                <a:lnTo>
                  <a:pt x="2643" y="1291"/>
                </a:lnTo>
                <a:lnTo>
                  <a:pt x="2620" y="1199"/>
                </a:lnTo>
                <a:lnTo>
                  <a:pt x="2596" y="1129"/>
                </a:lnTo>
                <a:lnTo>
                  <a:pt x="2599" y="1136"/>
                </a:lnTo>
                <a:lnTo>
                  <a:pt x="2571" y="1083"/>
                </a:lnTo>
                <a:lnTo>
                  <a:pt x="2550" y="1049"/>
                </a:lnTo>
                <a:lnTo>
                  <a:pt x="2534" y="1016"/>
                </a:lnTo>
                <a:cubicBezTo>
                  <a:pt x="2532" y="1012"/>
                  <a:pt x="2531" y="1007"/>
                  <a:pt x="2530" y="1003"/>
                </a:cubicBezTo>
                <a:lnTo>
                  <a:pt x="2527" y="984"/>
                </a:lnTo>
                <a:cubicBezTo>
                  <a:pt x="2525" y="973"/>
                  <a:pt x="2528" y="961"/>
                  <a:pt x="2533" y="952"/>
                </a:cubicBezTo>
                <a:lnTo>
                  <a:pt x="2539" y="942"/>
                </a:lnTo>
                <a:cubicBezTo>
                  <a:pt x="2547" y="929"/>
                  <a:pt x="2559" y="921"/>
                  <a:pt x="2573" y="919"/>
                </a:cubicBezTo>
                <a:lnTo>
                  <a:pt x="2600" y="915"/>
                </a:lnTo>
                <a:cubicBezTo>
                  <a:pt x="2605" y="914"/>
                  <a:pt x="2609" y="914"/>
                  <a:pt x="2613" y="915"/>
                </a:cubicBezTo>
                <a:lnTo>
                  <a:pt x="2647" y="919"/>
                </a:lnTo>
                <a:lnTo>
                  <a:pt x="2684" y="927"/>
                </a:lnTo>
                <a:lnTo>
                  <a:pt x="2722" y="932"/>
                </a:lnTo>
                <a:lnTo>
                  <a:pt x="2710" y="932"/>
                </a:lnTo>
                <a:lnTo>
                  <a:pt x="2832" y="919"/>
                </a:lnTo>
                <a:lnTo>
                  <a:pt x="2949" y="907"/>
                </a:lnTo>
                <a:lnTo>
                  <a:pt x="3058" y="895"/>
                </a:lnTo>
                <a:lnTo>
                  <a:pt x="3162" y="884"/>
                </a:lnTo>
                <a:lnTo>
                  <a:pt x="3119" y="930"/>
                </a:lnTo>
                <a:lnTo>
                  <a:pt x="3123" y="773"/>
                </a:lnTo>
                <a:lnTo>
                  <a:pt x="3120" y="697"/>
                </a:lnTo>
                <a:lnTo>
                  <a:pt x="3114" y="633"/>
                </a:lnTo>
                <a:lnTo>
                  <a:pt x="3104" y="584"/>
                </a:lnTo>
                <a:lnTo>
                  <a:pt x="3093" y="550"/>
                </a:lnTo>
                <a:lnTo>
                  <a:pt x="3074" y="495"/>
                </a:lnTo>
                <a:lnTo>
                  <a:pt x="3124" y="527"/>
                </a:lnTo>
                <a:lnTo>
                  <a:pt x="3064" y="533"/>
                </a:lnTo>
                <a:lnTo>
                  <a:pt x="3015" y="537"/>
                </a:lnTo>
                <a:lnTo>
                  <a:pt x="2979" y="538"/>
                </a:lnTo>
                <a:lnTo>
                  <a:pt x="2951" y="536"/>
                </a:lnTo>
                <a:cubicBezTo>
                  <a:pt x="2948" y="536"/>
                  <a:pt x="2945" y="535"/>
                  <a:pt x="2943" y="535"/>
                </a:cubicBezTo>
                <a:lnTo>
                  <a:pt x="2893" y="521"/>
                </a:lnTo>
                <a:cubicBezTo>
                  <a:pt x="2890" y="520"/>
                  <a:pt x="2887" y="519"/>
                  <a:pt x="2885" y="518"/>
                </a:cubicBezTo>
                <a:lnTo>
                  <a:pt x="2837" y="495"/>
                </a:lnTo>
                <a:cubicBezTo>
                  <a:pt x="2834" y="494"/>
                  <a:pt x="2832" y="492"/>
                  <a:pt x="2830" y="491"/>
                </a:cubicBezTo>
                <a:lnTo>
                  <a:pt x="2795" y="466"/>
                </a:lnTo>
                <a:cubicBezTo>
                  <a:pt x="2790" y="462"/>
                  <a:pt x="2786" y="459"/>
                  <a:pt x="2783" y="454"/>
                </a:cubicBezTo>
                <a:lnTo>
                  <a:pt x="2771" y="437"/>
                </a:lnTo>
                <a:cubicBezTo>
                  <a:pt x="2761" y="423"/>
                  <a:pt x="2760" y="404"/>
                  <a:pt x="2768" y="388"/>
                </a:cubicBezTo>
                <a:lnTo>
                  <a:pt x="2771" y="382"/>
                </a:lnTo>
                <a:cubicBezTo>
                  <a:pt x="2775" y="373"/>
                  <a:pt x="2783" y="365"/>
                  <a:pt x="2792" y="361"/>
                </a:cubicBezTo>
                <a:lnTo>
                  <a:pt x="2802" y="356"/>
                </a:lnTo>
                <a:cubicBezTo>
                  <a:pt x="2807" y="353"/>
                  <a:pt x="2812" y="352"/>
                  <a:pt x="2818" y="351"/>
                </a:cubicBezTo>
                <a:lnTo>
                  <a:pt x="2834" y="349"/>
                </a:lnTo>
                <a:lnTo>
                  <a:pt x="2860" y="348"/>
                </a:lnTo>
                <a:lnTo>
                  <a:pt x="2892" y="346"/>
                </a:lnTo>
                <a:lnTo>
                  <a:pt x="2933" y="345"/>
                </a:lnTo>
                <a:lnTo>
                  <a:pt x="2985" y="342"/>
                </a:lnTo>
                <a:lnTo>
                  <a:pt x="3046" y="338"/>
                </a:lnTo>
                <a:lnTo>
                  <a:pt x="3082" y="334"/>
                </a:lnTo>
                <a:lnTo>
                  <a:pt x="3125" y="328"/>
                </a:lnTo>
                <a:lnTo>
                  <a:pt x="3176" y="320"/>
                </a:lnTo>
                <a:lnTo>
                  <a:pt x="3233" y="309"/>
                </a:lnTo>
                <a:lnTo>
                  <a:pt x="3298" y="296"/>
                </a:lnTo>
                <a:lnTo>
                  <a:pt x="3369" y="280"/>
                </a:lnTo>
                <a:lnTo>
                  <a:pt x="3449" y="262"/>
                </a:lnTo>
                <a:lnTo>
                  <a:pt x="3535" y="241"/>
                </a:lnTo>
                <a:lnTo>
                  <a:pt x="3661" y="211"/>
                </a:lnTo>
                <a:lnTo>
                  <a:pt x="3770" y="189"/>
                </a:lnTo>
                <a:lnTo>
                  <a:pt x="3859" y="175"/>
                </a:lnTo>
                <a:lnTo>
                  <a:pt x="3931" y="169"/>
                </a:lnTo>
                <a:close/>
                <a:moveTo>
                  <a:pt x="3874" y="270"/>
                </a:moveTo>
                <a:lnTo>
                  <a:pt x="3789" y="284"/>
                </a:lnTo>
                <a:lnTo>
                  <a:pt x="3684" y="304"/>
                </a:lnTo>
                <a:lnTo>
                  <a:pt x="3558" y="334"/>
                </a:lnTo>
                <a:lnTo>
                  <a:pt x="3470" y="355"/>
                </a:lnTo>
                <a:lnTo>
                  <a:pt x="3390" y="373"/>
                </a:lnTo>
                <a:lnTo>
                  <a:pt x="3317" y="389"/>
                </a:lnTo>
                <a:lnTo>
                  <a:pt x="3250" y="404"/>
                </a:lnTo>
                <a:lnTo>
                  <a:pt x="3191" y="415"/>
                </a:lnTo>
                <a:lnTo>
                  <a:pt x="3138" y="423"/>
                </a:lnTo>
                <a:lnTo>
                  <a:pt x="3092" y="429"/>
                </a:lnTo>
                <a:lnTo>
                  <a:pt x="3053" y="433"/>
                </a:lnTo>
                <a:lnTo>
                  <a:pt x="2990" y="437"/>
                </a:lnTo>
                <a:lnTo>
                  <a:pt x="2938" y="440"/>
                </a:lnTo>
                <a:lnTo>
                  <a:pt x="2895" y="442"/>
                </a:lnTo>
                <a:lnTo>
                  <a:pt x="2865" y="443"/>
                </a:lnTo>
                <a:lnTo>
                  <a:pt x="2845" y="444"/>
                </a:lnTo>
                <a:lnTo>
                  <a:pt x="2829" y="446"/>
                </a:lnTo>
                <a:lnTo>
                  <a:pt x="2845" y="441"/>
                </a:lnTo>
                <a:lnTo>
                  <a:pt x="2835" y="446"/>
                </a:lnTo>
                <a:lnTo>
                  <a:pt x="2856" y="425"/>
                </a:lnTo>
                <a:lnTo>
                  <a:pt x="2853" y="431"/>
                </a:lnTo>
                <a:lnTo>
                  <a:pt x="2850" y="382"/>
                </a:lnTo>
                <a:lnTo>
                  <a:pt x="2862" y="399"/>
                </a:lnTo>
                <a:lnTo>
                  <a:pt x="2850" y="387"/>
                </a:lnTo>
                <a:lnTo>
                  <a:pt x="2885" y="412"/>
                </a:lnTo>
                <a:lnTo>
                  <a:pt x="2878" y="408"/>
                </a:lnTo>
                <a:lnTo>
                  <a:pt x="2926" y="431"/>
                </a:lnTo>
                <a:lnTo>
                  <a:pt x="2918" y="428"/>
                </a:lnTo>
                <a:lnTo>
                  <a:pt x="2968" y="442"/>
                </a:lnTo>
                <a:lnTo>
                  <a:pt x="2960" y="441"/>
                </a:lnTo>
                <a:lnTo>
                  <a:pt x="2976" y="442"/>
                </a:lnTo>
                <a:lnTo>
                  <a:pt x="3007" y="442"/>
                </a:lnTo>
                <a:lnTo>
                  <a:pt x="3055" y="438"/>
                </a:lnTo>
                <a:lnTo>
                  <a:pt x="3115" y="432"/>
                </a:lnTo>
                <a:cubicBezTo>
                  <a:pt x="3137" y="429"/>
                  <a:pt x="3158" y="443"/>
                  <a:pt x="3165" y="464"/>
                </a:cubicBezTo>
                <a:lnTo>
                  <a:pt x="3184" y="521"/>
                </a:lnTo>
                <a:lnTo>
                  <a:pt x="3199" y="567"/>
                </a:lnTo>
                <a:lnTo>
                  <a:pt x="3209" y="624"/>
                </a:lnTo>
                <a:lnTo>
                  <a:pt x="3215" y="692"/>
                </a:lnTo>
                <a:lnTo>
                  <a:pt x="3219" y="776"/>
                </a:lnTo>
                <a:lnTo>
                  <a:pt x="3215" y="933"/>
                </a:lnTo>
                <a:cubicBezTo>
                  <a:pt x="3215" y="957"/>
                  <a:pt x="3196" y="977"/>
                  <a:pt x="3173" y="979"/>
                </a:cubicBezTo>
                <a:lnTo>
                  <a:pt x="3069" y="990"/>
                </a:lnTo>
                <a:lnTo>
                  <a:pt x="2958" y="1002"/>
                </a:lnTo>
                <a:lnTo>
                  <a:pt x="2843" y="1014"/>
                </a:lnTo>
                <a:lnTo>
                  <a:pt x="2721" y="1027"/>
                </a:lnTo>
                <a:cubicBezTo>
                  <a:pt x="2717" y="1028"/>
                  <a:pt x="2713" y="1028"/>
                  <a:pt x="2709" y="1027"/>
                </a:cubicBezTo>
                <a:lnTo>
                  <a:pt x="2663" y="1020"/>
                </a:lnTo>
                <a:lnTo>
                  <a:pt x="2636" y="1014"/>
                </a:lnTo>
                <a:lnTo>
                  <a:pt x="2602" y="1010"/>
                </a:lnTo>
                <a:lnTo>
                  <a:pt x="2615" y="1010"/>
                </a:lnTo>
                <a:lnTo>
                  <a:pt x="2588" y="1014"/>
                </a:lnTo>
                <a:lnTo>
                  <a:pt x="2622" y="991"/>
                </a:lnTo>
                <a:lnTo>
                  <a:pt x="2616" y="1001"/>
                </a:lnTo>
                <a:lnTo>
                  <a:pt x="2622" y="969"/>
                </a:lnTo>
                <a:lnTo>
                  <a:pt x="2625" y="988"/>
                </a:lnTo>
                <a:lnTo>
                  <a:pt x="2621" y="975"/>
                </a:lnTo>
                <a:lnTo>
                  <a:pt x="2631" y="998"/>
                </a:lnTo>
                <a:lnTo>
                  <a:pt x="2656" y="1038"/>
                </a:lnTo>
                <a:lnTo>
                  <a:pt x="2684" y="1091"/>
                </a:lnTo>
                <a:cubicBezTo>
                  <a:pt x="2685" y="1093"/>
                  <a:pt x="2686" y="1096"/>
                  <a:pt x="2687" y="1098"/>
                </a:cubicBezTo>
                <a:lnTo>
                  <a:pt x="2713" y="1176"/>
                </a:lnTo>
                <a:lnTo>
                  <a:pt x="2738" y="1274"/>
                </a:lnTo>
                <a:lnTo>
                  <a:pt x="2760" y="1391"/>
                </a:lnTo>
                <a:lnTo>
                  <a:pt x="2780" y="1510"/>
                </a:lnTo>
                <a:lnTo>
                  <a:pt x="2800" y="1619"/>
                </a:lnTo>
                <a:lnTo>
                  <a:pt x="2818" y="1716"/>
                </a:lnTo>
                <a:lnTo>
                  <a:pt x="2834" y="1799"/>
                </a:lnTo>
                <a:lnTo>
                  <a:pt x="2850" y="1863"/>
                </a:lnTo>
                <a:lnTo>
                  <a:pt x="2867" y="1911"/>
                </a:lnTo>
                <a:lnTo>
                  <a:pt x="2861" y="1901"/>
                </a:lnTo>
                <a:lnTo>
                  <a:pt x="2879" y="1928"/>
                </a:lnTo>
                <a:lnTo>
                  <a:pt x="2855" y="1909"/>
                </a:lnTo>
                <a:lnTo>
                  <a:pt x="2873" y="1915"/>
                </a:lnTo>
                <a:lnTo>
                  <a:pt x="2824" y="1927"/>
                </a:lnTo>
                <a:lnTo>
                  <a:pt x="2835" y="1916"/>
                </a:lnTo>
                <a:lnTo>
                  <a:pt x="2822" y="1937"/>
                </a:lnTo>
                <a:lnTo>
                  <a:pt x="2830" y="1908"/>
                </a:lnTo>
                <a:lnTo>
                  <a:pt x="2829" y="1917"/>
                </a:lnTo>
                <a:lnTo>
                  <a:pt x="2831" y="1877"/>
                </a:lnTo>
                <a:lnTo>
                  <a:pt x="2829" y="1815"/>
                </a:lnTo>
                <a:cubicBezTo>
                  <a:pt x="2829" y="1790"/>
                  <a:pt x="2847" y="1768"/>
                  <a:pt x="2872" y="1766"/>
                </a:cubicBezTo>
                <a:lnTo>
                  <a:pt x="2982" y="1754"/>
                </a:lnTo>
                <a:lnTo>
                  <a:pt x="3084" y="1743"/>
                </a:lnTo>
                <a:lnTo>
                  <a:pt x="3180" y="1733"/>
                </a:lnTo>
                <a:lnTo>
                  <a:pt x="3268" y="1725"/>
                </a:lnTo>
                <a:lnTo>
                  <a:pt x="3350" y="1717"/>
                </a:lnTo>
                <a:lnTo>
                  <a:pt x="3423" y="1711"/>
                </a:lnTo>
                <a:lnTo>
                  <a:pt x="3489" y="1706"/>
                </a:lnTo>
                <a:lnTo>
                  <a:pt x="3549" y="1702"/>
                </a:lnTo>
                <a:lnTo>
                  <a:pt x="3730" y="1692"/>
                </a:lnTo>
                <a:lnTo>
                  <a:pt x="3891" y="1688"/>
                </a:lnTo>
                <a:cubicBezTo>
                  <a:pt x="3910" y="1688"/>
                  <a:pt x="3927" y="1698"/>
                  <a:pt x="3935" y="1715"/>
                </a:cubicBezTo>
                <a:lnTo>
                  <a:pt x="3991" y="1822"/>
                </a:lnTo>
                <a:lnTo>
                  <a:pt x="4029" y="1911"/>
                </a:lnTo>
                <a:lnTo>
                  <a:pt x="4047" y="1973"/>
                </a:lnTo>
                <a:cubicBezTo>
                  <a:pt x="4048" y="1977"/>
                  <a:pt x="4048" y="1981"/>
                  <a:pt x="4048" y="1985"/>
                </a:cubicBezTo>
                <a:lnTo>
                  <a:pt x="4049" y="2025"/>
                </a:lnTo>
                <a:cubicBezTo>
                  <a:pt x="4050" y="2029"/>
                  <a:pt x="4049" y="2033"/>
                  <a:pt x="4048" y="2036"/>
                </a:cubicBezTo>
                <a:lnTo>
                  <a:pt x="4042" y="2065"/>
                </a:lnTo>
                <a:lnTo>
                  <a:pt x="4043" y="2053"/>
                </a:lnTo>
                <a:lnTo>
                  <a:pt x="4044" y="2076"/>
                </a:lnTo>
                <a:lnTo>
                  <a:pt x="4039" y="2056"/>
                </a:lnTo>
                <a:lnTo>
                  <a:pt x="4047" y="2071"/>
                </a:lnTo>
                <a:lnTo>
                  <a:pt x="4027" y="2051"/>
                </a:lnTo>
                <a:lnTo>
                  <a:pt x="4042" y="2059"/>
                </a:lnTo>
                <a:lnTo>
                  <a:pt x="4022" y="2054"/>
                </a:lnTo>
                <a:lnTo>
                  <a:pt x="4042" y="2055"/>
                </a:lnTo>
                <a:lnTo>
                  <a:pt x="4030" y="2055"/>
                </a:lnTo>
                <a:lnTo>
                  <a:pt x="4054" y="2050"/>
                </a:lnTo>
                <a:lnTo>
                  <a:pt x="4045" y="2053"/>
                </a:lnTo>
                <a:lnTo>
                  <a:pt x="4071" y="2042"/>
                </a:lnTo>
                <a:lnTo>
                  <a:pt x="4064" y="2046"/>
                </a:lnTo>
                <a:lnTo>
                  <a:pt x="4088" y="2031"/>
                </a:lnTo>
                <a:lnTo>
                  <a:pt x="4118" y="2007"/>
                </a:lnTo>
                <a:lnTo>
                  <a:pt x="4112" y="2013"/>
                </a:lnTo>
                <a:lnTo>
                  <a:pt x="4136" y="1986"/>
                </a:lnTo>
                <a:lnTo>
                  <a:pt x="4160" y="1953"/>
                </a:lnTo>
                <a:lnTo>
                  <a:pt x="4182" y="1914"/>
                </a:lnTo>
                <a:lnTo>
                  <a:pt x="4205" y="1861"/>
                </a:lnTo>
                <a:lnTo>
                  <a:pt x="4229" y="1789"/>
                </a:lnTo>
                <a:lnTo>
                  <a:pt x="4255" y="1696"/>
                </a:lnTo>
                <a:lnTo>
                  <a:pt x="4283" y="1585"/>
                </a:lnTo>
                <a:lnTo>
                  <a:pt x="4308" y="1469"/>
                </a:lnTo>
                <a:lnTo>
                  <a:pt x="4330" y="1364"/>
                </a:lnTo>
                <a:lnTo>
                  <a:pt x="4348" y="1269"/>
                </a:lnTo>
                <a:lnTo>
                  <a:pt x="4362" y="1183"/>
                </a:lnTo>
                <a:lnTo>
                  <a:pt x="4375" y="1109"/>
                </a:lnTo>
                <a:lnTo>
                  <a:pt x="4389" y="1056"/>
                </a:lnTo>
                <a:cubicBezTo>
                  <a:pt x="4390" y="1053"/>
                  <a:pt x="4391" y="1051"/>
                  <a:pt x="4392" y="1048"/>
                </a:cubicBezTo>
                <a:lnTo>
                  <a:pt x="4408" y="1014"/>
                </a:lnTo>
                <a:cubicBezTo>
                  <a:pt x="4411" y="1008"/>
                  <a:pt x="4415" y="1003"/>
                  <a:pt x="4420" y="999"/>
                </a:cubicBezTo>
                <a:lnTo>
                  <a:pt x="4438" y="983"/>
                </a:lnTo>
                <a:cubicBezTo>
                  <a:pt x="4440" y="981"/>
                  <a:pt x="4442" y="979"/>
                  <a:pt x="4445" y="977"/>
                </a:cubicBezTo>
                <a:lnTo>
                  <a:pt x="4473" y="960"/>
                </a:lnTo>
                <a:lnTo>
                  <a:pt x="4453" y="984"/>
                </a:lnTo>
                <a:lnTo>
                  <a:pt x="4463" y="959"/>
                </a:lnTo>
                <a:lnTo>
                  <a:pt x="4463" y="994"/>
                </a:lnTo>
                <a:lnTo>
                  <a:pt x="4456" y="976"/>
                </a:lnTo>
                <a:lnTo>
                  <a:pt x="4464" y="990"/>
                </a:lnTo>
                <a:lnTo>
                  <a:pt x="4448" y="970"/>
                </a:lnTo>
                <a:lnTo>
                  <a:pt x="4414" y="940"/>
                </a:lnTo>
                <a:lnTo>
                  <a:pt x="4367" y="903"/>
                </a:lnTo>
                <a:lnTo>
                  <a:pt x="4317" y="867"/>
                </a:lnTo>
                <a:lnTo>
                  <a:pt x="4277" y="842"/>
                </a:lnTo>
                <a:lnTo>
                  <a:pt x="4244" y="824"/>
                </a:lnTo>
                <a:lnTo>
                  <a:pt x="4253" y="827"/>
                </a:lnTo>
                <a:lnTo>
                  <a:pt x="4230" y="820"/>
                </a:lnTo>
                <a:lnTo>
                  <a:pt x="4250" y="822"/>
                </a:lnTo>
                <a:lnTo>
                  <a:pt x="4216" y="826"/>
                </a:lnTo>
                <a:lnTo>
                  <a:pt x="4240" y="817"/>
                </a:lnTo>
                <a:lnTo>
                  <a:pt x="4210" y="839"/>
                </a:lnTo>
                <a:lnTo>
                  <a:pt x="4199" y="846"/>
                </a:lnTo>
                <a:cubicBezTo>
                  <a:pt x="4196" y="848"/>
                  <a:pt x="4193" y="849"/>
                  <a:pt x="4190" y="851"/>
                </a:cubicBezTo>
                <a:lnTo>
                  <a:pt x="4166" y="859"/>
                </a:lnTo>
                <a:lnTo>
                  <a:pt x="4135" y="866"/>
                </a:lnTo>
                <a:lnTo>
                  <a:pt x="4096" y="875"/>
                </a:lnTo>
                <a:lnTo>
                  <a:pt x="4048" y="883"/>
                </a:lnTo>
                <a:lnTo>
                  <a:pt x="3991" y="891"/>
                </a:lnTo>
                <a:lnTo>
                  <a:pt x="3926" y="899"/>
                </a:lnTo>
                <a:lnTo>
                  <a:pt x="3851" y="907"/>
                </a:lnTo>
                <a:lnTo>
                  <a:pt x="3764" y="916"/>
                </a:lnTo>
                <a:lnTo>
                  <a:pt x="3659" y="927"/>
                </a:lnTo>
                <a:cubicBezTo>
                  <a:pt x="3644" y="929"/>
                  <a:pt x="3630" y="923"/>
                  <a:pt x="3619" y="912"/>
                </a:cubicBezTo>
                <a:cubicBezTo>
                  <a:pt x="3609" y="901"/>
                  <a:pt x="3605" y="886"/>
                  <a:pt x="3607" y="871"/>
                </a:cubicBezTo>
                <a:lnTo>
                  <a:pt x="3635" y="714"/>
                </a:lnTo>
                <a:lnTo>
                  <a:pt x="3647" y="655"/>
                </a:lnTo>
                <a:lnTo>
                  <a:pt x="3656" y="613"/>
                </a:lnTo>
                <a:lnTo>
                  <a:pt x="3661" y="584"/>
                </a:lnTo>
                <a:lnTo>
                  <a:pt x="3663" y="568"/>
                </a:lnTo>
                <a:lnTo>
                  <a:pt x="3663" y="581"/>
                </a:lnTo>
                <a:lnTo>
                  <a:pt x="3661" y="563"/>
                </a:lnTo>
                <a:lnTo>
                  <a:pt x="3651" y="530"/>
                </a:lnTo>
                <a:lnTo>
                  <a:pt x="3655" y="540"/>
                </a:lnTo>
                <a:lnTo>
                  <a:pt x="3645" y="522"/>
                </a:lnTo>
                <a:lnTo>
                  <a:pt x="3649" y="529"/>
                </a:lnTo>
                <a:lnTo>
                  <a:pt x="3634" y="510"/>
                </a:lnTo>
                <a:lnTo>
                  <a:pt x="3608" y="483"/>
                </a:lnTo>
                <a:lnTo>
                  <a:pt x="3572" y="450"/>
                </a:lnTo>
                <a:cubicBezTo>
                  <a:pt x="3558" y="437"/>
                  <a:pt x="3553" y="418"/>
                  <a:pt x="3559" y="401"/>
                </a:cubicBezTo>
                <a:cubicBezTo>
                  <a:pt x="3564" y="383"/>
                  <a:pt x="3579" y="370"/>
                  <a:pt x="3597" y="367"/>
                </a:cubicBezTo>
                <a:lnTo>
                  <a:pt x="3693" y="352"/>
                </a:lnTo>
                <a:lnTo>
                  <a:pt x="3778" y="337"/>
                </a:lnTo>
                <a:lnTo>
                  <a:pt x="3850" y="324"/>
                </a:lnTo>
                <a:lnTo>
                  <a:pt x="3909" y="311"/>
                </a:lnTo>
                <a:lnTo>
                  <a:pt x="3977" y="293"/>
                </a:lnTo>
                <a:lnTo>
                  <a:pt x="4028" y="275"/>
                </a:lnTo>
                <a:lnTo>
                  <a:pt x="4019" y="280"/>
                </a:lnTo>
                <a:lnTo>
                  <a:pt x="4050" y="261"/>
                </a:lnTo>
                <a:lnTo>
                  <a:pt x="4033" y="279"/>
                </a:lnTo>
                <a:lnTo>
                  <a:pt x="4043" y="260"/>
                </a:lnTo>
                <a:lnTo>
                  <a:pt x="4040" y="298"/>
                </a:lnTo>
                <a:lnTo>
                  <a:pt x="4034" y="280"/>
                </a:lnTo>
                <a:lnTo>
                  <a:pt x="4046" y="298"/>
                </a:lnTo>
                <a:lnTo>
                  <a:pt x="4030" y="282"/>
                </a:lnTo>
                <a:lnTo>
                  <a:pt x="4042" y="291"/>
                </a:lnTo>
                <a:lnTo>
                  <a:pt x="4014" y="277"/>
                </a:lnTo>
                <a:lnTo>
                  <a:pt x="4020" y="280"/>
                </a:lnTo>
                <a:lnTo>
                  <a:pt x="3981" y="267"/>
                </a:lnTo>
                <a:lnTo>
                  <a:pt x="3989" y="269"/>
                </a:lnTo>
                <a:lnTo>
                  <a:pt x="3969" y="265"/>
                </a:lnTo>
                <a:lnTo>
                  <a:pt x="3940" y="264"/>
                </a:lnTo>
                <a:lnTo>
                  <a:pt x="3874" y="270"/>
                </a:lnTo>
                <a:close/>
                <a:moveTo>
                  <a:pt x="1386" y="1"/>
                </a:moveTo>
                <a:cubicBezTo>
                  <a:pt x="1392" y="0"/>
                  <a:pt x="1398" y="0"/>
                  <a:pt x="1403" y="1"/>
                </a:cubicBezTo>
                <a:lnTo>
                  <a:pt x="1450" y="10"/>
                </a:lnTo>
                <a:cubicBezTo>
                  <a:pt x="1454" y="11"/>
                  <a:pt x="1457" y="12"/>
                  <a:pt x="1460" y="13"/>
                </a:cubicBezTo>
                <a:lnTo>
                  <a:pt x="1526" y="41"/>
                </a:lnTo>
                <a:lnTo>
                  <a:pt x="1564" y="63"/>
                </a:lnTo>
                <a:cubicBezTo>
                  <a:pt x="1566" y="65"/>
                  <a:pt x="1569" y="66"/>
                  <a:pt x="1571" y="68"/>
                </a:cubicBezTo>
                <a:lnTo>
                  <a:pt x="1594" y="88"/>
                </a:lnTo>
                <a:cubicBezTo>
                  <a:pt x="1598" y="92"/>
                  <a:pt x="1601" y="95"/>
                  <a:pt x="1604" y="100"/>
                </a:cubicBezTo>
                <a:lnTo>
                  <a:pt x="1616" y="120"/>
                </a:lnTo>
                <a:cubicBezTo>
                  <a:pt x="1619" y="125"/>
                  <a:pt x="1621" y="131"/>
                  <a:pt x="1622" y="138"/>
                </a:cubicBezTo>
                <a:lnTo>
                  <a:pt x="1625" y="159"/>
                </a:lnTo>
                <a:cubicBezTo>
                  <a:pt x="1626" y="164"/>
                  <a:pt x="1626" y="170"/>
                  <a:pt x="1624" y="176"/>
                </a:cubicBezTo>
                <a:lnTo>
                  <a:pt x="1619" y="198"/>
                </a:lnTo>
                <a:cubicBezTo>
                  <a:pt x="1618" y="202"/>
                  <a:pt x="1617" y="205"/>
                  <a:pt x="1615" y="209"/>
                </a:cubicBezTo>
                <a:lnTo>
                  <a:pt x="1603" y="233"/>
                </a:lnTo>
                <a:cubicBezTo>
                  <a:pt x="1602" y="236"/>
                  <a:pt x="1600" y="238"/>
                  <a:pt x="1599" y="241"/>
                </a:cubicBezTo>
                <a:lnTo>
                  <a:pt x="1580" y="266"/>
                </a:lnTo>
                <a:lnTo>
                  <a:pt x="1552" y="296"/>
                </a:lnTo>
                <a:lnTo>
                  <a:pt x="1520" y="329"/>
                </a:lnTo>
                <a:lnTo>
                  <a:pt x="1477" y="377"/>
                </a:lnTo>
                <a:lnTo>
                  <a:pt x="1421" y="439"/>
                </a:lnTo>
                <a:lnTo>
                  <a:pt x="1354" y="518"/>
                </a:lnTo>
                <a:lnTo>
                  <a:pt x="1310" y="439"/>
                </a:lnTo>
                <a:lnTo>
                  <a:pt x="1439" y="418"/>
                </a:lnTo>
                <a:lnTo>
                  <a:pt x="1501" y="403"/>
                </a:lnTo>
                <a:lnTo>
                  <a:pt x="1549" y="388"/>
                </a:lnTo>
                <a:lnTo>
                  <a:pt x="1584" y="374"/>
                </a:lnTo>
                <a:lnTo>
                  <a:pt x="1577" y="377"/>
                </a:lnTo>
                <a:lnTo>
                  <a:pt x="1600" y="363"/>
                </a:lnTo>
                <a:lnTo>
                  <a:pt x="1629" y="344"/>
                </a:lnTo>
                <a:cubicBezTo>
                  <a:pt x="1633" y="341"/>
                  <a:pt x="1638" y="339"/>
                  <a:pt x="1643" y="337"/>
                </a:cubicBezTo>
                <a:lnTo>
                  <a:pt x="1668" y="330"/>
                </a:lnTo>
                <a:cubicBezTo>
                  <a:pt x="1675" y="328"/>
                  <a:pt x="1682" y="328"/>
                  <a:pt x="1689" y="329"/>
                </a:cubicBezTo>
                <a:lnTo>
                  <a:pt x="1705" y="332"/>
                </a:lnTo>
                <a:cubicBezTo>
                  <a:pt x="1709" y="333"/>
                  <a:pt x="1712" y="334"/>
                  <a:pt x="1715" y="335"/>
                </a:cubicBezTo>
                <a:lnTo>
                  <a:pt x="1739" y="345"/>
                </a:lnTo>
                <a:lnTo>
                  <a:pt x="1774" y="362"/>
                </a:lnTo>
                <a:lnTo>
                  <a:pt x="1817" y="385"/>
                </a:lnTo>
                <a:lnTo>
                  <a:pt x="1858" y="411"/>
                </a:lnTo>
                <a:lnTo>
                  <a:pt x="1889" y="434"/>
                </a:lnTo>
                <a:cubicBezTo>
                  <a:pt x="1891" y="436"/>
                  <a:pt x="1894" y="438"/>
                  <a:pt x="1895" y="440"/>
                </a:cubicBezTo>
                <a:lnTo>
                  <a:pt x="1911" y="457"/>
                </a:lnTo>
                <a:cubicBezTo>
                  <a:pt x="1915" y="460"/>
                  <a:pt x="1918" y="465"/>
                  <a:pt x="1920" y="469"/>
                </a:cubicBezTo>
                <a:lnTo>
                  <a:pt x="1926" y="482"/>
                </a:lnTo>
                <a:cubicBezTo>
                  <a:pt x="1931" y="494"/>
                  <a:pt x="1932" y="507"/>
                  <a:pt x="1928" y="519"/>
                </a:cubicBezTo>
                <a:lnTo>
                  <a:pt x="1920" y="541"/>
                </a:lnTo>
                <a:cubicBezTo>
                  <a:pt x="1916" y="551"/>
                  <a:pt x="1909" y="559"/>
                  <a:pt x="1900" y="565"/>
                </a:cubicBezTo>
                <a:lnTo>
                  <a:pt x="1875" y="581"/>
                </a:lnTo>
                <a:lnTo>
                  <a:pt x="1862" y="591"/>
                </a:lnTo>
                <a:lnTo>
                  <a:pt x="1875" y="576"/>
                </a:lnTo>
                <a:lnTo>
                  <a:pt x="1862" y="599"/>
                </a:lnTo>
                <a:lnTo>
                  <a:pt x="1866" y="592"/>
                </a:lnTo>
                <a:lnTo>
                  <a:pt x="1854" y="625"/>
                </a:lnTo>
                <a:lnTo>
                  <a:pt x="1845" y="663"/>
                </a:lnTo>
                <a:lnTo>
                  <a:pt x="1832" y="752"/>
                </a:lnTo>
                <a:lnTo>
                  <a:pt x="1827" y="825"/>
                </a:lnTo>
                <a:lnTo>
                  <a:pt x="1825" y="863"/>
                </a:lnTo>
                <a:lnTo>
                  <a:pt x="1820" y="912"/>
                </a:lnTo>
                <a:lnTo>
                  <a:pt x="1811" y="967"/>
                </a:lnTo>
                <a:lnTo>
                  <a:pt x="1799" y="1028"/>
                </a:lnTo>
                <a:lnTo>
                  <a:pt x="1782" y="1089"/>
                </a:lnTo>
                <a:lnTo>
                  <a:pt x="1762" y="1141"/>
                </a:lnTo>
                <a:cubicBezTo>
                  <a:pt x="1762" y="1144"/>
                  <a:pt x="1760" y="1146"/>
                  <a:pt x="1759" y="1148"/>
                </a:cubicBezTo>
                <a:lnTo>
                  <a:pt x="1737" y="1187"/>
                </a:lnTo>
                <a:cubicBezTo>
                  <a:pt x="1736" y="1190"/>
                  <a:pt x="1734" y="1192"/>
                  <a:pt x="1732" y="1195"/>
                </a:cubicBezTo>
                <a:lnTo>
                  <a:pt x="1708" y="1223"/>
                </a:lnTo>
                <a:cubicBezTo>
                  <a:pt x="1706" y="1224"/>
                  <a:pt x="1705" y="1226"/>
                  <a:pt x="1703" y="1228"/>
                </a:cubicBezTo>
                <a:lnTo>
                  <a:pt x="1679" y="1249"/>
                </a:lnTo>
                <a:cubicBezTo>
                  <a:pt x="1677" y="1250"/>
                  <a:pt x="1675" y="1252"/>
                  <a:pt x="1673" y="1253"/>
                </a:cubicBezTo>
                <a:lnTo>
                  <a:pt x="1651" y="1267"/>
                </a:lnTo>
                <a:cubicBezTo>
                  <a:pt x="1649" y="1269"/>
                  <a:pt x="1646" y="1270"/>
                  <a:pt x="1643" y="1271"/>
                </a:cubicBezTo>
                <a:lnTo>
                  <a:pt x="1625" y="1278"/>
                </a:lnTo>
                <a:cubicBezTo>
                  <a:pt x="1620" y="1280"/>
                  <a:pt x="1615" y="1281"/>
                  <a:pt x="1610" y="1281"/>
                </a:cubicBezTo>
                <a:lnTo>
                  <a:pt x="1594" y="1282"/>
                </a:lnTo>
                <a:cubicBezTo>
                  <a:pt x="1585" y="1283"/>
                  <a:pt x="1576" y="1281"/>
                  <a:pt x="1567" y="1276"/>
                </a:cubicBezTo>
                <a:lnTo>
                  <a:pt x="1543" y="1262"/>
                </a:lnTo>
                <a:cubicBezTo>
                  <a:pt x="1536" y="1258"/>
                  <a:pt x="1530" y="1251"/>
                  <a:pt x="1525" y="1243"/>
                </a:cubicBezTo>
                <a:lnTo>
                  <a:pt x="1507" y="1210"/>
                </a:lnTo>
                <a:lnTo>
                  <a:pt x="1496" y="1185"/>
                </a:lnTo>
                <a:lnTo>
                  <a:pt x="1500" y="1192"/>
                </a:lnTo>
                <a:lnTo>
                  <a:pt x="1483" y="1167"/>
                </a:lnTo>
                <a:lnTo>
                  <a:pt x="1463" y="1145"/>
                </a:lnTo>
                <a:lnTo>
                  <a:pt x="1436" y="1119"/>
                </a:lnTo>
                <a:lnTo>
                  <a:pt x="1408" y="1092"/>
                </a:lnTo>
                <a:lnTo>
                  <a:pt x="1387" y="1068"/>
                </a:lnTo>
                <a:lnTo>
                  <a:pt x="1374" y="1048"/>
                </a:lnTo>
                <a:cubicBezTo>
                  <a:pt x="1368" y="1040"/>
                  <a:pt x="1365" y="1031"/>
                  <a:pt x="1365" y="1021"/>
                </a:cubicBezTo>
                <a:lnTo>
                  <a:pt x="1365" y="1013"/>
                </a:lnTo>
                <a:cubicBezTo>
                  <a:pt x="1365" y="991"/>
                  <a:pt x="1381" y="971"/>
                  <a:pt x="1403" y="967"/>
                </a:cubicBezTo>
                <a:lnTo>
                  <a:pt x="1412" y="965"/>
                </a:lnTo>
                <a:cubicBezTo>
                  <a:pt x="1416" y="964"/>
                  <a:pt x="1421" y="963"/>
                  <a:pt x="1425" y="964"/>
                </a:cubicBezTo>
                <a:lnTo>
                  <a:pt x="1442" y="965"/>
                </a:lnTo>
                <a:cubicBezTo>
                  <a:pt x="1445" y="965"/>
                  <a:pt x="1448" y="965"/>
                  <a:pt x="1451" y="966"/>
                </a:cubicBezTo>
                <a:lnTo>
                  <a:pt x="1476" y="972"/>
                </a:lnTo>
                <a:lnTo>
                  <a:pt x="1511" y="981"/>
                </a:lnTo>
                <a:lnTo>
                  <a:pt x="1545" y="990"/>
                </a:lnTo>
                <a:lnTo>
                  <a:pt x="1537" y="989"/>
                </a:lnTo>
                <a:lnTo>
                  <a:pt x="1565" y="991"/>
                </a:lnTo>
                <a:lnTo>
                  <a:pt x="1551" y="992"/>
                </a:lnTo>
                <a:lnTo>
                  <a:pt x="1574" y="987"/>
                </a:lnTo>
                <a:lnTo>
                  <a:pt x="1560" y="992"/>
                </a:lnTo>
                <a:lnTo>
                  <a:pt x="1577" y="982"/>
                </a:lnTo>
                <a:lnTo>
                  <a:pt x="1562" y="996"/>
                </a:lnTo>
                <a:lnTo>
                  <a:pt x="1569" y="986"/>
                </a:lnTo>
                <a:lnTo>
                  <a:pt x="1564" y="997"/>
                </a:lnTo>
                <a:lnTo>
                  <a:pt x="1570" y="981"/>
                </a:lnTo>
                <a:lnTo>
                  <a:pt x="1576" y="960"/>
                </a:lnTo>
                <a:lnTo>
                  <a:pt x="1582" y="935"/>
                </a:lnTo>
                <a:lnTo>
                  <a:pt x="1587" y="903"/>
                </a:lnTo>
                <a:lnTo>
                  <a:pt x="1593" y="864"/>
                </a:lnTo>
                <a:lnTo>
                  <a:pt x="1599" y="817"/>
                </a:lnTo>
                <a:lnTo>
                  <a:pt x="1605" y="765"/>
                </a:lnTo>
                <a:lnTo>
                  <a:pt x="1610" y="713"/>
                </a:lnTo>
                <a:lnTo>
                  <a:pt x="1613" y="667"/>
                </a:lnTo>
                <a:lnTo>
                  <a:pt x="1613" y="629"/>
                </a:lnTo>
                <a:lnTo>
                  <a:pt x="1612" y="597"/>
                </a:lnTo>
                <a:lnTo>
                  <a:pt x="1611" y="571"/>
                </a:lnTo>
                <a:lnTo>
                  <a:pt x="1612" y="579"/>
                </a:lnTo>
                <a:lnTo>
                  <a:pt x="1607" y="558"/>
                </a:lnTo>
                <a:lnTo>
                  <a:pt x="1609" y="566"/>
                </a:lnTo>
                <a:lnTo>
                  <a:pt x="1602" y="550"/>
                </a:lnTo>
                <a:lnTo>
                  <a:pt x="1611" y="562"/>
                </a:lnTo>
                <a:lnTo>
                  <a:pt x="1603" y="553"/>
                </a:lnTo>
                <a:lnTo>
                  <a:pt x="1625" y="568"/>
                </a:lnTo>
                <a:lnTo>
                  <a:pt x="1611" y="564"/>
                </a:lnTo>
                <a:lnTo>
                  <a:pt x="1623" y="565"/>
                </a:lnTo>
                <a:lnTo>
                  <a:pt x="1596" y="564"/>
                </a:lnTo>
                <a:lnTo>
                  <a:pt x="1563" y="566"/>
                </a:lnTo>
                <a:lnTo>
                  <a:pt x="1515" y="571"/>
                </a:lnTo>
                <a:lnTo>
                  <a:pt x="1455" y="578"/>
                </a:lnTo>
                <a:lnTo>
                  <a:pt x="1384" y="588"/>
                </a:lnTo>
                <a:lnTo>
                  <a:pt x="1300" y="601"/>
                </a:lnTo>
                <a:lnTo>
                  <a:pt x="1204" y="617"/>
                </a:lnTo>
                <a:lnTo>
                  <a:pt x="1244" y="564"/>
                </a:lnTo>
                <a:lnTo>
                  <a:pt x="1253" y="646"/>
                </a:lnTo>
                <a:lnTo>
                  <a:pt x="1255" y="726"/>
                </a:lnTo>
                <a:lnTo>
                  <a:pt x="1254" y="788"/>
                </a:lnTo>
                <a:lnTo>
                  <a:pt x="1251" y="869"/>
                </a:lnTo>
                <a:lnTo>
                  <a:pt x="1247" y="969"/>
                </a:lnTo>
                <a:lnTo>
                  <a:pt x="1241" y="1091"/>
                </a:lnTo>
                <a:lnTo>
                  <a:pt x="1238" y="1153"/>
                </a:lnTo>
                <a:lnTo>
                  <a:pt x="1236" y="1205"/>
                </a:lnTo>
                <a:lnTo>
                  <a:pt x="1235" y="1251"/>
                </a:lnTo>
                <a:lnTo>
                  <a:pt x="1234" y="1289"/>
                </a:lnTo>
                <a:lnTo>
                  <a:pt x="1235" y="1316"/>
                </a:lnTo>
                <a:lnTo>
                  <a:pt x="1236" y="1338"/>
                </a:lnTo>
                <a:lnTo>
                  <a:pt x="1238" y="1348"/>
                </a:lnTo>
                <a:lnTo>
                  <a:pt x="1233" y="1333"/>
                </a:lnTo>
                <a:lnTo>
                  <a:pt x="1236" y="1339"/>
                </a:lnTo>
                <a:lnTo>
                  <a:pt x="1202" y="1313"/>
                </a:lnTo>
                <a:lnTo>
                  <a:pt x="1218" y="1316"/>
                </a:lnTo>
                <a:lnTo>
                  <a:pt x="1207" y="1316"/>
                </a:lnTo>
                <a:lnTo>
                  <a:pt x="1241" y="1314"/>
                </a:lnTo>
                <a:lnTo>
                  <a:pt x="1292" y="1309"/>
                </a:lnTo>
                <a:lnTo>
                  <a:pt x="1360" y="1299"/>
                </a:lnTo>
                <a:lnTo>
                  <a:pt x="1692" y="1243"/>
                </a:lnTo>
                <a:lnTo>
                  <a:pt x="1768" y="1227"/>
                </a:lnTo>
                <a:lnTo>
                  <a:pt x="1826" y="1215"/>
                </a:lnTo>
                <a:lnTo>
                  <a:pt x="1865" y="1203"/>
                </a:lnTo>
                <a:lnTo>
                  <a:pt x="1858" y="1206"/>
                </a:lnTo>
                <a:lnTo>
                  <a:pt x="1881" y="1195"/>
                </a:lnTo>
                <a:lnTo>
                  <a:pt x="1911" y="1182"/>
                </a:lnTo>
                <a:cubicBezTo>
                  <a:pt x="1917" y="1179"/>
                  <a:pt x="1923" y="1178"/>
                  <a:pt x="1929" y="1177"/>
                </a:cubicBezTo>
                <a:lnTo>
                  <a:pt x="1961" y="1176"/>
                </a:lnTo>
                <a:cubicBezTo>
                  <a:pt x="1966" y="1176"/>
                  <a:pt x="1971" y="1177"/>
                  <a:pt x="1976" y="1178"/>
                </a:cubicBezTo>
                <a:lnTo>
                  <a:pt x="1996" y="1184"/>
                </a:lnTo>
                <a:cubicBezTo>
                  <a:pt x="1998" y="1185"/>
                  <a:pt x="2001" y="1186"/>
                  <a:pt x="2003" y="1187"/>
                </a:cubicBezTo>
                <a:lnTo>
                  <a:pt x="2031" y="1200"/>
                </a:lnTo>
                <a:lnTo>
                  <a:pt x="2069" y="1222"/>
                </a:lnTo>
                <a:lnTo>
                  <a:pt x="2114" y="1250"/>
                </a:lnTo>
                <a:lnTo>
                  <a:pt x="2157" y="1280"/>
                </a:lnTo>
                <a:lnTo>
                  <a:pt x="2189" y="1306"/>
                </a:lnTo>
                <a:cubicBezTo>
                  <a:pt x="2192" y="1308"/>
                  <a:pt x="2194" y="1310"/>
                  <a:pt x="2196" y="1312"/>
                </a:cubicBezTo>
                <a:lnTo>
                  <a:pt x="2213" y="1332"/>
                </a:lnTo>
                <a:cubicBezTo>
                  <a:pt x="2217" y="1337"/>
                  <a:pt x="2219" y="1341"/>
                  <a:pt x="2221" y="1347"/>
                </a:cubicBezTo>
                <a:lnTo>
                  <a:pt x="2227" y="1363"/>
                </a:lnTo>
                <a:cubicBezTo>
                  <a:pt x="2231" y="1373"/>
                  <a:pt x="2231" y="1384"/>
                  <a:pt x="2228" y="1395"/>
                </a:cubicBezTo>
                <a:lnTo>
                  <a:pt x="2221" y="1416"/>
                </a:lnTo>
                <a:cubicBezTo>
                  <a:pt x="2216" y="1430"/>
                  <a:pt x="2205" y="1441"/>
                  <a:pt x="2191" y="1446"/>
                </a:cubicBezTo>
                <a:lnTo>
                  <a:pt x="2170" y="1453"/>
                </a:lnTo>
                <a:lnTo>
                  <a:pt x="2182" y="1447"/>
                </a:lnTo>
                <a:lnTo>
                  <a:pt x="2168" y="1457"/>
                </a:lnTo>
                <a:lnTo>
                  <a:pt x="2185" y="1436"/>
                </a:lnTo>
                <a:lnTo>
                  <a:pt x="2172" y="1467"/>
                </a:lnTo>
                <a:lnTo>
                  <a:pt x="2174" y="1460"/>
                </a:lnTo>
                <a:lnTo>
                  <a:pt x="2161" y="1511"/>
                </a:lnTo>
                <a:lnTo>
                  <a:pt x="2150" y="1579"/>
                </a:lnTo>
                <a:lnTo>
                  <a:pt x="2123" y="1739"/>
                </a:lnTo>
                <a:lnTo>
                  <a:pt x="2088" y="1892"/>
                </a:lnTo>
                <a:lnTo>
                  <a:pt x="2065" y="1967"/>
                </a:lnTo>
                <a:lnTo>
                  <a:pt x="2035" y="2039"/>
                </a:lnTo>
                <a:lnTo>
                  <a:pt x="1996" y="2109"/>
                </a:lnTo>
                <a:lnTo>
                  <a:pt x="1950" y="2176"/>
                </a:lnTo>
                <a:lnTo>
                  <a:pt x="1905" y="2232"/>
                </a:lnTo>
                <a:lnTo>
                  <a:pt x="1866" y="2272"/>
                </a:lnTo>
                <a:cubicBezTo>
                  <a:pt x="1865" y="2274"/>
                  <a:pt x="1863" y="2276"/>
                  <a:pt x="1861" y="2278"/>
                </a:cubicBezTo>
                <a:lnTo>
                  <a:pt x="1831" y="2301"/>
                </a:lnTo>
                <a:cubicBezTo>
                  <a:pt x="1827" y="2304"/>
                  <a:pt x="1822" y="2306"/>
                  <a:pt x="1818" y="2308"/>
                </a:cubicBezTo>
                <a:lnTo>
                  <a:pt x="1796" y="2316"/>
                </a:lnTo>
                <a:cubicBezTo>
                  <a:pt x="1785" y="2319"/>
                  <a:pt x="1773" y="2319"/>
                  <a:pt x="1763" y="2315"/>
                </a:cubicBezTo>
                <a:lnTo>
                  <a:pt x="1731" y="2303"/>
                </a:lnTo>
                <a:cubicBezTo>
                  <a:pt x="1720" y="2299"/>
                  <a:pt x="1711" y="2292"/>
                  <a:pt x="1706" y="2282"/>
                </a:cubicBezTo>
                <a:lnTo>
                  <a:pt x="1686" y="2247"/>
                </a:lnTo>
                <a:cubicBezTo>
                  <a:pt x="1685" y="2245"/>
                  <a:pt x="1684" y="2243"/>
                  <a:pt x="1683" y="2241"/>
                </a:cubicBezTo>
                <a:lnTo>
                  <a:pt x="1673" y="2215"/>
                </a:lnTo>
                <a:lnTo>
                  <a:pt x="1676" y="2222"/>
                </a:lnTo>
                <a:lnTo>
                  <a:pt x="1659" y="2194"/>
                </a:lnTo>
                <a:lnTo>
                  <a:pt x="1638" y="2165"/>
                </a:lnTo>
                <a:lnTo>
                  <a:pt x="1611" y="2132"/>
                </a:lnTo>
                <a:lnTo>
                  <a:pt x="1583" y="2098"/>
                </a:lnTo>
                <a:lnTo>
                  <a:pt x="1563" y="2069"/>
                </a:lnTo>
                <a:cubicBezTo>
                  <a:pt x="1561" y="2066"/>
                  <a:pt x="1560" y="2064"/>
                  <a:pt x="1559" y="2061"/>
                </a:cubicBezTo>
                <a:lnTo>
                  <a:pt x="1551" y="2043"/>
                </a:lnTo>
                <a:cubicBezTo>
                  <a:pt x="1547" y="2034"/>
                  <a:pt x="1546" y="2024"/>
                  <a:pt x="1547" y="2015"/>
                </a:cubicBezTo>
                <a:lnTo>
                  <a:pt x="1549" y="2004"/>
                </a:lnTo>
                <a:cubicBezTo>
                  <a:pt x="1552" y="1988"/>
                  <a:pt x="1562" y="1975"/>
                  <a:pt x="1577" y="1969"/>
                </a:cubicBezTo>
                <a:lnTo>
                  <a:pt x="1588" y="1964"/>
                </a:lnTo>
                <a:cubicBezTo>
                  <a:pt x="1595" y="1961"/>
                  <a:pt x="1602" y="1959"/>
                  <a:pt x="1610" y="1960"/>
                </a:cubicBezTo>
                <a:lnTo>
                  <a:pt x="1628" y="1961"/>
                </a:lnTo>
                <a:cubicBezTo>
                  <a:pt x="1631" y="1961"/>
                  <a:pt x="1634" y="1961"/>
                  <a:pt x="1636" y="1962"/>
                </a:cubicBezTo>
                <a:lnTo>
                  <a:pt x="1662" y="1968"/>
                </a:lnTo>
                <a:lnTo>
                  <a:pt x="1701" y="1981"/>
                </a:lnTo>
                <a:lnTo>
                  <a:pt x="1735" y="1993"/>
                </a:lnTo>
                <a:lnTo>
                  <a:pt x="1762" y="2002"/>
                </a:lnTo>
                <a:lnTo>
                  <a:pt x="1778" y="2006"/>
                </a:lnTo>
                <a:lnTo>
                  <a:pt x="1787" y="2007"/>
                </a:lnTo>
                <a:lnTo>
                  <a:pt x="1767" y="2008"/>
                </a:lnTo>
                <a:lnTo>
                  <a:pt x="1778" y="2005"/>
                </a:lnTo>
                <a:lnTo>
                  <a:pt x="1763" y="2012"/>
                </a:lnTo>
                <a:lnTo>
                  <a:pt x="1777" y="2002"/>
                </a:lnTo>
                <a:lnTo>
                  <a:pt x="1771" y="2008"/>
                </a:lnTo>
                <a:lnTo>
                  <a:pt x="1787" y="1992"/>
                </a:lnTo>
                <a:lnTo>
                  <a:pt x="1804" y="1971"/>
                </a:lnTo>
                <a:lnTo>
                  <a:pt x="1799" y="1978"/>
                </a:lnTo>
                <a:lnTo>
                  <a:pt x="1820" y="1942"/>
                </a:lnTo>
                <a:lnTo>
                  <a:pt x="1817" y="1949"/>
                </a:lnTo>
                <a:lnTo>
                  <a:pt x="1839" y="1891"/>
                </a:lnTo>
                <a:lnTo>
                  <a:pt x="1860" y="1815"/>
                </a:lnTo>
                <a:lnTo>
                  <a:pt x="1883" y="1716"/>
                </a:lnTo>
                <a:lnTo>
                  <a:pt x="1902" y="1615"/>
                </a:lnTo>
                <a:lnTo>
                  <a:pt x="1917" y="1536"/>
                </a:lnTo>
                <a:lnTo>
                  <a:pt x="1926" y="1479"/>
                </a:lnTo>
                <a:lnTo>
                  <a:pt x="1929" y="1446"/>
                </a:lnTo>
                <a:lnTo>
                  <a:pt x="1929" y="1457"/>
                </a:lnTo>
                <a:lnTo>
                  <a:pt x="1922" y="1413"/>
                </a:lnTo>
                <a:lnTo>
                  <a:pt x="1930" y="1432"/>
                </a:lnTo>
                <a:lnTo>
                  <a:pt x="1909" y="1401"/>
                </a:lnTo>
                <a:lnTo>
                  <a:pt x="1926" y="1417"/>
                </a:lnTo>
                <a:lnTo>
                  <a:pt x="1893" y="1400"/>
                </a:lnTo>
                <a:lnTo>
                  <a:pt x="1909" y="1405"/>
                </a:lnTo>
                <a:lnTo>
                  <a:pt x="1867" y="1399"/>
                </a:lnTo>
                <a:lnTo>
                  <a:pt x="1875" y="1399"/>
                </a:lnTo>
                <a:lnTo>
                  <a:pt x="1843" y="1400"/>
                </a:lnTo>
                <a:lnTo>
                  <a:pt x="1800" y="1405"/>
                </a:lnTo>
                <a:lnTo>
                  <a:pt x="1737" y="1412"/>
                </a:lnTo>
                <a:lnTo>
                  <a:pt x="1658" y="1422"/>
                </a:lnTo>
                <a:lnTo>
                  <a:pt x="1497" y="1447"/>
                </a:lnTo>
                <a:lnTo>
                  <a:pt x="1352" y="1474"/>
                </a:lnTo>
                <a:lnTo>
                  <a:pt x="1292" y="1487"/>
                </a:lnTo>
                <a:lnTo>
                  <a:pt x="1245" y="1501"/>
                </a:lnTo>
                <a:lnTo>
                  <a:pt x="1214" y="1516"/>
                </a:lnTo>
                <a:lnTo>
                  <a:pt x="1220" y="1512"/>
                </a:lnTo>
                <a:lnTo>
                  <a:pt x="1195" y="1528"/>
                </a:lnTo>
                <a:lnTo>
                  <a:pt x="1162" y="1552"/>
                </a:lnTo>
                <a:cubicBezTo>
                  <a:pt x="1158" y="1555"/>
                  <a:pt x="1152" y="1557"/>
                  <a:pt x="1147" y="1559"/>
                </a:cubicBezTo>
                <a:lnTo>
                  <a:pt x="1117" y="1567"/>
                </a:lnTo>
                <a:cubicBezTo>
                  <a:pt x="1107" y="1569"/>
                  <a:pt x="1097" y="1569"/>
                  <a:pt x="1088" y="1565"/>
                </a:cubicBezTo>
                <a:lnTo>
                  <a:pt x="1061" y="1555"/>
                </a:lnTo>
                <a:cubicBezTo>
                  <a:pt x="1053" y="1553"/>
                  <a:pt x="1047" y="1548"/>
                  <a:pt x="1042" y="1542"/>
                </a:cubicBezTo>
                <a:lnTo>
                  <a:pt x="1017" y="1514"/>
                </a:lnTo>
                <a:cubicBezTo>
                  <a:pt x="1014" y="1511"/>
                  <a:pt x="1011" y="1508"/>
                  <a:pt x="1010" y="1504"/>
                </a:cubicBezTo>
                <a:lnTo>
                  <a:pt x="993" y="1470"/>
                </a:lnTo>
                <a:cubicBezTo>
                  <a:pt x="991" y="1466"/>
                  <a:pt x="989" y="1463"/>
                  <a:pt x="989" y="1459"/>
                </a:cubicBezTo>
                <a:lnTo>
                  <a:pt x="983" y="1432"/>
                </a:lnTo>
                <a:cubicBezTo>
                  <a:pt x="981" y="1424"/>
                  <a:pt x="981" y="1416"/>
                  <a:pt x="983" y="1408"/>
                </a:cubicBezTo>
                <a:lnTo>
                  <a:pt x="991" y="1380"/>
                </a:lnTo>
                <a:cubicBezTo>
                  <a:pt x="993" y="1375"/>
                  <a:pt x="995" y="1371"/>
                  <a:pt x="998" y="1367"/>
                </a:cubicBezTo>
                <a:lnTo>
                  <a:pt x="1023" y="1330"/>
                </a:lnTo>
                <a:lnTo>
                  <a:pt x="1028" y="1319"/>
                </a:lnTo>
                <a:lnTo>
                  <a:pt x="1024" y="1328"/>
                </a:lnTo>
                <a:lnTo>
                  <a:pt x="1031" y="1303"/>
                </a:lnTo>
                <a:lnTo>
                  <a:pt x="1036" y="1272"/>
                </a:lnTo>
                <a:lnTo>
                  <a:pt x="1041" y="1231"/>
                </a:lnTo>
                <a:lnTo>
                  <a:pt x="1045" y="1179"/>
                </a:lnTo>
                <a:lnTo>
                  <a:pt x="1048" y="1116"/>
                </a:lnTo>
                <a:lnTo>
                  <a:pt x="1049" y="1044"/>
                </a:lnTo>
                <a:lnTo>
                  <a:pt x="1051" y="961"/>
                </a:lnTo>
                <a:lnTo>
                  <a:pt x="1052" y="879"/>
                </a:lnTo>
                <a:lnTo>
                  <a:pt x="1051" y="807"/>
                </a:lnTo>
                <a:lnTo>
                  <a:pt x="1050" y="745"/>
                </a:lnTo>
                <a:lnTo>
                  <a:pt x="1048" y="694"/>
                </a:lnTo>
                <a:lnTo>
                  <a:pt x="1045" y="653"/>
                </a:lnTo>
                <a:lnTo>
                  <a:pt x="1041" y="622"/>
                </a:lnTo>
                <a:lnTo>
                  <a:pt x="1042" y="629"/>
                </a:lnTo>
                <a:lnTo>
                  <a:pt x="1036" y="607"/>
                </a:lnTo>
                <a:lnTo>
                  <a:pt x="1040" y="616"/>
                </a:lnTo>
                <a:lnTo>
                  <a:pt x="1034" y="604"/>
                </a:lnTo>
                <a:lnTo>
                  <a:pt x="1017" y="581"/>
                </a:lnTo>
                <a:cubicBezTo>
                  <a:pt x="1013" y="574"/>
                  <a:pt x="1010" y="567"/>
                  <a:pt x="1009" y="559"/>
                </a:cubicBezTo>
                <a:lnTo>
                  <a:pt x="1005" y="527"/>
                </a:lnTo>
                <a:cubicBezTo>
                  <a:pt x="1004" y="518"/>
                  <a:pt x="1005" y="508"/>
                  <a:pt x="1010" y="499"/>
                </a:cubicBezTo>
                <a:lnTo>
                  <a:pt x="1024" y="472"/>
                </a:lnTo>
                <a:cubicBezTo>
                  <a:pt x="1029" y="463"/>
                  <a:pt x="1037" y="455"/>
                  <a:pt x="1047" y="451"/>
                </a:cubicBezTo>
                <a:lnTo>
                  <a:pt x="1080" y="436"/>
                </a:lnTo>
                <a:cubicBezTo>
                  <a:pt x="1086" y="433"/>
                  <a:pt x="1093" y="431"/>
                  <a:pt x="1099" y="431"/>
                </a:cubicBezTo>
                <a:lnTo>
                  <a:pt x="1135" y="431"/>
                </a:lnTo>
                <a:cubicBezTo>
                  <a:pt x="1142" y="431"/>
                  <a:pt x="1149" y="433"/>
                  <a:pt x="1156" y="436"/>
                </a:cubicBezTo>
                <a:lnTo>
                  <a:pt x="1193" y="453"/>
                </a:lnTo>
                <a:lnTo>
                  <a:pt x="1170" y="449"/>
                </a:lnTo>
                <a:lnTo>
                  <a:pt x="1249" y="445"/>
                </a:lnTo>
                <a:lnTo>
                  <a:pt x="1208" y="472"/>
                </a:lnTo>
                <a:lnTo>
                  <a:pt x="1256" y="370"/>
                </a:lnTo>
                <a:lnTo>
                  <a:pt x="1293" y="289"/>
                </a:lnTo>
                <a:lnTo>
                  <a:pt x="1318" y="227"/>
                </a:lnTo>
                <a:lnTo>
                  <a:pt x="1331" y="188"/>
                </a:lnTo>
                <a:lnTo>
                  <a:pt x="1329" y="196"/>
                </a:lnTo>
                <a:lnTo>
                  <a:pt x="1337" y="138"/>
                </a:lnTo>
                <a:lnTo>
                  <a:pt x="1337" y="153"/>
                </a:lnTo>
                <a:lnTo>
                  <a:pt x="1333" y="132"/>
                </a:lnTo>
                <a:lnTo>
                  <a:pt x="1340" y="149"/>
                </a:lnTo>
                <a:lnTo>
                  <a:pt x="1331" y="135"/>
                </a:lnTo>
                <a:lnTo>
                  <a:pt x="1316" y="115"/>
                </a:lnTo>
                <a:cubicBezTo>
                  <a:pt x="1311" y="108"/>
                  <a:pt x="1308" y="100"/>
                  <a:pt x="1307" y="91"/>
                </a:cubicBezTo>
                <a:lnTo>
                  <a:pt x="1305" y="71"/>
                </a:lnTo>
                <a:cubicBezTo>
                  <a:pt x="1303" y="57"/>
                  <a:pt x="1308" y="43"/>
                  <a:pt x="1319" y="33"/>
                </a:cubicBezTo>
                <a:lnTo>
                  <a:pt x="1332" y="20"/>
                </a:lnTo>
                <a:cubicBezTo>
                  <a:pt x="1339" y="13"/>
                  <a:pt x="1348" y="8"/>
                  <a:pt x="1357" y="6"/>
                </a:cubicBezTo>
                <a:lnTo>
                  <a:pt x="1386" y="1"/>
                </a:lnTo>
                <a:close/>
                <a:moveTo>
                  <a:pt x="1374" y="101"/>
                </a:moveTo>
                <a:lnTo>
                  <a:pt x="1399" y="87"/>
                </a:lnTo>
                <a:lnTo>
                  <a:pt x="1386" y="100"/>
                </a:lnTo>
                <a:lnTo>
                  <a:pt x="1400" y="62"/>
                </a:lnTo>
                <a:lnTo>
                  <a:pt x="1402" y="82"/>
                </a:lnTo>
                <a:lnTo>
                  <a:pt x="1393" y="58"/>
                </a:lnTo>
                <a:lnTo>
                  <a:pt x="1412" y="84"/>
                </a:lnTo>
                <a:lnTo>
                  <a:pt x="1421" y="98"/>
                </a:lnTo>
                <a:cubicBezTo>
                  <a:pt x="1424" y="103"/>
                  <a:pt x="1426" y="108"/>
                  <a:pt x="1428" y="114"/>
                </a:cubicBezTo>
                <a:lnTo>
                  <a:pt x="1432" y="135"/>
                </a:lnTo>
                <a:cubicBezTo>
                  <a:pt x="1433" y="141"/>
                  <a:pt x="1433" y="146"/>
                  <a:pt x="1432" y="151"/>
                </a:cubicBezTo>
                <a:lnTo>
                  <a:pt x="1424" y="209"/>
                </a:lnTo>
                <a:cubicBezTo>
                  <a:pt x="1424" y="212"/>
                  <a:pt x="1423" y="215"/>
                  <a:pt x="1422" y="217"/>
                </a:cubicBezTo>
                <a:lnTo>
                  <a:pt x="1407" y="264"/>
                </a:lnTo>
                <a:lnTo>
                  <a:pt x="1380" y="328"/>
                </a:lnTo>
                <a:lnTo>
                  <a:pt x="1343" y="411"/>
                </a:lnTo>
                <a:lnTo>
                  <a:pt x="1295" y="513"/>
                </a:lnTo>
                <a:cubicBezTo>
                  <a:pt x="1287" y="529"/>
                  <a:pt x="1272" y="540"/>
                  <a:pt x="1254" y="540"/>
                </a:cubicBezTo>
                <a:lnTo>
                  <a:pt x="1175" y="544"/>
                </a:lnTo>
                <a:cubicBezTo>
                  <a:pt x="1167" y="545"/>
                  <a:pt x="1159" y="543"/>
                  <a:pt x="1152" y="540"/>
                </a:cubicBezTo>
                <a:lnTo>
                  <a:pt x="1115" y="523"/>
                </a:lnTo>
                <a:lnTo>
                  <a:pt x="1135" y="527"/>
                </a:lnTo>
                <a:lnTo>
                  <a:pt x="1099" y="527"/>
                </a:lnTo>
                <a:lnTo>
                  <a:pt x="1119" y="523"/>
                </a:lnTo>
                <a:lnTo>
                  <a:pt x="1086" y="538"/>
                </a:lnTo>
                <a:lnTo>
                  <a:pt x="1109" y="517"/>
                </a:lnTo>
                <a:lnTo>
                  <a:pt x="1095" y="544"/>
                </a:lnTo>
                <a:lnTo>
                  <a:pt x="1100" y="516"/>
                </a:lnTo>
                <a:lnTo>
                  <a:pt x="1104" y="548"/>
                </a:lnTo>
                <a:lnTo>
                  <a:pt x="1096" y="526"/>
                </a:lnTo>
                <a:lnTo>
                  <a:pt x="1119" y="561"/>
                </a:lnTo>
                <a:lnTo>
                  <a:pt x="1125" y="573"/>
                </a:lnTo>
                <a:cubicBezTo>
                  <a:pt x="1127" y="576"/>
                  <a:pt x="1128" y="579"/>
                  <a:pt x="1129" y="582"/>
                </a:cubicBezTo>
                <a:lnTo>
                  <a:pt x="1135" y="604"/>
                </a:lnTo>
                <a:cubicBezTo>
                  <a:pt x="1135" y="606"/>
                  <a:pt x="1136" y="608"/>
                  <a:pt x="1136" y="611"/>
                </a:cubicBezTo>
                <a:lnTo>
                  <a:pt x="1140" y="646"/>
                </a:lnTo>
                <a:lnTo>
                  <a:pt x="1143" y="689"/>
                </a:lnTo>
                <a:lnTo>
                  <a:pt x="1146" y="744"/>
                </a:lnTo>
                <a:lnTo>
                  <a:pt x="1147" y="806"/>
                </a:lnTo>
                <a:lnTo>
                  <a:pt x="1148" y="880"/>
                </a:lnTo>
                <a:lnTo>
                  <a:pt x="1147" y="964"/>
                </a:lnTo>
                <a:lnTo>
                  <a:pt x="1145" y="1047"/>
                </a:lnTo>
                <a:lnTo>
                  <a:pt x="1143" y="1121"/>
                </a:lnTo>
                <a:lnTo>
                  <a:pt x="1140" y="1186"/>
                </a:lnTo>
                <a:lnTo>
                  <a:pt x="1136" y="1242"/>
                </a:lnTo>
                <a:lnTo>
                  <a:pt x="1131" y="1289"/>
                </a:lnTo>
                <a:lnTo>
                  <a:pt x="1124" y="1328"/>
                </a:lnTo>
                <a:lnTo>
                  <a:pt x="1117" y="1353"/>
                </a:lnTo>
                <a:cubicBezTo>
                  <a:pt x="1116" y="1356"/>
                  <a:pt x="1115" y="1359"/>
                  <a:pt x="1113" y="1362"/>
                </a:cubicBezTo>
                <a:lnTo>
                  <a:pt x="1102" y="1383"/>
                </a:lnTo>
                <a:lnTo>
                  <a:pt x="1077" y="1420"/>
                </a:lnTo>
                <a:lnTo>
                  <a:pt x="1084" y="1407"/>
                </a:lnTo>
                <a:lnTo>
                  <a:pt x="1076" y="1435"/>
                </a:lnTo>
                <a:lnTo>
                  <a:pt x="1076" y="1411"/>
                </a:lnTo>
                <a:lnTo>
                  <a:pt x="1082" y="1438"/>
                </a:lnTo>
                <a:lnTo>
                  <a:pt x="1078" y="1427"/>
                </a:lnTo>
                <a:lnTo>
                  <a:pt x="1095" y="1461"/>
                </a:lnTo>
                <a:lnTo>
                  <a:pt x="1088" y="1450"/>
                </a:lnTo>
                <a:lnTo>
                  <a:pt x="1113" y="1478"/>
                </a:lnTo>
                <a:lnTo>
                  <a:pt x="1094" y="1465"/>
                </a:lnTo>
                <a:lnTo>
                  <a:pt x="1121" y="1475"/>
                </a:lnTo>
                <a:lnTo>
                  <a:pt x="1092" y="1474"/>
                </a:lnTo>
                <a:lnTo>
                  <a:pt x="1122" y="1466"/>
                </a:lnTo>
                <a:lnTo>
                  <a:pt x="1107" y="1473"/>
                </a:lnTo>
                <a:lnTo>
                  <a:pt x="1144" y="1447"/>
                </a:lnTo>
                <a:lnTo>
                  <a:pt x="1169" y="1431"/>
                </a:lnTo>
                <a:cubicBezTo>
                  <a:pt x="1171" y="1430"/>
                  <a:pt x="1173" y="1428"/>
                  <a:pt x="1175" y="1427"/>
                </a:cubicBezTo>
                <a:lnTo>
                  <a:pt x="1218" y="1409"/>
                </a:lnTo>
                <a:lnTo>
                  <a:pt x="1271" y="1394"/>
                </a:lnTo>
                <a:lnTo>
                  <a:pt x="1335" y="1379"/>
                </a:lnTo>
                <a:lnTo>
                  <a:pt x="1482" y="1352"/>
                </a:lnTo>
                <a:lnTo>
                  <a:pt x="1646" y="1327"/>
                </a:lnTo>
                <a:lnTo>
                  <a:pt x="1726" y="1317"/>
                </a:lnTo>
                <a:lnTo>
                  <a:pt x="1789" y="1310"/>
                </a:lnTo>
                <a:lnTo>
                  <a:pt x="1840" y="1304"/>
                </a:lnTo>
                <a:lnTo>
                  <a:pt x="1872" y="1303"/>
                </a:lnTo>
                <a:cubicBezTo>
                  <a:pt x="1875" y="1303"/>
                  <a:pt x="1878" y="1304"/>
                  <a:pt x="1880" y="1304"/>
                </a:cubicBezTo>
                <a:lnTo>
                  <a:pt x="1922" y="1310"/>
                </a:lnTo>
                <a:cubicBezTo>
                  <a:pt x="1928" y="1311"/>
                  <a:pt x="1933" y="1312"/>
                  <a:pt x="1937" y="1315"/>
                </a:cubicBezTo>
                <a:lnTo>
                  <a:pt x="1970" y="1332"/>
                </a:lnTo>
                <a:cubicBezTo>
                  <a:pt x="1978" y="1335"/>
                  <a:pt x="1984" y="1341"/>
                  <a:pt x="1988" y="1348"/>
                </a:cubicBezTo>
                <a:lnTo>
                  <a:pt x="2009" y="1379"/>
                </a:lnTo>
                <a:cubicBezTo>
                  <a:pt x="2013" y="1384"/>
                  <a:pt x="2016" y="1391"/>
                  <a:pt x="2017" y="1398"/>
                </a:cubicBezTo>
                <a:lnTo>
                  <a:pt x="2024" y="1442"/>
                </a:lnTo>
                <a:cubicBezTo>
                  <a:pt x="2024" y="1446"/>
                  <a:pt x="2025" y="1450"/>
                  <a:pt x="2024" y="1453"/>
                </a:cubicBezTo>
                <a:lnTo>
                  <a:pt x="2021" y="1494"/>
                </a:lnTo>
                <a:lnTo>
                  <a:pt x="2012" y="1553"/>
                </a:lnTo>
                <a:lnTo>
                  <a:pt x="1997" y="1634"/>
                </a:lnTo>
                <a:lnTo>
                  <a:pt x="1976" y="1737"/>
                </a:lnTo>
                <a:lnTo>
                  <a:pt x="1953" y="1842"/>
                </a:lnTo>
                <a:lnTo>
                  <a:pt x="1928" y="1925"/>
                </a:lnTo>
                <a:lnTo>
                  <a:pt x="1906" y="1983"/>
                </a:lnTo>
                <a:cubicBezTo>
                  <a:pt x="1905" y="1986"/>
                  <a:pt x="1904" y="1988"/>
                  <a:pt x="1903" y="1991"/>
                </a:cubicBezTo>
                <a:lnTo>
                  <a:pt x="1882" y="2027"/>
                </a:lnTo>
                <a:cubicBezTo>
                  <a:pt x="1880" y="2029"/>
                  <a:pt x="1879" y="2032"/>
                  <a:pt x="1877" y="2034"/>
                </a:cubicBezTo>
                <a:lnTo>
                  <a:pt x="1854" y="2059"/>
                </a:lnTo>
                <a:lnTo>
                  <a:pt x="1838" y="2075"/>
                </a:lnTo>
                <a:cubicBezTo>
                  <a:pt x="1837" y="2077"/>
                  <a:pt x="1835" y="2079"/>
                  <a:pt x="1832" y="2081"/>
                </a:cubicBezTo>
                <a:lnTo>
                  <a:pt x="1818" y="2091"/>
                </a:lnTo>
                <a:cubicBezTo>
                  <a:pt x="1814" y="2094"/>
                  <a:pt x="1809" y="2096"/>
                  <a:pt x="1803" y="2098"/>
                </a:cubicBezTo>
                <a:lnTo>
                  <a:pt x="1792" y="2101"/>
                </a:lnTo>
                <a:cubicBezTo>
                  <a:pt x="1786" y="2103"/>
                  <a:pt x="1779" y="2103"/>
                  <a:pt x="1772" y="2102"/>
                </a:cubicBezTo>
                <a:lnTo>
                  <a:pt x="1755" y="2099"/>
                </a:lnTo>
                <a:lnTo>
                  <a:pt x="1731" y="2093"/>
                </a:lnTo>
                <a:lnTo>
                  <a:pt x="1703" y="2084"/>
                </a:lnTo>
                <a:lnTo>
                  <a:pt x="1669" y="2072"/>
                </a:lnTo>
                <a:lnTo>
                  <a:pt x="1641" y="2061"/>
                </a:lnTo>
                <a:lnTo>
                  <a:pt x="1615" y="2055"/>
                </a:lnTo>
                <a:lnTo>
                  <a:pt x="1623" y="2056"/>
                </a:lnTo>
                <a:lnTo>
                  <a:pt x="1605" y="2055"/>
                </a:lnTo>
                <a:lnTo>
                  <a:pt x="1627" y="2051"/>
                </a:lnTo>
                <a:lnTo>
                  <a:pt x="1616" y="2056"/>
                </a:lnTo>
                <a:lnTo>
                  <a:pt x="1644" y="2021"/>
                </a:lnTo>
                <a:lnTo>
                  <a:pt x="1642" y="2032"/>
                </a:lnTo>
                <a:lnTo>
                  <a:pt x="1638" y="2004"/>
                </a:lnTo>
                <a:lnTo>
                  <a:pt x="1646" y="2022"/>
                </a:lnTo>
                <a:lnTo>
                  <a:pt x="1642" y="2014"/>
                </a:lnTo>
                <a:lnTo>
                  <a:pt x="1658" y="2037"/>
                </a:lnTo>
                <a:lnTo>
                  <a:pt x="1686" y="2071"/>
                </a:lnTo>
                <a:lnTo>
                  <a:pt x="1716" y="2109"/>
                </a:lnTo>
                <a:lnTo>
                  <a:pt x="1741" y="2145"/>
                </a:lnTo>
                <a:lnTo>
                  <a:pt x="1758" y="2173"/>
                </a:lnTo>
                <a:cubicBezTo>
                  <a:pt x="1760" y="2175"/>
                  <a:pt x="1761" y="2178"/>
                  <a:pt x="1762" y="2180"/>
                </a:cubicBezTo>
                <a:lnTo>
                  <a:pt x="1772" y="2206"/>
                </a:lnTo>
                <a:lnTo>
                  <a:pt x="1769" y="2200"/>
                </a:lnTo>
                <a:lnTo>
                  <a:pt x="1789" y="2235"/>
                </a:lnTo>
                <a:lnTo>
                  <a:pt x="1764" y="2214"/>
                </a:lnTo>
                <a:lnTo>
                  <a:pt x="1796" y="2226"/>
                </a:lnTo>
                <a:lnTo>
                  <a:pt x="1763" y="2225"/>
                </a:lnTo>
                <a:lnTo>
                  <a:pt x="1785" y="2217"/>
                </a:lnTo>
                <a:lnTo>
                  <a:pt x="1772" y="2224"/>
                </a:lnTo>
                <a:lnTo>
                  <a:pt x="1802" y="2201"/>
                </a:lnTo>
                <a:lnTo>
                  <a:pt x="1797" y="2206"/>
                </a:lnTo>
                <a:lnTo>
                  <a:pt x="1830" y="2171"/>
                </a:lnTo>
                <a:lnTo>
                  <a:pt x="1871" y="2121"/>
                </a:lnTo>
                <a:lnTo>
                  <a:pt x="1912" y="2062"/>
                </a:lnTo>
                <a:lnTo>
                  <a:pt x="1946" y="2002"/>
                </a:lnTo>
                <a:lnTo>
                  <a:pt x="1974" y="1938"/>
                </a:lnTo>
                <a:lnTo>
                  <a:pt x="1995" y="1871"/>
                </a:lnTo>
                <a:lnTo>
                  <a:pt x="2028" y="1723"/>
                </a:lnTo>
                <a:lnTo>
                  <a:pt x="2055" y="1564"/>
                </a:lnTo>
                <a:lnTo>
                  <a:pt x="2068" y="1488"/>
                </a:lnTo>
                <a:lnTo>
                  <a:pt x="2081" y="1437"/>
                </a:lnTo>
                <a:cubicBezTo>
                  <a:pt x="2082" y="1434"/>
                  <a:pt x="2082" y="1432"/>
                  <a:pt x="2083" y="1430"/>
                </a:cubicBezTo>
                <a:lnTo>
                  <a:pt x="2096" y="1399"/>
                </a:lnTo>
                <a:cubicBezTo>
                  <a:pt x="2100" y="1391"/>
                  <a:pt x="2105" y="1384"/>
                  <a:pt x="2113" y="1378"/>
                </a:cubicBezTo>
                <a:lnTo>
                  <a:pt x="2127" y="1368"/>
                </a:lnTo>
                <a:cubicBezTo>
                  <a:pt x="2130" y="1366"/>
                  <a:pt x="2135" y="1363"/>
                  <a:pt x="2139" y="1362"/>
                </a:cubicBezTo>
                <a:lnTo>
                  <a:pt x="2160" y="1355"/>
                </a:lnTo>
                <a:lnTo>
                  <a:pt x="2130" y="1385"/>
                </a:lnTo>
                <a:lnTo>
                  <a:pt x="2137" y="1364"/>
                </a:lnTo>
                <a:lnTo>
                  <a:pt x="2138" y="1396"/>
                </a:lnTo>
                <a:lnTo>
                  <a:pt x="2132" y="1380"/>
                </a:lnTo>
                <a:lnTo>
                  <a:pt x="2140" y="1395"/>
                </a:lnTo>
                <a:lnTo>
                  <a:pt x="2123" y="1375"/>
                </a:lnTo>
                <a:lnTo>
                  <a:pt x="2129" y="1381"/>
                </a:lnTo>
                <a:lnTo>
                  <a:pt x="2102" y="1359"/>
                </a:lnTo>
                <a:lnTo>
                  <a:pt x="2063" y="1331"/>
                </a:lnTo>
                <a:lnTo>
                  <a:pt x="2022" y="1305"/>
                </a:lnTo>
                <a:lnTo>
                  <a:pt x="1990" y="1287"/>
                </a:lnTo>
                <a:lnTo>
                  <a:pt x="1962" y="1274"/>
                </a:lnTo>
                <a:lnTo>
                  <a:pt x="1969" y="1276"/>
                </a:lnTo>
                <a:lnTo>
                  <a:pt x="1949" y="1270"/>
                </a:lnTo>
                <a:lnTo>
                  <a:pt x="1964" y="1272"/>
                </a:lnTo>
                <a:lnTo>
                  <a:pt x="1932" y="1273"/>
                </a:lnTo>
                <a:lnTo>
                  <a:pt x="1950" y="1269"/>
                </a:lnTo>
                <a:lnTo>
                  <a:pt x="1922" y="1282"/>
                </a:lnTo>
                <a:lnTo>
                  <a:pt x="1899" y="1293"/>
                </a:lnTo>
                <a:cubicBezTo>
                  <a:pt x="1897" y="1294"/>
                  <a:pt x="1894" y="1295"/>
                  <a:pt x="1892" y="1296"/>
                </a:cubicBezTo>
                <a:lnTo>
                  <a:pt x="1847" y="1308"/>
                </a:lnTo>
                <a:lnTo>
                  <a:pt x="1787" y="1321"/>
                </a:lnTo>
                <a:lnTo>
                  <a:pt x="1707" y="1338"/>
                </a:lnTo>
                <a:lnTo>
                  <a:pt x="1373" y="1394"/>
                </a:lnTo>
                <a:lnTo>
                  <a:pt x="1301" y="1404"/>
                </a:lnTo>
                <a:lnTo>
                  <a:pt x="1246" y="1409"/>
                </a:lnTo>
                <a:lnTo>
                  <a:pt x="1212" y="1411"/>
                </a:lnTo>
                <a:cubicBezTo>
                  <a:pt x="1208" y="1412"/>
                  <a:pt x="1204" y="1411"/>
                  <a:pt x="1201" y="1411"/>
                </a:cubicBezTo>
                <a:lnTo>
                  <a:pt x="1185" y="1408"/>
                </a:lnTo>
                <a:cubicBezTo>
                  <a:pt x="1170" y="1405"/>
                  <a:pt x="1157" y="1395"/>
                  <a:pt x="1151" y="1382"/>
                </a:cubicBezTo>
                <a:lnTo>
                  <a:pt x="1148" y="1376"/>
                </a:lnTo>
                <a:cubicBezTo>
                  <a:pt x="1145" y="1371"/>
                  <a:pt x="1144" y="1366"/>
                  <a:pt x="1143" y="1361"/>
                </a:cubicBezTo>
                <a:lnTo>
                  <a:pt x="1141" y="1343"/>
                </a:lnTo>
                <a:lnTo>
                  <a:pt x="1139" y="1319"/>
                </a:lnTo>
                <a:lnTo>
                  <a:pt x="1138" y="1286"/>
                </a:lnTo>
                <a:lnTo>
                  <a:pt x="1139" y="1248"/>
                </a:lnTo>
                <a:lnTo>
                  <a:pt x="1141" y="1202"/>
                </a:lnTo>
                <a:lnTo>
                  <a:pt x="1143" y="1148"/>
                </a:lnTo>
                <a:lnTo>
                  <a:pt x="1146" y="1086"/>
                </a:lnTo>
                <a:lnTo>
                  <a:pt x="1152" y="966"/>
                </a:lnTo>
                <a:lnTo>
                  <a:pt x="1156" y="866"/>
                </a:lnTo>
                <a:lnTo>
                  <a:pt x="1158" y="787"/>
                </a:lnTo>
                <a:lnTo>
                  <a:pt x="1159" y="729"/>
                </a:lnTo>
                <a:lnTo>
                  <a:pt x="1158" y="657"/>
                </a:lnTo>
                <a:lnTo>
                  <a:pt x="1149" y="575"/>
                </a:lnTo>
                <a:cubicBezTo>
                  <a:pt x="1146" y="549"/>
                  <a:pt x="1163" y="526"/>
                  <a:pt x="1189" y="522"/>
                </a:cubicBezTo>
                <a:lnTo>
                  <a:pt x="1285" y="506"/>
                </a:lnTo>
                <a:lnTo>
                  <a:pt x="1371" y="493"/>
                </a:lnTo>
                <a:lnTo>
                  <a:pt x="1444" y="483"/>
                </a:lnTo>
                <a:lnTo>
                  <a:pt x="1506" y="476"/>
                </a:lnTo>
                <a:lnTo>
                  <a:pt x="1558" y="471"/>
                </a:lnTo>
                <a:lnTo>
                  <a:pt x="1599" y="469"/>
                </a:lnTo>
                <a:lnTo>
                  <a:pt x="1626" y="470"/>
                </a:lnTo>
                <a:cubicBezTo>
                  <a:pt x="1630" y="470"/>
                  <a:pt x="1634" y="470"/>
                  <a:pt x="1638" y="471"/>
                </a:cubicBezTo>
                <a:lnTo>
                  <a:pt x="1652" y="475"/>
                </a:lnTo>
                <a:cubicBezTo>
                  <a:pt x="1660" y="478"/>
                  <a:pt x="1668" y="483"/>
                  <a:pt x="1674" y="490"/>
                </a:cubicBezTo>
                <a:lnTo>
                  <a:pt x="1682" y="499"/>
                </a:lnTo>
                <a:cubicBezTo>
                  <a:pt x="1686" y="502"/>
                  <a:pt x="1688" y="507"/>
                  <a:pt x="1690" y="511"/>
                </a:cubicBezTo>
                <a:lnTo>
                  <a:pt x="1697" y="527"/>
                </a:lnTo>
                <a:cubicBezTo>
                  <a:pt x="1699" y="530"/>
                  <a:pt x="1700" y="533"/>
                  <a:pt x="1700" y="535"/>
                </a:cubicBezTo>
                <a:lnTo>
                  <a:pt x="1705" y="556"/>
                </a:lnTo>
                <a:cubicBezTo>
                  <a:pt x="1706" y="559"/>
                  <a:pt x="1706" y="561"/>
                  <a:pt x="1706" y="564"/>
                </a:cubicBezTo>
                <a:lnTo>
                  <a:pt x="1708" y="594"/>
                </a:lnTo>
                <a:lnTo>
                  <a:pt x="1709" y="632"/>
                </a:lnTo>
                <a:lnTo>
                  <a:pt x="1708" y="674"/>
                </a:lnTo>
                <a:lnTo>
                  <a:pt x="1705" y="722"/>
                </a:lnTo>
                <a:lnTo>
                  <a:pt x="1700" y="776"/>
                </a:lnTo>
                <a:lnTo>
                  <a:pt x="1694" y="830"/>
                </a:lnTo>
                <a:lnTo>
                  <a:pt x="1688" y="877"/>
                </a:lnTo>
                <a:lnTo>
                  <a:pt x="1682" y="920"/>
                </a:lnTo>
                <a:lnTo>
                  <a:pt x="1675" y="958"/>
                </a:lnTo>
                <a:lnTo>
                  <a:pt x="1667" y="988"/>
                </a:lnTo>
                <a:lnTo>
                  <a:pt x="1659" y="1014"/>
                </a:lnTo>
                <a:lnTo>
                  <a:pt x="1653" y="1030"/>
                </a:lnTo>
                <a:cubicBezTo>
                  <a:pt x="1652" y="1034"/>
                  <a:pt x="1650" y="1038"/>
                  <a:pt x="1648" y="1041"/>
                </a:cubicBezTo>
                <a:lnTo>
                  <a:pt x="1641" y="1051"/>
                </a:lnTo>
                <a:cubicBezTo>
                  <a:pt x="1637" y="1057"/>
                  <a:pt x="1632" y="1061"/>
                  <a:pt x="1626" y="1065"/>
                </a:cubicBezTo>
                <a:lnTo>
                  <a:pt x="1609" y="1075"/>
                </a:lnTo>
                <a:cubicBezTo>
                  <a:pt x="1604" y="1077"/>
                  <a:pt x="1600" y="1079"/>
                  <a:pt x="1595" y="1080"/>
                </a:cubicBezTo>
                <a:lnTo>
                  <a:pt x="1572" y="1085"/>
                </a:lnTo>
                <a:cubicBezTo>
                  <a:pt x="1567" y="1086"/>
                  <a:pt x="1563" y="1087"/>
                  <a:pt x="1558" y="1086"/>
                </a:cubicBezTo>
                <a:lnTo>
                  <a:pt x="1530" y="1084"/>
                </a:lnTo>
                <a:cubicBezTo>
                  <a:pt x="1527" y="1084"/>
                  <a:pt x="1524" y="1084"/>
                  <a:pt x="1522" y="1083"/>
                </a:cubicBezTo>
                <a:lnTo>
                  <a:pt x="1486" y="1074"/>
                </a:lnTo>
                <a:lnTo>
                  <a:pt x="1453" y="1065"/>
                </a:lnTo>
                <a:lnTo>
                  <a:pt x="1428" y="1059"/>
                </a:lnTo>
                <a:lnTo>
                  <a:pt x="1437" y="1060"/>
                </a:lnTo>
                <a:lnTo>
                  <a:pt x="1420" y="1059"/>
                </a:lnTo>
                <a:lnTo>
                  <a:pt x="1433" y="1058"/>
                </a:lnTo>
                <a:lnTo>
                  <a:pt x="1424" y="1060"/>
                </a:lnTo>
                <a:lnTo>
                  <a:pt x="1461" y="1013"/>
                </a:lnTo>
                <a:lnTo>
                  <a:pt x="1461" y="1021"/>
                </a:lnTo>
                <a:lnTo>
                  <a:pt x="1453" y="995"/>
                </a:lnTo>
                <a:lnTo>
                  <a:pt x="1460" y="1005"/>
                </a:lnTo>
                <a:lnTo>
                  <a:pt x="1475" y="1023"/>
                </a:lnTo>
                <a:lnTo>
                  <a:pt x="1503" y="1050"/>
                </a:lnTo>
                <a:lnTo>
                  <a:pt x="1536" y="1082"/>
                </a:lnTo>
                <a:lnTo>
                  <a:pt x="1562" y="1113"/>
                </a:lnTo>
                <a:lnTo>
                  <a:pt x="1579" y="1138"/>
                </a:lnTo>
                <a:cubicBezTo>
                  <a:pt x="1581" y="1141"/>
                  <a:pt x="1582" y="1143"/>
                  <a:pt x="1583" y="1146"/>
                </a:cubicBezTo>
                <a:lnTo>
                  <a:pt x="1592" y="1164"/>
                </a:lnTo>
                <a:lnTo>
                  <a:pt x="1610" y="1197"/>
                </a:lnTo>
                <a:lnTo>
                  <a:pt x="1592" y="1179"/>
                </a:lnTo>
                <a:lnTo>
                  <a:pt x="1616" y="1193"/>
                </a:lnTo>
                <a:lnTo>
                  <a:pt x="1588" y="1187"/>
                </a:lnTo>
                <a:lnTo>
                  <a:pt x="1604" y="1186"/>
                </a:lnTo>
                <a:lnTo>
                  <a:pt x="1590" y="1189"/>
                </a:lnTo>
                <a:lnTo>
                  <a:pt x="1608" y="1182"/>
                </a:lnTo>
                <a:lnTo>
                  <a:pt x="1600" y="1186"/>
                </a:lnTo>
                <a:lnTo>
                  <a:pt x="1622" y="1172"/>
                </a:lnTo>
                <a:lnTo>
                  <a:pt x="1616" y="1176"/>
                </a:lnTo>
                <a:lnTo>
                  <a:pt x="1640" y="1155"/>
                </a:lnTo>
                <a:lnTo>
                  <a:pt x="1635" y="1160"/>
                </a:lnTo>
                <a:lnTo>
                  <a:pt x="1659" y="1132"/>
                </a:lnTo>
                <a:lnTo>
                  <a:pt x="1654" y="1140"/>
                </a:lnTo>
                <a:lnTo>
                  <a:pt x="1676" y="1101"/>
                </a:lnTo>
                <a:lnTo>
                  <a:pt x="1673" y="1108"/>
                </a:lnTo>
                <a:lnTo>
                  <a:pt x="1689" y="1064"/>
                </a:lnTo>
                <a:lnTo>
                  <a:pt x="1704" y="1009"/>
                </a:lnTo>
                <a:lnTo>
                  <a:pt x="1716" y="950"/>
                </a:lnTo>
                <a:lnTo>
                  <a:pt x="1725" y="901"/>
                </a:lnTo>
                <a:lnTo>
                  <a:pt x="1730" y="858"/>
                </a:lnTo>
                <a:lnTo>
                  <a:pt x="1732" y="818"/>
                </a:lnTo>
                <a:lnTo>
                  <a:pt x="1737" y="737"/>
                </a:lnTo>
                <a:lnTo>
                  <a:pt x="1752" y="642"/>
                </a:lnTo>
                <a:lnTo>
                  <a:pt x="1763" y="592"/>
                </a:lnTo>
                <a:lnTo>
                  <a:pt x="1775" y="559"/>
                </a:lnTo>
                <a:cubicBezTo>
                  <a:pt x="1776" y="557"/>
                  <a:pt x="1777" y="554"/>
                  <a:pt x="1779" y="552"/>
                </a:cubicBezTo>
                <a:lnTo>
                  <a:pt x="1792" y="529"/>
                </a:lnTo>
                <a:cubicBezTo>
                  <a:pt x="1795" y="523"/>
                  <a:pt x="1799" y="518"/>
                  <a:pt x="1805" y="514"/>
                </a:cubicBezTo>
                <a:lnTo>
                  <a:pt x="1824" y="500"/>
                </a:lnTo>
                <a:lnTo>
                  <a:pt x="1849" y="484"/>
                </a:lnTo>
                <a:lnTo>
                  <a:pt x="1829" y="508"/>
                </a:lnTo>
                <a:lnTo>
                  <a:pt x="1837" y="486"/>
                </a:lnTo>
                <a:lnTo>
                  <a:pt x="1839" y="523"/>
                </a:lnTo>
                <a:lnTo>
                  <a:pt x="1833" y="510"/>
                </a:lnTo>
                <a:lnTo>
                  <a:pt x="1842" y="522"/>
                </a:lnTo>
                <a:lnTo>
                  <a:pt x="1826" y="505"/>
                </a:lnTo>
                <a:lnTo>
                  <a:pt x="1832" y="511"/>
                </a:lnTo>
                <a:lnTo>
                  <a:pt x="1807" y="492"/>
                </a:lnTo>
                <a:lnTo>
                  <a:pt x="1770" y="470"/>
                </a:lnTo>
                <a:lnTo>
                  <a:pt x="1733" y="449"/>
                </a:lnTo>
                <a:lnTo>
                  <a:pt x="1702" y="434"/>
                </a:lnTo>
                <a:lnTo>
                  <a:pt x="1678" y="424"/>
                </a:lnTo>
                <a:lnTo>
                  <a:pt x="1688" y="427"/>
                </a:lnTo>
                <a:lnTo>
                  <a:pt x="1672" y="424"/>
                </a:lnTo>
                <a:lnTo>
                  <a:pt x="1693" y="423"/>
                </a:lnTo>
                <a:lnTo>
                  <a:pt x="1668" y="430"/>
                </a:lnTo>
                <a:lnTo>
                  <a:pt x="1682" y="423"/>
                </a:lnTo>
                <a:lnTo>
                  <a:pt x="1649" y="445"/>
                </a:lnTo>
                <a:lnTo>
                  <a:pt x="1626" y="459"/>
                </a:lnTo>
                <a:cubicBezTo>
                  <a:pt x="1624" y="461"/>
                  <a:pt x="1622" y="462"/>
                  <a:pt x="1619" y="463"/>
                </a:cubicBezTo>
                <a:lnTo>
                  <a:pt x="1578" y="479"/>
                </a:lnTo>
                <a:lnTo>
                  <a:pt x="1524" y="496"/>
                </a:lnTo>
                <a:lnTo>
                  <a:pt x="1454" y="513"/>
                </a:lnTo>
                <a:lnTo>
                  <a:pt x="1325" y="534"/>
                </a:lnTo>
                <a:cubicBezTo>
                  <a:pt x="1305" y="537"/>
                  <a:pt x="1285" y="528"/>
                  <a:pt x="1276" y="510"/>
                </a:cubicBezTo>
                <a:cubicBezTo>
                  <a:pt x="1266" y="492"/>
                  <a:pt x="1268" y="470"/>
                  <a:pt x="1281" y="455"/>
                </a:cubicBezTo>
                <a:lnTo>
                  <a:pt x="1350" y="376"/>
                </a:lnTo>
                <a:lnTo>
                  <a:pt x="1406" y="312"/>
                </a:lnTo>
                <a:lnTo>
                  <a:pt x="1450" y="264"/>
                </a:lnTo>
                <a:lnTo>
                  <a:pt x="1481" y="231"/>
                </a:lnTo>
                <a:lnTo>
                  <a:pt x="1503" y="207"/>
                </a:lnTo>
                <a:lnTo>
                  <a:pt x="1522" y="182"/>
                </a:lnTo>
                <a:lnTo>
                  <a:pt x="1518" y="190"/>
                </a:lnTo>
                <a:lnTo>
                  <a:pt x="1530" y="166"/>
                </a:lnTo>
                <a:lnTo>
                  <a:pt x="1526" y="177"/>
                </a:lnTo>
                <a:lnTo>
                  <a:pt x="1531" y="155"/>
                </a:lnTo>
                <a:lnTo>
                  <a:pt x="1530" y="172"/>
                </a:lnTo>
                <a:lnTo>
                  <a:pt x="1527" y="151"/>
                </a:lnTo>
                <a:lnTo>
                  <a:pt x="1533" y="169"/>
                </a:lnTo>
                <a:lnTo>
                  <a:pt x="1521" y="149"/>
                </a:lnTo>
                <a:lnTo>
                  <a:pt x="1531" y="161"/>
                </a:lnTo>
                <a:lnTo>
                  <a:pt x="1508" y="141"/>
                </a:lnTo>
                <a:lnTo>
                  <a:pt x="1515" y="146"/>
                </a:lnTo>
                <a:lnTo>
                  <a:pt x="1489" y="130"/>
                </a:lnTo>
                <a:lnTo>
                  <a:pt x="1423" y="102"/>
                </a:lnTo>
                <a:lnTo>
                  <a:pt x="1432" y="105"/>
                </a:lnTo>
                <a:lnTo>
                  <a:pt x="1385" y="96"/>
                </a:lnTo>
                <a:lnTo>
                  <a:pt x="1403" y="96"/>
                </a:lnTo>
                <a:lnTo>
                  <a:pt x="1374" y="101"/>
                </a:lnTo>
                <a:close/>
              </a:path>
            </a:pathLst>
          </a:custGeom>
          <a:solidFill>
            <a:srgbClr val="7030A0"/>
          </a:solidFill>
          <a:ln w="1" cap="flat">
            <a:solidFill>
              <a:srgbClr val="7030A0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4" name="Freeform 40"/>
          <p:cNvSpPr>
            <a:spLocks noEditPoints="1"/>
          </p:cNvSpPr>
          <p:nvPr/>
        </p:nvSpPr>
        <p:spPr bwMode="auto">
          <a:xfrm>
            <a:off x="4232276" y="3227388"/>
            <a:ext cx="439738" cy="246063"/>
          </a:xfrm>
          <a:custGeom>
            <a:avLst/>
            <a:gdLst>
              <a:gd name="T0" fmla="*/ 762 w 2248"/>
              <a:gd name="T1" fmla="*/ 569 h 1136"/>
              <a:gd name="T2" fmla="*/ 1104 w 2248"/>
              <a:gd name="T3" fmla="*/ 669 h 1136"/>
              <a:gd name="T4" fmla="*/ 757 w 2248"/>
              <a:gd name="T5" fmla="*/ 791 h 1136"/>
              <a:gd name="T6" fmla="*/ 694 w 2248"/>
              <a:gd name="T7" fmla="*/ 782 h 1136"/>
              <a:gd name="T8" fmla="*/ 429 w 2248"/>
              <a:gd name="T9" fmla="*/ 709 h 1136"/>
              <a:gd name="T10" fmla="*/ 678 w 2248"/>
              <a:gd name="T11" fmla="*/ 550 h 1136"/>
              <a:gd name="T12" fmla="*/ 621 w 2248"/>
              <a:gd name="T13" fmla="*/ 69 h 1136"/>
              <a:gd name="T14" fmla="*/ 600 w 2248"/>
              <a:gd name="T15" fmla="*/ 299 h 1136"/>
              <a:gd name="T16" fmla="*/ 553 w 2248"/>
              <a:gd name="T17" fmla="*/ 557 h 1136"/>
              <a:gd name="T18" fmla="*/ 488 w 2248"/>
              <a:gd name="T19" fmla="*/ 381 h 1136"/>
              <a:gd name="T20" fmla="*/ 574 w 2248"/>
              <a:gd name="T21" fmla="*/ 133 h 1136"/>
              <a:gd name="T22" fmla="*/ 731 w 2248"/>
              <a:gd name="T23" fmla="*/ 55 h 1136"/>
              <a:gd name="T24" fmla="*/ 781 w 2248"/>
              <a:gd name="T25" fmla="*/ 231 h 1136"/>
              <a:gd name="T26" fmla="*/ 924 w 2248"/>
              <a:gd name="T27" fmla="*/ 114 h 1136"/>
              <a:gd name="T28" fmla="*/ 935 w 2248"/>
              <a:gd name="T29" fmla="*/ 229 h 1136"/>
              <a:gd name="T30" fmla="*/ 795 w 2248"/>
              <a:gd name="T31" fmla="*/ 416 h 1136"/>
              <a:gd name="T32" fmla="*/ 1010 w 2248"/>
              <a:gd name="T33" fmla="*/ 376 h 1136"/>
              <a:gd name="T34" fmla="*/ 1057 w 2248"/>
              <a:gd name="T35" fmla="*/ 491 h 1136"/>
              <a:gd name="T36" fmla="*/ 735 w 2248"/>
              <a:gd name="T37" fmla="*/ 358 h 1136"/>
              <a:gd name="T38" fmla="*/ 734 w 2248"/>
              <a:gd name="T39" fmla="*/ 318 h 1136"/>
              <a:gd name="T40" fmla="*/ 731 w 2248"/>
              <a:gd name="T41" fmla="*/ 55 h 1136"/>
              <a:gd name="T42" fmla="*/ 354 w 2248"/>
              <a:gd name="T43" fmla="*/ 79 h 1136"/>
              <a:gd name="T44" fmla="*/ 431 w 2248"/>
              <a:gd name="T45" fmla="*/ 346 h 1136"/>
              <a:gd name="T46" fmla="*/ 340 w 2248"/>
              <a:gd name="T47" fmla="*/ 487 h 1136"/>
              <a:gd name="T48" fmla="*/ 340 w 2248"/>
              <a:gd name="T49" fmla="*/ 515 h 1136"/>
              <a:gd name="T50" fmla="*/ 279 w 2248"/>
              <a:gd name="T51" fmla="*/ 997 h 1136"/>
              <a:gd name="T52" fmla="*/ 185 w 2248"/>
              <a:gd name="T53" fmla="*/ 639 h 1136"/>
              <a:gd name="T54" fmla="*/ 274 w 2248"/>
              <a:gd name="T55" fmla="*/ 405 h 1136"/>
              <a:gd name="T56" fmla="*/ 290 w 2248"/>
              <a:gd name="T57" fmla="*/ 337 h 1136"/>
              <a:gd name="T58" fmla="*/ 267 w 2248"/>
              <a:gd name="T59" fmla="*/ 3 h 1136"/>
              <a:gd name="T60" fmla="*/ 1812 w 2248"/>
              <a:gd name="T61" fmla="*/ 126 h 1136"/>
              <a:gd name="T62" fmla="*/ 1985 w 2248"/>
              <a:gd name="T63" fmla="*/ 210 h 1136"/>
              <a:gd name="T64" fmla="*/ 1709 w 2248"/>
              <a:gd name="T65" fmla="*/ 453 h 1136"/>
              <a:gd name="T66" fmla="*/ 2192 w 2248"/>
              <a:gd name="T67" fmla="*/ 423 h 1136"/>
              <a:gd name="T68" fmla="*/ 2196 w 2248"/>
              <a:gd name="T69" fmla="*/ 829 h 1136"/>
              <a:gd name="T70" fmla="*/ 2039 w 2248"/>
              <a:gd name="T71" fmla="*/ 1042 h 1136"/>
              <a:gd name="T72" fmla="*/ 2084 w 2248"/>
              <a:gd name="T73" fmla="*/ 939 h 1136"/>
              <a:gd name="T74" fmla="*/ 2060 w 2248"/>
              <a:gd name="T75" fmla="*/ 447 h 1136"/>
              <a:gd name="T76" fmla="*/ 1875 w 2248"/>
              <a:gd name="T77" fmla="*/ 545 h 1136"/>
              <a:gd name="T78" fmla="*/ 1927 w 2248"/>
              <a:gd name="T79" fmla="*/ 641 h 1136"/>
              <a:gd name="T80" fmla="*/ 1892 w 2248"/>
              <a:gd name="T81" fmla="*/ 733 h 1136"/>
              <a:gd name="T82" fmla="*/ 1840 w 2248"/>
              <a:gd name="T83" fmla="*/ 791 h 1136"/>
              <a:gd name="T84" fmla="*/ 1723 w 2248"/>
              <a:gd name="T85" fmla="*/ 1007 h 1136"/>
              <a:gd name="T86" fmla="*/ 1503 w 2248"/>
              <a:gd name="T87" fmla="*/ 808 h 1136"/>
              <a:gd name="T88" fmla="*/ 1589 w 2248"/>
              <a:gd name="T89" fmla="*/ 700 h 1136"/>
              <a:gd name="T90" fmla="*/ 1709 w 2248"/>
              <a:gd name="T91" fmla="*/ 641 h 1136"/>
              <a:gd name="T92" fmla="*/ 1793 w 2248"/>
              <a:gd name="T93" fmla="*/ 482 h 1136"/>
              <a:gd name="T94" fmla="*/ 1655 w 2248"/>
              <a:gd name="T95" fmla="*/ 634 h 1136"/>
              <a:gd name="T96" fmla="*/ 1416 w 2248"/>
              <a:gd name="T97" fmla="*/ 972 h 1136"/>
              <a:gd name="T98" fmla="*/ 1355 w 2248"/>
              <a:gd name="T99" fmla="*/ 648 h 1136"/>
              <a:gd name="T100" fmla="*/ 1414 w 2248"/>
              <a:gd name="T101" fmla="*/ 494 h 1136"/>
              <a:gd name="T102" fmla="*/ 1699 w 2248"/>
              <a:gd name="T103" fmla="*/ 303 h 1136"/>
              <a:gd name="T104" fmla="*/ 1514 w 2248"/>
              <a:gd name="T105" fmla="*/ 276 h 1136"/>
              <a:gd name="T106" fmla="*/ 1735 w 2248"/>
              <a:gd name="T107" fmla="*/ 119 h 1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48" h="1136">
                <a:moveTo>
                  <a:pt x="683" y="518"/>
                </a:moveTo>
                <a:cubicBezTo>
                  <a:pt x="691" y="517"/>
                  <a:pt x="703" y="519"/>
                  <a:pt x="717" y="522"/>
                </a:cubicBezTo>
                <a:cubicBezTo>
                  <a:pt x="747" y="528"/>
                  <a:pt x="763" y="535"/>
                  <a:pt x="764" y="543"/>
                </a:cubicBezTo>
                <a:cubicBezTo>
                  <a:pt x="766" y="551"/>
                  <a:pt x="765" y="559"/>
                  <a:pt x="762" y="569"/>
                </a:cubicBezTo>
                <a:cubicBezTo>
                  <a:pt x="760" y="573"/>
                  <a:pt x="759" y="594"/>
                  <a:pt x="758" y="631"/>
                </a:cubicBezTo>
                <a:cubicBezTo>
                  <a:pt x="874" y="611"/>
                  <a:pt x="947" y="601"/>
                  <a:pt x="980" y="601"/>
                </a:cubicBezTo>
                <a:cubicBezTo>
                  <a:pt x="1013" y="601"/>
                  <a:pt x="1042" y="612"/>
                  <a:pt x="1067" y="632"/>
                </a:cubicBezTo>
                <a:cubicBezTo>
                  <a:pt x="1092" y="652"/>
                  <a:pt x="1104" y="665"/>
                  <a:pt x="1104" y="669"/>
                </a:cubicBezTo>
                <a:cubicBezTo>
                  <a:pt x="1104" y="674"/>
                  <a:pt x="1058" y="676"/>
                  <a:pt x="966" y="676"/>
                </a:cubicBezTo>
                <a:cubicBezTo>
                  <a:pt x="874" y="676"/>
                  <a:pt x="814" y="679"/>
                  <a:pt x="785" y="683"/>
                </a:cubicBezTo>
                <a:cubicBezTo>
                  <a:pt x="778" y="685"/>
                  <a:pt x="769" y="686"/>
                  <a:pt x="758" y="688"/>
                </a:cubicBezTo>
                <a:cubicBezTo>
                  <a:pt x="757" y="717"/>
                  <a:pt x="757" y="752"/>
                  <a:pt x="757" y="791"/>
                </a:cubicBezTo>
                <a:cubicBezTo>
                  <a:pt x="757" y="930"/>
                  <a:pt x="755" y="1022"/>
                  <a:pt x="750" y="1068"/>
                </a:cubicBezTo>
                <a:cubicBezTo>
                  <a:pt x="746" y="1113"/>
                  <a:pt x="739" y="1136"/>
                  <a:pt x="731" y="1136"/>
                </a:cubicBezTo>
                <a:cubicBezTo>
                  <a:pt x="724" y="1136"/>
                  <a:pt x="716" y="1113"/>
                  <a:pt x="708" y="1068"/>
                </a:cubicBezTo>
                <a:cubicBezTo>
                  <a:pt x="700" y="1022"/>
                  <a:pt x="696" y="927"/>
                  <a:pt x="694" y="782"/>
                </a:cubicBezTo>
                <a:cubicBezTo>
                  <a:pt x="694" y="751"/>
                  <a:pt x="693" y="723"/>
                  <a:pt x="692" y="699"/>
                </a:cubicBezTo>
                <a:cubicBezTo>
                  <a:pt x="674" y="702"/>
                  <a:pt x="653" y="705"/>
                  <a:pt x="631" y="709"/>
                </a:cubicBezTo>
                <a:cubicBezTo>
                  <a:pt x="556" y="722"/>
                  <a:pt x="510" y="728"/>
                  <a:pt x="492" y="728"/>
                </a:cubicBezTo>
                <a:cubicBezTo>
                  <a:pt x="475" y="728"/>
                  <a:pt x="454" y="722"/>
                  <a:pt x="429" y="709"/>
                </a:cubicBezTo>
                <a:cubicBezTo>
                  <a:pt x="404" y="697"/>
                  <a:pt x="392" y="686"/>
                  <a:pt x="392" y="676"/>
                </a:cubicBezTo>
                <a:cubicBezTo>
                  <a:pt x="407" y="676"/>
                  <a:pt x="442" y="674"/>
                  <a:pt x="497" y="669"/>
                </a:cubicBezTo>
                <a:cubicBezTo>
                  <a:pt x="541" y="666"/>
                  <a:pt x="606" y="657"/>
                  <a:pt x="690" y="643"/>
                </a:cubicBezTo>
                <a:cubicBezTo>
                  <a:pt x="688" y="586"/>
                  <a:pt x="683" y="556"/>
                  <a:pt x="678" y="550"/>
                </a:cubicBezTo>
                <a:cubicBezTo>
                  <a:pt x="668" y="540"/>
                  <a:pt x="665" y="532"/>
                  <a:pt x="668" y="524"/>
                </a:cubicBezTo>
                <a:cubicBezTo>
                  <a:pt x="670" y="520"/>
                  <a:pt x="675" y="518"/>
                  <a:pt x="683" y="518"/>
                </a:cubicBezTo>
                <a:close/>
                <a:moveTo>
                  <a:pt x="578" y="58"/>
                </a:moveTo>
                <a:cubicBezTo>
                  <a:pt x="588" y="57"/>
                  <a:pt x="603" y="61"/>
                  <a:pt x="621" y="69"/>
                </a:cubicBezTo>
                <a:cubicBezTo>
                  <a:pt x="646" y="80"/>
                  <a:pt x="659" y="93"/>
                  <a:pt x="659" y="107"/>
                </a:cubicBezTo>
                <a:cubicBezTo>
                  <a:pt x="659" y="121"/>
                  <a:pt x="639" y="162"/>
                  <a:pt x="598" y="231"/>
                </a:cubicBezTo>
                <a:cubicBezTo>
                  <a:pt x="589" y="245"/>
                  <a:pt x="581" y="259"/>
                  <a:pt x="573" y="272"/>
                </a:cubicBezTo>
                <a:cubicBezTo>
                  <a:pt x="590" y="285"/>
                  <a:pt x="599" y="294"/>
                  <a:pt x="600" y="299"/>
                </a:cubicBezTo>
                <a:cubicBezTo>
                  <a:pt x="602" y="307"/>
                  <a:pt x="602" y="347"/>
                  <a:pt x="600" y="419"/>
                </a:cubicBezTo>
                <a:cubicBezTo>
                  <a:pt x="599" y="490"/>
                  <a:pt x="596" y="537"/>
                  <a:pt x="593" y="557"/>
                </a:cubicBezTo>
                <a:cubicBezTo>
                  <a:pt x="590" y="577"/>
                  <a:pt x="585" y="587"/>
                  <a:pt x="579" y="587"/>
                </a:cubicBezTo>
                <a:cubicBezTo>
                  <a:pt x="573" y="587"/>
                  <a:pt x="564" y="577"/>
                  <a:pt x="553" y="557"/>
                </a:cubicBezTo>
                <a:cubicBezTo>
                  <a:pt x="542" y="537"/>
                  <a:pt x="539" y="518"/>
                  <a:pt x="544" y="501"/>
                </a:cubicBezTo>
                <a:cubicBezTo>
                  <a:pt x="549" y="483"/>
                  <a:pt x="552" y="452"/>
                  <a:pt x="553" y="407"/>
                </a:cubicBezTo>
                <a:cubicBezTo>
                  <a:pt x="554" y="377"/>
                  <a:pt x="553" y="344"/>
                  <a:pt x="549" y="307"/>
                </a:cubicBezTo>
                <a:cubicBezTo>
                  <a:pt x="527" y="338"/>
                  <a:pt x="507" y="363"/>
                  <a:pt x="488" y="381"/>
                </a:cubicBezTo>
                <a:cubicBezTo>
                  <a:pt x="455" y="412"/>
                  <a:pt x="435" y="426"/>
                  <a:pt x="427" y="423"/>
                </a:cubicBezTo>
                <a:cubicBezTo>
                  <a:pt x="419" y="420"/>
                  <a:pt x="429" y="399"/>
                  <a:pt x="457" y="360"/>
                </a:cubicBezTo>
                <a:cubicBezTo>
                  <a:pt x="485" y="321"/>
                  <a:pt x="510" y="280"/>
                  <a:pt x="530" y="238"/>
                </a:cubicBezTo>
                <a:cubicBezTo>
                  <a:pt x="550" y="196"/>
                  <a:pt x="565" y="161"/>
                  <a:pt x="574" y="133"/>
                </a:cubicBezTo>
                <a:cubicBezTo>
                  <a:pt x="584" y="104"/>
                  <a:pt x="583" y="87"/>
                  <a:pt x="572" y="79"/>
                </a:cubicBezTo>
                <a:cubicBezTo>
                  <a:pt x="561" y="71"/>
                  <a:pt x="560" y="65"/>
                  <a:pt x="570" y="60"/>
                </a:cubicBezTo>
                <a:cubicBezTo>
                  <a:pt x="572" y="59"/>
                  <a:pt x="575" y="58"/>
                  <a:pt x="578" y="58"/>
                </a:cubicBezTo>
                <a:close/>
                <a:moveTo>
                  <a:pt x="731" y="55"/>
                </a:moveTo>
                <a:cubicBezTo>
                  <a:pt x="746" y="54"/>
                  <a:pt x="761" y="59"/>
                  <a:pt x="778" y="72"/>
                </a:cubicBezTo>
                <a:cubicBezTo>
                  <a:pt x="796" y="84"/>
                  <a:pt x="804" y="94"/>
                  <a:pt x="804" y="100"/>
                </a:cubicBezTo>
                <a:cubicBezTo>
                  <a:pt x="804" y="106"/>
                  <a:pt x="801" y="118"/>
                  <a:pt x="795" y="135"/>
                </a:cubicBezTo>
                <a:cubicBezTo>
                  <a:pt x="789" y="152"/>
                  <a:pt x="784" y="184"/>
                  <a:pt x="781" y="231"/>
                </a:cubicBezTo>
                <a:cubicBezTo>
                  <a:pt x="779" y="250"/>
                  <a:pt x="779" y="267"/>
                  <a:pt x="779" y="283"/>
                </a:cubicBezTo>
                <a:cubicBezTo>
                  <a:pt x="792" y="272"/>
                  <a:pt x="806" y="260"/>
                  <a:pt x="821" y="247"/>
                </a:cubicBezTo>
                <a:cubicBezTo>
                  <a:pt x="866" y="208"/>
                  <a:pt x="896" y="179"/>
                  <a:pt x="910" y="158"/>
                </a:cubicBezTo>
                <a:cubicBezTo>
                  <a:pt x="924" y="138"/>
                  <a:pt x="928" y="123"/>
                  <a:pt x="924" y="114"/>
                </a:cubicBezTo>
                <a:cubicBezTo>
                  <a:pt x="919" y="104"/>
                  <a:pt x="922" y="98"/>
                  <a:pt x="933" y="95"/>
                </a:cubicBezTo>
                <a:cubicBezTo>
                  <a:pt x="944" y="92"/>
                  <a:pt x="959" y="100"/>
                  <a:pt x="978" y="119"/>
                </a:cubicBezTo>
                <a:cubicBezTo>
                  <a:pt x="996" y="137"/>
                  <a:pt x="1005" y="151"/>
                  <a:pt x="1003" y="161"/>
                </a:cubicBezTo>
                <a:cubicBezTo>
                  <a:pt x="1002" y="170"/>
                  <a:pt x="979" y="193"/>
                  <a:pt x="935" y="229"/>
                </a:cubicBezTo>
                <a:cubicBezTo>
                  <a:pt x="892" y="265"/>
                  <a:pt x="853" y="293"/>
                  <a:pt x="821" y="313"/>
                </a:cubicBezTo>
                <a:lnTo>
                  <a:pt x="780" y="336"/>
                </a:lnTo>
                <a:cubicBezTo>
                  <a:pt x="780" y="340"/>
                  <a:pt x="780" y="343"/>
                  <a:pt x="781" y="346"/>
                </a:cubicBezTo>
                <a:cubicBezTo>
                  <a:pt x="784" y="376"/>
                  <a:pt x="789" y="399"/>
                  <a:pt x="795" y="416"/>
                </a:cubicBezTo>
                <a:cubicBezTo>
                  <a:pt x="801" y="433"/>
                  <a:pt x="814" y="445"/>
                  <a:pt x="835" y="451"/>
                </a:cubicBezTo>
                <a:cubicBezTo>
                  <a:pt x="855" y="458"/>
                  <a:pt x="878" y="461"/>
                  <a:pt x="903" y="461"/>
                </a:cubicBezTo>
                <a:cubicBezTo>
                  <a:pt x="928" y="461"/>
                  <a:pt x="950" y="457"/>
                  <a:pt x="971" y="449"/>
                </a:cubicBezTo>
                <a:cubicBezTo>
                  <a:pt x="991" y="441"/>
                  <a:pt x="1004" y="417"/>
                  <a:pt x="1010" y="376"/>
                </a:cubicBezTo>
                <a:cubicBezTo>
                  <a:pt x="1017" y="336"/>
                  <a:pt x="1023" y="315"/>
                  <a:pt x="1029" y="313"/>
                </a:cubicBezTo>
                <a:cubicBezTo>
                  <a:pt x="1035" y="312"/>
                  <a:pt x="1042" y="331"/>
                  <a:pt x="1048" y="372"/>
                </a:cubicBezTo>
                <a:cubicBezTo>
                  <a:pt x="1054" y="412"/>
                  <a:pt x="1061" y="440"/>
                  <a:pt x="1069" y="456"/>
                </a:cubicBezTo>
                <a:cubicBezTo>
                  <a:pt x="1077" y="472"/>
                  <a:pt x="1073" y="483"/>
                  <a:pt x="1057" y="491"/>
                </a:cubicBezTo>
                <a:cubicBezTo>
                  <a:pt x="1042" y="499"/>
                  <a:pt x="1024" y="506"/>
                  <a:pt x="1003" y="512"/>
                </a:cubicBezTo>
                <a:cubicBezTo>
                  <a:pt x="983" y="519"/>
                  <a:pt x="944" y="522"/>
                  <a:pt x="886" y="522"/>
                </a:cubicBezTo>
                <a:cubicBezTo>
                  <a:pt x="828" y="522"/>
                  <a:pt x="789" y="506"/>
                  <a:pt x="767" y="475"/>
                </a:cubicBezTo>
                <a:cubicBezTo>
                  <a:pt x="749" y="450"/>
                  <a:pt x="739" y="411"/>
                  <a:pt x="735" y="358"/>
                </a:cubicBezTo>
                <a:cubicBezTo>
                  <a:pt x="730" y="362"/>
                  <a:pt x="724" y="364"/>
                  <a:pt x="717" y="367"/>
                </a:cubicBezTo>
                <a:cubicBezTo>
                  <a:pt x="681" y="383"/>
                  <a:pt x="662" y="388"/>
                  <a:pt x="659" y="383"/>
                </a:cubicBezTo>
                <a:cubicBezTo>
                  <a:pt x="656" y="379"/>
                  <a:pt x="671" y="365"/>
                  <a:pt x="703" y="341"/>
                </a:cubicBezTo>
                <a:cubicBezTo>
                  <a:pt x="713" y="334"/>
                  <a:pt x="723" y="327"/>
                  <a:pt x="734" y="318"/>
                </a:cubicBezTo>
                <a:cubicBezTo>
                  <a:pt x="734" y="317"/>
                  <a:pt x="734" y="316"/>
                  <a:pt x="734" y="315"/>
                </a:cubicBezTo>
                <a:cubicBezTo>
                  <a:pt x="734" y="240"/>
                  <a:pt x="735" y="183"/>
                  <a:pt x="739" y="144"/>
                </a:cubicBezTo>
                <a:cubicBezTo>
                  <a:pt x="742" y="105"/>
                  <a:pt x="738" y="81"/>
                  <a:pt x="727" y="72"/>
                </a:cubicBezTo>
                <a:cubicBezTo>
                  <a:pt x="716" y="62"/>
                  <a:pt x="717" y="57"/>
                  <a:pt x="731" y="55"/>
                </a:cubicBezTo>
                <a:close/>
                <a:moveTo>
                  <a:pt x="267" y="3"/>
                </a:moveTo>
                <a:cubicBezTo>
                  <a:pt x="277" y="2"/>
                  <a:pt x="293" y="5"/>
                  <a:pt x="317" y="13"/>
                </a:cubicBezTo>
                <a:cubicBezTo>
                  <a:pt x="348" y="24"/>
                  <a:pt x="364" y="35"/>
                  <a:pt x="364" y="46"/>
                </a:cubicBezTo>
                <a:cubicBezTo>
                  <a:pt x="364" y="57"/>
                  <a:pt x="360" y="68"/>
                  <a:pt x="354" y="79"/>
                </a:cubicBezTo>
                <a:cubicBezTo>
                  <a:pt x="349" y="87"/>
                  <a:pt x="345" y="169"/>
                  <a:pt x="342" y="323"/>
                </a:cubicBezTo>
                <a:cubicBezTo>
                  <a:pt x="363" y="318"/>
                  <a:pt x="375" y="315"/>
                  <a:pt x="378" y="315"/>
                </a:cubicBezTo>
                <a:cubicBezTo>
                  <a:pt x="387" y="315"/>
                  <a:pt x="398" y="319"/>
                  <a:pt x="410" y="327"/>
                </a:cubicBezTo>
                <a:cubicBezTo>
                  <a:pt x="423" y="335"/>
                  <a:pt x="430" y="341"/>
                  <a:pt x="431" y="346"/>
                </a:cubicBezTo>
                <a:cubicBezTo>
                  <a:pt x="433" y="351"/>
                  <a:pt x="418" y="359"/>
                  <a:pt x="387" y="372"/>
                </a:cubicBezTo>
                <a:cubicBezTo>
                  <a:pt x="375" y="377"/>
                  <a:pt x="360" y="382"/>
                  <a:pt x="341" y="387"/>
                </a:cubicBezTo>
                <a:cubicBezTo>
                  <a:pt x="341" y="415"/>
                  <a:pt x="340" y="445"/>
                  <a:pt x="340" y="477"/>
                </a:cubicBezTo>
                <a:lnTo>
                  <a:pt x="340" y="487"/>
                </a:lnTo>
                <a:cubicBezTo>
                  <a:pt x="376" y="485"/>
                  <a:pt x="404" y="491"/>
                  <a:pt x="424" y="505"/>
                </a:cubicBezTo>
                <a:cubicBezTo>
                  <a:pt x="449" y="522"/>
                  <a:pt x="456" y="541"/>
                  <a:pt x="446" y="562"/>
                </a:cubicBezTo>
                <a:cubicBezTo>
                  <a:pt x="435" y="582"/>
                  <a:pt x="425" y="592"/>
                  <a:pt x="417" y="592"/>
                </a:cubicBezTo>
                <a:cubicBezTo>
                  <a:pt x="411" y="592"/>
                  <a:pt x="385" y="566"/>
                  <a:pt x="340" y="515"/>
                </a:cubicBezTo>
                <a:cubicBezTo>
                  <a:pt x="337" y="746"/>
                  <a:pt x="335" y="879"/>
                  <a:pt x="333" y="913"/>
                </a:cubicBezTo>
                <a:cubicBezTo>
                  <a:pt x="331" y="949"/>
                  <a:pt x="329" y="978"/>
                  <a:pt x="326" y="1000"/>
                </a:cubicBezTo>
                <a:cubicBezTo>
                  <a:pt x="323" y="1022"/>
                  <a:pt x="317" y="1033"/>
                  <a:pt x="310" y="1035"/>
                </a:cubicBezTo>
                <a:cubicBezTo>
                  <a:pt x="302" y="1037"/>
                  <a:pt x="292" y="1024"/>
                  <a:pt x="279" y="997"/>
                </a:cubicBezTo>
                <a:cubicBezTo>
                  <a:pt x="267" y="971"/>
                  <a:pt x="260" y="954"/>
                  <a:pt x="260" y="946"/>
                </a:cubicBezTo>
                <a:cubicBezTo>
                  <a:pt x="260" y="938"/>
                  <a:pt x="264" y="918"/>
                  <a:pt x="272" y="885"/>
                </a:cubicBezTo>
                <a:cubicBezTo>
                  <a:pt x="280" y="853"/>
                  <a:pt x="285" y="722"/>
                  <a:pt x="288" y="493"/>
                </a:cubicBezTo>
                <a:cubicBezTo>
                  <a:pt x="252" y="555"/>
                  <a:pt x="218" y="604"/>
                  <a:pt x="185" y="639"/>
                </a:cubicBezTo>
                <a:cubicBezTo>
                  <a:pt x="145" y="683"/>
                  <a:pt x="106" y="720"/>
                  <a:pt x="68" y="751"/>
                </a:cubicBezTo>
                <a:cubicBezTo>
                  <a:pt x="31" y="783"/>
                  <a:pt x="10" y="794"/>
                  <a:pt x="5" y="787"/>
                </a:cubicBezTo>
                <a:cubicBezTo>
                  <a:pt x="0" y="779"/>
                  <a:pt x="27" y="744"/>
                  <a:pt x="85" y="681"/>
                </a:cubicBezTo>
                <a:cubicBezTo>
                  <a:pt x="137" y="625"/>
                  <a:pt x="200" y="533"/>
                  <a:pt x="274" y="405"/>
                </a:cubicBezTo>
                <a:cubicBezTo>
                  <a:pt x="261" y="408"/>
                  <a:pt x="248" y="411"/>
                  <a:pt x="235" y="414"/>
                </a:cubicBezTo>
                <a:cubicBezTo>
                  <a:pt x="164" y="429"/>
                  <a:pt x="123" y="437"/>
                  <a:pt x="110" y="437"/>
                </a:cubicBezTo>
                <a:cubicBezTo>
                  <a:pt x="98" y="437"/>
                  <a:pt x="74" y="426"/>
                  <a:pt x="40" y="404"/>
                </a:cubicBezTo>
                <a:cubicBezTo>
                  <a:pt x="150" y="374"/>
                  <a:pt x="234" y="351"/>
                  <a:pt x="290" y="337"/>
                </a:cubicBezTo>
                <a:cubicBezTo>
                  <a:pt x="291" y="194"/>
                  <a:pt x="290" y="111"/>
                  <a:pt x="286" y="88"/>
                </a:cubicBezTo>
                <a:cubicBezTo>
                  <a:pt x="281" y="58"/>
                  <a:pt x="274" y="39"/>
                  <a:pt x="265" y="29"/>
                </a:cubicBezTo>
                <a:cubicBezTo>
                  <a:pt x="256" y="20"/>
                  <a:pt x="254" y="12"/>
                  <a:pt x="260" y="6"/>
                </a:cubicBezTo>
                <a:cubicBezTo>
                  <a:pt x="262" y="4"/>
                  <a:pt x="264" y="3"/>
                  <a:pt x="267" y="3"/>
                </a:cubicBezTo>
                <a:close/>
                <a:moveTo>
                  <a:pt x="1735" y="0"/>
                </a:moveTo>
                <a:cubicBezTo>
                  <a:pt x="1746" y="1"/>
                  <a:pt x="1763" y="5"/>
                  <a:pt x="1784" y="13"/>
                </a:cubicBezTo>
                <a:cubicBezTo>
                  <a:pt x="1812" y="24"/>
                  <a:pt x="1827" y="36"/>
                  <a:pt x="1828" y="48"/>
                </a:cubicBezTo>
                <a:cubicBezTo>
                  <a:pt x="1830" y="61"/>
                  <a:pt x="1824" y="87"/>
                  <a:pt x="1812" y="126"/>
                </a:cubicBezTo>
                <a:cubicBezTo>
                  <a:pt x="1806" y="144"/>
                  <a:pt x="1795" y="178"/>
                  <a:pt x="1779" y="230"/>
                </a:cubicBezTo>
                <a:cubicBezTo>
                  <a:pt x="1801" y="225"/>
                  <a:pt x="1824" y="219"/>
                  <a:pt x="1847" y="212"/>
                </a:cubicBezTo>
                <a:cubicBezTo>
                  <a:pt x="1902" y="197"/>
                  <a:pt x="1934" y="189"/>
                  <a:pt x="1943" y="189"/>
                </a:cubicBezTo>
                <a:cubicBezTo>
                  <a:pt x="1953" y="189"/>
                  <a:pt x="1967" y="196"/>
                  <a:pt x="1985" y="210"/>
                </a:cubicBezTo>
                <a:cubicBezTo>
                  <a:pt x="2004" y="224"/>
                  <a:pt x="2013" y="234"/>
                  <a:pt x="2011" y="240"/>
                </a:cubicBezTo>
                <a:cubicBezTo>
                  <a:pt x="2010" y="247"/>
                  <a:pt x="1941" y="262"/>
                  <a:pt x="1805" y="285"/>
                </a:cubicBezTo>
                <a:lnTo>
                  <a:pt x="1759" y="293"/>
                </a:lnTo>
                <a:cubicBezTo>
                  <a:pt x="1745" y="338"/>
                  <a:pt x="1729" y="391"/>
                  <a:pt x="1709" y="453"/>
                </a:cubicBezTo>
                <a:cubicBezTo>
                  <a:pt x="1773" y="443"/>
                  <a:pt x="1840" y="433"/>
                  <a:pt x="1908" y="423"/>
                </a:cubicBezTo>
                <a:cubicBezTo>
                  <a:pt x="2019" y="408"/>
                  <a:pt x="2079" y="397"/>
                  <a:pt x="2089" y="390"/>
                </a:cubicBezTo>
                <a:cubicBezTo>
                  <a:pt x="2098" y="384"/>
                  <a:pt x="2108" y="382"/>
                  <a:pt x="2119" y="383"/>
                </a:cubicBezTo>
                <a:cubicBezTo>
                  <a:pt x="2130" y="385"/>
                  <a:pt x="2154" y="398"/>
                  <a:pt x="2192" y="423"/>
                </a:cubicBezTo>
                <a:cubicBezTo>
                  <a:pt x="2229" y="448"/>
                  <a:pt x="2248" y="465"/>
                  <a:pt x="2248" y="472"/>
                </a:cubicBezTo>
                <a:cubicBezTo>
                  <a:pt x="2248" y="480"/>
                  <a:pt x="2242" y="488"/>
                  <a:pt x="2231" y="496"/>
                </a:cubicBezTo>
                <a:cubicBezTo>
                  <a:pt x="2221" y="504"/>
                  <a:pt x="2214" y="544"/>
                  <a:pt x="2213" y="615"/>
                </a:cubicBezTo>
                <a:cubicBezTo>
                  <a:pt x="2211" y="687"/>
                  <a:pt x="2206" y="758"/>
                  <a:pt x="2196" y="829"/>
                </a:cubicBezTo>
                <a:cubicBezTo>
                  <a:pt x="2187" y="899"/>
                  <a:pt x="2174" y="951"/>
                  <a:pt x="2156" y="986"/>
                </a:cubicBezTo>
                <a:cubicBezTo>
                  <a:pt x="2139" y="1020"/>
                  <a:pt x="2121" y="1045"/>
                  <a:pt x="2100" y="1061"/>
                </a:cubicBezTo>
                <a:cubicBezTo>
                  <a:pt x="2080" y="1076"/>
                  <a:pt x="2065" y="1083"/>
                  <a:pt x="2056" y="1082"/>
                </a:cubicBezTo>
                <a:cubicBezTo>
                  <a:pt x="2046" y="1080"/>
                  <a:pt x="2041" y="1067"/>
                  <a:pt x="2039" y="1042"/>
                </a:cubicBezTo>
                <a:cubicBezTo>
                  <a:pt x="2038" y="1017"/>
                  <a:pt x="2024" y="991"/>
                  <a:pt x="1997" y="965"/>
                </a:cubicBezTo>
                <a:cubicBezTo>
                  <a:pt x="1971" y="938"/>
                  <a:pt x="1960" y="922"/>
                  <a:pt x="1964" y="915"/>
                </a:cubicBezTo>
                <a:cubicBezTo>
                  <a:pt x="1969" y="909"/>
                  <a:pt x="1988" y="913"/>
                  <a:pt x="2021" y="927"/>
                </a:cubicBezTo>
                <a:cubicBezTo>
                  <a:pt x="2053" y="941"/>
                  <a:pt x="2074" y="945"/>
                  <a:pt x="2084" y="939"/>
                </a:cubicBezTo>
                <a:cubicBezTo>
                  <a:pt x="2093" y="933"/>
                  <a:pt x="2103" y="897"/>
                  <a:pt x="2114" y="833"/>
                </a:cubicBezTo>
                <a:cubicBezTo>
                  <a:pt x="2125" y="769"/>
                  <a:pt x="2131" y="693"/>
                  <a:pt x="2131" y="604"/>
                </a:cubicBezTo>
                <a:cubicBezTo>
                  <a:pt x="2131" y="515"/>
                  <a:pt x="2126" y="466"/>
                  <a:pt x="2117" y="458"/>
                </a:cubicBezTo>
                <a:cubicBezTo>
                  <a:pt x="2107" y="451"/>
                  <a:pt x="2089" y="447"/>
                  <a:pt x="2060" y="447"/>
                </a:cubicBezTo>
                <a:cubicBezTo>
                  <a:pt x="2036" y="447"/>
                  <a:pt x="1963" y="456"/>
                  <a:pt x="1844" y="474"/>
                </a:cubicBezTo>
                <a:cubicBezTo>
                  <a:pt x="1862" y="484"/>
                  <a:pt x="1874" y="492"/>
                  <a:pt x="1880" y="498"/>
                </a:cubicBezTo>
                <a:cubicBezTo>
                  <a:pt x="1888" y="508"/>
                  <a:pt x="1891" y="517"/>
                  <a:pt x="1889" y="526"/>
                </a:cubicBezTo>
                <a:cubicBezTo>
                  <a:pt x="1888" y="536"/>
                  <a:pt x="1883" y="542"/>
                  <a:pt x="1875" y="545"/>
                </a:cubicBezTo>
                <a:cubicBezTo>
                  <a:pt x="1868" y="548"/>
                  <a:pt x="1837" y="575"/>
                  <a:pt x="1779" y="627"/>
                </a:cubicBezTo>
                <a:cubicBezTo>
                  <a:pt x="1836" y="616"/>
                  <a:pt x="1873" y="611"/>
                  <a:pt x="1892" y="611"/>
                </a:cubicBezTo>
                <a:cubicBezTo>
                  <a:pt x="1917" y="611"/>
                  <a:pt x="1931" y="615"/>
                  <a:pt x="1934" y="622"/>
                </a:cubicBezTo>
                <a:cubicBezTo>
                  <a:pt x="1937" y="630"/>
                  <a:pt x="1935" y="637"/>
                  <a:pt x="1927" y="641"/>
                </a:cubicBezTo>
                <a:cubicBezTo>
                  <a:pt x="1919" y="646"/>
                  <a:pt x="1890" y="652"/>
                  <a:pt x="1840" y="660"/>
                </a:cubicBezTo>
                <a:lnTo>
                  <a:pt x="1764" y="672"/>
                </a:lnTo>
                <a:cubicBezTo>
                  <a:pt x="1763" y="703"/>
                  <a:pt x="1762" y="730"/>
                  <a:pt x="1761" y="754"/>
                </a:cubicBezTo>
                <a:cubicBezTo>
                  <a:pt x="1835" y="740"/>
                  <a:pt x="1878" y="733"/>
                  <a:pt x="1892" y="733"/>
                </a:cubicBezTo>
                <a:cubicBezTo>
                  <a:pt x="1917" y="733"/>
                  <a:pt x="1936" y="737"/>
                  <a:pt x="1950" y="747"/>
                </a:cubicBezTo>
                <a:cubicBezTo>
                  <a:pt x="1964" y="756"/>
                  <a:pt x="1971" y="765"/>
                  <a:pt x="1969" y="772"/>
                </a:cubicBezTo>
                <a:cubicBezTo>
                  <a:pt x="1967" y="780"/>
                  <a:pt x="1960" y="784"/>
                  <a:pt x="1948" y="784"/>
                </a:cubicBezTo>
                <a:cubicBezTo>
                  <a:pt x="1935" y="784"/>
                  <a:pt x="1899" y="787"/>
                  <a:pt x="1840" y="791"/>
                </a:cubicBezTo>
                <a:lnTo>
                  <a:pt x="1759" y="800"/>
                </a:lnTo>
                <a:cubicBezTo>
                  <a:pt x="1759" y="808"/>
                  <a:pt x="1758" y="815"/>
                  <a:pt x="1758" y="822"/>
                </a:cubicBezTo>
                <a:cubicBezTo>
                  <a:pt x="1756" y="859"/>
                  <a:pt x="1753" y="900"/>
                  <a:pt x="1749" y="944"/>
                </a:cubicBezTo>
                <a:cubicBezTo>
                  <a:pt x="1744" y="987"/>
                  <a:pt x="1735" y="1008"/>
                  <a:pt x="1723" y="1007"/>
                </a:cubicBezTo>
                <a:cubicBezTo>
                  <a:pt x="1714" y="1006"/>
                  <a:pt x="1707" y="940"/>
                  <a:pt x="1703" y="810"/>
                </a:cubicBezTo>
                <a:cubicBezTo>
                  <a:pt x="1690" y="812"/>
                  <a:pt x="1677" y="814"/>
                  <a:pt x="1664" y="817"/>
                </a:cubicBezTo>
                <a:cubicBezTo>
                  <a:pt x="1606" y="829"/>
                  <a:pt x="1574" y="836"/>
                  <a:pt x="1566" y="836"/>
                </a:cubicBezTo>
                <a:cubicBezTo>
                  <a:pt x="1558" y="836"/>
                  <a:pt x="1537" y="826"/>
                  <a:pt x="1503" y="808"/>
                </a:cubicBezTo>
                <a:cubicBezTo>
                  <a:pt x="1580" y="791"/>
                  <a:pt x="1647" y="777"/>
                  <a:pt x="1701" y="766"/>
                </a:cubicBezTo>
                <a:cubicBezTo>
                  <a:pt x="1701" y="740"/>
                  <a:pt x="1700" y="713"/>
                  <a:pt x="1700" y="683"/>
                </a:cubicBezTo>
                <a:cubicBezTo>
                  <a:pt x="1694" y="684"/>
                  <a:pt x="1689" y="685"/>
                  <a:pt x="1683" y="686"/>
                </a:cubicBezTo>
                <a:cubicBezTo>
                  <a:pt x="1628" y="695"/>
                  <a:pt x="1597" y="700"/>
                  <a:pt x="1589" y="700"/>
                </a:cubicBezTo>
                <a:cubicBezTo>
                  <a:pt x="1581" y="700"/>
                  <a:pt x="1571" y="697"/>
                  <a:pt x="1559" y="693"/>
                </a:cubicBezTo>
                <a:cubicBezTo>
                  <a:pt x="1546" y="688"/>
                  <a:pt x="1540" y="683"/>
                  <a:pt x="1540" y="679"/>
                </a:cubicBezTo>
                <a:cubicBezTo>
                  <a:pt x="1540" y="674"/>
                  <a:pt x="1544" y="672"/>
                  <a:pt x="1552" y="672"/>
                </a:cubicBezTo>
                <a:cubicBezTo>
                  <a:pt x="1560" y="672"/>
                  <a:pt x="1612" y="662"/>
                  <a:pt x="1709" y="641"/>
                </a:cubicBezTo>
                <a:lnTo>
                  <a:pt x="1737" y="635"/>
                </a:lnTo>
                <a:cubicBezTo>
                  <a:pt x="1762" y="598"/>
                  <a:pt x="1782" y="569"/>
                  <a:pt x="1796" y="547"/>
                </a:cubicBezTo>
                <a:cubicBezTo>
                  <a:pt x="1810" y="526"/>
                  <a:pt x="1817" y="503"/>
                  <a:pt x="1817" y="478"/>
                </a:cubicBezTo>
                <a:cubicBezTo>
                  <a:pt x="1809" y="479"/>
                  <a:pt x="1801" y="481"/>
                  <a:pt x="1793" y="482"/>
                </a:cubicBezTo>
                <a:cubicBezTo>
                  <a:pt x="1727" y="492"/>
                  <a:pt x="1663" y="502"/>
                  <a:pt x="1601" y="511"/>
                </a:cubicBezTo>
                <a:cubicBezTo>
                  <a:pt x="1631" y="519"/>
                  <a:pt x="1652" y="531"/>
                  <a:pt x="1664" y="545"/>
                </a:cubicBezTo>
                <a:cubicBezTo>
                  <a:pt x="1678" y="561"/>
                  <a:pt x="1682" y="579"/>
                  <a:pt x="1676" y="601"/>
                </a:cubicBezTo>
                <a:cubicBezTo>
                  <a:pt x="1670" y="623"/>
                  <a:pt x="1663" y="634"/>
                  <a:pt x="1655" y="634"/>
                </a:cubicBezTo>
                <a:cubicBezTo>
                  <a:pt x="1647" y="634"/>
                  <a:pt x="1635" y="623"/>
                  <a:pt x="1617" y="601"/>
                </a:cubicBezTo>
                <a:cubicBezTo>
                  <a:pt x="1601" y="580"/>
                  <a:pt x="1592" y="550"/>
                  <a:pt x="1592" y="512"/>
                </a:cubicBezTo>
                <a:cubicBezTo>
                  <a:pt x="1530" y="521"/>
                  <a:pt x="1471" y="529"/>
                  <a:pt x="1414" y="536"/>
                </a:cubicBezTo>
                <a:cubicBezTo>
                  <a:pt x="1420" y="812"/>
                  <a:pt x="1420" y="957"/>
                  <a:pt x="1416" y="972"/>
                </a:cubicBezTo>
                <a:cubicBezTo>
                  <a:pt x="1411" y="987"/>
                  <a:pt x="1403" y="992"/>
                  <a:pt x="1392" y="986"/>
                </a:cubicBezTo>
                <a:cubicBezTo>
                  <a:pt x="1381" y="979"/>
                  <a:pt x="1371" y="967"/>
                  <a:pt x="1362" y="948"/>
                </a:cubicBezTo>
                <a:cubicBezTo>
                  <a:pt x="1353" y="929"/>
                  <a:pt x="1350" y="895"/>
                  <a:pt x="1355" y="845"/>
                </a:cubicBezTo>
                <a:cubicBezTo>
                  <a:pt x="1360" y="795"/>
                  <a:pt x="1360" y="729"/>
                  <a:pt x="1355" y="648"/>
                </a:cubicBezTo>
                <a:cubicBezTo>
                  <a:pt x="1350" y="567"/>
                  <a:pt x="1343" y="520"/>
                  <a:pt x="1334" y="508"/>
                </a:cubicBezTo>
                <a:cubicBezTo>
                  <a:pt x="1324" y="495"/>
                  <a:pt x="1321" y="487"/>
                  <a:pt x="1322" y="482"/>
                </a:cubicBezTo>
                <a:cubicBezTo>
                  <a:pt x="1324" y="477"/>
                  <a:pt x="1331" y="476"/>
                  <a:pt x="1346" y="477"/>
                </a:cubicBezTo>
                <a:cubicBezTo>
                  <a:pt x="1360" y="479"/>
                  <a:pt x="1382" y="484"/>
                  <a:pt x="1414" y="494"/>
                </a:cubicBezTo>
                <a:lnTo>
                  <a:pt x="1414" y="497"/>
                </a:lnTo>
                <a:cubicBezTo>
                  <a:pt x="1455" y="494"/>
                  <a:pt x="1515" y="486"/>
                  <a:pt x="1592" y="472"/>
                </a:cubicBezTo>
                <a:lnTo>
                  <a:pt x="1658" y="461"/>
                </a:lnTo>
                <a:cubicBezTo>
                  <a:pt x="1672" y="416"/>
                  <a:pt x="1685" y="363"/>
                  <a:pt x="1699" y="303"/>
                </a:cubicBezTo>
                <a:cubicBezTo>
                  <a:pt x="1630" y="314"/>
                  <a:pt x="1591" y="320"/>
                  <a:pt x="1582" y="320"/>
                </a:cubicBezTo>
                <a:cubicBezTo>
                  <a:pt x="1570" y="320"/>
                  <a:pt x="1553" y="316"/>
                  <a:pt x="1533" y="308"/>
                </a:cubicBezTo>
                <a:cubicBezTo>
                  <a:pt x="1513" y="301"/>
                  <a:pt x="1503" y="294"/>
                  <a:pt x="1503" y="287"/>
                </a:cubicBezTo>
                <a:cubicBezTo>
                  <a:pt x="1503" y="281"/>
                  <a:pt x="1506" y="277"/>
                  <a:pt x="1514" y="276"/>
                </a:cubicBezTo>
                <a:cubicBezTo>
                  <a:pt x="1522" y="274"/>
                  <a:pt x="1541" y="272"/>
                  <a:pt x="1571" y="269"/>
                </a:cubicBezTo>
                <a:cubicBezTo>
                  <a:pt x="1600" y="265"/>
                  <a:pt x="1640" y="259"/>
                  <a:pt x="1690" y="250"/>
                </a:cubicBezTo>
                <a:lnTo>
                  <a:pt x="1711" y="245"/>
                </a:lnTo>
                <a:cubicBezTo>
                  <a:pt x="1721" y="198"/>
                  <a:pt x="1729" y="155"/>
                  <a:pt x="1735" y="119"/>
                </a:cubicBezTo>
                <a:cubicBezTo>
                  <a:pt x="1742" y="69"/>
                  <a:pt x="1740" y="37"/>
                  <a:pt x="1728" y="25"/>
                </a:cubicBezTo>
                <a:cubicBezTo>
                  <a:pt x="1715" y="12"/>
                  <a:pt x="1714" y="4"/>
                  <a:pt x="1725" y="1"/>
                </a:cubicBezTo>
                <a:cubicBezTo>
                  <a:pt x="1728" y="1"/>
                  <a:pt x="1731" y="0"/>
                  <a:pt x="1735" y="0"/>
                </a:cubicBezTo>
                <a:close/>
              </a:path>
            </a:pathLst>
          </a:custGeom>
          <a:solidFill>
            <a:srgbClr val="92D05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5" name="Freeform 41"/>
          <p:cNvSpPr>
            <a:spLocks noEditPoints="1"/>
          </p:cNvSpPr>
          <p:nvPr/>
        </p:nvSpPr>
        <p:spPr bwMode="auto">
          <a:xfrm>
            <a:off x="4229101" y="3222625"/>
            <a:ext cx="449263" cy="255588"/>
          </a:xfrm>
          <a:custGeom>
            <a:avLst/>
            <a:gdLst>
              <a:gd name="T0" fmla="*/ 1078 w 2294"/>
              <a:gd name="T1" fmla="*/ 621 h 1186"/>
              <a:gd name="T2" fmla="*/ 795 w 2294"/>
              <a:gd name="T3" fmla="*/ 1094 h 1186"/>
              <a:gd name="T4" fmla="*/ 476 w 2294"/>
              <a:gd name="T5" fmla="*/ 770 h 1186"/>
              <a:gd name="T6" fmla="*/ 711 w 2294"/>
              <a:gd name="T7" fmla="*/ 562 h 1186"/>
              <a:gd name="T8" fmla="*/ 557 w 2294"/>
              <a:gd name="T9" fmla="*/ 724 h 1186"/>
              <a:gd name="T10" fmla="*/ 752 w 2294"/>
              <a:gd name="T11" fmla="*/ 988 h 1186"/>
              <a:gd name="T12" fmla="*/ 1023 w 2294"/>
              <a:gd name="T13" fmla="*/ 651 h 1186"/>
              <a:gd name="T14" fmla="*/ 621 w 2294"/>
              <a:gd name="T15" fmla="*/ 61 h 1186"/>
              <a:gd name="T16" fmla="*/ 644 w 2294"/>
              <a:gd name="T17" fmla="*/ 493 h 1186"/>
              <a:gd name="T18" fmla="*/ 481 w 2294"/>
              <a:gd name="T19" fmla="*/ 460 h 1186"/>
              <a:gd name="T20" fmla="*/ 606 w 2294"/>
              <a:gd name="T21" fmla="*/ 103 h 1186"/>
              <a:gd name="T22" fmla="*/ 519 w 2294"/>
              <a:gd name="T23" fmla="*/ 358 h 1186"/>
              <a:gd name="T24" fmla="*/ 598 w 2294"/>
              <a:gd name="T25" fmla="*/ 395 h 1186"/>
              <a:gd name="T26" fmla="*/ 596 w 2294"/>
              <a:gd name="T27" fmla="*/ 107 h 1186"/>
              <a:gd name="T28" fmla="*/ 920 w 2294"/>
              <a:gd name="T29" fmla="*/ 129 h 1186"/>
              <a:gd name="T30" fmla="*/ 861 w 2294"/>
              <a:gd name="T31" fmla="*/ 452 h 1186"/>
              <a:gd name="T32" fmla="*/ 1118 w 2294"/>
              <a:gd name="T33" fmla="*/ 494 h 1186"/>
              <a:gd name="T34" fmla="*/ 656 w 2294"/>
              <a:gd name="T35" fmla="*/ 403 h 1186"/>
              <a:gd name="T36" fmla="*/ 768 w 2294"/>
              <a:gd name="T37" fmla="*/ 82 h 1186"/>
              <a:gd name="T38" fmla="*/ 809 w 2294"/>
              <a:gd name="T39" fmla="*/ 487 h 1186"/>
              <a:gd name="T40" fmla="*/ 1067 w 2294"/>
              <a:gd name="T41" fmla="*/ 354 h 1186"/>
              <a:gd name="T42" fmla="*/ 969 w 2294"/>
              <a:gd name="T43" fmla="*/ 211 h 1186"/>
              <a:gd name="T44" fmla="*/ 789 w 2294"/>
              <a:gd name="T45" fmla="*/ 329 h 1186"/>
              <a:gd name="T46" fmla="*/ 407 w 2294"/>
              <a:gd name="T47" fmla="*/ 62 h 1186"/>
              <a:gd name="T48" fmla="*/ 396 w 2294"/>
              <a:gd name="T49" fmla="*/ 426 h 1186"/>
              <a:gd name="T50" fmla="*/ 385 w 2294"/>
              <a:gd name="T51" fmla="*/ 540 h 1186"/>
              <a:gd name="T52" fmla="*/ 270 w 2294"/>
              <a:gd name="T53" fmla="*/ 904 h 1186"/>
              <a:gd name="T54" fmla="*/ 221 w 2294"/>
              <a:gd name="T55" fmla="*/ 506 h 1186"/>
              <a:gd name="T56" fmla="*/ 274 w 2294"/>
              <a:gd name="T57" fmla="*/ 77 h 1186"/>
              <a:gd name="T58" fmla="*/ 129 w 2294"/>
              <a:gd name="T59" fmla="*/ 437 h 1186"/>
              <a:gd name="T60" fmla="*/ 212 w 2294"/>
              <a:gd name="T61" fmla="*/ 620 h 1186"/>
              <a:gd name="T62" fmla="*/ 321 w 2294"/>
              <a:gd name="T63" fmla="*/ 1036 h 1186"/>
              <a:gd name="T64" fmla="*/ 441 w 2294"/>
              <a:gd name="T65" fmla="*/ 555 h 1186"/>
              <a:gd name="T66" fmla="*/ 383 w 2294"/>
              <a:gd name="T67" fmla="*/ 367 h 1186"/>
              <a:gd name="T68" fmla="*/ 1813 w 2294"/>
              <a:gd name="T69" fmla="*/ 15 h 1186"/>
              <a:gd name="T70" fmla="*/ 2048 w 2294"/>
              <a:gd name="T71" fmla="*/ 283 h 1186"/>
              <a:gd name="T72" fmla="*/ 2200 w 2294"/>
              <a:gd name="T73" fmla="*/ 410 h 1186"/>
              <a:gd name="T74" fmla="*/ 2066 w 2294"/>
              <a:gd name="T75" fmla="*/ 1127 h 1186"/>
              <a:gd name="T76" fmla="*/ 2098 w 2294"/>
              <a:gd name="T77" fmla="*/ 940 h 1186"/>
              <a:gd name="T78" fmla="*/ 1869 w 2294"/>
              <a:gd name="T79" fmla="*/ 522 h 1186"/>
              <a:gd name="T80" fmla="*/ 1956 w 2294"/>
              <a:gd name="T81" fmla="*/ 688 h 1186"/>
              <a:gd name="T82" fmla="*/ 1803 w 2294"/>
              <a:gd name="T83" fmla="*/ 847 h 1186"/>
              <a:gd name="T84" fmla="*/ 1519 w 2294"/>
              <a:gd name="T85" fmla="*/ 809 h 1186"/>
              <a:gd name="T86" fmla="*/ 1753 w 2294"/>
              <a:gd name="T87" fmla="*/ 636 h 1186"/>
              <a:gd name="T88" fmla="*/ 1669 w 2294"/>
              <a:gd name="T89" fmla="*/ 681 h 1186"/>
              <a:gd name="T90" fmla="*/ 1460 w 2294"/>
              <a:gd name="T91" fmla="*/ 1001 h 1186"/>
              <a:gd name="T92" fmla="*/ 1321 w 2294"/>
              <a:gd name="T93" fmla="*/ 520 h 1186"/>
              <a:gd name="T94" fmla="*/ 1515 w 2294"/>
              <a:gd name="T95" fmla="*/ 339 h 1186"/>
              <a:gd name="T96" fmla="*/ 1730 w 2294"/>
              <a:gd name="T97" fmla="*/ 7 h 1186"/>
              <a:gd name="T98" fmla="*/ 1537 w 2294"/>
              <a:gd name="T99" fmla="*/ 326 h 1186"/>
              <a:gd name="T100" fmla="*/ 1389 w 2294"/>
              <a:gd name="T101" fmla="*/ 530 h 1186"/>
              <a:gd name="T102" fmla="*/ 1421 w 2294"/>
              <a:gd name="T103" fmla="*/ 987 h 1186"/>
              <a:gd name="T104" fmla="*/ 1643 w 2294"/>
              <a:gd name="T105" fmla="*/ 579 h 1186"/>
              <a:gd name="T106" fmla="*/ 1619 w 2294"/>
              <a:gd name="T107" fmla="*/ 511 h 1186"/>
              <a:gd name="T108" fmla="*/ 1636 w 2294"/>
              <a:gd name="T109" fmla="*/ 697 h 1186"/>
              <a:gd name="T110" fmla="*/ 1763 w 2294"/>
              <a:gd name="T111" fmla="*/ 1020 h 1186"/>
              <a:gd name="T112" fmla="*/ 1900 w 2294"/>
              <a:gd name="T113" fmla="*/ 782 h 1186"/>
              <a:gd name="T114" fmla="*/ 1852 w 2294"/>
              <a:gd name="T115" fmla="*/ 574 h 1186"/>
              <a:gd name="T116" fmla="*/ 2170 w 2294"/>
              <a:gd name="T117" fmla="*/ 506 h 1186"/>
              <a:gd name="T118" fmla="*/ 2019 w 2294"/>
              <a:gd name="T119" fmla="*/ 954 h 1186"/>
              <a:gd name="T120" fmla="*/ 2212 w 2294"/>
              <a:gd name="T121" fmla="*/ 589 h 1186"/>
              <a:gd name="T122" fmla="*/ 1712 w 2294"/>
              <a:gd name="T123" fmla="*/ 493 h 1186"/>
              <a:gd name="T124" fmla="*/ 1783 w 2294"/>
              <a:gd name="T125" fmla="*/ 271 h 1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4" h="1186">
                <a:moveTo>
                  <a:pt x="699" y="518"/>
                </a:moveTo>
                <a:cubicBezTo>
                  <a:pt x="701" y="518"/>
                  <a:pt x="703" y="518"/>
                  <a:pt x="705" y="518"/>
                </a:cubicBezTo>
                <a:lnTo>
                  <a:pt x="720" y="518"/>
                </a:lnTo>
                <a:cubicBezTo>
                  <a:pt x="721" y="519"/>
                  <a:pt x="722" y="519"/>
                  <a:pt x="723" y="519"/>
                </a:cubicBezTo>
                <a:lnTo>
                  <a:pt x="743" y="522"/>
                </a:lnTo>
                <a:lnTo>
                  <a:pt x="764" y="527"/>
                </a:lnTo>
                <a:cubicBezTo>
                  <a:pt x="765" y="527"/>
                  <a:pt x="766" y="528"/>
                  <a:pt x="767" y="528"/>
                </a:cubicBezTo>
                <a:lnTo>
                  <a:pt x="781" y="534"/>
                </a:lnTo>
                <a:lnTo>
                  <a:pt x="793" y="540"/>
                </a:lnTo>
                <a:cubicBezTo>
                  <a:pt x="796" y="542"/>
                  <a:pt x="799" y="544"/>
                  <a:pt x="801" y="548"/>
                </a:cubicBezTo>
                <a:lnTo>
                  <a:pt x="805" y="554"/>
                </a:lnTo>
                <a:cubicBezTo>
                  <a:pt x="808" y="557"/>
                  <a:pt x="809" y="562"/>
                  <a:pt x="809" y="566"/>
                </a:cubicBezTo>
                <a:lnTo>
                  <a:pt x="810" y="579"/>
                </a:lnTo>
                <a:cubicBezTo>
                  <a:pt x="810" y="581"/>
                  <a:pt x="810" y="583"/>
                  <a:pt x="809" y="585"/>
                </a:cubicBezTo>
                <a:lnTo>
                  <a:pt x="806" y="598"/>
                </a:lnTo>
                <a:lnTo>
                  <a:pt x="806" y="603"/>
                </a:lnTo>
                <a:lnTo>
                  <a:pt x="805" y="614"/>
                </a:lnTo>
                <a:lnTo>
                  <a:pt x="804" y="632"/>
                </a:lnTo>
                <a:lnTo>
                  <a:pt x="803" y="656"/>
                </a:lnTo>
                <a:lnTo>
                  <a:pt x="775" y="632"/>
                </a:lnTo>
                <a:lnTo>
                  <a:pt x="817" y="625"/>
                </a:lnTo>
                <a:lnTo>
                  <a:pt x="855" y="619"/>
                </a:lnTo>
                <a:lnTo>
                  <a:pt x="888" y="613"/>
                </a:lnTo>
                <a:lnTo>
                  <a:pt x="918" y="609"/>
                </a:lnTo>
                <a:lnTo>
                  <a:pt x="944" y="606"/>
                </a:lnTo>
                <a:lnTo>
                  <a:pt x="967" y="604"/>
                </a:lnTo>
                <a:lnTo>
                  <a:pt x="985" y="602"/>
                </a:lnTo>
                <a:lnTo>
                  <a:pt x="1000" y="601"/>
                </a:lnTo>
                <a:lnTo>
                  <a:pt x="1027" y="604"/>
                </a:lnTo>
                <a:cubicBezTo>
                  <a:pt x="1028" y="604"/>
                  <a:pt x="1030" y="604"/>
                  <a:pt x="1031" y="604"/>
                </a:cubicBezTo>
                <a:lnTo>
                  <a:pt x="1054" y="610"/>
                </a:lnTo>
                <a:cubicBezTo>
                  <a:pt x="1055" y="611"/>
                  <a:pt x="1056" y="611"/>
                  <a:pt x="1057" y="612"/>
                </a:cubicBezTo>
                <a:lnTo>
                  <a:pt x="1078" y="621"/>
                </a:lnTo>
                <a:cubicBezTo>
                  <a:pt x="1080" y="622"/>
                  <a:pt x="1081" y="622"/>
                  <a:pt x="1082" y="623"/>
                </a:cubicBezTo>
                <a:lnTo>
                  <a:pt x="1101" y="636"/>
                </a:lnTo>
                <a:lnTo>
                  <a:pt x="1120" y="652"/>
                </a:lnTo>
                <a:lnTo>
                  <a:pt x="1133" y="664"/>
                </a:lnTo>
                <a:lnTo>
                  <a:pt x="1141" y="672"/>
                </a:lnTo>
                <a:cubicBezTo>
                  <a:pt x="1142" y="674"/>
                  <a:pt x="1143" y="676"/>
                  <a:pt x="1144" y="678"/>
                </a:cubicBezTo>
                <a:lnTo>
                  <a:pt x="1147" y="683"/>
                </a:lnTo>
                <a:cubicBezTo>
                  <a:pt x="1152" y="693"/>
                  <a:pt x="1149" y="706"/>
                  <a:pt x="1140" y="713"/>
                </a:cubicBezTo>
                <a:lnTo>
                  <a:pt x="1138" y="714"/>
                </a:lnTo>
                <a:cubicBezTo>
                  <a:pt x="1135" y="716"/>
                  <a:pt x="1132" y="718"/>
                  <a:pt x="1129" y="718"/>
                </a:cubicBezTo>
                <a:lnTo>
                  <a:pt x="1122" y="720"/>
                </a:lnTo>
                <a:lnTo>
                  <a:pt x="1109" y="722"/>
                </a:lnTo>
                <a:lnTo>
                  <a:pt x="1093" y="723"/>
                </a:lnTo>
                <a:lnTo>
                  <a:pt x="1072" y="723"/>
                </a:lnTo>
                <a:lnTo>
                  <a:pt x="1048" y="724"/>
                </a:lnTo>
                <a:lnTo>
                  <a:pt x="1020" y="724"/>
                </a:lnTo>
                <a:lnTo>
                  <a:pt x="987" y="724"/>
                </a:lnTo>
                <a:lnTo>
                  <a:pt x="924" y="725"/>
                </a:lnTo>
                <a:lnTo>
                  <a:pt x="874" y="726"/>
                </a:lnTo>
                <a:lnTo>
                  <a:pt x="835" y="728"/>
                </a:lnTo>
                <a:lnTo>
                  <a:pt x="809" y="731"/>
                </a:lnTo>
                <a:lnTo>
                  <a:pt x="783" y="736"/>
                </a:lnTo>
                <a:lnTo>
                  <a:pt x="803" y="713"/>
                </a:lnTo>
                <a:lnTo>
                  <a:pt x="802" y="760"/>
                </a:lnTo>
                <a:lnTo>
                  <a:pt x="802" y="815"/>
                </a:lnTo>
                <a:lnTo>
                  <a:pt x="802" y="865"/>
                </a:lnTo>
                <a:lnTo>
                  <a:pt x="802" y="911"/>
                </a:lnTo>
                <a:lnTo>
                  <a:pt x="801" y="952"/>
                </a:lnTo>
                <a:lnTo>
                  <a:pt x="800" y="990"/>
                </a:lnTo>
                <a:lnTo>
                  <a:pt x="799" y="1022"/>
                </a:lnTo>
                <a:lnTo>
                  <a:pt x="798" y="1050"/>
                </a:lnTo>
                <a:lnTo>
                  <a:pt x="797" y="1074"/>
                </a:lnTo>
                <a:lnTo>
                  <a:pt x="795" y="1094"/>
                </a:lnTo>
                <a:lnTo>
                  <a:pt x="792" y="1125"/>
                </a:lnTo>
                <a:lnTo>
                  <a:pt x="787" y="1148"/>
                </a:lnTo>
                <a:cubicBezTo>
                  <a:pt x="787" y="1149"/>
                  <a:pt x="786" y="1150"/>
                  <a:pt x="786" y="1152"/>
                </a:cubicBezTo>
                <a:lnTo>
                  <a:pt x="781" y="1165"/>
                </a:lnTo>
                <a:cubicBezTo>
                  <a:pt x="779" y="1169"/>
                  <a:pt x="776" y="1173"/>
                  <a:pt x="773" y="1175"/>
                </a:cubicBezTo>
                <a:lnTo>
                  <a:pt x="767" y="1179"/>
                </a:lnTo>
                <a:cubicBezTo>
                  <a:pt x="759" y="1185"/>
                  <a:pt x="748" y="1186"/>
                  <a:pt x="740" y="1180"/>
                </a:cubicBezTo>
                <a:lnTo>
                  <a:pt x="734" y="1176"/>
                </a:lnTo>
                <a:cubicBezTo>
                  <a:pt x="730" y="1173"/>
                  <a:pt x="727" y="1170"/>
                  <a:pt x="725" y="1166"/>
                </a:cubicBezTo>
                <a:lnTo>
                  <a:pt x="719" y="1153"/>
                </a:lnTo>
                <a:cubicBezTo>
                  <a:pt x="719" y="1152"/>
                  <a:pt x="718" y="1151"/>
                  <a:pt x="718" y="1150"/>
                </a:cubicBezTo>
                <a:lnTo>
                  <a:pt x="712" y="1129"/>
                </a:lnTo>
                <a:lnTo>
                  <a:pt x="706" y="1096"/>
                </a:lnTo>
                <a:lnTo>
                  <a:pt x="703" y="1076"/>
                </a:lnTo>
                <a:lnTo>
                  <a:pt x="700" y="1051"/>
                </a:lnTo>
                <a:lnTo>
                  <a:pt x="698" y="1022"/>
                </a:lnTo>
                <a:lnTo>
                  <a:pt x="696" y="988"/>
                </a:lnTo>
                <a:lnTo>
                  <a:pt x="694" y="949"/>
                </a:lnTo>
                <a:lnTo>
                  <a:pt x="693" y="906"/>
                </a:lnTo>
                <a:lnTo>
                  <a:pt x="692" y="858"/>
                </a:lnTo>
                <a:lnTo>
                  <a:pt x="691" y="806"/>
                </a:lnTo>
                <a:lnTo>
                  <a:pt x="690" y="763"/>
                </a:lnTo>
                <a:lnTo>
                  <a:pt x="689" y="724"/>
                </a:lnTo>
                <a:lnTo>
                  <a:pt x="718" y="747"/>
                </a:lnTo>
                <a:lnTo>
                  <a:pt x="689" y="752"/>
                </a:lnTo>
                <a:lnTo>
                  <a:pt x="656" y="757"/>
                </a:lnTo>
                <a:lnTo>
                  <a:pt x="605" y="765"/>
                </a:lnTo>
                <a:lnTo>
                  <a:pt x="565" y="771"/>
                </a:lnTo>
                <a:lnTo>
                  <a:pt x="535" y="775"/>
                </a:lnTo>
                <a:lnTo>
                  <a:pt x="515" y="776"/>
                </a:lnTo>
                <a:cubicBezTo>
                  <a:pt x="513" y="776"/>
                  <a:pt x="511" y="776"/>
                  <a:pt x="510" y="776"/>
                </a:cubicBezTo>
                <a:lnTo>
                  <a:pt x="481" y="771"/>
                </a:lnTo>
                <a:cubicBezTo>
                  <a:pt x="479" y="771"/>
                  <a:pt x="478" y="770"/>
                  <a:pt x="476" y="770"/>
                </a:cubicBezTo>
                <a:lnTo>
                  <a:pt x="441" y="756"/>
                </a:lnTo>
                <a:lnTo>
                  <a:pt x="422" y="746"/>
                </a:lnTo>
                <a:lnTo>
                  <a:pt x="408" y="735"/>
                </a:lnTo>
                <a:cubicBezTo>
                  <a:pt x="407" y="734"/>
                  <a:pt x="406" y="733"/>
                  <a:pt x="404" y="732"/>
                </a:cubicBezTo>
                <a:lnTo>
                  <a:pt x="397" y="724"/>
                </a:lnTo>
                <a:cubicBezTo>
                  <a:pt x="395" y="721"/>
                  <a:pt x="394" y="719"/>
                  <a:pt x="393" y="716"/>
                </a:cubicBezTo>
                <a:lnTo>
                  <a:pt x="390" y="708"/>
                </a:lnTo>
                <a:cubicBezTo>
                  <a:pt x="388" y="701"/>
                  <a:pt x="389" y="693"/>
                  <a:pt x="393" y="687"/>
                </a:cubicBezTo>
                <a:cubicBezTo>
                  <a:pt x="398" y="681"/>
                  <a:pt x="405" y="677"/>
                  <a:pt x="412" y="676"/>
                </a:cubicBezTo>
                <a:lnTo>
                  <a:pt x="428" y="676"/>
                </a:lnTo>
                <a:lnTo>
                  <a:pt x="450" y="675"/>
                </a:lnTo>
                <a:lnTo>
                  <a:pt x="479" y="673"/>
                </a:lnTo>
                <a:lnTo>
                  <a:pt x="517" y="670"/>
                </a:lnTo>
                <a:lnTo>
                  <a:pt x="553" y="666"/>
                </a:lnTo>
                <a:lnTo>
                  <a:pt x="597" y="660"/>
                </a:lnTo>
                <a:lnTo>
                  <a:pt x="649" y="653"/>
                </a:lnTo>
                <a:lnTo>
                  <a:pt x="708" y="643"/>
                </a:lnTo>
                <a:lnTo>
                  <a:pt x="688" y="668"/>
                </a:lnTo>
                <a:lnTo>
                  <a:pt x="686" y="631"/>
                </a:lnTo>
                <a:lnTo>
                  <a:pt x="683" y="604"/>
                </a:lnTo>
                <a:lnTo>
                  <a:pt x="679" y="587"/>
                </a:lnTo>
                <a:lnTo>
                  <a:pt x="681" y="593"/>
                </a:lnTo>
                <a:lnTo>
                  <a:pt x="677" y="584"/>
                </a:lnTo>
                <a:lnTo>
                  <a:pt x="679" y="588"/>
                </a:lnTo>
                <a:lnTo>
                  <a:pt x="670" y="574"/>
                </a:lnTo>
                <a:cubicBezTo>
                  <a:pt x="667" y="570"/>
                  <a:pt x="665" y="565"/>
                  <a:pt x="665" y="560"/>
                </a:cubicBezTo>
                <a:lnTo>
                  <a:pt x="665" y="548"/>
                </a:lnTo>
                <a:cubicBezTo>
                  <a:pt x="665" y="542"/>
                  <a:pt x="668" y="535"/>
                  <a:pt x="673" y="531"/>
                </a:cubicBezTo>
                <a:lnTo>
                  <a:pt x="678" y="526"/>
                </a:lnTo>
                <a:cubicBezTo>
                  <a:pt x="682" y="523"/>
                  <a:pt x="685" y="521"/>
                  <a:pt x="690" y="520"/>
                </a:cubicBezTo>
                <a:lnTo>
                  <a:pt x="699" y="518"/>
                </a:lnTo>
                <a:close/>
                <a:moveTo>
                  <a:pt x="699" y="567"/>
                </a:moveTo>
                <a:lnTo>
                  <a:pt x="711" y="562"/>
                </a:lnTo>
                <a:lnTo>
                  <a:pt x="706" y="566"/>
                </a:lnTo>
                <a:lnTo>
                  <a:pt x="713" y="548"/>
                </a:lnTo>
                <a:lnTo>
                  <a:pt x="713" y="560"/>
                </a:lnTo>
                <a:lnTo>
                  <a:pt x="709" y="547"/>
                </a:lnTo>
                <a:lnTo>
                  <a:pt x="719" y="560"/>
                </a:lnTo>
                <a:cubicBezTo>
                  <a:pt x="719" y="561"/>
                  <a:pt x="720" y="563"/>
                  <a:pt x="721" y="564"/>
                </a:cubicBezTo>
                <a:lnTo>
                  <a:pt x="725" y="573"/>
                </a:lnTo>
                <a:cubicBezTo>
                  <a:pt x="726" y="575"/>
                  <a:pt x="726" y="577"/>
                  <a:pt x="727" y="579"/>
                </a:cubicBezTo>
                <a:lnTo>
                  <a:pt x="730" y="599"/>
                </a:lnTo>
                <a:lnTo>
                  <a:pt x="733" y="628"/>
                </a:lnTo>
                <a:lnTo>
                  <a:pt x="735" y="666"/>
                </a:lnTo>
                <a:cubicBezTo>
                  <a:pt x="736" y="678"/>
                  <a:pt x="727" y="689"/>
                  <a:pt x="715" y="691"/>
                </a:cubicBezTo>
                <a:lnTo>
                  <a:pt x="655" y="700"/>
                </a:lnTo>
                <a:lnTo>
                  <a:pt x="603" y="708"/>
                </a:lnTo>
                <a:lnTo>
                  <a:pt x="558" y="714"/>
                </a:lnTo>
                <a:lnTo>
                  <a:pt x="520" y="717"/>
                </a:lnTo>
                <a:lnTo>
                  <a:pt x="483" y="720"/>
                </a:lnTo>
                <a:lnTo>
                  <a:pt x="452" y="723"/>
                </a:lnTo>
                <a:lnTo>
                  <a:pt x="429" y="724"/>
                </a:lnTo>
                <a:lnTo>
                  <a:pt x="414" y="724"/>
                </a:lnTo>
                <a:lnTo>
                  <a:pt x="436" y="693"/>
                </a:lnTo>
                <a:lnTo>
                  <a:pt x="438" y="700"/>
                </a:lnTo>
                <a:lnTo>
                  <a:pt x="434" y="692"/>
                </a:lnTo>
                <a:lnTo>
                  <a:pt x="441" y="700"/>
                </a:lnTo>
                <a:lnTo>
                  <a:pt x="437" y="697"/>
                </a:lnTo>
                <a:lnTo>
                  <a:pt x="445" y="703"/>
                </a:lnTo>
                <a:lnTo>
                  <a:pt x="459" y="711"/>
                </a:lnTo>
                <a:lnTo>
                  <a:pt x="494" y="725"/>
                </a:lnTo>
                <a:lnTo>
                  <a:pt x="489" y="724"/>
                </a:lnTo>
                <a:lnTo>
                  <a:pt x="517" y="728"/>
                </a:lnTo>
                <a:lnTo>
                  <a:pt x="512" y="728"/>
                </a:lnTo>
                <a:lnTo>
                  <a:pt x="529" y="727"/>
                </a:lnTo>
                <a:lnTo>
                  <a:pt x="557" y="724"/>
                </a:lnTo>
                <a:lnTo>
                  <a:pt x="597" y="718"/>
                </a:lnTo>
                <a:lnTo>
                  <a:pt x="648" y="710"/>
                </a:lnTo>
                <a:lnTo>
                  <a:pt x="680" y="704"/>
                </a:lnTo>
                <a:lnTo>
                  <a:pt x="709" y="699"/>
                </a:lnTo>
                <a:cubicBezTo>
                  <a:pt x="716" y="698"/>
                  <a:pt x="723" y="700"/>
                  <a:pt x="729" y="704"/>
                </a:cubicBezTo>
                <a:cubicBezTo>
                  <a:pt x="734" y="709"/>
                  <a:pt x="737" y="715"/>
                  <a:pt x="737" y="722"/>
                </a:cubicBezTo>
                <a:lnTo>
                  <a:pt x="738" y="762"/>
                </a:lnTo>
                <a:lnTo>
                  <a:pt x="739" y="806"/>
                </a:lnTo>
                <a:lnTo>
                  <a:pt x="740" y="857"/>
                </a:lnTo>
                <a:lnTo>
                  <a:pt x="741" y="905"/>
                </a:lnTo>
                <a:lnTo>
                  <a:pt x="742" y="948"/>
                </a:lnTo>
                <a:lnTo>
                  <a:pt x="744" y="985"/>
                </a:lnTo>
                <a:lnTo>
                  <a:pt x="746" y="1018"/>
                </a:lnTo>
                <a:lnTo>
                  <a:pt x="748" y="1046"/>
                </a:lnTo>
                <a:lnTo>
                  <a:pt x="750" y="1069"/>
                </a:lnTo>
                <a:lnTo>
                  <a:pt x="753" y="1088"/>
                </a:lnTo>
                <a:lnTo>
                  <a:pt x="758" y="1115"/>
                </a:lnTo>
                <a:lnTo>
                  <a:pt x="764" y="1136"/>
                </a:lnTo>
                <a:lnTo>
                  <a:pt x="763" y="1133"/>
                </a:lnTo>
                <a:lnTo>
                  <a:pt x="769" y="1146"/>
                </a:lnTo>
                <a:lnTo>
                  <a:pt x="760" y="1136"/>
                </a:lnTo>
                <a:lnTo>
                  <a:pt x="766" y="1140"/>
                </a:lnTo>
                <a:lnTo>
                  <a:pt x="739" y="1141"/>
                </a:lnTo>
                <a:lnTo>
                  <a:pt x="744" y="1137"/>
                </a:lnTo>
                <a:lnTo>
                  <a:pt x="736" y="1147"/>
                </a:lnTo>
                <a:lnTo>
                  <a:pt x="741" y="1134"/>
                </a:lnTo>
                <a:lnTo>
                  <a:pt x="740" y="1138"/>
                </a:lnTo>
                <a:lnTo>
                  <a:pt x="744" y="1119"/>
                </a:lnTo>
                <a:lnTo>
                  <a:pt x="748" y="1090"/>
                </a:lnTo>
                <a:lnTo>
                  <a:pt x="749" y="1071"/>
                </a:lnTo>
                <a:lnTo>
                  <a:pt x="750" y="1048"/>
                </a:lnTo>
                <a:lnTo>
                  <a:pt x="751" y="1020"/>
                </a:lnTo>
                <a:lnTo>
                  <a:pt x="752" y="988"/>
                </a:lnTo>
                <a:lnTo>
                  <a:pt x="753" y="952"/>
                </a:lnTo>
                <a:lnTo>
                  <a:pt x="754" y="911"/>
                </a:lnTo>
                <a:lnTo>
                  <a:pt x="754" y="865"/>
                </a:lnTo>
                <a:lnTo>
                  <a:pt x="754" y="815"/>
                </a:lnTo>
                <a:lnTo>
                  <a:pt x="754" y="760"/>
                </a:lnTo>
                <a:lnTo>
                  <a:pt x="755" y="712"/>
                </a:lnTo>
                <a:cubicBezTo>
                  <a:pt x="755" y="701"/>
                  <a:pt x="763" y="691"/>
                  <a:pt x="775" y="689"/>
                </a:cubicBezTo>
                <a:lnTo>
                  <a:pt x="804" y="684"/>
                </a:lnTo>
                <a:lnTo>
                  <a:pt x="833" y="681"/>
                </a:lnTo>
                <a:lnTo>
                  <a:pt x="872" y="678"/>
                </a:lnTo>
                <a:lnTo>
                  <a:pt x="924" y="677"/>
                </a:lnTo>
                <a:lnTo>
                  <a:pt x="987" y="676"/>
                </a:lnTo>
                <a:lnTo>
                  <a:pt x="1019" y="676"/>
                </a:lnTo>
                <a:lnTo>
                  <a:pt x="1047" y="676"/>
                </a:lnTo>
                <a:lnTo>
                  <a:pt x="1071" y="675"/>
                </a:lnTo>
                <a:lnTo>
                  <a:pt x="1089" y="675"/>
                </a:lnTo>
                <a:lnTo>
                  <a:pt x="1103" y="674"/>
                </a:lnTo>
                <a:lnTo>
                  <a:pt x="1112" y="673"/>
                </a:lnTo>
                <a:lnTo>
                  <a:pt x="1118" y="672"/>
                </a:lnTo>
                <a:lnTo>
                  <a:pt x="1109" y="676"/>
                </a:lnTo>
                <a:lnTo>
                  <a:pt x="1111" y="674"/>
                </a:lnTo>
                <a:lnTo>
                  <a:pt x="1104" y="704"/>
                </a:lnTo>
                <a:lnTo>
                  <a:pt x="1102" y="699"/>
                </a:lnTo>
                <a:lnTo>
                  <a:pt x="1105" y="705"/>
                </a:lnTo>
                <a:lnTo>
                  <a:pt x="1099" y="698"/>
                </a:lnTo>
                <a:lnTo>
                  <a:pt x="1089" y="688"/>
                </a:lnTo>
                <a:lnTo>
                  <a:pt x="1075" y="676"/>
                </a:lnTo>
                <a:lnTo>
                  <a:pt x="1055" y="663"/>
                </a:lnTo>
                <a:lnTo>
                  <a:pt x="1059" y="665"/>
                </a:lnTo>
                <a:lnTo>
                  <a:pt x="1038" y="655"/>
                </a:lnTo>
                <a:lnTo>
                  <a:pt x="1041" y="657"/>
                </a:lnTo>
                <a:lnTo>
                  <a:pt x="1019" y="651"/>
                </a:lnTo>
                <a:lnTo>
                  <a:pt x="1023" y="651"/>
                </a:lnTo>
                <a:lnTo>
                  <a:pt x="1002" y="649"/>
                </a:lnTo>
                <a:lnTo>
                  <a:pt x="989" y="650"/>
                </a:lnTo>
                <a:lnTo>
                  <a:pt x="971" y="651"/>
                </a:lnTo>
                <a:lnTo>
                  <a:pt x="950" y="653"/>
                </a:lnTo>
                <a:lnTo>
                  <a:pt x="925" y="657"/>
                </a:lnTo>
                <a:lnTo>
                  <a:pt x="896" y="661"/>
                </a:lnTo>
                <a:lnTo>
                  <a:pt x="862" y="666"/>
                </a:lnTo>
                <a:lnTo>
                  <a:pt x="825" y="672"/>
                </a:lnTo>
                <a:lnTo>
                  <a:pt x="783" y="679"/>
                </a:lnTo>
                <a:cubicBezTo>
                  <a:pt x="776" y="680"/>
                  <a:pt x="769" y="678"/>
                  <a:pt x="764" y="673"/>
                </a:cubicBezTo>
                <a:cubicBezTo>
                  <a:pt x="758" y="669"/>
                  <a:pt x="755" y="662"/>
                  <a:pt x="755" y="654"/>
                </a:cubicBezTo>
                <a:lnTo>
                  <a:pt x="756" y="630"/>
                </a:lnTo>
                <a:lnTo>
                  <a:pt x="757" y="610"/>
                </a:lnTo>
                <a:lnTo>
                  <a:pt x="758" y="596"/>
                </a:lnTo>
                <a:lnTo>
                  <a:pt x="760" y="588"/>
                </a:lnTo>
                <a:lnTo>
                  <a:pt x="763" y="574"/>
                </a:lnTo>
                <a:lnTo>
                  <a:pt x="762" y="580"/>
                </a:lnTo>
                <a:lnTo>
                  <a:pt x="761" y="568"/>
                </a:lnTo>
                <a:lnTo>
                  <a:pt x="765" y="580"/>
                </a:lnTo>
                <a:lnTo>
                  <a:pt x="761" y="574"/>
                </a:lnTo>
                <a:lnTo>
                  <a:pt x="770" y="582"/>
                </a:lnTo>
                <a:lnTo>
                  <a:pt x="764" y="578"/>
                </a:lnTo>
                <a:lnTo>
                  <a:pt x="750" y="573"/>
                </a:lnTo>
                <a:lnTo>
                  <a:pt x="753" y="574"/>
                </a:lnTo>
                <a:lnTo>
                  <a:pt x="734" y="570"/>
                </a:lnTo>
                <a:lnTo>
                  <a:pt x="715" y="566"/>
                </a:lnTo>
                <a:lnTo>
                  <a:pt x="718" y="566"/>
                </a:lnTo>
                <a:lnTo>
                  <a:pt x="703" y="566"/>
                </a:lnTo>
                <a:lnTo>
                  <a:pt x="709" y="565"/>
                </a:lnTo>
                <a:lnTo>
                  <a:pt x="699" y="567"/>
                </a:lnTo>
                <a:close/>
                <a:moveTo>
                  <a:pt x="594" y="59"/>
                </a:moveTo>
                <a:cubicBezTo>
                  <a:pt x="597" y="58"/>
                  <a:pt x="600" y="58"/>
                  <a:pt x="603" y="58"/>
                </a:cubicBezTo>
                <a:lnTo>
                  <a:pt x="621" y="61"/>
                </a:lnTo>
                <a:cubicBezTo>
                  <a:pt x="623" y="61"/>
                  <a:pt x="625" y="61"/>
                  <a:pt x="626" y="62"/>
                </a:cubicBezTo>
                <a:lnTo>
                  <a:pt x="651" y="71"/>
                </a:lnTo>
                <a:lnTo>
                  <a:pt x="670" y="81"/>
                </a:lnTo>
                <a:cubicBezTo>
                  <a:pt x="671" y="81"/>
                  <a:pt x="673" y="82"/>
                  <a:pt x="674" y="83"/>
                </a:cubicBezTo>
                <a:lnTo>
                  <a:pt x="685" y="92"/>
                </a:lnTo>
                <a:cubicBezTo>
                  <a:pt x="687" y="94"/>
                  <a:pt x="689" y="95"/>
                  <a:pt x="690" y="97"/>
                </a:cubicBezTo>
                <a:lnTo>
                  <a:pt x="697" y="107"/>
                </a:lnTo>
                <a:cubicBezTo>
                  <a:pt x="699" y="110"/>
                  <a:pt x="700" y="112"/>
                  <a:pt x="701" y="115"/>
                </a:cubicBezTo>
                <a:lnTo>
                  <a:pt x="703" y="125"/>
                </a:lnTo>
                <a:cubicBezTo>
                  <a:pt x="704" y="129"/>
                  <a:pt x="704" y="133"/>
                  <a:pt x="703" y="137"/>
                </a:cubicBezTo>
                <a:lnTo>
                  <a:pt x="699" y="152"/>
                </a:lnTo>
                <a:cubicBezTo>
                  <a:pt x="699" y="154"/>
                  <a:pt x="699" y="155"/>
                  <a:pt x="698" y="156"/>
                </a:cubicBezTo>
                <a:lnTo>
                  <a:pt x="687" y="182"/>
                </a:lnTo>
                <a:lnTo>
                  <a:pt x="667" y="220"/>
                </a:lnTo>
                <a:lnTo>
                  <a:pt x="640" y="268"/>
                </a:lnTo>
                <a:lnTo>
                  <a:pt x="614" y="309"/>
                </a:lnTo>
                <a:lnTo>
                  <a:pt x="609" y="277"/>
                </a:lnTo>
                <a:lnTo>
                  <a:pt x="620" y="286"/>
                </a:lnTo>
                <a:lnTo>
                  <a:pt x="630" y="294"/>
                </a:lnTo>
                <a:cubicBezTo>
                  <a:pt x="631" y="295"/>
                  <a:pt x="632" y="296"/>
                  <a:pt x="632" y="297"/>
                </a:cubicBezTo>
                <a:lnTo>
                  <a:pt x="637" y="303"/>
                </a:lnTo>
                <a:cubicBezTo>
                  <a:pt x="639" y="305"/>
                  <a:pt x="640" y="306"/>
                  <a:pt x="640" y="308"/>
                </a:cubicBezTo>
                <a:lnTo>
                  <a:pt x="643" y="313"/>
                </a:lnTo>
                <a:cubicBezTo>
                  <a:pt x="644" y="315"/>
                  <a:pt x="645" y="318"/>
                  <a:pt x="645" y="321"/>
                </a:cubicBezTo>
                <a:lnTo>
                  <a:pt x="646" y="325"/>
                </a:lnTo>
                <a:lnTo>
                  <a:pt x="646" y="333"/>
                </a:lnTo>
                <a:lnTo>
                  <a:pt x="646" y="345"/>
                </a:lnTo>
                <a:lnTo>
                  <a:pt x="646" y="359"/>
                </a:lnTo>
                <a:lnTo>
                  <a:pt x="646" y="375"/>
                </a:lnTo>
                <a:lnTo>
                  <a:pt x="646" y="395"/>
                </a:lnTo>
                <a:lnTo>
                  <a:pt x="646" y="418"/>
                </a:lnTo>
                <a:lnTo>
                  <a:pt x="645" y="443"/>
                </a:lnTo>
                <a:lnTo>
                  <a:pt x="644" y="493"/>
                </a:lnTo>
                <a:lnTo>
                  <a:pt x="642" y="532"/>
                </a:lnTo>
                <a:lnTo>
                  <a:pt x="640" y="563"/>
                </a:lnTo>
                <a:lnTo>
                  <a:pt x="638" y="583"/>
                </a:lnTo>
                <a:lnTo>
                  <a:pt x="636" y="599"/>
                </a:lnTo>
                <a:cubicBezTo>
                  <a:pt x="635" y="600"/>
                  <a:pt x="635" y="601"/>
                  <a:pt x="634" y="603"/>
                </a:cubicBezTo>
                <a:lnTo>
                  <a:pt x="631" y="612"/>
                </a:lnTo>
                <a:cubicBezTo>
                  <a:pt x="630" y="614"/>
                  <a:pt x="630" y="615"/>
                  <a:pt x="629" y="617"/>
                </a:cubicBezTo>
                <a:lnTo>
                  <a:pt x="625" y="622"/>
                </a:lnTo>
                <a:cubicBezTo>
                  <a:pt x="623" y="626"/>
                  <a:pt x="619" y="629"/>
                  <a:pt x="615" y="631"/>
                </a:cubicBezTo>
                <a:lnTo>
                  <a:pt x="610" y="633"/>
                </a:lnTo>
                <a:cubicBezTo>
                  <a:pt x="605" y="636"/>
                  <a:pt x="598" y="636"/>
                  <a:pt x="592" y="634"/>
                </a:cubicBezTo>
                <a:lnTo>
                  <a:pt x="587" y="632"/>
                </a:lnTo>
                <a:cubicBezTo>
                  <a:pt x="584" y="631"/>
                  <a:pt x="581" y="629"/>
                  <a:pt x="579" y="627"/>
                </a:cubicBezTo>
                <a:lnTo>
                  <a:pt x="573" y="622"/>
                </a:lnTo>
                <a:cubicBezTo>
                  <a:pt x="571" y="620"/>
                  <a:pt x="570" y="619"/>
                  <a:pt x="569" y="618"/>
                </a:cubicBezTo>
                <a:lnTo>
                  <a:pt x="563" y="608"/>
                </a:lnTo>
                <a:lnTo>
                  <a:pt x="554" y="593"/>
                </a:lnTo>
                <a:cubicBezTo>
                  <a:pt x="553" y="592"/>
                  <a:pt x="552" y="591"/>
                  <a:pt x="552" y="589"/>
                </a:cubicBezTo>
                <a:lnTo>
                  <a:pt x="541" y="560"/>
                </a:lnTo>
                <a:cubicBezTo>
                  <a:pt x="540" y="557"/>
                  <a:pt x="540" y="554"/>
                  <a:pt x="540" y="551"/>
                </a:cubicBezTo>
                <a:lnTo>
                  <a:pt x="542" y="524"/>
                </a:lnTo>
                <a:lnTo>
                  <a:pt x="545" y="505"/>
                </a:lnTo>
                <a:lnTo>
                  <a:pt x="547" y="486"/>
                </a:lnTo>
                <a:lnTo>
                  <a:pt x="549" y="461"/>
                </a:lnTo>
                <a:lnTo>
                  <a:pt x="550" y="430"/>
                </a:lnTo>
                <a:lnTo>
                  <a:pt x="550" y="383"/>
                </a:lnTo>
                <a:lnTo>
                  <a:pt x="547" y="333"/>
                </a:lnTo>
                <a:lnTo>
                  <a:pt x="589" y="346"/>
                </a:lnTo>
                <a:lnTo>
                  <a:pt x="557" y="388"/>
                </a:lnTo>
                <a:lnTo>
                  <a:pt x="527" y="422"/>
                </a:lnTo>
                <a:lnTo>
                  <a:pt x="502" y="443"/>
                </a:lnTo>
                <a:lnTo>
                  <a:pt x="484" y="458"/>
                </a:lnTo>
                <a:cubicBezTo>
                  <a:pt x="483" y="459"/>
                  <a:pt x="482" y="460"/>
                  <a:pt x="481" y="460"/>
                </a:cubicBezTo>
                <a:lnTo>
                  <a:pt x="468" y="467"/>
                </a:lnTo>
                <a:cubicBezTo>
                  <a:pt x="465" y="469"/>
                  <a:pt x="462" y="470"/>
                  <a:pt x="459" y="470"/>
                </a:cubicBezTo>
                <a:lnTo>
                  <a:pt x="451" y="471"/>
                </a:lnTo>
                <a:cubicBezTo>
                  <a:pt x="440" y="473"/>
                  <a:pt x="430" y="467"/>
                  <a:pt x="426" y="457"/>
                </a:cubicBezTo>
                <a:lnTo>
                  <a:pt x="424" y="452"/>
                </a:lnTo>
                <a:cubicBezTo>
                  <a:pt x="421" y="446"/>
                  <a:pt x="421" y="440"/>
                  <a:pt x="423" y="434"/>
                </a:cubicBezTo>
                <a:lnTo>
                  <a:pt x="427" y="421"/>
                </a:lnTo>
                <a:cubicBezTo>
                  <a:pt x="428" y="420"/>
                  <a:pt x="428" y="419"/>
                  <a:pt x="429" y="418"/>
                </a:cubicBezTo>
                <a:lnTo>
                  <a:pt x="440" y="398"/>
                </a:lnTo>
                <a:lnTo>
                  <a:pt x="459" y="371"/>
                </a:lnTo>
                <a:lnTo>
                  <a:pt x="498" y="311"/>
                </a:lnTo>
                <a:lnTo>
                  <a:pt x="530" y="251"/>
                </a:lnTo>
                <a:lnTo>
                  <a:pt x="556" y="194"/>
                </a:lnTo>
                <a:lnTo>
                  <a:pt x="573" y="148"/>
                </a:lnTo>
                <a:lnTo>
                  <a:pt x="577" y="132"/>
                </a:lnTo>
                <a:lnTo>
                  <a:pt x="577" y="135"/>
                </a:lnTo>
                <a:lnTo>
                  <a:pt x="578" y="120"/>
                </a:lnTo>
                <a:lnTo>
                  <a:pt x="578" y="127"/>
                </a:lnTo>
                <a:lnTo>
                  <a:pt x="576" y="115"/>
                </a:lnTo>
                <a:lnTo>
                  <a:pt x="581" y="126"/>
                </a:lnTo>
                <a:lnTo>
                  <a:pt x="575" y="118"/>
                </a:lnTo>
                <a:lnTo>
                  <a:pt x="578" y="121"/>
                </a:lnTo>
                <a:lnTo>
                  <a:pt x="571" y="116"/>
                </a:lnTo>
                <a:cubicBezTo>
                  <a:pt x="569" y="114"/>
                  <a:pt x="567" y="111"/>
                  <a:pt x="566" y="108"/>
                </a:cubicBezTo>
                <a:lnTo>
                  <a:pt x="563" y="103"/>
                </a:lnTo>
                <a:cubicBezTo>
                  <a:pt x="560" y="98"/>
                  <a:pt x="560" y="91"/>
                  <a:pt x="562" y="85"/>
                </a:cubicBezTo>
                <a:lnTo>
                  <a:pt x="563" y="80"/>
                </a:lnTo>
                <a:cubicBezTo>
                  <a:pt x="565" y="76"/>
                  <a:pt x="567" y="72"/>
                  <a:pt x="571" y="69"/>
                </a:cubicBezTo>
                <a:lnTo>
                  <a:pt x="576" y="65"/>
                </a:lnTo>
                <a:cubicBezTo>
                  <a:pt x="579" y="63"/>
                  <a:pt x="582" y="61"/>
                  <a:pt x="585" y="61"/>
                </a:cubicBezTo>
                <a:lnTo>
                  <a:pt x="594" y="59"/>
                </a:lnTo>
                <a:close/>
                <a:moveTo>
                  <a:pt x="596" y="107"/>
                </a:moveTo>
                <a:lnTo>
                  <a:pt x="606" y="103"/>
                </a:lnTo>
                <a:lnTo>
                  <a:pt x="601" y="107"/>
                </a:lnTo>
                <a:lnTo>
                  <a:pt x="609" y="96"/>
                </a:lnTo>
                <a:lnTo>
                  <a:pt x="607" y="100"/>
                </a:lnTo>
                <a:lnTo>
                  <a:pt x="606" y="82"/>
                </a:lnTo>
                <a:lnTo>
                  <a:pt x="608" y="87"/>
                </a:lnTo>
                <a:lnTo>
                  <a:pt x="602" y="79"/>
                </a:lnTo>
                <a:lnTo>
                  <a:pt x="609" y="85"/>
                </a:lnTo>
                <a:cubicBezTo>
                  <a:pt x="610" y="86"/>
                  <a:pt x="611" y="87"/>
                  <a:pt x="612" y="88"/>
                </a:cubicBezTo>
                <a:lnTo>
                  <a:pt x="619" y="96"/>
                </a:lnTo>
                <a:cubicBezTo>
                  <a:pt x="621" y="99"/>
                  <a:pt x="623" y="103"/>
                  <a:pt x="624" y="107"/>
                </a:cubicBezTo>
                <a:lnTo>
                  <a:pt x="626" y="118"/>
                </a:lnTo>
                <a:cubicBezTo>
                  <a:pt x="626" y="121"/>
                  <a:pt x="626" y="123"/>
                  <a:pt x="626" y="125"/>
                </a:cubicBezTo>
                <a:lnTo>
                  <a:pt x="624" y="140"/>
                </a:lnTo>
                <a:cubicBezTo>
                  <a:pt x="624" y="141"/>
                  <a:pt x="624" y="142"/>
                  <a:pt x="624" y="143"/>
                </a:cubicBezTo>
                <a:lnTo>
                  <a:pt x="618" y="165"/>
                </a:lnTo>
                <a:lnTo>
                  <a:pt x="599" y="214"/>
                </a:lnTo>
                <a:lnTo>
                  <a:pt x="572" y="274"/>
                </a:lnTo>
                <a:lnTo>
                  <a:pt x="538" y="338"/>
                </a:lnTo>
                <a:lnTo>
                  <a:pt x="498" y="397"/>
                </a:lnTo>
                <a:lnTo>
                  <a:pt x="482" y="422"/>
                </a:lnTo>
                <a:lnTo>
                  <a:pt x="471" y="441"/>
                </a:lnTo>
                <a:lnTo>
                  <a:pt x="473" y="438"/>
                </a:lnTo>
                <a:lnTo>
                  <a:pt x="468" y="450"/>
                </a:lnTo>
                <a:lnTo>
                  <a:pt x="467" y="432"/>
                </a:lnTo>
                <a:lnTo>
                  <a:pt x="470" y="438"/>
                </a:lnTo>
                <a:lnTo>
                  <a:pt x="445" y="424"/>
                </a:lnTo>
                <a:lnTo>
                  <a:pt x="454" y="423"/>
                </a:lnTo>
                <a:lnTo>
                  <a:pt x="445" y="426"/>
                </a:lnTo>
                <a:lnTo>
                  <a:pt x="457" y="419"/>
                </a:lnTo>
                <a:lnTo>
                  <a:pt x="454" y="421"/>
                </a:lnTo>
                <a:lnTo>
                  <a:pt x="471" y="408"/>
                </a:lnTo>
                <a:lnTo>
                  <a:pt x="491" y="389"/>
                </a:lnTo>
                <a:lnTo>
                  <a:pt x="519" y="358"/>
                </a:lnTo>
                <a:lnTo>
                  <a:pt x="551" y="317"/>
                </a:lnTo>
                <a:cubicBezTo>
                  <a:pt x="558" y="309"/>
                  <a:pt x="568" y="306"/>
                  <a:pt x="577" y="308"/>
                </a:cubicBezTo>
                <a:cubicBezTo>
                  <a:pt x="587" y="311"/>
                  <a:pt x="594" y="320"/>
                  <a:pt x="594" y="330"/>
                </a:cubicBezTo>
                <a:lnTo>
                  <a:pt x="598" y="383"/>
                </a:lnTo>
                <a:lnTo>
                  <a:pt x="598" y="432"/>
                </a:lnTo>
                <a:lnTo>
                  <a:pt x="597" y="464"/>
                </a:lnTo>
                <a:lnTo>
                  <a:pt x="595" y="491"/>
                </a:lnTo>
                <a:lnTo>
                  <a:pt x="592" y="514"/>
                </a:lnTo>
                <a:lnTo>
                  <a:pt x="589" y="526"/>
                </a:lnTo>
                <a:lnTo>
                  <a:pt x="588" y="553"/>
                </a:lnTo>
                <a:lnTo>
                  <a:pt x="587" y="544"/>
                </a:lnTo>
                <a:lnTo>
                  <a:pt x="597" y="573"/>
                </a:lnTo>
                <a:lnTo>
                  <a:pt x="595" y="569"/>
                </a:lnTo>
                <a:lnTo>
                  <a:pt x="602" y="581"/>
                </a:lnTo>
                <a:lnTo>
                  <a:pt x="609" y="590"/>
                </a:lnTo>
                <a:lnTo>
                  <a:pt x="605" y="586"/>
                </a:lnTo>
                <a:lnTo>
                  <a:pt x="611" y="592"/>
                </a:lnTo>
                <a:lnTo>
                  <a:pt x="603" y="587"/>
                </a:lnTo>
                <a:lnTo>
                  <a:pt x="609" y="589"/>
                </a:lnTo>
                <a:lnTo>
                  <a:pt x="591" y="590"/>
                </a:lnTo>
                <a:lnTo>
                  <a:pt x="595" y="588"/>
                </a:lnTo>
                <a:lnTo>
                  <a:pt x="585" y="597"/>
                </a:lnTo>
                <a:lnTo>
                  <a:pt x="588" y="591"/>
                </a:lnTo>
                <a:lnTo>
                  <a:pt x="586" y="596"/>
                </a:lnTo>
                <a:lnTo>
                  <a:pt x="589" y="586"/>
                </a:lnTo>
                <a:lnTo>
                  <a:pt x="588" y="590"/>
                </a:lnTo>
                <a:lnTo>
                  <a:pt x="591" y="579"/>
                </a:lnTo>
                <a:lnTo>
                  <a:pt x="593" y="559"/>
                </a:lnTo>
                <a:lnTo>
                  <a:pt x="594" y="531"/>
                </a:lnTo>
                <a:lnTo>
                  <a:pt x="596" y="491"/>
                </a:lnTo>
                <a:lnTo>
                  <a:pt x="597" y="442"/>
                </a:lnTo>
                <a:lnTo>
                  <a:pt x="598" y="417"/>
                </a:lnTo>
                <a:lnTo>
                  <a:pt x="598" y="395"/>
                </a:lnTo>
                <a:lnTo>
                  <a:pt x="598" y="375"/>
                </a:lnTo>
                <a:lnTo>
                  <a:pt x="598" y="359"/>
                </a:lnTo>
                <a:lnTo>
                  <a:pt x="598" y="345"/>
                </a:lnTo>
                <a:lnTo>
                  <a:pt x="599" y="337"/>
                </a:lnTo>
                <a:lnTo>
                  <a:pt x="598" y="331"/>
                </a:lnTo>
                <a:lnTo>
                  <a:pt x="598" y="326"/>
                </a:lnTo>
                <a:lnTo>
                  <a:pt x="600" y="334"/>
                </a:lnTo>
                <a:lnTo>
                  <a:pt x="598" y="329"/>
                </a:lnTo>
                <a:lnTo>
                  <a:pt x="601" y="334"/>
                </a:lnTo>
                <a:lnTo>
                  <a:pt x="596" y="328"/>
                </a:lnTo>
                <a:lnTo>
                  <a:pt x="598" y="330"/>
                </a:lnTo>
                <a:lnTo>
                  <a:pt x="591" y="324"/>
                </a:lnTo>
                <a:lnTo>
                  <a:pt x="579" y="315"/>
                </a:lnTo>
                <a:cubicBezTo>
                  <a:pt x="570" y="307"/>
                  <a:pt x="567" y="294"/>
                  <a:pt x="574" y="283"/>
                </a:cubicBezTo>
                <a:lnTo>
                  <a:pt x="598" y="243"/>
                </a:lnTo>
                <a:lnTo>
                  <a:pt x="625" y="198"/>
                </a:lnTo>
                <a:lnTo>
                  <a:pt x="643" y="163"/>
                </a:lnTo>
                <a:lnTo>
                  <a:pt x="654" y="137"/>
                </a:lnTo>
                <a:lnTo>
                  <a:pt x="653" y="140"/>
                </a:lnTo>
                <a:lnTo>
                  <a:pt x="657" y="125"/>
                </a:lnTo>
                <a:lnTo>
                  <a:pt x="657" y="137"/>
                </a:lnTo>
                <a:lnTo>
                  <a:pt x="654" y="127"/>
                </a:lnTo>
                <a:lnTo>
                  <a:pt x="658" y="135"/>
                </a:lnTo>
                <a:lnTo>
                  <a:pt x="651" y="125"/>
                </a:lnTo>
                <a:lnTo>
                  <a:pt x="656" y="130"/>
                </a:lnTo>
                <a:lnTo>
                  <a:pt x="644" y="121"/>
                </a:lnTo>
                <a:lnTo>
                  <a:pt x="648" y="123"/>
                </a:lnTo>
                <a:lnTo>
                  <a:pt x="634" y="116"/>
                </a:lnTo>
                <a:lnTo>
                  <a:pt x="610" y="107"/>
                </a:lnTo>
                <a:lnTo>
                  <a:pt x="615" y="108"/>
                </a:lnTo>
                <a:lnTo>
                  <a:pt x="596" y="106"/>
                </a:lnTo>
                <a:lnTo>
                  <a:pt x="605" y="105"/>
                </a:lnTo>
                <a:lnTo>
                  <a:pt x="596" y="107"/>
                </a:lnTo>
                <a:close/>
                <a:moveTo>
                  <a:pt x="747" y="56"/>
                </a:moveTo>
                <a:cubicBezTo>
                  <a:pt x="750" y="55"/>
                  <a:pt x="753" y="55"/>
                  <a:pt x="756" y="56"/>
                </a:cubicBezTo>
                <a:lnTo>
                  <a:pt x="778" y="59"/>
                </a:lnTo>
                <a:cubicBezTo>
                  <a:pt x="781" y="59"/>
                  <a:pt x="784" y="60"/>
                  <a:pt x="787" y="61"/>
                </a:cubicBezTo>
                <a:lnTo>
                  <a:pt x="811" y="75"/>
                </a:lnTo>
                <a:cubicBezTo>
                  <a:pt x="812" y="76"/>
                  <a:pt x="813" y="76"/>
                  <a:pt x="814" y="77"/>
                </a:cubicBezTo>
                <a:lnTo>
                  <a:pt x="826" y="86"/>
                </a:lnTo>
                <a:lnTo>
                  <a:pt x="835" y="95"/>
                </a:lnTo>
                <a:cubicBezTo>
                  <a:pt x="836" y="96"/>
                  <a:pt x="837" y="97"/>
                  <a:pt x="838" y="98"/>
                </a:cubicBezTo>
                <a:lnTo>
                  <a:pt x="843" y="104"/>
                </a:lnTo>
                <a:cubicBezTo>
                  <a:pt x="845" y="107"/>
                  <a:pt x="846" y="109"/>
                  <a:pt x="847" y="112"/>
                </a:cubicBezTo>
                <a:lnTo>
                  <a:pt x="848" y="117"/>
                </a:lnTo>
                <a:cubicBezTo>
                  <a:pt x="850" y="121"/>
                  <a:pt x="850" y="125"/>
                  <a:pt x="849" y="128"/>
                </a:cubicBezTo>
                <a:lnTo>
                  <a:pt x="847" y="142"/>
                </a:lnTo>
                <a:lnTo>
                  <a:pt x="839" y="166"/>
                </a:lnTo>
                <a:lnTo>
                  <a:pt x="835" y="181"/>
                </a:lnTo>
                <a:lnTo>
                  <a:pt x="832" y="200"/>
                </a:lnTo>
                <a:lnTo>
                  <a:pt x="828" y="226"/>
                </a:lnTo>
                <a:lnTo>
                  <a:pt x="826" y="257"/>
                </a:lnTo>
                <a:lnTo>
                  <a:pt x="824" y="308"/>
                </a:lnTo>
                <a:lnTo>
                  <a:pt x="784" y="289"/>
                </a:lnTo>
                <a:lnTo>
                  <a:pt x="826" y="253"/>
                </a:lnTo>
                <a:lnTo>
                  <a:pt x="857" y="226"/>
                </a:lnTo>
                <a:lnTo>
                  <a:pt x="881" y="203"/>
                </a:lnTo>
                <a:lnTo>
                  <a:pt x="900" y="183"/>
                </a:lnTo>
                <a:lnTo>
                  <a:pt x="912" y="168"/>
                </a:lnTo>
                <a:lnTo>
                  <a:pt x="919" y="156"/>
                </a:lnTo>
                <a:lnTo>
                  <a:pt x="923" y="146"/>
                </a:lnTo>
                <a:lnTo>
                  <a:pt x="921" y="153"/>
                </a:lnTo>
                <a:lnTo>
                  <a:pt x="923" y="143"/>
                </a:lnTo>
                <a:lnTo>
                  <a:pt x="923" y="150"/>
                </a:lnTo>
                <a:lnTo>
                  <a:pt x="921" y="142"/>
                </a:lnTo>
                <a:lnTo>
                  <a:pt x="920" y="129"/>
                </a:lnTo>
                <a:cubicBezTo>
                  <a:pt x="919" y="120"/>
                  <a:pt x="923" y="111"/>
                  <a:pt x="931" y="106"/>
                </a:cubicBezTo>
                <a:lnTo>
                  <a:pt x="941" y="99"/>
                </a:lnTo>
                <a:cubicBezTo>
                  <a:pt x="945" y="97"/>
                  <a:pt x="949" y="96"/>
                  <a:pt x="953" y="96"/>
                </a:cubicBezTo>
                <a:lnTo>
                  <a:pt x="962" y="95"/>
                </a:lnTo>
                <a:cubicBezTo>
                  <a:pt x="966" y="95"/>
                  <a:pt x="969" y="95"/>
                  <a:pt x="972" y="97"/>
                </a:cubicBezTo>
                <a:lnTo>
                  <a:pt x="983" y="101"/>
                </a:lnTo>
                <a:cubicBezTo>
                  <a:pt x="984" y="101"/>
                  <a:pt x="986" y="102"/>
                  <a:pt x="988" y="103"/>
                </a:cubicBezTo>
                <a:lnTo>
                  <a:pt x="999" y="111"/>
                </a:lnTo>
                <a:lnTo>
                  <a:pt x="1015" y="125"/>
                </a:lnTo>
                <a:lnTo>
                  <a:pt x="1029" y="140"/>
                </a:lnTo>
                <a:lnTo>
                  <a:pt x="1039" y="153"/>
                </a:lnTo>
                <a:cubicBezTo>
                  <a:pt x="1040" y="154"/>
                  <a:pt x="1040" y="156"/>
                  <a:pt x="1041" y="157"/>
                </a:cubicBezTo>
                <a:lnTo>
                  <a:pt x="1046" y="167"/>
                </a:lnTo>
                <a:cubicBezTo>
                  <a:pt x="1047" y="169"/>
                  <a:pt x="1048" y="172"/>
                  <a:pt x="1048" y="175"/>
                </a:cubicBezTo>
                <a:lnTo>
                  <a:pt x="1048" y="183"/>
                </a:lnTo>
                <a:cubicBezTo>
                  <a:pt x="1049" y="188"/>
                  <a:pt x="1048" y="192"/>
                  <a:pt x="1046" y="196"/>
                </a:cubicBezTo>
                <a:lnTo>
                  <a:pt x="1041" y="206"/>
                </a:lnTo>
                <a:cubicBezTo>
                  <a:pt x="1040" y="207"/>
                  <a:pt x="1039" y="209"/>
                  <a:pt x="1037" y="210"/>
                </a:cubicBezTo>
                <a:lnTo>
                  <a:pt x="1024" y="225"/>
                </a:lnTo>
                <a:lnTo>
                  <a:pt x="1002" y="246"/>
                </a:lnTo>
                <a:lnTo>
                  <a:pt x="972" y="271"/>
                </a:lnTo>
                <a:lnTo>
                  <a:pt x="910" y="320"/>
                </a:lnTo>
                <a:lnTo>
                  <a:pt x="856" y="357"/>
                </a:lnTo>
                <a:lnTo>
                  <a:pt x="813" y="381"/>
                </a:lnTo>
                <a:lnTo>
                  <a:pt x="825" y="359"/>
                </a:lnTo>
                <a:lnTo>
                  <a:pt x="826" y="369"/>
                </a:lnTo>
                <a:lnTo>
                  <a:pt x="832" y="406"/>
                </a:lnTo>
                <a:lnTo>
                  <a:pt x="839" y="434"/>
                </a:lnTo>
                <a:lnTo>
                  <a:pt x="836" y="427"/>
                </a:lnTo>
                <a:lnTo>
                  <a:pt x="851" y="448"/>
                </a:lnTo>
                <a:lnTo>
                  <a:pt x="842" y="441"/>
                </a:lnTo>
                <a:lnTo>
                  <a:pt x="867" y="454"/>
                </a:lnTo>
                <a:lnTo>
                  <a:pt x="861" y="452"/>
                </a:lnTo>
                <a:lnTo>
                  <a:pt x="893" y="459"/>
                </a:lnTo>
                <a:lnTo>
                  <a:pt x="890" y="459"/>
                </a:lnTo>
                <a:lnTo>
                  <a:pt x="926" y="461"/>
                </a:lnTo>
                <a:lnTo>
                  <a:pt x="922" y="461"/>
                </a:lnTo>
                <a:lnTo>
                  <a:pt x="957" y="458"/>
                </a:lnTo>
                <a:lnTo>
                  <a:pt x="953" y="459"/>
                </a:lnTo>
                <a:lnTo>
                  <a:pt x="986" y="450"/>
                </a:lnTo>
                <a:lnTo>
                  <a:pt x="979" y="453"/>
                </a:lnTo>
                <a:lnTo>
                  <a:pt x="993" y="444"/>
                </a:lnTo>
                <a:lnTo>
                  <a:pt x="986" y="451"/>
                </a:lnTo>
                <a:lnTo>
                  <a:pt x="997" y="435"/>
                </a:lnTo>
                <a:lnTo>
                  <a:pt x="995" y="440"/>
                </a:lnTo>
                <a:lnTo>
                  <a:pt x="1003" y="419"/>
                </a:lnTo>
                <a:lnTo>
                  <a:pt x="1002" y="423"/>
                </a:lnTo>
                <a:lnTo>
                  <a:pt x="1008" y="395"/>
                </a:lnTo>
                <a:lnTo>
                  <a:pt x="1013" y="370"/>
                </a:lnTo>
                <a:lnTo>
                  <a:pt x="1018" y="349"/>
                </a:lnTo>
                <a:lnTo>
                  <a:pt x="1023" y="334"/>
                </a:lnTo>
                <a:cubicBezTo>
                  <a:pt x="1024" y="331"/>
                  <a:pt x="1026" y="328"/>
                  <a:pt x="1028" y="325"/>
                </a:cubicBezTo>
                <a:lnTo>
                  <a:pt x="1033" y="320"/>
                </a:lnTo>
                <a:cubicBezTo>
                  <a:pt x="1042" y="312"/>
                  <a:pt x="1054" y="311"/>
                  <a:pt x="1064" y="317"/>
                </a:cubicBezTo>
                <a:lnTo>
                  <a:pt x="1068" y="320"/>
                </a:lnTo>
                <a:cubicBezTo>
                  <a:pt x="1072" y="323"/>
                  <a:pt x="1075" y="326"/>
                  <a:pt x="1077" y="330"/>
                </a:cubicBezTo>
                <a:lnTo>
                  <a:pt x="1082" y="341"/>
                </a:lnTo>
                <a:cubicBezTo>
                  <a:pt x="1082" y="342"/>
                  <a:pt x="1083" y="344"/>
                  <a:pt x="1083" y="345"/>
                </a:cubicBezTo>
                <a:lnTo>
                  <a:pt x="1088" y="364"/>
                </a:lnTo>
                <a:lnTo>
                  <a:pt x="1093" y="392"/>
                </a:lnTo>
                <a:lnTo>
                  <a:pt x="1098" y="420"/>
                </a:lnTo>
                <a:lnTo>
                  <a:pt x="1102" y="442"/>
                </a:lnTo>
                <a:lnTo>
                  <a:pt x="1107" y="459"/>
                </a:lnTo>
                <a:lnTo>
                  <a:pt x="1113" y="471"/>
                </a:lnTo>
                <a:lnTo>
                  <a:pt x="1117" y="484"/>
                </a:lnTo>
                <a:cubicBezTo>
                  <a:pt x="1118" y="487"/>
                  <a:pt x="1118" y="491"/>
                  <a:pt x="1118" y="494"/>
                </a:cubicBezTo>
                <a:lnTo>
                  <a:pt x="1117" y="503"/>
                </a:lnTo>
                <a:cubicBezTo>
                  <a:pt x="1116" y="507"/>
                  <a:pt x="1115" y="511"/>
                  <a:pt x="1113" y="514"/>
                </a:cubicBezTo>
                <a:lnTo>
                  <a:pt x="1108" y="522"/>
                </a:lnTo>
                <a:cubicBezTo>
                  <a:pt x="1107" y="524"/>
                  <a:pt x="1104" y="527"/>
                  <a:pt x="1102" y="529"/>
                </a:cubicBezTo>
                <a:lnTo>
                  <a:pt x="1092" y="535"/>
                </a:lnTo>
                <a:cubicBezTo>
                  <a:pt x="1091" y="536"/>
                  <a:pt x="1090" y="537"/>
                  <a:pt x="1088" y="537"/>
                </a:cubicBezTo>
                <a:lnTo>
                  <a:pt x="1063" y="549"/>
                </a:lnTo>
                <a:lnTo>
                  <a:pt x="1032" y="559"/>
                </a:lnTo>
                <a:lnTo>
                  <a:pt x="1011" y="564"/>
                </a:lnTo>
                <a:lnTo>
                  <a:pt x="983" y="567"/>
                </a:lnTo>
                <a:lnTo>
                  <a:pt x="949" y="569"/>
                </a:lnTo>
                <a:lnTo>
                  <a:pt x="908" y="570"/>
                </a:lnTo>
                <a:lnTo>
                  <a:pt x="866" y="567"/>
                </a:lnTo>
                <a:cubicBezTo>
                  <a:pt x="864" y="567"/>
                  <a:pt x="863" y="567"/>
                  <a:pt x="861" y="566"/>
                </a:cubicBezTo>
                <a:lnTo>
                  <a:pt x="828" y="558"/>
                </a:lnTo>
                <a:cubicBezTo>
                  <a:pt x="826" y="557"/>
                  <a:pt x="824" y="556"/>
                  <a:pt x="823" y="555"/>
                </a:cubicBezTo>
                <a:lnTo>
                  <a:pt x="796" y="540"/>
                </a:lnTo>
                <a:cubicBezTo>
                  <a:pt x="794" y="539"/>
                  <a:pt x="792" y="538"/>
                  <a:pt x="791" y="536"/>
                </a:cubicBezTo>
                <a:lnTo>
                  <a:pt x="771" y="516"/>
                </a:lnTo>
                <a:cubicBezTo>
                  <a:pt x="769" y="514"/>
                  <a:pt x="768" y="513"/>
                  <a:pt x="767" y="511"/>
                </a:cubicBezTo>
                <a:lnTo>
                  <a:pt x="755" y="489"/>
                </a:lnTo>
                <a:cubicBezTo>
                  <a:pt x="754" y="488"/>
                  <a:pt x="754" y="487"/>
                  <a:pt x="753" y="485"/>
                </a:cubicBezTo>
                <a:lnTo>
                  <a:pt x="744" y="459"/>
                </a:lnTo>
                <a:lnTo>
                  <a:pt x="737" y="424"/>
                </a:lnTo>
                <a:lnTo>
                  <a:pt x="733" y="385"/>
                </a:lnTo>
                <a:lnTo>
                  <a:pt x="767" y="404"/>
                </a:lnTo>
                <a:lnTo>
                  <a:pt x="749" y="413"/>
                </a:lnTo>
                <a:lnTo>
                  <a:pt x="724" y="423"/>
                </a:lnTo>
                <a:lnTo>
                  <a:pt x="705" y="430"/>
                </a:lnTo>
                <a:lnTo>
                  <a:pt x="691" y="433"/>
                </a:lnTo>
                <a:cubicBezTo>
                  <a:pt x="686" y="434"/>
                  <a:pt x="682" y="434"/>
                  <a:pt x="677" y="432"/>
                </a:cubicBezTo>
                <a:lnTo>
                  <a:pt x="672" y="430"/>
                </a:lnTo>
                <a:cubicBezTo>
                  <a:pt x="661" y="426"/>
                  <a:pt x="654" y="414"/>
                  <a:pt x="656" y="403"/>
                </a:cubicBezTo>
                <a:lnTo>
                  <a:pt x="657" y="398"/>
                </a:lnTo>
                <a:cubicBezTo>
                  <a:pt x="658" y="394"/>
                  <a:pt x="660" y="390"/>
                  <a:pt x="663" y="387"/>
                </a:cubicBezTo>
                <a:lnTo>
                  <a:pt x="671" y="378"/>
                </a:lnTo>
                <a:cubicBezTo>
                  <a:pt x="672" y="377"/>
                  <a:pt x="673" y="376"/>
                  <a:pt x="674" y="375"/>
                </a:cubicBezTo>
                <a:lnTo>
                  <a:pt x="688" y="363"/>
                </a:lnTo>
                <a:lnTo>
                  <a:pt x="710" y="346"/>
                </a:lnTo>
                <a:lnTo>
                  <a:pt x="741" y="323"/>
                </a:lnTo>
                <a:lnTo>
                  <a:pt x="731" y="342"/>
                </a:lnTo>
                <a:lnTo>
                  <a:pt x="731" y="339"/>
                </a:lnTo>
                <a:lnTo>
                  <a:pt x="731" y="286"/>
                </a:lnTo>
                <a:lnTo>
                  <a:pt x="732" y="240"/>
                </a:lnTo>
                <a:lnTo>
                  <a:pt x="733" y="200"/>
                </a:lnTo>
                <a:lnTo>
                  <a:pt x="736" y="167"/>
                </a:lnTo>
                <a:lnTo>
                  <a:pt x="737" y="141"/>
                </a:lnTo>
                <a:lnTo>
                  <a:pt x="736" y="123"/>
                </a:lnTo>
                <a:lnTo>
                  <a:pt x="736" y="128"/>
                </a:lnTo>
                <a:lnTo>
                  <a:pt x="732" y="113"/>
                </a:lnTo>
                <a:lnTo>
                  <a:pt x="735" y="120"/>
                </a:lnTo>
                <a:lnTo>
                  <a:pt x="728" y="110"/>
                </a:lnTo>
                <a:lnTo>
                  <a:pt x="724" y="106"/>
                </a:lnTo>
                <a:cubicBezTo>
                  <a:pt x="721" y="103"/>
                  <a:pt x="719" y="99"/>
                  <a:pt x="719" y="95"/>
                </a:cubicBezTo>
                <a:lnTo>
                  <a:pt x="718" y="90"/>
                </a:lnTo>
                <a:cubicBezTo>
                  <a:pt x="716" y="82"/>
                  <a:pt x="718" y="74"/>
                  <a:pt x="724" y="68"/>
                </a:cubicBezTo>
                <a:lnTo>
                  <a:pt x="727" y="64"/>
                </a:lnTo>
                <a:cubicBezTo>
                  <a:pt x="731" y="61"/>
                  <a:pt x="735" y="59"/>
                  <a:pt x="739" y="58"/>
                </a:cubicBezTo>
                <a:lnTo>
                  <a:pt x="747" y="56"/>
                </a:lnTo>
                <a:close/>
                <a:moveTo>
                  <a:pt x="750" y="105"/>
                </a:moveTo>
                <a:lnTo>
                  <a:pt x="761" y="98"/>
                </a:lnTo>
                <a:lnTo>
                  <a:pt x="758" y="102"/>
                </a:lnTo>
                <a:lnTo>
                  <a:pt x="764" y="80"/>
                </a:lnTo>
                <a:lnTo>
                  <a:pt x="765" y="84"/>
                </a:lnTo>
                <a:lnTo>
                  <a:pt x="760" y="73"/>
                </a:lnTo>
                <a:lnTo>
                  <a:pt x="768" y="82"/>
                </a:lnTo>
                <a:lnTo>
                  <a:pt x="775" y="92"/>
                </a:lnTo>
                <a:cubicBezTo>
                  <a:pt x="776" y="94"/>
                  <a:pt x="777" y="97"/>
                  <a:pt x="778" y="99"/>
                </a:cubicBezTo>
                <a:lnTo>
                  <a:pt x="782" y="114"/>
                </a:lnTo>
                <a:cubicBezTo>
                  <a:pt x="783" y="116"/>
                  <a:pt x="783" y="118"/>
                  <a:pt x="783" y="119"/>
                </a:cubicBezTo>
                <a:lnTo>
                  <a:pt x="785" y="143"/>
                </a:lnTo>
                <a:lnTo>
                  <a:pt x="784" y="170"/>
                </a:lnTo>
                <a:lnTo>
                  <a:pt x="781" y="202"/>
                </a:lnTo>
                <a:lnTo>
                  <a:pt x="780" y="241"/>
                </a:lnTo>
                <a:lnTo>
                  <a:pt x="779" y="287"/>
                </a:lnTo>
                <a:lnTo>
                  <a:pt x="779" y="339"/>
                </a:lnTo>
                <a:lnTo>
                  <a:pt x="779" y="342"/>
                </a:lnTo>
                <a:cubicBezTo>
                  <a:pt x="779" y="350"/>
                  <a:pt x="775" y="357"/>
                  <a:pt x="769" y="362"/>
                </a:cubicBezTo>
                <a:lnTo>
                  <a:pt x="739" y="385"/>
                </a:lnTo>
                <a:lnTo>
                  <a:pt x="719" y="400"/>
                </a:lnTo>
                <a:lnTo>
                  <a:pt x="704" y="412"/>
                </a:lnTo>
                <a:lnTo>
                  <a:pt x="707" y="409"/>
                </a:lnTo>
                <a:lnTo>
                  <a:pt x="699" y="418"/>
                </a:lnTo>
                <a:lnTo>
                  <a:pt x="705" y="407"/>
                </a:lnTo>
                <a:lnTo>
                  <a:pt x="704" y="412"/>
                </a:lnTo>
                <a:lnTo>
                  <a:pt x="688" y="385"/>
                </a:lnTo>
                <a:lnTo>
                  <a:pt x="694" y="387"/>
                </a:lnTo>
                <a:lnTo>
                  <a:pt x="680" y="386"/>
                </a:lnTo>
                <a:lnTo>
                  <a:pt x="689" y="384"/>
                </a:lnTo>
                <a:lnTo>
                  <a:pt x="706" y="379"/>
                </a:lnTo>
                <a:lnTo>
                  <a:pt x="728" y="369"/>
                </a:lnTo>
                <a:lnTo>
                  <a:pt x="746" y="361"/>
                </a:lnTo>
                <a:cubicBezTo>
                  <a:pt x="753" y="357"/>
                  <a:pt x="761" y="358"/>
                  <a:pt x="768" y="362"/>
                </a:cubicBezTo>
                <a:cubicBezTo>
                  <a:pt x="775" y="365"/>
                  <a:pt x="779" y="372"/>
                  <a:pt x="780" y="380"/>
                </a:cubicBezTo>
                <a:lnTo>
                  <a:pt x="784" y="415"/>
                </a:lnTo>
                <a:lnTo>
                  <a:pt x="790" y="444"/>
                </a:lnTo>
                <a:lnTo>
                  <a:pt x="799" y="470"/>
                </a:lnTo>
                <a:lnTo>
                  <a:pt x="797" y="466"/>
                </a:lnTo>
                <a:lnTo>
                  <a:pt x="809" y="487"/>
                </a:lnTo>
                <a:lnTo>
                  <a:pt x="805" y="482"/>
                </a:lnTo>
                <a:lnTo>
                  <a:pt x="825" y="503"/>
                </a:lnTo>
                <a:lnTo>
                  <a:pt x="820" y="499"/>
                </a:lnTo>
                <a:lnTo>
                  <a:pt x="846" y="514"/>
                </a:lnTo>
                <a:lnTo>
                  <a:pt x="840" y="511"/>
                </a:lnTo>
                <a:lnTo>
                  <a:pt x="873" y="520"/>
                </a:lnTo>
                <a:lnTo>
                  <a:pt x="869" y="519"/>
                </a:lnTo>
                <a:lnTo>
                  <a:pt x="907" y="522"/>
                </a:lnTo>
                <a:lnTo>
                  <a:pt x="946" y="522"/>
                </a:lnTo>
                <a:lnTo>
                  <a:pt x="978" y="520"/>
                </a:lnTo>
                <a:lnTo>
                  <a:pt x="1001" y="517"/>
                </a:lnTo>
                <a:lnTo>
                  <a:pt x="1017" y="514"/>
                </a:lnTo>
                <a:lnTo>
                  <a:pt x="1043" y="505"/>
                </a:lnTo>
                <a:lnTo>
                  <a:pt x="1068" y="494"/>
                </a:lnTo>
                <a:lnTo>
                  <a:pt x="1065" y="496"/>
                </a:lnTo>
                <a:lnTo>
                  <a:pt x="1074" y="489"/>
                </a:lnTo>
                <a:lnTo>
                  <a:pt x="1068" y="496"/>
                </a:lnTo>
                <a:lnTo>
                  <a:pt x="1073" y="488"/>
                </a:lnTo>
                <a:lnTo>
                  <a:pt x="1069" y="498"/>
                </a:lnTo>
                <a:lnTo>
                  <a:pt x="1070" y="489"/>
                </a:lnTo>
                <a:lnTo>
                  <a:pt x="1071" y="499"/>
                </a:lnTo>
                <a:lnTo>
                  <a:pt x="1068" y="490"/>
                </a:lnTo>
                <a:lnTo>
                  <a:pt x="1061" y="473"/>
                </a:lnTo>
                <a:lnTo>
                  <a:pt x="1055" y="452"/>
                </a:lnTo>
                <a:lnTo>
                  <a:pt x="1050" y="428"/>
                </a:lnTo>
                <a:lnTo>
                  <a:pt x="1045" y="400"/>
                </a:lnTo>
                <a:lnTo>
                  <a:pt x="1041" y="375"/>
                </a:lnTo>
                <a:lnTo>
                  <a:pt x="1037" y="357"/>
                </a:lnTo>
                <a:lnTo>
                  <a:pt x="1038" y="361"/>
                </a:lnTo>
                <a:lnTo>
                  <a:pt x="1033" y="351"/>
                </a:lnTo>
                <a:lnTo>
                  <a:pt x="1042" y="360"/>
                </a:lnTo>
                <a:lnTo>
                  <a:pt x="1037" y="357"/>
                </a:lnTo>
                <a:lnTo>
                  <a:pt x="1067" y="354"/>
                </a:lnTo>
                <a:lnTo>
                  <a:pt x="1062" y="359"/>
                </a:lnTo>
                <a:lnTo>
                  <a:pt x="1068" y="351"/>
                </a:lnTo>
                <a:lnTo>
                  <a:pt x="1064" y="360"/>
                </a:lnTo>
                <a:lnTo>
                  <a:pt x="1060" y="378"/>
                </a:lnTo>
                <a:lnTo>
                  <a:pt x="1055" y="406"/>
                </a:lnTo>
                <a:lnTo>
                  <a:pt x="1049" y="433"/>
                </a:lnTo>
                <a:cubicBezTo>
                  <a:pt x="1049" y="434"/>
                  <a:pt x="1048" y="436"/>
                  <a:pt x="1048" y="437"/>
                </a:cubicBezTo>
                <a:lnTo>
                  <a:pt x="1039" y="458"/>
                </a:lnTo>
                <a:cubicBezTo>
                  <a:pt x="1039" y="460"/>
                  <a:pt x="1038" y="461"/>
                  <a:pt x="1037" y="463"/>
                </a:cubicBezTo>
                <a:lnTo>
                  <a:pt x="1026" y="478"/>
                </a:lnTo>
                <a:cubicBezTo>
                  <a:pt x="1024" y="481"/>
                  <a:pt x="1022" y="483"/>
                  <a:pt x="1019" y="485"/>
                </a:cubicBezTo>
                <a:lnTo>
                  <a:pt x="1005" y="494"/>
                </a:lnTo>
                <a:cubicBezTo>
                  <a:pt x="1003" y="495"/>
                  <a:pt x="1000" y="496"/>
                  <a:pt x="998" y="497"/>
                </a:cubicBezTo>
                <a:lnTo>
                  <a:pt x="966" y="505"/>
                </a:lnTo>
                <a:cubicBezTo>
                  <a:pt x="964" y="506"/>
                  <a:pt x="963" y="506"/>
                  <a:pt x="961" y="506"/>
                </a:cubicBezTo>
                <a:lnTo>
                  <a:pt x="926" y="509"/>
                </a:lnTo>
                <a:cubicBezTo>
                  <a:pt x="925" y="509"/>
                  <a:pt x="924" y="509"/>
                  <a:pt x="922" y="509"/>
                </a:cubicBezTo>
                <a:lnTo>
                  <a:pt x="886" y="506"/>
                </a:lnTo>
                <a:cubicBezTo>
                  <a:pt x="885" y="506"/>
                  <a:pt x="884" y="506"/>
                  <a:pt x="883" y="506"/>
                </a:cubicBezTo>
                <a:lnTo>
                  <a:pt x="851" y="499"/>
                </a:lnTo>
                <a:cubicBezTo>
                  <a:pt x="849" y="498"/>
                  <a:pt x="847" y="498"/>
                  <a:pt x="845" y="497"/>
                </a:cubicBezTo>
                <a:lnTo>
                  <a:pt x="820" y="483"/>
                </a:lnTo>
                <a:cubicBezTo>
                  <a:pt x="816" y="481"/>
                  <a:pt x="813" y="479"/>
                  <a:pt x="811" y="476"/>
                </a:cubicBezTo>
                <a:lnTo>
                  <a:pt x="796" y="454"/>
                </a:lnTo>
                <a:cubicBezTo>
                  <a:pt x="795" y="452"/>
                  <a:pt x="793" y="449"/>
                  <a:pt x="793" y="447"/>
                </a:cubicBezTo>
                <a:lnTo>
                  <a:pt x="784" y="414"/>
                </a:lnTo>
                <a:lnTo>
                  <a:pt x="778" y="371"/>
                </a:lnTo>
                <a:lnTo>
                  <a:pt x="778" y="362"/>
                </a:lnTo>
                <a:cubicBezTo>
                  <a:pt x="777" y="353"/>
                  <a:pt x="782" y="344"/>
                  <a:pt x="790" y="340"/>
                </a:cubicBezTo>
                <a:lnTo>
                  <a:pt x="828" y="318"/>
                </a:lnTo>
                <a:lnTo>
                  <a:pt x="880" y="282"/>
                </a:lnTo>
                <a:lnTo>
                  <a:pt x="941" y="235"/>
                </a:lnTo>
                <a:lnTo>
                  <a:pt x="969" y="211"/>
                </a:lnTo>
                <a:lnTo>
                  <a:pt x="989" y="193"/>
                </a:lnTo>
                <a:lnTo>
                  <a:pt x="1002" y="178"/>
                </a:lnTo>
                <a:lnTo>
                  <a:pt x="998" y="183"/>
                </a:lnTo>
                <a:lnTo>
                  <a:pt x="1003" y="174"/>
                </a:lnTo>
                <a:lnTo>
                  <a:pt x="1001" y="186"/>
                </a:lnTo>
                <a:lnTo>
                  <a:pt x="1000" y="178"/>
                </a:lnTo>
                <a:lnTo>
                  <a:pt x="1002" y="187"/>
                </a:lnTo>
                <a:lnTo>
                  <a:pt x="998" y="178"/>
                </a:lnTo>
                <a:lnTo>
                  <a:pt x="1000" y="182"/>
                </a:lnTo>
                <a:lnTo>
                  <a:pt x="993" y="172"/>
                </a:lnTo>
                <a:lnTo>
                  <a:pt x="983" y="161"/>
                </a:lnTo>
                <a:lnTo>
                  <a:pt x="972" y="151"/>
                </a:lnTo>
                <a:lnTo>
                  <a:pt x="960" y="143"/>
                </a:lnTo>
                <a:lnTo>
                  <a:pt x="965" y="145"/>
                </a:lnTo>
                <a:lnTo>
                  <a:pt x="955" y="141"/>
                </a:lnTo>
                <a:lnTo>
                  <a:pt x="965" y="143"/>
                </a:lnTo>
                <a:lnTo>
                  <a:pt x="956" y="143"/>
                </a:lnTo>
                <a:lnTo>
                  <a:pt x="968" y="139"/>
                </a:lnTo>
                <a:lnTo>
                  <a:pt x="957" y="146"/>
                </a:lnTo>
                <a:lnTo>
                  <a:pt x="968" y="124"/>
                </a:lnTo>
                <a:lnTo>
                  <a:pt x="969" y="134"/>
                </a:lnTo>
                <a:lnTo>
                  <a:pt x="970" y="142"/>
                </a:lnTo>
                <a:cubicBezTo>
                  <a:pt x="971" y="144"/>
                  <a:pt x="971" y="147"/>
                  <a:pt x="970" y="149"/>
                </a:cubicBezTo>
                <a:lnTo>
                  <a:pt x="969" y="160"/>
                </a:lnTo>
                <a:cubicBezTo>
                  <a:pt x="968" y="162"/>
                  <a:pt x="968" y="164"/>
                  <a:pt x="967" y="166"/>
                </a:cubicBezTo>
                <a:lnTo>
                  <a:pt x="960" y="181"/>
                </a:lnTo>
                <a:lnTo>
                  <a:pt x="950" y="197"/>
                </a:lnTo>
                <a:lnTo>
                  <a:pt x="935" y="216"/>
                </a:lnTo>
                <a:lnTo>
                  <a:pt x="915" y="237"/>
                </a:lnTo>
                <a:lnTo>
                  <a:pt x="889" y="262"/>
                </a:lnTo>
                <a:lnTo>
                  <a:pt x="857" y="290"/>
                </a:lnTo>
                <a:lnTo>
                  <a:pt x="815" y="325"/>
                </a:lnTo>
                <a:cubicBezTo>
                  <a:pt x="808" y="331"/>
                  <a:pt x="798" y="333"/>
                  <a:pt x="789" y="329"/>
                </a:cubicBezTo>
                <a:cubicBezTo>
                  <a:pt x="781" y="324"/>
                  <a:pt x="776" y="316"/>
                  <a:pt x="776" y="306"/>
                </a:cubicBezTo>
                <a:lnTo>
                  <a:pt x="778" y="254"/>
                </a:lnTo>
                <a:lnTo>
                  <a:pt x="781" y="220"/>
                </a:lnTo>
                <a:lnTo>
                  <a:pt x="784" y="192"/>
                </a:lnTo>
                <a:lnTo>
                  <a:pt x="788" y="168"/>
                </a:lnTo>
                <a:lnTo>
                  <a:pt x="793" y="152"/>
                </a:lnTo>
                <a:lnTo>
                  <a:pt x="799" y="133"/>
                </a:lnTo>
                <a:lnTo>
                  <a:pt x="802" y="120"/>
                </a:lnTo>
                <a:lnTo>
                  <a:pt x="802" y="131"/>
                </a:lnTo>
                <a:lnTo>
                  <a:pt x="801" y="126"/>
                </a:lnTo>
                <a:lnTo>
                  <a:pt x="805" y="134"/>
                </a:lnTo>
                <a:lnTo>
                  <a:pt x="800" y="127"/>
                </a:lnTo>
                <a:lnTo>
                  <a:pt x="803" y="130"/>
                </a:lnTo>
                <a:lnTo>
                  <a:pt x="796" y="124"/>
                </a:lnTo>
                <a:lnTo>
                  <a:pt x="785" y="115"/>
                </a:lnTo>
                <a:lnTo>
                  <a:pt x="788" y="117"/>
                </a:lnTo>
                <a:lnTo>
                  <a:pt x="763" y="103"/>
                </a:lnTo>
                <a:lnTo>
                  <a:pt x="772" y="106"/>
                </a:lnTo>
                <a:lnTo>
                  <a:pt x="750" y="103"/>
                </a:lnTo>
                <a:lnTo>
                  <a:pt x="758" y="103"/>
                </a:lnTo>
                <a:lnTo>
                  <a:pt x="750" y="105"/>
                </a:lnTo>
                <a:close/>
                <a:moveTo>
                  <a:pt x="278" y="6"/>
                </a:moveTo>
                <a:cubicBezTo>
                  <a:pt x="282" y="4"/>
                  <a:pt x="286" y="3"/>
                  <a:pt x="290" y="3"/>
                </a:cubicBezTo>
                <a:lnTo>
                  <a:pt x="310" y="5"/>
                </a:lnTo>
                <a:cubicBezTo>
                  <a:pt x="312" y="5"/>
                  <a:pt x="313" y="5"/>
                  <a:pt x="315" y="5"/>
                </a:cubicBezTo>
                <a:lnTo>
                  <a:pt x="345" y="14"/>
                </a:lnTo>
                <a:lnTo>
                  <a:pt x="367" y="23"/>
                </a:lnTo>
                <a:cubicBezTo>
                  <a:pt x="368" y="24"/>
                  <a:pt x="370" y="24"/>
                  <a:pt x="371" y="25"/>
                </a:cubicBezTo>
                <a:lnTo>
                  <a:pt x="385" y="33"/>
                </a:lnTo>
                <a:cubicBezTo>
                  <a:pt x="386" y="34"/>
                  <a:pt x="388" y="35"/>
                  <a:pt x="389" y="36"/>
                </a:cubicBezTo>
                <a:lnTo>
                  <a:pt x="398" y="44"/>
                </a:lnTo>
                <a:cubicBezTo>
                  <a:pt x="401" y="47"/>
                  <a:pt x="403" y="50"/>
                  <a:pt x="404" y="54"/>
                </a:cubicBezTo>
                <a:lnTo>
                  <a:pt x="407" y="62"/>
                </a:lnTo>
                <a:cubicBezTo>
                  <a:pt x="409" y="65"/>
                  <a:pt x="409" y="70"/>
                  <a:pt x="409" y="74"/>
                </a:cubicBezTo>
                <a:lnTo>
                  <a:pt x="406" y="90"/>
                </a:lnTo>
                <a:cubicBezTo>
                  <a:pt x="406" y="92"/>
                  <a:pt x="405" y="94"/>
                  <a:pt x="405" y="96"/>
                </a:cubicBezTo>
                <a:lnTo>
                  <a:pt x="398" y="112"/>
                </a:lnTo>
                <a:lnTo>
                  <a:pt x="396" y="117"/>
                </a:lnTo>
                <a:lnTo>
                  <a:pt x="397" y="112"/>
                </a:lnTo>
                <a:lnTo>
                  <a:pt x="396" y="126"/>
                </a:lnTo>
                <a:lnTo>
                  <a:pt x="394" y="145"/>
                </a:lnTo>
                <a:lnTo>
                  <a:pt x="393" y="172"/>
                </a:lnTo>
                <a:lnTo>
                  <a:pt x="391" y="206"/>
                </a:lnTo>
                <a:lnTo>
                  <a:pt x="390" y="246"/>
                </a:lnTo>
                <a:lnTo>
                  <a:pt x="388" y="294"/>
                </a:lnTo>
                <a:lnTo>
                  <a:pt x="387" y="348"/>
                </a:lnTo>
                <a:lnTo>
                  <a:pt x="358" y="324"/>
                </a:lnTo>
                <a:lnTo>
                  <a:pt x="372" y="321"/>
                </a:lnTo>
                <a:lnTo>
                  <a:pt x="382" y="318"/>
                </a:lnTo>
                <a:lnTo>
                  <a:pt x="390" y="317"/>
                </a:lnTo>
                <a:lnTo>
                  <a:pt x="396" y="316"/>
                </a:lnTo>
                <a:cubicBezTo>
                  <a:pt x="399" y="315"/>
                  <a:pt x="401" y="315"/>
                  <a:pt x="404" y="316"/>
                </a:cubicBezTo>
                <a:lnTo>
                  <a:pt x="419" y="319"/>
                </a:lnTo>
                <a:cubicBezTo>
                  <a:pt x="421" y="319"/>
                  <a:pt x="423" y="320"/>
                  <a:pt x="425" y="321"/>
                </a:cubicBezTo>
                <a:lnTo>
                  <a:pt x="442" y="330"/>
                </a:lnTo>
                <a:cubicBezTo>
                  <a:pt x="444" y="331"/>
                  <a:pt x="445" y="331"/>
                  <a:pt x="446" y="332"/>
                </a:cubicBezTo>
                <a:lnTo>
                  <a:pt x="460" y="343"/>
                </a:lnTo>
                <a:cubicBezTo>
                  <a:pt x="462" y="344"/>
                  <a:pt x="463" y="345"/>
                  <a:pt x="464" y="346"/>
                </a:cubicBezTo>
                <a:lnTo>
                  <a:pt x="471" y="354"/>
                </a:lnTo>
                <a:cubicBezTo>
                  <a:pt x="477" y="361"/>
                  <a:pt x="479" y="371"/>
                  <a:pt x="475" y="380"/>
                </a:cubicBezTo>
                <a:lnTo>
                  <a:pt x="473" y="384"/>
                </a:lnTo>
                <a:cubicBezTo>
                  <a:pt x="471" y="388"/>
                  <a:pt x="468" y="392"/>
                  <a:pt x="465" y="394"/>
                </a:cubicBezTo>
                <a:lnTo>
                  <a:pt x="457" y="400"/>
                </a:lnTo>
                <a:lnTo>
                  <a:pt x="439" y="409"/>
                </a:lnTo>
                <a:lnTo>
                  <a:pt x="417" y="418"/>
                </a:lnTo>
                <a:lnTo>
                  <a:pt x="396" y="426"/>
                </a:lnTo>
                <a:lnTo>
                  <a:pt x="370" y="434"/>
                </a:lnTo>
                <a:lnTo>
                  <a:pt x="386" y="412"/>
                </a:lnTo>
                <a:lnTo>
                  <a:pt x="385" y="502"/>
                </a:lnTo>
                <a:lnTo>
                  <a:pt x="385" y="513"/>
                </a:lnTo>
                <a:lnTo>
                  <a:pt x="361" y="487"/>
                </a:lnTo>
                <a:lnTo>
                  <a:pt x="386" y="487"/>
                </a:lnTo>
                <a:lnTo>
                  <a:pt x="412" y="491"/>
                </a:lnTo>
                <a:cubicBezTo>
                  <a:pt x="413" y="491"/>
                  <a:pt x="415" y="491"/>
                  <a:pt x="416" y="492"/>
                </a:cubicBezTo>
                <a:lnTo>
                  <a:pt x="436" y="498"/>
                </a:lnTo>
                <a:cubicBezTo>
                  <a:pt x="437" y="498"/>
                  <a:pt x="438" y="499"/>
                  <a:pt x="440" y="499"/>
                </a:cubicBezTo>
                <a:lnTo>
                  <a:pt x="457" y="508"/>
                </a:lnTo>
                <a:cubicBezTo>
                  <a:pt x="458" y="509"/>
                  <a:pt x="460" y="510"/>
                  <a:pt x="461" y="511"/>
                </a:cubicBezTo>
                <a:lnTo>
                  <a:pt x="476" y="524"/>
                </a:lnTo>
                <a:cubicBezTo>
                  <a:pt x="478" y="526"/>
                  <a:pt x="480" y="527"/>
                  <a:pt x="481" y="529"/>
                </a:cubicBezTo>
                <a:lnTo>
                  <a:pt x="490" y="543"/>
                </a:lnTo>
                <a:cubicBezTo>
                  <a:pt x="492" y="546"/>
                  <a:pt x="493" y="550"/>
                  <a:pt x="494" y="553"/>
                </a:cubicBezTo>
                <a:lnTo>
                  <a:pt x="496" y="568"/>
                </a:lnTo>
                <a:cubicBezTo>
                  <a:pt x="496" y="571"/>
                  <a:pt x="496" y="575"/>
                  <a:pt x="495" y="579"/>
                </a:cubicBezTo>
                <a:lnTo>
                  <a:pt x="490" y="594"/>
                </a:lnTo>
                <a:cubicBezTo>
                  <a:pt x="489" y="595"/>
                  <a:pt x="488" y="597"/>
                  <a:pt x="487" y="599"/>
                </a:cubicBezTo>
                <a:lnTo>
                  <a:pt x="479" y="612"/>
                </a:lnTo>
                <a:lnTo>
                  <a:pt x="470" y="623"/>
                </a:lnTo>
                <a:cubicBezTo>
                  <a:pt x="469" y="625"/>
                  <a:pt x="468" y="626"/>
                  <a:pt x="467" y="627"/>
                </a:cubicBezTo>
                <a:lnTo>
                  <a:pt x="460" y="632"/>
                </a:lnTo>
                <a:cubicBezTo>
                  <a:pt x="458" y="634"/>
                  <a:pt x="455" y="636"/>
                  <a:pt x="452" y="637"/>
                </a:cubicBezTo>
                <a:lnTo>
                  <a:pt x="446" y="639"/>
                </a:lnTo>
                <a:cubicBezTo>
                  <a:pt x="439" y="641"/>
                  <a:pt x="432" y="640"/>
                  <a:pt x="426" y="637"/>
                </a:cubicBezTo>
                <a:lnTo>
                  <a:pt x="418" y="632"/>
                </a:lnTo>
                <a:cubicBezTo>
                  <a:pt x="417" y="631"/>
                  <a:pt x="415" y="630"/>
                  <a:pt x="414" y="629"/>
                </a:cubicBezTo>
                <a:lnTo>
                  <a:pt x="398" y="615"/>
                </a:lnTo>
                <a:lnTo>
                  <a:pt x="374" y="590"/>
                </a:lnTo>
                <a:lnTo>
                  <a:pt x="343" y="555"/>
                </a:lnTo>
                <a:lnTo>
                  <a:pt x="385" y="540"/>
                </a:lnTo>
                <a:lnTo>
                  <a:pt x="384" y="622"/>
                </a:lnTo>
                <a:lnTo>
                  <a:pt x="383" y="695"/>
                </a:lnTo>
                <a:lnTo>
                  <a:pt x="382" y="758"/>
                </a:lnTo>
                <a:lnTo>
                  <a:pt x="381" y="812"/>
                </a:lnTo>
                <a:lnTo>
                  <a:pt x="380" y="858"/>
                </a:lnTo>
                <a:lnTo>
                  <a:pt x="379" y="894"/>
                </a:lnTo>
                <a:lnTo>
                  <a:pt x="379" y="920"/>
                </a:lnTo>
                <a:lnTo>
                  <a:pt x="378" y="938"/>
                </a:lnTo>
                <a:lnTo>
                  <a:pt x="375" y="987"/>
                </a:lnTo>
                <a:lnTo>
                  <a:pt x="371" y="1026"/>
                </a:lnTo>
                <a:lnTo>
                  <a:pt x="368" y="1043"/>
                </a:lnTo>
                <a:lnTo>
                  <a:pt x="364" y="1057"/>
                </a:lnTo>
                <a:cubicBezTo>
                  <a:pt x="363" y="1058"/>
                  <a:pt x="362" y="1060"/>
                  <a:pt x="361" y="1062"/>
                </a:cubicBezTo>
                <a:lnTo>
                  <a:pt x="357" y="1069"/>
                </a:lnTo>
                <a:cubicBezTo>
                  <a:pt x="354" y="1072"/>
                  <a:pt x="351" y="1075"/>
                  <a:pt x="348" y="1077"/>
                </a:cubicBezTo>
                <a:lnTo>
                  <a:pt x="342" y="1080"/>
                </a:lnTo>
                <a:cubicBezTo>
                  <a:pt x="338" y="1083"/>
                  <a:pt x="333" y="1083"/>
                  <a:pt x="327" y="1083"/>
                </a:cubicBezTo>
                <a:lnTo>
                  <a:pt x="321" y="1082"/>
                </a:lnTo>
                <a:cubicBezTo>
                  <a:pt x="316" y="1081"/>
                  <a:pt x="311" y="1079"/>
                  <a:pt x="307" y="1075"/>
                </a:cubicBezTo>
                <a:lnTo>
                  <a:pt x="300" y="1068"/>
                </a:lnTo>
                <a:cubicBezTo>
                  <a:pt x="299" y="1067"/>
                  <a:pt x="298" y="1066"/>
                  <a:pt x="297" y="1064"/>
                </a:cubicBezTo>
                <a:lnTo>
                  <a:pt x="289" y="1052"/>
                </a:lnTo>
                <a:lnTo>
                  <a:pt x="279" y="1032"/>
                </a:lnTo>
                <a:lnTo>
                  <a:pt x="271" y="1013"/>
                </a:lnTo>
                <a:lnTo>
                  <a:pt x="264" y="998"/>
                </a:lnTo>
                <a:lnTo>
                  <a:pt x="260" y="985"/>
                </a:lnTo>
                <a:cubicBezTo>
                  <a:pt x="259" y="984"/>
                  <a:pt x="259" y="982"/>
                  <a:pt x="259" y="981"/>
                </a:cubicBezTo>
                <a:lnTo>
                  <a:pt x="258" y="973"/>
                </a:lnTo>
                <a:cubicBezTo>
                  <a:pt x="257" y="971"/>
                  <a:pt x="257" y="969"/>
                  <a:pt x="258" y="967"/>
                </a:cubicBezTo>
                <a:lnTo>
                  <a:pt x="259" y="959"/>
                </a:lnTo>
                <a:lnTo>
                  <a:pt x="261" y="945"/>
                </a:lnTo>
                <a:lnTo>
                  <a:pt x="265" y="926"/>
                </a:lnTo>
                <a:lnTo>
                  <a:pt x="270" y="904"/>
                </a:lnTo>
                <a:lnTo>
                  <a:pt x="272" y="889"/>
                </a:lnTo>
                <a:lnTo>
                  <a:pt x="275" y="864"/>
                </a:lnTo>
                <a:lnTo>
                  <a:pt x="277" y="830"/>
                </a:lnTo>
                <a:lnTo>
                  <a:pt x="279" y="786"/>
                </a:lnTo>
                <a:lnTo>
                  <a:pt x="281" y="732"/>
                </a:lnTo>
                <a:lnTo>
                  <a:pt x="283" y="670"/>
                </a:lnTo>
                <a:lnTo>
                  <a:pt x="284" y="598"/>
                </a:lnTo>
                <a:lnTo>
                  <a:pt x="285" y="517"/>
                </a:lnTo>
                <a:lnTo>
                  <a:pt x="330" y="529"/>
                </a:lnTo>
                <a:lnTo>
                  <a:pt x="304" y="574"/>
                </a:lnTo>
                <a:lnTo>
                  <a:pt x="276" y="614"/>
                </a:lnTo>
                <a:lnTo>
                  <a:pt x="250" y="649"/>
                </a:lnTo>
                <a:lnTo>
                  <a:pt x="225" y="679"/>
                </a:lnTo>
                <a:lnTo>
                  <a:pt x="164" y="741"/>
                </a:lnTo>
                <a:lnTo>
                  <a:pt x="105" y="793"/>
                </a:lnTo>
                <a:lnTo>
                  <a:pt x="79" y="814"/>
                </a:lnTo>
                <a:lnTo>
                  <a:pt x="59" y="828"/>
                </a:lnTo>
                <a:cubicBezTo>
                  <a:pt x="57" y="829"/>
                  <a:pt x="56" y="830"/>
                  <a:pt x="54" y="830"/>
                </a:cubicBezTo>
                <a:lnTo>
                  <a:pt x="42" y="835"/>
                </a:lnTo>
                <a:cubicBezTo>
                  <a:pt x="37" y="837"/>
                  <a:pt x="31" y="838"/>
                  <a:pt x="26" y="836"/>
                </a:cubicBezTo>
                <a:lnTo>
                  <a:pt x="19" y="834"/>
                </a:lnTo>
                <a:cubicBezTo>
                  <a:pt x="7" y="831"/>
                  <a:pt x="0" y="818"/>
                  <a:pt x="3" y="806"/>
                </a:cubicBezTo>
                <a:lnTo>
                  <a:pt x="5" y="795"/>
                </a:lnTo>
                <a:cubicBezTo>
                  <a:pt x="6" y="792"/>
                  <a:pt x="7" y="789"/>
                  <a:pt x="8" y="787"/>
                </a:cubicBezTo>
                <a:lnTo>
                  <a:pt x="22" y="765"/>
                </a:lnTo>
                <a:lnTo>
                  <a:pt x="50" y="732"/>
                </a:lnTo>
                <a:lnTo>
                  <a:pt x="88" y="689"/>
                </a:lnTo>
                <a:lnTo>
                  <a:pt x="108" y="667"/>
                </a:lnTo>
                <a:lnTo>
                  <a:pt x="128" y="641"/>
                </a:lnTo>
                <a:lnTo>
                  <a:pt x="150" y="613"/>
                </a:lnTo>
                <a:lnTo>
                  <a:pt x="173" y="580"/>
                </a:lnTo>
                <a:lnTo>
                  <a:pt x="196" y="545"/>
                </a:lnTo>
                <a:lnTo>
                  <a:pt x="221" y="506"/>
                </a:lnTo>
                <a:lnTo>
                  <a:pt x="248" y="463"/>
                </a:lnTo>
                <a:lnTo>
                  <a:pt x="274" y="417"/>
                </a:lnTo>
                <a:lnTo>
                  <a:pt x="300" y="452"/>
                </a:lnTo>
                <a:lnTo>
                  <a:pt x="261" y="461"/>
                </a:lnTo>
                <a:lnTo>
                  <a:pt x="213" y="471"/>
                </a:lnTo>
                <a:lnTo>
                  <a:pt x="177" y="479"/>
                </a:lnTo>
                <a:lnTo>
                  <a:pt x="151" y="484"/>
                </a:lnTo>
                <a:lnTo>
                  <a:pt x="134" y="485"/>
                </a:lnTo>
                <a:cubicBezTo>
                  <a:pt x="132" y="486"/>
                  <a:pt x="130" y="485"/>
                  <a:pt x="127" y="485"/>
                </a:cubicBezTo>
                <a:lnTo>
                  <a:pt x="116" y="483"/>
                </a:lnTo>
                <a:cubicBezTo>
                  <a:pt x="114" y="483"/>
                  <a:pt x="113" y="482"/>
                  <a:pt x="111" y="482"/>
                </a:cubicBezTo>
                <a:lnTo>
                  <a:pt x="96" y="476"/>
                </a:lnTo>
                <a:lnTo>
                  <a:pt x="74" y="464"/>
                </a:lnTo>
                <a:lnTo>
                  <a:pt x="49" y="449"/>
                </a:lnTo>
                <a:cubicBezTo>
                  <a:pt x="41" y="444"/>
                  <a:pt x="36" y="434"/>
                  <a:pt x="38" y="425"/>
                </a:cubicBezTo>
                <a:cubicBezTo>
                  <a:pt x="39" y="416"/>
                  <a:pt x="46" y="408"/>
                  <a:pt x="55" y="405"/>
                </a:cubicBezTo>
                <a:lnTo>
                  <a:pt x="133" y="384"/>
                </a:lnTo>
                <a:lnTo>
                  <a:pt x="200" y="366"/>
                </a:lnTo>
                <a:lnTo>
                  <a:pt x="258" y="350"/>
                </a:lnTo>
                <a:lnTo>
                  <a:pt x="305" y="338"/>
                </a:lnTo>
                <a:lnTo>
                  <a:pt x="287" y="361"/>
                </a:lnTo>
                <a:lnTo>
                  <a:pt x="288" y="310"/>
                </a:lnTo>
                <a:lnTo>
                  <a:pt x="288" y="265"/>
                </a:lnTo>
                <a:lnTo>
                  <a:pt x="287" y="226"/>
                </a:lnTo>
                <a:lnTo>
                  <a:pt x="287" y="192"/>
                </a:lnTo>
                <a:lnTo>
                  <a:pt x="286" y="164"/>
                </a:lnTo>
                <a:lnTo>
                  <a:pt x="285" y="142"/>
                </a:lnTo>
                <a:lnTo>
                  <a:pt x="285" y="125"/>
                </a:lnTo>
                <a:lnTo>
                  <a:pt x="284" y="115"/>
                </a:lnTo>
                <a:lnTo>
                  <a:pt x="280" y="97"/>
                </a:lnTo>
                <a:lnTo>
                  <a:pt x="276" y="82"/>
                </a:lnTo>
                <a:lnTo>
                  <a:pt x="271" y="72"/>
                </a:lnTo>
                <a:lnTo>
                  <a:pt x="274" y="77"/>
                </a:lnTo>
                <a:lnTo>
                  <a:pt x="267" y="68"/>
                </a:lnTo>
                <a:lnTo>
                  <a:pt x="258" y="54"/>
                </a:lnTo>
                <a:cubicBezTo>
                  <a:pt x="254" y="48"/>
                  <a:pt x="253" y="40"/>
                  <a:pt x="255" y="33"/>
                </a:cubicBezTo>
                <a:lnTo>
                  <a:pt x="259" y="23"/>
                </a:lnTo>
                <a:cubicBezTo>
                  <a:pt x="261" y="17"/>
                  <a:pt x="265" y="12"/>
                  <a:pt x="271" y="9"/>
                </a:cubicBezTo>
                <a:lnTo>
                  <a:pt x="278" y="6"/>
                </a:lnTo>
                <a:close/>
                <a:moveTo>
                  <a:pt x="292" y="52"/>
                </a:moveTo>
                <a:lnTo>
                  <a:pt x="304" y="38"/>
                </a:lnTo>
                <a:lnTo>
                  <a:pt x="301" y="49"/>
                </a:lnTo>
                <a:lnTo>
                  <a:pt x="298" y="27"/>
                </a:lnTo>
                <a:lnTo>
                  <a:pt x="306" y="39"/>
                </a:lnTo>
                <a:lnTo>
                  <a:pt x="312" y="48"/>
                </a:lnTo>
                <a:cubicBezTo>
                  <a:pt x="313" y="50"/>
                  <a:pt x="314" y="51"/>
                  <a:pt x="315" y="53"/>
                </a:cubicBezTo>
                <a:lnTo>
                  <a:pt x="321" y="69"/>
                </a:lnTo>
                <a:lnTo>
                  <a:pt x="327" y="87"/>
                </a:lnTo>
                <a:lnTo>
                  <a:pt x="331" y="110"/>
                </a:lnTo>
                <a:lnTo>
                  <a:pt x="332" y="123"/>
                </a:lnTo>
                <a:lnTo>
                  <a:pt x="333" y="139"/>
                </a:lnTo>
                <a:lnTo>
                  <a:pt x="334" y="163"/>
                </a:lnTo>
                <a:lnTo>
                  <a:pt x="335" y="191"/>
                </a:lnTo>
                <a:lnTo>
                  <a:pt x="335" y="225"/>
                </a:lnTo>
                <a:lnTo>
                  <a:pt x="336" y="265"/>
                </a:lnTo>
                <a:lnTo>
                  <a:pt x="336" y="310"/>
                </a:lnTo>
                <a:lnTo>
                  <a:pt x="335" y="361"/>
                </a:lnTo>
                <a:cubicBezTo>
                  <a:pt x="335" y="372"/>
                  <a:pt x="328" y="381"/>
                  <a:pt x="318" y="384"/>
                </a:cubicBezTo>
                <a:lnTo>
                  <a:pt x="270" y="397"/>
                </a:lnTo>
                <a:lnTo>
                  <a:pt x="213" y="412"/>
                </a:lnTo>
                <a:lnTo>
                  <a:pt x="145" y="431"/>
                </a:lnTo>
                <a:lnTo>
                  <a:pt x="68" y="452"/>
                </a:lnTo>
                <a:lnTo>
                  <a:pt x="74" y="408"/>
                </a:lnTo>
                <a:lnTo>
                  <a:pt x="96" y="422"/>
                </a:lnTo>
                <a:lnTo>
                  <a:pt x="113" y="431"/>
                </a:lnTo>
                <a:lnTo>
                  <a:pt x="129" y="437"/>
                </a:lnTo>
                <a:lnTo>
                  <a:pt x="124" y="436"/>
                </a:lnTo>
                <a:lnTo>
                  <a:pt x="136" y="438"/>
                </a:lnTo>
                <a:lnTo>
                  <a:pt x="129" y="438"/>
                </a:lnTo>
                <a:lnTo>
                  <a:pt x="142" y="436"/>
                </a:lnTo>
                <a:lnTo>
                  <a:pt x="167" y="432"/>
                </a:lnTo>
                <a:lnTo>
                  <a:pt x="204" y="424"/>
                </a:lnTo>
                <a:lnTo>
                  <a:pt x="251" y="415"/>
                </a:lnTo>
                <a:lnTo>
                  <a:pt x="290" y="406"/>
                </a:lnTo>
                <a:cubicBezTo>
                  <a:pt x="299" y="403"/>
                  <a:pt x="309" y="407"/>
                  <a:pt x="314" y="415"/>
                </a:cubicBezTo>
                <a:cubicBezTo>
                  <a:pt x="320" y="422"/>
                  <a:pt x="321" y="433"/>
                  <a:pt x="316" y="441"/>
                </a:cubicBezTo>
                <a:lnTo>
                  <a:pt x="288" y="488"/>
                </a:lnTo>
                <a:lnTo>
                  <a:pt x="262" y="531"/>
                </a:lnTo>
                <a:lnTo>
                  <a:pt x="236" y="571"/>
                </a:lnTo>
                <a:lnTo>
                  <a:pt x="212" y="608"/>
                </a:lnTo>
                <a:lnTo>
                  <a:pt x="188" y="641"/>
                </a:lnTo>
                <a:lnTo>
                  <a:pt x="166" y="672"/>
                </a:lnTo>
                <a:lnTo>
                  <a:pt x="144" y="698"/>
                </a:lnTo>
                <a:lnTo>
                  <a:pt x="124" y="722"/>
                </a:lnTo>
                <a:lnTo>
                  <a:pt x="87" y="762"/>
                </a:lnTo>
                <a:lnTo>
                  <a:pt x="63" y="792"/>
                </a:lnTo>
                <a:lnTo>
                  <a:pt x="49" y="813"/>
                </a:lnTo>
                <a:lnTo>
                  <a:pt x="52" y="805"/>
                </a:lnTo>
                <a:lnTo>
                  <a:pt x="49" y="816"/>
                </a:lnTo>
                <a:lnTo>
                  <a:pt x="33" y="788"/>
                </a:lnTo>
                <a:lnTo>
                  <a:pt x="40" y="790"/>
                </a:lnTo>
                <a:lnTo>
                  <a:pt x="24" y="791"/>
                </a:lnTo>
                <a:lnTo>
                  <a:pt x="37" y="786"/>
                </a:lnTo>
                <a:lnTo>
                  <a:pt x="32" y="788"/>
                </a:lnTo>
                <a:lnTo>
                  <a:pt x="49" y="777"/>
                </a:lnTo>
                <a:lnTo>
                  <a:pt x="73" y="758"/>
                </a:lnTo>
                <a:lnTo>
                  <a:pt x="130" y="707"/>
                </a:lnTo>
                <a:lnTo>
                  <a:pt x="188" y="647"/>
                </a:lnTo>
                <a:lnTo>
                  <a:pt x="212" y="620"/>
                </a:lnTo>
                <a:lnTo>
                  <a:pt x="237" y="587"/>
                </a:lnTo>
                <a:lnTo>
                  <a:pt x="262" y="549"/>
                </a:lnTo>
                <a:lnTo>
                  <a:pt x="289" y="505"/>
                </a:lnTo>
                <a:cubicBezTo>
                  <a:pt x="294" y="495"/>
                  <a:pt x="306" y="491"/>
                  <a:pt x="316" y="494"/>
                </a:cubicBezTo>
                <a:cubicBezTo>
                  <a:pt x="326" y="497"/>
                  <a:pt x="334" y="506"/>
                  <a:pt x="333" y="517"/>
                </a:cubicBezTo>
                <a:lnTo>
                  <a:pt x="332" y="599"/>
                </a:lnTo>
                <a:lnTo>
                  <a:pt x="331" y="671"/>
                </a:lnTo>
                <a:lnTo>
                  <a:pt x="329" y="734"/>
                </a:lnTo>
                <a:lnTo>
                  <a:pt x="327" y="788"/>
                </a:lnTo>
                <a:lnTo>
                  <a:pt x="325" y="833"/>
                </a:lnTo>
                <a:lnTo>
                  <a:pt x="322" y="869"/>
                </a:lnTo>
                <a:lnTo>
                  <a:pt x="320" y="896"/>
                </a:lnTo>
                <a:lnTo>
                  <a:pt x="317" y="914"/>
                </a:lnTo>
                <a:lnTo>
                  <a:pt x="312" y="937"/>
                </a:lnTo>
                <a:lnTo>
                  <a:pt x="308" y="953"/>
                </a:lnTo>
                <a:lnTo>
                  <a:pt x="306" y="965"/>
                </a:lnTo>
                <a:lnTo>
                  <a:pt x="305" y="973"/>
                </a:lnTo>
                <a:lnTo>
                  <a:pt x="305" y="967"/>
                </a:lnTo>
                <a:lnTo>
                  <a:pt x="306" y="974"/>
                </a:lnTo>
                <a:lnTo>
                  <a:pt x="305" y="970"/>
                </a:lnTo>
                <a:lnTo>
                  <a:pt x="309" y="980"/>
                </a:lnTo>
                <a:lnTo>
                  <a:pt x="314" y="994"/>
                </a:lnTo>
                <a:lnTo>
                  <a:pt x="322" y="1010"/>
                </a:lnTo>
                <a:lnTo>
                  <a:pt x="329" y="1026"/>
                </a:lnTo>
                <a:lnTo>
                  <a:pt x="337" y="1038"/>
                </a:lnTo>
                <a:lnTo>
                  <a:pt x="334" y="1034"/>
                </a:lnTo>
                <a:lnTo>
                  <a:pt x="341" y="1041"/>
                </a:lnTo>
                <a:lnTo>
                  <a:pt x="328" y="1034"/>
                </a:lnTo>
                <a:lnTo>
                  <a:pt x="335" y="1035"/>
                </a:lnTo>
                <a:lnTo>
                  <a:pt x="319" y="1038"/>
                </a:lnTo>
                <a:lnTo>
                  <a:pt x="325" y="1035"/>
                </a:lnTo>
                <a:lnTo>
                  <a:pt x="316" y="1043"/>
                </a:lnTo>
                <a:lnTo>
                  <a:pt x="321" y="1036"/>
                </a:lnTo>
                <a:lnTo>
                  <a:pt x="318" y="1041"/>
                </a:lnTo>
                <a:lnTo>
                  <a:pt x="321" y="1034"/>
                </a:lnTo>
                <a:lnTo>
                  <a:pt x="324" y="1021"/>
                </a:lnTo>
                <a:lnTo>
                  <a:pt x="328" y="984"/>
                </a:lnTo>
                <a:lnTo>
                  <a:pt x="330" y="937"/>
                </a:lnTo>
                <a:lnTo>
                  <a:pt x="331" y="920"/>
                </a:lnTo>
                <a:lnTo>
                  <a:pt x="331" y="892"/>
                </a:lnTo>
                <a:lnTo>
                  <a:pt x="332" y="857"/>
                </a:lnTo>
                <a:lnTo>
                  <a:pt x="333" y="812"/>
                </a:lnTo>
                <a:lnTo>
                  <a:pt x="334" y="758"/>
                </a:lnTo>
                <a:lnTo>
                  <a:pt x="335" y="694"/>
                </a:lnTo>
                <a:lnTo>
                  <a:pt x="336" y="621"/>
                </a:lnTo>
                <a:lnTo>
                  <a:pt x="337" y="539"/>
                </a:lnTo>
                <a:cubicBezTo>
                  <a:pt x="337" y="529"/>
                  <a:pt x="343" y="520"/>
                  <a:pt x="353" y="517"/>
                </a:cubicBezTo>
                <a:cubicBezTo>
                  <a:pt x="362" y="514"/>
                  <a:pt x="372" y="516"/>
                  <a:pt x="379" y="523"/>
                </a:cubicBezTo>
                <a:lnTo>
                  <a:pt x="408" y="556"/>
                </a:lnTo>
                <a:lnTo>
                  <a:pt x="430" y="579"/>
                </a:lnTo>
                <a:lnTo>
                  <a:pt x="446" y="593"/>
                </a:lnTo>
                <a:lnTo>
                  <a:pt x="442" y="590"/>
                </a:lnTo>
                <a:lnTo>
                  <a:pt x="451" y="595"/>
                </a:lnTo>
                <a:lnTo>
                  <a:pt x="431" y="593"/>
                </a:lnTo>
                <a:lnTo>
                  <a:pt x="438" y="591"/>
                </a:lnTo>
                <a:lnTo>
                  <a:pt x="429" y="596"/>
                </a:lnTo>
                <a:lnTo>
                  <a:pt x="436" y="590"/>
                </a:lnTo>
                <a:lnTo>
                  <a:pt x="433" y="594"/>
                </a:lnTo>
                <a:lnTo>
                  <a:pt x="439" y="586"/>
                </a:lnTo>
                <a:lnTo>
                  <a:pt x="447" y="573"/>
                </a:lnTo>
                <a:lnTo>
                  <a:pt x="444" y="578"/>
                </a:lnTo>
                <a:lnTo>
                  <a:pt x="449" y="563"/>
                </a:lnTo>
                <a:lnTo>
                  <a:pt x="448" y="574"/>
                </a:lnTo>
                <a:lnTo>
                  <a:pt x="446" y="560"/>
                </a:lnTo>
                <a:lnTo>
                  <a:pt x="450" y="569"/>
                </a:lnTo>
                <a:lnTo>
                  <a:pt x="441" y="555"/>
                </a:lnTo>
                <a:lnTo>
                  <a:pt x="446" y="561"/>
                </a:lnTo>
                <a:lnTo>
                  <a:pt x="430" y="548"/>
                </a:lnTo>
                <a:lnTo>
                  <a:pt x="434" y="551"/>
                </a:lnTo>
                <a:lnTo>
                  <a:pt x="417" y="542"/>
                </a:lnTo>
                <a:lnTo>
                  <a:pt x="421" y="543"/>
                </a:lnTo>
                <a:lnTo>
                  <a:pt x="402" y="537"/>
                </a:lnTo>
                <a:lnTo>
                  <a:pt x="406" y="538"/>
                </a:lnTo>
                <a:lnTo>
                  <a:pt x="386" y="535"/>
                </a:lnTo>
                <a:lnTo>
                  <a:pt x="361" y="535"/>
                </a:lnTo>
                <a:cubicBezTo>
                  <a:pt x="354" y="535"/>
                  <a:pt x="348" y="533"/>
                  <a:pt x="344" y="528"/>
                </a:cubicBezTo>
                <a:cubicBezTo>
                  <a:pt x="339" y="523"/>
                  <a:pt x="337" y="517"/>
                  <a:pt x="337" y="510"/>
                </a:cubicBezTo>
                <a:lnTo>
                  <a:pt x="337" y="501"/>
                </a:lnTo>
                <a:lnTo>
                  <a:pt x="338" y="411"/>
                </a:lnTo>
                <a:cubicBezTo>
                  <a:pt x="339" y="401"/>
                  <a:pt x="345" y="392"/>
                  <a:pt x="355" y="389"/>
                </a:cubicBezTo>
                <a:lnTo>
                  <a:pt x="379" y="381"/>
                </a:lnTo>
                <a:lnTo>
                  <a:pt x="399" y="374"/>
                </a:lnTo>
                <a:lnTo>
                  <a:pt x="417" y="366"/>
                </a:lnTo>
                <a:lnTo>
                  <a:pt x="429" y="360"/>
                </a:lnTo>
                <a:lnTo>
                  <a:pt x="437" y="355"/>
                </a:lnTo>
                <a:lnTo>
                  <a:pt x="429" y="365"/>
                </a:lnTo>
                <a:lnTo>
                  <a:pt x="431" y="360"/>
                </a:lnTo>
                <a:lnTo>
                  <a:pt x="435" y="386"/>
                </a:lnTo>
                <a:lnTo>
                  <a:pt x="428" y="378"/>
                </a:lnTo>
                <a:lnTo>
                  <a:pt x="432" y="381"/>
                </a:lnTo>
                <a:lnTo>
                  <a:pt x="417" y="371"/>
                </a:lnTo>
                <a:lnTo>
                  <a:pt x="420" y="373"/>
                </a:lnTo>
                <a:lnTo>
                  <a:pt x="403" y="364"/>
                </a:lnTo>
                <a:lnTo>
                  <a:pt x="409" y="366"/>
                </a:lnTo>
                <a:lnTo>
                  <a:pt x="394" y="363"/>
                </a:lnTo>
                <a:lnTo>
                  <a:pt x="402" y="363"/>
                </a:lnTo>
                <a:lnTo>
                  <a:pt x="400" y="363"/>
                </a:lnTo>
                <a:lnTo>
                  <a:pt x="394" y="365"/>
                </a:lnTo>
                <a:lnTo>
                  <a:pt x="383" y="367"/>
                </a:lnTo>
                <a:lnTo>
                  <a:pt x="369" y="371"/>
                </a:lnTo>
                <a:cubicBezTo>
                  <a:pt x="362" y="373"/>
                  <a:pt x="354" y="371"/>
                  <a:pt x="349" y="366"/>
                </a:cubicBezTo>
                <a:cubicBezTo>
                  <a:pt x="343" y="362"/>
                  <a:pt x="339" y="354"/>
                  <a:pt x="339" y="347"/>
                </a:cubicBezTo>
                <a:lnTo>
                  <a:pt x="340" y="292"/>
                </a:lnTo>
                <a:lnTo>
                  <a:pt x="342" y="245"/>
                </a:lnTo>
                <a:lnTo>
                  <a:pt x="343" y="203"/>
                </a:lnTo>
                <a:lnTo>
                  <a:pt x="345" y="169"/>
                </a:lnTo>
                <a:lnTo>
                  <a:pt x="347" y="142"/>
                </a:lnTo>
                <a:lnTo>
                  <a:pt x="348" y="120"/>
                </a:lnTo>
                <a:lnTo>
                  <a:pt x="350" y="107"/>
                </a:lnTo>
                <a:cubicBezTo>
                  <a:pt x="350" y="105"/>
                  <a:pt x="350" y="104"/>
                  <a:pt x="351" y="102"/>
                </a:cubicBezTo>
                <a:lnTo>
                  <a:pt x="353" y="94"/>
                </a:lnTo>
                <a:lnTo>
                  <a:pt x="360" y="77"/>
                </a:lnTo>
                <a:lnTo>
                  <a:pt x="359" y="83"/>
                </a:lnTo>
                <a:lnTo>
                  <a:pt x="361" y="66"/>
                </a:lnTo>
                <a:lnTo>
                  <a:pt x="362" y="78"/>
                </a:lnTo>
                <a:lnTo>
                  <a:pt x="359" y="70"/>
                </a:lnTo>
                <a:lnTo>
                  <a:pt x="366" y="80"/>
                </a:lnTo>
                <a:lnTo>
                  <a:pt x="357" y="72"/>
                </a:lnTo>
                <a:lnTo>
                  <a:pt x="361" y="75"/>
                </a:lnTo>
                <a:lnTo>
                  <a:pt x="346" y="66"/>
                </a:lnTo>
                <a:lnTo>
                  <a:pt x="350" y="68"/>
                </a:lnTo>
                <a:lnTo>
                  <a:pt x="331" y="60"/>
                </a:lnTo>
                <a:lnTo>
                  <a:pt x="301" y="51"/>
                </a:lnTo>
                <a:lnTo>
                  <a:pt x="306" y="52"/>
                </a:lnTo>
                <a:lnTo>
                  <a:pt x="287" y="51"/>
                </a:lnTo>
                <a:lnTo>
                  <a:pt x="299" y="48"/>
                </a:lnTo>
                <a:lnTo>
                  <a:pt x="292" y="52"/>
                </a:lnTo>
                <a:close/>
                <a:moveTo>
                  <a:pt x="1754" y="1"/>
                </a:moveTo>
                <a:cubicBezTo>
                  <a:pt x="1756" y="0"/>
                  <a:pt x="1758" y="0"/>
                  <a:pt x="1761" y="1"/>
                </a:cubicBezTo>
                <a:lnTo>
                  <a:pt x="1781" y="4"/>
                </a:lnTo>
                <a:cubicBezTo>
                  <a:pt x="1782" y="5"/>
                  <a:pt x="1783" y="5"/>
                  <a:pt x="1785" y="5"/>
                </a:cubicBezTo>
                <a:lnTo>
                  <a:pt x="1813" y="15"/>
                </a:lnTo>
                <a:lnTo>
                  <a:pt x="1833" y="24"/>
                </a:lnTo>
                <a:lnTo>
                  <a:pt x="1850" y="34"/>
                </a:lnTo>
                <a:cubicBezTo>
                  <a:pt x="1851" y="35"/>
                  <a:pt x="1853" y="36"/>
                  <a:pt x="1854" y="37"/>
                </a:cubicBezTo>
                <a:lnTo>
                  <a:pt x="1863" y="46"/>
                </a:lnTo>
                <a:cubicBezTo>
                  <a:pt x="1865" y="49"/>
                  <a:pt x="1867" y="52"/>
                  <a:pt x="1868" y="55"/>
                </a:cubicBezTo>
                <a:lnTo>
                  <a:pt x="1872" y="64"/>
                </a:lnTo>
                <a:cubicBezTo>
                  <a:pt x="1873" y="67"/>
                  <a:pt x="1873" y="69"/>
                  <a:pt x="1873" y="72"/>
                </a:cubicBezTo>
                <a:lnTo>
                  <a:pt x="1873" y="84"/>
                </a:lnTo>
                <a:cubicBezTo>
                  <a:pt x="1873" y="86"/>
                  <a:pt x="1873" y="87"/>
                  <a:pt x="1873" y="89"/>
                </a:cubicBezTo>
                <a:lnTo>
                  <a:pt x="1870" y="106"/>
                </a:lnTo>
                <a:lnTo>
                  <a:pt x="1864" y="129"/>
                </a:lnTo>
                <a:lnTo>
                  <a:pt x="1856" y="157"/>
                </a:lnTo>
                <a:lnTo>
                  <a:pt x="1851" y="173"/>
                </a:lnTo>
                <a:lnTo>
                  <a:pt x="1843" y="197"/>
                </a:lnTo>
                <a:lnTo>
                  <a:pt x="1834" y="226"/>
                </a:lnTo>
                <a:lnTo>
                  <a:pt x="1823" y="262"/>
                </a:lnTo>
                <a:lnTo>
                  <a:pt x="1794" y="231"/>
                </a:lnTo>
                <a:lnTo>
                  <a:pt x="1862" y="213"/>
                </a:lnTo>
                <a:lnTo>
                  <a:pt x="1899" y="203"/>
                </a:lnTo>
                <a:lnTo>
                  <a:pt x="1927" y="196"/>
                </a:lnTo>
                <a:lnTo>
                  <a:pt x="1948" y="191"/>
                </a:lnTo>
                <a:lnTo>
                  <a:pt x="1961" y="189"/>
                </a:lnTo>
                <a:cubicBezTo>
                  <a:pt x="1965" y="189"/>
                  <a:pt x="1968" y="189"/>
                  <a:pt x="1972" y="190"/>
                </a:cubicBezTo>
                <a:lnTo>
                  <a:pt x="1989" y="196"/>
                </a:lnTo>
                <a:cubicBezTo>
                  <a:pt x="1991" y="196"/>
                  <a:pt x="1993" y="197"/>
                  <a:pt x="1995" y="198"/>
                </a:cubicBezTo>
                <a:lnTo>
                  <a:pt x="2019" y="214"/>
                </a:lnTo>
                <a:lnTo>
                  <a:pt x="2034" y="225"/>
                </a:lnTo>
                <a:lnTo>
                  <a:pt x="2044" y="236"/>
                </a:lnTo>
                <a:cubicBezTo>
                  <a:pt x="2045" y="237"/>
                  <a:pt x="2046" y="238"/>
                  <a:pt x="2047" y="239"/>
                </a:cubicBezTo>
                <a:lnTo>
                  <a:pt x="2051" y="245"/>
                </a:lnTo>
                <a:cubicBezTo>
                  <a:pt x="2053" y="248"/>
                  <a:pt x="2054" y="251"/>
                  <a:pt x="2055" y="255"/>
                </a:cubicBezTo>
                <a:lnTo>
                  <a:pt x="2056" y="260"/>
                </a:lnTo>
                <a:cubicBezTo>
                  <a:pt x="2058" y="269"/>
                  <a:pt x="2055" y="277"/>
                  <a:pt x="2048" y="283"/>
                </a:cubicBezTo>
                <a:lnTo>
                  <a:pt x="2045" y="286"/>
                </a:lnTo>
                <a:cubicBezTo>
                  <a:pt x="2042" y="288"/>
                  <a:pt x="2040" y="289"/>
                  <a:pt x="2037" y="290"/>
                </a:cubicBezTo>
                <a:lnTo>
                  <a:pt x="2026" y="294"/>
                </a:lnTo>
                <a:lnTo>
                  <a:pt x="2009" y="299"/>
                </a:lnTo>
                <a:lnTo>
                  <a:pt x="1985" y="304"/>
                </a:lnTo>
                <a:lnTo>
                  <a:pt x="1955" y="310"/>
                </a:lnTo>
                <a:lnTo>
                  <a:pt x="1920" y="317"/>
                </a:lnTo>
                <a:lnTo>
                  <a:pt x="1878" y="325"/>
                </a:lnTo>
                <a:lnTo>
                  <a:pt x="1830" y="333"/>
                </a:lnTo>
                <a:lnTo>
                  <a:pt x="1785" y="341"/>
                </a:lnTo>
                <a:lnTo>
                  <a:pt x="1803" y="324"/>
                </a:lnTo>
                <a:lnTo>
                  <a:pt x="1792" y="360"/>
                </a:lnTo>
                <a:lnTo>
                  <a:pt x="1780" y="398"/>
                </a:lnTo>
                <a:lnTo>
                  <a:pt x="1767" y="440"/>
                </a:lnTo>
                <a:lnTo>
                  <a:pt x="1753" y="485"/>
                </a:lnTo>
                <a:lnTo>
                  <a:pt x="1727" y="454"/>
                </a:lnTo>
                <a:lnTo>
                  <a:pt x="1825" y="438"/>
                </a:lnTo>
                <a:lnTo>
                  <a:pt x="1926" y="424"/>
                </a:lnTo>
                <a:lnTo>
                  <a:pt x="1965" y="418"/>
                </a:lnTo>
                <a:lnTo>
                  <a:pt x="1999" y="413"/>
                </a:lnTo>
                <a:lnTo>
                  <a:pt x="2029" y="408"/>
                </a:lnTo>
                <a:lnTo>
                  <a:pt x="2054" y="404"/>
                </a:lnTo>
                <a:lnTo>
                  <a:pt x="2073" y="400"/>
                </a:lnTo>
                <a:lnTo>
                  <a:pt x="2088" y="397"/>
                </a:lnTo>
                <a:lnTo>
                  <a:pt x="2097" y="394"/>
                </a:lnTo>
                <a:lnTo>
                  <a:pt x="2101" y="392"/>
                </a:lnTo>
                <a:lnTo>
                  <a:pt x="2115" y="386"/>
                </a:lnTo>
                <a:cubicBezTo>
                  <a:pt x="2118" y="385"/>
                  <a:pt x="2121" y="384"/>
                  <a:pt x="2124" y="384"/>
                </a:cubicBezTo>
                <a:lnTo>
                  <a:pt x="2140" y="383"/>
                </a:lnTo>
                <a:cubicBezTo>
                  <a:pt x="2143" y="383"/>
                  <a:pt x="2145" y="384"/>
                  <a:pt x="2148" y="385"/>
                </a:cubicBezTo>
                <a:lnTo>
                  <a:pt x="2159" y="388"/>
                </a:lnTo>
                <a:lnTo>
                  <a:pt x="2177" y="397"/>
                </a:lnTo>
                <a:lnTo>
                  <a:pt x="2200" y="410"/>
                </a:lnTo>
                <a:lnTo>
                  <a:pt x="2226" y="427"/>
                </a:lnTo>
                <a:lnTo>
                  <a:pt x="2251" y="445"/>
                </a:lnTo>
                <a:lnTo>
                  <a:pt x="2270" y="460"/>
                </a:lnTo>
                <a:lnTo>
                  <a:pt x="2282" y="472"/>
                </a:lnTo>
                <a:cubicBezTo>
                  <a:pt x="2284" y="474"/>
                  <a:pt x="2286" y="476"/>
                  <a:pt x="2287" y="479"/>
                </a:cubicBezTo>
                <a:lnTo>
                  <a:pt x="2291" y="486"/>
                </a:lnTo>
                <a:cubicBezTo>
                  <a:pt x="2293" y="492"/>
                  <a:pt x="2294" y="498"/>
                  <a:pt x="2292" y="504"/>
                </a:cubicBezTo>
                <a:lnTo>
                  <a:pt x="2288" y="516"/>
                </a:lnTo>
                <a:cubicBezTo>
                  <a:pt x="2287" y="520"/>
                  <a:pt x="2284" y="523"/>
                  <a:pt x="2282" y="526"/>
                </a:cubicBezTo>
                <a:lnTo>
                  <a:pt x="2270" y="537"/>
                </a:lnTo>
                <a:lnTo>
                  <a:pt x="2273" y="533"/>
                </a:lnTo>
                <a:lnTo>
                  <a:pt x="2266" y="545"/>
                </a:lnTo>
                <a:lnTo>
                  <a:pt x="2269" y="537"/>
                </a:lnTo>
                <a:lnTo>
                  <a:pt x="2263" y="561"/>
                </a:lnTo>
                <a:lnTo>
                  <a:pt x="2260" y="595"/>
                </a:lnTo>
                <a:lnTo>
                  <a:pt x="2258" y="640"/>
                </a:lnTo>
                <a:lnTo>
                  <a:pt x="2253" y="748"/>
                </a:lnTo>
                <a:lnTo>
                  <a:pt x="2241" y="856"/>
                </a:lnTo>
                <a:lnTo>
                  <a:pt x="2233" y="906"/>
                </a:lnTo>
                <a:lnTo>
                  <a:pt x="2224" y="950"/>
                </a:lnTo>
                <a:lnTo>
                  <a:pt x="2213" y="988"/>
                </a:lnTo>
                <a:lnTo>
                  <a:pt x="2200" y="1019"/>
                </a:lnTo>
                <a:lnTo>
                  <a:pt x="2185" y="1046"/>
                </a:lnTo>
                <a:lnTo>
                  <a:pt x="2171" y="1068"/>
                </a:lnTo>
                <a:lnTo>
                  <a:pt x="2155" y="1087"/>
                </a:lnTo>
                <a:lnTo>
                  <a:pt x="2138" y="1103"/>
                </a:lnTo>
                <a:lnTo>
                  <a:pt x="2121" y="1115"/>
                </a:lnTo>
                <a:lnTo>
                  <a:pt x="2107" y="1123"/>
                </a:lnTo>
                <a:cubicBezTo>
                  <a:pt x="2106" y="1123"/>
                  <a:pt x="2104" y="1124"/>
                  <a:pt x="2103" y="1125"/>
                </a:cubicBezTo>
                <a:lnTo>
                  <a:pt x="2093" y="1128"/>
                </a:lnTo>
                <a:cubicBezTo>
                  <a:pt x="2091" y="1129"/>
                  <a:pt x="2089" y="1129"/>
                  <a:pt x="2086" y="1129"/>
                </a:cubicBezTo>
                <a:lnTo>
                  <a:pt x="2078" y="1130"/>
                </a:lnTo>
                <a:cubicBezTo>
                  <a:pt x="2074" y="1130"/>
                  <a:pt x="2070" y="1129"/>
                  <a:pt x="2066" y="1127"/>
                </a:cubicBezTo>
                <a:lnTo>
                  <a:pt x="2059" y="1124"/>
                </a:lnTo>
                <a:cubicBezTo>
                  <a:pt x="2055" y="1122"/>
                  <a:pt x="2052" y="1119"/>
                  <a:pt x="2050" y="1115"/>
                </a:cubicBezTo>
                <a:lnTo>
                  <a:pt x="2045" y="1107"/>
                </a:lnTo>
                <a:cubicBezTo>
                  <a:pt x="2044" y="1105"/>
                  <a:pt x="2043" y="1104"/>
                  <a:pt x="2043" y="1101"/>
                </a:cubicBezTo>
                <a:lnTo>
                  <a:pt x="2039" y="1089"/>
                </a:lnTo>
                <a:cubicBezTo>
                  <a:pt x="2039" y="1088"/>
                  <a:pt x="2039" y="1087"/>
                  <a:pt x="2039" y="1085"/>
                </a:cubicBezTo>
                <a:lnTo>
                  <a:pt x="2037" y="1069"/>
                </a:lnTo>
                <a:lnTo>
                  <a:pt x="2033" y="1051"/>
                </a:lnTo>
                <a:lnTo>
                  <a:pt x="2035" y="1056"/>
                </a:lnTo>
                <a:lnTo>
                  <a:pt x="2027" y="1037"/>
                </a:lnTo>
                <a:lnTo>
                  <a:pt x="2029" y="1041"/>
                </a:lnTo>
                <a:lnTo>
                  <a:pt x="2016" y="1022"/>
                </a:lnTo>
                <a:lnTo>
                  <a:pt x="2018" y="1024"/>
                </a:lnTo>
                <a:lnTo>
                  <a:pt x="2001" y="1005"/>
                </a:lnTo>
                <a:lnTo>
                  <a:pt x="1984" y="987"/>
                </a:lnTo>
                <a:lnTo>
                  <a:pt x="1972" y="972"/>
                </a:lnTo>
                <a:cubicBezTo>
                  <a:pt x="1971" y="971"/>
                  <a:pt x="1970" y="969"/>
                  <a:pt x="1969" y="968"/>
                </a:cubicBezTo>
                <a:lnTo>
                  <a:pt x="1964" y="958"/>
                </a:lnTo>
                <a:cubicBezTo>
                  <a:pt x="1962" y="954"/>
                  <a:pt x="1961" y="949"/>
                  <a:pt x="1961" y="945"/>
                </a:cubicBezTo>
                <a:lnTo>
                  <a:pt x="1962" y="938"/>
                </a:lnTo>
                <a:cubicBezTo>
                  <a:pt x="1962" y="928"/>
                  <a:pt x="1968" y="920"/>
                  <a:pt x="1977" y="917"/>
                </a:cubicBezTo>
                <a:lnTo>
                  <a:pt x="1983" y="915"/>
                </a:lnTo>
                <a:cubicBezTo>
                  <a:pt x="1987" y="913"/>
                  <a:pt x="1990" y="913"/>
                  <a:pt x="1994" y="913"/>
                </a:cubicBezTo>
                <a:lnTo>
                  <a:pt x="2006" y="914"/>
                </a:lnTo>
                <a:cubicBezTo>
                  <a:pt x="2007" y="914"/>
                  <a:pt x="2009" y="915"/>
                  <a:pt x="2010" y="915"/>
                </a:cubicBezTo>
                <a:lnTo>
                  <a:pt x="2027" y="920"/>
                </a:lnTo>
                <a:lnTo>
                  <a:pt x="2051" y="929"/>
                </a:lnTo>
                <a:lnTo>
                  <a:pt x="2073" y="938"/>
                </a:lnTo>
                <a:lnTo>
                  <a:pt x="2088" y="942"/>
                </a:lnTo>
                <a:lnTo>
                  <a:pt x="2084" y="941"/>
                </a:lnTo>
                <a:lnTo>
                  <a:pt x="2097" y="942"/>
                </a:lnTo>
                <a:lnTo>
                  <a:pt x="2088" y="943"/>
                </a:lnTo>
                <a:lnTo>
                  <a:pt x="2098" y="940"/>
                </a:lnTo>
                <a:lnTo>
                  <a:pt x="2085" y="949"/>
                </a:lnTo>
                <a:lnTo>
                  <a:pt x="2092" y="939"/>
                </a:lnTo>
                <a:lnTo>
                  <a:pt x="2089" y="945"/>
                </a:lnTo>
                <a:lnTo>
                  <a:pt x="2097" y="924"/>
                </a:lnTo>
                <a:lnTo>
                  <a:pt x="2104" y="894"/>
                </a:lnTo>
                <a:lnTo>
                  <a:pt x="2112" y="853"/>
                </a:lnTo>
                <a:lnTo>
                  <a:pt x="2119" y="804"/>
                </a:lnTo>
                <a:lnTo>
                  <a:pt x="2124" y="750"/>
                </a:lnTo>
                <a:lnTo>
                  <a:pt x="2127" y="691"/>
                </a:lnTo>
                <a:lnTo>
                  <a:pt x="2128" y="628"/>
                </a:lnTo>
                <a:lnTo>
                  <a:pt x="2128" y="596"/>
                </a:lnTo>
                <a:lnTo>
                  <a:pt x="2127" y="570"/>
                </a:lnTo>
                <a:lnTo>
                  <a:pt x="2126" y="546"/>
                </a:lnTo>
                <a:lnTo>
                  <a:pt x="2125" y="527"/>
                </a:lnTo>
                <a:lnTo>
                  <a:pt x="2123" y="511"/>
                </a:lnTo>
                <a:lnTo>
                  <a:pt x="2120" y="501"/>
                </a:lnTo>
                <a:lnTo>
                  <a:pt x="2118" y="494"/>
                </a:lnTo>
                <a:lnTo>
                  <a:pt x="2122" y="501"/>
                </a:lnTo>
                <a:lnTo>
                  <a:pt x="2118" y="496"/>
                </a:lnTo>
                <a:lnTo>
                  <a:pt x="2126" y="503"/>
                </a:lnTo>
                <a:lnTo>
                  <a:pt x="2117" y="498"/>
                </a:lnTo>
                <a:lnTo>
                  <a:pt x="2122" y="501"/>
                </a:lnTo>
                <a:lnTo>
                  <a:pt x="2110" y="497"/>
                </a:lnTo>
                <a:lnTo>
                  <a:pt x="2097" y="495"/>
                </a:lnTo>
                <a:lnTo>
                  <a:pt x="2081" y="495"/>
                </a:lnTo>
                <a:lnTo>
                  <a:pt x="2071" y="495"/>
                </a:lnTo>
                <a:lnTo>
                  <a:pt x="2055" y="496"/>
                </a:lnTo>
                <a:lnTo>
                  <a:pt x="2036" y="499"/>
                </a:lnTo>
                <a:lnTo>
                  <a:pt x="2012" y="502"/>
                </a:lnTo>
                <a:lnTo>
                  <a:pt x="1982" y="505"/>
                </a:lnTo>
                <a:lnTo>
                  <a:pt x="1950" y="510"/>
                </a:lnTo>
                <a:lnTo>
                  <a:pt x="1911" y="516"/>
                </a:lnTo>
                <a:lnTo>
                  <a:pt x="1869" y="522"/>
                </a:lnTo>
                <a:lnTo>
                  <a:pt x="1877" y="478"/>
                </a:lnTo>
                <a:lnTo>
                  <a:pt x="1900" y="491"/>
                </a:lnTo>
                <a:cubicBezTo>
                  <a:pt x="1901" y="491"/>
                  <a:pt x="1902" y="492"/>
                  <a:pt x="1903" y="493"/>
                </a:cubicBezTo>
                <a:lnTo>
                  <a:pt x="1916" y="504"/>
                </a:lnTo>
                <a:cubicBezTo>
                  <a:pt x="1918" y="506"/>
                  <a:pt x="1920" y="508"/>
                  <a:pt x="1921" y="510"/>
                </a:cubicBezTo>
                <a:lnTo>
                  <a:pt x="1930" y="524"/>
                </a:lnTo>
                <a:cubicBezTo>
                  <a:pt x="1932" y="527"/>
                  <a:pt x="1933" y="531"/>
                  <a:pt x="1933" y="535"/>
                </a:cubicBezTo>
                <a:lnTo>
                  <a:pt x="1934" y="549"/>
                </a:lnTo>
                <a:cubicBezTo>
                  <a:pt x="1935" y="552"/>
                  <a:pt x="1934" y="556"/>
                  <a:pt x="1933" y="559"/>
                </a:cubicBezTo>
                <a:lnTo>
                  <a:pt x="1928" y="571"/>
                </a:lnTo>
                <a:cubicBezTo>
                  <a:pt x="1927" y="575"/>
                  <a:pt x="1924" y="579"/>
                  <a:pt x="1920" y="582"/>
                </a:cubicBezTo>
                <a:lnTo>
                  <a:pt x="1911" y="589"/>
                </a:lnTo>
                <a:lnTo>
                  <a:pt x="1900" y="596"/>
                </a:lnTo>
                <a:lnTo>
                  <a:pt x="1883" y="610"/>
                </a:lnTo>
                <a:lnTo>
                  <a:pt x="1855" y="635"/>
                </a:lnTo>
                <a:lnTo>
                  <a:pt x="1816" y="669"/>
                </a:lnTo>
                <a:lnTo>
                  <a:pt x="1796" y="628"/>
                </a:lnTo>
                <a:lnTo>
                  <a:pt x="1835" y="621"/>
                </a:lnTo>
                <a:lnTo>
                  <a:pt x="1867" y="615"/>
                </a:lnTo>
                <a:lnTo>
                  <a:pt x="1893" y="612"/>
                </a:lnTo>
                <a:lnTo>
                  <a:pt x="1912" y="611"/>
                </a:lnTo>
                <a:lnTo>
                  <a:pt x="1930" y="611"/>
                </a:lnTo>
                <a:cubicBezTo>
                  <a:pt x="1931" y="612"/>
                  <a:pt x="1933" y="612"/>
                  <a:pt x="1934" y="612"/>
                </a:cubicBezTo>
                <a:lnTo>
                  <a:pt x="1947" y="614"/>
                </a:lnTo>
                <a:cubicBezTo>
                  <a:pt x="1949" y="615"/>
                  <a:pt x="1950" y="615"/>
                  <a:pt x="1952" y="616"/>
                </a:cubicBezTo>
                <a:lnTo>
                  <a:pt x="1960" y="619"/>
                </a:lnTo>
                <a:cubicBezTo>
                  <a:pt x="1963" y="621"/>
                  <a:pt x="1966" y="623"/>
                  <a:pt x="1968" y="625"/>
                </a:cubicBezTo>
                <a:lnTo>
                  <a:pt x="1973" y="630"/>
                </a:lnTo>
                <a:cubicBezTo>
                  <a:pt x="1977" y="635"/>
                  <a:pt x="1979" y="640"/>
                  <a:pt x="1979" y="645"/>
                </a:cubicBezTo>
                <a:lnTo>
                  <a:pt x="1979" y="656"/>
                </a:lnTo>
                <a:cubicBezTo>
                  <a:pt x="1980" y="663"/>
                  <a:pt x="1977" y="669"/>
                  <a:pt x="1973" y="674"/>
                </a:cubicBezTo>
                <a:lnTo>
                  <a:pt x="1965" y="682"/>
                </a:lnTo>
                <a:cubicBezTo>
                  <a:pt x="1963" y="685"/>
                  <a:pt x="1960" y="687"/>
                  <a:pt x="1956" y="688"/>
                </a:cubicBezTo>
                <a:lnTo>
                  <a:pt x="1947" y="691"/>
                </a:lnTo>
                <a:lnTo>
                  <a:pt x="1926" y="697"/>
                </a:lnTo>
                <a:lnTo>
                  <a:pt x="1900" y="702"/>
                </a:lnTo>
                <a:lnTo>
                  <a:pt x="1865" y="708"/>
                </a:lnTo>
                <a:lnTo>
                  <a:pt x="1789" y="720"/>
                </a:lnTo>
                <a:lnTo>
                  <a:pt x="1809" y="697"/>
                </a:lnTo>
                <a:lnTo>
                  <a:pt x="1808" y="741"/>
                </a:lnTo>
                <a:lnTo>
                  <a:pt x="1806" y="780"/>
                </a:lnTo>
                <a:lnTo>
                  <a:pt x="1777" y="755"/>
                </a:lnTo>
                <a:lnTo>
                  <a:pt x="1827" y="745"/>
                </a:lnTo>
                <a:lnTo>
                  <a:pt x="1866" y="739"/>
                </a:lnTo>
                <a:lnTo>
                  <a:pt x="1893" y="735"/>
                </a:lnTo>
                <a:lnTo>
                  <a:pt x="1911" y="733"/>
                </a:lnTo>
                <a:cubicBezTo>
                  <a:pt x="1912" y="733"/>
                  <a:pt x="1914" y="733"/>
                  <a:pt x="1915" y="733"/>
                </a:cubicBezTo>
                <a:lnTo>
                  <a:pt x="1949" y="737"/>
                </a:lnTo>
                <a:cubicBezTo>
                  <a:pt x="1951" y="737"/>
                  <a:pt x="1954" y="737"/>
                  <a:pt x="1956" y="738"/>
                </a:cubicBezTo>
                <a:lnTo>
                  <a:pt x="1981" y="749"/>
                </a:lnTo>
                <a:cubicBezTo>
                  <a:pt x="1983" y="750"/>
                  <a:pt x="1985" y="751"/>
                  <a:pt x="1987" y="753"/>
                </a:cubicBezTo>
                <a:lnTo>
                  <a:pt x="2003" y="766"/>
                </a:lnTo>
                <a:cubicBezTo>
                  <a:pt x="2006" y="769"/>
                  <a:pt x="2009" y="773"/>
                  <a:pt x="2010" y="778"/>
                </a:cubicBezTo>
                <a:lnTo>
                  <a:pt x="2014" y="790"/>
                </a:lnTo>
                <a:cubicBezTo>
                  <a:pt x="2016" y="797"/>
                  <a:pt x="2014" y="805"/>
                  <a:pt x="2009" y="811"/>
                </a:cubicBezTo>
                <a:lnTo>
                  <a:pt x="2002" y="820"/>
                </a:lnTo>
                <a:cubicBezTo>
                  <a:pt x="1999" y="825"/>
                  <a:pt x="1994" y="828"/>
                  <a:pt x="1988" y="829"/>
                </a:cubicBezTo>
                <a:lnTo>
                  <a:pt x="1974" y="832"/>
                </a:lnTo>
                <a:cubicBezTo>
                  <a:pt x="1973" y="832"/>
                  <a:pt x="1971" y="832"/>
                  <a:pt x="1970" y="832"/>
                </a:cubicBezTo>
                <a:lnTo>
                  <a:pt x="1956" y="833"/>
                </a:lnTo>
                <a:lnTo>
                  <a:pt x="1934" y="834"/>
                </a:lnTo>
                <a:lnTo>
                  <a:pt x="1903" y="836"/>
                </a:lnTo>
                <a:lnTo>
                  <a:pt x="1863" y="839"/>
                </a:lnTo>
                <a:lnTo>
                  <a:pt x="1783" y="848"/>
                </a:lnTo>
                <a:lnTo>
                  <a:pt x="1804" y="825"/>
                </a:lnTo>
                <a:lnTo>
                  <a:pt x="1803" y="847"/>
                </a:lnTo>
                <a:lnTo>
                  <a:pt x="1800" y="906"/>
                </a:lnTo>
                <a:lnTo>
                  <a:pt x="1794" y="970"/>
                </a:lnTo>
                <a:lnTo>
                  <a:pt x="1790" y="1000"/>
                </a:lnTo>
                <a:cubicBezTo>
                  <a:pt x="1790" y="1001"/>
                  <a:pt x="1789" y="1002"/>
                  <a:pt x="1789" y="1003"/>
                </a:cubicBezTo>
                <a:lnTo>
                  <a:pt x="1783" y="1023"/>
                </a:lnTo>
                <a:cubicBezTo>
                  <a:pt x="1782" y="1026"/>
                  <a:pt x="1781" y="1028"/>
                  <a:pt x="1780" y="1030"/>
                </a:cubicBezTo>
                <a:lnTo>
                  <a:pt x="1773" y="1041"/>
                </a:lnTo>
                <a:cubicBezTo>
                  <a:pt x="1770" y="1045"/>
                  <a:pt x="1765" y="1049"/>
                  <a:pt x="1760" y="1051"/>
                </a:cubicBezTo>
                <a:lnTo>
                  <a:pt x="1752" y="1054"/>
                </a:lnTo>
                <a:cubicBezTo>
                  <a:pt x="1743" y="1057"/>
                  <a:pt x="1734" y="1054"/>
                  <a:pt x="1727" y="1048"/>
                </a:cubicBezTo>
                <a:lnTo>
                  <a:pt x="1723" y="1044"/>
                </a:lnTo>
                <a:cubicBezTo>
                  <a:pt x="1721" y="1042"/>
                  <a:pt x="1719" y="1038"/>
                  <a:pt x="1718" y="1035"/>
                </a:cubicBezTo>
                <a:lnTo>
                  <a:pt x="1715" y="1025"/>
                </a:lnTo>
                <a:cubicBezTo>
                  <a:pt x="1714" y="1024"/>
                  <a:pt x="1714" y="1023"/>
                  <a:pt x="1714" y="1022"/>
                </a:cubicBezTo>
                <a:lnTo>
                  <a:pt x="1711" y="1006"/>
                </a:lnTo>
                <a:lnTo>
                  <a:pt x="1708" y="984"/>
                </a:lnTo>
                <a:lnTo>
                  <a:pt x="1706" y="956"/>
                </a:lnTo>
                <a:lnTo>
                  <a:pt x="1704" y="921"/>
                </a:lnTo>
                <a:lnTo>
                  <a:pt x="1701" y="881"/>
                </a:lnTo>
                <a:lnTo>
                  <a:pt x="1700" y="835"/>
                </a:lnTo>
                <a:lnTo>
                  <a:pt x="1728" y="858"/>
                </a:lnTo>
                <a:lnTo>
                  <a:pt x="1689" y="865"/>
                </a:lnTo>
                <a:lnTo>
                  <a:pt x="1652" y="872"/>
                </a:lnTo>
                <a:lnTo>
                  <a:pt x="1622" y="878"/>
                </a:lnTo>
                <a:lnTo>
                  <a:pt x="1602" y="883"/>
                </a:lnTo>
                <a:lnTo>
                  <a:pt x="1589" y="884"/>
                </a:lnTo>
                <a:cubicBezTo>
                  <a:pt x="1587" y="884"/>
                  <a:pt x="1584" y="884"/>
                  <a:pt x="1581" y="883"/>
                </a:cubicBezTo>
                <a:lnTo>
                  <a:pt x="1573" y="881"/>
                </a:lnTo>
                <a:lnTo>
                  <a:pt x="1557" y="875"/>
                </a:lnTo>
                <a:lnTo>
                  <a:pt x="1536" y="866"/>
                </a:lnTo>
                <a:lnTo>
                  <a:pt x="1513" y="853"/>
                </a:lnTo>
                <a:cubicBezTo>
                  <a:pt x="1504" y="849"/>
                  <a:pt x="1499" y="839"/>
                  <a:pt x="1500" y="829"/>
                </a:cubicBezTo>
                <a:cubicBezTo>
                  <a:pt x="1502" y="819"/>
                  <a:pt x="1509" y="811"/>
                  <a:pt x="1519" y="809"/>
                </a:cubicBezTo>
                <a:lnTo>
                  <a:pt x="1575" y="797"/>
                </a:lnTo>
                <a:lnTo>
                  <a:pt x="1627" y="785"/>
                </a:lnTo>
                <a:lnTo>
                  <a:pt x="1675" y="776"/>
                </a:lnTo>
                <a:lnTo>
                  <a:pt x="1718" y="767"/>
                </a:lnTo>
                <a:lnTo>
                  <a:pt x="1699" y="791"/>
                </a:lnTo>
                <a:lnTo>
                  <a:pt x="1698" y="751"/>
                </a:lnTo>
                <a:lnTo>
                  <a:pt x="1697" y="708"/>
                </a:lnTo>
                <a:lnTo>
                  <a:pt x="1725" y="731"/>
                </a:lnTo>
                <a:lnTo>
                  <a:pt x="1709" y="734"/>
                </a:lnTo>
                <a:lnTo>
                  <a:pt x="1671" y="740"/>
                </a:lnTo>
                <a:lnTo>
                  <a:pt x="1644" y="744"/>
                </a:lnTo>
                <a:lnTo>
                  <a:pt x="1624" y="747"/>
                </a:lnTo>
                <a:lnTo>
                  <a:pt x="1613" y="748"/>
                </a:lnTo>
                <a:cubicBezTo>
                  <a:pt x="1611" y="748"/>
                  <a:pt x="1609" y="748"/>
                  <a:pt x="1607" y="748"/>
                </a:cubicBezTo>
                <a:lnTo>
                  <a:pt x="1593" y="746"/>
                </a:lnTo>
                <a:lnTo>
                  <a:pt x="1573" y="740"/>
                </a:lnTo>
                <a:cubicBezTo>
                  <a:pt x="1572" y="740"/>
                  <a:pt x="1571" y="739"/>
                  <a:pt x="1569" y="738"/>
                </a:cubicBezTo>
                <a:lnTo>
                  <a:pt x="1555" y="731"/>
                </a:lnTo>
                <a:cubicBezTo>
                  <a:pt x="1551" y="730"/>
                  <a:pt x="1548" y="727"/>
                  <a:pt x="1546" y="723"/>
                </a:cubicBezTo>
                <a:lnTo>
                  <a:pt x="1541" y="716"/>
                </a:lnTo>
                <a:cubicBezTo>
                  <a:pt x="1536" y="708"/>
                  <a:pt x="1536" y="698"/>
                  <a:pt x="1541" y="691"/>
                </a:cubicBezTo>
                <a:lnTo>
                  <a:pt x="1544" y="686"/>
                </a:lnTo>
                <a:cubicBezTo>
                  <a:pt x="1547" y="680"/>
                  <a:pt x="1553" y="676"/>
                  <a:pt x="1559" y="675"/>
                </a:cubicBezTo>
                <a:lnTo>
                  <a:pt x="1567" y="673"/>
                </a:lnTo>
                <a:lnTo>
                  <a:pt x="1576" y="672"/>
                </a:lnTo>
                <a:lnTo>
                  <a:pt x="1584" y="670"/>
                </a:lnTo>
                <a:lnTo>
                  <a:pt x="1597" y="668"/>
                </a:lnTo>
                <a:lnTo>
                  <a:pt x="1613" y="665"/>
                </a:lnTo>
                <a:lnTo>
                  <a:pt x="1635" y="660"/>
                </a:lnTo>
                <a:lnTo>
                  <a:pt x="1661" y="655"/>
                </a:lnTo>
                <a:lnTo>
                  <a:pt x="1690" y="649"/>
                </a:lnTo>
                <a:lnTo>
                  <a:pt x="1725" y="642"/>
                </a:lnTo>
                <a:lnTo>
                  <a:pt x="1753" y="636"/>
                </a:lnTo>
                <a:lnTo>
                  <a:pt x="1738" y="646"/>
                </a:lnTo>
                <a:lnTo>
                  <a:pt x="1772" y="597"/>
                </a:lnTo>
                <a:lnTo>
                  <a:pt x="1797" y="558"/>
                </a:lnTo>
                <a:lnTo>
                  <a:pt x="1811" y="528"/>
                </a:lnTo>
                <a:lnTo>
                  <a:pt x="1809" y="535"/>
                </a:lnTo>
                <a:lnTo>
                  <a:pt x="1814" y="499"/>
                </a:lnTo>
                <a:lnTo>
                  <a:pt x="1842" y="526"/>
                </a:lnTo>
                <a:lnTo>
                  <a:pt x="1818" y="530"/>
                </a:lnTo>
                <a:lnTo>
                  <a:pt x="1720" y="545"/>
                </a:lnTo>
                <a:lnTo>
                  <a:pt x="1626" y="559"/>
                </a:lnTo>
                <a:lnTo>
                  <a:pt x="1630" y="512"/>
                </a:lnTo>
                <a:lnTo>
                  <a:pt x="1651" y="519"/>
                </a:lnTo>
                <a:lnTo>
                  <a:pt x="1670" y="528"/>
                </a:lnTo>
                <a:cubicBezTo>
                  <a:pt x="1671" y="529"/>
                  <a:pt x="1672" y="529"/>
                  <a:pt x="1673" y="530"/>
                </a:cubicBezTo>
                <a:lnTo>
                  <a:pt x="1687" y="539"/>
                </a:lnTo>
                <a:cubicBezTo>
                  <a:pt x="1689" y="540"/>
                  <a:pt x="1690" y="541"/>
                  <a:pt x="1691" y="542"/>
                </a:cubicBezTo>
                <a:lnTo>
                  <a:pt x="1702" y="552"/>
                </a:lnTo>
                <a:cubicBezTo>
                  <a:pt x="1703" y="553"/>
                  <a:pt x="1704" y="554"/>
                  <a:pt x="1705" y="556"/>
                </a:cubicBezTo>
                <a:lnTo>
                  <a:pt x="1714" y="568"/>
                </a:lnTo>
                <a:cubicBezTo>
                  <a:pt x="1715" y="569"/>
                  <a:pt x="1716" y="571"/>
                  <a:pt x="1716" y="573"/>
                </a:cubicBezTo>
                <a:lnTo>
                  <a:pt x="1721" y="587"/>
                </a:lnTo>
                <a:cubicBezTo>
                  <a:pt x="1722" y="589"/>
                  <a:pt x="1723" y="591"/>
                  <a:pt x="1723" y="593"/>
                </a:cubicBezTo>
                <a:lnTo>
                  <a:pt x="1724" y="608"/>
                </a:lnTo>
                <a:cubicBezTo>
                  <a:pt x="1724" y="610"/>
                  <a:pt x="1724" y="611"/>
                  <a:pt x="1724" y="613"/>
                </a:cubicBezTo>
                <a:lnTo>
                  <a:pt x="1721" y="629"/>
                </a:lnTo>
                <a:cubicBezTo>
                  <a:pt x="1721" y="631"/>
                  <a:pt x="1721" y="632"/>
                  <a:pt x="1720" y="633"/>
                </a:cubicBezTo>
                <a:lnTo>
                  <a:pt x="1715" y="648"/>
                </a:lnTo>
                <a:lnTo>
                  <a:pt x="1709" y="661"/>
                </a:lnTo>
                <a:cubicBezTo>
                  <a:pt x="1708" y="663"/>
                  <a:pt x="1707" y="665"/>
                  <a:pt x="1705" y="667"/>
                </a:cubicBezTo>
                <a:lnTo>
                  <a:pt x="1700" y="673"/>
                </a:lnTo>
                <a:cubicBezTo>
                  <a:pt x="1697" y="676"/>
                  <a:pt x="1693" y="678"/>
                  <a:pt x="1690" y="679"/>
                </a:cubicBezTo>
                <a:lnTo>
                  <a:pt x="1684" y="681"/>
                </a:lnTo>
                <a:cubicBezTo>
                  <a:pt x="1679" y="683"/>
                  <a:pt x="1674" y="683"/>
                  <a:pt x="1669" y="681"/>
                </a:cubicBezTo>
                <a:lnTo>
                  <a:pt x="1662" y="679"/>
                </a:lnTo>
                <a:cubicBezTo>
                  <a:pt x="1660" y="679"/>
                  <a:pt x="1658" y="678"/>
                  <a:pt x="1656" y="676"/>
                </a:cubicBezTo>
                <a:lnTo>
                  <a:pt x="1647" y="670"/>
                </a:lnTo>
                <a:cubicBezTo>
                  <a:pt x="1646" y="669"/>
                  <a:pt x="1645" y="668"/>
                  <a:pt x="1644" y="667"/>
                </a:cubicBezTo>
                <a:lnTo>
                  <a:pt x="1633" y="657"/>
                </a:lnTo>
                <a:lnTo>
                  <a:pt x="1620" y="641"/>
                </a:lnTo>
                <a:lnTo>
                  <a:pt x="1607" y="621"/>
                </a:lnTo>
                <a:cubicBezTo>
                  <a:pt x="1606" y="619"/>
                  <a:pt x="1606" y="618"/>
                  <a:pt x="1605" y="616"/>
                </a:cubicBezTo>
                <a:lnTo>
                  <a:pt x="1597" y="596"/>
                </a:lnTo>
                <a:cubicBezTo>
                  <a:pt x="1597" y="595"/>
                  <a:pt x="1597" y="593"/>
                  <a:pt x="1596" y="592"/>
                </a:cubicBezTo>
                <a:lnTo>
                  <a:pt x="1591" y="568"/>
                </a:lnTo>
                <a:lnTo>
                  <a:pt x="1589" y="538"/>
                </a:lnTo>
                <a:lnTo>
                  <a:pt x="1616" y="560"/>
                </a:lnTo>
                <a:lnTo>
                  <a:pt x="1526" y="573"/>
                </a:lnTo>
                <a:lnTo>
                  <a:pt x="1439" y="584"/>
                </a:lnTo>
                <a:lnTo>
                  <a:pt x="1459" y="560"/>
                </a:lnTo>
                <a:lnTo>
                  <a:pt x="1460" y="610"/>
                </a:lnTo>
                <a:lnTo>
                  <a:pt x="1461" y="657"/>
                </a:lnTo>
                <a:lnTo>
                  <a:pt x="1462" y="701"/>
                </a:lnTo>
                <a:lnTo>
                  <a:pt x="1462" y="742"/>
                </a:lnTo>
                <a:lnTo>
                  <a:pt x="1463" y="780"/>
                </a:lnTo>
                <a:lnTo>
                  <a:pt x="1463" y="815"/>
                </a:lnTo>
                <a:lnTo>
                  <a:pt x="1464" y="847"/>
                </a:lnTo>
                <a:lnTo>
                  <a:pt x="1464" y="876"/>
                </a:lnTo>
                <a:lnTo>
                  <a:pt x="1464" y="901"/>
                </a:lnTo>
                <a:lnTo>
                  <a:pt x="1464" y="924"/>
                </a:lnTo>
                <a:lnTo>
                  <a:pt x="1464" y="944"/>
                </a:lnTo>
                <a:lnTo>
                  <a:pt x="1463" y="961"/>
                </a:lnTo>
                <a:lnTo>
                  <a:pt x="1463" y="975"/>
                </a:lnTo>
                <a:lnTo>
                  <a:pt x="1462" y="986"/>
                </a:lnTo>
                <a:lnTo>
                  <a:pt x="1462" y="993"/>
                </a:lnTo>
                <a:cubicBezTo>
                  <a:pt x="1462" y="994"/>
                  <a:pt x="1462" y="996"/>
                  <a:pt x="1461" y="997"/>
                </a:cubicBezTo>
                <a:lnTo>
                  <a:pt x="1460" y="1001"/>
                </a:lnTo>
                <a:cubicBezTo>
                  <a:pt x="1460" y="1003"/>
                  <a:pt x="1460" y="1004"/>
                  <a:pt x="1459" y="1005"/>
                </a:cubicBezTo>
                <a:lnTo>
                  <a:pt x="1455" y="1015"/>
                </a:lnTo>
                <a:cubicBezTo>
                  <a:pt x="1454" y="1018"/>
                  <a:pt x="1452" y="1020"/>
                  <a:pt x="1450" y="1022"/>
                </a:cubicBezTo>
                <a:lnTo>
                  <a:pt x="1444" y="1028"/>
                </a:lnTo>
                <a:cubicBezTo>
                  <a:pt x="1441" y="1031"/>
                  <a:pt x="1437" y="1033"/>
                  <a:pt x="1433" y="1034"/>
                </a:cubicBezTo>
                <a:lnTo>
                  <a:pt x="1426" y="1036"/>
                </a:lnTo>
                <a:cubicBezTo>
                  <a:pt x="1422" y="1037"/>
                  <a:pt x="1418" y="1037"/>
                  <a:pt x="1413" y="1035"/>
                </a:cubicBezTo>
                <a:lnTo>
                  <a:pt x="1406" y="1033"/>
                </a:lnTo>
                <a:cubicBezTo>
                  <a:pt x="1403" y="1032"/>
                  <a:pt x="1400" y="1030"/>
                  <a:pt x="1397" y="1028"/>
                </a:cubicBezTo>
                <a:lnTo>
                  <a:pt x="1382" y="1014"/>
                </a:lnTo>
                <a:cubicBezTo>
                  <a:pt x="1380" y="1012"/>
                  <a:pt x="1379" y="1011"/>
                  <a:pt x="1378" y="1009"/>
                </a:cubicBezTo>
                <a:lnTo>
                  <a:pt x="1363" y="985"/>
                </a:lnTo>
                <a:cubicBezTo>
                  <a:pt x="1362" y="984"/>
                  <a:pt x="1361" y="982"/>
                  <a:pt x="1360" y="980"/>
                </a:cubicBezTo>
                <a:lnTo>
                  <a:pt x="1355" y="963"/>
                </a:lnTo>
                <a:cubicBezTo>
                  <a:pt x="1354" y="961"/>
                  <a:pt x="1354" y="960"/>
                  <a:pt x="1354" y="959"/>
                </a:cubicBezTo>
                <a:lnTo>
                  <a:pt x="1351" y="936"/>
                </a:lnTo>
                <a:lnTo>
                  <a:pt x="1350" y="904"/>
                </a:lnTo>
                <a:lnTo>
                  <a:pt x="1352" y="868"/>
                </a:lnTo>
                <a:lnTo>
                  <a:pt x="1355" y="827"/>
                </a:lnTo>
                <a:lnTo>
                  <a:pt x="1356" y="782"/>
                </a:lnTo>
                <a:lnTo>
                  <a:pt x="1355" y="731"/>
                </a:lnTo>
                <a:lnTo>
                  <a:pt x="1352" y="674"/>
                </a:lnTo>
                <a:lnTo>
                  <a:pt x="1350" y="645"/>
                </a:lnTo>
                <a:lnTo>
                  <a:pt x="1348" y="620"/>
                </a:lnTo>
                <a:lnTo>
                  <a:pt x="1346" y="598"/>
                </a:lnTo>
                <a:lnTo>
                  <a:pt x="1344" y="580"/>
                </a:lnTo>
                <a:lnTo>
                  <a:pt x="1341" y="565"/>
                </a:lnTo>
                <a:lnTo>
                  <a:pt x="1338" y="554"/>
                </a:lnTo>
                <a:lnTo>
                  <a:pt x="1336" y="546"/>
                </a:lnTo>
                <a:lnTo>
                  <a:pt x="1337" y="550"/>
                </a:lnTo>
                <a:lnTo>
                  <a:pt x="1334" y="543"/>
                </a:lnTo>
                <a:lnTo>
                  <a:pt x="1325" y="529"/>
                </a:lnTo>
                <a:cubicBezTo>
                  <a:pt x="1323" y="526"/>
                  <a:pt x="1322" y="523"/>
                  <a:pt x="1321" y="520"/>
                </a:cubicBezTo>
                <a:lnTo>
                  <a:pt x="1320" y="510"/>
                </a:lnTo>
                <a:cubicBezTo>
                  <a:pt x="1318" y="500"/>
                  <a:pt x="1323" y="491"/>
                  <a:pt x="1330" y="486"/>
                </a:cubicBezTo>
                <a:lnTo>
                  <a:pt x="1337" y="481"/>
                </a:lnTo>
                <a:cubicBezTo>
                  <a:pt x="1341" y="479"/>
                  <a:pt x="1346" y="477"/>
                  <a:pt x="1350" y="477"/>
                </a:cubicBezTo>
                <a:lnTo>
                  <a:pt x="1367" y="477"/>
                </a:lnTo>
                <a:cubicBezTo>
                  <a:pt x="1368" y="477"/>
                  <a:pt x="1370" y="478"/>
                  <a:pt x="1371" y="478"/>
                </a:cubicBezTo>
                <a:lnTo>
                  <a:pt x="1383" y="480"/>
                </a:lnTo>
                <a:lnTo>
                  <a:pt x="1400" y="484"/>
                </a:lnTo>
                <a:lnTo>
                  <a:pt x="1419" y="488"/>
                </a:lnTo>
                <a:lnTo>
                  <a:pt x="1442" y="495"/>
                </a:lnTo>
                <a:cubicBezTo>
                  <a:pt x="1452" y="498"/>
                  <a:pt x="1459" y="507"/>
                  <a:pt x="1459" y="518"/>
                </a:cubicBezTo>
                <a:lnTo>
                  <a:pt x="1459" y="521"/>
                </a:lnTo>
                <a:lnTo>
                  <a:pt x="1433" y="497"/>
                </a:lnTo>
                <a:lnTo>
                  <a:pt x="1467" y="494"/>
                </a:lnTo>
                <a:lnTo>
                  <a:pt x="1507" y="489"/>
                </a:lnTo>
                <a:lnTo>
                  <a:pt x="1555" y="482"/>
                </a:lnTo>
                <a:lnTo>
                  <a:pt x="1609" y="473"/>
                </a:lnTo>
                <a:lnTo>
                  <a:pt x="1675" y="462"/>
                </a:lnTo>
                <a:lnTo>
                  <a:pt x="1656" y="479"/>
                </a:lnTo>
                <a:lnTo>
                  <a:pt x="1676" y="406"/>
                </a:lnTo>
                <a:lnTo>
                  <a:pt x="1697" y="321"/>
                </a:lnTo>
                <a:lnTo>
                  <a:pt x="1724" y="351"/>
                </a:lnTo>
                <a:lnTo>
                  <a:pt x="1678" y="358"/>
                </a:lnTo>
                <a:lnTo>
                  <a:pt x="1643" y="364"/>
                </a:lnTo>
                <a:lnTo>
                  <a:pt x="1620" y="367"/>
                </a:lnTo>
                <a:lnTo>
                  <a:pt x="1605" y="368"/>
                </a:lnTo>
                <a:cubicBezTo>
                  <a:pt x="1604" y="369"/>
                  <a:pt x="1602" y="368"/>
                  <a:pt x="1600" y="368"/>
                </a:cubicBezTo>
                <a:lnTo>
                  <a:pt x="1579" y="365"/>
                </a:lnTo>
                <a:cubicBezTo>
                  <a:pt x="1577" y="365"/>
                  <a:pt x="1576" y="365"/>
                  <a:pt x="1575" y="364"/>
                </a:cubicBezTo>
                <a:lnTo>
                  <a:pt x="1547" y="355"/>
                </a:lnTo>
                <a:lnTo>
                  <a:pt x="1532" y="349"/>
                </a:lnTo>
                <a:lnTo>
                  <a:pt x="1519" y="342"/>
                </a:lnTo>
                <a:cubicBezTo>
                  <a:pt x="1518" y="341"/>
                  <a:pt x="1517" y="340"/>
                  <a:pt x="1515" y="339"/>
                </a:cubicBezTo>
                <a:lnTo>
                  <a:pt x="1510" y="334"/>
                </a:lnTo>
                <a:cubicBezTo>
                  <a:pt x="1507" y="332"/>
                  <a:pt x="1505" y="329"/>
                  <a:pt x="1504" y="325"/>
                </a:cubicBezTo>
                <a:lnTo>
                  <a:pt x="1502" y="320"/>
                </a:lnTo>
                <a:cubicBezTo>
                  <a:pt x="1499" y="315"/>
                  <a:pt x="1499" y="308"/>
                  <a:pt x="1502" y="303"/>
                </a:cubicBezTo>
                <a:lnTo>
                  <a:pt x="1505" y="295"/>
                </a:lnTo>
                <a:cubicBezTo>
                  <a:pt x="1507" y="289"/>
                  <a:pt x="1511" y="285"/>
                  <a:pt x="1517" y="282"/>
                </a:cubicBezTo>
                <a:lnTo>
                  <a:pt x="1525" y="278"/>
                </a:lnTo>
                <a:cubicBezTo>
                  <a:pt x="1527" y="277"/>
                  <a:pt x="1529" y="277"/>
                  <a:pt x="1531" y="276"/>
                </a:cubicBezTo>
                <a:lnTo>
                  <a:pt x="1539" y="275"/>
                </a:lnTo>
                <a:lnTo>
                  <a:pt x="1552" y="273"/>
                </a:lnTo>
                <a:lnTo>
                  <a:pt x="1568" y="271"/>
                </a:lnTo>
                <a:lnTo>
                  <a:pt x="1590" y="269"/>
                </a:lnTo>
                <a:lnTo>
                  <a:pt x="1613" y="266"/>
                </a:lnTo>
                <a:lnTo>
                  <a:pt x="1641" y="262"/>
                </a:lnTo>
                <a:lnTo>
                  <a:pt x="1672" y="257"/>
                </a:lnTo>
                <a:lnTo>
                  <a:pt x="1707" y="250"/>
                </a:lnTo>
                <a:lnTo>
                  <a:pt x="1727" y="246"/>
                </a:lnTo>
                <a:lnTo>
                  <a:pt x="1709" y="265"/>
                </a:lnTo>
                <a:lnTo>
                  <a:pt x="1722" y="197"/>
                </a:lnTo>
                <a:lnTo>
                  <a:pt x="1732" y="139"/>
                </a:lnTo>
                <a:lnTo>
                  <a:pt x="1736" y="106"/>
                </a:lnTo>
                <a:lnTo>
                  <a:pt x="1736" y="82"/>
                </a:lnTo>
                <a:lnTo>
                  <a:pt x="1736" y="86"/>
                </a:lnTo>
                <a:lnTo>
                  <a:pt x="1733" y="66"/>
                </a:lnTo>
                <a:lnTo>
                  <a:pt x="1736" y="74"/>
                </a:lnTo>
                <a:lnTo>
                  <a:pt x="1728" y="61"/>
                </a:lnTo>
                <a:lnTo>
                  <a:pt x="1730" y="64"/>
                </a:lnTo>
                <a:lnTo>
                  <a:pt x="1723" y="56"/>
                </a:lnTo>
                <a:cubicBezTo>
                  <a:pt x="1722" y="54"/>
                  <a:pt x="1721" y="52"/>
                  <a:pt x="1720" y="50"/>
                </a:cubicBezTo>
                <a:lnTo>
                  <a:pt x="1717" y="43"/>
                </a:lnTo>
                <a:cubicBezTo>
                  <a:pt x="1715" y="38"/>
                  <a:pt x="1714" y="32"/>
                  <a:pt x="1716" y="27"/>
                </a:cubicBezTo>
                <a:lnTo>
                  <a:pt x="1717" y="22"/>
                </a:lnTo>
                <a:cubicBezTo>
                  <a:pt x="1719" y="15"/>
                  <a:pt x="1724" y="10"/>
                  <a:pt x="1730" y="7"/>
                </a:cubicBezTo>
                <a:lnTo>
                  <a:pt x="1736" y="4"/>
                </a:lnTo>
                <a:cubicBezTo>
                  <a:pt x="1738" y="3"/>
                  <a:pt x="1741" y="2"/>
                  <a:pt x="1744" y="2"/>
                </a:cubicBezTo>
                <a:lnTo>
                  <a:pt x="1754" y="1"/>
                </a:lnTo>
                <a:close/>
                <a:moveTo>
                  <a:pt x="1749" y="49"/>
                </a:moveTo>
                <a:lnTo>
                  <a:pt x="1757" y="47"/>
                </a:lnTo>
                <a:lnTo>
                  <a:pt x="1751" y="50"/>
                </a:lnTo>
                <a:lnTo>
                  <a:pt x="1763" y="35"/>
                </a:lnTo>
                <a:lnTo>
                  <a:pt x="1762" y="40"/>
                </a:lnTo>
                <a:lnTo>
                  <a:pt x="1761" y="24"/>
                </a:lnTo>
                <a:lnTo>
                  <a:pt x="1764" y="31"/>
                </a:lnTo>
                <a:lnTo>
                  <a:pt x="1760" y="25"/>
                </a:lnTo>
                <a:lnTo>
                  <a:pt x="1767" y="34"/>
                </a:lnTo>
                <a:cubicBezTo>
                  <a:pt x="1768" y="35"/>
                  <a:pt x="1769" y="36"/>
                  <a:pt x="1770" y="37"/>
                </a:cubicBezTo>
                <a:lnTo>
                  <a:pt x="1777" y="50"/>
                </a:lnTo>
                <a:cubicBezTo>
                  <a:pt x="1779" y="52"/>
                  <a:pt x="1780" y="55"/>
                  <a:pt x="1780" y="58"/>
                </a:cubicBezTo>
                <a:lnTo>
                  <a:pt x="1784" y="78"/>
                </a:lnTo>
                <a:cubicBezTo>
                  <a:pt x="1784" y="79"/>
                  <a:pt x="1784" y="81"/>
                  <a:pt x="1784" y="82"/>
                </a:cubicBezTo>
                <a:lnTo>
                  <a:pt x="1784" y="112"/>
                </a:lnTo>
                <a:lnTo>
                  <a:pt x="1780" y="147"/>
                </a:lnTo>
                <a:lnTo>
                  <a:pt x="1770" y="207"/>
                </a:lnTo>
                <a:lnTo>
                  <a:pt x="1756" y="274"/>
                </a:lnTo>
                <a:cubicBezTo>
                  <a:pt x="1754" y="284"/>
                  <a:pt x="1747" y="291"/>
                  <a:pt x="1737" y="293"/>
                </a:cubicBezTo>
                <a:lnTo>
                  <a:pt x="1716" y="298"/>
                </a:lnTo>
                <a:lnTo>
                  <a:pt x="1680" y="304"/>
                </a:lnTo>
                <a:lnTo>
                  <a:pt x="1647" y="310"/>
                </a:lnTo>
                <a:lnTo>
                  <a:pt x="1619" y="314"/>
                </a:lnTo>
                <a:lnTo>
                  <a:pt x="1594" y="317"/>
                </a:lnTo>
                <a:lnTo>
                  <a:pt x="1574" y="319"/>
                </a:lnTo>
                <a:lnTo>
                  <a:pt x="1558" y="321"/>
                </a:lnTo>
                <a:lnTo>
                  <a:pt x="1548" y="322"/>
                </a:lnTo>
                <a:lnTo>
                  <a:pt x="1540" y="324"/>
                </a:lnTo>
                <a:lnTo>
                  <a:pt x="1546" y="322"/>
                </a:lnTo>
                <a:lnTo>
                  <a:pt x="1537" y="326"/>
                </a:lnTo>
                <a:lnTo>
                  <a:pt x="1549" y="313"/>
                </a:lnTo>
                <a:lnTo>
                  <a:pt x="1546" y="320"/>
                </a:lnTo>
                <a:lnTo>
                  <a:pt x="1546" y="303"/>
                </a:lnTo>
                <a:lnTo>
                  <a:pt x="1548" y="308"/>
                </a:lnTo>
                <a:lnTo>
                  <a:pt x="1542" y="299"/>
                </a:lnTo>
                <a:lnTo>
                  <a:pt x="1548" y="304"/>
                </a:lnTo>
                <a:lnTo>
                  <a:pt x="1543" y="301"/>
                </a:lnTo>
                <a:lnTo>
                  <a:pt x="1550" y="305"/>
                </a:lnTo>
                <a:lnTo>
                  <a:pt x="1562" y="310"/>
                </a:lnTo>
                <a:lnTo>
                  <a:pt x="1589" y="319"/>
                </a:lnTo>
                <a:lnTo>
                  <a:pt x="1585" y="318"/>
                </a:lnTo>
                <a:lnTo>
                  <a:pt x="1607" y="321"/>
                </a:lnTo>
                <a:lnTo>
                  <a:pt x="1602" y="321"/>
                </a:lnTo>
                <a:lnTo>
                  <a:pt x="1612" y="320"/>
                </a:lnTo>
                <a:lnTo>
                  <a:pt x="1636" y="316"/>
                </a:lnTo>
                <a:lnTo>
                  <a:pt x="1670" y="311"/>
                </a:lnTo>
                <a:lnTo>
                  <a:pt x="1716" y="303"/>
                </a:lnTo>
                <a:cubicBezTo>
                  <a:pt x="1724" y="302"/>
                  <a:pt x="1732" y="305"/>
                  <a:pt x="1738" y="311"/>
                </a:cubicBezTo>
                <a:cubicBezTo>
                  <a:pt x="1743" y="317"/>
                  <a:pt x="1745" y="325"/>
                  <a:pt x="1743" y="333"/>
                </a:cubicBezTo>
                <a:lnTo>
                  <a:pt x="1723" y="418"/>
                </a:lnTo>
                <a:lnTo>
                  <a:pt x="1702" y="492"/>
                </a:lnTo>
                <a:cubicBezTo>
                  <a:pt x="1700" y="501"/>
                  <a:pt x="1692" y="508"/>
                  <a:pt x="1683" y="509"/>
                </a:cubicBezTo>
                <a:lnTo>
                  <a:pt x="1617" y="520"/>
                </a:lnTo>
                <a:lnTo>
                  <a:pt x="1562" y="529"/>
                </a:lnTo>
                <a:lnTo>
                  <a:pt x="1514" y="536"/>
                </a:lnTo>
                <a:lnTo>
                  <a:pt x="1472" y="542"/>
                </a:lnTo>
                <a:lnTo>
                  <a:pt x="1437" y="545"/>
                </a:lnTo>
                <a:cubicBezTo>
                  <a:pt x="1430" y="545"/>
                  <a:pt x="1424" y="543"/>
                  <a:pt x="1419" y="539"/>
                </a:cubicBezTo>
                <a:cubicBezTo>
                  <a:pt x="1414" y="534"/>
                  <a:pt x="1411" y="528"/>
                  <a:pt x="1411" y="521"/>
                </a:cubicBezTo>
                <a:lnTo>
                  <a:pt x="1411" y="518"/>
                </a:lnTo>
                <a:lnTo>
                  <a:pt x="1428" y="541"/>
                </a:lnTo>
                <a:lnTo>
                  <a:pt x="1407" y="535"/>
                </a:lnTo>
                <a:lnTo>
                  <a:pt x="1389" y="530"/>
                </a:lnTo>
                <a:lnTo>
                  <a:pt x="1375" y="527"/>
                </a:lnTo>
                <a:lnTo>
                  <a:pt x="1363" y="525"/>
                </a:lnTo>
                <a:lnTo>
                  <a:pt x="1367" y="525"/>
                </a:lnTo>
                <a:lnTo>
                  <a:pt x="1350" y="525"/>
                </a:lnTo>
                <a:lnTo>
                  <a:pt x="1363" y="522"/>
                </a:lnTo>
                <a:lnTo>
                  <a:pt x="1356" y="526"/>
                </a:lnTo>
                <a:lnTo>
                  <a:pt x="1367" y="502"/>
                </a:lnTo>
                <a:lnTo>
                  <a:pt x="1369" y="512"/>
                </a:lnTo>
                <a:lnTo>
                  <a:pt x="1365" y="503"/>
                </a:lnTo>
                <a:lnTo>
                  <a:pt x="1376" y="521"/>
                </a:lnTo>
                <a:lnTo>
                  <a:pt x="1380" y="527"/>
                </a:lnTo>
                <a:cubicBezTo>
                  <a:pt x="1380" y="528"/>
                  <a:pt x="1381" y="530"/>
                  <a:pt x="1381" y="531"/>
                </a:cubicBezTo>
                <a:lnTo>
                  <a:pt x="1385" y="542"/>
                </a:lnTo>
                <a:lnTo>
                  <a:pt x="1388" y="556"/>
                </a:lnTo>
                <a:lnTo>
                  <a:pt x="1391" y="573"/>
                </a:lnTo>
                <a:lnTo>
                  <a:pt x="1394" y="593"/>
                </a:lnTo>
                <a:lnTo>
                  <a:pt x="1396" y="616"/>
                </a:lnTo>
                <a:lnTo>
                  <a:pt x="1398" y="642"/>
                </a:lnTo>
                <a:lnTo>
                  <a:pt x="1400" y="671"/>
                </a:lnTo>
                <a:lnTo>
                  <a:pt x="1403" y="730"/>
                </a:lnTo>
                <a:lnTo>
                  <a:pt x="1404" y="783"/>
                </a:lnTo>
                <a:lnTo>
                  <a:pt x="1403" y="831"/>
                </a:lnTo>
                <a:lnTo>
                  <a:pt x="1400" y="871"/>
                </a:lnTo>
                <a:lnTo>
                  <a:pt x="1398" y="904"/>
                </a:lnTo>
                <a:lnTo>
                  <a:pt x="1398" y="929"/>
                </a:lnTo>
                <a:lnTo>
                  <a:pt x="1401" y="952"/>
                </a:lnTo>
                <a:lnTo>
                  <a:pt x="1400" y="948"/>
                </a:lnTo>
                <a:lnTo>
                  <a:pt x="1406" y="965"/>
                </a:lnTo>
                <a:lnTo>
                  <a:pt x="1403" y="960"/>
                </a:lnTo>
                <a:lnTo>
                  <a:pt x="1418" y="983"/>
                </a:lnTo>
                <a:lnTo>
                  <a:pt x="1414" y="978"/>
                </a:lnTo>
                <a:lnTo>
                  <a:pt x="1430" y="992"/>
                </a:lnTo>
                <a:lnTo>
                  <a:pt x="1421" y="987"/>
                </a:lnTo>
                <a:lnTo>
                  <a:pt x="1429" y="990"/>
                </a:lnTo>
                <a:lnTo>
                  <a:pt x="1416" y="989"/>
                </a:lnTo>
                <a:lnTo>
                  <a:pt x="1422" y="988"/>
                </a:lnTo>
                <a:lnTo>
                  <a:pt x="1410" y="994"/>
                </a:lnTo>
                <a:lnTo>
                  <a:pt x="1416" y="988"/>
                </a:lnTo>
                <a:lnTo>
                  <a:pt x="1411" y="996"/>
                </a:lnTo>
                <a:lnTo>
                  <a:pt x="1415" y="987"/>
                </a:lnTo>
                <a:lnTo>
                  <a:pt x="1414" y="991"/>
                </a:lnTo>
                <a:lnTo>
                  <a:pt x="1415" y="986"/>
                </a:lnTo>
                <a:lnTo>
                  <a:pt x="1414" y="990"/>
                </a:lnTo>
                <a:lnTo>
                  <a:pt x="1414" y="983"/>
                </a:lnTo>
                <a:lnTo>
                  <a:pt x="1415" y="973"/>
                </a:lnTo>
                <a:lnTo>
                  <a:pt x="1415" y="960"/>
                </a:lnTo>
                <a:lnTo>
                  <a:pt x="1416" y="944"/>
                </a:lnTo>
                <a:lnTo>
                  <a:pt x="1416" y="924"/>
                </a:lnTo>
                <a:lnTo>
                  <a:pt x="1416" y="901"/>
                </a:lnTo>
                <a:lnTo>
                  <a:pt x="1416" y="876"/>
                </a:lnTo>
                <a:lnTo>
                  <a:pt x="1416" y="847"/>
                </a:lnTo>
                <a:lnTo>
                  <a:pt x="1415" y="816"/>
                </a:lnTo>
                <a:lnTo>
                  <a:pt x="1415" y="781"/>
                </a:lnTo>
                <a:lnTo>
                  <a:pt x="1414" y="743"/>
                </a:lnTo>
                <a:lnTo>
                  <a:pt x="1414" y="702"/>
                </a:lnTo>
                <a:lnTo>
                  <a:pt x="1413" y="658"/>
                </a:lnTo>
                <a:lnTo>
                  <a:pt x="1412" y="611"/>
                </a:lnTo>
                <a:lnTo>
                  <a:pt x="1411" y="561"/>
                </a:lnTo>
                <a:cubicBezTo>
                  <a:pt x="1411" y="549"/>
                  <a:pt x="1420" y="538"/>
                  <a:pt x="1432" y="537"/>
                </a:cubicBezTo>
                <a:lnTo>
                  <a:pt x="1519" y="525"/>
                </a:lnTo>
                <a:lnTo>
                  <a:pt x="1610" y="512"/>
                </a:lnTo>
                <a:cubicBezTo>
                  <a:pt x="1616" y="511"/>
                  <a:pt x="1623" y="513"/>
                  <a:pt x="1628" y="517"/>
                </a:cubicBezTo>
                <a:cubicBezTo>
                  <a:pt x="1633" y="521"/>
                  <a:pt x="1636" y="528"/>
                  <a:pt x="1637" y="534"/>
                </a:cubicBezTo>
                <a:lnTo>
                  <a:pt x="1638" y="559"/>
                </a:lnTo>
                <a:lnTo>
                  <a:pt x="1643" y="583"/>
                </a:lnTo>
                <a:lnTo>
                  <a:pt x="1643" y="579"/>
                </a:lnTo>
                <a:lnTo>
                  <a:pt x="1650" y="600"/>
                </a:lnTo>
                <a:lnTo>
                  <a:pt x="1648" y="595"/>
                </a:lnTo>
                <a:lnTo>
                  <a:pt x="1657" y="610"/>
                </a:lnTo>
                <a:lnTo>
                  <a:pt x="1667" y="623"/>
                </a:lnTo>
                <a:lnTo>
                  <a:pt x="1678" y="633"/>
                </a:lnTo>
                <a:lnTo>
                  <a:pt x="1675" y="631"/>
                </a:lnTo>
                <a:lnTo>
                  <a:pt x="1683" y="637"/>
                </a:lnTo>
                <a:lnTo>
                  <a:pt x="1677" y="634"/>
                </a:lnTo>
                <a:lnTo>
                  <a:pt x="1683" y="636"/>
                </a:lnTo>
                <a:lnTo>
                  <a:pt x="1668" y="636"/>
                </a:lnTo>
                <a:lnTo>
                  <a:pt x="1674" y="634"/>
                </a:lnTo>
                <a:lnTo>
                  <a:pt x="1664" y="640"/>
                </a:lnTo>
                <a:lnTo>
                  <a:pt x="1670" y="634"/>
                </a:lnTo>
                <a:lnTo>
                  <a:pt x="1666" y="640"/>
                </a:lnTo>
                <a:lnTo>
                  <a:pt x="1670" y="632"/>
                </a:lnTo>
                <a:lnTo>
                  <a:pt x="1675" y="618"/>
                </a:lnTo>
                <a:lnTo>
                  <a:pt x="1674" y="622"/>
                </a:lnTo>
                <a:lnTo>
                  <a:pt x="1676" y="606"/>
                </a:lnTo>
                <a:lnTo>
                  <a:pt x="1676" y="611"/>
                </a:lnTo>
                <a:lnTo>
                  <a:pt x="1675" y="597"/>
                </a:lnTo>
                <a:lnTo>
                  <a:pt x="1676" y="603"/>
                </a:lnTo>
                <a:lnTo>
                  <a:pt x="1671" y="590"/>
                </a:lnTo>
                <a:lnTo>
                  <a:pt x="1674" y="595"/>
                </a:lnTo>
                <a:lnTo>
                  <a:pt x="1666" y="583"/>
                </a:lnTo>
                <a:lnTo>
                  <a:pt x="1669" y="587"/>
                </a:lnTo>
                <a:lnTo>
                  <a:pt x="1658" y="576"/>
                </a:lnTo>
                <a:lnTo>
                  <a:pt x="1661" y="579"/>
                </a:lnTo>
                <a:lnTo>
                  <a:pt x="1647" y="570"/>
                </a:lnTo>
                <a:lnTo>
                  <a:pt x="1650" y="572"/>
                </a:lnTo>
                <a:lnTo>
                  <a:pt x="1635" y="565"/>
                </a:lnTo>
                <a:lnTo>
                  <a:pt x="1615" y="558"/>
                </a:lnTo>
                <a:cubicBezTo>
                  <a:pt x="1604" y="554"/>
                  <a:pt x="1598" y="544"/>
                  <a:pt x="1599" y="533"/>
                </a:cubicBezTo>
                <a:cubicBezTo>
                  <a:pt x="1600" y="522"/>
                  <a:pt x="1608" y="513"/>
                  <a:pt x="1619" y="511"/>
                </a:cubicBezTo>
                <a:lnTo>
                  <a:pt x="1713" y="497"/>
                </a:lnTo>
                <a:lnTo>
                  <a:pt x="1811" y="482"/>
                </a:lnTo>
                <a:lnTo>
                  <a:pt x="1834" y="479"/>
                </a:lnTo>
                <a:cubicBezTo>
                  <a:pt x="1842" y="478"/>
                  <a:pt x="1849" y="480"/>
                  <a:pt x="1855" y="485"/>
                </a:cubicBezTo>
                <a:cubicBezTo>
                  <a:pt x="1860" y="491"/>
                  <a:pt x="1863" y="498"/>
                  <a:pt x="1862" y="506"/>
                </a:cubicBezTo>
                <a:lnTo>
                  <a:pt x="1857" y="541"/>
                </a:lnTo>
                <a:cubicBezTo>
                  <a:pt x="1856" y="544"/>
                  <a:pt x="1856" y="546"/>
                  <a:pt x="1855" y="548"/>
                </a:cubicBezTo>
                <a:lnTo>
                  <a:pt x="1837" y="585"/>
                </a:lnTo>
                <a:lnTo>
                  <a:pt x="1811" y="623"/>
                </a:lnTo>
                <a:lnTo>
                  <a:pt x="1778" y="673"/>
                </a:lnTo>
                <a:cubicBezTo>
                  <a:pt x="1774" y="678"/>
                  <a:pt x="1769" y="682"/>
                  <a:pt x="1763" y="683"/>
                </a:cubicBezTo>
                <a:lnTo>
                  <a:pt x="1735" y="689"/>
                </a:lnTo>
                <a:lnTo>
                  <a:pt x="1701" y="696"/>
                </a:lnTo>
                <a:lnTo>
                  <a:pt x="1670" y="703"/>
                </a:lnTo>
                <a:lnTo>
                  <a:pt x="1645" y="707"/>
                </a:lnTo>
                <a:lnTo>
                  <a:pt x="1623" y="712"/>
                </a:lnTo>
                <a:lnTo>
                  <a:pt x="1604" y="716"/>
                </a:lnTo>
                <a:lnTo>
                  <a:pt x="1591" y="718"/>
                </a:lnTo>
                <a:lnTo>
                  <a:pt x="1580" y="719"/>
                </a:lnTo>
                <a:lnTo>
                  <a:pt x="1578" y="719"/>
                </a:lnTo>
                <a:lnTo>
                  <a:pt x="1570" y="721"/>
                </a:lnTo>
                <a:lnTo>
                  <a:pt x="1585" y="710"/>
                </a:lnTo>
                <a:lnTo>
                  <a:pt x="1582" y="715"/>
                </a:lnTo>
                <a:lnTo>
                  <a:pt x="1582" y="690"/>
                </a:lnTo>
                <a:lnTo>
                  <a:pt x="1586" y="697"/>
                </a:lnTo>
                <a:lnTo>
                  <a:pt x="1577" y="689"/>
                </a:lnTo>
                <a:lnTo>
                  <a:pt x="1591" y="696"/>
                </a:lnTo>
                <a:lnTo>
                  <a:pt x="1587" y="694"/>
                </a:lnTo>
                <a:lnTo>
                  <a:pt x="1600" y="698"/>
                </a:lnTo>
                <a:lnTo>
                  <a:pt x="1614" y="700"/>
                </a:lnTo>
                <a:lnTo>
                  <a:pt x="1608" y="700"/>
                </a:lnTo>
                <a:lnTo>
                  <a:pt x="1618" y="699"/>
                </a:lnTo>
                <a:lnTo>
                  <a:pt x="1636" y="697"/>
                </a:lnTo>
                <a:lnTo>
                  <a:pt x="1664" y="692"/>
                </a:lnTo>
                <a:lnTo>
                  <a:pt x="1700" y="686"/>
                </a:lnTo>
                <a:lnTo>
                  <a:pt x="1717" y="683"/>
                </a:lnTo>
                <a:cubicBezTo>
                  <a:pt x="1724" y="682"/>
                  <a:pt x="1731" y="684"/>
                  <a:pt x="1736" y="688"/>
                </a:cubicBezTo>
                <a:cubicBezTo>
                  <a:pt x="1742" y="693"/>
                  <a:pt x="1745" y="699"/>
                  <a:pt x="1745" y="706"/>
                </a:cubicBezTo>
                <a:lnTo>
                  <a:pt x="1746" y="750"/>
                </a:lnTo>
                <a:lnTo>
                  <a:pt x="1747" y="790"/>
                </a:lnTo>
                <a:cubicBezTo>
                  <a:pt x="1747" y="801"/>
                  <a:pt x="1739" y="812"/>
                  <a:pt x="1728" y="814"/>
                </a:cubicBezTo>
                <a:lnTo>
                  <a:pt x="1684" y="823"/>
                </a:lnTo>
                <a:lnTo>
                  <a:pt x="1637" y="832"/>
                </a:lnTo>
                <a:lnTo>
                  <a:pt x="1585" y="843"/>
                </a:lnTo>
                <a:lnTo>
                  <a:pt x="1529" y="855"/>
                </a:lnTo>
                <a:lnTo>
                  <a:pt x="1535" y="811"/>
                </a:lnTo>
                <a:lnTo>
                  <a:pt x="1557" y="822"/>
                </a:lnTo>
                <a:lnTo>
                  <a:pt x="1574" y="830"/>
                </a:lnTo>
                <a:lnTo>
                  <a:pt x="1585" y="835"/>
                </a:lnTo>
                <a:lnTo>
                  <a:pt x="1593" y="837"/>
                </a:lnTo>
                <a:lnTo>
                  <a:pt x="1585" y="836"/>
                </a:lnTo>
                <a:lnTo>
                  <a:pt x="1593" y="835"/>
                </a:lnTo>
                <a:lnTo>
                  <a:pt x="1613" y="831"/>
                </a:lnTo>
                <a:lnTo>
                  <a:pt x="1642" y="825"/>
                </a:lnTo>
                <a:lnTo>
                  <a:pt x="1681" y="817"/>
                </a:lnTo>
                <a:lnTo>
                  <a:pt x="1720" y="811"/>
                </a:lnTo>
                <a:cubicBezTo>
                  <a:pt x="1727" y="810"/>
                  <a:pt x="1734" y="812"/>
                  <a:pt x="1739" y="816"/>
                </a:cubicBezTo>
                <a:cubicBezTo>
                  <a:pt x="1745" y="820"/>
                  <a:pt x="1748" y="827"/>
                  <a:pt x="1748" y="834"/>
                </a:cubicBezTo>
                <a:lnTo>
                  <a:pt x="1749" y="879"/>
                </a:lnTo>
                <a:lnTo>
                  <a:pt x="1751" y="919"/>
                </a:lnTo>
                <a:lnTo>
                  <a:pt x="1753" y="951"/>
                </a:lnTo>
                <a:lnTo>
                  <a:pt x="1756" y="978"/>
                </a:lnTo>
                <a:lnTo>
                  <a:pt x="1759" y="999"/>
                </a:lnTo>
                <a:lnTo>
                  <a:pt x="1761" y="1014"/>
                </a:lnTo>
                <a:lnTo>
                  <a:pt x="1760" y="1011"/>
                </a:lnTo>
                <a:lnTo>
                  <a:pt x="1763" y="1020"/>
                </a:lnTo>
                <a:lnTo>
                  <a:pt x="1757" y="1010"/>
                </a:lnTo>
                <a:lnTo>
                  <a:pt x="1761" y="1014"/>
                </a:lnTo>
                <a:lnTo>
                  <a:pt x="1736" y="1008"/>
                </a:lnTo>
                <a:lnTo>
                  <a:pt x="1744" y="1005"/>
                </a:lnTo>
                <a:lnTo>
                  <a:pt x="1732" y="1015"/>
                </a:lnTo>
                <a:lnTo>
                  <a:pt x="1740" y="1003"/>
                </a:lnTo>
                <a:lnTo>
                  <a:pt x="1737" y="1010"/>
                </a:lnTo>
                <a:lnTo>
                  <a:pt x="1743" y="990"/>
                </a:lnTo>
                <a:lnTo>
                  <a:pt x="1742" y="993"/>
                </a:lnTo>
                <a:lnTo>
                  <a:pt x="1746" y="966"/>
                </a:lnTo>
                <a:lnTo>
                  <a:pt x="1752" y="903"/>
                </a:lnTo>
                <a:lnTo>
                  <a:pt x="1755" y="845"/>
                </a:lnTo>
                <a:lnTo>
                  <a:pt x="1756" y="824"/>
                </a:lnTo>
                <a:cubicBezTo>
                  <a:pt x="1756" y="812"/>
                  <a:pt x="1765" y="802"/>
                  <a:pt x="1777" y="801"/>
                </a:cubicBezTo>
                <a:lnTo>
                  <a:pt x="1860" y="792"/>
                </a:lnTo>
                <a:lnTo>
                  <a:pt x="1900" y="789"/>
                </a:lnTo>
                <a:lnTo>
                  <a:pt x="1931" y="787"/>
                </a:lnTo>
                <a:lnTo>
                  <a:pt x="1954" y="785"/>
                </a:lnTo>
                <a:lnTo>
                  <a:pt x="1968" y="784"/>
                </a:lnTo>
                <a:lnTo>
                  <a:pt x="1964" y="785"/>
                </a:lnTo>
                <a:lnTo>
                  <a:pt x="1979" y="782"/>
                </a:lnTo>
                <a:lnTo>
                  <a:pt x="1965" y="791"/>
                </a:lnTo>
                <a:lnTo>
                  <a:pt x="1972" y="782"/>
                </a:lnTo>
                <a:lnTo>
                  <a:pt x="1967" y="803"/>
                </a:lnTo>
                <a:lnTo>
                  <a:pt x="1964" y="791"/>
                </a:lnTo>
                <a:lnTo>
                  <a:pt x="1971" y="803"/>
                </a:lnTo>
                <a:lnTo>
                  <a:pt x="1956" y="789"/>
                </a:lnTo>
                <a:lnTo>
                  <a:pt x="1962" y="793"/>
                </a:lnTo>
                <a:lnTo>
                  <a:pt x="1937" y="783"/>
                </a:lnTo>
                <a:lnTo>
                  <a:pt x="1944" y="784"/>
                </a:lnTo>
                <a:lnTo>
                  <a:pt x="1910" y="781"/>
                </a:lnTo>
                <a:lnTo>
                  <a:pt x="1915" y="781"/>
                </a:lnTo>
                <a:lnTo>
                  <a:pt x="1900" y="782"/>
                </a:lnTo>
                <a:lnTo>
                  <a:pt x="1874" y="786"/>
                </a:lnTo>
                <a:lnTo>
                  <a:pt x="1836" y="793"/>
                </a:lnTo>
                <a:lnTo>
                  <a:pt x="1786" y="802"/>
                </a:lnTo>
                <a:cubicBezTo>
                  <a:pt x="1779" y="803"/>
                  <a:pt x="1772" y="801"/>
                  <a:pt x="1766" y="797"/>
                </a:cubicBezTo>
                <a:cubicBezTo>
                  <a:pt x="1761" y="792"/>
                  <a:pt x="1758" y="785"/>
                  <a:pt x="1758" y="777"/>
                </a:cubicBezTo>
                <a:lnTo>
                  <a:pt x="1760" y="739"/>
                </a:lnTo>
                <a:lnTo>
                  <a:pt x="1761" y="696"/>
                </a:lnTo>
                <a:cubicBezTo>
                  <a:pt x="1762" y="684"/>
                  <a:pt x="1770" y="675"/>
                  <a:pt x="1782" y="673"/>
                </a:cubicBezTo>
                <a:lnTo>
                  <a:pt x="1858" y="660"/>
                </a:lnTo>
                <a:lnTo>
                  <a:pt x="1890" y="655"/>
                </a:lnTo>
                <a:lnTo>
                  <a:pt x="1915" y="650"/>
                </a:lnTo>
                <a:lnTo>
                  <a:pt x="1930" y="646"/>
                </a:lnTo>
                <a:lnTo>
                  <a:pt x="1940" y="643"/>
                </a:lnTo>
                <a:lnTo>
                  <a:pt x="1930" y="649"/>
                </a:lnTo>
                <a:lnTo>
                  <a:pt x="1938" y="641"/>
                </a:lnTo>
                <a:lnTo>
                  <a:pt x="1931" y="659"/>
                </a:lnTo>
                <a:lnTo>
                  <a:pt x="1931" y="648"/>
                </a:lnTo>
                <a:lnTo>
                  <a:pt x="1937" y="663"/>
                </a:lnTo>
                <a:lnTo>
                  <a:pt x="1933" y="658"/>
                </a:lnTo>
                <a:lnTo>
                  <a:pt x="1941" y="663"/>
                </a:lnTo>
                <a:lnTo>
                  <a:pt x="1933" y="660"/>
                </a:lnTo>
                <a:lnTo>
                  <a:pt x="1938" y="662"/>
                </a:lnTo>
                <a:lnTo>
                  <a:pt x="1925" y="659"/>
                </a:lnTo>
                <a:lnTo>
                  <a:pt x="1929" y="659"/>
                </a:lnTo>
                <a:lnTo>
                  <a:pt x="1914" y="659"/>
                </a:lnTo>
                <a:lnTo>
                  <a:pt x="1898" y="660"/>
                </a:lnTo>
                <a:lnTo>
                  <a:pt x="1875" y="663"/>
                </a:lnTo>
                <a:lnTo>
                  <a:pt x="1844" y="668"/>
                </a:lnTo>
                <a:lnTo>
                  <a:pt x="1805" y="675"/>
                </a:lnTo>
                <a:cubicBezTo>
                  <a:pt x="1794" y="677"/>
                  <a:pt x="1784" y="672"/>
                  <a:pt x="1779" y="662"/>
                </a:cubicBezTo>
                <a:cubicBezTo>
                  <a:pt x="1774" y="652"/>
                  <a:pt x="1776" y="641"/>
                  <a:pt x="1784" y="634"/>
                </a:cubicBezTo>
                <a:lnTo>
                  <a:pt x="1823" y="599"/>
                </a:lnTo>
                <a:lnTo>
                  <a:pt x="1852" y="574"/>
                </a:lnTo>
                <a:lnTo>
                  <a:pt x="1873" y="556"/>
                </a:lnTo>
                <a:lnTo>
                  <a:pt x="1882" y="550"/>
                </a:lnTo>
                <a:lnTo>
                  <a:pt x="1892" y="543"/>
                </a:lnTo>
                <a:lnTo>
                  <a:pt x="1883" y="554"/>
                </a:lnTo>
                <a:lnTo>
                  <a:pt x="1888" y="542"/>
                </a:lnTo>
                <a:lnTo>
                  <a:pt x="1887" y="552"/>
                </a:lnTo>
                <a:lnTo>
                  <a:pt x="1886" y="538"/>
                </a:lnTo>
                <a:lnTo>
                  <a:pt x="1889" y="549"/>
                </a:lnTo>
                <a:lnTo>
                  <a:pt x="1880" y="535"/>
                </a:lnTo>
                <a:lnTo>
                  <a:pt x="1885" y="541"/>
                </a:lnTo>
                <a:lnTo>
                  <a:pt x="1872" y="530"/>
                </a:lnTo>
                <a:lnTo>
                  <a:pt x="1876" y="532"/>
                </a:lnTo>
                <a:lnTo>
                  <a:pt x="1853" y="519"/>
                </a:lnTo>
                <a:cubicBezTo>
                  <a:pt x="1844" y="514"/>
                  <a:pt x="1840" y="504"/>
                  <a:pt x="1841" y="494"/>
                </a:cubicBezTo>
                <a:cubicBezTo>
                  <a:pt x="1843" y="484"/>
                  <a:pt x="1851" y="476"/>
                  <a:pt x="1861" y="475"/>
                </a:cubicBezTo>
                <a:lnTo>
                  <a:pt x="1904" y="468"/>
                </a:lnTo>
                <a:lnTo>
                  <a:pt x="1942" y="463"/>
                </a:lnTo>
                <a:lnTo>
                  <a:pt x="1977" y="458"/>
                </a:lnTo>
                <a:lnTo>
                  <a:pt x="2006" y="454"/>
                </a:lnTo>
                <a:lnTo>
                  <a:pt x="2031" y="451"/>
                </a:lnTo>
                <a:lnTo>
                  <a:pt x="2052" y="449"/>
                </a:lnTo>
                <a:lnTo>
                  <a:pt x="2069" y="447"/>
                </a:lnTo>
                <a:lnTo>
                  <a:pt x="2082" y="447"/>
                </a:lnTo>
                <a:lnTo>
                  <a:pt x="2105" y="448"/>
                </a:lnTo>
                <a:lnTo>
                  <a:pt x="2124" y="451"/>
                </a:lnTo>
                <a:lnTo>
                  <a:pt x="2136" y="454"/>
                </a:lnTo>
                <a:cubicBezTo>
                  <a:pt x="2137" y="455"/>
                  <a:pt x="2139" y="456"/>
                  <a:pt x="2141" y="456"/>
                </a:cubicBezTo>
                <a:lnTo>
                  <a:pt x="2150" y="461"/>
                </a:lnTo>
                <a:cubicBezTo>
                  <a:pt x="2153" y="463"/>
                  <a:pt x="2156" y="466"/>
                  <a:pt x="2158" y="469"/>
                </a:cubicBezTo>
                <a:lnTo>
                  <a:pt x="2161" y="474"/>
                </a:lnTo>
                <a:cubicBezTo>
                  <a:pt x="2163" y="476"/>
                  <a:pt x="2164" y="478"/>
                  <a:pt x="2164" y="481"/>
                </a:cubicBezTo>
                <a:lnTo>
                  <a:pt x="2168" y="491"/>
                </a:lnTo>
                <a:lnTo>
                  <a:pt x="2170" y="506"/>
                </a:lnTo>
                <a:lnTo>
                  <a:pt x="2172" y="523"/>
                </a:lnTo>
                <a:lnTo>
                  <a:pt x="2174" y="544"/>
                </a:lnTo>
                <a:lnTo>
                  <a:pt x="2175" y="568"/>
                </a:lnTo>
                <a:lnTo>
                  <a:pt x="2176" y="596"/>
                </a:lnTo>
                <a:lnTo>
                  <a:pt x="2176" y="628"/>
                </a:lnTo>
                <a:lnTo>
                  <a:pt x="2175" y="694"/>
                </a:lnTo>
                <a:lnTo>
                  <a:pt x="2172" y="754"/>
                </a:lnTo>
                <a:lnTo>
                  <a:pt x="2166" y="810"/>
                </a:lnTo>
                <a:lnTo>
                  <a:pt x="2159" y="862"/>
                </a:lnTo>
                <a:lnTo>
                  <a:pt x="2151" y="906"/>
                </a:lnTo>
                <a:lnTo>
                  <a:pt x="2142" y="940"/>
                </a:lnTo>
                <a:lnTo>
                  <a:pt x="2135" y="961"/>
                </a:lnTo>
                <a:cubicBezTo>
                  <a:pt x="2134" y="963"/>
                  <a:pt x="2133" y="965"/>
                  <a:pt x="2132" y="967"/>
                </a:cubicBezTo>
                <a:lnTo>
                  <a:pt x="2125" y="977"/>
                </a:lnTo>
                <a:cubicBezTo>
                  <a:pt x="2122" y="981"/>
                  <a:pt x="2117" y="984"/>
                  <a:pt x="2112" y="986"/>
                </a:cubicBezTo>
                <a:lnTo>
                  <a:pt x="2103" y="989"/>
                </a:lnTo>
                <a:cubicBezTo>
                  <a:pt x="2100" y="990"/>
                  <a:pt x="2097" y="990"/>
                  <a:pt x="2094" y="990"/>
                </a:cubicBezTo>
                <a:lnTo>
                  <a:pt x="2080" y="989"/>
                </a:lnTo>
                <a:cubicBezTo>
                  <a:pt x="2079" y="989"/>
                  <a:pt x="2077" y="989"/>
                  <a:pt x="2076" y="988"/>
                </a:cubicBezTo>
                <a:lnTo>
                  <a:pt x="2055" y="982"/>
                </a:lnTo>
                <a:lnTo>
                  <a:pt x="2033" y="974"/>
                </a:lnTo>
                <a:lnTo>
                  <a:pt x="2013" y="966"/>
                </a:lnTo>
                <a:lnTo>
                  <a:pt x="1997" y="961"/>
                </a:lnTo>
                <a:lnTo>
                  <a:pt x="2001" y="962"/>
                </a:lnTo>
                <a:lnTo>
                  <a:pt x="1990" y="961"/>
                </a:lnTo>
                <a:lnTo>
                  <a:pt x="2001" y="959"/>
                </a:lnTo>
                <a:lnTo>
                  <a:pt x="1994" y="962"/>
                </a:lnTo>
                <a:lnTo>
                  <a:pt x="2009" y="941"/>
                </a:lnTo>
                <a:lnTo>
                  <a:pt x="2009" y="948"/>
                </a:lnTo>
                <a:lnTo>
                  <a:pt x="2006" y="935"/>
                </a:lnTo>
                <a:lnTo>
                  <a:pt x="2012" y="946"/>
                </a:lnTo>
                <a:lnTo>
                  <a:pt x="2009" y="942"/>
                </a:lnTo>
                <a:lnTo>
                  <a:pt x="2019" y="954"/>
                </a:lnTo>
                <a:lnTo>
                  <a:pt x="2036" y="973"/>
                </a:lnTo>
                <a:lnTo>
                  <a:pt x="2054" y="992"/>
                </a:lnTo>
                <a:cubicBezTo>
                  <a:pt x="2055" y="993"/>
                  <a:pt x="2055" y="994"/>
                  <a:pt x="2056" y="995"/>
                </a:cubicBezTo>
                <a:lnTo>
                  <a:pt x="2069" y="1015"/>
                </a:lnTo>
                <a:cubicBezTo>
                  <a:pt x="2070" y="1016"/>
                  <a:pt x="2070" y="1017"/>
                  <a:pt x="2071" y="1019"/>
                </a:cubicBezTo>
                <a:lnTo>
                  <a:pt x="2079" y="1038"/>
                </a:lnTo>
                <a:cubicBezTo>
                  <a:pt x="2080" y="1039"/>
                  <a:pt x="2080" y="1041"/>
                  <a:pt x="2081" y="1043"/>
                </a:cubicBezTo>
                <a:lnTo>
                  <a:pt x="2084" y="1063"/>
                </a:lnTo>
                <a:lnTo>
                  <a:pt x="2086" y="1080"/>
                </a:lnTo>
                <a:lnTo>
                  <a:pt x="2086" y="1076"/>
                </a:lnTo>
                <a:lnTo>
                  <a:pt x="2089" y="1088"/>
                </a:lnTo>
                <a:lnTo>
                  <a:pt x="2087" y="1083"/>
                </a:lnTo>
                <a:lnTo>
                  <a:pt x="2091" y="1090"/>
                </a:lnTo>
                <a:lnTo>
                  <a:pt x="2082" y="1081"/>
                </a:lnTo>
                <a:lnTo>
                  <a:pt x="2088" y="1085"/>
                </a:lnTo>
                <a:lnTo>
                  <a:pt x="2075" y="1082"/>
                </a:lnTo>
                <a:lnTo>
                  <a:pt x="2083" y="1082"/>
                </a:lnTo>
                <a:lnTo>
                  <a:pt x="2077" y="1083"/>
                </a:lnTo>
                <a:lnTo>
                  <a:pt x="2087" y="1079"/>
                </a:lnTo>
                <a:lnTo>
                  <a:pt x="2083" y="1081"/>
                </a:lnTo>
                <a:lnTo>
                  <a:pt x="2093" y="1075"/>
                </a:lnTo>
                <a:lnTo>
                  <a:pt x="2105" y="1067"/>
                </a:lnTo>
                <a:lnTo>
                  <a:pt x="2118" y="1056"/>
                </a:lnTo>
                <a:lnTo>
                  <a:pt x="2131" y="1041"/>
                </a:lnTo>
                <a:lnTo>
                  <a:pt x="2144" y="1022"/>
                </a:lnTo>
                <a:lnTo>
                  <a:pt x="2156" y="1001"/>
                </a:lnTo>
                <a:lnTo>
                  <a:pt x="2167" y="974"/>
                </a:lnTo>
                <a:lnTo>
                  <a:pt x="2177" y="940"/>
                </a:lnTo>
                <a:lnTo>
                  <a:pt x="2186" y="899"/>
                </a:lnTo>
                <a:lnTo>
                  <a:pt x="2194" y="850"/>
                </a:lnTo>
                <a:lnTo>
                  <a:pt x="2205" y="746"/>
                </a:lnTo>
                <a:lnTo>
                  <a:pt x="2210" y="638"/>
                </a:lnTo>
                <a:lnTo>
                  <a:pt x="2212" y="589"/>
                </a:lnTo>
                <a:lnTo>
                  <a:pt x="2217" y="551"/>
                </a:lnTo>
                <a:lnTo>
                  <a:pt x="2222" y="527"/>
                </a:lnTo>
                <a:cubicBezTo>
                  <a:pt x="2223" y="524"/>
                  <a:pt x="2224" y="522"/>
                  <a:pt x="2225" y="519"/>
                </a:cubicBezTo>
                <a:lnTo>
                  <a:pt x="2233" y="507"/>
                </a:lnTo>
                <a:cubicBezTo>
                  <a:pt x="2234" y="506"/>
                  <a:pt x="2235" y="504"/>
                  <a:pt x="2236" y="503"/>
                </a:cubicBezTo>
                <a:lnTo>
                  <a:pt x="2248" y="491"/>
                </a:lnTo>
                <a:lnTo>
                  <a:pt x="2242" y="501"/>
                </a:lnTo>
                <a:lnTo>
                  <a:pt x="2246" y="489"/>
                </a:lnTo>
                <a:lnTo>
                  <a:pt x="2247" y="507"/>
                </a:lnTo>
                <a:lnTo>
                  <a:pt x="2244" y="499"/>
                </a:lnTo>
                <a:lnTo>
                  <a:pt x="2248" y="506"/>
                </a:lnTo>
                <a:lnTo>
                  <a:pt x="2240" y="497"/>
                </a:lnTo>
                <a:lnTo>
                  <a:pt x="2224" y="484"/>
                </a:lnTo>
                <a:lnTo>
                  <a:pt x="2200" y="468"/>
                </a:lnTo>
                <a:lnTo>
                  <a:pt x="2175" y="452"/>
                </a:lnTo>
                <a:lnTo>
                  <a:pt x="2156" y="440"/>
                </a:lnTo>
                <a:lnTo>
                  <a:pt x="2143" y="434"/>
                </a:lnTo>
                <a:lnTo>
                  <a:pt x="2133" y="430"/>
                </a:lnTo>
                <a:lnTo>
                  <a:pt x="2141" y="431"/>
                </a:lnTo>
                <a:lnTo>
                  <a:pt x="2125" y="432"/>
                </a:lnTo>
                <a:lnTo>
                  <a:pt x="2134" y="430"/>
                </a:lnTo>
                <a:lnTo>
                  <a:pt x="2119" y="437"/>
                </a:lnTo>
                <a:lnTo>
                  <a:pt x="2111" y="440"/>
                </a:lnTo>
                <a:lnTo>
                  <a:pt x="2099" y="443"/>
                </a:lnTo>
                <a:lnTo>
                  <a:pt x="2083" y="447"/>
                </a:lnTo>
                <a:lnTo>
                  <a:pt x="2062" y="451"/>
                </a:lnTo>
                <a:lnTo>
                  <a:pt x="2037" y="456"/>
                </a:lnTo>
                <a:lnTo>
                  <a:pt x="2007" y="460"/>
                </a:lnTo>
                <a:lnTo>
                  <a:pt x="1972" y="466"/>
                </a:lnTo>
                <a:lnTo>
                  <a:pt x="1933" y="471"/>
                </a:lnTo>
                <a:lnTo>
                  <a:pt x="1832" y="486"/>
                </a:lnTo>
                <a:lnTo>
                  <a:pt x="1734" y="501"/>
                </a:lnTo>
                <a:cubicBezTo>
                  <a:pt x="1726" y="502"/>
                  <a:pt x="1718" y="499"/>
                  <a:pt x="1712" y="493"/>
                </a:cubicBezTo>
                <a:cubicBezTo>
                  <a:pt x="1707" y="487"/>
                  <a:pt x="1705" y="478"/>
                  <a:pt x="1708" y="470"/>
                </a:cubicBezTo>
                <a:lnTo>
                  <a:pt x="1722" y="425"/>
                </a:lnTo>
                <a:lnTo>
                  <a:pt x="1735" y="384"/>
                </a:lnTo>
                <a:lnTo>
                  <a:pt x="1747" y="345"/>
                </a:lnTo>
                <a:lnTo>
                  <a:pt x="1758" y="310"/>
                </a:lnTo>
                <a:cubicBezTo>
                  <a:pt x="1760" y="301"/>
                  <a:pt x="1767" y="295"/>
                  <a:pt x="1776" y="293"/>
                </a:cubicBezTo>
                <a:lnTo>
                  <a:pt x="1822" y="285"/>
                </a:lnTo>
                <a:lnTo>
                  <a:pt x="1870" y="277"/>
                </a:lnTo>
                <a:lnTo>
                  <a:pt x="1911" y="270"/>
                </a:lnTo>
                <a:lnTo>
                  <a:pt x="1946" y="263"/>
                </a:lnTo>
                <a:lnTo>
                  <a:pt x="1974" y="257"/>
                </a:lnTo>
                <a:lnTo>
                  <a:pt x="1996" y="252"/>
                </a:lnTo>
                <a:lnTo>
                  <a:pt x="2011" y="248"/>
                </a:lnTo>
                <a:lnTo>
                  <a:pt x="2021" y="245"/>
                </a:lnTo>
                <a:lnTo>
                  <a:pt x="2013" y="249"/>
                </a:lnTo>
                <a:lnTo>
                  <a:pt x="2017" y="246"/>
                </a:lnTo>
                <a:lnTo>
                  <a:pt x="2009" y="269"/>
                </a:lnTo>
                <a:lnTo>
                  <a:pt x="2008" y="263"/>
                </a:lnTo>
                <a:lnTo>
                  <a:pt x="2012" y="273"/>
                </a:lnTo>
                <a:lnTo>
                  <a:pt x="2007" y="266"/>
                </a:lnTo>
                <a:lnTo>
                  <a:pt x="2009" y="269"/>
                </a:lnTo>
                <a:lnTo>
                  <a:pt x="2004" y="263"/>
                </a:lnTo>
                <a:lnTo>
                  <a:pt x="1994" y="254"/>
                </a:lnTo>
                <a:lnTo>
                  <a:pt x="1969" y="239"/>
                </a:lnTo>
                <a:lnTo>
                  <a:pt x="1975" y="241"/>
                </a:lnTo>
                <a:lnTo>
                  <a:pt x="1957" y="236"/>
                </a:lnTo>
                <a:lnTo>
                  <a:pt x="1968" y="237"/>
                </a:lnTo>
                <a:lnTo>
                  <a:pt x="1958" y="238"/>
                </a:lnTo>
                <a:lnTo>
                  <a:pt x="1940" y="242"/>
                </a:lnTo>
                <a:lnTo>
                  <a:pt x="1911" y="250"/>
                </a:lnTo>
                <a:lnTo>
                  <a:pt x="1875" y="260"/>
                </a:lnTo>
                <a:lnTo>
                  <a:pt x="1806" y="278"/>
                </a:lnTo>
                <a:cubicBezTo>
                  <a:pt x="1798" y="280"/>
                  <a:pt x="1789" y="277"/>
                  <a:pt x="1783" y="271"/>
                </a:cubicBezTo>
                <a:cubicBezTo>
                  <a:pt x="1776" y="265"/>
                  <a:pt x="1774" y="255"/>
                  <a:pt x="1777" y="247"/>
                </a:cubicBezTo>
                <a:lnTo>
                  <a:pt x="1789" y="212"/>
                </a:lnTo>
                <a:lnTo>
                  <a:pt x="1798" y="182"/>
                </a:lnTo>
                <a:lnTo>
                  <a:pt x="1805" y="160"/>
                </a:lnTo>
                <a:lnTo>
                  <a:pt x="1810" y="143"/>
                </a:lnTo>
                <a:lnTo>
                  <a:pt x="1818" y="117"/>
                </a:lnTo>
                <a:lnTo>
                  <a:pt x="1823" y="97"/>
                </a:lnTo>
                <a:lnTo>
                  <a:pt x="1826" y="80"/>
                </a:lnTo>
                <a:lnTo>
                  <a:pt x="1825" y="84"/>
                </a:lnTo>
                <a:lnTo>
                  <a:pt x="1825" y="72"/>
                </a:lnTo>
                <a:lnTo>
                  <a:pt x="1827" y="81"/>
                </a:lnTo>
                <a:lnTo>
                  <a:pt x="1824" y="72"/>
                </a:lnTo>
                <a:lnTo>
                  <a:pt x="1829" y="80"/>
                </a:lnTo>
                <a:lnTo>
                  <a:pt x="1820" y="71"/>
                </a:lnTo>
                <a:lnTo>
                  <a:pt x="1824" y="75"/>
                </a:lnTo>
                <a:lnTo>
                  <a:pt x="1813" y="68"/>
                </a:lnTo>
                <a:lnTo>
                  <a:pt x="1797" y="60"/>
                </a:lnTo>
                <a:lnTo>
                  <a:pt x="1769" y="51"/>
                </a:lnTo>
                <a:lnTo>
                  <a:pt x="1773" y="52"/>
                </a:lnTo>
                <a:lnTo>
                  <a:pt x="1752" y="48"/>
                </a:lnTo>
                <a:lnTo>
                  <a:pt x="1759" y="48"/>
                </a:lnTo>
                <a:lnTo>
                  <a:pt x="1749" y="49"/>
                </a:lnTo>
                <a:close/>
              </a:path>
            </a:pathLst>
          </a:custGeom>
          <a:solidFill>
            <a:srgbClr val="7030A0"/>
          </a:solidFill>
          <a:ln w="1" cap="flat">
            <a:solidFill>
              <a:srgbClr val="7030A0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6" name="Freeform 42"/>
          <p:cNvSpPr>
            <a:spLocks noEditPoints="1"/>
          </p:cNvSpPr>
          <p:nvPr/>
        </p:nvSpPr>
        <p:spPr bwMode="auto">
          <a:xfrm>
            <a:off x="5392738" y="3240088"/>
            <a:ext cx="415925" cy="223838"/>
          </a:xfrm>
          <a:custGeom>
            <a:avLst/>
            <a:gdLst>
              <a:gd name="T0" fmla="*/ 2048 w 2127"/>
              <a:gd name="T1" fmla="*/ 759 h 1040"/>
              <a:gd name="T2" fmla="*/ 2074 w 2127"/>
              <a:gd name="T3" fmla="*/ 890 h 1040"/>
              <a:gd name="T4" fmla="*/ 1919 w 2127"/>
              <a:gd name="T5" fmla="*/ 707 h 1040"/>
              <a:gd name="T6" fmla="*/ 1559 w 2127"/>
              <a:gd name="T7" fmla="*/ 820 h 1040"/>
              <a:gd name="T8" fmla="*/ 1451 w 2127"/>
              <a:gd name="T9" fmla="*/ 918 h 1040"/>
              <a:gd name="T10" fmla="*/ 1535 w 2127"/>
              <a:gd name="T11" fmla="*/ 703 h 1040"/>
              <a:gd name="T12" fmla="*/ 89 w 2127"/>
              <a:gd name="T13" fmla="*/ 900 h 1040"/>
              <a:gd name="T14" fmla="*/ 33 w 2127"/>
              <a:gd name="T15" fmla="*/ 771 h 1040"/>
              <a:gd name="T16" fmla="*/ 279 w 2127"/>
              <a:gd name="T17" fmla="*/ 471 h 1040"/>
              <a:gd name="T18" fmla="*/ 1582 w 2127"/>
              <a:gd name="T19" fmla="*/ 369 h 1040"/>
              <a:gd name="T20" fmla="*/ 1847 w 2127"/>
              <a:gd name="T21" fmla="*/ 414 h 1040"/>
              <a:gd name="T22" fmla="*/ 1612 w 2127"/>
              <a:gd name="T23" fmla="*/ 583 h 1040"/>
              <a:gd name="T24" fmla="*/ 1950 w 2127"/>
              <a:gd name="T25" fmla="*/ 332 h 1040"/>
              <a:gd name="T26" fmla="*/ 63 w 2127"/>
              <a:gd name="T27" fmla="*/ 314 h 1040"/>
              <a:gd name="T28" fmla="*/ 110 w 2127"/>
              <a:gd name="T29" fmla="*/ 450 h 1040"/>
              <a:gd name="T30" fmla="*/ 7 w 2127"/>
              <a:gd name="T31" fmla="*/ 297 h 1040"/>
              <a:gd name="T32" fmla="*/ 267 w 2127"/>
              <a:gd name="T33" fmla="*/ 157 h 1040"/>
              <a:gd name="T34" fmla="*/ 173 w 2127"/>
              <a:gd name="T35" fmla="*/ 159 h 1040"/>
              <a:gd name="T36" fmla="*/ 719 w 2127"/>
              <a:gd name="T37" fmla="*/ 16 h 1040"/>
              <a:gd name="T38" fmla="*/ 769 w 2127"/>
              <a:gd name="T39" fmla="*/ 117 h 1040"/>
              <a:gd name="T40" fmla="*/ 562 w 2127"/>
              <a:gd name="T41" fmla="*/ 363 h 1040"/>
              <a:gd name="T42" fmla="*/ 886 w 2127"/>
              <a:gd name="T43" fmla="*/ 314 h 1040"/>
              <a:gd name="T44" fmla="*/ 956 w 2127"/>
              <a:gd name="T45" fmla="*/ 421 h 1040"/>
              <a:gd name="T46" fmla="*/ 762 w 2127"/>
              <a:gd name="T47" fmla="*/ 928 h 1040"/>
              <a:gd name="T48" fmla="*/ 647 w 2127"/>
              <a:gd name="T49" fmla="*/ 846 h 1040"/>
              <a:gd name="T50" fmla="*/ 738 w 2127"/>
              <a:gd name="T51" fmla="*/ 820 h 1040"/>
              <a:gd name="T52" fmla="*/ 851 w 2127"/>
              <a:gd name="T53" fmla="*/ 445 h 1040"/>
              <a:gd name="T54" fmla="*/ 688 w 2127"/>
              <a:gd name="T55" fmla="*/ 393 h 1040"/>
              <a:gd name="T56" fmla="*/ 644 w 2127"/>
              <a:gd name="T57" fmla="*/ 625 h 1040"/>
              <a:gd name="T58" fmla="*/ 293 w 2127"/>
              <a:gd name="T59" fmla="*/ 911 h 1040"/>
              <a:gd name="T60" fmla="*/ 662 w 2127"/>
              <a:gd name="T61" fmla="*/ 395 h 1040"/>
              <a:gd name="T62" fmla="*/ 551 w 2127"/>
              <a:gd name="T63" fmla="*/ 454 h 1040"/>
              <a:gd name="T64" fmla="*/ 323 w 2127"/>
              <a:gd name="T65" fmla="*/ 731 h 1040"/>
              <a:gd name="T66" fmla="*/ 422 w 2127"/>
              <a:gd name="T67" fmla="*/ 553 h 1040"/>
              <a:gd name="T68" fmla="*/ 375 w 2127"/>
              <a:gd name="T69" fmla="*/ 471 h 1040"/>
              <a:gd name="T70" fmla="*/ 380 w 2127"/>
              <a:gd name="T71" fmla="*/ 382 h 1040"/>
              <a:gd name="T72" fmla="*/ 668 w 2127"/>
              <a:gd name="T73" fmla="*/ 96 h 1040"/>
              <a:gd name="T74" fmla="*/ 401 w 2127"/>
              <a:gd name="T75" fmla="*/ 103 h 1040"/>
              <a:gd name="T76" fmla="*/ 719 w 2127"/>
              <a:gd name="T77" fmla="*/ 16 h 1040"/>
              <a:gd name="T78" fmla="*/ 2023 w 2127"/>
              <a:gd name="T79" fmla="*/ 46 h 1040"/>
              <a:gd name="T80" fmla="*/ 1746 w 2127"/>
              <a:gd name="T81" fmla="*/ 98 h 1040"/>
              <a:gd name="T82" fmla="*/ 1657 w 2127"/>
              <a:gd name="T83" fmla="*/ 318 h 1040"/>
              <a:gd name="T84" fmla="*/ 1976 w 2127"/>
              <a:gd name="T85" fmla="*/ 264 h 1040"/>
              <a:gd name="T86" fmla="*/ 2048 w 2127"/>
              <a:gd name="T87" fmla="*/ 361 h 1040"/>
              <a:gd name="T88" fmla="*/ 1936 w 2127"/>
              <a:gd name="T89" fmla="*/ 621 h 1040"/>
              <a:gd name="T90" fmla="*/ 1800 w 2127"/>
              <a:gd name="T91" fmla="*/ 621 h 1040"/>
              <a:gd name="T92" fmla="*/ 1809 w 2127"/>
              <a:gd name="T93" fmla="*/ 925 h 1040"/>
              <a:gd name="T94" fmla="*/ 1718 w 2127"/>
              <a:gd name="T95" fmla="*/ 1007 h 1040"/>
              <a:gd name="T96" fmla="*/ 1673 w 2127"/>
              <a:gd name="T97" fmla="*/ 907 h 1040"/>
              <a:gd name="T98" fmla="*/ 1728 w 2127"/>
              <a:gd name="T99" fmla="*/ 608 h 1040"/>
              <a:gd name="T100" fmla="*/ 1551 w 2127"/>
              <a:gd name="T101" fmla="*/ 520 h 1040"/>
              <a:gd name="T102" fmla="*/ 1568 w 2127"/>
              <a:gd name="T103" fmla="*/ 333 h 1040"/>
              <a:gd name="T104" fmla="*/ 1694 w 2127"/>
              <a:gd name="T105" fmla="*/ 175 h 1040"/>
              <a:gd name="T106" fmla="*/ 1487 w 2127"/>
              <a:gd name="T107" fmla="*/ 121 h 1040"/>
              <a:gd name="T108" fmla="*/ 1284 w 2127"/>
              <a:gd name="T109" fmla="*/ 787 h 1040"/>
              <a:gd name="T110" fmla="*/ 1165 w 2127"/>
              <a:gd name="T111" fmla="*/ 869 h 1040"/>
              <a:gd name="T112" fmla="*/ 1413 w 2127"/>
              <a:gd name="T113" fmla="*/ 215 h 1040"/>
              <a:gd name="T114" fmla="*/ 1485 w 2127"/>
              <a:gd name="T115" fmla="*/ 73 h 10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27" h="1040">
                <a:moveTo>
                  <a:pt x="1919" y="707"/>
                </a:moveTo>
                <a:cubicBezTo>
                  <a:pt x="1926" y="706"/>
                  <a:pt x="1935" y="707"/>
                  <a:pt x="1948" y="710"/>
                </a:cubicBezTo>
                <a:cubicBezTo>
                  <a:pt x="1973" y="714"/>
                  <a:pt x="2006" y="731"/>
                  <a:pt x="2048" y="759"/>
                </a:cubicBezTo>
                <a:cubicBezTo>
                  <a:pt x="2091" y="787"/>
                  <a:pt x="2115" y="817"/>
                  <a:pt x="2121" y="848"/>
                </a:cubicBezTo>
                <a:cubicBezTo>
                  <a:pt x="2127" y="879"/>
                  <a:pt x="2127" y="898"/>
                  <a:pt x="2121" y="904"/>
                </a:cubicBezTo>
                <a:cubicBezTo>
                  <a:pt x="2115" y="911"/>
                  <a:pt x="2099" y="906"/>
                  <a:pt x="2074" y="890"/>
                </a:cubicBezTo>
                <a:cubicBezTo>
                  <a:pt x="2049" y="875"/>
                  <a:pt x="2015" y="843"/>
                  <a:pt x="1971" y="794"/>
                </a:cubicBezTo>
                <a:cubicBezTo>
                  <a:pt x="1927" y="746"/>
                  <a:pt x="1906" y="718"/>
                  <a:pt x="1908" y="712"/>
                </a:cubicBezTo>
                <a:cubicBezTo>
                  <a:pt x="1909" y="709"/>
                  <a:pt x="1912" y="707"/>
                  <a:pt x="1919" y="707"/>
                </a:cubicBezTo>
                <a:close/>
                <a:moveTo>
                  <a:pt x="1535" y="703"/>
                </a:moveTo>
                <a:cubicBezTo>
                  <a:pt x="1544" y="703"/>
                  <a:pt x="1552" y="715"/>
                  <a:pt x="1559" y="740"/>
                </a:cubicBezTo>
                <a:cubicBezTo>
                  <a:pt x="1565" y="765"/>
                  <a:pt x="1565" y="792"/>
                  <a:pt x="1559" y="820"/>
                </a:cubicBezTo>
                <a:cubicBezTo>
                  <a:pt x="1552" y="848"/>
                  <a:pt x="1539" y="876"/>
                  <a:pt x="1519" y="904"/>
                </a:cubicBezTo>
                <a:cubicBezTo>
                  <a:pt x="1498" y="932"/>
                  <a:pt x="1484" y="946"/>
                  <a:pt x="1476" y="946"/>
                </a:cubicBezTo>
                <a:cubicBezTo>
                  <a:pt x="1469" y="946"/>
                  <a:pt x="1460" y="937"/>
                  <a:pt x="1451" y="918"/>
                </a:cubicBezTo>
                <a:cubicBezTo>
                  <a:pt x="1441" y="900"/>
                  <a:pt x="1437" y="886"/>
                  <a:pt x="1439" y="879"/>
                </a:cubicBezTo>
                <a:cubicBezTo>
                  <a:pt x="1441" y="871"/>
                  <a:pt x="1450" y="859"/>
                  <a:pt x="1467" y="843"/>
                </a:cubicBezTo>
                <a:cubicBezTo>
                  <a:pt x="1484" y="828"/>
                  <a:pt x="1507" y="781"/>
                  <a:pt x="1535" y="703"/>
                </a:cubicBezTo>
                <a:close/>
                <a:moveTo>
                  <a:pt x="279" y="471"/>
                </a:moveTo>
                <a:cubicBezTo>
                  <a:pt x="288" y="475"/>
                  <a:pt x="262" y="547"/>
                  <a:pt x="199" y="686"/>
                </a:cubicBezTo>
                <a:cubicBezTo>
                  <a:pt x="137" y="825"/>
                  <a:pt x="100" y="896"/>
                  <a:pt x="89" y="900"/>
                </a:cubicBezTo>
                <a:cubicBezTo>
                  <a:pt x="78" y="903"/>
                  <a:pt x="62" y="886"/>
                  <a:pt x="42" y="848"/>
                </a:cubicBezTo>
                <a:cubicBezTo>
                  <a:pt x="22" y="811"/>
                  <a:pt x="12" y="788"/>
                  <a:pt x="14" y="780"/>
                </a:cubicBezTo>
                <a:cubicBezTo>
                  <a:pt x="16" y="772"/>
                  <a:pt x="22" y="769"/>
                  <a:pt x="33" y="771"/>
                </a:cubicBezTo>
                <a:cubicBezTo>
                  <a:pt x="44" y="772"/>
                  <a:pt x="53" y="771"/>
                  <a:pt x="61" y="768"/>
                </a:cubicBezTo>
                <a:cubicBezTo>
                  <a:pt x="69" y="765"/>
                  <a:pt x="105" y="714"/>
                  <a:pt x="169" y="614"/>
                </a:cubicBezTo>
                <a:cubicBezTo>
                  <a:pt x="233" y="514"/>
                  <a:pt x="269" y="466"/>
                  <a:pt x="279" y="471"/>
                </a:cubicBezTo>
                <a:close/>
                <a:moveTo>
                  <a:pt x="1905" y="318"/>
                </a:moveTo>
                <a:cubicBezTo>
                  <a:pt x="1884" y="318"/>
                  <a:pt x="1858" y="321"/>
                  <a:pt x="1828" y="328"/>
                </a:cubicBezTo>
                <a:cubicBezTo>
                  <a:pt x="1800" y="334"/>
                  <a:pt x="1718" y="347"/>
                  <a:pt x="1582" y="369"/>
                </a:cubicBezTo>
                <a:cubicBezTo>
                  <a:pt x="1587" y="400"/>
                  <a:pt x="1591" y="428"/>
                  <a:pt x="1594" y="453"/>
                </a:cubicBezTo>
                <a:cubicBezTo>
                  <a:pt x="1621" y="450"/>
                  <a:pt x="1662" y="442"/>
                  <a:pt x="1716" y="429"/>
                </a:cubicBezTo>
                <a:cubicBezTo>
                  <a:pt x="1786" y="411"/>
                  <a:pt x="1830" y="407"/>
                  <a:pt x="1847" y="414"/>
                </a:cubicBezTo>
                <a:cubicBezTo>
                  <a:pt x="1864" y="422"/>
                  <a:pt x="1873" y="431"/>
                  <a:pt x="1873" y="440"/>
                </a:cubicBezTo>
                <a:cubicBezTo>
                  <a:pt x="1873" y="449"/>
                  <a:pt x="1781" y="465"/>
                  <a:pt x="1599" y="488"/>
                </a:cubicBezTo>
                <a:cubicBezTo>
                  <a:pt x="1605" y="530"/>
                  <a:pt x="1609" y="561"/>
                  <a:pt x="1612" y="583"/>
                </a:cubicBezTo>
                <a:cubicBezTo>
                  <a:pt x="1721" y="564"/>
                  <a:pt x="1820" y="554"/>
                  <a:pt x="1909" y="553"/>
                </a:cubicBezTo>
                <a:cubicBezTo>
                  <a:pt x="1911" y="529"/>
                  <a:pt x="1918" y="495"/>
                  <a:pt x="1931" y="450"/>
                </a:cubicBezTo>
                <a:cubicBezTo>
                  <a:pt x="1951" y="381"/>
                  <a:pt x="1958" y="342"/>
                  <a:pt x="1950" y="332"/>
                </a:cubicBezTo>
                <a:cubicBezTo>
                  <a:pt x="1942" y="323"/>
                  <a:pt x="1927" y="318"/>
                  <a:pt x="1905" y="318"/>
                </a:cubicBezTo>
                <a:close/>
                <a:moveTo>
                  <a:pt x="7" y="297"/>
                </a:moveTo>
                <a:cubicBezTo>
                  <a:pt x="13" y="296"/>
                  <a:pt x="32" y="301"/>
                  <a:pt x="63" y="314"/>
                </a:cubicBezTo>
                <a:cubicBezTo>
                  <a:pt x="94" y="326"/>
                  <a:pt x="116" y="343"/>
                  <a:pt x="129" y="365"/>
                </a:cubicBezTo>
                <a:cubicBezTo>
                  <a:pt x="141" y="387"/>
                  <a:pt x="144" y="407"/>
                  <a:pt x="136" y="424"/>
                </a:cubicBezTo>
                <a:cubicBezTo>
                  <a:pt x="128" y="441"/>
                  <a:pt x="119" y="450"/>
                  <a:pt x="110" y="450"/>
                </a:cubicBezTo>
                <a:cubicBezTo>
                  <a:pt x="101" y="450"/>
                  <a:pt x="82" y="432"/>
                  <a:pt x="54" y="398"/>
                </a:cubicBezTo>
                <a:cubicBezTo>
                  <a:pt x="26" y="364"/>
                  <a:pt x="9" y="339"/>
                  <a:pt x="5" y="323"/>
                </a:cubicBezTo>
                <a:cubicBezTo>
                  <a:pt x="0" y="307"/>
                  <a:pt x="1" y="299"/>
                  <a:pt x="7" y="297"/>
                </a:cubicBezTo>
                <a:close/>
                <a:moveTo>
                  <a:pt x="150" y="65"/>
                </a:moveTo>
                <a:cubicBezTo>
                  <a:pt x="167" y="65"/>
                  <a:pt x="189" y="74"/>
                  <a:pt x="216" y="91"/>
                </a:cubicBezTo>
                <a:cubicBezTo>
                  <a:pt x="242" y="108"/>
                  <a:pt x="259" y="130"/>
                  <a:pt x="267" y="157"/>
                </a:cubicBezTo>
                <a:cubicBezTo>
                  <a:pt x="275" y="183"/>
                  <a:pt x="273" y="202"/>
                  <a:pt x="260" y="213"/>
                </a:cubicBezTo>
                <a:cubicBezTo>
                  <a:pt x="248" y="224"/>
                  <a:pt x="238" y="229"/>
                  <a:pt x="232" y="229"/>
                </a:cubicBezTo>
                <a:cubicBezTo>
                  <a:pt x="226" y="229"/>
                  <a:pt x="206" y="206"/>
                  <a:pt x="173" y="159"/>
                </a:cubicBezTo>
                <a:cubicBezTo>
                  <a:pt x="141" y="112"/>
                  <a:pt x="124" y="85"/>
                  <a:pt x="124" y="77"/>
                </a:cubicBezTo>
                <a:cubicBezTo>
                  <a:pt x="124" y="69"/>
                  <a:pt x="133" y="65"/>
                  <a:pt x="150" y="65"/>
                </a:cubicBezTo>
                <a:close/>
                <a:moveTo>
                  <a:pt x="719" y="16"/>
                </a:moveTo>
                <a:cubicBezTo>
                  <a:pt x="726" y="18"/>
                  <a:pt x="742" y="29"/>
                  <a:pt x="769" y="49"/>
                </a:cubicBezTo>
                <a:cubicBezTo>
                  <a:pt x="795" y="69"/>
                  <a:pt x="809" y="82"/>
                  <a:pt x="809" y="89"/>
                </a:cubicBezTo>
                <a:cubicBezTo>
                  <a:pt x="809" y="95"/>
                  <a:pt x="795" y="104"/>
                  <a:pt x="769" y="117"/>
                </a:cubicBezTo>
                <a:cubicBezTo>
                  <a:pt x="742" y="129"/>
                  <a:pt x="688" y="174"/>
                  <a:pt x="607" y="250"/>
                </a:cubicBezTo>
                <a:cubicBezTo>
                  <a:pt x="526" y="327"/>
                  <a:pt x="487" y="367"/>
                  <a:pt x="492" y="370"/>
                </a:cubicBezTo>
                <a:cubicBezTo>
                  <a:pt x="497" y="373"/>
                  <a:pt x="520" y="371"/>
                  <a:pt x="562" y="363"/>
                </a:cubicBezTo>
                <a:cubicBezTo>
                  <a:pt x="605" y="355"/>
                  <a:pt x="662" y="348"/>
                  <a:pt x="734" y="342"/>
                </a:cubicBezTo>
                <a:cubicBezTo>
                  <a:pt x="805" y="336"/>
                  <a:pt x="847" y="329"/>
                  <a:pt x="858" y="323"/>
                </a:cubicBezTo>
                <a:cubicBezTo>
                  <a:pt x="869" y="317"/>
                  <a:pt x="878" y="314"/>
                  <a:pt x="886" y="314"/>
                </a:cubicBezTo>
                <a:cubicBezTo>
                  <a:pt x="894" y="314"/>
                  <a:pt x="910" y="326"/>
                  <a:pt x="935" y="351"/>
                </a:cubicBezTo>
                <a:cubicBezTo>
                  <a:pt x="960" y="376"/>
                  <a:pt x="973" y="393"/>
                  <a:pt x="973" y="400"/>
                </a:cubicBezTo>
                <a:cubicBezTo>
                  <a:pt x="973" y="408"/>
                  <a:pt x="967" y="415"/>
                  <a:pt x="956" y="421"/>
                </a:cubicBezTo>
                <a:cubicBezTo>
                  <a:pt x="945" y="428"/>
                  <a:pt x="933" y="470"/>
                  <a:pt x="919" y="548"/>
                </a:cubicBezTo>
                <a:cubicBezTo>
                  <a:pt x="905" y="626"/>
                  <a:pt x="883" y="704"/>
                  <a:pt x="853" y="780"/>
                </a:cubicBezTo>
                <a:cubicBezTo>
                  <a:pt x="823" y="857"/>
                  <a:pt x="793" y="906"/>
                  <a:pt x="762" y="928"/>
                </a:cubicBezTo>
                <a:cubicBezTo>
                  <a:pt x="730" y="950"/>
                  <a:pt x="709" y="960"/>
                  <a:pt x="698" y="958"/>
                </a:cubicBezTo>
                <a:cubicBezTo>
                  <a:pt x="687" y="957"/>
                  <a:pt x="683" y="945"/>
                  <a:pt x="684" y="923"/>
                </a:cubicBezTo>
                <a:cubicBezTo>
                  <a:pt x="686" y="901"/>
                  <a:pt x="673" y="875"/>
                  <a:pt x="647" y="846"/>
                </a:cubicBezTo>
                <a:cubicBezTo>
                  <a:pt x="620" y="816"/>
                  <a:pt x="609" y="798"/>
                  <a:pt x="612" y="792"/>
                </a:cubicBezTo>
                <a:cubicBezTo>
                  <a:pt x="615" y="786"/>
                  <a:pt x="634" y="791"/>
                  <a:pt x="668" y="808"/>
                </a:cubicBezTo>
                <a:cubicBezTo>
                  <a:pt x="702" y="825"/>
                  <a:pt x="726" y="829"/>
                  <a:pt x="738" y="820"/>
                </a:cubicBezTo>
                <a:cubicBezTo>
                  <a:pt x="751" y="811"/>
                  <a:pt x="766" y="782"/>
                  <a:pt x="785" y="733"/>
                </a:cubicBezTo>
                <a:cubicBezTo>
                  <a:pt x="804" y="685"/>
                  <a:pt x="819" y="632"/>
                  <a:pt x="832" y="574"/>
                </a:cubicBezTo>
                <a:cubicBezTo>
                  <a:pt x="844" y="516"/>
                  <a:pt x="851" y="473"/>
                  <a:pt x="851" y="445"/>
                </a:cubicBezTo>
                <a:cubicBezTo>
                  <a:pt x="851" y="417"/>
                  <a:pt x="848" y="399"/>
                  <a:pt x="841" y="391"/>
                </a:cubicBezTo>
                <a:cubicBezTo>
                  <a:pt x="835" y="383"/>
                  <a:pt x="798" y="382"/>
                  <a:pt x="729" y="389"/>
                </a:cubicBezTo>
                <a:lnTo>
                  <a:pt x="688" y="393"/>
                </a:lnTo>
                <a:cubicBezTo>
                  <a:pt x="718" y="420"/>
                  <a:pt x="732" y="439"/>
                  <a:pt x="731" y="450"/>
                </a:cubicBezTo>
                <a:cubicBezTo>
                  <a:pt x="730" y="462"/>
                  <a:pt x="723" y="482"/>
                  <a:pt x="710" y="508"/>
                </a:cubicBezTo>
                <a:cubicBezTo>
                  <a:pt x="698" y="535"/>
                  <a:pt x="676" y="574"/>
                  <a:pt x="644" y="625"/>
                </a:cubicBezTo>
                <a:cubicBezTo>
                  <a:pt x="613" y="677"/>
                  <a:pt x="570" y="728"/>
                  <a:pt x="516" y="778"/>
                </a:cubicBezTo>
                <a:cubicBezTo>
                  <a:pt x="461" y="828"/>
                  <a:pt x="411" y="864"/>
                  <a:pt x="366" y="888"/>
                </a:cubicBezTo>
                <a:cubicBezTo>
                  <a:pt x="320" y="911"/>
                  <a:pt x="296" y="919"/>
                  <a:pt x="293" y="911"/>
                </a:cubicBezTo>
                <a:cubicBezTo>
                  <a:pt x="290" y="904"/>
                  <a:pt x="312" y="883"/>
                  <a:pt x="359" y="850"/>
                </a:cubicBezTo>
                <a:cubicBezTo>
                  <a:pt x="405" y="818"/>
                  <a:pt x="461" y="762"/>
                  <a:pt x="525" y="684"/>
                </a:cubicBezTo>
                <a:cubicBezTo>
                  <a:pt x="586" y="610"/>
                  <a:pt x="631" y="514"/>
                  <a:pt x="662" y="395"/>
                </a:cubicBezTo>
                <a:cubicBezTo>
                  <a:pt x="622" y="399"/>
                  <a:pt x="585" y="403"/>
                  <a:pt x="553" y="407"/>
                </a:cubicBezTo>
                <a:cubicBezTo>
                  <a:pt x="540" y="409"/>
                  <a:pt x="528" y="411"/>
                  <a:pt x="516" y="414"/>
                </a:cubicBezTo>
                <a:cubicBezTo>
                  <a:pt x="539" y="434"/>
                  <a:pt x="551" y="447"/>
                  <a:pt x="551" y="454"/>
                </a:cubicBezTo>
                <a:cubicBezTo>
                  <a:pt x="551" y="464"/>
                  <a:pt x="544" y="481"/>
                  <a:pt x="530" y="506"/>
                </a:cubicBezTo>
                <a:cubicBezTo>
                  <a:pt x="516" y="531"/>
                  <a:pt x="493" y="564"/>
                  <a:pt x="462" y="604"/>
                </a:cubicBezTo>
                <a:cubicBezTo>
                  <a:pt x="430" y="645"/>
                  <a:pt x="384" y="687"/>
                  <a:pt x="323" y="731"/>
                </a:cubicBezTo>
                <a:cubicBezTo>
                  <a:pt x="262" y="775"/>
                  <a:pt x="230" y="793"/>
                  <a:pt x="225" y="787"/>
                </a:cubicBezTo>
                <a:cubicBezTo>
                  <a:pt x="220" y="781"/>
                  <a:pt x="246" y="750"/>
                  <a:pt x="302" y="696"/>
                </a:cubicBezTo>
                <a:cubicBezTo>
                  <a:pt x="359" y="641"/>
                  <a:pt x="398" y="593"/>
                  <a:pt x="422" y="553"/>
                </a:cubicBezTo>
                <a:cubicBezTo>
                  <a:pt x="441" y="520"/>
                  <a:pt x="458" y="478"/>
                  <a:pt x="474" y="426"/>
                </a:cubicBezTo>
                <a:cubicBezTo>
                  <a:pt x="459" y="431"/>
                  <a:pt x="446" y="438"/>
                  <a:pt x="434" y="445"/>
                </a:cubicBezTo>
                <a:cubicBezTo>
                  <a:pt x="402" y="464"/>
                  <a:pt x="383" y="472"/>
                  <a:pt x="375" y="471"/>
                </a:cubicBezTo>
                <a:cubicBezTo>
                  <a:pt x="367" y="469"/>
                  <a:pt x="361" y="460"/>
                  <a:pt x="356" y="443"/>
                </a:cubicBezTo>
                <a:cubicBezTo>
                  <a:pt x="351" y="425"/>
                  <a:pt x="350" y="412"/>
                  <a:pt x="351" y="403"/>
                </a:cubicBezTo>
                <a:cubicBezTo>
                  <a:pt x="353" y="393"/>
                  <a:pt x="362" y="386"/>
                  <a:pt x="380" y="382"/>
                </a:cubicBezTo>
                <a:cubicBezTo>
                  <a:pt x="397" y="377"/>
                  <a:pt x="418" y="364"/>
                  <a:pt x="443" y="344"/>
                </a:cubicBezTo>
                <a:cubicBezTo>
                  <a:pt x="468" y="324"/>
                  <a:pt x="512" y="279"/>
                  <a:pt x="576" y="208"/>
                </a:cubicBezTo>
                <a:cubicBezTo>
                  <a:pt x="641" y="138"/>
                  <a:pt x="671" y="100"/>
                  <a:pt x="668" y="96"/>
                </a:cubicBezTo>
                <a:cubicBezTo>
                  <a:pt x="665" y="91"/>
                  <a:pt x="632" y="97"/>
                  <a:pt x="569" y="114"/>
                </a:cubicBezTo>
                <a:cubicBezTo>
                  <a:pt x="507" y="132"/>
                  <a:pt x="471" y="140"/>
                  <a:pt x="462" y="140"/>
                </a:cubicBezTo>
                <a:cubicBezTo>
                  <a:pt x="452" y="140"/>
                  <a:pt x="432" y="128"/>
                  <a:pt x="401" y="103"/>
                </a:cubicBezTo>
                <a:cubicBezTo>
                  <a:pt x="419" y="100"/>
                  <a:pt x="469" y="90"/>
                  <a:pt x="548" y="75"/>
                </a:cubicBezTo>
                <a:cubicBezTo>
                  <a:pt x="628" y="59"/>
                  <a:pt x="675" y="45"/>
                  <a:pt x="689" y="32"/>
                </a:cubicBezTo>
                <a:cubicBezTo>
                  <a:pt x="703" y="20"/>
                  <a:pt x="713" y="14"/>
                  <a:pt x="719" y="16"/>
                </a:cubicBezTo>
                <a:close/>
                <a:moveTo>
                  <a:pt x="1929" y="0"/>
                </a:moveTo>
                <a:cubicBezTo>
                  <a:pt x="1966" y="0"/>
                  <a:pt x="1991" y="6"/>
                  <a:pt x="2004" y="18"/>
                </a:cubicBezTo>
                <a:cubicBezTo>
                  <a:pt x="2016" y="31"/>
                  <a:pt x="2023" y="40"/>
                  <a:pt x="2023" y="46"/>
                </a:cubicBezTo>
                <a:cubicBezTo>
                  <a:pt x="2023" y="53"/>
                  <a:pt x="1938" y="68"/>
                  <a:pt x="1769" y="91"/>
                </a:cubicBezTo>
                <a:lnTo>
                  <a:pt x="1736" y="96"/>
                </a:lnTo>
                <a:lnTo>
                  <a:pt x="1746" y="98"/>
                </a:lnTo>
                <a:cubicBezTo>
                  <a:pt x="1774" y="107"/>
                  <a:pt x="1791" y="118"/>
                  <a:pt x="1795" y="131"/>
                </a:cubicBezTo>
                <a:cubicBezTo>
                  <a:pt x="1800" y="143"/>
                  <a:pt x="1790" y="166"/>
                  <a:pt x="1765" y="199"/>
                </a:cubicBezTo>
                <a:cubicBezTo>
                  <a:pt x="1743" y="228"/>
                  <a:pt x="1707" y="268"/>
                  <a:pt x="1657" y="318"/>
                </a:cubicBezTo>
                <a:cubicBezTo>
                  <a:pt x="1684" y="313"/>
                  <a:pt x="1730" y="305"/>
                  <a:pt x="1795" y="295"/>
                </a:cubicBezTo>
                <a:cubicBezTo>
                  <a:pt x="1875" y="282"/>
                  <a:pt x="1919" y="272"/>
                  <a:pt x="1926" y="264"/>
                </a:cubicBezTo>
                <a:cubicBezTo>
                  <a:pt x="1934" y="257"/>
                  <a:pt x="1951" y="257"/>
                  <a:pt x="1976" y="264"/>
                </a:cubicBezTo>
                <a:cubicBezTo>
                  <a:pt x="2001" y="272"/>
                  <a:pt x="2023" y="282"/>
                  <a:pt x="2044" y="295"/>
                </a:cubicBezTo>
                <a:cubicBezTo>
                  <a:pt x="2064" y="307"/>
                  <a:pt x="2074" y="318"/>
                  <a:pt x="2074" y="328"/>
                </a:cubicBezTo>
                <a:cubicBezTo>
                  <a:pt x="2074" y="337"/>
                  <a:pt x="2066" y="348"/>
                  <a:pt x="2048" y="361"/>
                </a:cubicBezTo>
                <a:cubicBezTo>
                  <a:pt x="2031" y="373"/>
                  <a:pt x="2014" y="410"/>
                  <a:pt x="1997" y="471"/>
                </a:cubicBezTo>
                <a:cubicBezTo>
                  <a:pt x="1980" y="532"/>
                  <a:pt x="1967" y="573"/>
                  <a:pt x="1959" y="595"/>
                </a:cubicBezTo>
                <a:cubicBezTo>
                  <a:pt x="1951" y="617"/>
                  <a:pt x="1944" y="625"/>
                  <a:pt x="1936" y="621"/>
                </a:cubicBezTo>
                <a:cubicBezTo>
                  <a:pt x="1929" y="617"/>
                  <a:pt x="1922" y="607"/>
                  <a:pt x="1916" y="591"/>
                </a:cubicBezTo>
                <a:cubicBezTo>
                  <a:pt x="1878" y="593"/>
                  <a:pt x="1832" y="597"/>
                  <a:pt x="1779" y="602"/>
                </a:cubicBezTo>
                <a:cubicBezTo>
                  <a:pt x="1791" y="609"/>
                  <a:pt x="1798" y="615"/>
                  <a:pt x="1800" y="621"/>
                </a:cubicBezTo>
                <a:cubicBezTo>
                  <a:pt x="1805" y="632"/>
                  <a:pt x="1805" y="646"/>
                  <a:pt x="1802" y="663"/>
                </a:cubicBezTo>
                <a:cubicBezTo>
                  <a:pt x="1799" y="680"/>
                  <a:pt x="1800" y="718"/>
                  <a:pt x="1805" y="775"/>
                </a:cubicBezTo>
                <a:cubicBezTo>
                  <a:pt x="1809" y="833"/>
                  <a:pt x="1811" y="883"/>
                  <a:pt x="1809" y="925"/>
                </a:cubicBezTo>
                <a:cubicBezTo>
                  <a:pt x="1808" y="968"/>
                  <a:pt x="1799" y="997"/>
                  <a:pt x="1784" y="1014"/>
                </a:cubicBezTo>
                <a:cubicBezTo>
                  <a:pt x="1768" y="1032"/>
                  <a:pt x="1754" y="1040"/>
                  <a:pt x="1741" y="1040"/>
                </a:cubicBezTo>
                <a:cubicBezTo>
                  <a:pt x="1729" y="1040"/>
                  <a:pt x="1721" y="1029"/>
                  <a:pt x="1718" y="1007"/>
                </a:cubicBezTo>
                <a:cubicBezTo>
                  <a:pt x="1715" y="986"/>
                  <a:pt x="1697" y="963"/>
                  <a:pt x="1664" y="939"/>
                </a:cubicBezTo>
                <a:cubicBezTo>
                  <a:pt x="1631" y="916"/>
                  <a:pt x="1616" y="904"/>
                  <a:pt x="1619" y="902"/>
                </a:cubicBezTo>
                <a:cubicBezTo>
                  <a:pt x="1623" y="900"/>
                  <a:pt x="1641" y="902"/>
                  <a:pt x="1673" y="907"/>
                </a:cubicBezTo>
                <a:cubicBezTo>
                  <a:pt x="1706" y="911"/>
                  <a:pt x="1727" y="910"/>
                  <a:pt x="1737" y="902"/>
                </a:cubicBezTo>
                <a:cubicBezTo>
                  <a:pt x="1746" y="894"/>
                  <a:pt x="1751" y="865"/>
                  <a:pt x="1751" y="815"/>
                </a:cubicBezTo>
                <a:cubicBezTo>
                  <a:pt x="1751" y="770"/>
                  <a:pt x="1743" y="701"/>
                  <a:pt x="1728" y="608"/>
                </a:cubicBezTo>
                <a:cubicBezTo>
                  <a:pt x="1693" y="612"/>
                  <a:pt x="1655" y="616"/>
                  <a:pt x="1614" y="621"/>
                </a:cubicBezTo>
                <a:cubicBezTo>
                  <a:pt x="1613" y="635"/>
                  <a:pt x="1606" y="642"/>
                  <a:pt x="1594" y="642"/>
                </a:cubicBezTo>
                <a:cubicBezTo>
                  <a:pt x="1580" y="642"/>
                  <a:pt x="1566" y="601"/>
                  <a:pt x="1551" y="520"/>
                </a:cubicBezTo>
                <a:cubicBezTo>
                  <a:pt x="1537" y="439"/>
                  <a:pt x="1524" y="386"/>
                  <a:pt x="1512" y="363"/>
                </a:cubicBezTo>
                <a:cubicBezTo>
                  <a:pt x="1499" y="339"/>
                  <a:pt x="1498" y="325"/>
                  <a:pt x="1507" y="318"/>
                </a:cubicBezTo>
                <a:cubicBezTo>
                  <a:pt x="1516" y="313"/>
                  <a:pt x="1536" y="317"/>
                  <a:pt x="1568" y="333"/>
                </a:cubicBezTo>
                <a:cubicBezTo>
                  <a:pt x="1576" y="329"/>
                  <a:pt x="1584" y="328"/>
                  <a:pt x="1591" y="328"/>
                </a:cubicBezTo>
                <a:cubicBezTo>
                  <a:pt x="1598" y="328"/>
                  <a:pt x="1607" y="327"/>
                  <a:pt x="1617" y="326"/>
                </a:cubicBezTo>
                <a:cubicBezTo>
                  <a:pt x="1657" y="254"/>
                  <a:pt x="1683" y="204"/>
                  <a:pt x="1694" y="175"/>
                </a:cubicBezTo>
                <a:cubicBezTo>
                  <a:pt x="1707" y="146"/>
                  <a:pt x="1712" y="123"/>
                  <a:pt x="1709" y="107"/>
                </a:cubicBezTo>
                <a:lnTo>
                  <a:pt x="1709" y="99"/>
                </a:lnTo>
                <a:cubicBezTo>
                  <a:pt x="1611" y="112"/>
                  <a:pt x="1537" y="119"/>
                  <a:pt x="1487" y="121"/>
                </a:cubicBezTo>
                <a:cubicBezTo>
                  <a:pt x="1485" y="209"/>
                  <a:pt x="1477" y="288"/>
                  <a:pt x="1462" y="358"/>
                </a:cubicBezTo>
                <a:cubicBezTo>
                  <a:pt x="1445" y="441"/>
                  <a:pt x="1421" y="520"/>
                  <a:pt x="1390" y="595"/>
                </a:cubicBezTo>
                <a:cubicBezTo>
                  <a:pt x="1359" y="670"/>
                  <a:pt x="1323" y="734"/>
                  <a:pt x="1284" y="787"/>
                </a:cubicBezTo>
                <a:cubicBezTo>
                  <a:pt x="1245" y="840"/>
                  <a:pt x="1209" y="883"/>
                  <a:pt x="1174" y="916"/>
                </a:cubicBezTo>
                <a:cubicBezTo>
                  <a:pt x="1140" y="949"/>
                  <a:pt x="1119" y="963"/>
                  <a:pt x="1113" y="958"/>
                </a:cubicBezTo>
                <a:cubicBezTo>
                  <a:pt x="1107" y="954"/>
                  <a:pt x="1124" y="924"/>
                  <a:pt x="1165" y="869"/>
                </a:cubicBezTo>
                <a:cubicBezTo>
                  <a:pt x="1205" y="814"/>
                  <a:pt x="1245" y="750"/>
                  <a:pt x="1284" y="675"/>
                </a:cubicBezTo>
                <a:cubicBezTo>
                  <a:pt x="1323" y="600"/>
                  <a:pt x="1354" y="520"/>
                  <a:pt x="1376" y="436"/>
                </a:cubicBezTo>
                <a:cubicBezTo>
                  <a:pt x="1398" y="351"/>
                  <a:pt x="1410" y="278"/>
                  <a:pt x="1413" y="215"/>
                </a:cubicBezTo>
                <a:cubicBezTo>
                  <a:pt x="1416" y="153"/>
                  <a:pt x="1415" y="110"/>
                  <a:pt x="1409" y="86"/>
                </a:cubicBezTo>
                <a:cubicBezTo>
                  <a:pt x="1402" y="63"/>
                  <a:pt x="1405" y="50"/>
                  <a:pt x="1418" y="49"/>
                </a:cubicBezTo>
                <a:cubicBezTo>
                  <a:pt x="1430" y="47"/>
                  <a:pt x="1452" y="55"/>
                  <a:pt x="1485" y="73"/>
                </a:cubicBezTo>
                <a:cubicBezTo>
                  <a:pt x="1542" y="69"/>
                  <a:pt x="1615" y="57"/>
                  <a:pt x="1704" y="37"/>
                </a:cubicBezTo>
                <a:cubicBezTo>
                  <a:pt x="1816" y="12"/>
                  <a:pt x="1891" y="0"/>
                  <a:pt x="1929" y="0"/>
                </a:cubicBezTo>
                <a:close/>
              </a:path>
            </a:pathLst>
          </a:custGeom>
          <a:solidFill>
            <a:srgbClr val="92D05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7" name="Freeform 43"/>
          <p:cNvSpPr>
            <a:spLocks noEditPoints="1"/>
          </p:cNvSpPr>
          <p:nvPr/>
        </p:nvSpPr>
        <p:spPr bwMode="auto">
          <a:xfrm>
            <a:off x="5387976" y="3235325"/>
            <a:ext cx="425450" cy="234950"/>
          </a:xfrm>
          <a:custGeom>
            <a:avLst/>
            <a:gdLst>
              <a:gd name="T0" fmla="*/ 2086 w 2173"/>
              <a:gd name="T1" fmla="*/ 935 h 1089"/>
              <a:gd name="T2" fmla="*/ 2130 w 2173"/>
              <a:gd name="T3" fmla="*/ 906 h 1089"/>
              <a:gd name="T4" fmla="*/ 1574 w 2173"/>
              <a:gd name="T5" fmla="*/ 707 h 1089"/>
              <a:gd name="T6" fmla="*/ 1440 w 2173"/>
              <a:gd name="T7" fmla="*/ 922 h 1089"/>
              <a:gd name="T8" fmla="*/ 1510 w 2173"/>
              <a:gd name="T9" fmla="*/ 951 h 1089"/>
              <a:gd name="T10" fmla="*/ 328 w 2173"/>
              <a:gd name="T11" fmla="*/ 503 h 1089"/>
              <a:gd name="T12" fmla="*/ 14 w 2173"/>
              <a:gd name="T13" fmla="*/ 816 h 1089"/>
              <a:gd name="T14" fmla="*/ 302 w 2173"/>
              <a:gd name="T15" fmla="*/ 520 h 1089"/>
              <a:gd name="T16" fmla="*/ 65 w 2173"/>
              <a:gd name="T17" fmla="*/ 817 h 1089"/>
              <a:gd name="T18" fmla="*/ 280 w 2173"/>
              <a:gd name="T19" fmla="*/ 504 h 1089"/>
              <a:gd name="T20" fmla="*/ 1892 w 2173"/>
              <a:gd name="T21" fmla="*/ 423 h 1089"/>
              <a:gd name="T22" fmla="*/ 1915 w 2173"/>
              <a:gd name="T23" fmla="*/ 529 h 1089"/>
              <a:gd name="T24" fmla="*/ 1639 w 2173"/>
              <a:gd name="T25" fmla="*/ 631 h 1089"/>
              <a:gd name="T26" fmla="*/ 1828 w 2173"/>
              <a:gd name="T27" fmla="*/ 460 h 1089"/>
              <a:gd name="T28" fmla="*/ 95 w 2173"/>
              <a:gd name="T29" fmla="*/ 316 h 1089"/>
              <a:gd name="T30" fmla="*/ 79 w 2173"/>
              <a:gd name="T31" fmla="*/ 462 h 1089"/>
              <a:gd name="T32" fmla="*/ 133 w 2173"/>
              <a:gd name="T33" fmla="*/ 448 h 1089"/>
              <a:gd name="T34" fmla="*/ 176 w 2173"/>
              <a:gd name="T35" fmla="*/ 66 h 1089"/>
              <a:gd name="T36" fmla="*/ 200 w 2173"/>
              <a:gd name="T37" fmla="*/ 229 h 1089"/>
              <a:gd name="T38" fmla="*/ 254 w 2173"/>
              <a:gd name="T39" fmla="*/ 220 h 1089"/>
              <a:gd name="T40" fmla="*/ 174 w 2173"/>
              <a:gd name="T41" fmla="*/ 113 h 1089"/>
              <a:gd name="T42" fmla="*/ 545 w 2173"/>
              <a:gd name="T43" fmla="*/ 392 h 1089"/>
              <a:gd name="T44" fmla="*/ 1005 w 2173"/>
              <a:gd name="T45" fmla="*/ 391 h 1089"/>
              <a:gd name="T46" fmla="*/ 734 w 2173"/>
              <a:gd name="T47" fmla="*/ 1005 h 1089"/>
              <a:gd name="T48" fmla="*/ 701 w 2173"/>
              <a:gd name="T49" fmla="*/ 811 h 1089"/>
              <a:gd name="T50" fmla="*/ 798 w 2173"/>
              <a:gd name="T51" fmla="*/ 433 h 1089"/>
              <a:gd name="T52" fmla="*/ 306 w 2173"/>
              <a:gd name="T53" fmla="*/ 957 h 1089"/>
              <a:gd name="T54" fmla="*/ 562 w 2173"/>
              <a:gd name="T55" fmla="*/ 562 h 1089"/>
              <a:gd name="T56" fmla="*/ 467 w 2173"/>
              <a:gd name="T57" fmla="*/ 491 h 1089"/>
              <a:gd name="T58" fmla="*/ 639 w 2173"/>
              <a:gd name="T59" fmla="*/ 152 h 1089"/>
              <a:gd name="T60" fmla="*/ 567 w 2173"/>
              <a:gd name="T61" fmla="*/ 75 h 1089"/>
              <a:gd name="T62" fmla="*/ 439 w 2173"/>
              <a:gd name="T63" fmla="*/ 108 h 1089"/>
              <a:gd name="T64" fmla="*/ 504 w 2173"/>
              <a:gd name="T65" fmla="*/ 366 h 1089"/>
              <a:gd name="T66" fmla="*/ 480 w 2173"/>
              <a:gd name="T67" fmla="*/ 562 h 1089"/>
              <a:gd name="T68" fmla="*/ 549 w 2173"/>
              <a:gd name="T69" fmla="*/ 479 h 1089"/>
              <a:gd name="T70" fmla="*/ 328 w 2173"/>
              <a:gd name="T71" fmla="*/ 913 h 1089"/>
              <a:gd name="T72" fmla="*/ 863 w 2173"/>
              <a:gd name="T73" fmla="*/ 389 h 1089"/>
              <a:gd name="T74" fmla="*/ 647 w 2173"/>
              <a:gd name="T75" fmla="*/ 839 h 1089"/>
              <a:gd name="T76" fmla="*/ 750 w 2173"/>
              <a:gd name="T77" fmla="*/ 947 h 1089"/>
              <a:gd name="T78" fmla="*/ 926 w 2173"/>
              <a:gd name="T79" fmla="*/ 378 h 1089"/>
              <a:gd name="T80" fmla="*/ 560 w 2173"/>
              <a:gd name="T81" fmla="*/ 308 h 1089"/>
              <a:gd name="T82" fmla="*/ 2007 w 2173"/>
              <a:gd name="T83" fmla="*/ 6 h 1089"/>
              <a:gd name="T84" fmla="*/ 1843 w 2173"/>
              <a:gd name="T85" fmla="*/ 165 h 1089"/>
              <a:gd name="T86" fmla="*/ 2004 w 2173"/>
              <a:gd name="T87" fmla="*/ 265 h 1089"/>
              <a:gd name="T88" fmla="*/ 1991 w 2173"/>
              <a:gd name="T89" fmla="*/ 654 h 1089"/>
              <a:gd name="T90" fmla="*/ 1847 w 2173"/>
              <a:gd name="T91" fmla="*/ 1012 h 1089"/>
              <a:gd name="T92" fmla="*/ 1627 w 2173"/>
              <a:gd name="T93" fmla="*/ 947 h 1089"/>
              <a:gd name="T94" fmla="*/ 1660 w 2173"/>
              <a:gd name="T95" fmla="*/ 654 h 1089"/>
              <a:gd name="T96" fmla="*/ 1542 w 2173"/>
              <a:gd name="T97" fmla="*/ 317 h 1089"/>
              <a:gd name="T98" fmla="*/ 1411 w 2173"/>
              <a:gd name="T99" fmla="*/ 683 h 1089"/>
              <a:gd name="T100" fmla="*/ 1401 w 2173"/>
              <a:gd name="T101" fmla="*/ 337 h 1089"/>
              <a:gd name="T102" fmla="*/ 1890 w 2173"/>
              <a:gd name="T103" fmla="*/ 6 h 1089"/>
              <a:gd name="T104" fmla="*/ 1456 w 2173"/>
              <a:gd name="T105" fmla="*/ 107 h 1089"/>
              <a:gd name="T106" fmla="*/ 1206 w 2173"/>
              <a:gd name="T107" fmla="*/ 898 h 1089"/>
              <a:gd name="T108" fmla="*/ 1642 w 2173"/>
              <a:gd name="T109" fmla="*/ 374 h 1089"/>
              <a:gd name="T110" fmla="*/ 1624 w 2173"/>
              <a:gd name="T111" fmla="*/ 642 h 1089"/>
              <a:gd name="T112" fmla="*/ 1672 w 2173"/>
              <a:gd name="T113" fmla="*/ 952 h 1089"/>
              <a:gd name="T114" fmla="*/ 1781 w 2173"/>
              <a:gd name="T115" fmla="*/ 1031 h 1089"/>
              <a:gd name="T116" fmla="*/ 1970 w 2173"/>
              <a:gd name="T117" fmla="*/ 623 h 1089"/>
              <a:gd name="T118" fmla="*/ 2072 w 2173"/>
              <a:gd name="T119" fmla="*/ 351 h 1089"/>
              <a:gd name="T120" fmla="*/ 1697 w 2173"/>
              <a:gd name="T121" fmla="*/ 290 h 1089"/>
              <a:gd name="T122" fmla="*/ 2028 w 2173"/>
              <a:gd name="T123" fmla="*/ 54 h 1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73" h="1089">
                <a:moveTo>
                  <a:pt x="1937" y="707"/>
                </a:moveTo>
                <a:cubicBezTo>
                  <a:pt x="1939" y="707"/>
                  <a:pt x="1941" y="707"/>
                  <a:pt x="1943" y="707"/>
                </a:cubicBezTo>
                <a:lnTo>
                  <a:pt x="1955" y="707"/>
                </a:lnTo>
                <a:lnTo>
                  <a:pt x="1975" y="710"/>
                </a:lnTo>
                <a:lnTo>
                  <a:pt x="1998" y="716"/>
                </a:lnTo>
                <a:lnTo>
                  <a:pt x="2024" y="727"/>
                </a:lnTo>
                <a:lnTo>
                  <a:pt x="2053" y="743"/>
                </a:lnTo>
                <a:lnTo>
                  <a:pt x="2084" y="763"/>
                </a:lnTo>
                <a:lnTo>
                  <a:pt x="2114" y="785"/>
                </a:lnTo>
                <a:cubicBezTo>
                  <a:pt x="2115" y="786"/>
                  <a:pt x="2116" y="787"/>
                  <a:pt x="2117" y="788"/>
                </a:cubicBezTo>
                <a:lnTo>
                  <a:pt x="2139" y="810"/>
                </a:lnTo>
                <a:cubicBezTo>
                  <a:pt x="2140" y="811"/>
                  <a:pt x="2141" y="812"/>
                  <a:pt x="2141" y="813"/>
                </a:cubicBezTo>
                <a:lnTo>
                  <a:pt x="2156" y="836"/>
                </a:lnTo>
                <a:cubicBezTo>
                  <a:pt x="2158" y="837"/>
                  <a:pt x="2159" y="839"/>
                  <a:pt x="2159" y="841"/>
                </a:cubicBezTo>
                <a:lnTo>
                  <a:pt x="2167" y="865"/>
                </a:lnTo>
                <a:cubicBezTo>
                  <a:pt x="2168" y="866"/>
                  <a:pt x="2168" y="867"/>
                  <a:pt x="2168" y="869"/>
                </a:cubicBezTo>
                <a:lnTo>
                  <a:pt x="2172" y="890"/>
                </a:lnTo>
                <a:lnTo>
                  <a:pt x="2173" y="909"/>
                </a:lnTo>
                <a:cubicBezTo>
                  <a:pt x="2173" y="910"/>
                  <a:pt x="2173" y="911"/>
                  <a:pt x="2173" y="912"/>
                </a:cubicBezTo>
                <a:lnTo>
                  <a:pt x="2172" y="924"/>
                </a:lnTo>
                <a:cubicBezTo>
                  <a:pt x="2172" y="927"/>
                  <a:pt x="2171" y="929"/>
                  <a:pt x="2169" y="932"/>
                </a:cubicBezTo>
                <a:lnTo>
                  <a:pt x="2166" y="939"/>
                </a:lnTo>
                <a:cubicBezTo>
                  <a:pt x="2163" y="945"/>
                  <a:pt x="2159" y="949"/>
                  <a:pt x="2153" y="951"/>
                </a:cubicBezTo>
                <a:lnTo>
                  <a:pt x="2147" y="953"/>
                </a:lnTo>
                <a:cubicBezTo>
                  <a:pt x="2143" y="955"/>
                  <a:pt x="2139" y="955"/>
                  <a:pt x="2136" y="955"/>
                </a:cubicBezTo>
                <a:lnTo>
                  <a:pt x="2126" y="954"/>
                </a:lnTo>
                <a:cubicBezTo>
                  <a:pt x="2123" y="954"/>
                  <a:pt x="2121" y="953"/>
                  <a:pt x="2118" y="952"/>
                </a:cubicBezTo>
                <a:lnTo>
                  <a:pt x="2105" y="946"/>
                </a:lnTo>
                <a:lnTo>
                  <a:pt x="2086" y="935"/>
                </a:lnTo>
                <a:lnTo>
                  <a:pt x="2063" y="920"/>
                </a:lnTo>
                <a:lnTo>
                  <a:pt x="2037" y="897"/>
                </a:lnTo>
                <a:lnTo>
                  <a:pt x="2009" y="869"/>
                </a:lnTo>
                <a:lnTo>
                  <a:pt x="1977" y="835"/>
                </a:lnTo>
                <a:lnTo>
                  <a:pt x="1948" y="802"/>
                </a:lnTo>
                <a:lnTo>
                  <a:pt x="1927" y="777"/>
                </a:lnTo>
                <a:lnTo>
                  <a:pt x="1914" y="759"/>
                </a:lnTo>
                <a:cubicBezTo>
                  <a:pt x="1913" y="757"/>
                  <a:pt x="1912" y="755"/>
                  <a:pt x="1911" y="753"/>
                </a:cubicBezTo>
                <a:lnTo>
                  <a:pt x="1908" y="744"/>
                </a:lnTo>
                <a:cubicBezTo>
                  <a:pt x="1905" y="736"/>
                  <a:pt x="1907" y="727"/>
                  <a:pt x="1913" y="721"/>
                </a:cubicBezTo>
                <a:lnTo>
                  <a:pt x="1916" y="717"/>
                </a:lnTo>
                <a:cubicBezTo>
                  <a:pt x="1920" y="713"/>
                  <a:pt x="1925" y="710"/>
                  <a:pt x="1930" y="709"/>
                </a:cubicBezTo>
                <a:lnTo>
                  <a:pt x="1937" y="707"/>
                </a:lnTo>
                <a:close/>
                <a:moveTo>
                  <a:pt x="1939" y="756"/>
                </a:moveTo>
                <a:lnTo>
                  <a:pt x="1953" y="748"/>
                </a:lnTo>
                <a:lnTo>
                  <a:pt x="1949" y="752"/>
                </a:lnTo>
                <a:lnTo>
                  <a:pt x="1954" y="728"/>
                </a:lnTo>
                <a:lnTo>
                  <a:pt x="1957" y="737"/>
                </a:lnTo>
                <a:lnTo>
                  <a:pt x="1954" y="731"/>
                </a:lnTo>
                <a:lnTo>
                  <a:pt x="1964" y="746"/>
                </a:lnTo>
                <a:lnTo>
                  <a:pt x="1984" y="770"/>
                </a:lnTo>
                <a:lnTo>
                  <a:pt x="2012" y="802"/>
                </a:lnTo>
                <a:lnTo>
                  <a:pt x="2042" y="835"/>
                </a:lnTo>
                <a:lnTo>
                  <a:pt x="2069" y="861"/>
                </a:lnTo>
                <a:lnTo>
                  <a:pt x="2091" y="880"/>
                </a:lnTo>
                <a:lnTo>
                  <a:pt x="2109" y="894"/>
                </a:lnTo>
                <a:lnTo>
                  <a:pt x="2124" y="902"/>
                </a:lnTo>
                <a:lnTo>
                  <a:pt x="2138" y="908"/>
                </a:lnTo>
                <a:lnTo>
                  <a:pt x="2130" y="906"/>
                </a:lnTo>
                <a:lnTo>
                  <a:pt x="2140" y="907"/>
                </a:lnTo>
                <a:lnTo>
                  <a:pt x="2129" y="909"/>
                </a:lnTo>
                <a:lnTo>
                  <a:pt x="2136" y="906"/>
                </a:lnTo>
                <a:lnTo>
                  <a:pt x="2123" y="918"/>
                </a:lnTo>
                <a:lnTo>
                  <a:pt x="2127" y="911"/>
                </a:lnTo>
                <a:lnTo>
                  <a:pt x="2124" y="919"/>
                </a:lnTo>
                <a:lnTo>
                  <a:pt x="2125" y="908"/>
                </a:lnTo>
                <a:lnTo>
                  <a:pt x="2125" y="911"/>
                </a:lnTo>
                <a:lnTo>
                  <a:pt x="2124" y="897"/>
                </a:lnTo>
                <a:lnTo>
                  <a:pt x="2121" y="876"/>
                </a:lnTo>
                <a:lnTo>
                  <a:pt x="2122" y="880"/>
                </a:lnTo>
                <a:lnTo>
                  <a:pt x="2114" y="857"/>
                </a:lnTo>
                <a:lnTo>
                  <a:pt x="2116" y="862"/>
                </a:lnTo>
                <a:lnTo>
                  <a:pt x="2101" y="840"/>
                </a:lnTo>
                <a:lnTo>
                  <a:pt x="2104" y="843"/>
                </a:lnTo>
                <a:lnTo>
                  <a:pt x="2083" y="821"/>
                </a:lnTo>
                <a:lnTo>
                  <a:pt x="2086" y="824"/>
                </a:lnTo>
                <a:lnTo>
                  <a:pt x="2059" y="803"/>
                </a:lnTo>
                <a:lnTo>
                  <a:pt x="2030" y="785"/>
                </a:lnTo>
                <a:lnTo>
                  <a:pt x="2006" y="772"/>
                </a:lnTo>
                <a:lnTo>
                  <a:pt x="1985" y="763"/>
                </a:lnTo>
                <a:lnTo>
                  <a:pt x="1967" y="758"/>
                </a:lnTo>
                <a:lnTo>
                  <a:pt x="1954" y="755"/>
                </a:lnTo>
                <a:lnTo>
                  <a:pt x="1941" y="755"/>
                </a:lnTo>
                <a:lnTo>
                  <a:pt x="1947" y="755"/>
                </a:lnTo>
                <a:lnTo>
                  <a:pt x="1939" y="756"/>
                </a:lnTo>
                <a:close/>
                <a:moveTo>
                  <a:pt x="1536" y="718"/>
                </a:moveTo>
                <a:cubicBezTo>
                  <a:pt x="1541" y="706"/>
                  <a:pt x="1555" y="700"/>
                  <a:pt x="1567" y="705"/>
                </a:cubicBezTo>
                <a:lnTo>
                  <a:pt x="1574" y="707"/>
                </a:lnTo>
                <a:cubicBezTo>
                  <a:pt x="1577" y="708"/>
                  <a:pt x="1581" y="711"/>
                  <a:pt x="1583" y="714"/>
                </a:cubicBezTo>
                <a:lnTo>
                  <a:pt x="1589" y="721"/>
                </a:lnTo>
                <a:cubicBezTo>
                  <a:pt x="1590" y="722"/>
                  <a:pt x="1591" y="724"/>
                  <a:pt x="1592" y="725"/>
                </a:cubicBezTo>
                <a:lnTo>
                  <a:pt x="1598" y="737"/>
                </a:lnTo>
                <a:cubicBezTo>
                  <a:pt x="1599" y="738"/>
                  <a:pt x="1600" y="740"/>
                  <a:pt x="1600" y="741"/>
                </a:cubicBezTo>
                <a:lnTo>
                  <a:pt x="1605" y="758"/>
                </a:lnTo>
                <a:cubicBezTo>
                  <a:pt x="1605" y="759"/>
                  <a:pt x="1606" y="760"/>
                  <a:pt x="1606" y="762"/>
                </a:cubicBezTo>
                <a:lnTo>
                  <a:pt x="1610" y="800"/>
                </a:lnTo>
                <a:cubicBezTo>
                  <a:pt x="1611" y="802"/>
                  <a:pt x="1611" y="804"/>
                  <a:pt x="1610" y="806"/>
                </a:cubicBezTo>
                <a:lnTo>
                  <a:pt x="1606" y="847"/>
                </a:lnTo>
                <a:cubicBezTo>
                  <a:pt x="1606" y="848"/>
                  <a:pt x="1605" y="850"/>
                  <a:pt x="1605" y="852"/>
                </a:cubicBezTo>
                <a:lnTo>
                  <a:pt x="1590" y="894"/>
                </a:lnTo>
                <a:cubicBezTo>
                  <a:pt x="1589" y="896"/>
                  <a:pt x="1588" y="897"/>
                  <a:pt x="1588" y="899"/>
                </a:cubicBezTo>
                <a:lnTo>
                  <a:pt x="1563" y="941"/>
                </a:lnTo>
                <a:lnTo>
                  <a:pt x="1547" y="961"/>
                </a:lnTo>
                <a:lnTo>
                  <a:pt x="1534" y="976"/>
                </a:lnTo>
                <a:lnTo>
                  <a:pt x="1522" y="986"/>
                </a:lnTo>
                <a:cubicBezTo>
                  <a:pt x="1520" y="988"/>
                  <a:pt x="1517" y="990"/>
                  <a:pt x="1515" y="991"/>
                </a:cubicBezTo>
                <a:lnTo>
                  <a:pt x="1508" y="993"/>
                </a:lnTo>
                <a:cubicBezTo>
                  <a:pt x="1503" y="995"/>
                  <a:pt x="1498" y="995"/>
                  <a:pt x="1494" y="994"/>
                </a:cubicBezTo>
                <a:lnTo>
                  <a:pt x="1488" y="992"/>
                </a:lnTo>
                <a:cubicBezTo>
                  <a:pt x="1484" y="991"/>
                  <a:pt x="1480" y="989"/>
                  <a:pt x="1477" y="987"/>
                </a:cubicBezTo>
                <a:lnTo>
                  <a:pt x="1471" y="981"/>
                </a:lnTo>
                <a:cubicBezTo>
                  <a:pt x="1470" y="980"/>
                  <a:pt x="1469" y="979"/>
                  <a:pt x="1468" y="978"/>
                </a:cubicBezTo>
                <a:lnTo>
                  <a:pt x="1462" y="970"/>
                </a:lnTo>
                <a:cubicBezTo>
                  <a:pt x="1461" y="969"/>
                  <a:pt x="1461" y="968"/>
                  <a:pt x="1460" y="967"/>
                </a:cubicBezTo>
                <a:lnTo>
                  <a:pt x="1453" y="954"/>
                </a:lnTo>
                <a:lnTo>
                  <a:pt x="1442" y="928"/>
                </a:lnTo>
                <a:cubicBezTo>
                  <a:pt x="1441" y="926"/>
                  <a:pt x="1440" y="924"/>
                  <a:pt x="1440" y="922"/>
                </a:cubicBezTo>
                <a:lnTo>
                  <a:pt x="1438" y="906"/>
                </a:lnTo>
                <a:cubicBezTo>
                  <a:pt x="1438" y="901"/>
                  <a:pt x="1439" y="896"/>
                  <a:pt x="1441" y="891"/>
                </a:cubicBezTo>
                <a:lnTo>
                  <a:pt x="1450" y="876"/>
                </a:lnTo>
                <a:cubicBezTo>
                  <a:pt x="1450" y="875"/>
                  <a:pt x="1451" y="873"/>
                  <a:pt x="1453" y="872"/>
                </a:cubicBezTo>
                <a:lnTo>
                  <a:pt x="1461" y="862"/>
                </a:lnTo>
                <a:lnTo>
                  <a:pt x="1474" y="850"/>
                </a:lnTo>
                <a:lnTo>
                  <a:pt x="1486" y="835"/>
                </a:lnTo>
                <a:lnTo>
                  <a:pt x="1483" y="839"/>
                </a:lnTo>
                <a:lnTo>
                  <a:pt x="1499" y="809"/>
                </a:lnTo>
                <a:lnTo>
                  <a:pt x="1516" y="770"/>
                </a:lnTo>
                <a:lnTo>
                  <a:pt x="1536" y="718"/>
                </a:lnTo>
                <a:close/>
                <a:moveTo>
                  <a:pt x="1560" y="789"/>
                </a:moveTo>
                <a:lnTo>
                  <a:pt x="1541" y="832"/>
                </a:lnTo>
                <a:lnTo>
                  <a:pt x="1526" y="861"/>
                </a:lnTo>
                <a:cubicBezTo>
                  <a:pt x="1525" y="862"/>
                  <a:pt x="1524" y="864"/>
                  <a:pt x="1523" y="865"/>
                </a:cubicBezTo>
                <a:lnTo>
                  <a:pt x="1507" y="885"/>
                </a:lnTo>
                <a:lnTo>
                  <a:pt x="1497" y="894"/>
                </a:lnTo>
                <a:lnTo>
                  <a:pt x="1488" y="904"/>
                </a:lnTo>
                <a:lnTo>
                  <a:pt x="1491" y="900"/>
                </a:lnTo>
                <a:lnTo>
                  <a:pt x="1483" y="915"/>
                </a:lnTo>
                <a:lnTo>
                  <a:pt x="1486" y="900"/>
                </a:lnTo>
                <a:lnTo>
                  <a:pt x="1488" y="915"/>
                </a:lnTo>
                <a:lnTo>
                  <a:pt x="1486" y="909"/>
                </a:lnTo>
                <a:lnTo>
                  <a:pt x="1495" y="931"/>
                </a:lnTo>
                <a:lnTo>
                  <a:pt x="1502" y="943"/>
                </a:lnTo>
                <a:lnTo>
                  <a:pt x="1500" y="940"/>
                </a:lnTo>
                <a:lnTo>
                  <a:pt x="1507" y="949"/>
                </a:lnTo>
                <a:lnTo>
                  <a:pt x="1504" y="946"/>
                </a:lnTo>
                <a:lnTo>
                  <a:pt x="1510" y="951"/>
                </a:lnTo>
                <a:lnTo>
                  <a:pt x="1499" y="946"/>
                </a:lnTo>
                <a:lnTo>
                  <a:pt x="1505" y="947"/>
                </a:lnTo>
                <a:lnTo>
                  <a:pt x="1491" y="948"/>
                </a:lnTo>
                <a:lnTo>
                  <a:pt x="1498" y="945"/>
                </a:lnTo>
                <a:lnTo>
                  <a:pt x="1491" y="950"/>
                </a:lnTo>
                <a:lnTo>
                  <a:pt x="1498" y="944"/>
                </a:lnTo>
                <a:lnTo>
                  <a:pt x="1509" y="932"/>
                </a:lnTo>
                <a:lnTo>
                  <a:pt x="1521" y="916"/>
                </a:lnTo>
                <a:lnTo>
                  <a:pt x="1546" y="874"/>
                </a:lnTo>
                <a:lnTo>
                  <a:pt x="1544" y="878"/>
                </a:lnTo>
                <a:lnTo>
                  <a:pt x="1559" y="836"/>
                </a:lnTo>
                <a:lnTo>
                  <a:pt x="1558" y="841"/>
                </a:lnTo>
                <a:lnTo>
                  <a:pt x="1563" y="800"/>
                </a:lnTo>
                <a:lnTo>
                  <a:pt x="1563" y="806"/>
                </a:lnTo>
                <a:lnTo>
                  <a:pt x="1558" y="767"/>
                </a:lnTo>
                <a:lnTo>
                  <a:pt x="1559" y="771"/>
                </a:lnTo>
                <a:lnTo>
                  <a:pt x="1554" y="755"/>
                </a:lnTo>
                <a:lnTo>
                  <a:pt x="1556" y="759"/>
                </a:lnTo>
                <a:lnTo>
                  <a:pt x="1550" y="748"/>
                </a:lnTo>
                <a:lnTo>
                  <a:pt x="1553" y="752"/>
                </a:lnTo>
                <a:lnTo>
                  <a:pt x="1547" y="745"/>
                </a:lnTo>
                <a:lnTo>
                  <a:pt x="1556" y="752"/>
                </a:lnTo>
                <a:lnTo>
                  <a:pt x="1550" y="749"/>
                </a:lnTo>
                <a:lnTo>
                  <a:pt x="1581" y="736"/>
                </a:lnTo>
                <a:lnTo>
                  <a:pt x="1560" y="789"/>
                </a:lnTo>
                <a:close/>
                <a:moveTo>
                  <a:pt x="297" y="471"/>
                </a:moveTo>
                <a:cubicBezTo>
                  <a:pt x="309" y="469"/>
                  <a:pt x="320" y="475"/>
                  <a:pt x="324" y="486"/>
                </a:cubicBezTo>
                <a:lnTo>
                  <a:pt x="326" y="491"/>
                </a:lnTo>
                <a:cubicBezTo>
                  <a:pt x="328" y="495"/>
                  <a:pt x="328" y="499"/>
                  <a:pt x="328" y="503"/>
                </a:cubicBezTo>
                <a:lnTo>
                  <a:pt x="326" y="514"/>
                </a:lnTo>
                <a:cubicBezTo>
                  <a:pt x="326" y="515"/>
                  <a:pt x="326" y="516"/>
                  <a:pt x="326" y="518"/>
                </a:cubicBezTo>
                <a:lnTo>
                  <a:pt x="321" y="535"/>
                </a:lnTo>
                <a:lnTo>
                  <a:pt x="312" y="560"/>
                </a:lnTo>
                <a:lnTo>
                  <a:pt x="300" y="591"/>
                </a:lnTo>
                <a:lnTo>
                  <a:pt x="285" y="628"/>
                </a:lnTo>
                <a:lnTo>
                  <a:pt x="267" y="671"/>
                </a:lnTo>
                <a:lnTo>
                  <a:pt x="244" y="720"/>
                </a:lnTo>
                <a:lnTo>
                  <a:pt x="222" y="769"/>
                </a:lnTo>
                <a:lnTo>
                  <a:pt x="202" y="812"/>
                </a:lnTo>
                <a:lnTo>
                  <a:pt x="185" y="848"/>
                </a:lnTo>
                <a:lnTo>
                  <a:pt x="169" y="879"/>
                </a:lnTo>
                <a:lnTo>
                  <a:pt x="157" y="903"/>
                </a:lnTo>
                <a:lnTo>
                  <a:pt x="145" y="921"/>
                </a:lnTo>
                <a:lnTo>
                  <a:pt x="137" y="933"/>
                </a:lnTo>
                <a:cubicBezTo>
                  <a:pt x="136" y="935"/>
                  <a:pt x="134" y="937"/>
                  <a:pt x="133" y="938"/>
                </a:cubicBezTo>
                <a:lnTo>
                  <a:pt x="127" y="943"/>
                </a:lnTo>
                <a:cubicBezTo>
                  <a:pt x="122" y="947"/>
                  <a:pt x="115" y="949"/>
                  <a:pt x="108" y="948"/>
                </a:cubicBezTo>
                <a:lnTo>
                  <a:pt x="99" y="946"/>
                </a:lnTo>
                <a:cubicBezTo>
                  <a:pt x="95" y="945"/>
                  <a:pt x="91" y="944"/>
                  <a:pt x="87" y="941"/>
                </a:cubicBezTo>
                <a:lnTo>
                  <a:pt x="77" y="932"/>
                </a:lnTo>
                <a:cubicBezTo>
                  <a:pt x="76" y="931"/>
                  <a:pt x="75" y="930"/>
                  <a:pt x="74" y="928"/>
                </a:cubicBezTo>
                <a:lnTo>
                  <a:pt x="61" y="912"/>
                </a:lnTo>
                <a:cubicBezTo>
                  <a:pt x="60" y="911"/>
                  <a:pt x="59" y="910"/>
                  <a:pt x="59" y="909"/>
                </a:cubicBezTo>
                <a:lnTo>
                  <a:pt x="45" y="884"/>
                </a:lnTo>
                <a:lnTo>
                  <a:pt x="31" y="858"/>
                </a:lnTo>
                <a:lnTo>
                  <a:pt x="21" y="838"/>
                </a:lnTo>
                <a:lnTo>
                  <a:pt x="15" y="821"/>
                </a:lnTo>
                <a:cubicBezTo>
                  <a:pt x="15" y="819"/>
                  <a:pt x="14" y="817"/>
                  <a:pt x="14" y="816"/>
                </a:cubicBezTo>
                <a:lnTo>
                  <a:pt x="13" y="807"/>
                </a:lnTo>
                <a:cubicBezTo>
                  <a:pt x="12" y="801"/>
                  <a:pt x="14" y="795"/>
                  <a:pt x="17" y="791"/>
                </a:cubicBezTo>
                <a:lnTo>
                  <a:pt x="23" y="782"/>
                </a:lnTo>
                <a:cubicBezTo>
                  <a:pt x="27" y="776"/>
                  <a:pt x="34" y="773"/>
                  <a:pt x="41" y="772"/>
                </a:cubicBezTo>
                <a:lnTo>
                  <a:pt x="54" y="771"/>
                </a:lnTo>
                <a:lnTo>
                  <a:pt x="72" y="771"/>
                </a:lnTo>
                <a:lnTo>
                  <a:pt x="66" y="772"/>
                </a:lnTo>
                <a:lnTo>
                  <a:pt x="78" y="769"/>
                </a:lnTo>
                <a:lnTo>
                  <a:pt x="69" y="774"/>
                </a:lnTo>
                <a:lnTo>
                  <a:pt x="74" y="770"/>
                </a:lnTo>
                <a:lnTo>
                  <a:pt x="70" y="773"/>
                </a:lnTo>
                <a:lnTo>
                  <a:pt x="77" y="765"/>
                </a:lnTo>
                <a:lnTo>
                  <a:pt x="86" y="754"/>
                </a:lnTo>
                <a:lnTo>
                  <a:pt x="97" y="738"/>
                </a:lnTo>
                <a:lnTo>
                  <a:pt x="112" y="716"/>
                </a:lnTo>
                <a:lnTo>
                  <a:pt x="130" y="691"/>
                </a:lnTo>
                <a:lnTo>
                  <a:pt x="149" y="660"/>
                </a:lnTo>
                <a:lnTo>
                  <a:pt x="172" y="625"/>
                </a:lnTo>
                <a:lnTo>
                  <a:pt x="194" y="590"/>
                </a:lnTo>
                <a:lnTo>
                  <a:pt x="215" y="559"/>
                </a:lnTo>
                <a:lnTo>
                  <a:pt x="233" y="534"/>
                </a:lnTo>
                <a:lnTo>
                  <a:pt x="248" y="513"/>
                </a:lnTo>
                <a:lnTo>
                  <a:pt x="261" y="497"/>
                </a:lnTo>
                <a:lnTo>
                  <a:pt x="273" y="485"/>
                </a:lnTo>
                <a:cubicBezTo>
                  <a:pt x="273" y="484"/>
                  <a:pt x="274" y="483"/>
                  <a:pt x="275" y="483"/>
                </a:cubicBezTo>
                <a:lnTo>
                  <a:pt x="282" y="477"/>
                </a:lnTo>
                <a:cubicBezTo>
                  <a:pt x="285" y="475"/>
                  <a:pt x="289" y="473"/>
                  <a:pt x="292" y="472"/>
                </a:cubicBezTo>
                <a:lnTo>
                  <a:pt x="297" y="471"/>
                </a:lnTo>
                <a:close/>
                <a:moveTo>
                  <a:pt x="302" y="520"/>
                </a:moveTo>
                <a:lnTo>
                  <a:pt x="312" y="515"/>
                </a:lnTo>
                <a:lnTo>
                  <a:pt x="305" y="520"/>
                </a:lnTo>
                <a:lnTo>
                  <a:pt x="307" y="518"/>
                </a:lnTo>
                <a:lnTo>
                  <a:pt x="299" y="527"/>
                </a:lnTo>
                <a:lnTo>
                  <a:pt x="287" y="542"/>
                </a:lnTo>
                <a:lnTo>
                  <a:pt x="272" y="561"/>
                </a:lnTo>
                <a:lnTo>
                  <a:pt x="255" y="587"/>
                </a:lnTo>
                <a:lnTo>
                  <a:pt x="235" y="616"/>
                </a:lnTo>
                <a:lnTo>
                  <a:pt x="212" y="651"/>
                </a:lnTo>
                <a:lnTo>
                  <a:pt x="190" y="686"/>
                </a:lnTo>
                <a:lnTo>
                  <a:pt x="169" y="717"/>
                </a:lnTo>
                <a:lnTo>
                  <a:pt x="152" y="744"/>
                </a:lnTo>
                <a:lnTo>
                  <a:pt x="137" y="765"/>
                </a:lnTo>
                <a:lnTo>
                  <a:pt x="124" y="783"/>
                </a:lnTo>
                <a:lnTo>
                  <a:pt x="114" y="797"/>
                </a:lnTo>
                <a:lnTo>
                  <a:pt x="107" y="805"/>
                </a:lnTo>
                <a:cubicBezTo>
                  <a:pt x="106" y="806"/>
                  <a:pt x="104" y="807"/>
                  <a:pt x="103" y="808"/>
                </a:cubicBezTo>
                <a:lnTo>
                  <a:pt x="99" y="811"/>
                </a:lnTo>
                <a:cubicBezTo>
                  <a:pt x="96" y="814"/>
                  <a:pt x="93" y="815"/>
                  <a:pt x="90" y="816"/>
                </a:cubicBezTo>
                <a:lnTo>
                  <a:pt x="77" y="819"/>
                </a:lnTo>
                <a:cubicBezTo>
                  <a:pt x="75" y="819"/>
                  <a:pt x="73" y="820"/>
                  <a:pt x="71" y="819"/>
                </a:cubicBezTo>
                <a:lnTo>
                  <a:pt x="58" y="819"/>
                </a:lnTo>
                <a:lnTo>
                  <a:pt x="45" y="820"/>
                </a:lnTo>
                <a:lnTo>
                  <a:pt x="63" y="810"/>
                </a:lnTo>
                <a:lnTo>
                  <a:pt x="57" y="818"/>
                </a:lnTo>
                <a:lnTo>
                  <a:pt x="61" y="802"/>
                </a:lnTo>
                <a:lnTo>
                  <a:pt x="62" y="810"/>
                </a:lnTo>
                <a:lnTo>
                  <a:pt x="61" y="805"/>
                </a:lnTo>
                <a:lnTo>
                  <a:pt x="65" y="817"/>
                </a:lnTo>
                <a:lnTo>
                  <a:pt x="73" y="836"/>
                </a:lnTo>
                <a:lnTo>
                  <a:pt x="86" y="861"/>
                </a:lnTo>
                <a:lnTo>
                  <a:pt x="100" y="885"/>
                </a:lnTo>
                <a:lnTo>
                  <a:pt x="98" y="882"/>
                </a:lnTo>
                <a:lnTo>
                  <a:pt x="111" y="899"/>
                </a:lnTo>
                <a:lnTo>
                  <a:pt x="108" y="895"/>
                </a:lnTo>
                <a:lnTo>
                  <a:pt x="119" y="904"/>
                </a:lnTo>
                <a:lnTo>
                  <a:pt x="107" y="899"/>
                </a:lnTo>
                <a:lnTo>
                  <a:pt x="116" y="900"/>
                </a:lnTo>
                <a:lnTo>
                  <a:pt x="97" y="905"/>
                </a:lnTo>
                <a:lnTo>
                  <a:pt x="102" y="901"/>
                </a:lnTo>
                <a:lnTo>
                  <a:pt x="98" y="906"/>
                </a:lnTo>
                <a:lnTo>
                  <a:pt x="105" y="896"/>
                </a:lnTo>
                <a:lnTo>
                  <a:pt x="114" y="880"/>
                </a:lnTo>
                <a:lnTo>
                  <a:pt x="127" y="857"/>
                </a:lnTo>
                <a:lnTo>
                  <a:pt x="141" y="827"/>
                </a:lnTo>
                <a:lnTo>
                  <a:pt x="159" y="792"/>
                </a:lnTo>
                <a:lnTo>
                  <a:pt x="179" y="750"/>
                </a:lnTo>
                <a:lnTo>
                  <a:pt x="201" y="701"/>
                </a:lnTo>
                <a:lnTo>
                  <a:pt x="222" y="652"/>
                </a:lnTo>
                <a:lnTo>
                  <a:pt x="240" y="610"/>
                </a:lnTo>
                <a:lnTo>
                  <a:pt x="255" y="574"/>
                </a:lnTo>
                <a:lnTo>
                  <a:pt x="267" y="545"/>
                </a:lnTo>
                <a:lnTo>
                  <a:pt x="274" y="522"/>
                </a:lnTo>
                <a:lnTo>
                  <a:pt x="279" y="504"/>
                </a:lnTo>
                <a:lnTo>
                  <a:pt x="279" y="508"/>
                </a:lnTo>
                <a:lnTo>
                  <a:pt x="280" y="497"/>
                </a:lnTo>
                <a:lnTo>
                  <a:pt x="282" y="509"/>
                </a:lnTo>
                <a:lnTo>
                  <a:pt x="280" y="504"/>
                </a:lnTo>
                <a:lnTo>
                  <a:pt x="307" y="519"/>
                </a:lnTo>
                <a:lnTo>
                  <a:pt x="302" y="520"/>
                </a:lnTo>
                <a:close/>
                <a:moveTo>
                  <a:pt x="1925" y="366"/>
                </a:moveTo>
                <a:lnTo>
                  <a:pt x="1930" y="366"/>
                </a:lnTo>
                <a:lnTo>
                  <a:pt x="1895" y="369"/>
                </a:lnTo>
                <a:lnTo>
                  <a:pt x="1855" y="376"/>
                </a:lnTo>
                <a:lnTo>
                  <a:pt x="1843" y="378"/>
                </a:lnTo>
                <a:lnTo>
                  <a:pt x="1825" y="382"/>
                </a:lnTo>
                <a:lnTo>
                  <a:pt x="1802" y="386"/>
                </a:lnTo>
                <a:lnTo>
                  <a:pt x="1774" y="391"/>
                </a:lnTo>
                <a:lnTo>
                  <a:pt x="1740" y="396"/>
                </a:lnTo>
                <a:lnTo>
                  <a:pt x="1701" y="402"/>
                </a:lnTo>
                <a:lnTo>
                  <a:pt x="1658" y="409"/>
                </a:lnTo>
                <a:lnTo>
                  <a:pt x="1609" y="417"/>
                </a:lnTo>
                <a:lnTo>
                  <a:pt x="1629" y="390"/>
                </a:lnTo>
                <a:lnTo>
                  <a:pt x="1636" y="434"/>
                </a:lnTo>
                <a:lnTo>
                  <a:pt x="1641" y="474"/>
                </a:lnTo>
                <a:lnTo>
                  <a:pt x="1614" y="453"/>
                </a:lnTo>
                <a:lnTo>
                  <a:pt x="1637" y="450"/>
                </a:lnTo>
                <a:lnTo>
                  <a:pt x="1664" y="445"/>
                </a:lnTo>
                <a:lnTo>
                  <a:pt x="1696" y="438"/>
                </a:lnTo>
                <a:lnTo>
                  <a:pt x="1733" y="430"/>
                </a:lnTo>
                <a:lnTo>
                  <a:pt x="1781" y="419"/>
                </a:lnTo>
                <a:lnTo>
                  <a:pt x="1821" y="413"/>
                </a:lnTo>
                <a:lnTo>
                  <a:pt x="1851" y="411"/>
                </a:lnTo>
                <a:cubicBezTo>
                  <a:pt x="1853" y="411"/>
                  <a:pt x="1855" y="411"/>
                  <a:pt x="1857" y="411"/>
                </a:cubicBezTo>
                <a:lnTo>
                  <a:pt x="1875" y="415"/>
                </a:lnTo>
                <a:cubicBezTo>
                  <a:pt x="1877" y="415"/>
                  <a:pt x="1879" y="416"/>
                  <a:pt x="1881" y="417"/>
                </a:cubicBezTo>
                <a:lnTo>
                  <a:pt x="1892" y="423"/>
                </a:lnTo>
                <a:cubicBezTo>
                  <a:pt x="1894" y="424"/>
                  <a:pt x="1895" y="425"/>
                  <a:pt x="1896" y="425"/>
                </a:cubicBezTo>
                <a:lnTo>
                  <a:pt x="1904" y="432"/>
                </a:lnTo>
                <a:cubicBezTo>
                  <a:pt x="1906" y="433"/>
                  <a:pt x="1907" y="435"/>
                  <a:pt x="1908" y="436"/>
                </a:cubicBezTo>
                <a:lnTo>
                  <a:pt x="1913" y="443"/>
                </a:lnTo>
                <a:cubicBezTo>
                  <a:pt x="1916" y="446"/>
                  <a:pt x="1917" y="449"/>
                  <a:pt x="1918" y="452"/>
                </a:cubicBezTo>
                <a:lnTo>
                  <a:pt x="1919" y="459"/>
                </a:lnTo>
                <a:cubicBezTo>
                  <a:pt x="1921" y="468"/>
                  <a:pt x="1918" y="478"/>
                  <a:pt x="1911" y="483"/>
                </a:cubicBezTo>
                <a:lnTo>
                  <a:pt x="1906" y="487"/>
                </a:lnTo>
                <a:cubicBezTo>
                  <a:pt x="1904" y="488"/>
                  <a:pt x="1902" y="490"/>
                  <a:pt x="1900" y="491"/>
                </a:cubicBezTo>
                <a:lnTo>
                  <a:pt x="1887" y="495"/>
                </a:lnTo>
                <a:lnTo>
                  <a:pt x="1863" y="501"/>
                </a:lnTo>
                <a:lnTo>
                  <a:pt x="1832" y="507"/>
                </a:lnTo>
                <a:lnTo>
                  <a:pt x="1793" y="513"/>
                </a:lnTo>
                <a:lnTo>
                  <a:pt x="1746" y="520"/>
                </a:lnTo>
                <a:lnTo>
                  <a:pt x="1690" y="528"/>
                </a:lnTo>
                <a:lnTo>
                  <a:pt x="1626" y="536"/>
                </a:lnTo>
                <a:lnTo>
                  <a:pt x="1646" y="509"/>
                </a:lnTo>
                <a:lnTo>
                  <a:pt x="1650" y="539"/>
                </a:lnTo>
                <a:lnTo>
                  <a:pt x="1654" y="564"/>
                </a:lnTo>
                <a:lnTo>
                  <a:pt x="1657" y="586"/>
                </a:lnTo>
                <a:lnTo>
                  <a:pt x="1659" y="605"/>
                </a:lnTo>
                <a:lnTo>
                  <a:pt x="1631" y="584"/>
                </a:lnTo>
                <a:lnTo>
                  <a:pt x="1711" y="571"/>
                </a:lnTo>
                <a:lnTo>
                  <a:pt x="1788" y="562"/>
                </a:lnTo>
                <a:lnTo>
                  <a:pt x="1861" y="556"/>
                </a:lnTo>
                <a:lnTo>
                  <a:pt x="1932" y="553"/>
                </a:lnTo>
                <a:lnTo>
                  <a:pt x="1909" y="575"/>
                </a:lnTo>
                <a:lnTo>
                  <a:pt x="1911" y="555"/>
                </a:lnTo>
                <a:lnTo>
                  <a:pt x="1915" y="529"/>
                </a:lnTo>
                <a:lnTo>
                  <a:pt x="1922" y="500"/>
                </a:lnTo>
                <a:lnTo>
                  <a:pt x="1931" y="467"/>
                </a:lnTo>
                <a:lnTo>
                  <a:pt x="1944" y="422"/>
                </a:lnTo>
                <a:lnTo>
                  <a:pt x="1951" y="388"/>
                </a:lnTo>
                <a:lnTo>
                  <a:pt x="1953" y="367"/>
                </a:lnTo>
                <a:lnTo>
                  <a:pt x="1953" y="375"/>
                </a:lnTo>
                <a:lnTo>
                  <a:pt x="1950" y="363"/>
                </a:lnTo>
                <a:lnTo>
                  <a:pt x="1960" y="377"/>
                </a:lnTo>
                <a:lnTo>
                  <a:pt x="1943" y="366"/>
                </a:lnTo>
                <a:lnTo>
                  <a:pt x="1953" y="370"/>
                </a:lnTo>
                <a:lnTo>
                  <a:pt x="1925" y="366"/>
                </a:lnTo>
                <a:close/>
                <a:moveTo>
                  <a:pt x="1959" y="322"/>
                </a:moveTo>
                <a:cubicBezTo>
                  <a:pt x="1962" y="323"/>
                  <a:pt x="1966" y="324"/>
                  <a:pt x="1969" y="326"/>
                </a:cubicBezTo>
                <a:lnTo>
                  <a:pt x="1986" y="336"/>
                </a:lnTo>
                <a:cubicBezTo>
                  <a:pt x="1991" y="339"/>
                  <a:pt x="1994" y="344"/>
                  <a:pt x="1996" y="350"/>
                </a:cubicBezTo>
                <a:lnTo>
                  <a:pt x="2000" y="362"/>
                </a:lnTo>
                <a:cubicBezTo>
                  <a:pt x="2000" y="365"/>
                  <a:pt x="2001" y="368"/>
                  <a:pt x="2000" y="371"/>
                </a:cubicBezTo>
                <a:lnTo>
                  <a:pt x="1998" y="398"/>
                </a:lnTo>
                <a:lnTo>
                  <a:pt x="1990" y="434"/>
                </a:lnTo>
                <a:lnTo>
                  <a:pt x="1978" y="480"/>
                </a:lnTo>
                <a:lnTo>
                  <a:pt x="1969" y="511"/>
                </a:lnTo>
                <a:lnTo>
                  <a:pt x="1963" y="538"/>
                </a:lnTo>
                <a:lnTo>
                  <a:pt x="1958" y="560"/>
                </a:lnTo>
                <a:lnTo>
                  <a:pt x="1956" y="580"/>
                </a:lnTo>
                <a:cubicBezTo>
                  <a:pt x="1955" y="592"/>
                  <a:pt x="1945" y="601"/>
                  <a:pt x="1933" y="601"/>
                </a:cubicBezTo>
                <a:lnTo>
                  <a:pt x="1865" y="604"/>
                </a:lnTo>
                <a:lnTo>
                  <a:pt x="1794" y="610"/>
                </a:lnTo>
                <a:lnTo>
                  <a:pt x="1719" y="619"/>
                </a:lnTo>
                <a:lnTo>
                  <a:pt x="1639" y="631"/>
                </a:lnTo>
                <a:cubicBezTo>
                  <a:pt x="1632" y="632"/>
                  <a:pt x="1626" y="631"/>
                  <a:pt x="1620" y="627"/>
                </a:cubicBezTo>
                <a:cubicBezTo>
                  <a:pt x="1615" y="623"/>
                  <a:pt x="1612" y="617"/>
                  <a:pt x="1611" y="610"/>
                </a:cubicBezTo>
                <a:lnTo>
                  <a:pt x="1609" y="592"/>
                </a:lnTo>
                <a:lnTo>
                  <a:pt x="1606" y="571"/>
                </a:lnTo>
                <a:lnTo>
                  <a:pt x="1603" y="545"/>
                </a:lnTo>
                <a:lnTo>
                  <a:pt x="1599" y="516"/>
                </a:lnTo>
                <a:cubicBezTo>
                  <a:pt x="1598" y="509"/>
                  <a:pt x="1600" y="503"/>
                  <a:pt x="1603" y="498"/>
                </a:cubicBezTo>
                <a:cubicBezTo>
                  <a:pt x="1607" y="493"/>
                  <a:pt x="1613" y="490"/>
                  <a:pt x="1619" y="489"/>
                </a:cubicBezTo>
                <a:lnTo>
                  <a:pt x="1683" y="480"/>
                </a:lnTo>
                <a:lnTo>
                  <a:pt x="1738" y="473"/>
                </a:lnTo>
                <a:lnTo>
                  <a:pt x="1785" y="466"/>
                </a:lnTo>
                <a:lnTo>
                  <a:pt x="1823" y="460"/>
                </a:lnTo>
                <a:lnTo>
                  <a:pt x="1852" y="454"/>
                </a:lnTo>
                <a:lnTo>
                  <a:pt x="1871" y="450"/>
                </a:lnTo>
                <a:lnTo>
                  <a:pt x="1883" y="445"/>
                </a:lnTo>
                <a:lnTo>
                  <a:pt x="1877" y="449"/>
                </a:lnTo>
                <a:lnTo>
                  <a:pt x="1881" y="446"/>
                </a:lnTo>
                <a:lnTo>
                  <a:pt x="1873" y="469"/>
                </a:lnTo>
                <a:lnTo>
                  <a:pt x="1871" y="462"/>
                </a:lnTo>
                <a:lnTo>
                  <a:pt x="1875" y="472"/>
                </a:lnTo>
                <a:lnTo>
                  <a:pt x="1870" y="466"/>
                </a:lnTo>
                <a:lnTo>
                  <a:pt x="1875" y="470"/>
                </a:lnTo>
                <a:lnTo>
                  <a:pt x="1866" y="464"/>
                </a:lnTo>
                <a:lnTo>
                  <a:pt x="1869" y="466"/>
                </a:lnTo>
                <a:lnTo>
                  <a:pt x="1858" y="460"/>
                </a:lnTo>
                <a:lnTo>
                  <a:pt x="1865" y="462"/>
                </a:lnTo>
                <a:lnTo>
                  <a:pt x="1847" y="459"/>
                </a:lnTo>
                <a:lnTo>
                  <a:pt x="1853" y="459"/>
                </a:lnTo>
                <a:lnTo>
                  <a:pt x="1828" y="460"/>
                </a:lnTo>
                <a:lnTo>
                  <a:pt x="1792" y="466"/>
                </a:lnTo>
                <a:lnTo>
                  <a:pt x="1744" y="476"/>
                </a:lnTo>
                <a:lnTo>
                  <a:pt x="1706" y="485"/>
                </a:lnTo>
                <a:lnTo>
                  <a:pt x="1672" y="493"/>
                </a:lnTo>
                <a:lnTo>
                  <a:pt x="1644" y="498"/>
                </a:lnTo>
                <a:lnTo>
                  <a:pt x="1621" y="501"/>
                </a:lnTo>
                <a:cubicBezTo>
                  <a:pt x="1608" y="502"/>
                  <a:pt x="1596" y="493"/>
                  <a:pt x="1594" y="480"/>
                </a:cubicBezTo>
                <a:lnTo>
                  <a:pt x="1588" y="441"/>
                </a:lnTo>
                <a:lnTo>
                  <a:pt x="1582" y="397"/>
                </a:lnTo>
                <a:cubicBezTo>
                  <a:pt x="1580" y="384"/>
                  <a:pt x="1589" y="372"/>
                  <a:pt x="1602" y="370"/>
                </a:cubicBezTo>
                <a:lnTo>
                  <a:pt x="1650" y="362"/>
                </a:lnTo>
                <a:lnTo>
                  <a:pt x="1694" y="355"/>
                </a:lnTo>
                <a:lnTo>
                  <a:pt x="1732" y="349"/>
                </a:lnTo>
                <a:lnTo>
                  <a:pt x="1765" y="343"/>
                </a:lnTo>
                <a:lnTo>
                  <a:pt x="1793" y="338"/>
                </a:lnTo>
                <a:lnTo>
                  <a:pt x="1816" y="334"/>
                </a:lnTo>
                <a:lnTo>
                  <a:pt x="1834" y="331"/>
                </a:lnTo>
                <a:lnTo>
                  <a:pt x="1847" y="328"/>
                </a:lnTo>
                <a:lnTo>
                  <a:pt x="1891" y="321"/>
                </a:lnTo>
                <a:lnTo>
                  <a:pt x="1927" y="319"/>
                </a:lnTo>
                <a:cubicBezTo>
                  <a:pt x="1928" y="318"/>
                  <a:pt x="1930" y="318"/>
                  <a:pt x="1931" y="319"/>
                </a:cubicBezTo>
                <a:lnTo>
                  <a:pt x="1959" y="322"/>
                </a:lnTo>
                <a:close/>
                <a:moveTo>
                  <a:pt x="10" y="308"/>
                </a:moveTo>
                <a:cubicBezTo>
                  <a:pt x="14" y="301"/>
                  <a:pt x="22" y="297"/>
                  <a:pt x="30" y="297"/>
                </a:cubicBezTo>
                <a:lnTo>
                  <a:pt x="37" y="297"/>
                </a:lnTo>
                <a:cubicBezTo>
                  <a:pt x="39" y="297"/>
                  <a:pt x="41" y="298"/>
                  <a:pt x="43" y="298"/>
                </a:cubicBezTo>
                <a:lnTo>
                  <a:pt x="55" y="301"/>
                </a:lnTo>
                <a:lnTo>
                  <a:pt x="73" y="307"/>
                </a:lnTo>
                <a:lnTo>
                  <a:pt x="95" y="316"/>
                </a:lnTo>
                <a:lnTo>
                  <a:pt x="118" y="326"/>
                </a:lnTo>
                <a:cubicBezTo>
                  <a:pt x="119" y="327"/>
                  <a:pt x="120" y="327"/>
                  <a:pt x="121" y="328"/>
                </a:cubicBezTo>
                <a:lnTo>
                  <a:pt x="139" y="340"/>
                </a:lnTo>
                <a:cubicBezTo>
                  <a:pt x="140" y="341"/>
                  <a:pt x="141" y="342"/>
                  <a:pt x="142" y="342"/>
                </a:cubicBezTo>
                <a:lnTo>
                  <a:pt x="157" y="356"/>
                </a:lnTo>
                <a:cubicBezTo>
                  <a:pt x="159" y="358"/>
                  <a:pt x="160" y="359"/>
                  <a:pt x="161" y="360"/>
                </a:cubicBezTo>
                <a:lnTo>
                  <a:pt x="172" y="376"/>
                </a:lnTo>
                <a:cubicBezTo>
                  <a:pt x="172" y="377"/>
                  <a:pt x="173" y="378"/>
                  <a:pt x="174" y="379"/>
                </a:cubicBezTo>
                <a:lnTo>
                  <a:pt x="181" y="395"/>
                </a:lnTo>
                <a:cubicBezTo>
                  <a:pt x="182" y="397"/>
                  <a:pt x="182" y="398"/>
                  <a:pt x="183" y="400"/>
                </a:cubicBezTo>
                <a:lnTo>
                  <a:pt x="186" y="415"/>
                </a:lnTo>
                <a:cubicBezTo>
                  <a:pt x="187" y="417"/>
                  <a:pt x="187" y="419"/>
                  <a:pt x="187" y="420"/>
                </a:cubicBezTo>
                <a:lnTo>
                  <a:pt x="187" y="435"/>
                </a:lnTo>
                <a:cubicBezTo>
                  <a:pt x="187" y="437"/>
                  <a:pt x="187" y="440"/>
                  <a:pt x="186" y="442"/>
                </a:cubicBezTo>
                <a:lnTo>
                  <a:pt x="182" y="455"/>
                </a:lnTo>
                <a:cubicBezTo>
                  <a:pt x="181" y="456"/>
                  <a:pt x="181" y="458"/>
                  <a:pt x="180" y="459"/>
                </a:cubicBezTo>
                <a:lnTo>
                  <a:pt x="174" y="471"/>
                </a:lnTo>
                <a:cubicBezTo>
                  <a:pt x="174" y="472"/>
                  <a:pt x="173" y="473"/>
                  <a:pt x="172" y="474"/>
                </a:cubicBezTo>
                <a:lnTo>
                  <a:pt x="166" y="482"/>
                </a:lnTo>
                <a:cubicBezTo>
                  <a:pt x="165" y="484"/>
                  <a:pt x="163" y="486"/>
                  <a:pt x="161" y="487"/>
                </a:cubicBezTo>
                <a:lnTo>
                  <a:pt x="154" y="492"/>
                </a:lnTo>
                <a:cubicBezTo>
                  <a:pt x="151" y="494"/>
                  <a:pt x="148" y="495"/>
                  <a:pt x="145" y="496"/>
                </a:cubicBezTo>
                <a:lnTo>
                  <a:pt x="139" y="497"/>
                </a:lnTo>
                <a:cubicBezTo>
                  <a:pt x="134" y="498"/>
                  <a:pt x="129" y="498"/>
                  <a:pt x="125" y="496"/>
                </a:cubicBezTo>
                <a:lnTo>
                  <a:pt x="116" y="493"/>
                </a:lnTo>
                <a:cubicBezTo>
                  <a:pt x="114" y="492"/>
                  <a:pt x="112" y="491"/>
                  <a:pt x="110" y="490"/>
                </a:cubicBezTo>
                <a:lnTo>
                  <a:pt x="97" y="480"/>
                </a:lnTo>
                <a:cubicBezTo>
                  <a:pt x="96" y="479"/>
                  <a:pt x="96" y="479"/>
                  <a:pt x="95" y="478"/>
                </a:cubicBezTo>
                <a:lnTo>
                  <a:pt x="79" y="462"/>
                </a:lnTo>
                <a:lnTo>
                  <a:pt x="59" y="438"/>
                </a:lnTo>
                <a:lnTo>
                  <a:pt x="39" y="413"/>
                </a:lnTo>
                <a:lnTo>
                  <a:pt x="24" y="392"/>
                </a:lnTo>
                <a:lnTo>
                  <a:pt x="13" y="373"/>
                </a:lnTo>
                <a:cubicBezTo>
                  <a:pt x="12" y="372"/>
                  <a:pt x="12" y="371"/>
                  <a:pt x="11" y="370"/>
                </a:cubicBezTo>
                <a:lnTo>
                  <a:pt x="6" y="357"/>
                </a:lnTo>
                <a:cubicBezTo>
                  <a:pt x="5" y="355"/>
                  <a:pt x="5" y="353"/>
                  <a:pt x="4" y="351"/>
                </a:cubicBezTo>
                <a:lnTo>
                  <a:pt x="1" y="333"/>
                </a:lnTo>
                <a:cubicBezTo>
                  <a:pt x="0" y="327"/>
                  <a:pt x="2" y="321"/>
                  <a:pt x="5" y="316"/>
                </a:cubicBezTo>
                <a:lnTo>
                  <a:pt x="10" y="308"/>
                </a:lnTo>
                <a:close/>
                <a:moveTo>
                  <a:pt x="45" y="342"/>
                </a:moveTo>
                <a:lnTo>
                  <a:pt x="49" y="325"/>
                </a:lnTo>
                <a:lnTo>
                  <a:pt x="52" y="344"/>
                </a:lnTo>
                <a:lnTo>
                  <a:pt x="50" y="338"/>
                </a:lnTo>
                <a:lnTo>
                  <a:pt x="56" y="352"/>
                </a:lnTo>
                <a:lnTo>
                  <a:pt x="54" y="349"/>
                </a:lnTo>
                <a:lnTo>
                  <a:pt x="63" y="364"/>
                </a:lnTo>
                <a:lnTo>
                  <a:pt x="77" y="384"/>
                </a:lnTo>
                <a:lnTo>
                  <a:pt x="95" y="407"/>
                </a:lnTo>
                <a:lnTo>
                  <a:pt x="114" y="428"/>
                </a:lnTo>
                <a:lnTo>
                  <a:pt x="129" y="444"/>
                </a:lnTo>
                <a:lnTo>
                  <a:pt x="126" y="442"/>
                </a:lnTo>
                <a:lnTo>
                  <a:pt x="139" y="451"/>
                </a:lnTo>
                <a:lnTo>
                  <a:pt x="133" y="448"/>
                </a:lnTo>
                <a:lnTo>
                  <a:pt x="142" y="452"/>
                </a:lnTo>
                <a:lnTo>
                  <a:pt x="128" y="451"/>
                </a:lnTo>
                <a:lnTo>
                  <a:pt x="135" y="449"/>
                </a:lnTo>
                <a:lnTo>
                  <a:pt x="126" y="453"/>
                </a:lnTo>
                <a:lnTo>
                  <a:pt x="133" y="448"/>
                </a:lnTo>
                <a:lnTo>
                  <a:pt x="128" y="453"/>
                </a:lnTo>
                <a:lnTo>
                  <a:pt x="134" y="445"/>
                </a:lnTo>
                <a:lnTo>
                  <a:pt x="132" y="448"/>
                </a:lnTo>
                <a:lnTo>
                  <a:pt x="138" y="437"/>
                </a:lnTo>
                <a:lnTo>
                  <a:pt x="136" y="441"/>
                </a:lnTo>
                <a:lnTo>
                  <a:pt x="140" y="428"/>
                </a:lnTo>
                <a:lnTo>
                  <a:pt x="139" y="435"/>
                </a:lnTo>
                <a:lnTo>
                  <a:pt x="139" y="420"/>
                </a:lnTo>
                <a:lnTo>
                  <a:pt x="140" y="426"/>
                </a:lnTo>
                <a:lnTo>
                  <a:pt x="136" y="411"/>
                </a:lnTo>
                <a:lnTo>
                  <a:pt x="138" y="416"/>
                </a:lnTo>
                <a:lnTo>
                  <a:pt x="130" y="400"/>
                </a:lnTo>
                <a:lnTo>
                  <a:pt x="132" y="403"/>
                </a:lnTo>
                <a:lnTo>
                  <a:pt x="121" y="388"/>
                </a:lnTo>
                <a:lnTo>
                  <a:pt x="125" y="392"/>
                </a:lnTo>
                <a:lnTo>
                  <a:pt x="110" y="378"/>
                </a:lnTo>
                <a:lnTo>
                  <a:pt x="113" y="380"/>
                </a:lnTo>
                <a:lnTo>
                  <a:pt x="95" y="368"/>
                </a:lnTo>
                <a:lnTo>
                  <a:pt x="98" y="370"/>
                </a:lnTo>
                <a:lnTo>
                  <a:pt x="78" y="360"/>
                </a:lnTo>
                <a:lnTo>
                  <a:pt x="58" y="353"/>
                </a:lnTo>
                <a:lnTo>
                  <a:pt x="43" y="348"/>
                </a:lnTo>
                <a:lnTo>
                  <a:pt x="31" y="345"/>
                </a:lnTo>
                <a:lnTo>
                  <a:pt x="37" y="345"/>
                </a:lnTo>
                <a:lnTo>
                  <a:pt x="30" y="345"/>
                </a:lnTo>
                <a:lnTo>
                  <a:pt x="50" y="335"/>
                </a:lnTo>
                <a:lnTo>
                  <a:pt x="45" y="342"/>
                </a:lnTo>
                <a:close/>
                <a:moveTo>
                  <a:pt x="172" y="65"/>
                </a:moveTo>
                <a:cubicBezTo>
                  <a:pt x="173" y="65"/>
                  <a:pt x="174" y="65"/>
                  <a:pt x="176" y="66"/>
                </a:cubicBezTo>
                <a:lnTo>
                  <a:pt x="190" y="67"/>
                </a:lnTo>
                <a:cubicBezTo>
                  <a:pt x="191" y="67"/>
                  <a:pt x="193" y="68"/>
                  <a:pt x="194" y="68"/>
                </a:cubicBezTo>
                <a:lnTo>
                  <a:pt x="210" y="73"/>
                </a:lnTo>
                <a:lnTo>
                  <a:pt x="230" y="82"/>
                </a:lnTo>
                <a:lnTo>
                  <a:pt x="251" y="95"/>
                </a:lnTo>
                <a:lnTo>
                  <a:pt x="271" y="110"/>
                </a:lnTo>
                <a:cubicBezTo>
                  <a:pt x="272" y="111"/>
                  <a:pt x="274" y="112"/>
                  <a:pt x="274" y="113"/>
                </a:cubicBezTo>
                <a:lnTo>
                  <a:pt x="289" y="128"/>
                </a:lnTo>
                <a:cubicBezTo>
                  <a:pt x="290" y="129"/>
                  <a:pt x="291" y="130"/>
                  <a:pt x="292" y="131"/>
                </a:cubicBezTo>
                <a:lnTo>
                  <a:pt x="303" y="149"/>
                </a:lnTo>
                <a:cubicBezTo>
                  <a:pt x="304" y="150"/>
                  <a:pt x="305" y="152"/>
                  <a:pt x="305" y="153"/>
                </a:cubicBezTo>
                <a:lnTo>
                  <a:pt x="313" y="172"/>
                </a:lnTo>
                <a:cubicBezTo>
                  <a:pt x="313" y="173"/>
                  <a:pt x="314" y="175"/>
                  <a:pt x="314" y="176"/>
                </a:cubicBezTo>
                <a:lnTo>
                  <a:pt x="318" y="194"/>
                </a:lnTo>
                <a:cubicBezTo>
                  <a:pt x="318" y="196"/>
                  <a:pt x="318" y="198"/>
                  <a:pt x="318" y="199"/>
                </a:cubicBezTo>
                <a:lnTo>
                  <a:pt x="318" y="215"/>
                </a:lnTo>
                <a:cubicBezTo>
                  <a:pt x="318" y="217"/>
                  <a:pt x="318" y="219"/>
                  <a:pt x="318" y="221"/>
                </a:cubicBezTo>
                <a:lnTo>
                  <a:pt x="314" y="234"/>
                </a:lnTo>
                <a:cubicBezTo>
                  <a:pt x="313" y="237"/>
                  <a:pt x="312" y="240"/>
                  <a:pt x="310" y="242"/>
                </a:cubicBezTo>
                <a:lnTo>
                  <a:pt x="302" y="252"/>
                </a:lnTo>
                <a:cubicBezTo>
                  <a:pt x="301" y="253"/>
                  <a:pt x="300" y="255"/>
                  <a:pt x="298" y="256"/>
                </a:cubicBezTo>
                <a:lnTo>
                  <a:pt x="281" y="269"/>
                </a:lnTo>
                <a:cubicBezTo>
                  <a:pt x="279" y="270"/>
                  <a:pt x="277" y="271"/>
                  <a:pt x="275" y="272"/>
                </a:cubicBezTo>
                <a:lnTo>
                  <a:pt x="263" y="276"/>
                </a:lnTo>
                <a:cubicBezTo>
                  <a:pt x="256" y="279"/>
                  <a:pt x="248" y="278"/>
                  <a:pt x="242" y="274"/>
                </a:cubicBezTo>
                <a:lnTo>
                  <a:pt x="235" y="269"/>
                </a:lnTo>
                <a:cubicBezTo>
                  <a:pt x="233" y="268"/>
                  <a:pt x="232" y="267"/>
                  <a:pt x="230" y="265"/>
                </a:cubicBezTo>
                <a:lnTo>
                  <a:pt x="218" y="252"/>
                </a:lnTo>
                <a:lnTo>
                  <a:pt x="200" y="229"/>
                </a:lnTo>
                <a:lnTo>
                  <a:pt x="177" y="197"/>
                </a:lnTo>
                <a:lnTo>
                  <a:pt x="155" y="165"/>
                </a:lnTo>
                <a:lnTo>
                  <a:pt x="140" y="140"/>
                </a:lnTo>
                <a:lnTo>
                  <a:pt x="130" y="122"/>
                </a:lnTo>
                <a:cubicBezTo>
                  <a:pt x="129" y="121"/>
                  <a:pt x="128" y="119"/>
                  <a:pt x="128" y="118"/>
                </a:cubicBezTo>
                <a:lnTo>
                  <a:pt x="125" y="108"/>
                </a:lnTo>
                <a:cubicBezTo>
                  <a:pt x="123" y="104"/>
                  <a:pt x="123" y="99"/>
                  <a:pt x="124" y="94"/>
                </a:cubicBezTo>
                <a:lnTo>
                  <a:pt x="126" y="89"/>
                </a:lnTo>
                <a:cubicBezTo>
                  <a:pt x="128" y="84"/>
                  <a:pt x="131" y="79"/>
                  <a:pt x="135" y="76"/>
                </a:cubicBezTo>
                <a:lnTo>
                  <a:pt x="140" y="73"/>
                </a:lnTo>
                <a:cubicBezTo>
                  <a:pt x="142" y="71"/>
                  <a:pt x="144" y="70"/>
                  <a:pt x="147" y="70"/>
                </a:cubicBezTo>
                <a:lnTo>
                  <a:pt x="155" y="67"/>
                </a:lnTo>
                <a:cubicBezTo>
                  <a:pt x="157" y="66"/>
                  <a:pt x="159" y="66"/>
                  <a:pt x="161" y="66"/>
                </a:cubicBezTo>
                <a:lnTo>
                  <a:pt x="172" y="65"/>
                </a:lnTo>
                <a:close/>
                <a:moveTo>
                  <a:pt x="163" y="114"/>
                </a:moveTo>
                <a:lnTo>
                  <a:pt x="169" y="113"/>
                </a:lnTo>
                <a:lnTo>
                  <a:pt x="161" y="115"/>
                </a:lnTo>
                <a:lnTo>
                  <a:pt x="168" y="112"/>
                </a:lnTo>
                <a:lnTo>
                  <a:pt x="163" y="116"/>
                </a:lnTo>
                <a:lnTo>
                  <a:pt x="172" y="103"/>
                </a:lnTo>
                <a:lnTo>
                  <a:pt x="170" y="108"/>
                </a:lnTo>
                <a:lnTo>
                  <a:pt x="170" y="94"/>
                </a:lnTo>
                <a:lnTo>
                  <a:pt x="173" y="103"/>
                </a:lnTo>
                <a:lnTo>
                  <a:pt x="171" y="99"/>
                </a:lnTo>
                <a:lnTo>
                  <a:pt x="180" y="115"/>
                </a:lnTo>
                <a:lnTo>
                  <a:pt x="195" y="138"/>
                </a:lnTo>
                <a:lnTo>
                  <a:pt x="216" y="169"/>
                </a:lnTo>
                <a:lnTo>
                  <a:pt x="237" y="199"/>
                </a:lnTo>
                <a:lnTo>
                  <a:pt x="254" y="220"/>
                </a:lnTo>
                <a:lnTo>
                  <a:pt x="266" y="233"/>
                </a:lnTo>
                <a:lnTo>
                  <a:pt x="261" y="229"/>
                </a:lnTo>
                <a:lnTo>
                  <a:pt x="268" y="233"/>
                </a:lnTo>
                <a:lnTo>
                  <a:pt x="247" y="231"/>
                </a:lnTo>
                <a:lnTo>
                  <a:pt x="259" y="227"/>
                </a:lnTo>
                <a:lnTo>
                  <a:pt x="252" y="230"/>
                </a:lnTo>
                <a:lnTo>
                  <a:pt x="269" y="218"/>
                </a:lnTo>
                <a:lnTo>
                  <a:pt x="265" y="222"/>
                </a:lnTo>
                <a:lnTo>
                  <a:pt x="272" y="213"/>
                </a:lnTo>
                <a:lnTo>
                  <a:pt x="268" y="221"/>
                </a:lnTo>
                <a:lnTo>
                  <a:pt x="271" y="208"/>
                </a:lnTo>
                <a:lnTo>
                  <a:pt x="270" y="215"/>
                </a:lnTo>
                <a:lnTo>
                  <a:pt x="270" y="199"/>
                </a:lnTo>
                <a:lnTo>
                  <a:pt x="271" y="205"/>
                </a:lnTo>
                <a:lnTo>
                  <a:pt x="267" y="186"/>
                </a:lnTo>
                <a:lnTo>
                  <a:pt x="268" y="190"/>
                </a:lnTo>
                <a:lnTo>
                  <a:pt x="261" y="171"/>
                </a:lnTo>
                <a:lnTo>
                  <a:pt x="263" y="175"/>
                </a:lnTo>
                <a:lnTo>
                  <a:pt x="251" y="158"/>
                </a:lnTo>
                <a:lnTo>
                  <a:pt x="254" y="161"/>
                </a:lnTo>
                <a:lnTo>
                  <a:pt x="239" y="145"/>
                </a:lnTo>
                <a:lnTo>
                  <a:pt x="243" y="148"/>
                </a:lnTo>
                <a:lnTo>
                  <a:pt x="227" y="136"/>
                </a:lnTo>
                <a:lnTo>
                  <a:pt x="210" y="126"/>
                </a:lnTo>
                <a:lnTo>
                  <a:pt x="195" y="119"/>
                </a:lnTo>
                <a:lnTo>
                  <a:pt x="180" y="114"/>
                </a:lnTo>
                <a:lnTo>
                  <a:pt x="184" y="115"/>
                </a:lnTo>
                <a:lnTo>
                  <a:pt x="170" y="113"/>
                </a:lnTo>
                <a:lnTo>
                  <a:pt x="174" y="113"/>
                </a:lnTo>
                <a:lnTo>
                  <a:pt x="163" y="114"/>
                </a:lnTo>
                <a:close/>
                <a:moveTo>
                  <a:pt x="738" y="17"/>
                </a:moveTo>
                <a:cubicBezTo>
                  <a:pt x="742" y="16"/>
                  <a:pt x="747" y="16"/>
                  <a:pt x="752" y="18"/>
                </a:cubicBezTo>
                <a:lnTo>
                  <a:pt x="759" y="21"/>
                </a:lnTo>
                <a:cubicBezTo>
                  <a:pt x="760" y="22"/>
                  <a:pt x="761" y="22"/>
                  <a:pt x="762" y="23"/>
                </a:cubicBezTo>
                <a:lnTo>
                  <a:pt x="773" y="30"/>
                </a:lnTo>
                <a:lnTo>
                  <a:pt x="787" y="40"/>
                </a:lnTo>
                <a:lnTo>
                  <a:pt x="806" y="54"/>
                </a:lnTo>
                <a:lnTo>
                  <a:pt x="824" y="68"/>
                </a:lnTo>
                <a:lnTo>
                  <a:pt x="838" y="81"/>
                </a:lnTo>
                <a:lnTo>
                  <a:pt x="847" y="91"/>
                </a:lnTo>
                <a:cubicBezTo>
                  <a:pt x="849" y="93"/>
                  <a:pt x="851" y="95"/>
                  <a:pt x="852" y="98"/>
                </a:cubicBezTo>
                <a:lnTo>
                  <a:pt x="854" y="104"/>
                </a:lnTo>
                <a:cubicBezTo>
                  <a:pt x="857" y="110"/>
                  <a:pt x="857" y="117"/>
                  <a:pt x="853" y="124"/>
                </a:cubicBezTo>
                <a:lnTo>
                  <a:pt x="851" y="129"/>
                </a:lnTo>
                <a:cubicBezTo>
                  <a:pt x="850" y="132"/>
                  <a:pt x="848" y="134"/>
                  <a:pt x="845" y="136"/>
                </a:cubicBezTo>
                <a:lnTo>
                  <a:pt x="838" y="143"/>
                </a:lnTo>
                <a:cubicBezTo>
                  <a:pt x="837" y="144"/>
                  <a:pt x="836" y="144"/>
                  <a:pt x="834" y="145"/>
                </a:cubicBezTo>
                <a:lnTo>
                  <a:pt x="822" y="153"/>
                </a:lnTo>
                <a:lnTo>
                  <a:pt x="803" y="162"/>
                </a:lnTo>
                <a:lnTo>
                  <a:pt x="780" y="177"/>
                </a:lnTo>
                <a:lnTo>
                  <a:pt x="746" y="203"/>
                </a:lnTo>
                <a:lnTo>
                  <a:pt x="702" y="241"/>
                </a:lnTo>
                <a:lnTo>
                  <a:pt x="646" y="292"/>
                </a:lnTo>
                <a:lnTo>
                  <a:pt x="618" y="319"/>
                </a:lnTo>
                <a:lnTo>
                  <a:pt x="594" y="342"/>
                </a:lnTo>
                <a:lnTo>
                  <a:pt x="574" y="362"/>
                </a:lnTo>
                <a:lnTo>
                  <a:pt x="558" y="379"/>
                </a:lnTo>
                <a:lnTo>
                  <a:pt x="545" y="392"/>
                </a:lnTo>
                <a:lnTo>
                  <a:pt x="539" y="400"/>
                </a:lnTo>
                <a:lnTo>
                  <a:pt x="535" y="405"/>
                </a:lnTo>
                <a:lnTo>
                  <a:pt x="539" y="391"/>
                </a:lnTo>
                <a:lnTo>
                  <a:pt x="539" y="394"/>
                </a:lnTo>
                <a:lnTo>
                  <a:pt x="520" y="371"/>
                </a:lnTo>
                <a:lnTo>
                  <a:pt x="527" y="372"/>
                </a:lnTo>
                <a:lnTo>
                  <a:pt x="522" y="371"/>
                </a:lnTo>
                <a:lnTo>
                  <a:pt x="536" y="371"/>
                </a:lnTo>
                <a:lnTo>
                  <a:pt x="554" y="368"/>
                </a:lnTo>
                <a:lnTo>
                  <a:pt x="581" y="363"/>
                </a:lnTo>
                <a:lnTo>
                  <a:pt x="616" y="358"/>
                </a:lnTo>
                <a:lnTo>
                  <a:pt x="657" y="352"/>
                </a:lnTo>
                <a:lnTo>
                  <a:pt x="703" y="347"/>
                </a:lnTo>
                <a:lnTo>
                  <a:pt x="755" y="342"/>
                </a:lnTo>
                <a:lnTo>
                  <a:pt x="803" y="338"/>
                </a:lnTo>
                <a:lnTo>
                  <a:pt x="839" y="333"/>
                </a:lnTo>
                <a:lnTo>
                  <a:pt x="862" y="328"/>
                </a:lnTo>
                <a:lnTo>
                  <a:pt x="874" y="325"/>
                </a:lnTo>
                <a:lnTo>
                  <a:pt x="887" y="319"/>
                </a:lnTo>
                <a:cubicBezTo>
                  <a:pt x="888" y="318"/>
                  <a:pt x="890" y="317"/>
                  <a:pt x="892" y="317"/>
                </a:cubicBezTo>
                <a:lnTo>
                  <a:pt x="904" y="314"/>
                </a:lnTo>
                <a:cubicBezTo>
                  <a:pt x="908" y="314"/>
                  <a:pt x="913" y="314"/>
                  <a:pt x="917" y="315"/>
                </a:cubicBezTo>
                <a:lnTo>
                  <a:pt x="924" y="318"/>
                </a:lnTo>
                <a:cubicBezTo>
                  <a:pt x="926" y="318"/>
                  <a:pt x="928" y="319"/>
                  <a:pt x="929" y="320"/>
                </a:cubicBezTo>
                <a:lnTo>
                  <a:pt x="940" y="327"/>
                </a:lnTo>
                <a:lnTo>
                  <a:pt x="957" y="340"/>
                </a:lnTo>
                <a:lnTo>
                  <a:pt x="975" y="358"/>
                </a:lnTo>
                <a:lnTo>
                  <a:pt x="992" y="376"/>
                </a:lnTo>
                <a:lnTo>
                  <a:pt x="1005" y="391"/>
                </a:lnTo>
                <a:lnTo>
                  <a:pt x="1013" y="404"/>
                </a:lnTo>
                <a:cubicBezTo>
                  <a:pt x="1015" y="405"/>
                  <a:pt x="1016" y="407"/>
                  <a:pt x="1016" y="409"/>
                </a:cubicBezTo>
                <a:lnTo>
                  <a:pt x="1019" y="417"/>
                </a:lnTo>
                <a:cubicBezTo>
                  <a:pt x="1020" y="422"/>
                  <a:pt x="1020" y="427"/>
                  <a:pt x="1019" y="432"/>
                </a:cubicBezTo>
                <a:lnTo>
                  <a:pt x="1015" y="444"/>
                </a:lnTo>
                <a:cubicBezTo>
                  <a:pt x="1013" y="448"/>
                  <a:pt x="1010" y="452"/>
                  <a:pt x="1006" y="455"/>
                </a:cubicBezTo>
                <a:lnTo>
                  <a:pt x="994" y="465"/>
                </a:lnTo>
                <a:lnTo>
                  <a:pt x="992" y="466"/>
                </a:lnTo>
                <a:lnTo>
                  <a:pt x="996" y="462"/>
                </a:lnTo>
                <a:lnTo>
                  <a:pt x="992" y="469"/>
                </a:lnTo>
                <a:lnTo>
                  <a:pt x="993" y="466"/>
                </a:lnTo>
                <a:lnTo>
                  <a:pt x="989" y="477"/>
                </a:lnTo>
                <a:lnTo>
                  <a:pt x="985" y="489"/>
                </a:lnTo>
                <a:lnTo>
                  <a:pt x="980" y="506"/>
                </a:lnTo>
                <a:lnTo>
                  <a:pt x="975" y="526"/>
                </a:lnTo>
                <a:lnTo>
                  <a:pt x="970" y="550"/>
                </a:lnTo>
                <a:lnTo>
                  <a:pt x="966" y="577"/>
                </a:lnTo>
                <a:lnTo>
                  <a:pt x="938" y="694"/>
                </a:lnTo>
                <a:lnTo>
                  <a:pt x="899" y="812"/>
                </a:lnTo>
                <a:lnTo>
                  <a:pt x="876" y="866"/>
                </a:lnTo>
                <a:lnTo>
                  <a:pt x="852" y="910"/>
                </a:lnTo>
                <a:lnTo>
                  <a:pt x="827" y="944"/>
                </a:lnTo>
                <a:cubicBezTo>
                  <a:pt x="827" y="946"/>
                  <a:pt x="826" y="947"/>
                  <a:pt x="824" y="948"/>
                </a:cubicBezTo>
                <a:lnTo>
                  <a:pt x="801" y="970"/>
                </a:lnTo>
                <a:cubicBezTo>
                  <a:pt x="800" y="970"/>
                  <a:pt x="799" y="971"/>
                  <a:pt x="798" y="972"/>
                </a:cubicBezTo>
                <a:lnTo>
                  <a:pt x="777" y="986"/>
                </a:lnTo>
                <a:lnTo>
                  <a:pt x="757" y="997"/>
                </a:lnTo>
                <a:lnTo>
                  <a:pt x="740" y="1004"/>
                </a:lnTo>
                <a:cubicBezTo>
                  <a:pt x="738" y="1005"/>
                  <a:pt x="736" y="1005"/>
                  <a:pt x="734" y="1005"/>
                </a:cubicBezTo>
                <a:lnTo>
                  <a:pt x="724" y="1006"/>
                </a:lnTo>
                <a:cubicBezTo>
                  <a:pt x="720" y="1007"/>
                  <a:pt x="716" y="1006"/>
                  <a:pt x="712" y="1005"/>
                </a:cubicBezTo>
                <a:lnTo>
                  <a:pt x="705" y="1002"/>
                </a:lnTo>
                <a:cubicBezTo>
                  <a:pt x="701" y="1000"/>
                  <a:pt x="697" y="996"/>
                  <a:pt x="694" y="992"/>
                </a:cubicBezTo>
                <a:lnTo>
                  <a:pt x="690" y="985"/>
                </a:lnTo>
                <a:cubicBezTo>
                  <a:pt x="688" y="983"/>
                  <a:pt x="687" y="981"/>
                  <a:pt x="687" y="978"/>
                </a:cubicBezTo>
                <a:lnTo>
                  <a:pt x="684" y="968"/>
                </a:lnTo>
                <a:cubicBezTo>
                  <a:pt x="684" y="966"/>
                  <a:pt x="683" y="964"/>
                  <a:pt x="683" y="962"/>
                </a:cubicBezTo>
                <a:lnTo>
                  <a:pt x="683" y="947"/>
                </a:lnTo>
                <a:lnTo>
                  <a:pt x="682" y="933"/>
                </a:lnTo>
                <a:lnTo>
                  <a:pt x="683" y="938"/>
                </a:lnTo>
                <a:lnTo>
                  <a:pt x="677" y="919"/>
                </a:lnTo>
                <a:lnTo>
                  <a:pt x="679" y="924"/>
                </a:lnTo>
                <a:lnTo>
                  <a:pt x="667" y="904"/>
                </a:lnTo>
                <a:lnTo>
                  <a:pt x="669" y="907"/>
                </a:lnTo>
                <a:lnTo>
                  <a:pt x="651" y="885"/>
                </a:lnTo>
                <a:lnTo>
                  <a:pt x="635" y="866"/>
                </a:lnTo>
                <a:lnTo>
                  <a:pt x="622" y="849"/>
                </a:lnTo>
                <a:cubicBezTo>
                  <a:pt x="621" y="848"/>
                  <a:pt x="621" y="847"/>
                  <a:pt x="620" y="846"/>
                </a:cubicBezTo>
                <a:lnTo>
                  <a:pt x="614" y="834"/>
                </a:lnTo>
                <a:cubicBezTo>
                  <a:pt x="613" y="831"/>
                  <a:pt x="612" y="828"/>
                  <a:pt x="612" y="825"/>
                </a:cubicBezTo>
                <a:lnTo>
                  <a:pt x="611" y="818"/>
                </a:lnTo>
                <a:cubicBezTo>
                  <a:pt x="610" y="808"/>
                  <a:pt x="616" y="799"/>
                  <a:pt x="624" y="795"/>
                </a:cubicBezTo>
                <a:lnTo>
                  <a:pt x="629" y="792"/>
                </a:lnTo>
                <a:cubicBezTo>
                  <a:pt x="634" y="790"/>
                  <a:pt x="639" y="789"/>
                  <a:pt x="644" y="790"/>
                </a:cubicBezTo>
                <a:lnTo>
                  <a:pt x="656" y="792"/>
                </a:lnTo>
                <a:cubicBezTo>
                  <a:pt x="657" y="792"/>
                  <a:pt x="659" y="792"/>
                  <a:pt x="660" y="793"/>
                </a:cubicBezTo>
                <a:lnTo>
                  <a:pt x="677" y="800"/>
                </a:lnTo>
                <a:lnTo>
                  <a:pt x="701" y="811"/>
                </a:lnTo>
                <a:lnTo>
                  <a:pt x="725" y="821"/>
                </a:lnTo>
                <a:lnTo>
                  <a:pt x="721" y="820"/>
                </a:lnTo>
                <a:lnTo>
                  <a:pt x="740" y="825"/>
                </a:lnTo>
                <a:lnTo>
                  <a:pt x="735" y="824"/>
                </a:lnTo>
                <a:lnTo>
                  <a:pt x="751" y="824"/>
                </a:lnTo>
                <a:lnTo>
                  <a:pt x="741" y="826"/>
                </a:lnTo>
                <a:lnTo>
                  <a:pt x="753" y="822"/>
                </a:lnTo>
                <a:lnTo>
                  <a:pt x="744" y="827"/>
                </a:lnTo>
                <a:lnTo>
                  <a:pt x="754" y="817"/>
                </a:lnTo>
                <a:lnTo>
                  <a:pt x="751" y="821"/>
                </a:lnTo>
                <a:lnTo>
                  <a:pt x="762" y="803"/>
                </a:lnTo>
                <a:lnTo>
                  <a:pt x="773" y="779"/>
                </a:lnTo>
                <a:lnTo>
                  <a:pt x="786" y="748"/>
                </a:lnTo>
                <a:lnTo>
                  <a:pt x="811" y="674"/>
                </a:lnTo>
                <a:lnTo>
                  <a:pt x="832" y="592"/>
                </a:lnTo>
                <a:lnTo>
                  <a:pt x="839" y="553"/>
                </a:lnTo>
                <a:lnTo>
                  <a:pt x="845" y="518"/>
                </a:lnTo>
                <a:lnTo>
                  <a:pt x="849" y="490"/>
                </a:lnTo>
                <a:lnTo>
                  <a:pt x="850" y="468"/>
                </a:lnTo>
                <a:lnTo>
                  <a:pt x="849" y="451"/>
                </a:lnTo>
                <a:lnTo>
                  <a:pt x="848" y="438"/>
                </a:lnTo>
                <a:lnTo>
                  <a:pt x="845" y="429"/>
                </a:lnTo>
                <a:lnTo>
                  <a:pt x="847" y="434"/>
                </a:lnTo>
                <a:lnTo>
                  <a:pt x="843" y="427"/>
                </a:lnTo>
                <a:lnTo>
                  <a:pt x="855" y="438"/>
                </a:lnTo>
                <a:lnTo>
                  <a:pt x="845" y="433"/>
                </a:lnTo>
                <a:lnTo>
                  <a:pt x="852" y="435"/>
                </a:lnTo>
                <a:lnTo>
                  <a:pt x="830" y="433"/>
                </a:lnTo>
                <a:lnTo>
                  <a:pt x="798" y="433"/>
                </a:lnTo>
                <a:lnTo>
                  <a:pt x="754" y="437"/>
                </a:lnTo>
                <a:lnTo>
                  <a:pt x="714" y="441"/>
                </a:lnTo>
                <a:lnTo>
                  <a:pt x="728" y="400"/>
                </a:lnTo>
                <a:lnTo>
                  <a:pt x="748" y="419"/>
                </a:lnTo>
                <a:lnTo>
                  <a:pt x="763" y="436"/>
                </a:lnTo>
                <a:lnTo>
                  <a:pt x="773" y="452"/>
                </a:lnTo>
                <a:cubicBezTo>
                  <a:pt x="774" y="454"/>
                  <a:pt x="775" y="457"/>
                  <a:pt x="776" y="460"/>
                </a:cubicBezTo>
                <a:lnTo>
                  <a:pt x="778" y="469"/>
                </a:lnTo>
                <a:cubicBezTo>
                  <a:pt x="779" y="473"/>
                  <a:pt x="779" y="477"/>
                  <a:pt x="778" y="480"/>
                </a:cubicBezTo>
                <a:lnTo>
                  <a:pt x="771" y="504"/>
                </a:lnTo>
                <a:lnTo>
                  <a:pt x="756" y="542"/>
                </a:lnTo>
                <a:lnTo>
                  <a:pt x="744" y="565"/>
                </a:lnTo>
                <a:lnTo>
                  <a:pt x="728" y="593"/>
                </a:lnTo>
                <a:lnTo>
                  <a:pt x="710" y="625"/>
                </a:lnTo>
                <a:lnTo>
                  <a:pt x="688" y="662"/>
                </a:lnTo>
                <a:lnTo>
                  <a:pt x="662" y="701"/>
                </a:lnTo>
                <a:lnTo>
                  <a:pt x="631" y="741"/>
                </a:lnTo>
                <a:lnTo>
                  <a:pt x="595" y="781"/>
                </a:lnTo>
                <a:lnTo>
                  <a:pt x="556" y="819"/>
                </a:lnTo>
                <a:lnTo>
                  <a:pt x="514" y="855"/>
                </a:lnTo>
                <a:lnTo>
                  <a:pt x="475" y="886"/>
                </a:lnTo>
                <a:lnTo>
                  <a:pt x="437" y="912"/>
                </a:lnTo>
                <a:lnTo>
                  <a:pt x="401" y="933"/>
                </a:lnTo>
                <a:lnTo>
                  <a:pt x="369" y="948"/>
                </a:lnTo>
                <a:lnTo>
                  <a:pt x="346" y="958"/>
                </a:lnTo>
                <a:cubicBezTo>
                  <a:pt x="345" y="958"/>
                  <a:pt x="343" y="959"/>
                  <a:pt x="342" y="959"/>
                </a:cubicBezTo>
                <a:lnTo>
                  <a:pt x="327" y="962"/>
                </a:lnTo>
                <a:cubicBezTo>
                  <a:pt x="322" y="963"/>
                  <a:pt x="317" y="962"/>
                  <a:pt x="312" y="960"/>
                </a:cubicBezTo>
                <a:lnTo>
                  <a:pt x="306" y="957"/>
                </a:lnTo>
                <a:cubicBezTo>
                  <a:pt x="295" y="952"/>
                  <a:pt x="289" y="940"/>
                  <a:pt x="293" y="928"/>
                </a:cubicBezTo>
                <a:lnTo>
                  <a:pt x="296" y="920"/>
                </a:lnTo>
                <a:cubicBezTo>
                  <a:pt x="297" y="917"/>
                  <a:pt x="298" y="914"/>
                  <a:pt x="301" y="911"/>
                </a:cubicBezTo>
                <a:lnTo>
                  <a:pt x="313" y="898"/>
                </a:lnTo>
                <a:lnTo>
                  <a:pt x="336" y="879"/>
                </a:lnTo>
                <a:lnTo>
                  <a:pt x="368" y="855"/>
                </a:lnTo>
                <a:lnTo>
                  <a:pt x="404" y="827"/>
                </a:lnTo>
                <a:lnTo>
                  <a:pt x="442" y="791"/>
                </a:lnTo>
                <a:lnTo>
                  <a:pt x="484" y="746"/>
                </a:lnTo>
                <a:lnTo>
                  <a:pt x="530" y="692"/>
                </a:lnTo>
                <a:lnTo>
                  <a:pt x="572" y="634"/>
                </a:lnTo>
                <a:lnTo>
                  <a:pt x="607" y="569"/>
                </a:lnTo>
                <a:lnTo>
                  <a:pt x="637" y="495"/>
                </a:lnTo>
                <a:lnTo>
                  <a:pt x="663" y="412"/>
                </a:lnTo>
                <a:lnTo>
                  <a:pt x="688" y="443"/>
                </a:lnTo>
                <a:lnTo>
                  <a:pt x="630" y="449"/>
                </a:lnTo>
                <a:lnTo>
                  <a:pt x="579" y="455"/>
                </a:lnTo>
                <a:lnTo>
                  <a:pt x="543" y="462"/>
                </a:lnTo>
                <a:lnTo>
                  <a:pt x="555" y="420"/>
                </a:lnTo>
                <a:lnTo>
                  <a:pt x="571" y="434"/>
                </a:lnTo>
                <a:lnTo>
                  <a:pt x="583" y="447"/>
                </a:lnTo>
                <a:lnTo>
                  <a:pt x="591" y="457"/>
                </a:lnTo>
                <a:cubicBezTo>
                  <a:pt x="593" y="460"/>
                  <a:pt x="594" y="462"/>
                  <a:pt x="595" y="465"/>
                </a:cubicBezTo>
                <a:lnTo>
                  <a:pt x="597" y="471"/>
                </a:lnTo>
                <a:cubicBezTo>
                  <a:pt x="598" y="476"/>
                  <a:pt x="598" y="480"/>
                  <a:pt x="597" y="484"/>
                </a:cubicBezTo>
                <a:lnTo>
                  <a:pt x="592" y="504"/>
                </a:lnTo>
                <a:cubicBezTo>
                  <a:pt x="592" y="506"/>
                  <a:pt x="591" y="508"/>
                  <a:pt x="590" y="509"/>
                </a:cubicBezTo>
                <a:lnTo>
                  <a:pt x="574" y="541"/>
                </a:lnTo>
                <a:lnTo>
                  <a:pt x="562" y="562"/>
                </a:lnTo>
                <a:lnTo>
                  <a:pt x="546" y="587"/>
                </a:lnTo>
                <a:lnTo>
                  <a:pt x="526" y="614"/>
                </a:lnTo>
                <a:lnTo>
                  <a:pt x="504" y="643"/>
                </a:lnTo>
                <a:lnTo>
                  <a:pt x="477" y="675"/>
                </a:lnTo>
                <a:lnTo>
                  <a:pt x="444" y="707"/>
                </a:lnTo>
                <a:lnTo>
                  <a:pt x="405" y="741"/>
                </a:lnTo>
                <a:lnTo>
                  <a:pt x="361" y="774"/>
                </a:lnTo>
                <a:lnTo>
                  <a:pt x="320" y="803"/>
                </a:lnTo>
                <a:lnTo>
                  <a:pt x="289" y="822"/>
                </a:lnTo>
                <a:lnTo>
                  <a:pt x="267" y="833"/>
                </a:lnTo>
                <a:cubicBezTo>
                  <a:pt x="264" y="835"/>
                  <a:pt x="261" y="835"/>
                  <a:pt x="257" y="835"/>
                </a:cubicBezTo>
                <a:lnTo>
                  <a:pt x="248" y="835"/>
                </a:lnTo>
                <a:cubicBezTo>
                  <a:pt x="241" y="835"/>
                  <a:pt x="234" y="832"/>
                  <a:pt x="229" y="826"/>
                </a:cubicBezTo>
                <a:cubicBezTo>
                  <a:pt x="224" y="820"/>
                  <a:pt x="223" y="813"/>
                  <a:pt x="225" y="805"/>
                </a:cubicBezTo>
                <a:lnTo>
                  <a:pt x="227" y="796"/>
                </a:lnTo>
                <a:cubicBezTo>
                  <a:pt x="228" y="793"/>
                  <a:pt x="229" y="790"/>
                  <a:pt x="231" y="788"/>
                </a:cubicBezTo>
                <a:lnTo>
                  <a:pt x="245" y="770"/>
                </a:lnTo>
                <a:lnTo>
                  <a:pt x="271" y="740"/>
                </a:lnTo>
                <a:lnTo>
                  <a:pt x="308" y="703"/>
                </a:lnTo>
                <a:lnTo>
                  <a:pt x="347" y="664"/>
                </a:lnTo>
                <a:lnTo>
                  <a:pt x="380" y="627"/>
                </a:lnTo>
                <a:lnTo>
                  <a:pt x="406" y="594"/>
                </a:lnTo>
                <a:lnTo>
                  <a:pt x="425" y="564"/>
                </a:lnTo>
                <a:lnTo>
                  <a:pt x="438" y="539"/>
                </a:lnTo>
                <a:lnTo>
                  <a:pt x="451" y="511"/>
                </a:lnTo>
                <a:lnTo>
                  <a:pt x="463" y="479"/>
                </a:lnTo>
                <a:lnTo>
                  <a:pt x="474" y="443"/>
                </a:lnTo>
                <a:lnTo>
                  <a:pt x="507" y="472"/>
                </a:lnTo>
                <a:lnTo>
                  <a:pt x="467" y="491"/>
                </a:lnTo>
                <a:lnTo>
                  <a:pt x="448" y="502"/>
                </a:lnTo>
                <a:lnTo>
                  <a:pt x="429" y="511"/>
                </a:lnTo>
                <a:lnTo>
                  <a:pt x="414" y="517"/>
                </a:lnTo>
                <a:cubicBezTo>
                  <a:pt x="412" y="517"/>
                  <a:pt x="411" y="518"/>
                  <a:pt x="409" y="518"/>
                </a:cubicBezTo>
                <a:lnTo>
                  <a:pt x="401" y="519"/>
                </a:lnTo>
                <a:cubicBezTo>
                  <a:pt x="395" y="520"/>
                  <a:pt x="388" y="518"/>
                  <a:pt x="383" y="514"/>
                </a:cubicBezTo>
                <a:lnTo>
                  <a:pt x="373" y="506"/>
                </a:lnTo>
                <a:cubicBezTo>
                  <a:pt x="369" y="503"/>
                  <a:pt x="367" y="500"/>
                  <a:pt x="365" y="496"/>
                </a:cubicBezTo>
                <a:lnTo>
                  <a:pt x="357" y="476"/>
                </a:lnTo>
                <a:cubicBezTo>
                  <a:pt x="357" y="475"/>
                  <a:pt x="356" y="473"/>
                  <a:pt x="356" y="472"/>
                </a:cubicBezTo>
                <a:lnTo>
                  <a:pt x="351" y="449"/>
                </a:lnTo>
                <a:cubicBezTo>
                  <a:pt x="351" y="447"/>
                  <a:pt x="350" y="446"/>
                  <a:pt x="350" y="444"/>
                </a:cubicBezTo>
                <a:lnTo>
                  <a:pt x="350" y="427"/>
                </a:lnTo>
                <a:cubicBezTo>
                  <a:pt x="350" y="422"/>
                  <a:pt x="352" y="417"/>
                  <a:pt x="355" y="413"/>
                </a:cubicBezTo>
                <a:lnTo>
                  <a:pt x="363" y="401"/>
                </a:lnTo>
                <a:cubicBezTo>
                  <a:pt x="365" y="398"/>
                  <a:pt x="368" y="395"/>
                  <a:pt x="372" y="393"/>
                </a:cubicBezTo>
                <a:lnTo>
                  <a:pt x="380" y="389"/>
                </a:lnTo>
                <a:cubicBezTo>
                  <a:pt x="381" y="388"/>
                  <a:pt x="382" y="388"/>
                  <a:pt x="384" y="387"/>
                </a:cubicBezTo>
                <a:lnTo>
                  <a:pt x="395" y="383"/>
                </a:lnTo>
                <a:lnTo>
                  <a:pt x="422" y="371"/>
                </a:lnTo>
                <a:lnTo>
                  <a:pt x="418" y="373"/>
                </a:lnTo>
                <a:lnTo>
                  <a:pt x="452" y="349"/>
                </a:lnTo>
                <a:lnTo>
                  <a:pt x="473" y="331"/>
                </a:lnTo>
                <a:lnTo>
                  <a:pt x="501" y="302"/>
                </a:lnTo>
                <a:lnTo>
                  <a:pt x="538" y="264"/>
                </a:lnTo>
                <a:lnTo>
                  <a:pt x="582" y="216"/>
                </a:lnTo>
                <a:lnTo>
                  <a:pt x="604" y="191"/>
                </a:lnTo>
                <a:lnTo>
                  <a:pt x="624" y="170"/>
                </a:lnTo>
                <a:lnTo>
                  <a:pt x="639" y="152"/>
                </a:lnTo>
                <a:lnTo>
                  <a:pt x="653" y="136"/>
                </a:lnTo>
                <a:lnTo>
                  <a:pt x="661" y="124"/>
                </a:lnTo>
                <a:lnTo>
                  <a:pt x="668" y="115"/>
                </a:lnTo>
                <a:lnTo>
                  <a:pt x="666" y="119"/>
                </a:lnTo>
                <a:lnTo>
                  <a:pt x="669" y="113"/>
                </a:lnTo>
                <a:lnTo>
                  <a:pt x="667" y="119"/>
                </a:lnTo>
                <a:lnTo>
                  <a:pt x="667" y="116"/>
                </a:lnTo>
                <a:lnTo>
                  <a:pt x="687" y="144"/>
                </a:lnTo>
                <a:lnTo>
                  <a:pt x="679" y="142"/>
                </a:lnTo>
                <a:lnTo>
                  <a:pt x="686" y="142"/>
                </a:lnTo>
                <a:lnTo>
                  <a:pt x="667" y="145"/>
                </a:lnTo>
                <a:lnTo>
                  <a:pt x="639" y="151"/>
                </a:lnTo>
                <a:lnTo>
                  <a:pt x="598" y="162"/>
                </a:lnTo>
                <a:lnTo>
                  <a:pt x="557" y="173"/>
                </a:lnTo>
                <a:lnTo>
                  <a:pt x="525" y="181"/>
                </a:lnTo>
                <a:lnTo>
                  <a:pt x="502" y="186"/>
                </a:lnTo>
                <a:lnTo>
                  <a:pt x="488" y="188"/>
                </a:lnTo>
                <a:cubicBezTo>
                  <a:pt x="485" y="189"/>
                  <a:pt x="482" y="188"/>
                  <a:pt x="479" y="188"/>
                </a:cubicBezTo>
                <a:lnTo>
                  <a:pt x="470" y="185"/>
                </a:lnTo>
                <a:cubicBezTo>
                  <a:pt x="468" y="185"/>
                  <a:pt x="466" y="184"/>
                  <a:pt x="465" y="183"/>
                </a:cubicBezTo>
                <a:lnTo>
                  <a:pt x="451" y="176"/>
                </a:lnTo>
                <a:lnTo>
                  <a:pt x="432" y="163"/>
                </a:lnTo>
                <a:lnTo>
                  <a:pt x="409" y="146"/>
                </a:lnTo>
                <a:cubicBezTo>
                  <a:pt x="402" y="140"/>
                  <a:pt x="398" y="131"/>
                  <a:pt x="401" y="121"/>
                </a:cubicBezTo>
                <a:cubicBezTo>
                  <a:pt x="403" y="112"/>
                  <a:pt x="410" y="105"/>
                  <a:pt x="420" y="103"/>
                </a:cubicBezTo>
                <a:lnTo>
                  <a:pt x="439" y="100"/>
                </a:lnTo>
                <a:lnTo>
                  <a:pt x="470" y="94"/>
                </a:lnTo>
                <a:lnTo>
                  <a:pt x="513" y="86"/>
                </a:lnTo>
                <a:lnTo>
                  <a:pt x="567" y="75"/>
                </a:lnTo>
                <a:lnTo>
                  <a:pt x="595" y="69"/>
                </a:lnTo>
                <a:lnTo>
                  <a:pt x="620" y="64"/>
                </a:lnTo>
                <a:lnTo>
                  <a:pt x="642" y="59"/>
                </a:lnTo>
                <a:lnTo>
                  <a:pt x="660" y="53"/>
                </a:lnTo>
                <a:lnTo>
                  <a:pt x="675" y="48"/>
                </a:lnTo>
                <a:lnTo>
                  <a:pt x="687" y="44"/>
                </a:lnTo>
                <a:lnTo>
                  <a:pt x="695" y="40"/>
                </a:lnTo>
                <a:lnTo>
                  <a:pt x="691" y="42"/>
                </a:lnTo>
                <a:lnTo>
                  <a:pt x="698" y="37"/>
                </a:lnTo>
                <a:lnTo>
                  <a:pt x="716" y="24"/>
                </a:lnTo>
                <a:cubicBezTo>
                  <a:pt x="719" y="22"/>
                  <a:pt x="722" y="20"/>
                  <a:pt x="726" y="19"/>
                </a:cubicBezTo>
                <a:lnTo>
                  <a:pt x="738" y="17"/>
                </a:lnTo>
                <a:close/>
                <a:moveTo>
                  <a:pt x="735" y="66"/>
                </a:moveTo>
                <a:lnTo>
                  <a:pt x="745" y="62"/>
                </a:lnTo>
                <a:lnTo>
                  <a:pt x="726" y="76"/>
                </a:lnTo>
                <a:lnTo>
                  <a:pt x="719" y="81"/>
                </a:lnTo>
                <a:cubicBezTo>
                  <a:pt x="718" y="82"/>
                  <a:pt x="717" y="83"/>
                  <a:pt x="715" y="83"/>
                </a:cubicBezTo>
                <a:lnTo>
                  <a:pt x="704" y="88"/>
                </a:lnTo>
                <a:lnTo>
                  <a:pt x="690" y="94"/>
                </a:lnTo>
                <a:lnTo>
                  <a:pt x="673" y="100"/>
                </a:lnTo>
                <a:lnTo>
                  <a:pt x="653" y="105"/>
                </a:lnTo>
                <a:lnTo>
                  <a:pt x="630" y="111"/>
                </a:lnTo>
                <a:lnTo>
                  <a:pt x="605" y="116"/>
                </a:lnTo>
                <a:lnTo>
                  <a:pt x="576" y="123"/>
                </a:lnTo>
                <a:lnTo>
                  <a:pt x="522" y="133"/>
                </a:lnTo>
                <a:lnTo>
                  <a:pt x="479" y="141"/>
                </a:lnTo>
                <a:lnTo>
                  <a:pt x="448" y="147"/>
                </a:lnTo>
                <a:lnTo>
                  <a:pt x="428" y="151"/>
                </a:lnTo>
                <a:lnTo>
                  <a:pt x="439" y="108"/>
                </a:lnTo>
                <a:lnTo>
                  <a:pt x="459" y="124"/>
                </a:lnTo>
                <a:lnTo>
                  <a:pt x="474" y="134"/>
                </a:lnTo>
                <a:lnTo>
                  <a:pt x="487" y="141"/>
                </a:lnTo>
                <a:lnTo>
                  <a:pt x="482" y="139"/>
                </a:lnTo>
                <a:lnTo>
                  <a:pt x="491" y="141"/>
                </a:lnTo>
                <a:lnTo>
                  <a:pt x="482" y="141"/>
                </a:lnTo>
                <a:lnTo>
                  <a:pt x="492" y="140"/>
                </a:lnTo>
                <a:lnTo>
                  <a:pt x="513" y="135"/>
                </a:lnTo>
                <a:lnTo>
                  <a:pt x="544" y="127"/>
                </a:lnTo>
                <a:lnTo>
                  <a:pt x="587" y="115"/>
                </a:lnTo>
                <a:lnTo>
                  <a:pt x="629" y="105"/>
                </a:lnTo>
                <a:lnTo>
                  <a:pt x="661" y="97"/>
                </a:lnTo>
                <a:lnTo>
                  <a:pt x="680" y="95"/>
                </a:lnTo>
                <a:cubicBezTo>
                  <a:pt x="682" y="94"/>
                  <a:pt x="685" y="94"/>
                  <a:pt x="687" y="95"/>
                </a:cubicBezTo>
                <a:lnTo>
                  <a:pt x="695" y="96"/>
                </a:lnTo>
                <a:cubicBezTo>
                  <a:pt x="708" y="99"/>
                  <a:pt x="717" y="111"/>
                  <a:pt x="715" y="124"/>
                </a:cubicBezTo>
                <a:lnTo>
                  <a:pt x="714" y="127"/>
                </a:lnTo>
                <a:cubicBezTo>
                  <a:pt x="714" y="129"/>
                  <a:pt x="713" y="131"/>
                  <a:pt x="712" y="133"/>
                </a:cubicBezTo>
                <a:lnTo>
                  <a:pt x="709" y="140"/>
                </a:lnTo>
                <a:cubicBezTo>
                  <a:pt x="709" y="141"/>
                  <a:pt x="708" y="142"/>
                  <a:pt x="707" y="144"/>
                </a:cubicBezTo>
                <a:lnTo>
                  <a:pt x="700" y="153"/>
                </a:lnTo>
                <a:lnTo>
                  <a:pt x="689" y="167"/>
                </a:lnTo>
                <a:lnTo>
                  <a:pt x="676" y="182"/>
                </a:lnTo>
                <a:lnTo>
                  <a:pt x="659" y="202"/>
                </a:lnTo>
                <a:lnTo>
                  <a:pt x="640" y="224"/>
                </a:lnTo>
                <a:lnTo>
                  <a:pt x="617" y="249"/>
                </a:lnTo>
                <a:lnTo>
                  <a:pt x="572" y="297"/>
                </a:lnTo>
                <a:lnTo>
                  <a:pt x="535" y="337"/>
                </a:lnTo>
                <a:lnTo>
                  <a:pt x="504" y="366"/>
                </a:lnTo>
                <a:lnTo>
                  <a:pt x="480" y="388"/>
                </a:lnTo>
                <a:lnTo>
                  <a:pt x="445" y="413"/>
                </a:lnTo>
                <a:cubicBezTo>
                  <a:pt x="444" y="413"/>
                  <a:pt x="443" y="414"/>
                  <a:pt x="441" y="415"/>
                </a:cubicBezTo>
                <a:lnTo>
                  <a:pt x="411" y="429"/>
                </a:lnTo>
                <a:lnTo>
                  <a:pt x="399" y="433"/>
                </a:lnTo>
                <a:lnTo>
                  <a:pt x="403" y="431"/>
                </a:lnTo>
                <a:lnTo>
                  <a:pt x="394" y="436"/>
                </a:lnTo>
                <a:lnTo>
                  <a:pt x="403" y="428"/>
                </a:lnTo>
                <a:lnTo>
                  <a:pt x="394" y="440"/>
                </a:lnTo>
                <a:lnTo>
                  <a:pt x="398" y="427"/>
                </a:lnTo>
                <a:lnTo>
                  <a:pt x="398" y="444"/>
                </a:lnTo>
                <a:lnTo>
                  <a:pt x="398" y="439"/>
                </a:lnTo>
                <a:lnTo>
                  <a:pt x="403" y="462"/>
                </a:lnTo>
                <a:lnTo>
                  <a:pt x="402" y="458"/>
                </a:lnTo>
                <a:lnTo>
                  <a:pt x="410" y="478"/>
                </a:lnTo>
                <a:lnTo>
                  <a:pt x="402" y="468"/>
                </a:lnTo>
                <a:lnTo>
                  <a:pt x="413" y="476"/>
                </a:lnTo>
                <a:lnTo>
                  <a:pt x="395" y="471"/>
                </a:lnTo>
                <a:lnTo>
                  <a:pt x="403" y="470"/>
                </a:lnTo>
                <a:lnTo>
                  <a:pt x="398" y="471"/>
                </a:lnTo>
                <a:lnTo>
                  <a:pt x="408" y="468"/>
                </a:lnTo>
                <a:lnTo>
                  <a:pt x="423" y="461"/>
                </a:lnTo>
                <a:lnTo>
                  <a:pt x="447" y="447"/>
                </a:lnTo>
                <a:lnTo>
                  <a:pt x="487" y="429"/>
                </a:lnTo>
                <a:cubicBezTo>
                  <a:pt x="496" y="425"/>
                  <a:pt x="506" y="426"/>
                  <a:pt x="513" y="433"/>
                </a:cubicBezTo>
                <a:cubicBezTo>
                  <a:pt x="520" y="439"/>
                  <a:pt x="523" y="449"/>
                  <a:pt x="520" y="458"/>
                </a:cubicBezTo>
                <a:lnTo>
                  <a:pt x="507" y="496"/>
                </a:lnTo>
                <a:lnTo>
                  <a:pt x="494" y="530"/>
                </a:lnTo>
                <a:lnTo>
                  <a:pt x="480" y="562"/>
                </a:lnTo>
                <a:lnTo>
                  <a:pt x="465" y="590"/>
                </a:lnTo>
                <a:lnTo>
                  <a:pt x="443" y="624"/>
                </a:lnTo>
                <a:lnTo>
                  <a:pt x="415" y="659"/>
                </a:lnTo>
                <a:lnTo>
                  <a:pt x="382" y="697"/>
                </a:lnTo>
                <a:lnTo>
                  <a:pt x="342" y="737"/>
                </a:lnTo>
                <a:lnTo>
                  <a:pt x="307" y="773"/>
                </a:lnTo>
                <a:lnTo>
                  <a:pt x="283" y="798"/>
                </a:lnTo>
                <a:lnTo>
                  <a:pt x="270" y="816"/>
                </a:lnTo>
                <a:lnTo>
                  <a:pt x="274" y="808"/>
                </a:lnTo>
                <a:lnTo>
                  <a:pt x="271" y="818"/>
                </a:lnTo>
                <a:lnTo>
                  <a:pt x="248" y="787"/>
                </a:lnTo>
                <a:lnTo>
                  <a:pt x="257" y="787"/>
                </a:lnTo>
                <a:lnTo>
                  <a:pt x="246" y="790"/>
                </a:lnTo>
                <a:lnTo>
                  <a:pt x="263" y="782"/>
                </a:lnTo>
                <a:lnTo>
                  <a:pt x="292" y="763"/>
                </a:lnTo>
                <a:lnTo>
                  <a:pt x="332" y="736"/>
                </a:lnTo>
                <a:lnTo>
                  <a:pt x="374" y="704"/>
                </a:lnTo>
                <a:lnTo>
                  <a:pt x="410" y="673"/>
                </a:lnTo>
                <a:lnTo>
                  <a:pt x="440" y="643"/>
                </a:lnTo>
                <a:lnTo>
                  <a:pt x="466" y="614"/>
                </a:lnTo>
                <a:lnTo>
                  <a:pt x="487" y="585"/>
                </a:lnTo>
                <a:lnTo>
                  <a:pt x="505" y="560"/>
                </a:lnTo>
                <a:lnTo>
                  <a:pt x="520" y="538"/>
                </a:lnTo>
                <a:lnTo>
                  <a:pt x="532" y="519"/>
                </a:lnTo>
                <a:lnTo>
                  <a:pt x="548" y="488"/>
                </a:lnTo>
                <a:lnTo>
                  <a:pt x="546" y="493"/>
                </a:lnTo>
                <a:lnTo>
                  <a:pt x="551" y="473"/>
                </a:lnTo>
                <a:lnTo>
                  <a:pt x="551" y="486"/>
                </a:lnTo>
                <a:lnTo>
                  <a:pt x="549" y="479"/>
                </a:lnTo>
                <a:lnTo>
                  <a:pt x="553" y="487"/>
                </a:lnTo>
                <a:lnTo>
                  <a:pt x="548" y="480"/>
                </a:lnTo>
                <a:lnTo>
                  <a:pt x="538" y="470"/>
                </a:lnTo>
                <a:lnTo>
                  <a:pt x="523" y="456"/>
                </a:lnTo>
                <a:cubicBezTo>
                  <a:pt x="516" y="450"/>
                  <a:pt x="513" y="440"/>
                  <a:pt x="516" y="431"/>
                </a:cubicBezTo>
                <a:cubicBezTo>
                  <a:pt x="518" y="422"/>
                  <a:pt x="526" y="416"/>
                  <a:pt x="535" y="414"/>
                </a:cubicBezTo>
                <a:lnTo>
                  <a:pt x="574" y="408"/>
                </a:lnTo>
                <a:lnTo>
                  <a:pt x="625" y="402"/>
                </a:lnTo>
                <a:lnTo>
                  <a:pt x="683" y="396"/>
                </a:lnTo>
                <a:cubicBezTo>
                  <a:pt x="691" y="395"/>
                  <a:pt x="699" y="398"/>
                  <a:pt x="704" y="404"/>
                </a:cubicBezTo>
                <a:cubicBezTo>
                  <a:pt x="709" y="410"/>
                  <a:pt x="711" y="419"/>
                  <a:pt x="708" y="427"/>
                </a:cubicBezTo>
                <a:lnTo>
                  <a:pt x="682" y="513"/>
                </a:lnTo>
                <a:lnTo>
                  <a:pt x="649" y="592"/>
                </a:lnTo>
                <a:lnTo>
                  <a:pt x="610" y="663"/>
                </a:lnTo>
                <a:lnTo>
                  <a:pt x="566" y="724"/>
                </a:lnTo>
                <a:lnTo>
                  <a:pt x="519" y="779"/>
                </a:lnTo>
                <a:lnTo>
                  <a:pt x="475" y="826"/>
                </a:lnTo>
                <a:lnTo>
                  <a:pt x="433" y="865"/>
                </a:lnTo>
                <a:lnTo>
                  <a:pt x="396" y="894"/>
                </a:lnTo>
                <a:lnTo>
                  <a:pt x="367" y="915"/>
                </a:lnTo>
                <a:lnTo>
                  <a:pt x="348" y="931"/>
                </a:lnTo>
                <a:lnTo>
                  <a:pt x="336" y="944"/>
                </a:lnTo>
                <a:lnTo>
                  <a:pt x="341" y="935"/>
                </a:lnTo>
                <a:lnTo>
                  <a:pt x="339" y="943"/>
                </a:lnTo>
                <a:lnTo>
                  <a:pt x="326" y="914"/>
                </a:lnTo>
                <a:lnTo>
                  <a:pt x="333" y="917"/>
                </a:lnTo>
                <a:lnTo>
                  <a:pt x="318" y="915"/>
                </a:lnTo>
                <a:lnTo>
                  <a:pt x="332" y="912"/>
                </a:lnTo>
                <a:lnTo>
                  <a:pt x="328" y="913"/>
                </a:lnTo>
                <a:lnTo>
                  <a:pt x="349" y="905"/>
                </a:lnTo>
                <a:lnTo>
                  <a:pt x="377" y="891"/>
                </a:lnTo>
                <a:lnTo>
                  <a:pt x="410" y="872"/>
                </a:lnTo>
                <a:lnTo>
                  <a:pt x="446" y="848"/>
                </a:lnTo>
                <a:lnTo>
                  <a:pt x="483" y="819"/>
                </a:lnTo>
                <a:lnTo>
                  <a:pt x="522" y="785"/>
                </a:lnTo>
                <a:lnTo>
                  <a:pt x="560" y="748"/>
                </a:lnTo>
                <a:lnTo>
                  <a:pt x="593" y="712"/>
                </a:lnTo>
                <a:lnTo>
                  <a:pt x="622" y="675"/>
                </a:lnTo>
                <a:lnTo>
                  <a:pt x="647" y="637"/>
                </a:lnTo>
                <a:lnTo>
                  <a:pt x="669" y="601"/>
                </a:lnTo>
                <a:lnTo>
                  <a:pt x="686" y="570"/>
                </a:lnTo>
                <a:lnTo>
                  <a:pt x="701" y="544"/>
                </a:lnTo>
                <a:lnTo>
                  <a:pt x="711" y="523"/>
                </a:lnTo>
                <a:lnTo>
                  <a:pt x="725" y="492"/>
                </a:lnTo>
                <a:lnTo>
                  <a:pt x="731" y="468"/>
                </a:lnTo>
                <a:lnTo>
                  <a:pt x="731" y="479"/>
                </a:lnTo>
                <a:lnTo>
                  <a:pt x="729" y="469"/>
                </a:lnTo>
                <a:lnTo>
                  <a:pt x="732" y="477"/>
                </a:lnTo>
                <a:lnTo>
                  <a:pt x="726" y="467"/>
                </a:lnTo>
                <a:lnTo>
                  <a:pt x="714" y="453"/>
                </a:lnTo>
                <a:lnTo>
                  <a:pt x="695" y="434"/>
                </a:lnTo>
                <a:cubicBezTo>
                  <a:pt x="688" y="428"/>
                  <a:pt x="686" y="418"/>
                  <a:pt x="689" y="409"/>
                </a:cubicBezTo>
                <a:cubicBezTo>
                  <a:pt x="692" y="400"/>
                  <a:pt x="700" y="394"/>
                  <a:pt x="709" y="393"/>
                </a:cubicBezTo>
                <a:lnTo>
                  <a:pt x="750" y="389"/>
                </a:lnTo>
                <a:lnTo>
                  <a:pt x="798" y="385"/>
                </a:lnTo>
                <a:lnTo>
                  <a:pt x="834" y="385"/>
                </a:lnTo>
                <a:lnTo>
                  <a:pt x="856" y="387"/>
                </a:lnTo>
                <a:cubicBezTo>
                  <a:pt x="859" y="387"/>
                  <a:pt x="861" y="388"/>
                  <a:pt x="863" y="389"/>
                </a:cubicBezTo>
                <a:lnTo>
                  <a:pt x="874" y="393"/>
                </a:lnTo>
                <a:cubicBezTo>
                  <a:pt x="879" y="396"/>
                  <a:pt x="883" y="399"/>
                  <a:pt x="886" y="404"/>
                </a:cubicBezTo>
                <a:lnTo>
                  <a:pt x="890" y="412"/>
                </a:lnTo>
                <a:cubicBezTo>
                  <a:pt x="891" y="413"/>
                  <a:pt x="891" y="415"/>
                  <a:pt x="892" y="417"/>
                </a:cubicBezTo>
                <a:lnTo>
                  <a:pt x="895" y="431"/>
                </a:lnTo>
                <a:lnTo>
                  <a:pt x="897" y="449"/>
                </a:lnTo>
                <a:lnTo>
                  <a:pt x="898" y="470"/>
                </a:lnTo>
                <a:lnTo>
                  <a:pt x="897" y="496"/>
                </a:lnTo>
                <a:lnTo>
                  <a:pt x="893" y="527"/>
                </a:lnTo>
                <a:lnTo>
                  <a:pt x="887" y="562"/>
                </a:lnTo>
                <a:lnTo>
                  <a:pt x="878" y="604"/>
                </a:lnTo>
                <a:lnTo>
                  <a:pt x="857" y="689"/>
                </a:lnTo>
                <a:lnTo>
                  <a:pt x="831" y="767"/>
                </a:lnTo>
                <a:lnTo>
                  <a:pt x="817" y="801"/>
                </a:lnTo>
                <a:lnTo>
                  <a:pt x="803" y="828"/>
                </a:lnTo>
                <a:lnTo>
                  <a:pt x="792" y="846"/>
                </a:lnTo>
                <a:cubicBezTo>
                  <a:pt x="791" y="847"/>
                  <a:pt x="790" y="849"/>
                  <a:pt x="789" y="850"/>
                </a:cubicBezTo>
                <a:lnTo>
                  <a:pt x="779" y="861"/>
                </a:lnTo>
                <a:cubicBezTo>
                  <a:pt x="776" y="863"/>
                  <a:pt x="773" y="865"/>
                  <a:pt x="770" y="866"/>
                </a:cubicBezTo>
                <a:lnTo>
                  <a:pt x="759" y="871"/>
                </a:lnTo>
                <a:cubicBezTo>
                  <a:pt x="756" y="872"/>
                  <a:pt x="752" y="873"/>
                  <a:pt x="749" y="872"/>
                </a:cubicBezTo>
                <a:lnTo>
                  <a:pt x="734" y="872"/>
                </a:lnTo>
                <a:cubicBezTo>
                  <a:pt x="732" y="872"/>
                  <a:pt x="730" y="872"/>
                  <a:pt x="729" y="871"/>
                </a:cubicBezTo>
                <a:lnTo>
                  <a:pt x="709" y="866"/>
                </a:lnTo>
                <a:cubicBezTo>
                  <a:pt x="708" y="866"/>
                  <a:pt x="707" y="865"/>
                  <a:pt x="705" y="865"/>
                </a:cubicBezTo>
                <a:lnTo>
                  <a:pt x="681" y="854"/>
                </a:lnTo>
                <a:lnTo>
                  <a:pt x="660" y="844"/>
                </a:lnTo>
                <a:lnTo>
                  <a:pt x="643" y="838"/>
                </a:lnTo>
                <a:lnTo>
                  <a:pt x="647" y="839"/>
                </a:lnTo>
                <a:lnTo>
                  <a:pt x="636" y="837"/>
                </a:lnTo>
                <a:lnTo>
                  <a:pt x="651" y="835"/>
                </a:lnTo>
                <a:lnTo>
                  <a:pt x="646" y="837"/>
                </a:lnTo>
                <a:lnTo>
                  <a:pt x="659" y="814"/>
                </a:lnTo>
                <a:lnTo>
                  <a:pt x="659" y="821"/>
                </a:lnTo>
                <a:lnTo>
                  <a:pt x="657" y="812"/>
                </a:lnTo>
                <a:lnTo>
                  <a:pt x="663" y="823"/>
                </a:lnTo>
                <a:lnTo>
                  <a:pt x="661" y="820"/>
                </a:lnTo>
                <a:lnTo>
                  <a:pt x="671" y="834"/>
                </a:lnTo>
                <a:lnTo>
                  <a:pt x="689" y="855"/>
                </a:lnTo>
                <a:lnTo>
                  <a:pt x="706" y="876"/>
                </a:lnTo>
                <a:cubicBezTo>
                  <a:pt x="707" y="877"/>
                  <a:pt x="707" y="878"/>
                  <a:pt x="708" y="879"/>
                </a:cubicBezTo>
                <a:lnTo>
                  <a:pt x="720" y="899"/>
                </a:lnTo>
                <a:cubicBezTo>
                  <a:pt x="721" y="901"/>
                  <a:pt x="722" y="902"/>
                  <a:pt x="722" y="904"/>
                </a:cubicBezTo>
                <a:lnTo>
                  <a:pt x="729" y="923"/>
                </a:lnTo>
                <a:cubicBezTo>
                  <a:pt x="729" y="925"/>
                  <a:pt x="730" y="926"/>
                  <a:pt x="730" y="928"/>
                </a:cubicBezTo>
                <a:lnTo>
                  <a:pt x="731" y="947"/>
                </a:lnTo>
                <a:lnTo>
                  <a:pt x="731" y="962"/>
                </a:lnTo>
                <a:lnTo>
                  <a:pt x="731" y="956"/>
                </a:lnTo>
                <a:lnTo>
                  <a:pt x="733" y="967"/>
                </a:lnTo>
                <a:lnTo>
                  <a:pt x="730" y="959"/>
                </a:lnTo>
                <a:lnTo>
                  <a:pt x="735" y="966"/>
                </a:lnTo>
                <a:lnTo>
                  <a:pt x="724" y="957"/>
                </a:lnTo>
                <a:lnTo>
                  <a:pt x="731" y="960"/>
                </a:lnTo>
                <a:lnTo>
                  <a:pt x="719" y="959"/>
                </a:lnTo>
                <a:lnTo>
                  <a:pt x="729" y="958"/>
                </a:lnTo>
                <a:lnTo>
                  <a:pt x="723" y="959"/>
                </a:lnTo>
                <a:lnTo>
                  <a:pt x="734" y="955"/>
                </a:lnTo>
                <a:lnTo>
                  <a:pt x="750" y="947"/>
                </a:lnTo>
                <a:lnTo>
                  <a:pt x="772" y="932"/>
                </a:lnTo>
                <a:lnTo>
                  <a:pt x="769" y="934"/>
                </a:lnTo>
                <a:lnTo>
                  <a:pt x="792" y="913"/>
                </a:lnTo>
                <a:lnTo>
                  <a:pt x="788" y="916"/>
                </a:lnTo>
                <a:lnTo>
                  <a:pt x="810" y="887"/>
                </a:lnTo>
                <a:lnTo>
                  <a:pt x="832" y="847"/>
                </a:lnTo>
                <a:lnTo>
                  <a:pt x="854" y="797"/>
                </a:lnTo>
                <a:lnTo>
                  <a:pt x="892" y="684"/>
                </a:lnTo>
                <a:lnTo>
                  <a:pt x="918" y="568"/>
                </a:lnTo>
                <a:lnTo>
                  <a:pt x="923" y="540"/>
                </a:lnTo>
                <a:lnTo>
                  <a:pt x="929" y="515"/>
                </a:lnTo>
                <a:lnTo>
                  <a:pt x="934" y="493"/>
                </a:lnTo>
                <a:lnTo>
                  <a:pt x="939" y="475"/>
                </a:lnTo>
                <a:lnTo>
                  <a:pt x="944" y="459"/>
                </a:lnTo>
                <a:lnTo>
                  <a:pt x="949" y="448"/>
                </a:lnTo>
                <a:cubicBezTo>
                  <a:pt x="949" y="447"/>
                  <a:pt x="950" y="446"/>
                  <a:pt x="950" y="445"/>
                </a:cubicBezTo>
                <a:lnTo>
                  <a:pt x="955" y="437"/>
                </a:lnTo>
                <a:cubicBezTo>
                  <a:pt x="956" y="435"/>
                  <a:pt x="957" y="434"/>
                  <a:pt x="958" y="432"/>
                </a:cubicBezTo>
                <a:lnTo>
                  <a:pt x="965" y="426"/>
                </a:lnTo>
                <a:lnTo>
                  <a:pt x="977" y="417"/>
                </a:lnTo>
                <a:lnTo>
                  <a:pt x="969" y="428"/>
                </a:lnTo>
                <a:lnTo>
                  <a:pt x="973" y="417"/>
                </a:lnTo>
                <a:lnTo>
                  <a:pt x="973" y="432"/>
                </a:lnTo>
                <a:lnTo>
                  <a:pt x="971" y="425"/>
                </a:lnTo>
                <a:lnTo>
                  <a:pt x="973" y="430"/>
                </a:lnTo>
                <a:lnTo>
                  <a:pt x="968" y="422"/>
                </a:lnTo>
                <a:lnTo>
                  <a:pt x="958" y="409"/>
                </a:lnTo>
                <a:lnTo>
                  <a:pt x="942" y="393"/>
                </a:lnTo>
                <a:lnTo>
                  <a:pt x="926" y="378"/>
                </a:lnTo>
                <a:lnTo>
                  <a:pt x="915" y="368"/>
                </a:lnTo>
                <a:lnTo>
                  <a:pt x="904" y="361"/>
                </a:lnTo>
                <a:lnTo>
                  <a:pt x="909" y="363"/>
                </a:lnTo>
                <a:lnTo>
                  <a:pt x="901" y="361"/>
                </a:lnTo>
                <a:lnTo>
                  <a:pt x="914" y="362"/>
                </a:lnTo>
                <a:lnTo>
                  <a:pt x="901" y="364"/>
                </a:lnTo>
                <a:lnTo>
                  <a:pt x="906" y="362"/>
                </a:lnTo>
                <a:lnTo>
                  <a:pt x="888" y="370"/>
                </a:lnTo>
                <a:lnTo>
                  <a:pt x="872" y="376"/>
                </a:lnTo>
                <a:lnTo>
                  <a:pt x="844" y="381"/>
                </a:lnTo>
                <a:lnTo>
                  <a:pt x="807" y="385"/>
                </a:lnTo>
                <a:lnTo>
                  <a:pt x="759" y="390"/>
                </a:lnTo>
                <a:lnTo>
                  <a:pt x="709" y="395"/>
                </a:lnTo>
                <a:lnTo>
                  <a:pt x="663" y="400"/>
                </a:lnTo>
                <a:lnTo>
                  <a:pt x="624" y="405"/>
                </a:lnTo>
                <a:lnTo>
                  <a:pt x="590" y="411"/>
                </a:lnTo>
                <a:lnTo>
                  <a:pt x="561" y="416"/>
                </a:lnTo>
                <a:lnTo>
                  <a:pt x="537" y="419"/>
                </a:lnTo>
                <a:lnTo>
                  <a:pt x="523" y="419"/>
                </a:lnTo>
                <a:cubicBezTo>
                  <a:pt x="521" y="420"/>
                  <a:pt x="519" y="419"/>
                  <a:pt x="517" y="419"/>
                </a:cubicBezTo>
                <a:lnTo>
                  <a:pt x="510" y="417"/>
                </a:lnTo>
                <a:cubicBezTo>
                  <a:pt x="499" y="415"/>
                  <a:pt x="491" y="405"/>
                  <a:pt x="491" y="394"/>
                </a:cubicBezTo>
                <a:lnTo>
                  <a:pt x="491" y="391"/>
                </a:lnTo>
                <a:cubicBezTo>
                  <a:pt x="491" y="386"/>
                  <a:pt x="493" y="381"/>
                  <a:pt x="496" y="377"/>
                </a:cubicBezTo>
                <a:lnTo>
                  <a:pt x="501" y="370"/>
                </a:lnTo>
                <a:lnTo>
                  <a:pt x="511" y="358"/>
                </a:lnTo>
                <a:lnTo>
                  <a:pt x="523" y="345"/>
                </a:lnTo>
                <a:lnTo>
                  <a:pt x="540" y="328"/>
                </a:lnTo>
                <a:lnTo>
                  <a:pt x="560" y="308"/>
                </a:lnTo>
                <a:lnTo>
                  <a:pt x="585" y="284"/>
                </a:lnTo>
                <a:lnTo>
                  <a:pt x="614" y="257"/>
                </a:lnTo>
                <a:lnTo>
                  <a:pt x="670" y="205"/>
                </a:lnTo>
                <a:lnTo>
                  <a:pt x="717" y="165"/>
                </a:lnTo>
                <a:lnTo>
                  <a:pt x="754" y="136"/>
                </a:lnTo>
                <a:lnTo>
                  <a:pt x="781" y="120"/>
                </a:lnTo>
                <a:lnTo>
                  <a:pt x="797" y="111"/>
                </a:lnTo>
                <a:lnTo>
                  <a:pt x="810" y="104"/>
                </a:lnTo>
                <a:lnTo>
                  <a:pt x="806" y="106"/>
                </a:lnTo>
                <a:lnTo>
                  <a:pt x="814" y="100"/>
                </a:lnTo>
                <a:lnTo>
                  <a:pt x="808" y="107"/>
                </a:lnTo>
                <a:lnTo>
                  <a:pt x="811" y="102"/>
                </a:lnTo>
                <a:lnTo>
                  <a:pt x="810" y="122"/>
                </a:lnTo>
                <a:lnTo>
                  <a:pt x="807" y="116"/>
                </a:lnTo>
                <a:lnTo>
                  <a:pt x="811" y="123"/>
                </a:lnTo>
                <a:lnTo>
                  <a:pt x="806" y="116"/>
                </a:lnTo>
                <a:lnTo>
                  <a:pt x="794" y="106"/>
                </a:lnTo>
                <a:lnTo>
                  <a:pt x="778" y="92"/>
                </a:lnTo>
                <a:lnTo>
                  <a:pt x="760" y="79"/>
                </a:lnTo>
                <a:lnTo>
                  <a:pt x="747" y="70"/>
                </a:lnTo>
                <a:lnTo>
                  <a:pt x="737" y="64"/>
                </a:lnTo>
                <a:lnTo>
                  <a:pt x="740" y="66"/>
                </a:lnTo>
                <a:lnTo>
                  <a:pt x="733" y="63"/>
                </a:lnTo>
                <a:lnTo>
                  <a:pt x="747" y="64"/>
                </a:lnTo>
                <a:lnTo>
                  <a:pt x="735" y="66"/>
                </a:lnTo>
                <a:close/>
                <a:moveTo>
                  <a:pt x="1951" y="0"/>
                </a:moveTo>
                <a:lnTo>
                  <a:pt x="1979" y="1"/>
                </a:lnTo>
                <a:lnTo>
                  <a:pt x="2003" y="5"/>
                </a:lnTo>
                <a:cubicBezTo>
                  <a:pt x="2004" y="5"/>
                  <a:pt x="2006" y="5"/>
                  <a:pt x="2007" y="6"/>
                </a:cubicBezTo>
                <a:lnTo>
                  <a:pt x="2024" y="12"/>
                </a:lnTo>
                <a:cubicBezTo>
                  <a:pt x="2026" y="13"/>
                  <a:pt x="2027" y="14"/>
                  <a:pt x="2029" y="15"/>
                </a:cubicBezTo>
                <a:lnTo>
                  <a:pt x="2041" y="23"/>
                </a:lnTo>
                <a:cubicBezTo>
                  <a:pt x="2042" y="24"/>
                  <a:pt x="2044" y="25"/>
                  <a:pt x="2045" y="27"/>
                </a:cubicBezTo>
                <a:lnTo>
                  <a:pt x="2059" y="43"/>
                </a:lnTo>
                <a:cubicBezTo>
                  <a:pt x="2061" y="45"/>
                  <a:pt x="2062" y="47"/>
                  <a:pt x="2063" y="49"/>
                </a:cubicBezTo>
                <a:lnTo>
                  <a:pt x="2068" y="61"/>
                </a:lnTo>
                <a:cubicBezTo>
                  <a:pt x="2072" y="71"/>
                  <a:pt x="2069" y="83"/>
                  <a:pt x="2060" y="90"/>
                </a:cubicBezTo>
                <a:lnTo>
                  <a:pt x="2056" y="93"/>
                </a:lnTo>
                <a:cubicBezTo>
                  <a:pt x="2054" y="94"/>
                  <a:pt x="2051" y="96"/>
                  <a:pt x="2049" y="97"/>
                </a:cubicBezTo>
                <a:lnTo>
                  <a:pt x="2037" y="100"/>
                </a:lnTo>
                <a:lnTo>
                  <a:pt x="2016" y="105"/>
                </a:lnTo>
                <a:lnTo>
                  <a:pt x="1987" y="110"/>
                </a:lnTo>
                <a:lnTo>
                  <a:pt x="1951" y="116"/>
                </a:lnTo>
                <a:lnTo>
                  <a:pt x="1907" y="123"/>
                </a:lnTo>
                <a:lnTo>
                  <a:pt x="1855" y="131"/>
                </a:lnTo>
                <a:lnTo>
                  <a:pt x="1796" y="139"/>
                </a:lnTo>
                <a:lnTo>
                  <a:pt x="1763" y="144"/>
                </a:lnTo>
                <a:lnTo>
                  <a:pt x="1765" y="97"/>
                </a:lnTo>
                <a:lnTo>
                  <a:pt x="1775" y="99"/>
                </a:lnTo>
                <a:lnTo>
                  <a:pt x="1797" y="107"/>
                </a:lnTo>
                <a:cubicBezTo>
                  <a:pt x="1798" y="107"/>
                  <a:pt x="1799" y="108"/>
                  <a:pt x="1800" y="108"/>
                </a:cubicBezTo>
                <a:lnTo>
                  <a:pt x="1815" y="116"/>
                </a:lnTo>
                <a:cubicBezTo>
                  <a:pt x="1816" y="117"/>
                  <a:pt x="1817" y="118"/>
                  <a:pt x="1819" y="119"/>
                </a:cubicBezTo>
                <a:lnTo>
                  <a:pt x="1829" y="128"/>
                </a:lnTo>
                <a:cubicBezTo>
                  <a:pt x="1830" y="129"/>
                  <a:pt x="1832" y="131"/>
                  <a:pt x="1833" y="133"/>
                </a:cubicBezTo>
                <a:lnTo>
                  <a:pt x="1839" y="142"/>
                </a:lnTo>
                <a:cubicBezTo>
                  <a:pt x="1841" y="146"/>
                  <a:pt x="1842" y="150"/>
                  <a:pt x="1842" y="154"/>
                </a:cubicBezTo>
                <a:lnTo>
                  <a:pt x="1843" y="165"/>
                </a:lnTo>
                <a:cubicBezTo>
                  <a:pt x="1843" y="168"/>
                  <a:pt x="1843" y="171"/>
                  <a:pt x="1842" y="173"/>
                </a:cubicBezTo>
                <a:lnTo>
                  <a:pt x="1837" y="188"/>
                </a:lnTo>
                <a:cubicBezTo>
                  <a:pt x="1837" y="190"/>
                  <a:pt x="1836" y="192"/>
                  <a:pt x="1835" y="193"/>
                </a:cubicBezTo>
                <a:lnTo>
                  <a:pt x="1825" y="212"/>
                </a:lnTo>
                <a:lnTo>
                  <a:pt x="1808" y="237"/>
                </a:lnTo>
                <a:lnTo>
                  <a:pt x="1788" y="262"/>
                </a:lnTo>
                <a:lnTo>
                  <a:pt x="1763" y="291"/>
                </a:lnTo>
                <a:lnTo>
                  <a:pt x="1732" y="323"/>
                </a:lnTo>
                <a:lnTo>
                  <a:pt x="1698" y="359"/>
                </a:lnTo>
                <a:lnTo>
                  <a:pt x="1676" y="318"/>
                </a:lnTo>
                <a:lnTo>
                  <a:pt x="1700" y="314"/>
                </a:lnTo>
                <a:lnTo>
                  <a:pt x="1731" y="309"/>
                </a:lnTo>
                <a:lnTo>
                  <a:pt x="1769" y="303"/>
                </a:lnTo>
                <a:lnTo>
                  <a:pt x="1815" y="295"/>
                </a:lnTo>
                <a:lnTo>
                  <a:pt x="1843" y="291"/>
                </a:lnTo>
                <a:lnTo>
                  <a:pt x="1867" y="286"/>
                </a:lnTo>
                <a:lnTo>
                  <a:pt x="1889" y="282"/>
                </a:lnTo>
                <a:lnTo>
                  <a:pt x="1906" y="279"/>
                </a:lnTo>
                <a:lnTo>
                  <a:pt x="1920" y="275"/>
                </a:lnTo>
                <a:lnTo>
                  <a:pt x="1930" y="272"/>
                </a:lnTo>
                <a:lnTo>
                  <a:pt x="1935" y="269"/>
                </a:lnTo>
                <a:lnTo>
                  <a:pt x="1932" y="271"/>
                </a:lnTo>
                <a:lnTo>
                  <a:pt x="1936" y="268"/>
                </a:lnTo>
                <a:lnTo>
                  <a:pt x="1946" y="263"/>
                </a:lnTo>
                <a:cubicBezTo>
                  <a:pt x="1948" y="262"/>
                  <a:pt x="1951" y="261"/>
                  <a:pt x="1954" y="261"/>
                </a:cubicBezTo>
                <a:lnTo>
                  <a:pt x="1965" y="259"/>
                </a:lnTo>
                <a:cubicBezTo>
                  <a:pt x="1967" y="259"/>
                  <a:pt x="1969" y="259"/>
                  <a:pt x="1971" y="259"/>
                </a:cubicBezTo>
                <a:lnTo>
                  <a:pt x="1985" y="261"/>
                </a:lnTo>
                <a:lnTo>
                  <a:pt x="2004" y="265"/>
                </a:lnTo>
                <a:lnTo>
                  <a:pt x="2043" y="280"/>
                </a:lnTo>
                <a:lnTo>
                  <a:pt x="2078" y="298"/>
                </a:lnTo>
                <a:lnTo>
                  <a:pt x="2094" y="308"/>
                </a:lnTo>
                <a:lnTo>
                  <a:pt x="2106" y="318"/>
                </a:lnTo>
                <a:cubicBezTo>
                  <a:pt x="2107" y="320"/>
                  <a:pt x="2109" y="321"/>
                  <a:pt x="2110" y="323"/>
                </a:cubicBezTo>
                <a:lnTo>
                  <a:pt x="2115" y="331"/>
                </a:lnTo>
                <a:cubicBezTo>
                  <a:pt x="2117" y="333"/>
                  <a:pt x="2118" y="336"/>
                  <a:pt x="2119" y="338"/>
                </a:cubicBezTo>
                <a:lnTo>
                  <a:pt x="2121" y="346"/>
                </a:lnTo>
                <a:cubicBezTo>
                  <a:pt x="2122" y="349"/>
                  <a:pt x="2122" y="353"/>
                  <a:pt x="2121" y="357"/>
                </a:cubicBezTo>
                <a:lnTo>
                  <a:pt x="2120" y="364"/>
                </a:lnTo>
                <a:cubicBezTo>
                  <a:pt x="2119" y="367"/>
                  <a:pt x="2118" y="370"/>
                  <a:pt x="2116" y="372"/>
                </a:cubicBezTo>
                <a:lnTo>
                  <a:pt x="2111" y="380"/>
                </a:lnTo>
                <a:cubicBezTo>
                  <a:pt x="2110" y="382"/>
                  <a:pt x="2110" y="383"/>
                  <a:pt x="2108" y="384"/>
                </a:cubicBezTo>
                <a:lnTo>
                  <a:pt x="2100" y="392"/>
                </a:lnTo>
                <a:cubicBezTo>
                  <a:pt x="2100" y="393"/>
                  <a:pt x="2099" y="394"/>
                  <a:pt x="2098" y="395"/>
                </a:cubicBezTo>
                <a:lnTo>
                  <a:pt x="2086" y="404"/>
                </a:lnTo>
                <a:lnTo>
                  <a:pt x="2089" y="401"/>
                </a:lnTo>
                <a:lnTo>
                  <a:pt x="2076" y="415"/>
                </a:lnTo>
                <a:lnTo>
                  <a:pt x="2080" y="410"/>
                </a:lnTo>
                <a:lnTo>
                  <a:pt x="2067" y="433"/>
                </a:lnTo>
                <a:lnTo>
                  <a:pt x="2055" y="463"/>
                </a:lnTo>
                <a:lnTo>
                  <a:pt x="2043" y="502"/>
                </a:lnTo>
                <a:lnTo>
                  <a:pt x="2031" y="544"/>
                </a:lnTo>
                <a:lnTo>
                  <a:pt x="2021" y="579"/>
                </a:lnTo>
                <a:lnTo>
                  <a:pt x="2012" y="606"/>
                </a:lnTo>
                <a:lnTo>
                  <a:pt x="2005" y="627"/>
                </a:lnTo>
                <a:lnTo>
                  <a:pt x="1999" y="642"/>
                </a:lnTo>
                <a:cubicBezTo>
                  <a:pt x="1998" y="643"/>
                  <a:pt x="1998" y="645"/>
                  <a:pt x="1997" y="645"/>
                </a:cubicBezTo>
                <a:lnTo>
                  <a:pt x="1991" y="654"/>
                </a:lnTo>
                <a:cubicBezTo>
                  <a:pt x="1990" y="657"/>
                  <a:pt x="1987" y="660"/>
                  <a:pt x="1984" y="662"/>
                </a:cubicBezTo>
                <a:lnTo>
                  <a:pt x="1978" y="666"/>
                </a:lnTo>
                <a:cubicBezTo>
                  <a:pt x="1973" y="669"/>
                  <a:pt x="1967" y="671"/>
                  <a:pt x="1961" y="670"/>
                </a:cubicBezTo>
                <a:lnTo>
                  <a:pt x="1955" y="669"/>
                </a:lnTo>
                <a:cubicBezTo>
                  <a:pt x="1950" y="668"/>
                  <a:pt x="1945" y="665"/>
                  <a:pt x="1942" y="662"/>
                </a:cubicBezTo>
                <a:lnTo>
                  <a:pt x="1932" y="651"/>
                </a:lnTo>
                <a:cubicBezTo>
                  <a:pt x="1930" y="649"/>
                  <a:pt x="1929" y="648"/>
                  <a:pt x="1928" y="646"/>
                </a:cubicBezTo>
                <a:lnTo>
                  <a:pt x="1918" y="627"/>
                </a:lnTo>
                <a:lnTo>
                  <a:pt x="1941" y="639"/>
                </a:lnTo>
                <a:lnTo>
                  <a:pt x="1911" y="641"/>
                </a:lnTo>
                <a:lnTo>
                  <a:pt x="1878" y="643"/>
                </a:lnTo>
                <a:lnTo>
                  <a:pt x="1804" y="650"/>
                </a:lnTo>
                <a:lnTo>
                  <a:pt x="1816" y="607"/>
                </a:lnTo>
                <a:lnTo>
                  <a:pt x="1830" y="617"/>
                </a:lnTo>
                <a:cubicBezTo>
                  <a:pt x="1832" y="618"/>
                  <a:pt x="1834" y="620"/>
                  <a:pt x="1836" y="622"/>
                </a:cubicBezTo>
                <a:lnTo>
                  <a:pt x="1842" y="630"/>
                </a:lnTo>
                <a:cubicBezTo>
                  <a:pt x="1844" y="633"/>
                  <a:pt x="1846" y="636"/>
                  <a:pt x="1846" y="639"/>
                </a:cubicBezTo>
                <a:lnTo>
                  <a:pt x="1851" y="658"/>
                </a:lnTo>
                <a:cubicBezTo>
                  <a:pt x="1851" y="661"/>
                  <a:pt x="1852" y="663"/>
                  <a:pt x="1851" y="666"/>
                </a:cubicBezTo>
                <a:lnTo>
                  <a:pt x="1849" y="689"/>
                </a:lnTo>
                <a:lnTo>
                  <a:pt x="1848" y="706"/>
                </a:lnTo>
                <a:lnTo>
                  <a:pt x="1848" y="728"/>
                </a:lnTo>
                <a:lnTo>
                  <a:pt x="1849" y="759"/>
                </a:lnTo>
                <a:lnTo>
                  <a:pt x="1852" y="798"/>
                </a:lnTo>
                <a:lnTo>
                  <a:pt x="1856" y="879"/>
                </a:lnTo>
                <a:lnTo>
                  <a:pt x="1856" y="949"/>
                </a:lnTo>
                <a:lnTo>
                  <a:pt x="1854" y="981"/>
                </a:lnTo>
                <a:lnTo>
                  <a:pt x="1848" y="1008"/>
                </a:lnTo>
                <a:cubicBezTo>
                  <a:pt x="1848" y="1010"/>
                  <a:pt x="1848" y="1011"/>
                  <a:pt x="1847" y="1012"/>
                </a:cubicBezTo>
                <a:lnTo>
                  <a:pt x="1840" y="1032"/>
                </a:lnTo>
                <a:cubicBezTo>
                  <a:pt x="1839" y="1034"/>
                  <a:pt x="1838" y="1036"/>
                  <a:pt x="1837" y="1037"/>
                </a:cubicBezTo>
                <a:lnTo>
                  <a:pt x="1827" y="1052"/>
                </a:lnTo>
                <a:cubicBezTo>
                  <a:pt x="1826" y="1053"/>
                  <a:pt x="1825" y="1054"/>
                  <a:pt x="1824" y="1055"/>
                </a:cubicBezTo>
                <a:lnTo>
                  <a:pt x="1812" y="1067"/>
                </a:lnTo>
                <a:cubicBezTo>
                  <a:pt x="1812" y="1068"/>
                  <a:pt x="1811" y="1069"/>
                  <a:pt x="1810" y="1069"/>
                </a:cubicBezTo>
                <a:lnTo>
                  <a:pt x="1799" y="1077"/>
                </a:lnTo>
                <a:cubicBezTo>
                  <a:pt x="1797" y="1078"/>
                  <a:pt x="1796" y="1079"/>
                  <a:pt x="1795" y="1080"/>
                </a:cubicBezTo>
                <a:lnTo>
                  <a:pt x="1784" y="1085"/>
                </a:lnTo>
                <a:cubicBezTo>
                  <a:pt x="1782" y="1086"/>
                  <a:pt x="1780" y="1086"/>
                  <a:pt x="1778" y="1087"/>
                </a:cubicBezTo>
                <a:lnTo>
                  <a:pt x="1768" y="1088"/>
                </a:lnTo>
                <a:cubicBezTo>
                  <a:pt x="1765" y="1089"/>
                  <a:pt x="1762" y="1089"/>
                  <a:pt x="1759" y="1088"/>
                </a:cubicBezTo>
                <a:lnTo>
                  <a:pt x="1750" y="1086"/>
                </a:lnTo>
                <a:cubicBezTo>
                  <a:pt x="1746" y="1085"/>
                  <a:pt x="1743" y="1083"/>
                  <a:pt x="1740" y="1080"/>
                </a:cubicBezTo>
                <a:lnTo>
                  <a:pt x="1733" y="1074"/>
                </a:lnTo>
                <a:cubicBezTo>
                  <a:pt x="1731" y="1072"/>
                  <a:pt x="1729" y="1070"/>
                  <a:pt x="1728" y="1067"/>
                </a:cubicBezTo>
                <a:lnTo>
                  <a:pt x="1723" y="1056"/>
                </a:lnTo>
                <a:cubicBezTo>
                  <a:pt x="1722" y="1055"/>
                  <a:pt x="1722" y="1053"/>
                  <a:pt x="1721" y="1052"/>
                </a:cubicBezTo>
                <a:lnTo>
                  <a:pt x="1718" y="1037"/>
                </a:lnTo>
                <a:lnTo>
                  <a:pt x="1713" y="1022"/>
                </a:lnTo>
                <a:lnTo>
                  <a:pt x="1716" y="1028"/>
                </a:lnTo>
                <a:lnTo>
                  <a:pt x="1705" y="1011"/>
                </a:lnTo>
                <a:lnTo>
                  <a:pt x="1708" y="1015"/>
                </a:lnTo>
                <a:lnTo>
                  <a:pt x="1692" y="997"/>
                </a:lnTo>
                <a:lnTo>
                  <a:pt x="1694" y="1000"/>
                </a:lnTo>
                <a:lnTo>
                  <a:pt x="1672" y="982"/>
                </a:lnTo>
                <a:lnTo>
                  <a:pt x="1652" y="967"/>
                </a:lnTo>
                <a:lnTo>
                  <a:pt x="1637" y="956"/>
                </a:lnTo>
                <a:lnTo>
                  <a:pt x="1627" y="947"/>
                </a:lnTo>
                <a:cubicBezTo>
                  <a:pt x="1624" y="944"/>
                  <a:pt x="1622" y="940"/>
                  <a:pt x="1620" y="936"/>
                </a:cubicBezTo>
                <a:lnTo>
                  <a:pt x="1619" y="933"/>
                </a:lnTo>
                <a:cubicBezTo>
                  <a:pt x="1617" y="926"/>
                  <a:pt x="1619" y="918"/>
                  <a:pt x="1623" y="912"/>
                </a:cubicBezTo>
                <a:cubicBezTo>
                  <a:pt x="1627" y="907"/>
                  <a:pt x="1633" y="903"/>
                  <a:pt x="1640" y="902"/>
                </a:cubicBezTo>
                <a:lnTo>
                  <a:pt x="1646" y="902"/>
                </a:lnTo>
                <a:lnTo>
                  <a:pt x="1660" y="902"/>
                </a:lnTo>
                <a:lnTo>
                  <a:pt x="1678" y="904"/>
                </a:lnTo>
                <a:lnTo>
                  <a:pt x="1700" y="907"/>
                </a:lnTo>
                <a:lnTo>
                  <a:pt x="1721" y="909"/>
                </a:lnTo>
                <a:lnTo>
                  <a:pt x="1737" y="909"/>
                </a:lnTo>
                <a:lnTo>
                  <a:pt x="1733" y="909"/>
                </a:lnTo>
                <a:lnTo>
                  <a:pt x="1747" y="907"/>
                </a:lnTo>
                <a:lnTo>
                  <a:pt x="1739" y="910"/>
                </a:lnTo>
                <a:lnTo>
                  <a:pt x="1749" y="905"/>
                </a:lnTo>
                <a:lnTo>
                  <a:pt x="1740" y="913"/>
                </a:lnTo>
                <a:lnTo>
                  <a:pt x="1746" y="904"/>
                </a:lnTo>
                <a:lnTo>
                  <a:pt x="1743" y="911"/>
                </a:lnTo>
                <a:lnTo>
                  <a:pt x="1747" y="893"/>
                </a:lnTo>
                <a:lnTo>
                  <a:pt x="1747" y="896"/>
                </a:lnTo>
                <a:lnTo>
                  <a:pt x="1749" y="871"/>
                </a:lnTo>
                <a:lnTo>
                  <a:pt x="1750" y="839"/>
                </a:lnTo>
                <a:lnTo>
                  <a:pt x="1748" y="802"/>
                </a:lnTo>
                <a:lnTo>
                  <a:pt x="1745" y="756"/>
                </a:lnTo>
                <a:lnTo>
                  <a:pt x="1737" y="701"/>
                </a:lnTo>
                <a:lnTo>
                  <a:pt x="1727" y="636"/>
                </a:lnTo>
                <a:lnTo>
                  <a:pt x="1754" y="656"/>
                </a:lnTo>
                <a:lnTo>
                  <a:pt x="1699" y="662"/>
                </a:lnTo>
                <a:lnTo>
                  <a:pt x="1640" y="669"/>
                </a:lnTo>
                <a:lnTo>
                  <a:pt x="1660" y="654"/>
                </a:lnTo>
                <a:lnTo>
                  <a:pt x="1654" y="670"/>
                </a:lnTo>
                <a:cubicBezTo>
                  <a:pt x="1651" y="676"/>
                  <a:pt x="1646" y="681"/>
                  <a:pt x="1639" y="684"/>
                </a:cubicBezTo>
                <a:lnTo>
                  <a:pt x="1625" y="689"/>
                </a:lnTo>
                <a:cubicBezTo>
                  <a:pt x="1620" y="690"/>
                  <a:pt x="1614" y="690"/>
                  <a:pt x="1609" y="689"/>
                </a:cubicBezTo>
                <a:lnTo>
                  <a:pt x="1603" y="687"/>
                </a:lnTo>
                <a:cubicBezTo>
                  <a:pt x="1600" y="685"/>
                  <a:pt x="1596" y="683"/>
                  <a:pt x="1594" y="680"/>
                </a:cubicBezTo>
                <a:lnTo>
                  <a:pt x="1589" y="675"/>
                </a:lnTo>
                <a:cubicBezTo>
                  <a:pt x="1588" y="673"/>
                  <a:pt x="1587" y="672"/>
                  <a:pt x="1586" y="670"/>
                </a:cubicBezTo>
                <a:lnTo>
                  <a:pt x="1580" y="661"/>
                </a:lnTo>
                <a:cubicBezTo>
                  <a:pt x="1580" y="660"/>
                  <a:pt x="1579" y="659"/>
                  <a:pt x="1578" y="657"/>
                </a:cubicBezTo>
                <a:lnTo>
                  <a:pt x="1573" y="644"/>
                </a:lnTo>
                <a:lnTo>
                  <a:pt x="1568" y="626"/>
                </a:lnTo>
                <a:lnTo>
                  <a:pt x="1562" y="603"/>
                </a:lnTo>
                <a:lnTo>
                  <a:pt x="1557" y="578"/>
                </a:lnTo>
                <a:lnTo>
                  <a:pt x="1551" y="549"/>
                </a:lnTo>
                <a:lnTo>
                  <a:pt x="1540" y="493"/>
                </a:lnTo>
                <a:lnTo>
                  <a:pt x="1531" y="449"/>
                </a:lnTo>
                <a:lnTo>
                  <a:pt x="1521" y="416"/>
                </a:lnTo>
                <a:lnTo>
                  <a:pt x="1513" y="396"/>
                </a:lnTo>
                <a:lnTo>
                  <a:pt x="1506" y="381"/>
                </a:lnTo>
                <a:cubicBezTo>
                  <a:pt x="1505" y="380"/>
                  <a:pt x="1505" y="378"/>
                  <a:pt x="1504" y="377"/>
                </a:cubicBezTo>
                <a:lnTo>
                  <a:pt x="1501" y="364"/>
                </a:lnTo>
                <a:cubicBezTo>
                  <a:pt x="1501" y="362"/>
                  <a:pt x="1500" y="360"/>
                  <a:pt x="1501" y="357"/>
                </a:cubicBezTo>
                <a:lnTo>
                  <a:pt x="1501" y="348"/>
                </a:lnTo>
                <a:cubicBezTo>
                  <a:pt x="1501" y="343"/>
                  <a:pt x="1503" y="338"/>
                  <a:pt x="1506" y="334"/>
                </a:cubicBezTo>
                <a:lnTo>
                  <a:pt x="1511" y="328"/>
                </a:lnTo>
                <a:cubicBezTo>
                  <a:pt x="1514" y="323"/>
                  <a:pt x="1519" y="320"/>
                  <a:pt x="1525" y="319"/>
                </a:cubicBezTo>
                <a:lnTo>
                  <a:pt x="1534" y="317"/>
                </a:lnTo>
                <a:cubicBezTo>
                  <a:pt x="1536" y="316"/>
                  <a:pt x="1539" y="316"/>
                  <a:pt x="1542" y="317"/>
                </a:cubicBezTo>
                <a:lnTo>
                  <a:pt x="1555" y="318"/>
                </a:lnTo>
                <a:cubicBezTo>
                  <a:pt x="1556" y="318"/>
                  <a:pt x="1558" y="319"/>
                  <a:pt x="1559" y="319"/>
                </a:cubicBezTo>
                <a:lnTo>
                  <a:pt x="1576" y="325"/>
                </a:lnTo>
                <a:lnTo>
                  <a:pt x="1600" y="335"/>
                </a:lnTo>
                <a:lnTo>
                  <a:pt x="1586" y="333"/>
                </a:lnTo>
                <a:lnTo>
                  <a:pt x="1609" y="328"/>
                </a:lnTo>
                <a:lnTo>
                  <a:pt x="1638" y="326"/>
                </a:lnTo>
                <a:lnTo>
                  <a:pt x="1619" y="338"/>
                </a:lnTo>
                <a:lnTo>
                  <a:pt x="1646" y="288"/>
                </a:lnTo>
                <a:lnTo>
                  <a:pt x="1668" y="247"/>
                </a:lnTo>
                <a:lnTo>
                  <a:pt x="1684" y="214"/>
                </a:lnTo>
                <a:lnTo>
                  <a:pt x="1696" y="190"/>
                </a:lnTo>
                <a:lnTo>
                  <a:pt x="1708" y="153"/>
                </a:lnTo>
                <a:lnTo>
                  <a:pt x="1707" y="159"/>
                </a:lnTo>
                <a:lnTo>
                  <a:pt x="1708" y="130"/>
                </a:lnTo>
                <a:lnTo>
                  <a:pt x="1709" y="122"/>
                </a:lnTo>
                <a:lnTo>
                  <a:pt x="1735" y="147"/>
                </a:lnTo>
                <a:lnTo>
                  <a:pt x="1666" y="156"/>
                </a:lnTo>
                <a:lnTo>
                  <a:pt x="1606" y="162"/>
                </a:lnTo>
                <a:lnTo>
                  <a:pt x="1555" y="167"/>
                </a:lnTo>
                <a:lnTo>
                  <a:pt x="1512" y="169"/>
                </a:lnTo>
                <a:lnTo>
                  <a:pt x="1534" y="146"/>
                </a:lnTo>
                <a:lnTo>
                  <a:pt x="1532" y="210"/>
                </a:lnTo>
                <a:lnTo>
                  <a:pt x="1527" y="272"/>
                </a:lnTo>
                <a:lnTo>
                  <a:pt x="1519" y="331"/>
                </a:lnTo>
                <a:lnTo>
                  <a:pt x="1509" y="387"/>
                </a:lnTo>
                <a:lnTo>
                  <a:pt x="1478" y="510"/>
                </a:lnTo>
                <a:lnTo>
                  <a:pt x="1436" y="627"/>
                </a:lnTo>
                <a:lnTo>
                  <a:pt x="1411" y="683"/>
                </a:lnTo>
                <a:lnTo>
                  <a:pt x="1385" y="734"/>
                </a:lnTo>
                <a:lnTo>
                  <a:pt x="1357" y="782"/>
                </a:lnTo>
                <a:lnTo>
                  <a:pt x="1327" y="825"/>
                </a:lnTo>
                <a:lnTo>
                  <a:pt x="1298" y="864"/>
                </a:lnTo>
                <a:lnTo>
                  <a:pt x="1270" y="899"/>
                </a:lnTo>
                <a:lnTo>
                  <a:pt x="1242" y="930"/>
                </a:lnTo>
                <a:lnTo>
                  <a:pt x="1214" y="957"/>
                </a:lnTo>
                <a:lnTo>
                  <a:pt x="1191" y="979"/>
                </a:lnTo>
                <a:lnTo>
                  <a:pt x="1171" y="994"/>
                </a:lnTo>
                <a:cubicBezTo>
                  <a:pt x="1170" y="995"/>
                  <a:pt x="1169" y="996"/>
                  <a:pt x="1168" y="997"/>
                </a:cubicBezTo>
                <a:lnTo>
                  <a:pt x="1155" y="1004"/>
                </a:lnTo>
                <a:cubicBezTo>
                  <a:pt x="1151" y="1005"/>
                  <a:pt x="1147" y="1006"/>
                  <a:pt x="1143" y="1006"/>
                </a:cubicBezTo>
                <a:lnTo>
                  <a:pt x="1136" y="1006"/>
                </a:lnTo>
                <a:cubicBezTo>
                  <a:pt x="1124" y="1006"/>
                  <a:pt x="1113" y="997"/>
                  <a:pt x="1113" y="984"/>
                </a:cubicBezTo>
                <a:lnTo>
                  <a:pt x="1112" y="976"/>
                </a:lnTo>
                <a:cubicBezTo>
                  <a:pt x="1112" y="972"/>
                  <a:pt x="1113" y="968"/>
                  <a:pt x="1114" y="964"/>
                </a:cubicBezTo>
                <a:lnTo>
                  <a:pt x="1123" y="946"/>
                </a:lnTo>
                <a:lnTo>
                  <a:pt x="1142" y="917"/>
                </a:lnTo>
                <a:lnTo>
                  <a:pt x="1168" y="880"/>
                </a:lnTo>
                <a:lnTo>
                  <a:pt x="1199" y="837"/>
                </a:lnTo>
                <a:lnTo>
                  <a:pt x="1228" y="791"/>
                </a:lnTo>
                <a:lnTo>
                  <a:pt x="1257" y="741"/>
                </a:lnTo>
                <a:lnTo>
                  <a:pt x="1286" y="688"/>
                </a:lnTo>
                <a:lnTo>
                  <a:pt x="1313" y="632"/>
                </a:lnTo>
                <a:lnTo>
                  <a:pt x="1337" y="574"/>
                </a:lnTo>
                <a:lnTo>
                  <a:pt x="1358" y="514"/>
                </a:lnTo>
                <a:lnTo>
                  <a:pt x="1376" y="453"/>
                </a:lnTo>
                <a:lnTo>
                  <a:pt x="1390" y="393"/>
                </a:lnTo>
                <a:lnTo>
                  <a:pt x="1401" y="337"/>
                </a:lnTo>
                <a:lnTo>
                  <a:pt x="1409" y="285"/>
                </a:lnTo>
                <a:lnTo>
                  <a:pt x="1413" y="238"/>
                </a:lnTo>
                <a:lnTo>
                  <a:pt x="1414" y="196"/>
                </a:lnTo>
                <a:lnTo>
                  <a:pt x="1413" y="161"/>
                </a:lnTo>
                <a:lnTo>
                  <a:pt x="1412" y="134"/>
                </a:lnTo>
                <a:lnTo>
                  <a:pt x="1408" y="114"/>
                </a:lnTo>
                <a:lnTo>
                  <a:pt x="1405" y="100"/>
                </a:lnTo>
                <a:cubicBezTo>
                  <a:pt x="1405" y="98"/>
                  <a:pt x="1405" y="96"/>
                  <a:pt x="1405" y="94"/>
                </a:cubicBezTo>
                <a:lnTo>
                  <a:pt x="1405" y="82"/>
                </a:lnTo>
                <a:cubicBezTo>
                  <a:pt x="1406" y="79"/>
                  <a:pt x="1407" y="75"/>
                  <a:pt x="1408" y="72"/>
                </a:cubicBezTo>
                <a:lnTo>
                  <a:pt x="1412" y="65"/>
                </a:lnTo>
                <a:cubicBezTo>
                  <a:pt x="1415" y="60"/>
                  <a:pt x="1419" y="56"/>
                  <a:pt x="1425" y="54"/>
                </a:cubicBezTo>
                <a:lnTo>
                  <a:pt x="1432" y="51"/>
                </a:lnTo>
                <a:cubicBezTo>
                  <a:pt x="1435" y="49"/>
                  <a:pt x="1439" y="49"/>
                  <a:pt x="1442" y="49"/>
                </a:cubicBezTo>
                <a:lnTo>
                  <a:pt x="1453" y="49"/>
                </a:lnTo>
                <a:cubicBezTo>
                  <a:pt x="1455" y="50"/>
                  <a:pt x="1457" y="50"/>
                  <a:pt x="1459" y="50"/>
                </a:cubicBezTo>
                <a:lnTo>
                  <a:pt x="1474" y="55"/>
                </a:lnTo>
                <a:lnTo>
                  <a:pt x="1494" y="63"/>
                </a:lnTo>
                <a:lnTo>
                  <a:pt x="1519" y="76"/>
                </a:lnTo>
                <a:lnTo>
                  <a:pt x="1506" y="73"/>
                </a:lnTo>
                <a:lnTo>
                  <a:pt x="1552" y="69"/>
                </a:lnTo>
                <a:lnTo>
                  <a:pt x="1603" y="61"/>
                </a:lnTo>
                <a:lnTo>
                  <a:pt x="1659" y="51"/>
                </a:lnTo>
                <a:lnTo>
                  <a:pt x="1722" y="38"/>
                </a:lnTo>
                <a:lnTo>
                  <a:pt x="1762" y="29"/>
                </a:lnTo>
                <a:lnTo>
                  <a:pt x="1800" y="21"/>
                </a:lnTo>
                <a:lnTo>
                  <a:pt x="1833" y="15"/>
                </a:lnTo>
                <a:lnTo>
                  <a:pt x="1864" y="10"/>
                </a:lnTo>
                <a:lnTo>
                  <a:pt x="1890" y="6"/>
                </a:lnTo>
                <a:lnTo>
                  <a:pt x="1914" y="3"/>
                </a:lnTo>
                <a:lnTo>
                  <a:pt x="1933" y="1"/>
                </a:lnTo>
                <a:lnTo>
                  <a:pt x="1951" y="0"/>
                </a:lnTo>
                <a:close/>
                <a:moveTo>
                  <a:pt x="1938" y="48"/>
                </a:moveTo>
                <a:lnTo>
                  <a:pt x="1920" y="50"/>
                </a:lnTo>
                <a:lnTo>
                  <a:pt x="1898" y="53"/>
                </a:lnTo>
                <a:lnTo>
                  <a:pt x="1871" y="57"/>
                </a:lnTo>
                <a:lnTo>
                  <a:pt x="1842" y="62"/>
                </a:lnTo>
                <a:lnTo>
                  <a:pt x="1809" y="68"/>
                </a:lnTo>
                <a:lnTo>
                  <a:pt x="1773" y="76"/>
                </a:lnTo>
                <a:lnTo>
                  <a:pt x="1732" y="85"/>
                </a:lnTo>
                <a:lnTo>
                  <a:pt x="1668" y="98"/>
                </a:lnTo>
                <a:lnTo>
                  <a:pt x="1609" y="109"/>
                </a:lnTo>
                <a:lnTo>
                  <a:pt x="1556" y="116"/>
                </a:lnTo>
                <a:lnTo>
                  <a:pt x="1510" y="121"/>
                </a:lnTo>
                <a:cubicBezTo>
                  <a:pt x="1506" y="121"/>
                  <a:pt x="1501" y="120"/>
                  <a:pt x="1497" y="118"/>
                </a:cubicBezTo>
                <a:lnTo>
                  <a:pt x="1476" y="108"/>
                </a:lnTo>
                <a:lnTo>
                  <a:pt x="1460" y="101"/>
                </a:lnTo>
                <a:lnTo>
                  <a:pt x="1445" y="96"/>
                </a:lnTo>
                <a:lnTo>
                  <a:pt x="1451" y="97"/>
                </a:lnTo>
                <a:lnTo>
                  <a:pt x="1440" y="97"/>
                </a:lnTo>
                <a:lnTo>
                  <a:pt x="1450" y="95"/>
                </a:lnTo>
                <a:lnTo>
                  <a:pt x="1442" y="98"/>
                </a:lnTo>
                <a:lnTo>
                  <a:pt x="1455" y="87"/>
                </a:lnTo>
                <a:lnTo>
                  <a:pt x="1451" y="95"/>
                </a:lnTo>
                <a:lnTo>
                  <a:pt x="1453" y="85"/>
                </a:lnTo>
                <a:lnTo>
                  <a:pt x="1453" y="96"/>
                </a:lnTo>
                <a:lnTo>
                  <a:pt x="1453" y="90"/>
                </a:lnTo>
                <a:lnTo>
                  <a:pt x="1456" y="107"/>
                </a:lnTo>
                <a:lnTo>
                  <a:pt x="1459" y="130"/>
                </a:lnTo>
                <a:lnTo>
                  <a:pt x="1461" y="160"/>
                </a:lnTo>
                <a:lnTo>
                  <a:pt x="1462" y="197"/>
                </a:lnTo>
                <a:lnTo>
                  <a:pt x="1460" y="241"/>
                </a:lnTo>
                <a:lnTo>
                  <a:pt x="1456" y="292"/>
                </a:lnTo>
                <a:lnTo>
                  <a:pt x="1448" y="346"/>
                </a:lnTo>
                <a:lnTo>
                  <a:pt x="1437" y="404"/>
                </a:lnTo>
                <a:lnTo>
                  <a:pt x="1422" y="467"/>
                </a:lnTo>
                <a:lnTo>
                  <a:pt x="1404" y="530"/>
                </a:lnTo>
                <a:lnTo>
                  <a:pt x="1382" y="592"/>
                </a:lnTo>
                <a:lnTo>
                  <a:pt x="1357" y="652"/>
                </a:lnTo>
                <a:lnTo>
                  <a:pt x="1329" y="710"/>
                </a:lnTo>
                <a:lnTo>
                  <a:pt x="1299" y="766"/>
                </a:lnTo>
                <a:lnTo>
                  <a:pt x="1269" y="817"/>
                </a:lnTo>
                <a:lnTo>
                  <a:pt x="1238" y="864"/>
                </a:lnTo>
                <a:lnTo>
                  <a:pt x="1208" y="907"/>
                </a:lnTo>
                <a:lnTo>
                  <a:pt x="1182" y="943"/>
                </a:lnTo>
                <a:lnTo>
                  <a:pt x="1166" y="967"/>
                </a:lnTo>
                <a:lnTo>
                  <a:pt x="1158" y="985"/>
                </a:lnTo>
                <a:lnTo>
                  <a:pt x="1160" y="973"/>
                </a:lnTo>
                <a:lnTo>
                  <a:pt x="1160" y="981"/>
                </a:lnTo>
                <a:lnTo>
                  <a:pt x="1136" y="958"/>
                </a:lnTo>
                <a:lnTo>
                  <a:pt x="1143" y="958"/>
                </a:lnTo>
                <a:lnTo>
                  <a:pt x="1132" y="961"/>
                </a:lnTo>
                <a:lnTo>
                  <a:pt x="1145" y="954"/>
                </a:lnTo>
                <a:lnTo>
                  <a:pt x="1142" y="957"/>
                </a:lnTo>
                <a:lnTo>
                  <a:pt x="1158" y="944"/>
                </a:lnTo>
                <a:lnTo>
                  <a:pt x="1180" y="923"/>
                </a:lnTo>
                <a:lnTo>
                  <a:pt x="1206" y="898"/>
                </a:lnTo>
                <a:lnTo>
                  <a:pt x="1232" y="868"/>
                </a:lnTo>
                <a:lnTo>
                  <a:pt x="1259" y="835"/>
                </a:lnTo>
                <a:lnTo>
                  <a:pt x="1288" y="798"/>
                </a:lnTo>
                <a:lnTo>
                  <a:pt x="1315" y="757"/>
                </a:lnTo>
                <a:lnTo>
                  <a:pt x="1342" y="713"/>
                </a:lnTo>
                <a:lnTo>
                  <a:pt x="1367" y="663"/>
                </a:lnTo>
                <a:lnTo>
                  <a:pt x="1390" y="611"/>
                </a:lnTo>
                <a:lnTo>
                  <a:pt x="1431" y="498"/>
                </a:lnTo>
                <a:lnTo>
                  <a:pt x="1462" y="378"/>
                </a:lnTo>
                <a:lnTo>
                  <a:pt x="1472" y="325"/>
                </a:lnTo>
                <a:lnTo>
                  <a:pt x="1479" y="269"/>
                </a:lnTo>
                <a:lnTo>
                  <a:pt x="1484" y="209"/>
                </a:lnTo>
                <a:lnTo>
                  <a:pt x="1486" y="145"/>
                </a:lnTo>
                <a:cubicBezTo>
                  <a:pt x="1487" y="132"/>
                  <a:pt x="1497" y="122"/>
                  <a:pt x="1509" y="122"/>
                </a:cubicBezTo>
                <a:lnTo>
                  <a:pt x="1550" y="119"/>
                </a:lnTo>
                <a:lnTo>
                  <a:pt x="1601" y="115"/>
                </a:lnTo>
                <a:lnTo>
                  <a:pt x="1661" y="108"/>
                </a:lnTo>
                <a:lnTo>
                  <a:pt x="1730" y="100"/>
                </a:lnTo>
                <a:cubicBezTo>
                  <a:pt x="1737" y="99"/>
                  <a:pt x="1744" y="101"/>
                  <a:pt x="1749" y="106"/>
                </a:cubicBezTo>
                <a:cubicBezTo>
                  <a:pt x="1754" y="111"/>
                  <a:pt x="1757" y="118"/>
                  <a:pt x="1756" y="125"/>
                </a:cubicBezTo>
                <a:lnTo>
                  <a:pt x="1756" y="133"/>
                </a:lnTo>
                <a:lnTo>
                  <a:pt x="1754" y="162"/>
                </a:lnTo>
                <a:cubicBezTo>
                  <a:pt x="1754" y="164"/>
                  <a:pt x="1754" y="166"/>
                  <a:pt x="1753" y="168"/>
                </a:cubicBezTo>
                <a:lnTo>
                  <a:pt x="1739" y="209"/>
                </a:lnTo>
                <a:lnTo>
                  <a:pt x="1727" y="236"/>
                </a:lnTo>
                <a:lnTo>
                  <a:pt x="1711" y="270"/>
                </a:lnTo>
                <a:lnTo>
                  <a:pt x="1688" y="312"/>
                </a:lnTo>
                <a:lnTo>
                  <a:pt x="1661" y="362"/>
                </a:lnTo>
                <a:cubicBezTo>
                  <a:pt x="1657" y="369"/>
                  <a:pt x="1650" y="373"/>
                  <a:pt x="1642" y="374"/>
                </a:cubicBezTo>
                <a:lnTo>
                  <a:pt x="1619" y="375"/>
                </a:lnTo>
                <a:lnTo>
                  <a:pt x="1596" y="380"/>
                </a:lnTo>
                <a:cubicBezTo>
                  <a:pt x="1591" y="381"/>
                  <a:pt x="1586" y="381"/>
                  <a:pt x="1581" y="379"/>
                </a:cubicBezTo>
                <a:lnTo>
                  <a:pt x="1562" y="370"/>
                </a:lnTo>
                <a:lnTo>
                  <a:pt x="1545" y="365"/>
                </a:lnTo>
                <a:lnTo>
                  <a:pt x="1549" y="366"/>
                </a:lnTo>
                <a:lnTo>
                  <a:pt x="1536" y="364"/>
                </a:lnTo>
                <a:lnTo>
                  <a:pt x="1544" y="364"/>
                </a:lnTo>
                <a:lnTo>
                  <a:pt x="1535" y="366"/>
                </a:lnTo>
                <a:lnTo>
                  <a:pt x="1549" y="357"/>
                </a:lnTo>
                <a:lnTo>
                  <a:pt x="1544" y="364"/>
                </a:lnTo>
                <a:lnTo>
                  <a:pt x="1549" y="350"/>
                </a:lnTo>
                <a:lnTo>
                  <a:pt x="1548" y="360"/>
                </a:lnTo>
                <a:lnTo>
                  <a:pt x="1548" y="353"/>
                </a:lnTo>
                <a:lnTo>
                  <a:pt x="1551" y="365"/>
                </a:lnTo>
                <a:lnTo>
                  <a:pt x="1549" y="361"/>
                </a:lnTo>
                <a:lnTo>
                  <a:pt x="1557" y="378"/>
                </a:lnTo>
                <a:lnTo>
                  <a:pt x="1568" y="404"/>
                </a:lnTo>
                <a:lnTo>
                  <a:pt x="1577" y="439"/>
                </a:lnTo>
                <a:lnTo>
                  <a:pt x="1588" y="484"/>
                </a:lnTo>
                <a:lnTo>
                  <a:pt x="1598" y="539"/>
                </a:lnTo>
                <a:lnTo>
                  <a:pt x="1603" y="567"/>
                </a:lnTo>
                <a:lnTo>
                  <a:pt x="1609" y="592"/>
                </a:lnTo>
                <a:lnTo>
                  <a:pt x="1613" y="611"/>
                </a:lnTo>
                <a:lnTo>
                  <a:pt x="1618" y="627"/>
                </a:lnTo>
                <a:lnTo>
                  <a:pt x="1623" y="641"/>
                </a:lnTo>
                <a:lnTo>
                  <a:pt x="1622" y="637"/>
                </a:lnTo>
                <a:lnTo>
                  <a:pt x="1627" y="646"/>
                </a:lnTo>
                <a:lnTo>
                  <a:pt x="1624" y="642"/>
                </a:lnTo>
                <a:lnTo>
                  <a:pt x="1629" y="648"/>
                </a:lnTo>
                <a:lnTo>
                  <a:pt x="1620" y="641"/>
                </a:lnTo>
                <a:lnTo>
                  <a:pt x="1625" y="643"/>
                </a:lnTo>
                <a:lnTo>
                  <a:pt x="1609" y="643"/>
                </a:lnTo>
                <a:lnTo>
                  <a:pt x="1624" y="638"/>
                </a:lnTo>
                <a:lnTo>
                  <a:pt x="1609" y="652"/>
                </a:lnTo>
                <a:lnTo>
                  <a:pt x="1615" y="637"/>
                </a:lnTo>
                <a:cubicBezTo>
                  <a:pt x="1618" y="629"/>
                  <a:pt x="1626" y="623"/>
                  <a:pt x="1635" y="622"/>
                </a:cubicBezTo>
                <a:lnTo>
                  <a:pt x="1694" y="615"/>
                </a:lnTo>
                <a:lnTo>
                  <a:pt x="1748" y="608"/>
                </a:lnTo>
                <a:cubicBezTo>
                  <a:pt x="1761" y="607"/>
                  <a:pt x="1773" y="616"/>
                  <a:pt x="1775" y="628"/>
                </a:cubicBezTo>
                <a:lnTo>
                  <a:pt x="1785" y="694"/>
                </a:lnTo>
                <a:lnTo>
                  <a:pt x="1792" y="752"/>
                </a:lnTo>
                <a:lnTo>
                  <a:pt x="1796" y="800"/>
                </a:lnTo>
                <a:lnTo>
                  <a:pt x="1798" y="840"/>
                </a:lnTo>
                <a:lnTo>
                  <a:pt x="1797" y="875"/>
                </a:lnTo>
                <a:lnTo>
                  <a:pt x="1794" y="901"/>
                </a:lnTo>
                <a:cubicBezTo>
                  <a:pt x="1794" y="902"/>
                  <a:pt x="1794" y="903"/>
                  <a:pt x="1794" y="904"/>
                </a:cubicBezTo>
                <a:lnTo>
                  <a:pt x="1789" y="922"/>
                </a:lnTo>
                <a:cubicBezTo>
                  <a:pt x="1789" y="925"/>
                  <a:pt x="1788" y="927"/>
                  <a:pt x="1786" y="929"/>
                </a:cubicBezTo>
                <a:lnTo>
                  <a:pt x="1780" y="939"/>
                </a:lnTo>
                <a:cubicBezTo>
                  <a:pt x="1778" y="942"/>
                  <a:pt x="1775" y="945"/>
                  <a:pt x="1771" y="947"/>
                </a:cubicBezTo>
                <a:lnTo>
                  <a:pt x="1762" y="952"/>
                </a:lnTo>
                <a:cubicBezTo>
                  <a:pt x="1759" y="953"/>
                  <a:pt x="1757" y="954"/>
                  <a:pt x="1754" y="955"/>
                </a:cubicBezTo>
                <a:lnTo>
                  <a:pt x="1740" y="957"/>
                </a:lnTo>
                <a:cubicBezTo>
                  <a:pt x="1739" y="957"/>
                  <a:pt x="1738" y="957"/>
                  <a:pt x="1737" y="957"/>
                </a:cubicBezTo>
                <a:lnTo>
                  <a:pt x="1717" y="957"/>
                </a:lnTo>
                <a:lnTo>
                  <a:pt x="1693" y="955"/>
                </a:lnTo>
                <a:lnTo>
                  <a:pt x="1672" y="952"/>
                </a:lnTo>
                <a:lnTo>
                  <a:pt x="1657" y="950"/>
                </a:lnTo>
                <a:lnTo>
                  <a:pt x="1650" y="949"/>
                </a:lnTo>
                <a:lnTo>
                  <a:pt x="1645" y="950"/>
                </a:lnTo>
                <a:lnTo>
                  <a:pt x="1666" y="919"/>
                </a:lnTo>
                <a:lnTo>
                  <a:pt x="1667" y="923"/>
                </a:lnTo>
                <a:lnTo>
                  <a:pt x="1660" y="912"/>
                </a:lnTo>
                <a:lnTo>
                  <a:pt x="1666" y="918"/>
                </a:lnTo>
                <a:lnTo>
                  <a:pt x="1680" y="929"/>
                </a:lnTo>
                <a:lnTo>
                  <a:pt x="1702" y="945"/>
                </a:lnTo>
                <a:lnTo>
                  <a:pt x="1724" y="962"/>
                </a:lnTo>
                <a:cubicBezTo>
                  <a:pt x="1725" y="963"/>
                  <a:pt x="1726" y="964"/>
                  <a:pt x="1726" y="965"/>
                </a:cubicBezTo>
                <a:lnTo>
                  <a:pt x="1743" y="982"/>
                </a:lnTo>
                <a:cubicBezTo>
                  <a:pt x="1744" y="983"/>
                  <a:pt x="1745" y="984"/>
                  <a:pt x="1746" y="986"/>
                </a:cubicBezTo>
                <a:lnTo>
                  <a:pt x="1756" y="1002"/>
                </a:lnTo>
                <a:cubicBezTo>
                  <a:pt x="1757" y="1004"/>
                  <a:pt x="1758" y="1006"/>
                  <a:pt x="1759" y="1008"/>
                </a:cubicBezTo>
                <a:lnTo>
                  <a:pt x="1764" y="1026"/>
                </a:lnTo>
                <a:lnTo>
                  <a:pt x="1768" y="1040"/>
                </a:lnTo>
                <a:lnTo>
                  <a:pt x="1766" y="1036"/>
                </a:lnTo>
                <a:lnTo>
                  <a:pt x="1771" y="1046"/>
                </a:lnTo>
                <a:lnTo>
                  <a:pt x="1766" y="1039"/>
                </a:lnTo>
                <a:lnTo>
                  <a:pt x="1772" y="1045"/>
                </a:lnTo>
                <a:lnTo>
                  <a:pt x="1761" y="1039"/>
                </a:lnTo>
                <a:lnTo>
                  <a:pt x="1770" y="1041"/>
                </a:lnTo>
                <a:lnTo>
                  <a:pt x="1761" y="1041"/>
                </a:lnTo>
                <a:lnTo>
                  <a:pt x="1770" y="1039"/>
                </a:lnTo>
                <a:lnTo>
                  <a:pt x="1764" y="1041"/>
                </a:lnTo>
                <a:lnTo>
                  <a:pt x="1774" y="1036"/>
                </a:lnTo>
                <a:lnTo>
                  <a:pt x="1770" y="1039"/>
                </a:lnTo>
                <a:lnTo>
                  <a:pt x="1781" y="1031"/>
                </a:lnTo>
                <a:lnTo>
                  <a:pt x="1778" y="1033"/>
                </a:lnTo>
                <a:lnTo>
                  <a:pt x="1790" y="1021"/>
                </a:lnTo>
                <a:lnTo>
                  <a:pt x="1787" y="1025"/>
                </a:lnTo>
                <a:lnTo>
                  <a:pt x="1798" y="1010"/>
                </a:lnTo>
                <a:lnTo>
                  <a:pt x="1795" y="1015"/>
                </a:lnTo>
                <a:lnTo>
                  <a:pt x="1802" y="995"/>
                </a:lnTo>
                <a:lnTo>
                  <a:pt x="1801" y="999"/>
                </a:lnTo>
                <a:lnTo>
                  <a:pt x="1806" y="977"/>
                </a:lnTo>
                <a:lnTo>
                  <a:pt x="1808" y="949"/>
                </a:lnTo>
                <a:lnTo>
                  <a:pt x="1809" y="882"/>
                </a:lnTo>
                <a:lnTo>
                  <a:pt x="1804" y="801"/>
                </a:lnTo>
                <a:lnTo>
                  <a:pt x="1801" y="761"/>
                </a:lnTo>
                <a:lnTo>
                  <a:pt x="1800" y="728"/>
                </a:lnTo>
                <a:lnTo>
                  <a:pt x="1800" y="702"/>
                </a:lnTo>
                <a:lnTo>
                  <a:pt x="1802" y="685"/>
                </a:lnTo>
                <a:lnTo>
                  <a:pt x="1804" y="662"/>
                </a:lnTo>
                <a:lnTo>
                  <a:pt x="1804" y="669"/>
                </a:lnTo>
                <a:lnTo>
                  <a:pt x="1800" y="650"/>
                </a:lnTo>
                <a:lnTo>
                  <a:pt x="1804" y="660"/>
                </a:lnTo>
                <a:lnTo>
                  <a:pt x="1797" y="651"/>
                </a:lnTo>
                <a:lnTo>
                  <a:pt x="1803" y="656"/>
                </a:lnTo>
                <a:lnTo>
                  <a:pt x="1788" y="646"/>
                </a:lnTo>
                <a:cubicBezTo>
                  <a:pt x="1780" y="640"/>
                  <a:pt x="1776" y="630"/>
                  <a:pt x="1779" y="620"/>
                </a:cubicBezTo>
                <a:cubicBezTo>
                  <a:pt x="1781" y="611"/>
                  <a:pt x="1790" y="604"/>
                  <a:pt x="1800" y="603"/>
                </a:cubicBezTo>
                <a:lnTo>
                  <a:pt x="1875" y="596"/>
                </a:lnTo>
                <a:lnTo>
                  <a:pt x="1908" y="594"/>
                </a:lnTo>
                <a:lnTo>
                  <a:pt x="1937" y="592"/>
                </a:lnTo>
                <a:cubicBezTo>
                  <a:pt x="1947" y="591"/>
                  <a:pt x="1956" y="596"/>
                  <a:pt x="1960" y="604"/>
                </a:cubicBezTo>
                <a:lnTo>
                  <a:pt x="1970" y="623"/>
                </a:lnTo>
                <a:lnTo>
                  <a:pt x="1966" y="618"/>
                </a:lnTo>
                <a:lnTo>
                  <a:pt x="1976" y="628"/>
                </a:lnTo>
                <a:lnTo>
                  <a:pt x="1963" y="621"/>
                </a:lnTo>
                <a:lnTo>
                  <a:pt x="1969" y="622"/>
                </a:lnTo>
                <a:lnTo>
                  <a:pt x="1952" y="626"/>
                </a:lnTo>
                <a:lnTo>
                  <a:pt x="1958" y="622"/>
                </a:lnTo>
                <a:lnTo>
                  <a:pt x="1950" y="629"/>
                </a:lnTo>
                <a:lnTo>
                  <a:pt x="1956" y="620"/>
                </a:lnTo>
                <a:lnTo>
                  <a:pt x="1954" y="624"/>
                </a:lnTo>
                <a:lnTo>
                  <a:pt x="1960" y="611"/>
                </a:lnTo>
                <a:lnTo>
                  <a:pt x="1967" y="592"/>
                </a:lnTo>
                <a:lnTo>
                  <a:pt x="1975" y="565"/>
                </a:lnTo>
                <a:lnTo>
                  <a:pt x="1985" y="530"/>
                </a:lnTo>
                <a:lnTo>
                  <a:pt x="1997" y="488"/>
                </a:lnTo>
                <a:lnTo>
                  <a:pt x="2011" y="445"/>
                </a:lnTo>
                <a:lnTo>
                  <a:pt x="2025" y="411"/>
                </a:lnTo>
                <a:lnTo>
                  <a:pt x="2037" y="388"/>
                </a:lnTo>
                <a:cubicBezTo>
                  <a:pt x="2038" y="386"/>
                  <a:pt x="2040" y="384"/>
                  <a:pt x="2041" y="383"/>
                </a:cubicBezTo>
                <a:lnTo>
                  <a:pt x="2054" y="369"/>
                </a:lnTo>
                <a:cubicBezTo>
                  <a:pt x="2055" y="368"/>
                  <a:pt x="2056" y="367"/>
                  <a:pt x="2057" y="366"/>
                </a:cubicBezTo>
                <a:lnTo>
                  <a:pt x="2068" y="357"/>
                </a:lnTo>
                <a:lnTo>
                  <a:pt x="2065" y="360"/>
                </a:lnTo>
                <a:lnTo>
                  <a:pt x="2073" y="351"/>
                </a:lnTo>
                <a:lnTo>
                  <a:pt x="2071" y="355"/>
                </a:lnTo>
                <a:lnTo>
                  <a:pt x="2076" y="347"/>
                </a:lnTo>
                <a:lnTo>
                  <a:pt x="2072" y="355"/>
                </a:lnTo>
                <a:lnTo>
                  <a:pt x="2074" y="347"/>
                </a:lnTo>
                <a:lnTo>
                  <a:pt x="2074" y="358"/>
                </a:lnTo>
                <a:lnTo>
                  <a:pt x="2072" y="351"/>
                </a:lnTo>
                <a:lnTo>
                  <a:pt x="2076" y="358"/>
                </a:lnTo>
                <a:lnTo>
                  <a:pt x="2070" y="350"/>
                </a:lnTo>
                <a:lnTo>
                  <a:pt x="2074" y="355"/>
                </a:lnTo>
                <a:lnTo>
                  <a:pt x="2066" y="348"/>
                </a:lnTo>
                <a:lnTo>
                  <a:pt x="2056" y="340"/>
                </a:lnTo>
                <a:lnTo>
                  <a:pt x="2026" y="324"/>
                </a:lnTo>
                <a:lnTo>
                  <a:pt x="1993" y="312"/>
                </a:lnTo>
                <a:lnTo>
                  <a:pt x="1979" y="308"/>
                </a:lnTo>
                <a:lnTo>
                  <a:pt x="1965" y="307"/>
                </a:lnTo>
                <a:lnTo>
                  <a:pt x="1971" y="307"/>
                </a:lnTo>
                <a:lnTo>
                  <a:pt x="1960" y="308"/>
                </a:lnTo>
                <a:lnTo>
                  <a:pt x="1968" y="306"/>
                </a:lnTo>
                <a:lnTo>
                  <a:pt x="1963" y="308"/>
                </a:lnTo>
                <a:lnTo>
                  <a:pt x="1958" y="311"/>
                </a:lnTo>
                <a:cubicBezTo>
                  <a:pt x="1957" y="312"/>
                  <a:pt x="1956" y="313"/>
                  <a:pt x="1955" y="313"/>
                </a:cubicBezTo>
                <a:lnTo>
                  <a:pt x="1944" y="318"/>
                </a:lnTo>
                <a:lnTo>
                  <a:pt x="1931" y="322"/>
                </a:lnTo>
                <a:lnTo>
                  <a:pt x="1916" y="325"/>
                </a:lnTo>
                <a:lnTo>
                  <a:pt x="1897" y="330"/>
                </a:lnTo>
                <a:lnTo>
                  <a:pt x="1876" y="334"/>
                </a:lnTo>
                <a:lnTo>
                  <a:pt x="1850" y="338"/>
                </a:lnTo>
                <a:lnTo>
                  <a:pt x="1822" y="343"/>
                </a:lnTo>
                <a:lnTo>
                  <a:pt x="1777" y="350"/>
                </a:lnTo>
                <a:lnTo>
                  <a:pt x="1739" y="356"/>
                </a:lnTo>
                <a:lnTo>
                  <a:pt x="1708" y="362"/>
                </a:lnTo>
                <a:lnTo>
                  <a:pt x="1684" y="366"/>
                </a:lnTo>
                <a:cubicBezTo>
                  <a:pt x="1674" y="367"/>
                  <a:pt x="1664" y="362"/>
                  <a:pt x="1659" y="353"/>
                </a:cubicBezTo>
                <a:cubicBezTo>
                  <a:pt x="1654" y="344"/>
                  <a:pt x="1656" y="333"/>
                  <a:pt x="1663" y="325"/>
                </a:cubicBezTo>
                <a:lnTo>
                  <a:pt x="1697" y="290"/>
                </a:lnTo>
                <a:lnTo>
                  <a:pt x="1726" y="259"/>
                </a:lnTo>
                <a:lnTo>
                  <a:pt x="1750" y="232"/>
                </a:lnTo>
                <a:lnTo>
                  <a:pt x="1768" y="209"/>
                </a:lnTo>
                <a:lnTo>
                  <a:pt x="1783" y="189"/>
                </a:lnTo>
                <a:lnTo>
                  <a:pt x="1793" y="170"/>
                </a:lnTo>
                <a:lnTo>
                  <a:pt x="1791" y="175"/>
                </a:lnTo>
                <a:lnTo>
                  <a:pt x="1796" y="160"/>
                </a:lnTo>
                <a:lnTo>
                  <a:pt x="1795" y="168"/>
                </a:lnTo>
                <a:lnTo>
                  <a:pt x="1794" y="156"/>
                </a:lnTo>
                <a:lnTo>
                  <a:pt x="1798" y="167"/>
                </a:lnTo>
                <a:lnTo>
                  <a:pt x="1792" y="158"/>
                </a:lnTo>
                <a:lnTo>
                  <a:pt x="1797" y="164"/>
                </a:lnTo>
                <a:lnTo>
                  <a:pt x="1787" y="156"/>
                </a:lnTo>
                <a:lnTo>
                  <a:pt x="1791" y="158"/>
                </a:lnTo>
                <a:lnTo>
                  <a:pt x="1777" y="150"/>
                </a:lnTo>
                <a:lnTo>
                  <a:pt x="1780" y="152"/>
                </a:lnTo>
                <a:lnTo>
                  <a:pt x="1764" y="146"/>
                </a:lnTo>
                <a:lnTo>
                  <a:pt x="1754" y="143"/>
                </a:lnTo>
                <a:cubicBezTo>
                  <a:pt x="1742" y="140"/>
                  <a:pt x="1735" y="130"/>
                  <a:pt x="1736" y="119"/>
                </a:cubicBezTo>
                <a:cubicBezTo>
                  <a:pt x="1736" y="107"/>
                  <a:pt x="1745" y="98"/>
                  <a:pt x="1756" y="96"/>
                </a:cubicBezTo>
                <a:lnTo>
                  <a:pt x="1789" y="92"/>
                </a:lnTo>
                <a:lnTo>
                  <a:pt x="1849" y="83"/>
                </a:lnTo>
                <a:lnTo>
                  <a:pt x="1900" y="76"/>
                </a:lnTo>
                <a:lnTo>
                  <a:pt x="1943" y="69"/>
                </a:lnTo>
                <a:lnTo>
                  <a:pt x="1978" y="63"/>
                </a:lnTo>
                <a:lnTo>
                  <a:pt x="2005" y="58"/>
                </a:lnTo>
                <a:lnTo>
                  <a:pt x="2023" y="54"/>
                </a:lnTo>
                <a:lnTo>
                  <a:pt x="2035" y="50"/>
                </a:lnTo>
                <a:lnTo>
                  <a:pt x="2028" y="54"/>
                </a:lnTo>
                <a:lnTo>
                  <a:pt x="2032" y="51"/>
                </a:lnTo>
                <a:lnTo>
                  <a:pt x="2024" y="80"/>
                </a:lnTo>
                <a:lnTo>
                  <a:pt x="2019" y="69"/>
                </a:lnTo>
                <a:lnTo>
                  <a:pt x="2023" y="74"/>
                </a:lnTo>
                <a:lnTo>
                  <a:pt x="2009" y="58"/>
                </a:lnTo>
                <a:lnTo>
                  <a:pt x="2013" y="62"/>
                </a:lnTo>
                <a:lnTo>
                  <a:pt x="2002" y="54"/>
                </a:lnTo>
                <a:lnTo>
                  <a:pt x="2007" y="57"/>
                </a:lnTo>
                <a:lnTo>
                  <a:pt x="1991" y="51"/>
                </a:lnTo>
                <a:lnTo>
                  <a:pt x="1995" y="52"/>
                </a:lnTo>
                <a:lnTo>
                  <a:pt x="1977" y="49"/>
                </a:lnTo>
                <a:lnTo>
                  <a:pt x="1953" y="48"/>
                </a:lnTo>
                <a:lnTo>
                  <a:pt x="1938" y="48"/>
                </a:lnTo>
                <a:close/>
              </a:path>
            </a:pathLst>
          </a:custGeom>
          <a:solidFill>
            <a:srgbClr val="7030A0"/>
          </a:solidFill>
          <a:ln w="1" cap="flat">
            <a:solidFill>
              <a:srgbClr val="7030A0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8" name="Freeform 44"/>
          <p:cNvSpPr>
            <a:spLocks noEditPoints="1"/>
          </p:cNvSpPr>
          <p:nvPr/>
        </p:nvSpPr>
        <p:spPr bwMode="auto">
          <a:xfrm>
            <a:off x="6513513" y="3227388"/>
            <a:ext cx="419100" cy="247650"/>
          </a:xfrm>
          <a:custGeom>
            <a:avLst/>
            <a:gdLst>
              <a:gd name="T0" fmla="*/ 394 w 1073"/>
              <a:gd name="T1" fmla="*/ 408 h 573"/>
              <a:gd name="T2" fmla="*/ 356 w 1073"/>
              <a:gd name="T3" fmla="*/ 389 h 573"/>
              <a:gd name="T4" fmla="*/ 952 w 1073"/>
              <a:gd name="T5" fmla="*/ 277 h 573"/>
              <a:gd name="T6" fmla="*/ 966 w 1073"/>
              <a:gd name="T7" fmla="*/ 454 h 573"/>
              <a:gd name="T8" fmla="*/ 853 w 1073"/>
              <a:gd name="T9" fmla="*/ 380 h 573"/>
              <a:gd name="T10" fmla="*/ 899 w 1073"/>
              <a:gd name="T11" fmla="*/ 304 h 573"/>
              <a:gd name="T12" fmla="*/ 1049 w 1073"/>
              <a:gd name="T13" fmla="*/ 203 h 573"/>
              <a:gd name="T14" fmla="*/ 1062 w 1073"/>
              <a:gd name="T15" fmla="*/ 519 h 573"/>
              <a:gd name="T16" fmla="*/ 960 w 1073"/>
              <a:gd name="T17" fmla="*/ 503 h 573"/>
              <a:gd name="T18" fmla="*/ 1030 w 1073"/>
              <a:gd name="T19" fmla="*/ 308 h 573"/>
              <a:gd name="T20" fmla="*/ 749 w 1073"/>
              <a:gd name="T21" fmla="*/ 356 h 573"/>
              <a:gd name="T22" fmla="*/ 705 w 1073"/>
              <a:gd name="T23" fmla="*/ 499 h 573"/>
              <a:gd name="T24" fmla="*/ 719 w 1073"/>
              <a:gd name="T25" fmla="*/ 216 h 573"/>
              <a:gd name="T26" fmla="*/ 1005 w 1073"/>
              <a:gd name="T27" fmla="*/ 191 h 573"/>
              <a:gd name="T28" fmla="*/ 240 w 1073"/>
              <a:gd name="T29" fmla="*/ 190 h 573"/>
              <a:gd name="T30" fmla="*/ 194 w 1073"/>
              <a:gd name="T31" fmla="*/ 160 h 573"/>
              <a:gd name="T32" fmla="*/ 412 w 1073"/>
              <a:gd name="T33" fmla="*/ 199 h 573"/>
              <a:gd name="T34" fmla="*/ 196 w 1073"/>
              <a:gd name="T35" fmla="*/ 28 h 573"/>
              <a:gd name="T36" fmla="*/ 287 w 1073"/>
              <a:gd name="T37" fmla="*/ 81 h 573"/>
              <a:gd name="T38" fmla="*/ 242 w 1073"/>
              <a:gd name="T39" fmla="*/ 115 h 573"/>
              <a:gd name="T40" fmla="*/ 124 w 1073"/>
              <a:gd name="T41" fmla="*/ 260 h 573"/>
              <a:gd name="T42" fmla="*/ 201 w 1073"/>
              <a:gd name="T43" fmla="*/ 385 h 573"/>
              <a:gd name="T44" fmla="*/ 201 w 1073"/>
              <a:gd name="T45" fmla="*/ 326 h 573"/>
              <a:gd name="T46" fmla="*/ 197 w 1073"/>
              <a:gd name="T47" fmla="*/ 241 h 573"/>
              <a:gd name="T48" fmla="*/ 280 w 1073"/>
              <a:gd name="T49" fmla="*/ 212 h 573"/>
              <a:gd name="T50" fmla="*/ 269 w 1073"/>
              <a:gd name="T51" fmla="*/ 276 h 573"/>
              <a:gd name="T52" fmla="*/ 232 w 1073"/>
              <a:gd name="T53" fmla="*/ 340 h 573"/>
              <a:gd name="T54" fmla="*/ 273 w 1073"/>
              <a:gd name="T55" fmla="*/ 387 h 573"/>
              <a:gd name="T56" fmla="*/ 121 w 1073"/>
              <a:gd name="T57" fmla="*/ 498 h 573"/>
              <a:gd name="T58" fmla="*/ 109 w 1073"/>
              <a:gd name="T59" fmla="*/ 278 h 573"/>
              <a:gd name="T60" fmla="*/ 101 w 1073"/>
              <a:gd name="T61" fmla="*/ 248 h 573"/>
              <a:gd name="T62" fmla="*/ 101 w 1073"/>
              <a:gd name="T63" fmla="*/ 167 h 573"/>
              <a:gd name="T64" fmla="*/ 88 w 1073"/>
              <a:gd name="T65" fmla="*/ 112 h 573"/>
              <a:gd name="T66" fmla="*/ 173 w 1073"/>
              <a:gd name="T67" fmla="*/ 38 h 573"/>
              <a:gd name="T68" fmla="*/ 422 w 1073"/>
              <a:gd name="T69" fmla="*/ 25 h 573"/>
              <a:gd name="T70" fmla="*/ 483 w 1073"/>
              <a:gd name="T71" fmla="*/ 96 h 573"/>
              <a:gd name="T72" fmla="*/ 460 w 1073"/>
              <a:gd name="T73" fmla="*/ 265 h 573"/>
              <a:gd name="T74" fmla="*/ 414 w 1073"/>
              <a:gd name="T75" fmla="*/ 229 h 573"/>
              <a:gd name="T76" fmla="*/ 405 w 1073"/>
              <a:gd name="T77" fmla="*/ 119 h 573"/>
              <a:gd name="T78" fmla="*/ 457 w 1073"/>
              <a:gd name="T79" fmla="*/ 299 h 573"/>
              <a:gd name="T80" fmla="*/ 559 w 1073"/>
              <a:gd name="T81" fmla="*/ 330 h 573"/>
              <a:gd name="T82" fmla="*/ 471 w 1073"/>
              <a:gd name="T83" fmla="*/ 524 h 573"/>
              <a:gd name="T84" fmla="*/ 509 w 1073"/>
              <a:gd name="T85" fmla="*/ 417 h 573"/>
              <a:gd name="T86" fmla="*/ 354 w 1073"/>
              <a:gd name="T87" fmla="*/ 339 h 573"/>
              <a:gd name="T88" fmla="*/ 325 w 1073"/>
              <a:gd name="T89" fmla="*/ 219 h 573"/>
              <a:gd name="T90" fmla="*/ 378 w 1073"/>
              <a:gd name="T91" fmla="*/ 21 h 573"/>
              <a:gd name="T92" fmla="*/ 904 w 1073"/>
              <a:gd name="T93" fmla="*/ 32 h 573"/>
              <a:gd name="T94" fmla="*/ 1026 w 1073"/>
              <a:gd name="T95" fmla="*/ 37 h 573"/>
              <a:gd name="T96" fmla="*/ 1013 w 1073"/>
              <a:gd name="T97" fmla="*/ 156 h 573"/>
              <a:gd name="T98" fmla="*/ 726 w 1073"/>
              <a:gd name="T99" fmla="*/ 176 h 573"/>
              <a:gd name="T100" fmla="*/ 734 w 1073"/>
              <a:gd name="T101" fmla="*/ 71 h 573"/>
              <a:gd name="T102" fmla="*/ 762 w 1073"/>
              <a:gd name="T103" fmla="*/ 127 h 573"/>
              <a:gd name="T104" fmla="*/ 858 w 1073"/>
              <a:gd name="T105" fmla="*/ 1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73" h="573">
                <a:moveTo>
                  <a:pt x="456" y="374"/>
                </a:moveTo>
                <a:cubicBezTo>
                  <a:pt x="464" y="374"/>
                  <a:pt x="472" y="377"/>
                  <a:pt x="481" y="382"/>
                </a:cubicBezTo>
                <a:cubicBezTo>
                  <a:pt x="489" y="388"/>
                  <a:pt x="494" y="393"/>
                  <a:pt x="494" y="398"/>
                </a:cubicBezTo>
                <a:cubicBezTo>
                  <a:pt x="494" y="402"/>
                  <a:pt x="482" y="405"/>
                  <a:pt x="460" y="405"/>
                </a:cubicBezTo>
                <a:cubicBezTo>
                  <a:pt x="437" y="405"/>
                  <a:pt x="415" y="406"/>
                  <a:pt x="394" y="408"/>
                </a:cubicBezTo>
                <a:cubicBezTo>
                  <a:pt x="373" y="410"/>
                  <a:pt x="349" y="415"/>
                  <a:pt x="321" y="421"/>
                </a:cubicBezTo>
                <a:cubicBezTo>
                  <a:pt x="294" y="427"/>
                  <a:pt x="279" y="430"/>
                  <a:pt x="276" y="430"/>
                </a:cubicBezTo>
                <a:cubicBezTo>
                  <a:pt x="273" y="430"/>
                  <a:pt x="267" y="427"/>
                  <a:pt x="260" y="421"/>
                </a:cubicBezTo>
                <a:cubicBezTo>
                  <a:pt x="253" y="415"/>
                  <a:pt x="250" y="409"/>
                  <a:pt x="250" y="405"/>
                </a:cubicBezTo>
                <a:cubicBezTo>
                  <a:pt x="262" y="405"/>
                  <a:pt x="298" y="399"/>
                  <a:pt x="356" y="389"/>
                </a:cubicBezTo>
                <a:cubicBezTo>
                  <a:pt x="415" y="379"/>
                  <a:pt x="448" y="374"/>
                  <a:pt x="456" y="374"/>
                </a:cubicBezTo>
                <a:close/>
                <a:moveTo>
                  <a:pt x="911" y="245"/>
                </a:moveTo>
                <a:cubicBezTo>
                  <a:pt x="914" y="245"/>
                  <a:pt x="917" y="245"/>
                  <a:pt x="921" y="246"/>
                </a:cubicBezTo>
                <a:cubicBezTo>
                  <a:pt x="930" y="249"/>
                  <a:pt x="937" y="253"/>
                  <a:pt x="944" y="259"/>
                </a:cubicBezTo>
                <a:cubicBezTo>
                  <a:pt x="950" y="265"/>
                  <a:pt x="953" y="271"/>
                  <a:pt x="952" y="277"/>
                </a:cubicBezTo>
                <a:cubicBezTo>
                  <a:pt x="951" y="282"/>
                  <a:pt x="946" y="294"/>
                  <a:pt x="937" y="312"/>
                </a:cubicBezTo>
                <a:cubicBezTo>
                  <a:pt x="930" y="325"/>
                  <a:pt x="921" y="340"/>
                  <a:pt x="909" y="357"/>
                </a:cubicBezTo>
                <a:cubicBezTo>
                  <a:pt x="921" y="365"/>
                  <a:pt x="932" y="374"/>
                  <a:pt x="944" y="383"/>
                </a:cubicBezTo>
                <a:cubicBezTo>
                  <a:pt x="962" y="399"/>
                  <a:pt x="972" y="415"/>
                  <a:pt x="972" y="430"/>
                </a:cubicBezTo>
                <a:cubicBezTo>
                  <a:pt x="972" y="446"/>
                  <a:pt x="970" y="454"/>
                  <a:pt x="966" y="454"/>
                </a:cubicBezTo>
                <a:cubicBezTo>
                  <a:pt x="962" y="454"/>
                  <a:pt x="935" y="432"/>
                  <a:pt x="884" y="390"/>
                </a:cubicBezTo>
                <a:cubicBezTo>
                  <a:pt x="866" y="412"/>
                  <a:pt x="844" y="432"/>
                  <a:pt x="817" y="450"/>
                </a:cubicBezTo>
                <a:cubicBezTo>
                  <a:pt x="786" y="471"/>
                  <a:pt x="769" y="480"/>
                  <a:pt x="767" y="477"/>
                </a:cubicBezTo>
                <a:cubicBezTo>
                  <a:pt x="764" y="474"/>
                  <a:pt x="773" y="464"/>
                  <a:pt x="792" y="448"/>
                </a:cubicBezTo>
                <a:cubicBezTo>
                  <a:pt x="812" y="431"/>
                  <a:pt x="832" y="409"/>
                  <a:pt x="853" y="380"/>
                </a:cubicBezTo>
                <a:lnTo>
                  <a:pt x="861" y="369"/>
                </a:lnTo>
                <a:cubicBezTo>
                  <a:pt x="813" y="328"/>
                  <a:pt x="789" y="306"/>
                  <a:pt x="790" y="303"/>
                </a:cubicBezTo>
                <a:cubicBezTo>
                  <a:pt x="791" y="299"/>
                  <a:pt x="803" y="301"/>
                  <a:pt x="825" y="310"/>
                </a:cubicBezTo>
                <a:cubicBezTo>
                  <a:pt x="846" y="317"/>
                  <a:pt x="864" y="327"/>
                  <a:pt x="881" y="338"/>
                </a:cubicBezTo>
                <a:cubicBezTo>
                  <a:pt x="889" y="326"/>
                  <a:pt x="895" y="314"/>
                  <a:pt x="899" y="304"/>
                </a:cubicBezTo>
                <a:cubicBezTo>
                  <a:pt x="908" y="282"/>
                  <a:pt x="911" y="268"/>
                  <a:pt x="907" y="262"/>
                </a:cubicBezTo>
                <a:cubicBezTo>
                  <a:pt x="903" y="255"/>
                  <a:pt x="903" y="251"/>
                  <a:pt x="905" y="248"/>
                </a:cubicBezTo>
                <a:cubicBezTo>
                  <a:pt x="906" y="246"/>
                  <a:pt x="908" y="245"/>
                  <a:pt x="911" y="245"/>
                </a:cubicBezTo>
                <a:close/>
                <a:moveTo>
                  <a:pt x="1019" y="188"/>
                </a:moveTo>
                <a:cubicBezTo>
                  <a:pt x="1023" y="189"/>
                  <a:pt x="1033" y="194"/>
                  <a:pt x="1049" y="203"/>
                </a:cubicBezTo>
                <a:cubicBezTo>
                  <a:pt x="1065" y="212"/>
                  <a:pt x="1073" y="219"/>
                  <a:pt x="1073" y="224"/>
                </a:cubicBezTo>
                <a:cubicBezTo>
                  <a:pt x="1073" y="229"/>
                  <a:pt x="1070" y="233"/>
                  <a:pt x="1065" y="236"/>
                </a:cubicBezTo>
                <a:cubicBezTo>
                  <a:pt x="1061" y="239"/>
                  <a:pt x="1059" y="264"/>
                  <a:pt x="1061" y="311"/>
                </a:cubicBezTo>
                <a:cubicBezTo>
                  <a:pt x="1062" y="358"/>
                  <a:pt x="1064" y="400"/>
                  <a:pt x="1065" y="437"/>
                </a:cubicBezTo>
                <a:cubicBezTo>
                  <a:pt x="1067" y="475"/>
                  <a:pt x="1066" y="502"/>
                  <a:pt x="1062" y="519"/>
                </a:cubicBezTo>
                <a:cubicBezTo>
                  <a:pt x="1058" y="537"/>
                  <a:pt x="1052" y="550"/>
                  <a:pt x="1043" y="559"/>
                </a:cubicBezTo>
                <a:cubicBezTo>
                  <a:pt x="1035" y="569"/>
                  <a:pt x="1029" y="573"/>
                  <a:pt x="1026" y="573"/>
                </a:cubicBezTo>
                <a:cubicBezTo>
                  <a:pt x="1023" y="573"/>
                  <a:pt x="1019" y="567"/>
                  <a:pt x="1015" y="555"/>
                </a:cubicBezTo>
                <a:cubicBezTo>
                  <a:pt x="1011" y="542"/>
                  <a:pt x="1001" y="531"/>
                  <a:pt x="985" y="522"/>
                </a:cubicBezTo>
                <a:cubicBezTo>
                  <a:pt x="968" y="512"/>
                  <a:pt x="960" y="506"/>
                  <a:pt x="960" y="503"/>
                </a:cubicBezTo>
                <a:cubicBezTo>
                  <a:pt x="960" y="500"/>
                  <a:pt x="969" y="499"/>
                  <a:pt x="986" y="502"/>
                </a:cubicBezTo>
                <a:cubicBezTo>
                  <a:pt x="1003" y="504"/>
                  <a:pt x="1015" y="504"/>
                  <a:pt x="1021" y="502"/>
                </a:cubicBezTo>
                <a:cubicBezTo>
                  <a:pt x="1027" y="499"/>
                  <a:pt x="1031" y="490"/>
                  <a:pt x="1033" y="474"/>
                </a:cubicBezTo>
                <a:cubicBezTo>
                  <a:pt x="1034" y="457"/>
                  <a:pt x="1035" y="437"/>
                  <a:pt x="1035" y="412"/>
                </a:cubicBezTo>
                <a:cubicBezTo>
                  <a:pt x="1035" y="387"/>
                  <a:pt x="1033" y="352"/>
                  <a:pt x="1030" y="308"/>
                </a:cubicBezTo>
                <a:cubicBezTo>
                  <a:pt x="1027" y="265"/>
                  <a:pt x="1023" y="239"/>
                  <a:pt x="1019" y="232"/>
                </a:cubicBezTo>
                <a:cubicBezTo>
                  <a:pt x="1014" y="225"/>
                  <a:pt x="1003" y="222"/>
                  <a:pt x="986" y="222"/>
                </a:cubicBezTo>
                <a:cubicBezTo>
                  <a:pt x="969" y="222"/>
                  <a:pt x="891" y="230"/>
                  <a:pt x="751" y="248"/>
                </a:cubicBezTo>
                <a:cubicBezTo>
                  <a:pt x="751" y="256"/>
                  <a:pt x="751" y="267"/>
                  <a:pt x="751" y="281"/>
                </a:cubicBezTo>
                <a:cubicBezTo>
                  <a:pt x="751" y="299"/>
                  <a:pt x="751" y="324"/>
                  <a:pt x="749" y="356"/>
                </a:cubicBezTo>
                <a:cubicBezTo>
                  <a:pt x="748" y="389"/>
                  <a:pt x="746" y="418"/>
                  <a:pt x="743" y="446"/>
                </a:cubicBezTo>
                <a:cubicBezTo>
                  <a:pt x="741" y="473"/>
                  <a:pt x="738" y="496"/>
                  <a:pt x="735" y="515"/>
                </a:cubicBezTo>
                <a:cubicBezTo>
                  <a:pt x="732" y="533"/>
                  <a:pt x="729" y="543"/>
                  <a:pt x="726" y="543"/>
                </a:cubicBezTo>
                <a:cubicBezTo>
                  <a:pt x="723" y="543"/>
                  <a:pt x="718" y="538"/>
                  <a:pt x="713" y="528"/>
                </a:cubicBezTo>
                <a:cubicBezTo>
                  <a:pt x="707" y="517"/>
                  <a:pt x="705" y="508"/>
                  <a:pt x="705" y="499"/>
                </a:cubicBezTo>
                <a:cubicBezTo>
                  <a:pt x="705" y="491"/>
                  <a:pt x="706" y="479"/>
                  <a:pt x="710" y="464"/>
                </a:cubicBezTo>
                <a:cubicBezTo>
                  <a:pt x="714" y="449"/>
                  <a:pt x="718" y="413"/>
                  <a:pt x="721" y="355"/>
                </a:cubicBezTo>
                <a:cubicBezTo>
                  <a:pt x="724" y="298"/>
                  <a:pt x="723" y="264"/>
                  <a:pt x="719" y="255"/>
                </a:cubicBezTo>
                <a:cubicBezTo>
                  <a:pt x="714" y="245"/>
                  <a:pt x="712" y="237"/>
                  <a:pt x="712" y="229"/>
                </a:cubicBezTo>
                <a:cubicBezTo>
                  <a:pt x="712" y="221"/>
                  <a:pt x="714" y="217"/>
                  <a:pt x="719" y="216"/>
                </a:cubicBezTo>
                <a:cubicBezTo>
                  <a:pt x="723" y="215"/>
                  <a:pt x="730" y="216"/>
                  <a:pt x="737" y="219"/>
                </a:cubicBezTo>
                <a:cubicBezTo>
                  <a:pt x="741" y="221"/>
                  <a:pt x="744" y="222"/>
                  <a:pt x="747" y="224"/>
                </a:cubicBezTo>
                <a:cubicBezTo>
                  <a:pt x="771" y="223"/>
                  <a:pt x="805" y="220"/>
                  <a:pt x="848" y="215"/>
                </a:cubicBezTo>
                <a:cubicBezTo>
                  <a:pt x="898" y="208"/>
                  <a:pt x="935" y="204"/>
                  <a:pt x="960" y="201"/>
                </a:cubicBezTo>
                <a:cubicBezTo>
                  <a:pt x="985" y="198"/>
                  <a:pt x="1000" y="194"/>
                  <a:pt x="1005" y="191"/>
                </a:cubicBezTo>
                <a:cubicBezTo>
                  <a:pt x="1009" y="188"/>
                  <a:pt x="1014" y="187"/>
                  <a:pt x="1019" y="188"/>
                </a:cubicBezTo>
                <a:close/>
                <a:moveTo>
                  <a:pt x="194" y="160"/>
                </a:moveTo>
                <a:cubicBezTo>
                  <a:pt x="196" y="160"/>
                  <a:pt x="200" y="160"/>
                  <a:pt x="204" y="161"/>
                </a:cubicBezTo>
                <a:cubicBezTo>
                  <a:pt x="213" y="162"/>
                  <a:pt x="221" y="165"/>
                  <a:pt x="230" y="170"/>
                </a:cubicBezTo>
                <a:cubicBezTo>
                  <a:pt x="239" y="175"/>
                  <a:pt x="242" y="181"/>
                  <a:pt x="240" y="190"/>
                </a:cubicBezTo>
                <a:cubicBezTo>
                  <a:pt x="239" y="199"/>
                  <a:pt x="236" y="203"/>
                  <a:pt x="231" y="204"/>
                </a:cubicBezTo>
                <a:cubicBezTo>
                  <a:pt x="226" y="205"/>
                  <a:pt x="219" y="201"/>
                  <a:pt x="208" y="192"/>
                </a:cubicBezTo>
                <a:cubicBezTo>
                  <a:pt x="197" y="184"/>
                  <a:pt x="190" y="177"/>
                  <a:pt x="189" y="171"/>
                </a:cubicBezTo>
                <a:cubicBezTo>
                  <a:pt x="187" y="166"/>
                  <a:pt x="187" y="162"/>
                  <a:pt x="189" y="161"/>
                </a:cubicBezTo>
                <a:cubicBezTo>
                  <a:pt x="190" y="160"/>
                  <a:pt x="191" y="160"/>
                  <a:pt x="194" y="160"/>
                </a:cubicBezTo>
                <a:close/>
                <a:moveTo>
                  <a:pt x="375" y="152"/>
                </a:moveTo>
                <a:cubicBezTo>
                  <a:pt x="376" y="152"/>
                  <a:pt x="377" y="152"/>
                  <a:pt x="379" y="153"/>
                </a:cubicBezTo>
                <a:cubicBezTo>
                  <a:pt x="385" y="153"/>
                  <a:pt x="393" y="156"/>
                  <a:pt x="403" y="161"/>
                </a:cubicBezTo>
                <a:cubicBezTo>
                  <a:pt x="414" y="165"/>
                  <a:pt x="419" y="172"/>
                  <a:pt x="419" y="181"/>
                </a:cubicBezTo>
                <a:cubicBezTo>
                  <a:pt x="419" y="189"/>
                  <a:pt x="416" y="196"/>
                  <a:pt x="412" y="199"/>
                </a:cubicBezTo>
                <a:cubicBezTo>
                  <a:pt x="407" y="203"/>
                  <a:pt x="399" y="198"/>
                  <a:pt x="387" y="184"/>
                </a:cubicBezTo>
                <a:cubicBezTo>
                  <a:pt x="375" y="170"/>
                  <a:pt x="369" y="161"/>
                  <a:pt x="369" y="157"/>
                </a:cubicBezTo>
                <a:cubicBezTo>
                  <a:pt x="369" y="154"/>
                  <a:pt x="371" y="153"/>
                  <a:pt x="375" y="152"/>
                </a:cubicBezTo>
                <a:close/>
                <a:moveTo>
                  <a:pt x="180" y="24"/>
                </a:moveTo>
                <a:cubicBezTo>
                  <a:pt x="185" y="24"/>
                  <a:pt x="190" y="26"/>
                  <a:pt x="196" y="28"/>
                </a:cubicBezTo>
                <a:cubicBezTo>
                  <a:pt x="208" y="34"/>
                  <a:pt x="215" y="39"/>
                  <a:pt x="216" y="42"/>
                </a:cubicBezTo>
                <a:cubicBezTo>
                  <a:pt x="216" y="45"/>
                  <a:pt x="212" y="60"/>
                  <a:pt x="202" y="87"/>
                </a:cubicBezTo>
                <a:cubicBezTo>
                  <a:pt x="228" y="80"/>
                  <a:pt x="244" y="75"/>
                  <a:pt x="250" y="72"/>
                </a:cubicBezTo>
                <a:cubicBezTo>
                  <a:pt x="256" y="69"/>
                  <a:pt x="261" y="67"/>
                  <a:pt x="264" y="68"/>
                </a:cubicBezTo>
                <a:cubicBezTo>
                  <a:pt x="267" y="69"/>
                  <a:pt x="275" y="73"/>
                  <a:pt x="287" y="81"/>
                </a:cubicBezTo>
                <a:cubicBezTo>
                  <a:pt x="300" y="89"/>
                  <a:pt x="306" y="95"/>
                  <a:pt x="306" y="99"/>
                </a:cubicBezTo>
                <a:cubicBezTo>
                  <a:pt x="306" y="103"/>
                  <a:pt x="301" y="105"/>
                  <a:pt x="291" y="107"/>
                </a:cubicBezTo>
                <a:cubicBezTo>
                  <a:pt x="281" y="108"/>
                  <a:pt x="269" y="115"/>
                  <a:pt x="257" y="126"/>
                </a:cubicBezTo>
                <a:cubicBezTo>
                  <a:pt x="244" y="137"/>
                  <a:pt x="237" y="140"/>
                  <a:pt x="236" y="137"/>
                </a:cubicBezTo>
                <a:cubicBezTo>
                  <a:pt x="234" y="134"/>
                  <a:pt x="236" y="127"/>
                  <a:pt x="242" y="115"/>
                </a:cubicBezTo>
                <a:cubicBezTo>
                  <a:pt x="247" y="103"/>
                  <a:pt x="249" y="97"/>
                  <a:pt x="246" y="95"/>
                </a:cubicBezTo>
                <a:cubicBezTo>
                  <a:pt x="244" y="94"/>
                  <a:pt x="227" y="97"/>
                  <a:pt x="195" y="105"/>
                </a:cubicBezTo>
                <a:cubicBezTo>
                  <a:pt x="191" y="114"/>
                  <a:pt x="187" y="124"/>
                  <a:pt x="183" y="135"/>
                </a:cubicBezTo>
                <a:cubicBezTo>
                  <a:pt x="165" y="182"/>
                  <a:pt x="144" y="224"/>
                  <a:pt x="122" y="259"/>
                </a:cubicBezTo>
                <a:cubicBezTo>
                  <a:pt x="123" y="259"/>
                  <a:pt x="124" y="260"/>
                  <a:pt x="124" y="260"/>
                </a:cubicBezTo>
                <a:cubicBezTo>
                  <a:pt x="128" y="263"/>
                  <a:pt x="131" y="267"/>
                  <a:pt x="133" y="273"/>
                </a:cubicBezTo>
                <a:cubicBezTo>
                  <a:pt x="134" y="280"/>
                  <a:pt x="134" y="303"/>
                  <a:pt x="133" y="345"/>
                </a:cubicBezTo>
                <a:cubicBezTo>
                  <a:pt x="132" y="364"/>
                  <a:pt x="131" y="382"/>
                  <a:pt x="130" y="399"/>
                </a:cubicBezTo>
                <a:cubicBezTo>
                  <a:pt x="144" y="398"/>
                  <a:pt x="165" y="394"/>
                  <a:pt x="195" y="387"/>
                </a:cubicBezTo>
                <a:lnTo>
                  <a:pt x="201" y="385"/>
                </a:lnTo>
                <a:cubicBezTo>
                  <a:pt x="201" y="372"/>
                  <a:pt x="201" y="360"/>
                  <a:pt x="201" y="348"/>
                </a:cubicBezTo>
                <a:cubicBezTo>
                  <a:pt x="194" y="350"/>
                  <a:pt x="189" y="351"/>
                  <a:pt x="185" y="351"/>
                </a:cubicBezTo>
                <a:cubicBezTo>
                  <a:pt x="178" y="351"/>
                  <a:pt x="173" y="350"/>
                  <a:pt x="168" y="349"/>
                </a:cubicBezTo>
                <a:cubicBezTo>
                  <a:pt x="163" y="349"/>
                  <a:pt x="159" y="345"/>
                  <a:pt x="156" y="339"/>
                </a:cubicBezTo>
                <a:cubicBezTo>
                  <a:pt x="173" y="334"/>
                  <a:pt x="188" y="329"/>
                  <a:pt x="201" y="326"/>
                </a:cubicBezTo>
                <a:cubicBezTo>
                  <a:pt x="201" y="315"/>
                  <a:pt x="201" y="306"/>
                  <a:pt x="201" y="296"/>
                </a:cubicBezTo>
                <a:cubicBezTo>
                  <a:pt x="184" y="300"/>
                  <a:pt x="173" y="301"/>
                  <a:pt x="169" y="301"/>
                </a:cubicBezTo>
                <a:cubicBezTo>
                  <a:pt x="164" y="301"/>
                  <a:pt x="159" y="298"/>
                  <a:pt x="156" y="290"/>
                </a:cubicBezTo>
                <a:cubicBezTo>
                  <a:pt x="173" y="285"/>
                  <a:pt x="187" y="280"/>
                  <a:pt x="200" y="277"/>
                </a:cubicBezTo>
                <a:cubicBezTo>
                  <a:pt x="199" y="263"/>
                  <a:pt x="198" y="251"/>
                  <a:pt x="197" y="241"/>
                </a:cubicBezTo>
                <a:cubicBezTo>
                  <a:pt x="195" y="242"/>
                  <a:pt x="193" y="242"/>
                  <a:pt x="191" y="243"/>
                </a:cubicBezTo>
                <a:cubicBezTo>
                  <a:pt x="177" y="248"/>
                  <a:pt x="168" y="249"/>
                  <a:pt x="163" y="248"/>
                </a:cubicBezTo>
                <a:cubicBezTo>
                  <a:pt x="158" y="246"/>
                  <a:pt x="154" y="242"/>
                  <a:pt x="149" y="236"/>
                </a:cubicBezTo>
                <a:cubicBezTo>
                  <a:pt x="207" y="215"/>
                  <a:pt x="243" y="205"/>
                  <a:pt x="258" y="205"/>
                </a:cubicBezTo>
                <a:cubicBezTo>
                  <a:pt x="273" y="205"/>
                  <a:pt x="280" y="208"/>
                  <a:pt x="280" y="212"/>
                </a:cubicBezTo>
                <a:cubicBezTo>
                  <a:pt x="280" y="217"/>
                  <a:pt x="269" y="222"/>
                  <a:pt x="246" y="228"/>
                </a:cubicBezTo>
                <a:cubicBezTo>
                  <a:pt x="236" y="230"/>
                  <a:pt x="226" y="233"/>
                  <a:pt x="217" y="235"/>
                </a:cubicBezTo>
                <a:cubicBezTo>
                  <a:pt x="219" y="244"/>
                  <a:pt x="221" y="256"/>
                  <a:pt x="222" y="272"/>
                </a:cubicBezTo>
                <a:cubicBezTo>
                  <a:pt x="232" y="270"/>
                  <a:pt x="241" y="269"/>
                  <a:pt x="246" y="269"/>
                </a:cubicBezTo>
                <a:cubicBezTo>
                  <a:pt x="261" y="269"/>
                  <a:pt x="269" y="271"/>
                  <a:pt x="269" y="276"/>
                </a:cubicBezTo>
                <a:cubicBezTo>
                  <a:pt x="269" y="280"/>
                  <a:pt x="253" y="286"/>
                  <a:pt x="223" y="292"/>
                </a:cubicBezTo>
                <a:cubicBezTo>
                  <a:pt x="224" y="301"/>
                  <a:pt x="224" y="310"/>
                  <a:pt x="224" y="321"/>
                </a:cubicBezTo>
                <a:cubicBezTo>
                  <a:pt x="234" y="319"/>
                  <a:pt x="241" y="318"/>
                  <a:pt x="246" y="318"/>
                </a:cubicBezTo>
                <a:cubicBezTo>
                  <a:pt x="261" y="318"/>
                  <a:pt x="269" y="320"/>
                  <a:pt x="269" y="324"/>
                </a:cubicBezTo>
                <a:cubicBezTo>
                  <a:pt x="269" y="328"/>
                  <a:pt x="256" y="333"/>
                  <a:pt x="232" y="340"/>
                </a:cubicBezTo>
                <a:lnTo>
                  <a:pt x="224" y="342"/>
                </a:lnTo>
                <a:cubicBezTo>
                  <a:pt x="224" y="354"/>
                  <a:pt x="224" y="367"/>
                  <a:pt x="224" y="380"/>
                </a:cubicBezTo>
                <a:cubicBezTo>
                  <a:pt x="241" y="376"/>
                  <a:pt x="249" y="374"/>
                  <a:pt x="251" y="374"/>
                </a:cubicBezTo>
                <a:cubicBezTo>
                  <a:pt x="253" y="374"/>
                  <a:pt x="258" y="375"/>
                  <a:pt x="264" y="378"/>
                </a:cubicBezTo>
                <a:cubicBezTo>
                  <a:pt x="270" y="380"/>
                  <a:pt x="273" y="383"/>
                  <a:pt x="273" y="387"/>
                </a:cubicBezTo>
                <a:cubicBezTo>
                  <a:pt x="273" y="391"/>
                  <a:pt x="271" y="393"/>
                  <a:pt x="267" y="393"/>
                </a:cubicBezTo>
                <a:cubicBezTo>
                  <a:pt x="264" y="393"/>
                  <a:pt x="255" y="394"/>
                  <a:pt x="243" y="396"/>
                </a:cubicBezTo>
                <a:cubicBezTo>
                  <a:pt x="231" y="399"/>
                  <a:pt x="193" y="406"/>
                  <a:pt x="130" y="417"/>
                </a:cubicBezTo>
                <a:cubicBezTo>
                  <a:pt x="129" y="430"/>
                  <a:pt x="129" y="442"/>
                  <a:pt x="128" y="453"/>
                </a:cubicBezTo>
                <a:cubicBezTo>
                  <a:pt x="126" y="483"/>
                  <a:pt x="124" y="498"/>
                  <a:pt x="121" y="498"/>
                </a:cubicBezTo>
                <a:cubicBezTo>
                  <a:pt x="118" y="498"/>
                  <a:pt x="113" y="491"/>
                  <a:pt x="107" y="477"/>
                </a:cubicBezTo>
                <a:cubicBezTo>
                  <a:pt x="101" y="463"/>
                  <a:pt x="99" y="452"/>
                  <a:pt x="101" y="443"/>
                </a:cubicBezTo>
                <a:cubicBezTo>
                  <a:pt x="103" y="435"/>
                  <a:pt x="105" y="415"/>
                  <a:pt x="107" y="385"/>
                </a:cubicBezTo>
                <a:cubicBezTo>
                  <a:pt x="108" y="354"/>
                  <a:pt x="109" y="334"/>
                  <a:pt x="109" y="324"/>
                </a:cubicBezTo>
                <a:cubicBezTo>
                  <a:pt x="109" y="316"/>
                  <a:pt x="109" y="301"/>
                  <a:pt x="109" y="278"/>
                </a:cubicBezTo>
                <a:cubicBezTo>
                  <a:pt x="108" y="279"/>
                  <a:pt x="108" y="280"/>
                  <a:pt x="107" y="281"/>
                </a:cubicBezTo>
                <a:cubicBezTo>
                  <a:pt x="79" y="321"/>
                  <a:pt x="55" y="349"/>
                  <a:pt x="34" y="365"/>
                </a:cubicBezTo>
                <a:cubicBezTo>
                  <a:pt x="14" y="380"/>
                  <a:pt x="3" y="387"/>
                  <a:pt x="1" y="385"/>
                </a:cubicBezTo>
                <a:cubicBezTo>
                  <a:pt x="0" y="382"/>
                  <a:pt x="10" y="368"/>
                  <a:pt x="33" y="342"/>
                </a:cubicBezTo>
                <a:cubicBezTo>
                  <a:pt x="56" y="317"/>
                  <a:pt x="78" y="285"/>
                  <a:pt x="101" y="248"/>
                </a:cubicBezTo>
                <a:cubicBezTo>
                  <a:pt x="124" y="210"/>
                  <a:pt x="142" y="167"/>
                  <a:pt x="157" y="117"/>
                </a:cubicBezTo>
                <a:lnTo>
                  <a:pt x="159" y="112"/>
                </a:lnTo>
                <a:cubicBezTo>
                  <a:pt x="143" y="115"/>
                  <a:pt x="128" y="118"/>
                  <a:pt x="112" y="119"/>
                </a:cubicBezTo>
                <a:cubicBezTo>
                  <a:pt x="112" y="121"/>
                  <a:pt x="112" y="122"/>
                  <a:pt x="112" y="123"/>
                </a:cubicBezTo>
                <a:cubicBezTo>
                  <a:pt x="110" y="140"/>
                  <a:pt x="106" y="155"/>
                  <a:pt x="101" y="167"/>
                </a:cubicBezTo>
                <a:cubicBezTo>
                  <a:pt x="96" y="178"/>
                  <a:pt x="90" y="186"/>
                  <a:pt x="86" y="189"/>
                </a:cubicBezTo>
                <a:cubicBezTo>
                  <a:pt x="81" y="192"/>
                  <a:pt x="76" y="191"/>
                  <a:pt x="72" y="185"/>
                </a:cubicBezTo>
                <a:cubicBezTo>
                  <a:pt x="67" y="180"/>
                  <a:pt x="64" y="174"/>
                  <a:pt x="62" y="169"/>
                </a:cubicBezTo>
                <a:cubicBezTo>
                  <a:pt x="61" y="164"/>
                  <a:pt x="64" y="156"/>
                  <a:pt x="71" y="148"/>
                </a:cubicBezTo>
                <a:cubicBezTo>
                  <a:pt x="78" y="139"/>
                  <a:pt x="83" y="127"/>
                  <a:pt x="88" y="112"/>
                </a:cubicBezTo>
                <a:cubicBezTo>
                  <a:pt x="93" y="96"/>
                  <a:pt x="97" y="88"/>
                  <a:pt x="100" y="88"/>
                </a:cubicBezTo>
                <a:cubicBezTo>
                  <a:pt x="103" y="88"/>
                  <a:pt x="106" y="90"/>
                  <a:pt x="109" y="93"/>
                </a:cubicBezTo>
                <a:cubicBezTo>
                  <a:pt x="111" y="94"/>
                  <a:pt x="112" y="98"/>
                  <a:pt x="112" y="103"/>
                </a:cubicBezTo>
                <a:cubicBezTo>
                  <a:pt x="130" y="101"/>
                  <a:pt x="147" y="99"/>
                  <a:pt x="164" y="96"/>
                </a:cubicBezTo>
                <a:cubicBezTo>
                  <a:pt x="173" y="60"/>
                  <a:pt x="176" y="41"/>
                  <a:pt x="173" y="38"/>
                </a:cubicBezTo>
                <a:cubicBezTo>
                  <a:pt x="168" y="34"/>
                  <a:pt x="167" y="30"/>
                  <a:pt x="171" y="26"/>
                </a:cubicBezTo>
                <a:cubicBezTo>
                  <a:pt x="173" y="24"/>
                  <a:pt x="176" y="23"/>
                  <a:pt x="180" y="24"/>
                </a:cubicBezTo>
                <a:close/>
                <a:moveTo>
                  <a:pt x="382" y="6"/>
                </a:moveTo>
                <a:cubicBezTo>
                  <a:pt x="386" y="6"/>
                  <a:pt x="390" y="7"/>
                  <a:pt x="396" y="8"/>
                </a:cubicBezTo>
                <a:cubicBezTo>
                  <a:pt x="408" y="12"/>
                  <a:pt x="417" y="17"/>
                  <a:pt x="422" y="25"/>
                </a:cubicBezTo>
                <a:cubicBezTo>
                  <a:pt x="427" y="32"/>
                  <a:pt x="408" y="60"/>
                  <a:pt x="364" y="107"/>
                </a:cubicBezTo>
                <a:cubicBezTo>
                  <a:pt x="381" y="105"/>
                  <a:pt x="395" y="103"/>
                  <a:pt x="407" y="101"/>
                </a:cubicBezTo>
                <a:cubicBezTo>
                  <a:pt x="426" y="97"/>
                  <a:pt x="437" y="93"/>
                  <a:pt x="442" y="88"/>
                </a:cubicBezTo>
                <a:cubicBezTo>
                  <a:pt x="447" y="83"/>
                  <a:pt x="452" y="82"/>
                  <a:pt x="457" y="83"/>
                </a:cubicBezTo>
                <a:cubicBezTo>
                  <a:pt x="463" y="85"/>
                  <a:pt x="471" y="89"/>
                  <a:pt x="483" y="96"/>
                </a:cubicBezTo>
                <a:cubicBezTo>
                  <a:pt x="495" y="103"/>
                  <a:pt x="501" y="108"/>
                  <a:pt x="501" y="112"/>
                </a:cubicBezTo>
                <a:cubicBezTo>
                  <a:pt x="501" y="115"/>
                  <a:pt x="498" y="119"/>
                  <a:pt x="492" y="123"/>
                </a:cubicBezTo>
                <a:cubicBezTo>
                  <a:pt x="487" y="128"/>
                  <a:pt x="484" y="140"/>
                  <a:pt x="484" y="160"/>
                </a:cubicBezTo>
                <a:cubicBezTo>
                  <a:pt x="484" y="179"/>
                  <a:pt x="482" y="199"/>
                  <a:pt x="477" y="219"/>
                </a:cubicBezTo>
                <a:cubicBezTo>
                  <a:pt x="473" y="240"/>
                  <a:pt x="467" y="255"/>
                  <a:pt x="460" y="265"/>
                </a:cubicBezTo>
                <a:cubicBezTo>
                  <a:pt x="453" y="275"/>
                  <a:pt x="447" y="280"/>
                  <a:pt x="442" y="280"/>
                </a:cubicBezTo>
                <a:cubicBezTo>
                  <a:pt x="437" y="280"/>
                  <a:pt x="433" y="276"/>
                  <a:pt x="430" y="267"/>
                </a:cubicBezTo>
                <a:cubicBezTo>
                  <a:pt x="427" y="259"/>
                  <a:pt x="421" y="251"/>
                  <a:pt x="412" y="244"/>
                </a:cubicBezTo>
                <a:cubicBezTo>
                  <a:pt x="402" y="237"/>
                  <a:pt x="397" y="232"/>
                  <a:pt x="396" y="229"/>
                </a:cubicBezTo>
                <a:cubicBezTo>
                  <a:pt x="396" y="226"/>
                  <a:pt x="401" y="226"/>
                  <a:pt x="414" y="229"/>
                </a:cubicBezTo>
                <a:cubicBezTo>
                  <a:pt x="426" y="232"/>
                  <a:pt x="434" y="232"/>
                  <a:pt x="437" y="230"/>
                </a:cubicBezTo>
                <a:cubicBezTo>
                  <a:pt x="440" y="228"/>
                  <a:pt x="444" y="220"/>
                  <a:pt x="447" y="206"/>
                </a:cubicBezTo>
                <a:cubicBezTo>
                  <a:pt x="450" y="193"/>
                  <a:pt x="452" y="176"/>
                  <a:pt x="453" y="156"/>
                </a:cubicBezTo>
                <a:cubicBezTo>
                  <a:pt x="453" y="136"/>
                  <a:pt x="452" y="123"/>
                  <a:pt x="448" y="119"/>
                </a:cubicBezTo>
                <a:cubicBezTo>
                  <a:pt x="444" y="114"/>
                  <a:pt x="430" y="114"/>
                  <a:pt x="405" y="119"/>
                </a:cubicBezTo>
                <a:cubicBezTo>
                  <a:pt x="387" y="122"/>
                  <a:pt x="369" y="124"/>
                  <a:pt x="351" y="125"/>
                </a:cubicBezTo>
                <a:cubicBezTo>
                  <a:pt x="350" y="189"/>
                  <a:pt x="349" y="235"/>
                  <a:pt x="347" y="263"/>
                </a:cubicBezTo>
                <a:cubicBezTo>
                  <a:pt x="345" y="293"/>
                  <a:pt x="345" y="310"/>
                  <a:pt x="347" y="312"/>
                </a:cubicBezTo>
                <a:cubicBezTo>
                  <a:pt x="349" y="314"/>
                  <a:pt x="363" y="314"/>
                  <a:pt x="388" y="310"/>
                </a:cubicBezTo>
                <a:cubicBezTo>
                  <a:pt x="413" y="306"/>
                  <a:pt x="436" y="302"/>
                  <a:pt x="457" y="299"/>
                </a:cubicBezTo>
                <a:cubicBezTo>
                  <a:pt x="478" y="296"/>
                  <a:pt x="492" y="293"/>
                  <a:pt x="498" y="290"/>
                </a:cubicBezTo>
                <a:cubicBezTo>
                  <a:pt x="505" y="287"/>
                  <a:pt x="510" y="285"/>
                  <a:pt x="516" y="285"/>
                </a:cubicBezTo>
                <a:cubicBezTo>
                  <a:pt x="521" y="285"/>
                  <a:pt x="530" y="289"/>
                  <a:pt x="543" y="298"/>
                </a:cubicBezTo>
                <a:cubicBezTo>
                  <a:pt x="555" y="306"/>
                  <a:pt x="562" y="313"/>
                  <a:pt x="564" y="318"/>
                </a:cubicBezTo>
                <a:cubicBezTo>
                  <a:pt x="565" y="323"/>
                  <a:pt x="564" y="326"/>
                  <a:pt x="559" y="330"/>
                </a:cubicBezTo>
                <a:cubicBezTo>
                  <a:pt x="555" y="333"/>
                  <a:pt x="551" y="354"/>
                  <a:pt x="548" y="394"/>
                </a:cubicBezTo>
                <a:cubicBezTo>
                  <a:pt x="544" y="434"/>
                  <a:pt x="538" y="465"/>
                  <a:pt x="528" y="488"/>
                </a:cubicBezTo>
                <a:cubicBezTo>
                  <a:pt x="517" y="510"/>
                  <a:pt x="508" y="525"/>
                  <a:pt x="501" y="532"/>
                </a:cubicBezTo>
                <a:cubicBezTo>
                  <a:pt x="493" y="539"/>
                  <a:pt x="487" y="543"/>
                  <a:pt x="483" y="543"/>
                </a:cubicBezTo>
                <a:cubicBezTo>
                  <a:pt x="479" y="543"/>
                  <a:pt x="475" y="537"/>
                  <a:pt x="471" y="524"/>
                </a:cubicBezTo>
                <a:cubicBezTo>
                  <a:pt x="467" y="512"/>
                  <a:pt x="460" y="499"/>
                  <a:pt x="449" y="488"/>
                </a:cubicBezTo>
                <a:cubicBezTo>
                  <a:pt x="438" y="476"/>
                  <a:pt x="433" y="469"/>
                  <a:pt x="434" y="468"/>
                </a:cubicBezTo>
                <a:cubicBezTo>
                  <a:pt x="435" y="466"/>
                  <a:pt x="443" y="468"/>
                  <a:pt x="458" y="474"/>
                </a:cubicBezTo>
                <a:cubicBezTo>
                  <a:pt x="474" y="479"/>
                  <a:pt x="485" y="478"/>
                  <a:pt x="491" y="471"/>
                </a:cubicBezTo>
                <a:cubicBezTo>
                  <a:pt x="498" y="464"/>
                  <a:pt x="503" y="446"/>
                  <a:pt x="509" y="417"/>
                </a:cubicBezTo>
                <a:cubicBezTo>
                  <a:pt x="514" y="389"/>
                  <a:pt x="517" y="368"/>
                  <a:pt x="517" y="355"/>
                </a:cubicBezTo>
                <a:cubicBezTo>
                  <a:pt x="517" y="343"/>
                  <a:pt x="515" y="333"/>
                  <a:pt x="510" y="327"/>
                </a:cubicBezTo>
                <a:cubicBezTo>
                  <a:pt x="505" y="321"/>
                  <a:pt x="498" y="318"/>
                  <a:pt x="489" y="318"/>
                </a:cubicBezTo>
                <a:cubicBezTo>
                  <a:pt x="480" y="318"/>
                  <a:pt x="459" y="320"/>
                  <a:pt x="427" y="324"/>
                </a:cubicBezTo>
                <a:cubicBezTo>
                  <a:pt x="395" y="328"/>
                  <a:pt x="371" y="333"/>
                  <a:pt x="354" y="339"/>
                </a:cubicBezTo>
                <a:cubicBezTo>
                  <a:pt x="338" y="345"/>
                  <a:pt x="328" y="349"/>
                  <a:pt x="325" y="351"/>
                </a:cubicBezTo>
                <a:cubicBezTo>
                  <a:pt x="322" y="352"/>
                  <a:pt x="318" y="349"/>
                  <a:pt x="313" y="342"/>
                </a:cubicBezTo>
                <a:cubicBezTo>
                  <a:pt x="308" y="335"/>
                  <a:pt x="306" y="330"/>
                  <a:pt x="306" y="326"/>
                </a:cubicBezTo>
                <a:cubicBezTo>
                  <a:pt x="306" y="322"/>
                  <a:pt x="309" y="317"/>
                  <a:pt x="315" y="310"/>
                </a:cubicBezTo>
                <a:cubicBezTo>
                  <a:pt x="322" y="303"/>
                  <a:pt x="325" y="273"/>
                  <a:pt x="325" y="219"/>
                </a:cubicBezTo>
                <a:cubicBezTo>
                  <a:pt x="325" y="166"/>
                  <a:pt x="323" y="135"/>
                  <a:pt x="319" y="127"/>
                </a:cubicBezTo>
                <a:cubicBezTo>
                  <a:pt x="315" y="118"/>
                  <a:pt x="314" y="112"/>
                  <a:pt x="317" y="107"/>
                </a:cubicBezTo>
                <a:cubicBezTo>
                  <a:pt x="319" y="102"/>
                  <a:pt x="330" y="101"/>
                  <a:pt x="351" y="105"/>
                </a:cubicBezTo>
                <a:lnTo>
                  <a:pt x="351" y="106"/>
                </a:lnTo>
                <a:cubicBezTo>
                  <a:pt x="372" y="53"/>
                  <a:pt x="381" y="25"/>
                  <a:pt x="378" y="21"/>
                </a:cubicBezTo>
                <a:cubicBezTo>
                  <a:pt x="374" y="17"/>
                  <a:pt x="373" y="14"/>
                  <a:pt x="375" y="10"/>
                </a:cubicBezTo>
                <a:cubicBezTo>
                  <a:pt x="376" y="8"/>
                  <a:pt x="379" y="7"/>
                  <a:pt x="382" y="6"/>
                </a:cubicBezTo>
                <a:close/>
                <a:moveTo>
                  <a:pt x="858" y="1"/>
                </a:moveTo>
                <a:cubicBezTo>
                  <a:pt x="863" y="0"/>
                  <a:pt x="872" y="3"/>
                  <a:pt x="884" y="10"/>
                </a:cubicBezTo>
                <a:cubicBezTo>
                  <a:pt x="900" y="18"/>
                  <a:pt x="907" y="26"/>
                  <a:pt x="904" y="32"/>
                </a:cubicBezTo>
                <a:cubicBezTo>
                  <a:pt x="901" y="38"/>
                  <a:pt x="897" y="65"/>
                  <a:pt x="893" y="113"/>
                </a:cubicBezTo>
                <a:cubicBezTo>
                  <a:pt x="927" y="109"/>
                  <a:pt x="970" y="104"/>
                  <a:pt x="1020" y="98"/>
                </a:cubicBezTo>
                <a:cubicBezTo>
                  <a:pt x="1025" y="76"/>
                  <a:pt x="1025" y="63"/>
                  <a:pt x="1022" y="58"/>
                </a:cubicBezTo>
                <a:cubicBezTo>
                  <a:pt x="1018" y="51"/>
                  <a:pt x="1016" y="46"/>
                  <a:pt x="1016" y="42"/>
                </a:cubicBezTo>
                <a:cubicBezTo>
                  <a:pt x="1016" y="39"/>
                  <a:pt x="1019" y="37"/>
                  <a:pt x="1026" y="37"/>
                </a:cubicBezTo>
                <a:cubicBezTo>
                  <a:pt x="1032" y="37"/>
                  <a:pt x="1041" y="41"/>
                  <a:pt x="1053" y="51"/>
                </a:cubicBezTo>
                <a:cubicBezTo>
                  <a:pt x="1064" y="60"/>
                  <a:pt x="1070" y="67"/>
                  <a:pt x="1070" y="72"/>
                </a:cubicBezTo>
                <a:cubicBezTo>
                  <a:pt x="1070" y="76"/>
                  <a:pt x="1068" y="81"/>
                  <a:pt x="1063" y="87"/>
                </a:cubicBezTo>
                <a:cubicBezTo>
                  <a:pt x="1058" y="92"/>
                  <a:pt x="1050" y="105"/>
                  <a:pt x="1039" y="126"/>
                </a:cubicBezTo>
                <a:cubicBezTo>
                  <a:pt x="1027" y="146"/>
                  <a:pt x="1018" y="156"/>
                  <a:pt x="1013" y="156"/>
                </a:cubicBezTo>
                <a:cubicBezTo>
                  <a:pt x="1008" y="156"/>
                  <a:pt x="1008" y="144"/>
                  <a:pt x="1014" y="119"/>
                </a:cubicBezTo>
                <a:cubicBezTo>
                  <a:pt x="996" y="120"/>
                  <a:pt x="964" y="123"/>
                  <a:pt x="918" y="130"/>
                </a:cubicBezTo>
                <a:cubicBezTo>
                  <a:pt x="866" y="138"/>
                  <a:pt x="826" y="145"/>
                  <a:pt x="797" y="150"/>
                </a:cubicBezTo>
                <a:cubicBezTo>
                  <a:pt x="768" y="156"/>
                  <a:pt x="750" y="161"/>
                  <a:pt x="743" y="167"/>
                </a:cubicBezTo>
                <a:cubicBezTo>
                  <a:pt x="736" y="172"/>
                  <a:pt x="730" y="175"/>
                  <a:pt x="726" y="176"/>
                </a:cubicBezTo>
                <a:cubicBezTo>
                  <a:pt x="721" y="177"/>
                  <a:pt x="716" y="174"/>
                  <a:pt x="712" y="168"/>
                </a:cubicBezTo>
                <a:cubicBezTo>
                  <a:pt x="707" y="162"/>
                  <a:pt x="705" y="156"/>
                  <a:pt x="705" y="151"/>
                </a:cubicBezTo>
                <a:cubicBezTo>
                  <a:pt x="705" y="147"/>
                  <a:pt x="708" y="142"/>
                  <a:pt x="716" y="136"/>
                </a:cubicBezTo>
                <a:cubicBezTo>
                  <a:pt x="724" y="131"/>
                  <a:pt x="730" y="121"/>
                  <a:pt x="734" y="107"/>
                </a:cubicBezTo>
                <a:cubicBezTo>
                  <a:pt x="738" y="93"/>
                  <a:pt x="738" y="81"/>
                  <a:pt x="734" y="71"/>
                </a:cubicBezTo>
                <a:cubicBezTo>
                  <a:pt x="730" y="60"/>
                  <a:pt x="730" y="55"/>
                  <a:pt x="734" y="55"/>
                </a:cubicBezTo>
                <a:cubicBezTo>
                  <a:pt x="738" y="55"/>
                  <a:pt x="744" y="58"/>
                  <a:pt x="753" y="65"/>
                </a:cubicBezTo>
                <a:cubicBezTo>
                  <a:pt x="761" y="71"/>
                  <a:pt x="765" y="77"/>
                  <a:pt x="765" y="83"/>
                </a:cubicBezTo>
                <a:cubicBezTo>
                  <a:pt x="765" y="90"/>
                  <a:pt x="764" y="98"/>
                  <a:pt x="762" y="108"/>
                </a:cubicBezTo>
                <a:cubicBezTo>
                  <a:pt x="760" y="118"/>
                  <a:pt x="760" y="124"/>
                  <a:pt x="762" y="127"/>
                </a:cubicBezTo>
                <a:cubicBezTo>
                  <a:pt x="764" y="129"/>
                  <a:pt x="772" y="129"/>
                  <a:pt x="784" y="127"/>
                </a:cubicBezTo>
                <a:cubicBezTo>
                  <a:pt x="791" y="125"/>
                  <a:pt x="819" y="122"/>
                  <a:pt x="868" y="116"/>
                </a:cubicBezTo>
                <a:cubicBezTo>
                  <a:pt x="866" y="62"/>
                  <a:pt x="863" y="32"/>
                  <a:pt x="858" y="24"/>
                </a:cubicBezTo>
                <a:cubicBezTo>
                  <a:pt x="853" y="15"/>
                  <a:pt x="851" y="8"/>
                  <a:pt x="855" y="4"/>
                </a:cubicBezTo>
                <a:cubicBezTo>
                  <a:pt x="855" y="3"/>
                  <a:pt x="857" y="2"/>
                  <a:pt x="858" y="1"/>
                </a:cubicBezTo>
                <a:close/>
              </a:path>
            </a:pathLst>
          </a:custGeom>
          <a:solidFill>
            <a:srgbClr val="92D05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9" name="Freeform 45"/>
          <p:cNvSpPr>
            <a:spLocks noEditPoints="1"/>
          </p:cNvSpPr>
          <p:nvPr/>
        </p:nvSpPr>
        <p:spPr bwMode="auto">
          <a:xfrm>
            <a:off x="6508751" y="3222625"/>
            <a:ext cx="428625" cy="257175"/>
          </a:xfrm>
          <a:custGeom>
            <a:avLst/>
            <a:gdLst>
              <a:gd name="T0" fmla="*/ 283 w 1096"/>
              <a:gd name="T1" fmla="*/ 401 h 596"/>
              <a:gd name="T2" fmla="*/ 312 w 1096"/>
              <a:gd name="T3" fmla="*/ 423 h 596"/>
              <a:gd name="T4" fmla="*/ 958 w 1096"/>
              <a:gd name="T5" fmla="*/ 327 h 596"/>
              <a:gd name="T6" fmla="*/ 766 w 1096"/>
              <a:gd name="T7" fmla="*/ 486 h 596"/>
              <a:gd name="T8" fmla="*/ 903 w 1096"/>
              <a:gd name="T9" fmla="*/ 261 h 596"/>
              <a:gd name="T10" fmla="*/ 842 w 1096"/>
              <a:gd name="T11" fmla="*/ 437 h 596"/>
              <a:gd name="T12" fmla="*/ 957 w 1096"/>
              <a:gd name="T13" fmla="*/ 413 h 596"/>
              <a:gd name="T14" fmla="*/ 1086 w 1096"/>
              <a:gd name="T15" fmla="*/ 252 h 596"/>
              <a:gd name="T16" fmla="*/ 979 w 1096"/>
              <a:gd name="T17" fmla="*/ 536 h 596"/>
              <a:gd name="T18" fmla="*/ 1021 w 1096"/>
              <a:gd name="T19" fmla="*/ 251 h 596"/>
              <a:gd name="T20" fmla="*/ 722 w 1096"/>
              <a:gd name="T21" fmla="*/ 556 h 596"/>
              <a:gd name="T22" fmla="*/ 800 w 1096"/>
              <a:gd name="T23" fmla="*/ 219 h 596"/>
              <a:gd name="T24" fmla="*/ 736 w 1096"/>
              <a:gd name="T25" fmla="*/ 247 h 596"/>
              <a:gd name="T26" fmla="*/ 742 w 1096"/>
              <a:gd name="T27" fmla="*/ 455 h 596"/>
              <a:gd name="T28" fmla="*/ 1057 w 1096"/>
              <a:gd name="T29" fmla="*/ 472 h 596"/>
              <a:gd name="T30" fmla="*/ 1033 w 1096"/>
              <a:gd name="T31" fmla="*/ 572 h 596"/>
              <a:gd name="T32" fmla="*/ 1029 w 1096"/>
              <a:gd name="T33" fmla="*/ 210 h 596"/>
              <a:gd name="T34" fmla="*/ 197 w 1096"/>
              <a:gd name="T35" fmla="*/ 159 h 596"/>
              <a:gd name="T36" fmla="*/ 386 w 1096"/>
              <a:gd name="T37" fmla="*/ 150 h 596"/>
              <a:gd name="T38" fmla="*/ 407 w 1096"/>
              <a:gd name="T39" fmla="*/ 186 h 596"/>
              <a:gd name="T40" fmla="*/ 231 w 1096"/>
              <a:gd name="T41" fmla="*/ 83 h 596"/>
              <a:gd name="T42" fmla="*/ 235 w 1096"/>
              <a:gd name="T43" fmla="*/ 149 h 596"/>
              <a:gd name="T44" fmla="*/ 155 w 1096"/>
              <a:gd name="T45" fmla="*/ 383 h 596"/>
              <a:gd name="T46" fmla="*/ 198 w 1096"/>
              <a:gd name="T47" fmla="*/ 268 h 596"/>
              <a:gd name="T48" fmla="*/ 231 w 1096"/>
              <a:gd name="T49" fmla="*/ 270 h 596"/>
              <a:gd name="T50" fmla="*/ 257 w 1096"/>
              <a:gd name="T51" fmla="*/ 373 h 596"/>
              <a:gd name="T52" fmla="*/ 103 w 1096"/>
              <a:gd name="T53" fmla="*/ 482 h 596"/>
              <a:gd name="T54" fmla="*/ 132 w 1096"/>
              <a:gd name="T55" fmla="*/ 192 h 596"/>
              <a:gd name="T56" fmla="*/ 96 w 1096"/>
              <a:gd name="T57" fmla="*/ 97 h 596"/>
              <a:gd name="T58" fmla="*/ 192 w 1096"/>
              <a:gd name="T59" fmla="*/ 40 h 596"/>
              <a:gd name="T60" fmla="*/ 91 w 1096"/>
              <a:gd name="T61" fmla="*/ 187 h 596"/>
              <a:gd name="T62" fmla="*/ 38 w 1096"/>
              <a:gd name="T63" fmla="*/ 366 h 596"/>
              <a:gd name="T64" fmla="*/ 181 w 1096"/>
              <a:gd name="T65" fmla="*/ 408 h 596"/>
              <a:gd name="T66" fmla="*/ 273 w 1096"/>
              <a:gd name="T67" fmla="*/ 342 h 596"/>
              <a:gd name="T68" fmla="*/ 279 w 1096"/>
              <a:gd name="T69" fmla="*/ 225 h 596"/>
              <a:gd name="T70" fmla="*/ 198 w 1096"/>
              <a:gd name="T71" fmla="*/ 297 h 596"/>
              <a:gd name="T72" fmla="*/ 127 w 1096"/>
              <a:gd name="T73" fmla="*/ 279 h 596"/>
              <a:gd name="T74" fmla="*/ 300 w 1096"/>
              <a:gd name="T75" fmla="*/ 105 h 596"/>
              <a:gd name="T76" fmla="*/ 194 w 1096"/>
              <a:gd name="T77" fmla="*/ 46 h 596"/>
              <a:gd name="T78" fmla="*/ 516 w 1096"/>
              <a:gd name="T79" fmla="*/ 107 h 596"/>
              <a:gd name="T80" fmla="*/ 397 w 1096"/>
              <a:gd name="T81" fmla="*/ 244 h 596"/>
              <a:gd name="T82" fmla="*/ 373 w 1096"/>
              <a:gd name="T83" fmla="*/ 218 h 596"/>
              <a:gd name="T84" fmla="*/ 580 w 1096"/>
              <a:gd name="T85" fmla="*/ 348 h 596"/>
              <a:gd name="T86" fmla="*/ 454 w 1096"/>
              <a:gd name="T87" fmla="*/ 466 h 596"/>
              <a:gd name="T88" fmla="*/ 337 w 1096"/>
              <a:gd name="T89" fmla="*/ 373 h 596"/>
              <a:gd name="T90" fmla="*/ 348 w 1096"/>
              <a:gd name="T91" fmla="*/ 101 h 596"/>
              <a:gd name="T92" fmla="*/ 359 w 1096"/>
              <a:gd name="T93" fmla="*/ 128 h 596"/>
              <a:gd name="T94" fmla="*/ 339 w 1096"/>
              <a:gd name="T95" fmla="*/ 351 h 596"/>
              <a:gd name="T96" fmla="*/ 480 w 1096"/>
              <a:gd name="T97" fmla="*/ 499 h 596"/>
              <a:gd name="T98" fmla="*/ 555 w 1096"/>
              <a:gd name="T99" fmla="*/ 342 h 596"/>
              <a:gd name="T100" fmla="*/ 346 w 1096"/>
              <a:gd name="T101" fmla="*/ 272 h 596"/>
              <a:gd name="T102" fmla="*/ 414 w 1096"/>
              <a:gd name="T103" fmla="*/ 248 h 596"/>
              <a:gd name="T104" fmla="*/ 501 w 1096"/>
              <a:gd name="T105" fmla="*/ 117 h 596"/>
              <a:gd name="T106" fmla="*/ 396 w 1096"/>
              <a:gd name="T107" fmla="*/ 28 h 596"/>
              <a:gd name="T108" fmla="*/ 1027 w 1096"/>
              <a:gd name="T109" fmla="*/ 36 h 596"/>
              <a:gd name="T110" fmla="*/ 894 w 1096"/>
              <a:gd name="T111" fmla="*/ 158 h 596"/>
              <a:gd name="T112" fmla="*/ 731 w 1096"/>
              <a:gd name="T113" fmla="*/ 63 h 596"/>
              <a:gd name="T114" fmla="*/ 861 w 1096"/>
              <a:gd name="T115" fmla="*/ 46 h 596"/>
              <a:gd name="T116" fmla="*/ 774 w 1096"/>
              <a:gd name="T117" fmla="*/ 150 h 596"/>
              <a:gd name="T118" fmla="*/ 731 w 1096"/>
              <a:gd name="T119" fmla="*/ 158 h 596"/>
              <a:gd name="T120" fmla="*/ 1031 w 1096"/>
              <a:gd name="T121" fmla="*/ 143 h 596"/>
              <a:gd name="T122" fmla="*/ 896 w 1096"/>
              <a:gd name="T123" fmla="*/ 132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96" h="596">
                <a:moveTo>
                  <a:pt x="466" y="372"/>
                </a:moveTo>
                <a:cubicBezTo>
                  <a:pt x="467" y="372"/>
                  <a:pt x="468" y="372"/>
                  <a:pt x="469" y="372"/>
                </a:cubicBezTo>
                <a:lnTo>
                  <a:pt x="481" y="374"/>
                </a:lnTo>
                <a:cubicBezTo>
                  <a:pt x="482" y="375"/>
                  <a:pt x="484" y="375"/>
                  <a:pt x="485" y="375"/>
                </a:cubicBezTo>
                <a:lnTo>
                  <a:pt x="497" y="382"/>
                </a:lnTo>
                <a:cubicBezTo>
                  <a:pt x="498" y="382"/>
                  <a:pt x="498" y="382"/>
                  <a:pt x="499" y="383"/>
                </a:cubicBezTo>
                <a:lnTo>
                  <a:pt x="504" y="387"/>
                </a:lnTo>
                <a:cubicBezTo>
                  <a:pt x="505" y="387"/>
                  <a:pt x="505" y="387"/>
                  <a:pt x="506" y="388"/>
                </a:cubicBezTo>
                <a:lnTo>
                  <a:pt x="510" y="392"/>
                </a:lnTo>
                <a:cubicBezTo>
                  <a:pt x="511" y="393"/>
                  <a:pt x="511" y="393"/>
                  <a:pt x="511" y="394"/>
                </a:cubicBezTo>
                <a:lnTo>
                  <a:pt x="514" y="398"/>
                </a:lnTo>
                <a:cubicBezTo>
                  <a:pt x="515" y="399"/>
                  <a:pt x="515" y="400"/>
                  <a:pt x="516" y="402"/>
                </a:cubicBezTo>
                <a:lnTo>
                  <a:pt x="516" y="405"/>
                </a:lnTo>
                <a:cubicBezTo>
                  <a:pt x="517" y="408"/>
                  <a:pt x="517" y="412"/>
                  <a:pt x="515" y="414"/>
                </a:cubicBezTo>
                <a:lnTo>
                  <a:pt x="513" y="417"/>
                </a:lnTo>
                <a:cubicBezTo>
                  <a:pt x="511" y="420"/>
                  <a:pt x="509" y="421"/>
                  <a:pt x="507" y="422"/>
                </a:cubicBezTo>
                <a:lnTo>
                  <a:pt x="500" y="424"/>
                </a:lnTo>
                <a:cubicBezTo>
                  <a:pt x="499" y="425"/>
                  <a:pt x="498" y="425"/>
                  <a:pt x="498" y="425"/>
                </a:cubicBezTo>
                <a:lnTo>
                  <a:pt x="487" y="426"/>
                </a:lnTo>
                <a:lnTo>
                  <a:pt x="471" y="427"/>
                </a:lnTo>
                <a:lnTo>
                  <a:pt x="437" y="427"/>
                </a:lnTo>
                <a:lnTo>
                  <a:pt x="406" y="430"/>
                </a:lnTo>
                <a:lnTo>
                  <a:pt x="373" y="435"/>
                </a:lnTo>
                <a:lnTo>
                  <a:pt x="335" y="443"/>
                </a:lnTo>
                <a:lnTo>
                  <a:pt x="317" y="447"/>
                </a:lnTo>
                <a:lnTo>
                  <a:pt x="303" y="450"/>
                </a:lnTo>
                <a:lnTo>
                  <a:pt x="294" y="452"/>
                </a:lnTo>
                <a:lnTo>
                  <a:pt x="288" y="452"/>
                </a:lnTo>
                <a:cubicBezTo>
                  <a:pt x="286" y="453"/>
                  <a:pt x="284" y="452"/>
                  <a:pt x="282" y="452"/>
                </a:cubicBezTo>
                <a:lnTo>
                  <a:pt x="276" y="449"/>
                </a:lnTo>
                <a:cubicBezTo>
                  <a:pt x="275" y="449"/>
                  <a:pt x="274" y="448"/>
                  <a:pt x="273" y="448"/>
                </a:cubicBezTo>
                <a:lnTo>
                  <a:pt x="264" y="441"/>
                </a:lnTo>
                <a:cubicBezTo>
                  <a:pt x="264" y="440"/>
                  <a:pt x="263" y="440"/>
                  <a:pt x="262" y="439"/>
                </a:cubicBezTo>
                <a:lnTo>
                  <a:pt x="255" y="430"/>
                </a:lnTo>
                <a:cubicBezTo>
                  <a:pt x="254" y="429"/>
                  <a:pt x="253" y="428"/>
                  <a:pt x="252" y="426"/>
                </a:cubicBezTo>
                <a:lnTo>
                  <a:pt x="250" y="419"/>
                </a:lnTo>
                <a:cubicBezTo>
                  <a:pt x="248" y="415"/>
                  <a:pt x="249" y="411"/>
                  <a:pt x="251" y="408"/>
                </a:cubicBezTo>
                <a:cubicBezTo>
                  <a:pt x="253" y="405"/>
                  <a:pt x="257" y="403"/>
                  <a:pt x="260" y="403"/>
                </a:cubicBezTo>
                <a:lnTo>
                  <a:pt x="266" y="402"/>
                </a:lnTo>
                <a:lnTo>
                  <a:pt x="274" y="402"/>
                </a:lnTo>
                <a:lnTo>
                  <a:pt x="283" y="401"/>
                </a:lnTo>
                <a:lnTo>
                  <a:pt x="296" y="399"/>
                </a:lnTo>
                <a:lnTo>
                  <a:pt x="310" y="397"/>
                </a:lnTo>
                <a:lnTo>
                  <a:pt x="326" y="394"/>
                </a:lnTo>
                <a:lnTo>
                  <a:pt x="345" y="391"/>
                </a:lnTo>
                <a:lnTo>
                  <a:pt x="366" y="388"/>
                </a:lnTo>
                <a:lnTo>
                  <a:pt x="386" y="384"/>
                </a:lnTo>
                <a:lnTo>
                  <a:pt x="405" y="381"/>
                </a:lnTo>
                <a:lnTo>
                  <a:pt x="421" y="378"/>
                </a:lnTo>
                <a:lnTo>
                  <a:pt x="434" y="376"/>
                </a:lnTo>
                <a:lnTo>
                  <a:pt x="446" y="374"/>
                </a:lnTo>
                <a:lnTo>
                  <a:pt x="455" y="373"/>
                </a:lnTo>
                <a:lnTo>
                  <a:pt x="462" y="373"/>
                </a:lnTo>
                <a:lnTo>
                  <a:pt x="466" y="372"/>
                </a:lnTo>
                <a:close/>
                <a:moveTo>
                  <a:pt x="465" y="396"/>
                </a:moveTo>
                <a:lnTo>
                  <a:pt x="458" y="397"/>
                </a:lnTo>
                <a:lnTo>
                  <a:pt x="450" y="398"/>
                </a:lnTo>
                <a:lnTo>
                  <a:pt x="438" y="400"/>
                </a:lnTo>
                <a:lnTo>
                  <a:pt x="425" y="402"/>
                </a:lnTo>
                <a:lnTo>
                  <a:pt x="409" y="405"/>
                </a:lnTo>
                <a:lnTo>
                  <a:pt x="390" y="408"/>
                </a:lnTo>
                <a:lnTo>
                  <a:pt x="370" y="411"/>
                </a:lnTo>
                <a:lnTo>
                  <a:pt x="349" y="415"/>
                </a:lnTo>
                <a:lnTo>
                  <a:pt x="330" y="418"/>
                </a:lnTo>
                <a:lnTo>
                  <a:pt x="313" y="421"/>
                </a:lnTo>
                <a:lnTo>
                  <a:pt x="298" y="423"/>
                </a:lnTo>
                <a:lnTo>
                  <a:pt x="286" y="424"/>
                </a:lnTo>
                <a:lnTo>
                  <a:pt x="276" y="426"/>
                </a:lnTo>
                <a:lnTo>
                  <a:pt x="267" y="426"/>
                </a:lnTo>
                <a:lnTo>
                  <a:pt x="261" y="427"/>
                </a:lnTo>
                <a:lnTo>
                  <a:pt x="272" y="411"/>
                </a:lnTo>
                <a:lnTo>
                  <a:pt x="275" y="418"/>
                </a:lnTo>
                <a:lnTo>
                  <a:pt x="273" y="414"/>
                </a:lnTo>
                <a:lnTo>
                  <a:pt x="280" y="423"/>
                </a:lnTo>
                <a:lnTo>
                  <a:pt x="279" y="421"/>
                </a:lnTo>
                <a:lnTo>
                  <a:pt x="288" y="428"/>
                </a:lnTo>
                <a:lnTo>
                  <a:pt x="285" y="427"/>
                </a:lnTo>
                <a:lnTo>
                  <a:pt x="291" y="429"/>
                </a:lnTo>
                <a:lnTo>
                  <a:pt x="285" y="429"/>
                </a:lnTo>
                <a:lnTo>
                  <a:pt x="289" y="428"/>
                </a:lnTo>
                <a:lnTo>
                  <a:pt x="298" y="426"/>
                </a:lnTo>
                <a:lnTo>
                  <a:pt x="312" y="423"/>
                </a:lnTo>
                <a:lnTo>
                  <a:pt x="330" y="419"/>
                </a:lnTo>
                <a:lnTo>
                  <a:pt x="369" y="411"/>
                </a:lnTo>
                <a:lnTo>
                  <a:pt x="404" y="406"/>
                </a:lnTo>
                <a:lnTo>
                  <a:pt x="437" y="403"/>
                </a:lnTo>
                <a:lnTo>
                  <a:pt x="470" y="403"/>
                </a:lnTo>
                <a:lnTo>
                  <a:pt x="484" y="402"/>
                </a:lnTo>
                <a:lnTo>
                  <a:pt x="495" y="401"/>
                </a:lnTo>
                <a:lnTo>
                  <a:pt x="492" y="402"/>
                </a:lnTo>
                <a:lnTo>
                  <a:pt x="499" y="399"/>
                </a:lnTo>
                <a:lnTo>
                  <a:pt x="493" y="404"/>
                </a:lnTo>
                <a:lnTo>
                  <a:pt x="495" y="401"/>
                </a:lnTo>
                <a:lnTo>
                  <a:pt x="493" y="410"/>
                </a:lnTo>
                <a:lnTo>
                  <a:pt x="492" y="407"/>
                </a:lnTo>
                <a:lnTo>
                  <a:pt x="494" y="411"/>
                </a:lnTo>
                <a:lnTo>
                  <a:pt x="491" y="407"/>
                </a:lnTo>
                <a:lnTo>
                  <a:pt x="493" y="409"/>
                </a:lnTo>
                <a:lnTo>
                  <a:pt x="489" y="405"/>
                </a:lnTo>
                <a:lnTo>
                  <a:pt x="491" y="406"/>
                </a:lnTo>
                <a:lnTo>
                  <a:pt x="485" y="402"/>
                </a:lnTo>
                <a:lnTo>
                  <a:pt x="486" y="403"/>
                </a:lnTo>
                <a:lnTo>
                  <a:pt x="474" y="397"/>
                </a:lnTo>
                <a:lnTo>
                  <a:pt x="477" y="398"/>
                </a:lnTo>
                <a:lnTo>
                  <a:pt x="465" y="396"/>
                </a:lnTo>
                <a:lnTo>
                  <a:pt x="468" y="396"/>
                </a:lnTo>
                <a:lnTo>
                  <a:pt x="465" y="396"/>
                </a:lnTo>
                <a:close/>
                <a:moveTo>
                  <a:pt x="917" y="244"/>
                </a:moveTo>
                <a:cubicBezTo>
                  <a:pt x="919" y="243"/>
                  <a:pt x="921" y="243"/>
                  <a:pt x="924" y="243"/>
                </a:cubicBezTo>
                <a:lnTo>
                  <a:pt x="934" y="245"/>
                </a:lnTo>
                <a:cubicBezTo>
                  <a:pt x="935" y="245"/>
                  <a:pt x="936" y="245"/>
                  <a:pt x="937" y="245"/>
                </a:cubicBezTo>
                <a:lnTo>
                  <a:pt x="949" y="250"/>
                </a:lnTo>
                <a:cubicBezTo>
                  <a:pt x="950" y="251"/>
                  <a:pt x="951" y="251"/>
                  <a:pt x="952" y="252"/>
                </a:cubicBezTo>
                <a:lnTo>
                  <a:pt x="962" y="260"/>
                </a:lnTo>
                <a:cubicBezTo>
                  <a:pt x="963" y="260"/>
                  <a:pt x="964" y="261"/>
                  <a:pt x="964" y="262"/>
                </a:cubicBezTo>
                <a:lnTo>
                  <a:pt x="971" y="271"/>
                </a:lnTo>
                <a:cubicBezTo>
                  <a:pt x="972" y="273"/>
                  <a:pt x="973" y="275"/>
                  <a:pt x="973" y="276"/>
                </a:cubicBezTo>
                <a:lnTo>
                  <a:pt x="975" y="285"/>
                </a:lnTo>
                <a:cubicBezTo>
                  <a:pt x="975" y="287"/>
                  <a:pt x="975" y="289"/>
                  <a:pt x="975" y="290"/>
                </a:cubicBezTo>
                <a:lnTo>
                  <a:pt x="973" y="296"/>
                </a:lnTo>
                <a:lnTo>
                  <a:pt x="970" y="304"/>
                </a:lnTo>
                <a:lnTo>
                  <a:pt x="965" y="315"/>
                </a:lnTo>
                <a:lnTo>
                  <a:pt x="958" y="327"/>
                </a:lnTo>
                <a:lnTo>
                  <a:pt x="946" y="349"/>
                </a:lnTo>
                <a:lnTo>
                  <a:pt x="930" y="373"/>
                </a:lnTo>
                <a:lnTo>
                  <a:pt x="928" y="357"/>
                </a:lnTo>
                <a:lnTo>
                  <a:pt x="962" y="384"/>
                </a:lnTo>
                <a:lnTo>
                  <a:pt x="975" y="397"/>
                </a:lnTo>
                <a:cubicBezTo>
                  <a:pt x="976" y="397"/>
                  <a:pt x="976" y="397"/>
                  <a:pt x="976" y="398"/>
                </a:cubicBezTo>
                <a:lnTo>
                  <a:pt x="985" y="410"/>
                </a:lnTo>
                <a:cubicBezTo>
                  <a:pt x="986" y="410"/>
                  <a:pt x="987" y="411"/>
                  <a:pt x="987" y="412"/>
                </a:cubicBezTo>
                <a:lnTo>
                  <a:pt x="992" y="424"/>
                </a:lnTo>
                <a:cubicBezTo>
                  <a:pt x="993" y="425"/>
                  <a:pt x="993" y="426"/>
                  <a:pt x="993" y="427"/>
                </a:cubicBezTo>
                <a:lnTo>
                  <a:pt x="995" y="439"/>
                </a:lnTo>
                <a:cubicBezTo>
                  <a:pt x="995" y="439"/>
                  <a:pt x="995" y="440"/>
                  <a:pt x="995" y="441"/>
                </a:cubicBezTo>
                <a:lnTo>
                  <a:pt x="995" y="451"/>
                </a:lnTo>
                <a:cubicBezTo>
                  <a:pt x="995" y="452"/>
                  <a:pt x="995" y="452"/>
                  <a:pt x="995" y="453"/>
                </a:cubicBezTo>
                <a:lnTo>
                  <a:pt x="993" y="460"/>
                </a:lnTo>
                <a:cubicBezTo>
                  <a:pt x="993" y="461"/>
                  <a:pt x="993" y="462"/>
                  <a:pt x="993" y="462"/>
                </a:cubicBezTo>
                <a:lnTo>
                  <a:pt x="991" y="467"/>
                </a:lnTo>
                <a:cubicBezTo>
                  <a:pt x="990" y="469"/>
                  <a:pt x="988" y="472"/>
                  <a:pt x="985" y="473"/>
                </a:cubicBezTo>
                <a:lnTo>
                  <a:pt x="983" y="475"/>
                </a:lnTo>
                <a:cubicBezTo>
                  <a:pt x="980" y="476"/>
                  <a:pt x="976" y="476"/>
                  <a:pt x="973" y="475"/>
                </a:cubicBezTo>
                <a:lnTo>
                  <a:pt x="970" y="474"/>
                </a:lnTo>
                <a:cubicBezTo>
                  <a:pt x="969" y="474"/>
                  <a:pt x="969" y="474"/>
                  <a:pt x="968" y="473"/>
                </a:cubicBezTo>
                <a:lnTo>
                  <a:pt x="963" y="470"/>
                </a:lnTo>
                <a:lnTo>
                  <a:pt x="956" y="465"/>
                </a:lnTo>
                <a:lnTo>
                  <a:pt x="947" y="457"/>
                </a:lnTo>
                <a:lnTo>
                  <a:pt x="935" y="448"/>
                </a:lnTo>
                <a:lnTo>
                  <a:pt x="921" y="437"/>
                </a:lnTo>
                <a:lnTo>
                  <a:pt x="906" y="424"/>
                </a:lnTo>
                <a:lnTo>
                  <a:pt x="888" y="409"/>
                </a:lnTo>
                <a:lnTo>
                  <a:pt x="904" y="408"/>
                </a:lnTo>
                <a:lnTo>
                  <a:pt x="890" y="424"/>
                </a:lnTo>
                <a:lnTo>
                  <a:pt x="874" y="440"/>
                </a:lnTo>
                <a:lnTo>
                  <a:pt x="855" y="456"/>
                </a:lnTo>
                <a:lnTo>
                  <a:pt x="835" y="470"/>
                </a:lnTo>
                <a:lnTo>
                  <a:pt x="814" y="484"/>
                </a:lnTo>
                <a:lnTo>
                  <a:pt x="798" y="493"/>
                </a:lnTo>
                <a:lnTo>
                  <a:pt x="787" y="498"/>
                </a:lnTo>
                <a:cubicBezTo>
                  <a:pt x="785" y="499"/>
                  <a:pt x="783" y="500"/>
                  <a:pt x="782" y="499"/>
                </a:cubicBezTo>
                <a:lnTo>
                  <a:pt x="777" y="499"/>
                </a:lnTo>
                <a:cubicBezTo>
                  <a:pt x="774" y="499"/>
                  <a:pt x="771" y="498"/>
                  <a:pt x="769" y="495"/>
                </a:cubicBezTo>
                <a:cubicBezTo>
                  <a:pt x="767" y="493"/>
                  <a:pt x="766" y="490"/>
                  <a:pt x="766" y="486"/>
                </a:cubicBezTo>
                <a:lnTo>
                  <a:pt x="766" y="483"/>
                </a:lnTo>
                <a:cubicBezTo>
                  <a:pt x="766" y="481"/>
                  <a:pt x="767" y="478"/>
                  <a:pt x="768" y="477"/>
                </a:cubicBezTo>
                <a:lnTo>
                  <a:pt x="773" y="471"/>
                </a:lnTo>
                <a:lnTo>
                  <a:pt x="782" y="461"/>
                </a:lnTo>
                <a:lnTo>
                  <a:pt x="796" y="449"/>
                </a:lnTo>
                <a:lnTo>
                  <a:pt x="810" y="436"/>
                </a:lnTo>
                <a:lnTo>
                  <a:pt x="825" y="420"/>
                </a:lnTo>
                <a:lnTo>
                  <a:pt x="840" y="403"/>
                </a:lnTo>
                <a:lnTo>
                  <a:pt x="855" y="383"/>
                </a:lnTo>
                <a:lnTo>
                  <a:pt x="862" y="372"/>
                </a:lnTo>
                <a:lnTo>
                  <a:pt x="864" y="389"/>
                </a:lnTo>
                <a:lnTo>
                  <a:pt x="847" y="374"/>
                </a:lnTo>
                <a:lnTo>
                  <a:pt x="833" y="361"/>
                </a:lnTo>
                <a:lnTo>
                  <a:pt x="820" y="350"/>
                </a:lnTo>
                <a:lnTo>
                  <a:pt x="810" y="341"/>
                </a:lnTo>
                <a:lnTo>
                  <a:pt x="802" y="333"/>
                </a:lnTo>
                <a:lnTo>
                  <a:pt x="797" y="327"/>
                </a:lnTo>
                <a:lnTo>
                  <a:pt x="793" y="323"/>
                </a:lnTo>
                <a:cubicBezTo>
                  <a:pt x="792" y="321"/>
                  <a:pt x="791" y="320"/>
                  <a:pt x="791" y="319"/>
                </a:cubicBezTo>
                <a:lnTo>
                  <a:pt x="790" y="317"/>
                </a:lnTo>
                <a:cubicBezTo>
                  <a:pt x="788" y="311"/>
                  <a:pt x="790" y="306"/>
                  <a:pt x="795" y="303"/>
                </a:cubicBezTo>
                <a:lnTo>
                  <a:pt x="798" y="301"/>
                </a:lnTo>
                <a:cubicBezTo>
                  <a:pt x="800" y="299"/>
                  <a:pt x="802" y="299"/>
                  <a:pt x="805" y="299"/>
                </a:cubicBezTo>
                <a:lnTo>
                  <a:pt x="812" y="300"/>
                </a:lnTo>
                <a:cubicBezTo>
                  <a:pt x="812" y="300"/>
                  <a:pt x="813" y="300"/>
                  <a:pt x="814" y="300"/>
                </a:cubicBezTo>
                <a:lnTo>
                  <a:pt x="825" y="303"/>
                </a:lnTo>
                <a:lnTo>
                  <a:pt x="840" y="308"/>
                </a:lnTo>
                <a:lnTo>
                  <a:pt x="871" y="321"/>
                </a:lnTo>
                <a:lnTo>
                  <a:pt x="898" y="338"/>
                </a:lnTo>
                <a:lnTo>
                  <a:pt x="882" y="342"/>
                </a:lnTo>
                <a:lnTo>
                  <a:pt x="892" y="324"/>
                </a:lnTo>
                <a:lnTo>
                  <a:pt x="899" y="309"/>
                </a:lnTo>
                <a:lnTo>
                  <a:pt x="905" y="295"/>
                </a:lnTo>
                <a:lnTo>
                  <a:pt x="908" y="284"/>
                </a:lnTo>
                <a:lnTo>
                  <a:pt x="907" y="286"/>
                </a:lnTo>
                <a:lnTo>
                  <a:pt x="908" y="277"/>
                </a:lnTo>
                <a:lnTo>
                  <a:pt x="908" y="281"/>
                </a:lnTo>
                <a:lnTo>
                  <a:pt x="907" y="275"/>
                </a:lnTo>
                <a:lnTo>
                  <a:pt x="907" y="276"/>
                </a:lnTo>
                <a:lnTo>
                  <a:pt x="904" y="268"/>
                </a:lnTo>
                <a:cubicBezTo>
                  <a:pt x="903" y="266"/>
                  <a:pt x="903" y="264"/>
                  <a:pt x="903" y="261"/>
                </a:cubicBezTo>
                <a:lnTo>
                  <a:pt x="904" y="256"/>
                </a:lnTo>
                <a:cubicBezTo>
                  <a:pt x="905" y="252"/>
                  <a:pt x="907" y="248"/>
                  <a:pt x="911" y="247"/>
                </a:cubicBezTo>
                <a:lnTo>
                  <a:pt x="917" y="244"/>
                </a:lnTo>
                <a:close/>
                <a:moveTo>
                  <a:pt x="921" y="269"/>
                </a:moveTo>
                <a:lnTo>
                  <a:pt x="928" y="260"/>
                </a:lnTo>
                <a:lnTo>
                  <a:pt x="927" y="266"/>
                </a:lnTo>
                <a:lnTo>
                  <a:pt x="926" y="259"/>
                </a:lnTo>
                <a:lnTo>
                  <a:pt x="930" y="267"/>
                </a:lnTo>
                <a:cubicBezTo>
                  <a:pt x="930" y="268"/>
                  <a:pt x="930" y="268"/>
                  <a:pt x="930" y="269"/>
                </a:cubicBezTo>
                <a:lnTo>
                  <a:pt x="932" y="275"/>
                </a:lnTo>
                <a:cubicBezTo>
                  <a:pt x="932" y="276"/>
                  <a:pt x="932" y="278"/>
                  <a:pt x="932" y="279"/>
                </a:cubicBezTo>
                <a:lnTo>
                  <a:pt x="931" y="288"/>
                </a:lnTo>
                <a:cubicBezTo>
                  <a:pt x="931" y="289"/>
                  <a:pt x="931" y="289"/>
                  <a:pt x="931" y="290"/>
                </a:cubicBezTo>
                <a:lnTo>
                  <a:pt x="927" y="303"/>
                </a:lnTo>
                <a:lnTo>
                  <a:pt x="921" y="319"/>
                </a:lnTo>
                <a:lnTo>
                  <a:pt x="913" y="336"/>
                </a:lnTo>
                <a:lnTo>
                  <a:pt x="903" y="354"/>
                </a:lnTo>
                <a:cubicBezTo>
                  <a:pt x="901" y="357"/>
                  <a:pt x="899" y="359"/>
                  <a:pt x="896" y="360"/>
                </a:cubicBezTo>
                <a:cubicBezTo>
                  <a:pt x="893" y="360"/>
                  <a:pt x="889" y="360"/>
                  <a:pt x="886" y="358"/>
                </a:cubicBezTo>
                <a:lnTo>
                  <a:pt x="861" y="343"/>
                </a:lnTo>
                <a:lnTo>
                  <a:pt x="833" y="331"/>
                </a:lnTo>
                <a:lnTo>
                  <a:pt x="818" y="326"/>
                </a:lnTo>
                <a:lnTo>
                  <a:pt x="807" y="323"/>
                </a:lnTo>
                <a:lnTo>
                  <a:pt x="810" y="323"/>
                </a:lnTo>
                <a:lnTo>
                  <a:pt x="803" y="323"/>
                </a:lnTo>
                <a:lnTo>
                  <a:pt x="810" y="321"/>
                </a:lnTo>
                <a:lnTo>
                  <a:pt x="808" y="323"/>
                </a:lnTo>
                <a:lnTo>
                  <a:pt x="813" y="309"/>
                </a:lnTo>
                <a:lnTo>
                  <a:pt x="813" y="311"/>
                </a:lnTo>
                <a:lnTo>
                  <a:pt x="811" y="307"/>
                </a:lnTo>
                <a:lnTo>
                  <a:pt x="814" y="310"/>
                </a:lnTo>
                <a:lnTo>
                  <a:pt x="819" y="316"/>
                </a:lnTo>
                <a:lnTo>
                  <a:pt x="826" y="323"/>
                </a:lnTo>
                <a:lnTo>
                  <a:pt x="836" y="332"/>
                </a:lnTo>
                <a:lnTo>
                  <a:pt x="848" y="343"/>
                </a:lnTo>
                <a:lnTo>
                  <a:pt x="863" y="356"/>
                </a:lnTo>
                <a:lnTo>
                  <a:pt x="880" y="370"/>
                </a:lnTo>
                <a:cubicBezTo>
                  <a:pt x="885" y="374"/>
                  <a:pt x="885" y="381"/>
                  <a:pt x="882" y="386"/>
                </a:cubicBezTo>
                <a:lnTo>
                  <a:pt x="874" y="397"/>
                </a:lnTo>
                <a:lnTo>
                  <a:pt x="858" y="418"/>
                </a:lnTo>
                <a:lnTo>
                  <a:pt x="842" y="437"/>
                </a:lnTo>
                <a:lnTo>
                  <a:pt x="826" y="453"/>
                </a:lnTo>
                <a:lnTo>
                  <a:pt x="811" y="467"/>
                </a:lnTo>
                <a:lnTo>
                  <a:pt x="800" y="477"/>
                </a:lnTo>
                <a:lnTo>
                  <a:pt x="792" y="485"/>
                </a:lnTo>
                <a:lnTo>
                  <a:pt x="788" y="491"/>
                </a:lnTo>
                <a:lnTo>
                  <a:pt x="790" y="485"/>
                </a:lnTo>
                <a:lnTo>
                  <a:pt x="790" y="488"/>
                </a:lnTo>
                <a:lnTo>
                  <a:pt x="778" y="475"/>
                </a:lnTo>
                <a:lnTo>
                  <a:pt x="783" y="475"/>
                </a:lnTo>
                <a:lnTo>
                  <a:pt x="777" y="477"/>
                </a:lnTo>
                <a:lnTo>
                  <a:pt x="786" y="473"/>
                </a:lnTo>
                <a:lnTo>
                  <a:pt x="801" y="464"/>
                </a:lnTo>
                <a:lnTo>
                  <a:pt x="821" y="451"/>
                </a:lnTo>
                <a:lnTo>
                  <a:pt x="840" y="437"/>
                </a:lnTo>
                <a:lnTo>
                  <a:pt x="857" y="423"/>
                </a:lnTo>
                <a:lnTo>
                  <a:pt x="872" y="408"/>
                </a:lnTo>
                <a:lnTo>
                  <a:pt x="886" y="392"/>
                </a:lnTo>
                <a:cubicBezTo>
                  <a:pt x="891" y="387"/>
                  <a:pt x="898" y="386"/>
                  <a:pt x="903" y="391"/>
                </a:cubicBezTo>
                <a:lnTo>
                  <a:pt x="921" y="406"/>
                </a:lnTo>
                <a:lnTo>
                  <a:pt x="937" y="418"/>
                </a:lnTo>
                <a:lnTo>
                  <a:pt x="950" y="429"/>
                </a:lnTo>
                <a:lnTo>
                  <a:pt x="961" y="438"/>
                </a:lnTo>
                <a:lnTo>
                  <a:pt x="970" y="445"/>
                </a:lnTo>
                <a:lnTo>
                  <a:pt x="976" y="450"/>
                </a:lnTo>
                <a:lnTo>
                  <a:pt x="981" y="453"/>
                </a:lnTo>
                <a:lnTo>
                  <a:pt x="979" y="452"/>
                </a:lnTo>
                <a:lnTo>
                  <a:pt x="981" y="453"/>
                </a:lnTo>
                <a:lnTo>
                  <a:pt x="971" y="453"/>
                </a:lnTo>
                <a:lnTo>
                  <a:pt x="974" y="452"/>
                </a:lnTo>
                <a:lnTo>
                  <a:pt x="969" y="458"/>
                </a:lnTo>
                <a:lnTo>
                  <a:pt x="970" y="454"/>
                </a:lnTo>
                <a:lnTo>
                  <a:pt x="970" y="456"/>
                </a:lnTo>
                <a:lnTo>
                  <a:pt x="971" y="449"/>
                </a:lnTo>
                <a:lnTo>
                  <a:pt x="971" y="450"/>
                </a:lnTo>
                <a:lnTo>
                  <a:pt x="971" y="440"/>
                </a:lnTo>
                <a:lnTo>
                  <a:pt x="971" y="442"/>
                </a:lnTo>
                <a:lnTo>
                  <a:pt x="969" y="430"/>
                </a:lnTo>
                <a:lnTo>
                  <a:pt x="970" y="434"/>
                </a:lnTo>
                <a:lnTo>
                  <a:pt x="965" y="422"/>
                </a:lnTo>
                <a:lnTo>
                  <a:pt x="966" y="424"/>
                </a:lnTo>
                <a:lnTo>
                  <a:pt x="957" y="413"/>
                </a:lnTo>
                <a:lnTo>
                  <a:pt x="959" y="414"/>
                </a:lnTo>
                <a:lnTo>
                  <a:pt x="947" y="403"/>
                </a:lnTo>
                <a:lnTo>
                  <a:pt x="913" y="376"/>
                </a:lnTo>
                <a:cubicBezTo>
                  <a:pt x="908" y="372"/>
                  <a:pt x="907" y="365"/>
                  <a:pt x="910" y="360"/>
                </a:cubicBezTo>
                <a:lnTo>
                  <a:pt x="926" y="337"/>
                </a:lnTo>
                <a:lnTo>
                  <a:pt x="937" y="317"/>
                </a:lnTo>
                <a:lnTo>
                  <a:pt x="943" y="305"/>
                </a:lnTo>
                <a:lnTo>
                  <a:pt x="947" y="296"/>
                </a:lnTo>
                <a:lnTo>
                  <a:pt x="950" y="289"/>
                </a:lnTo>
                <a:lnTo>
                  <a:pt x="951" y="284"/>
                </a:lnTo>
                <a:lnTo>
                  <a:pt x="951" y="289"/>
                </a:lnTo>
                <a:lnTo>
                  <a:pt x="950" y="281"/>
                </a:lnTo>
                <a:lnTo>
                  <a:pt x="952" y="286"/>
                </a:lnTo>
                <a:lnTo>
                  <a:pt x="945" y="276"/>
                </a:lnTo>
                <a:lnTo>
                  <a:pt x="947" y="279"/>
                </a:lnTo>
                <a:lnTo>
                  <a:pt x="937" y="271"/>
                </a:lnTo>
                <a:lnTo>
                  <a:pt x="940" y="273"/>
                </a:lnTo>
                <a:lnTo>
                  <a:pt x="928" y="268"/>
                </a:lnTo>
                <a:lnTo>
                  <a:pt x="931" y="268"/>
                </a:lnTo>
                <a:lnTo>
                  <a:pt x="920" y="267"/>
                </a:lnTo>
                <a:lnTo>
                  <a:pt x="927" y="266"/>
                </a:lnTo>
                <a:lnTo>
                  <a:pt x="921" y="269"/>
                </a:lnTo>
                <a:close/>
                <a:moveTo>
                  <a:pt x="1029" y="186"/>
                </a:moveTo>
                <a:cubicBezTo>
                  <a:pt x="1031" y="186"/>
                  <a:pt x="1032" y="186"/>
                  <a:pt x="1033" y="186"/>
                </a:cubicBezTo>
                <a:lnTo>
                  <a:pt x="1037" y="188"/>
                </a:lnTo>
                <a:cubicBezTo>
                  <a:pt x="1038" y="188"/>
                  <a:pt x="1039" y="188"/>
                  <a:pt x="1039" y="188"/>
                </a:cubicBezTo>
                <a:lnTo>
                  <a:pt x="1046" y="191"/>
                </a:lnTo>
                <a:lnTo>
                  <a:pt x="1055" y="196"/>
                </a:lnTo>
                <a:lnTo>
                  <a:pt x="1066" y="203"/>
                </a:lnTo>
                <a:lnTo>
                  <a:pt x="1077" y="210"/>
                </a:lnTo>
                <a:lnTo>
                  <a:pt x="1085" y="216"/>
                </a:lnTo>
                <a:cubicBezTo>
                  <a:pt x="1086" y="216"/>
                  <a:pt x="1086" y="217"/>
                  <a:pt x="1086" y="217"/>
                </a:cubicBezTo>
                <a:lnTo>
                  <a:pt x="1091" y="222"/>
                </a:lnTo>
                <a:cubicBezTo>
                  <a:pt x="1092" y="223"/>
                  <a:pt x="1093" y="225"/>
                  <a:pt x="1093" y="226"/>
                </a:cubicBezTo>
                <a:lnTo>
                  <a:pt x="1095" y="230"/>
                </a:lnTo>
                <a:cubicBezTo>
                  <a:pt x="1096" y="232"/>
                  <a:pt x="1096" y="235"/>
                  <a:pt x="1095" y="237"/>
                </a:cubicBezTo>
                <a:lnTo>
                  <a:pt x="1094" y="244"/>
                </a:lnTo>
                <a:cubicBezTo>
                  <a:pt x="1093" y="246"/>
                  <a:pt x="1092" y="248"/>
                  <a:pt x="1090" y="249"/>
                </a:cubicBezTo>
                <a:lnTo>
                  <a:pt x="1085" y="254"/>
                </a:lnTo>
                <a:lnTo>
                  <a:pt x="1084" y="256"/>
                </a:lnTo>
                <a:lnTo>
                  <a:pt x="1086" y="252"/>
                </a:lnTo>
                <a:lnTo>
                  <a:pt x="1085" y="256"/>
                </a:lnTo>
                <a:lnTo>
                  <a:pt x="1085" y="261"/>
                </a:lnTo>
                <a:lnTo>
                  <a:pt x="1084" y="268"/>
                </a:lnTo>
                <a:lnTo>
                  <a:pt x="1083" y="278"/>
                </a:lnTo>
                <a:lnTo>
                  <a:pt x="1083" y="290"/>
                </a:lnTo>
                <a:lnTo>
                  <a:pt x="1083" y="304"/>
                </a:lnTo>
                <a:lnTo>
                  <a:pt x="1084" y="321"/>
                </a:lnTo>
                <a:lnTo>
                  <a:pt x="1085" y="355"/>
                </a:lnTo>
                <a:lnTo>
                  <a:pt x="1086" y="387"/>
                </a:lnTo>
                <a:lnTo>
                  <a:pt x="1087" y="418"/>
                </a:lnTo>
                <a:lnTo>
                  <a:pt x="1089" y="447"/>
                </a:lnTo>
                <a:lnTo>
                  <a:pt x="1089" y="473"/>
                </a:lnTo>
                <a:lnTo>
                  <a:pt x="1089" y="496"/>
                </a:lnTo>
                <a:lnTo>
                  <a:pt x="1087" y="516"/>
                </a:lnTo>
                <a:lnTo>
                  <a:pt x="1085" y="531"/>
                </a:lnTo>
                <a:cubicBezTo>
                  <a:pt x="1085" y="532"/>
                  <a:pt x="1085" y="533"/>
                  <a:pt x="1084" y="533"/>
                </a:cubicBezTo>
                <a:lnTo>
                  <a:pt x="1077" y="556"/>
                </a:lnTo>
                <a:cubicBezTo>
                  <a:pt x="1077" y="557"/>
                  <a:pt x="1076" y="558"/>
                  <a:pt x="1075" y="559"/>
                </a:cubicBezTo>
                <a:lnTo>
                  <a:pt x="1064" y="576"/>
                </a:lnTo>
                <a:cubicBezTo>
                  <a:pt x="1064" y="576"/>
                  <a:pt x="1063" y="577"/>
                  <a:pt x="1063" y="577"/>
                </a:cubicBezTo>
                <a:lnTo>
                  <a:pt x="1057" y="584"/>
                </a:lnTo>
                <a:lnTo>
                  <a:pt x="1051" y="589"/>
                </a:lnTo>
                <a:cubicBezTo>
                  <a:pt x="1051" y="589"/>
                  <a:pt x="1051" y="590"/>
                  <a:pt x="1050" y="590"/>
                </a:cubicBezTo>
                <a:lnTo>
                  <a:pt x="1046" y="592"/>
                </a:lnTo>
                <a:cubicBezTo>
                  <a:pt x="1045" y="593"/>
                  <a:pt x="1045" y="594"/>
                  <a:pt x="1044" y="594"/>
                </a:cubicBezTo>
                <a:lnTo>
                  <a:pt x="1041" y="595"/>
                </a:lnTo>
                <a:cubicBezTo>
                  <a:pt x="1037" y="596"/>
                  <a:pt x="1034" y="596"/>
                  <a:pt x="1031" y="594"/>
                </a:cubicBezTo>
                <a:lnTo>
                  <a:pt x="1029" y="593"/>
                </a:lnTo>
                <a:cubicBezTo>
                  <a:pt x="1027" y="592"/>
                  <a:pt x="1026" y="591"/>
                  <a:pt x="1025" y="589"/>
                </a:cubicBezTo>
                <a:lnTo>
                  <a:pt x="1022" y="586"/>
                </a:lnTo>
                <a:cubicBezTo>
                  <a:pt x="1022" y="585"/>
                  <a:pt x="1021" y="585"/>
                  <a:pt x="1021" y="584"/>
                </a:cubicBezTo>
                <a:lnTo>
                  <a:pt x="1018" y="578"/>
                </a:lnTo>
                <a:lnTo>
                  <a:pt x="1015" y="569"/>
                </a:lnTo>
                <a:lnTo>
                  <a:pt x="1011" y="561"/>
                </a:lnTo>
                <a:lnTo>
                  <a:pt x="1012" y="563"/>
                </a:lnTo>
                <a:lnTo>
                  <a:pt x="1006" y="554"/>
                </a:lnTo>
                <a:lnTo>
                  <a:pt x="1008" y="556"/>
                </a:lnTo>
                <a:lnTo>
                  <a:pt x="999" y="548"/>
                </a:lnTo>
                <a:lnTo>
                  <a:pt x="1000" y="549"/>
                </a:lnTo>
                <a:lnTo>
                  <a:pt x="989" y="542"/>
                </a:lnTo>
                <a:lnTo>
                  <a:pt x="979" y="536"/>
                </a:lnTo>
                <a:lnTo>
                  <a:pt x="970" y="530"/>
                </a:lnTo>
                <a:cubicBezTo>
                  <a:pt x="970" y="530"/>
                  <a:pt x="969" y="529"/>
                  <a:pt x="969" y="529"/>
                </a:cubicBezTo>
                <a:lnTo>
                  <a:pt x="964" y="525"/>
                </a:lnTo>
                <a:cubicBezTo>
                  <a:pt x="963" y="524"/>
                  <a:pt x="963" y="523"/>
                  <a:pt x="962" y="521"/>
                </a:cubicBezTo>
                <a:lnTo>
                  <a:pt x="960" y="518"/>
                </a:lnTo>
                <a:cubicBezTo>
                  <a:pt x="958" y="514"/>
                  <a:pt x="959" y="509"/>
                  <a:pt x="962" y="505"/>
                </a:cubicBezTo>
                <a:lnTo>
                  <a:pt x="964" y="503"/>
                </a:lnTo>
                <a:cubicBezTo>
                  <a:pt x="965" y="501"/>
                  <a:pt x="968" y="500"/>
                  <a:pt x="971" y="499"/>
                </a:cubicBezTo>
                <a:lnTo>
                  <a:pt x="976" y="499"/>
                </a:lnTo>
                <a:cubicBezTo>
                  <a:pt x="977" y="498"/>
                  <a:pt x="977" y="498"/>
                  <a:pt x="978" y="498"/>
                </a:cubicBezTo>
                <a:lnTo>
                  <a:pt x="986" y="499"/>
                </a:lnTo>
                <a:lnTo>
                  <a:pt x="998" y="500"/>
                </a:lnTo>
                <a:lnTo>
                  <a:pt x="1010" y="501"/>
                </a:lnTo>
                <a:lnTo>
                  <a:pt x="1019" y="502"/>
                </a:lnTo>
                <a:lnTo>
                  <a:pt x="1025" y="501"/>
                </a:lnTo>
                <a:lnTo>
                  <a:pt x="1024" y="501"/>
                </a:lnTo>
                <a:lnTo>
                  <a:pt x="1029" y="500"/>
                </a:lnTo>
                <a:lnTo>
                  <a:pt x="1025" y="502"/>
                </a:lnTo>
                <a:lnTo>
                  <a:pt x="1029" y="499"/>
                </a:lnTo>
                <a:lnTo>
                  <a:pt x="1026" y="502"/>
                </a:lnTo>
                <a:lnTo>
                  <a:pt x="1030" y="497"/>
                </a:lnTo>
                <a:lnTo>
                  <a:pt x="1028" y="500"/>
                </a:lnTo>
                <a:lnTo>
                  <a:pt x="1031" y="491"/>
                </a:lnTo>
                <a:lnTo>
                  <a:pt x="1030" y="493"/>
                </a:lnTo>
                <a:lnTo>
                  <a:pt x="1032" y="482"/>
                </a:lnTo>
                <a:lnTo>
                  <a:pt x="1033" y="470"/>
                </a:lnTo>
                <a:lnTo>
                  <a:pt x="1034" y="455"/>
                </a:lnTo>
                <a:lnTo>
                  <a:pt x="1034" y="440"/>
                </a:lnTo>
                <a:lnTo>
                  <a:pt x="1034" y="422"/>
                </a:lnTo>
                <a:lnTo>
                  <a:pt x="1034" y="401"/>
                </a:lnTo>
                <a:lnTo>
                  <a:pt x="1033" y="378"/>
                </a:lnTo>
                <a:lnTo>
                  <a:pt x="1031" y="350"/>
                </a:lnTo>
                <a:lnTo>
                  <a:pt x="1029" y="319"/>
                </a:lnTo>
                <a:lnTo>
                  <a:pt x="1028" y="304"/>
                </a:lnTo>
                <a:lnTo>
                  <a:pt x="1027" y="290"/>
                </a:lnTo>
                <a:lnTo>
                  <a:pt x="1026" y="278"/>
                </a:lnTo>
                <a:lnTo>
                  <a:pt x="1024" y="268"/>
                </a:lnTo>
                <a:lnTo>
                  <a:pt x="1023" y="260"/>
                </a:lnTo>
                <a:lnTo>
                  <a:pt x="1022" y="254"/>
                </a:lnTo>
                <a:lnTo>
                  <a:pt x="1020" y="250"/>
                </a:lnTo>
                <a:lnTo>
                  <a:pt x="1021" y="251"/>
                </a:lnTo>
                <a:lnTo>
                  <a:pt x="1019" y="248"/>
                </a:lnTo>
                <a:lnTo>
                  <a:pt x="1021" y="251"/>
                </a:lnTo>
                <a:lnTo>
                  <a:pt x="1016" y="246"/>
                </a:lnTo>
                <a:lnTo>
                  <a:pt x="1020" y="249"/>
                </a:lnTo>
                <a:lnTo>
                  <a:pt x="1013" y="245"/>
                </a:lnTo>
                <a:lnTo>
                  <a:pt x="1015" y="246"/>
                </a:lnTo>
                <a:lnTo>
                  <a:pt x="1006" y="244"/>
                </a:lnTo>
                <a:lnTo>
                  <a:pt x="1008" y="244"/>
                </a:lnTo>
                <a:lnTo>
                  <a:pt x="996" y="244"/>
                </a:lnTo>
                <a:lnTo>
                  <a:pt x="989" y="244"/>
                </a:lnTo>
                <a:lnTo>
                  <a:pt x="974" y="245"/>
                </a:lnTo>
                <a:lnTo>
                  <a:pt x="954" y="247"/>
                </a:lnTo>
                <a:lnTo>
                  <a:pt x="927" y="250"/>
                </a:lnTo>
                <a:lnTo>
                  <a:pt x="895" y="254"/>
                </a:lnTo>
                <a:lnTo>
                  <a:pt x="857" y="258"/>
                </a:lnTo>
                <a:lnTo>
                  <a:pt x="813" y="264"/>
                </a:lnTo>
                <a:lnTo>
                  <a:pt x="764" y="270"/>
                </a:lnTo>
                <a:lnTo>
                  <a:pt x="774" y="258"/>
                </a:lnTo>
                <a:lnTo>
                  <a:pt x="774" y="272"/>
                </a:lnTo>
                <a:lnTo>
                  <a:pt x="774" y="292"/>
                </a:lnTo>
                <a:lnTo>
                  <a:pt x="774" y="307"/>
                </a:lnTo>
                <a:lnTo>
                  <a:pt x="774" y="324"/>
                </a:lnTo>
                <a:lnTo>
                  <a:pt x="773" y="344"/>
                </a:lnTo>
                <a:lnTo>
                  <a:pt x="772" y="367"/>
                </a:lnTo>
                <a:lnTo>
                  <a:pt x="770" y="414"/>
                </a:lnTo>
                <a:lnTo>
                  <a:pt x="766" y="457"/>
                </a:lnTo>
                <a:lnTo>
                  <a:pt x="764" y="477"/>
                </a:lnTo>
                <a:lnTo>
                  <a:pt x="762" y="495"/>
                </a:lnTo>
                <a:lnTo>
                  <a:pt x="760" y="511"/>
                </a:lnTo>
                <a:lnTo>
                  <a:pt x="758" y="527"/>
                </a:lnTo>
                <a:lnTo>
                  <a:pt x="755" y="539"/>
                </a:lnTo>
                <a:lnTo>
                  <a:pt x="753" y="549"/>
                </a:lnTo>
                <a:cubicBezTo>
                  <a:pt x="753" y="549"/>
                  <a:pt x="753" y="550"/>
                  <a:pt x="752" y="551"/>
                </a:cubicBezTo>
                <a:lnTo>
                  <a:pt x="750" y="556"/>
                </a:lnTo>
                <a:cubicBezTo>
                  <a:pt x="749" y="558"/>
                  <a:pt x="748" y="560"/>
                  <a:pt x="746" y="561"/>
                </a:cubicBezTo>
                <a:lnTo>
                  <a:pt x="744" y="563"/>
                </a:lnTo>
                <a:cubicBezTo>
                  <a:pt x="740" y="565"/>
                  <a:pt x="736" y="566"/>
                  <a:pt x="732" y="564"/>
                </a:cubicBezTo>
                <a:lnTo>
                  <a:pt x="730" y="563"/>
                </a:lnTo>
                <a:cubicBezTo>
                  <a:pt x="728" y="563"/>
                  <a:pt x="727" y="562"/>
                  <a:pt x="726" y="561"/>
                </a:cubicBezTo>
                <a:lnTo>
                  <a:pt x="723" y="558"/>
                </a:lnTo>
                <a:cubicBezTo>
                  <a:pt x="723" y="558"/>
                  <a:pt x="722" y="557"/>
                  <a:pt x="722" y="556"/>
                </a:cubicBezTo>
                <a:lnTo>
                  <a:pt x="718" y="552"/>
                </a:lnTo>
                <a:lnTo>
                  <a:pt x="713" y="544"/>
                </a:lnTo>
                <a:lnTo>
                  <a:pt x="707" y="528"/>
                </a:lnTo>
                <a:cubicBezTo>
                  <a:pt x="706" y="527"/>
                  <a:pt x="706" y="526"/>
                  <a:pt x="706" y="525"/>
                </a:cubicBezTo>
                <a:lnTo>
                  <a:pt x="704" y="511"/>
                </a:lnTo>
                <a:cubicBezTo>
                  <a:pt x="704" y="510"/>
                  <a:pt x="704" y="509"/>
                  <a:pt x="704" y="508"/>
                </a:cubicBezTo>
                <a:lnTo>
                  <a:pt x="705" y="493"/>
                </a:lnTo>
                <a:lnTo>
                  <a:pt x="710" y="472"/>
                </a:lnTo>
                <a:lnTo>
                  <a:pt x="711" y="465"/>
                </a:lnTo>
                <a:lnTo>
                  <a:pt x="713" y="457"/>
                </a:lnTo>
                <a:lnTo>
                  <a:pt x="714" y="447"/>
                </a:lnTo>
                <a:lnTo>
                  <a:pt x="715" y="435"/>
                </a:lnTo>
                <a:lnTo>
                  <a:pt x="717" y="420"/>
                </a:lnTo>
                <a:lnTo>
                  <a:pt x="718" y="404"/>
                </a:lnTo>
                <a:lnTo>
                  <a:pt x="719" y="386"/>
                </a:lnTo>
                <a:lnTo>
                  <a:pt x="720" y="365"/>
                </a:lnTo>
                <a:lnTo>
                  <a:pt x="721" y="344"/>
                </a:lnTo>
                <a:lnTo>
                  <a:pt x="722" y="326"/>
                </a:lnTo>
                <a:lnTo>
                  <a:pt x="722" y="311"/>
                </a:lnTo>
                <a:lnTo>
                  <a:pt x="722" y="297"/>
                </a:lnTo>
                <a:lnTo>
                  <a:pt x="721" y="286"/>
                </a:lnTo>
                <a:lnTo>
                  <a:pt x="721" y="278"/>
                </a:lnTo>
                <a:lnTo>
                  <a:pt x="719" y="271"/>
                </a:lnTo>
                <a:lnTo>
                  <a:pt x="720" y="273"/>
                </a:lnTo>
                <a:lnTo>
                  <a:pt x="718" y="269"/>
                </a:lnTo>
                <a:lnTo>
                  <a:pt x="713" y="256"/>
                </a:lnTo>
                <a:cubicBezTo>
                  <a:pt x="713" y="255"/>
                  <a:pt x="713" y="254"/>
                  <a:pt x="713" y="253"/>
                </a:cubicBezTo>
                <a:lnTo>
                  <a:pt x="711" y="241"/>
                </a:lnTo>
                <a:cubicBezTo>
                  <a:pt x="711" y="239"/>
                  <a:pt x="711" y="238"/>
                  <a:pt x="711" y="237"/>
                </a:cubicBezTo>
                <a:lnTo>
                  <a:pt x="713" y="227"/>
                </a:lnTo>
                <a:cubicBezTo>
                  <a:pt x="713" y="224"/>
                  <a:pt x="715" y="222"/>
                  <a:pt x="717" y="220"/>
                </a:cubicBezTo>
                <a:lnTo>
                  <a:pt x="723" y="216"/>
                </a:lnTo>
                <a:cubicBezTo>
                  <a:pt x="725" y="215"/>
                  <a:pt x="727" y="214"/>
                  <a:pt x="730" y="214"/>
                </a:cubicBezTo>
                <a:lnTo>
                  <a:pt x="738" y="214"/>
                </a:lnTo>
                <a:cubicBezTo>
                  <a:pt x="739" y="214"/>
                  <a:pt x="740" y="214"/>
                  <a:pt x="742" y="215"/>
                </a:cubicBezTo>
                <a:lnTo>
                  <a:pt x="752" y="218"/>
                </a:lnTo>
                <a:cubicBezTo>
                  <a:pt x="753" y="218"/>
                  <a:pt x="753" y="218"/>
                  <a:pt x="754" y="219"/>
                </a:cubicBezTo>
                <a:lnTo>
                  <a:pt x="763" y="223"/>
                </a:lnTo>
                <a:lnTo>
                  <a:pt x="757" y="222"/>
                </a:lnTo>
                <a:lnTo>
                  <a:pt x="777" y="221"/>
                </a:lnTo>
                <a:lnTo>
                  <a:pt x="800" y="219"/>
                </a:lnTo>
                <a:lnTo>
                  <a:pt x="827" y="217"/>
                </a:lnTo>
                <a:lnTo>
                  <a:pt x="857" y="213"/>
                </a:lnTo>
                <a:lnTo>
                  <a:pt x="893" y="209"/>
                </a:lnTo>
                <a:lnTo>
                  <a:pt x="923" y="205"/>
                </a:lnTo>
                <a:lnTo>
                  <a:pt x="949" y="202"/>
                </a:lnTo>
                <a:lnTo>
                  <a:pt x="970" y="199"/>
                </a:lnTo>
                <a:lnTo>
                  <a:pt x="986" y="197"/>
                </a:lnTo>
                <a:lnTo>
                  <a:pt x="999" y="194"/>
                </a:lnTo>
                <a:lnTo>
                  <a:pt x="1007" y="192"/>
                </a:lnTo>
                <a:lnTo>
                  <a:pt x="1011" y="190"/>
                </a:lnTo>
                <a:lnTo>
                  <a:pt x="1018" y="187"/>
                </a:lnTo>
                <a:cubicBezTo>
                  <a:pt x="1019" y="187"/>
                  <a:pt x="1021" y="186"/>
                  <a:pt x="1022" y="186"/>
                </a:cubicBezTo>
                <a:lnTo>
                  <a:pt x="1029" y="186"/>
                </a:lnTo>
                <a:close/>
                <a:moveTo>
                  <a:pt x="1023" y="210"/>
                </a:moveTo>
                <a:lnTo>
                  <a:pt x="1028" y="209"/>
                </a:lnTo>
                <a:lnTo>
                  <a:pt x="1020" y="213"/>
                </a:lnTo>
                <a:lnTo>
                  <a:pt x="1013" y="215"/>
                </a:lnTo>
                <a:lnTo>
                  <a:pt x="1003" y="218"/>
                </a:lnTo>
                <a:lnTo>
                  <a:pt x="990" y="220"/>
                </a:lnTo>
                <a:lnTo>
                  <a:pt x="973" y="223"/>
                </a:lnTo>
                <a:lnTo>
                  <a:pt x="952" y="225"/>
                </a:lnTo>
                <a:lnTo>
                  <a:pt x="926" y="229"/>
                </a:lnTo>
                <a:lnTo>
                  <a:pt x="895" y="232"/>
                </a:lnTo>
                <a:lnTo>
                  <a:pt x="860" y="237"/>
                </a:lnTo>
                <a:lnTo>
                  <a:pt x="829" y="240"/>
                </a:lnTo>
                <a:lnTo>
                  <a:pt x="802" y="243"/>
                </a:lnTo>
                <a:lnTo>
                  <a:pt x="778" y="245"/>
                </a:lnTo>
                <a:lnTo>
                  <a:pt x="758" y="246"/>
                </a:lnTo>
                <a:cubicBezTo>
                  <a:pt x="756" y="246"/>
                  <a:pt x="754" y="246"/>
                  <a:pt x="752" y="245"/>
                </a:cubicBezTo>
                <a:lnTo>
                  <a:pt x="743" y="240"/>
                </a:lnTo>
                <a:lnTo>
                  <a:pt x="745" y="241"/>
                </a:lnTo>
                <a:lnTo>
                  <a:pt x="734" y="238"/>
                </a:lnTo>
                <a:lnTo>
                  <a:pt x="738" y="238"/>
                </a:lnTo>
                <a:lnTo>
                  <a:pt x="729" y="238"/>
                </a:lnTo>
                <a:lnTo>
                  <a:pt x="737" y="236"/>
                </a:lnTo>
                <a:lnTo>
                  <a:pt x="731" y="239"/>
                </a:lnTo>
                <a:lnTo>
                  <a:pt x="736" y="232"/>
                </a:lnTo>
                <a:lnTo>
                  <a:pt x="735" y="241"/>
                </a:lnTo>
                <a:lnTo>
                  <a:pt x="735" y="237"/>
                </a:lnTo>
                <a:lnTo>
                  <a:pt x="736" y="250"/>
                </a:lnTo>
                <a:lnTo>
                  <a:pt x="736" y="247"/>
                </a:lnTo>
                <a:lnTo>
                  <a:pt x="741" y="261"/>
                </a:lnTo>
                <a:lnTo>
                  <a:pt x="743" y="265"/>
                </a:lnTo>
                <a:cubicBezTo>
                  <a:pt x="743" y="266"/>
                  <a:pt x="743" y="267"/>
                  <a:pt x="743" y="267"/>
                </a:cubicBezTo>
                <a:lnTo>
                  <a:pt x="744" y="275"/>
                </a:lnTo>
                <a:lnTo>
                  <a:pt x="745" y="285"/>
                </a:lnTo>
                <a:lnTo>
                  <a:pt x="746" y="297"/>
                </a:lnTo>
                <a:lnTo>
                  <a:pt x="746" y="311"/>
                </a:lnTo>
                <a:lnTo>
                  <a:pt x="746" y="327"/>
                </a:lnTo>
                <a:lnTo>
                  <a:pt x="745" y="346"/>
                </a:lnTo>
                <a:lnTo>
                  <a:pt x="744" y="366"/>
                </a:lnTo>
                <a:lnTo>
                  <a:pt x="743" y="387"/>
                </a:lnTo>
                <a:lnTo>
                  <a:pt x="742" y="406"/>
                </a:lnTo>
                <a:lnTo>
                  <a:pt x="740" y="422"/>
                </a:lnTo>
                <a:lnTo>
                  <a:pt x="739" y="437"/>
                </a:lnTo>
                <a:lnTo>
                  <a:pt x="738" y="450"/>
                </a:lnTo>
                <a:lnTo>
                  <a:pt x="736" y="461"/>
                </a:lnTo>
                <a:lnTo>
                  <a:pt x="735" y="471"/>
                </a:lnTo>
                <a:lnTo>
                  <a:pt x="733" y="477"/>
                </a:lnTo>
                <a:lnTo>
                  <a:pt x="729" y="495"/>
                </a:lnTo>
                <a:lnTo>
                  <a:pt x="728" y="511"/>
                </a:lnTo>
                <a:lnTo>
                  <a:pt x="728" y="508"/>
                </a:lnTo>
                <a:lnTo>
                  <a:pt x="730" y="521"/>
                </a:lnTo>
                <a:lnTo>
                  <a:pt x="729" y="518"/>
                </a:lnTo>
                <a:lnTo>
                  <a:pt x="734" y="532"/>
                </a:lnTo>
                <a:lnTo>
                  <a:pt x="737" y="537"/>
                </a:lnTo>
                <a:lnTo>
                  <a:pt x="741" y="542"/>
                </a:lnTo>
                <a:lnTo>
                  <a:pt x="739" y="540"/>
                </a:lnTo>
                <a:lnTo>
                  <a:pt x="742" y="543"/>
                </a:lnTo>
                <a:lnTo>
                  <a:pt x="739" y="541"/>
                </a:lnTo>
                <a:lnTo>
                  <a:pt x="741" y="542"/>
                </a:lnTo>
                <a:lnTo>
                  <a:pt x="730" y="543"/>
                </a:lnTo>
                <a:lnTo>
                  <a:pt x="732" y="541"/>
                </a:lnTo>
                <a:lnTo>
                  <a:pt x="728" y="546"/>
                </a:lnTo>
                <a:lnTo>
                  <a:pt x="730" y="541"/>
                </a:lnTo>
                <a:lnTo>
                  <a:pt x="730" y="543"/>
                </a:lnTo>
                <a:lnTo>
                  <a:pt x="732" y="535"/>
                </a:lnTo>
                <a:lnTo>
                  <a:pt x="734" y="523"/>
                </a:lnTo>
                <a:lnTo>
                  <a:pt x="737" y="509"/>
                </a:lnTo>
                <a:lnTo>
                  <a:pt x="739" y="492"/>
                </a:lnTo>
                <a:lnTo>
                  <a:pt x="741" y="474"/>
                </a:lnTo>
                <a:lnTo>
                  <a:pt x="742" y="455"/>
                </a:lnTo>
                <a:lnTo>
                  <a:pt x="746" y="412"/>
                </a:lnTo>
                <a:lnTo>
                  <a:pt x="748" y="366"/>
                </a:lnTo>
                <a:lnTo>
                  <a:pt x="749" y="344"/>
                </a:lnTo>
                <a:lnTo>
                  <a:pt x="750" y="324"/>
                </a:lnTo>
                <a:lnTo>
                  <a:pt x="750" y="306"/>
                </a:lnTo>
                <a:lnTo>
                  <a:pt x="750" y="292"/>
                </a:lnTo>
                <a:lnTo>
                  <a:pt x="750" y="272"/>
                </a:lnTo>
                <a:lnTo>
                  <a:pt x="750" y="258"/>
                </a:lnTo>
                <a:cubicBezTo>
                  <a:pt x="750" y="252"/>
                  <a:pt x="755" y="247"/>
                  <a:pt x="761" y="246"/>
                </a:cubicBezTo>
                <a:lnTo>
                  <a:pt x="811" y="240"/>
                </a:lnTo>
                <a:lnTo>
                  <a:pt x="854" y="235"/>
                </a:lnTo>
                <a:lnTo>
                  <a:pt x="892" y="230"/>
                </a:lnTo>
                <a:lnTo>
                  <a:pt x="925" y="226"/>
                </a:lnTo>
                <a:lnTo>
                  <a:pt x="951" y="224"/>
                </a:lnTo>
                <a:lnTo>
                  <a:pt x="972" y="222"/>
                </a:lnTo>
                <a:lnTo>
                  <a:pt x="987" y="220"/>
                </a:lnTo>
                <a:lnTo>
                  <a:pt x="998" y="220"/>
                </a:lnTo>
                <a:lnTo>
                  <a:pt x="1009" y="220"/>
                </a:lnTo>
                <a:cubicBezTo>
                  <a:pt x="1010" y="221"/>
                  <a:pt x="1011" y="221"/>
                  <a:pt x="1011" y="221"/>
                </a:cubicBezTo>
                <a:lnTo>
                  <a:pt x="1021" y="223"/>
                </a:lnTo>
                <a:cubicBezTo>
                  <a:pt x="1021" y="223"/>
                  <a:pt x="1022" y="223"/>
                  <a:pt x="1023" y="224"/>
                </a:cubicBezTo>
                <a:lnTo>
                  <a:pt x="1030" y="227"/>
                </a:lnTo>
                <a:cubicBezTo>
                  <a:pt x="1031" y="227"/>
                  <a:pt x="1032" y="228"/>
                  <a:pt x="1033" y="229"/>
                </a:cubicBezTo>
                <a:lnTo>
                  <a:pt x="1038" y="234"/>
                </a:lnTo>
                <a:cubicBezTo>
                  <a:pt x="1039" y="235"/>
                  <a:pt x="1040" y="236"/>
                  <a:pt x="1040" y="237"/>
                </a:cubicBezTo>
                <a:lnTo>
                  <a:pt x="1042" y="241"/>
                </a:lnTo>
                <a:cubicBezTo>
                  <a:pt x="1042" y="241"/>
                  <a:pt x="1043" y="242"/>
                  <a:pt x="1043" y="242"/>
                </a:cubicBezTo>
                <a:lnTo>
                  <a:pt x="1045" y="249"/>
                </a:lnTo>
                <a:lnTo>
                  <a:pt x="1047" y="256"/>
                </a:lnTo>
                <a:lnTo>
                  <a:pt x="1048" y="265"/>
                </a:lnTo>
                <a:lnTo>
                  <a:pt x="1049" y="276"/>
                </a:lnTo>
                <a:lnTo>
                  <a:pt x="1051" y="288"/>
                </a:lnTo>
                <a:lnTo>
                  <a:pt x="1052" y="302"/>
                </a:lnTo>
                <a:lnTo>
                  <a:pt x="1053" y="318"/>
                </a:lnTo>
                <a:lnTo>
                  <a:pt x="1055" y="349"/>
                </a:lnTo>
                <a:lnTo>
                  <a:pt x="1057" y="377"/>
                </a:lnTo>
                <a:lnTo>
                  <a:pt x="1058" y="401"/>
                </a:lnTo>
                <a:lnTo>
                  <a:pt x="1058" y="422"/>
                </a:lnTo>
                <a:lnTo>
                  <a:pt x="1058" y="440"/>
                </a:lnTo>
                <a:lnTo>
                  <a:pt x="1058" y="457"/>
                </a:lnTo>
                <a:lnTo>
                  <a:pt x="1057" y="472"/>
                </a:lnTo>
                <a:lnTo>
                  <a:pt x="1056" y="485"/>
                </a:lnTo>
                <a:lnTo>
                  <a:pt x="1054" y="496"/>
                </a:lnTo>
                <a:cubicBezTo>
                  <a:pt x="1054" y="497"/>
                  <a:pt x="1054" y="498"/>
                  <a:pt x="1054" y="498"/>
                </a:cubicBezTo>
                <a:lnTo>
                  <a:pt x="1051" y="507"/>
                </a:lnTo>
                <a:cubicBezTo>
                  <a:pt x="1051" y="508"/>
                  <a:pt x="1050" y="509"/>
                  <a:pt x="1050" y="510"/>
                </a:cubicBezTo>
                <a:lnTo>
                  <a:pt x="1046" y="515"/>
                </a:lnTo>
                <a:cubicBezTo>
                  <a:pt x="1046" y="516"/>
                  <a:pt x="1045" y="517"/>
                  <a:pt x="1044" y="518"/>
                </a:cubicBezTo>
                <a:lnTo>
                  <a:pt x="1039" y="522"/>
                </a:lnTo>
                <a:cubicBezTo>
                  <a:pt x="1038" y="523"/>
                  <a:pt x="1036" y="523"/>
                  <a:pt x="1035" y="524"/>
                </a:cubicBezTo>
                <a:lnTo>
                  <a:pt x="1029" y="525"/>
                </a:lnTo>
                <a:cubicBezTo>
                  <a:pt x="1028" y="525"/>
                  <a:pt x="1028" y="525"/>
                  <a:pt x="1027" y="525"/>
                </a:cubicBezTo>
                <a:lnTo>
                  <a:pt x="1018" y="526"/>
                </a:lnTo>
                <a:lnTo>
                  <a:pt x="1007" y="525"/>
                </a:lnTo>
                <a:lnTo>
                  <a:pt x="996" y="524"/>
                </a:lnTo>
                <a:lnTo>
                  <a:pt x="985" y="523"/>
                </a:lnTo>
                <a:lnTo>
                  <a:pt x="977" y="522"/>
                </a:lnTo>
                <a:lnTo>
                  <a:pt x="979" y="522"/>
                </a:lnTo>
                <a:lnTo>
                  <a:pt x="974" y="523"/>
                </a:lnTo>
                <a:lnTo>
                  <a:pt x="982" y="519"/>
                </a:lnTo>
                <a:lnTo>
                  <a:pt x="980" y="521"/>
                </a:lnTo>
                <a:lnTo>
                  <a:pt x="982" y="508"/>
                </a:lnTo>
                <a:lnTo>
                  <a:pt x="983" y="511"/>
                </a:lnTo>
                <a:lnTo>
                  <a:pt x="981" y="507"/>
                </a:lnTo>
                <a:lnTo>
                  <a:pt x="985" y="511"/>
                </a:lnTo>
                <a:lnTo>
                  <a:pt x="984" y="510"/>
                </a:lnTo>
                <a:lnTo>
                  <a:pt x="991" y="515"/>
                </a:lnTo>
                <a:lnTo>
                  <a:pt x="1002" y="522"/>
                </a:lnTo>
                <a:lnTo>
                  <a:pt x="1014" y="529"/>
                </a:lnTo>
                <a:cubicBezTo>
                  <a:pt x="1014" y="530"/>
                  <a:pt x="1015" y="530"/>
                  <a:pt x="1015" y="530"/>
                </a:cubicBezTo>
                <a:lnTo>
                  <a:pt x="1024" y="538"/>
                </a:lnTo>
                <a:cubicBezTo>
                  <a:pt x="1024" y="539"/>
                  <a:pt x="1025" y="539"/>
                  <a:pt x="1025" y="540"/>
                </a:cubicBezTo>
                <a:lnTo>
                  <a:pt x="1032" y="549"/>
                </a:lnTo>
                <a:cubicBezTo>
                  <a:pt x="1032" y="549"/>
                  <a:pt x="1032" y="550"/>
                  <a:pt x="1033" y="551"/>
                </a:cubicBezTo>
                <a:lnTo>
                  <a:pt x="1037" y="561"/>
                </a:lnTo>
                <a:lnTo>
                  <a:pt x="1040" y="568"/>
                </a:lnTo>
                <a:lnTo>
                  <a:pt x="1043" y="574"/>
                </a:lnTo>
                <a:lnTo>
                  <a:pt x="1042" y="572"/>
                </a:lnTo>
                <a:lnTo>
                  <a:pt x="1044" y="575"/>
                </a:lnTo>
                <a:lnTo>
                  <a:pt x="1040" y="572"/>
                </a:lnTo>
                <a:lnTo>
                  <a:pt x="1043" y="573"/>
                </a:lnTo>
                <a:lnTo>
                  <a:pt x="1033" y="572"/>
                </a:lnTo>
                <a:lnTo>
                  <a:pt x="1036" y="571"/>
                </a:lnTo>
                <a:lnTo>
                  <a:pt x="1033" y="572"/>
                </a:lnTo>
                <a:lnTo>
                  <a:pt x="1037" y="570"/>
                </a:lnTo>
                <a:lnTo>
                  <a:pt x="1035" y="571"/>
                </a:lnTo>
                <a:lnTo>
                  <a:pt x="1040" y="567"/>
                </a:lnTo>
                <a:lnTo>
                  <a:pt x="1045" y="561"/>
                </a:lnTo>
                <a:lnTo>
                  <a:pt x="1044" y="563"/>
                </a:lnTo>
                <a:lnTo>
                  <a:pt x="1056" y="546"/>
                </a:lnTo>
                <a:lnTo>
                  <a:pt x="1054" y="549"/>
                </a:lnTo>
                <a:lnTo>
                  <a:pt x="1062" y="526"/>
                </a:lnTo>
                <a:lnTo>
                  <a:pt x="1061" y="527"/>
                </a:lnTo>
                <a:lnTo>
                  <a:pt x="1064" y="514"/>
                </a:lnTo>
                <a:lnTo>
                  <a:pt x="1065" y="496"/>
                </a:lnTo>
                <a:lnTo>
                  <a:pt x="1065" y="474"/>
                </a:lnTo>
                <a:lnTo>
                  <a:pt x="1065" y="448"/>
                </a:lnTo>
                <a:lnTo>
                  <a:pt x="1063" y="419"/>
                </a:lnTo>
                <a:lnTo>
                  <a:pt x="1062" y="388"/>
                </a:lnTo>
                <a:lnTo>
                  <a:pt x="1061" y="356"/>
                </a:lnTo>
                <a:lnTo>
                  <a:pt x="1060" y="321"/>
                </a:lnTo>
                <a:lnTo>
                  <a:pt x="1059" y="304"/>
                </a:lnTo>
                <a:lnTo>
                  <a:pt x="1059" y="290"/>
                </a:lnTo>
                <a:lnTo>
                  <a:pt x="1059" y="277"/>
                </a:lnTo>
                <a:lnTo>
                  <a:pt x="1060" y="266"/>
                </a:lnTo>
                <a:lnTo>
                  <a:pt x="1061" y="257"/>
                </a:lnTo>
                <a:lnTo>
                  <a:pt x="1062" y="249"/>
                </a:lnTo>
                <a:lnTo>
                  <a:pt x="1063" y="245"/>
                </a:lnTo>
                <a:cubicBezTo>
                  <a:pt x="1064" y="243"/>
                  <a:pt x="1065" y="242"/>
                  <a:pt x="1065" y="241"/>
                </a:cubicBezTo>
                <a:lnTo>
                  <a:pt x="1068" y="237"/>
                </a:lnTo>
                <a:lnTo>
                  <a:pt x="1073" y="232"/>
                </a:lnTo>
                <a:lnTo>
                  <a:pt x="1070" y="238"/>
                </a:lnTo>
                <a:lnTo>
                  <a:pt x="1072" y="231"/>
                </a:lnTo>
                <a:lnTo>
                  <a:pt x="1072" y="238"/>
                </a:lnTo>
                <a:lnTo>
                  <a:pt x="1071" y="234"/>
                </a:lnTo>
                <a:lnTo>
                  <a:pt x="1074" y="238"/>
                </a:lnTo>
                <a:lnTo>
                  <a:pt x="1069" y="234"/>
                </a:lnTo>
                <a:lnTo>
                  <a:pt x="1070" y="235"/>
                </a:lnTo>
                <a:lnTo>
                  <a:pt x="1064" y="230"/>
                </a:lnTo>
                <a:lnTo>
                  <a:pt x="1054" y="223"/>
                </a:lnTo>
                <a:lnTo>
                  <a:pt x="1044" y="217"/>
                </a:lnTo>
                <a:lnTo>
                  <a:pt x="1036" y="213"/>
                </a:lnTo>
                <a:lnTo>
                  <a:pt x="1029" y="210"/>
                </a:lnTo>
                <a:lnTo>
                  <a:pt x="1031" y="211"/>
                </a:lnTo>
                <a:lnTo>
                  <a:pt x="1027" y="210"/>
                </a:lnTo>
                <a:lnTo>
                  <a:pt x="1030" y="210"/>
                </a:lnTo>
                <a:lnTo>
                  <a:pt x="1023" y="210"/>
                </a:lnTo>
                <a:close/>
                <a:moveTo>
                  <a:pt x="202" y="158"/>
                </a:moveTo>
                <a:cubicBezTo>
                  <a:pt x="203" y="158"/>
                  <a:pt x="205" y="158"/>
                  <a:pt x="206" y="158"/>
                </a:cubicBezTo>
                <a:lnTo>
                  <a:pt x="217" y="159"/>
                </a:lnTo>
                <a:cubicBezTo>
                  <a:pt x="217" y="159"/>
                  <a:pt x="218" y="159"/>
                  <a:pt x="218" y="159"/>
                </a:cubicBezTo>
                <a:lnTo>
                  <a:pt x="231" y="163"/>
                </a:lnTo>
                <a:cubicBezTo>
                  <a:pt x="232" y="163"/>
                  <a:pt x="233" y="163"/>
                  <a:pt x="233" y="164"/>
                </a:cubicBezTo>
                <a:lnTo>
                  <a:pt x="246" y="169"/>
                </a:lnTo>
                <a:cubicBezTo>
                  <a:pt x="247" y="170"/>
                  <a:pt x="247" y="170"/>
                  <a:pt x="248" y="171"/>
                </a:cubicBezTo>
                <a:lnTo>
                  <a:pt x="254" y="175"/>
                </a:lnTo>
                <a:cubicBezTo>
                  <a:pt x="254" y="175"/>
                  <a:pt x="255" y="176"/>
                  <a:pt x="256" y="177"/>
                </a:cubicBezTo>
                <a:lnTo>
                  <a:pt x="259" y="181"/>
                </a:lnTo>
                <a:cubicBezTo>
                  <a:pt x="260" y="182"/>
                  <a:pt x="261" y="184"/>
                  <a:pt x="262" y="185"/>
                </a:cubicBezTo>
                <a:lnTo>
                  <a:pt x="263" y="191"/>
                </a:lnTo>
                <a:cubicBezTo>
                  <a:pt x="264" y="192"/>
                  <a:pt x="264" y="193"/>
                  <a:pt x="264" y="195"/>
                </a:cubicBezTo>
                <a:lnTo>
                  <a:pt x="264" y="201"/>
                </a:lnTo>
                <a:cubicBezTo>
                  <a:pt x="264" y="202"/>
                  <a:pt x="263" y="203"/>
                  <a:pt x="263" y="204"/>
                </a:cubicBezTo>
                <a:lnTo>
                  <a:pt x="260" y="214"/>
                </a:lnTo>
                <a:cubicBezTo>
                  <a:pt x="259" y="217"/>
                  <a:pt x="257" y="219"/>
                  <a:pt x="255" y="220"/>
                </a:cubicBezTo>
                <a:lnTo>
                  <a:pt x="249" y="224"/>
                </a:lnTo>
                <a:cubicBezTo>
                  <a:pt x="247" y="226"/>
                  <a:pt x="244" y="226"/>
                  <a:pt x="242" y="226"/>
                </a:cubicBezTo>
                <a:lnTo>
                  <a:pt x="237" y="226"/>
                </a:lnTo>
                <a:cubicBezTo>
                  <a:pt x="236" y="226"/>
                  <a:pt x="235" y="226"/>
                  <a:pt x="234" y="225"/>
                </a:cubicBezTo>
                <a:lnTo>
                  <a:pt x="228" y="223"/>
                </a:lnTo>
                <a:cubicBezTo>
                  <a:pt x="228" y="223"/>
                  <a:pt x="227" y="223"/>
                  <a:pt x="227" y="222"/>
                </a:cubicBezTo>
                <a:lnTo>
                  <a:pt x="220" y="219"/>
                </a:lnTo>
                <a:lnTo>
                  <a:pt x="212" y="212"/>
                </a:lnTo>
                <a:lnTo>
                  <a:pt x="204" y="206"/>
                </a:lnTo>
                <a:lnTo>
                  <a:pt x="197" y="199"/>
                </a:lnTo>
                <a:cubicBezTo>
                  <a:pt x="197" y="199"/>
                  <a:pt x="197" y="199"/>
                  <a:pt x="196" y="198"/>
                </a:cubicBezTo>
                <a:lnTo>
                  <a:pt x="193" y="193"/>
                </a:lnTo>
                <a:cubicBezTo>
                  <a:pt x="192" y="193"/>
                  <a:pt x="192" y="192"/>
                  <a:pt x="191" y="191"/>
                </a:cubicBezTo>
                <a:lnTo>
                  <a:pt x="189" y="187"/>
                </a:lnTo>
                <a:cubicBezTo>
                  <a:pt x="189" y="186"/>
                  <a:pt x="188" y="184"/>
                  <a:pt x="188" y="183"/>
                </a:cubicBezTo>
                <a:lnTo>
                  <a:pt x="187" y="176"/>
                </a:lnTo>
                <a:cubicBezTo>
                  <a:pt x="187" y="175"/>
                  <a:pt x="187" y="173"/>
                  <a:pt x="187" y="172"/>
                </a:cubicBezTo>
                <a:lnTo>
                  <a:pt x="188" y="168"/>
                </a:lnTo>
                <a:cubicBezTo>
                  <a:pt x="189" y="164"/>
                  <a:pt x="193" y="160"/>
                  <a:pt x="197" y="159"/>
                </a:cubicBezTo>
                <a:lnTo>
                  <a:pt x="202" y="158"/>
                </a:lnTo>
                <a:close/>
                <a:moveTo>
                  <a:pt x="203" y="183"/>
                </a:moveTo>
                <a:lnTo>
                  <a:pt x="212" y="174"/>
                </a:lnTo>
                <a:lnTo>
                  <a:pt x="211" y="178"/>
                </a:lnTo>
                <a:lnTo>
                  <a:pt x="211" y="173"/>
                </a:lnTo>
                <a:lnTo>
                  <a:pt x="212" y="180"/>
                </a:lnTo>
                <a:lnTo>
                  <a:pt x="211" y="176"/>
                </a:lnTo>
                <a:lnTo>
                  <a:pt x="213" y="181"/>
                </a:lnTo>
                <a:lnTo>
                  <a:pt x="212" y="179"/>
                </a:lnTo>
                <a:lnTo>
                  <a:pt x="216" y="184"/>
                </a:lnTo>
                <a:lnTo>
                  <a:pt x="214" y="182"/>
                </a:lnTo>
                <a:lnTo>
                  <a:pt x="219" y="187"/>
                </a:lnTo>
                <a:lnTo>
                  <a:pt x="226" y="193"/>
                </a:lnTo>
                <a:lnTo>
                  <a:pt x="233" y="198"/>
                </a:lnTo>
                <a:lnTo>
                  <a:pt x="239" y="202"/>
                </a:lnTo>
                <a:lnTo>
                  <a:pt x="237" y="201"/>
                </a:lnTo>
                <a:lnTo>
                  <a:pt x="242" y="203"/>
                </a:lnTo>
                <a:lnTo>
                  <a:pt x="239" y="202"/>
                </a:lnTo>
                <a:lnTo>
                  <a:pt x="243" y="202"/>
                </a:lnTo>
                <a:lnTo>
                  <a:pt x="236" y="204"/>
                </a:lnTo>
                <a:lnTo>
                  <a:pt x="242" y="200"/>
                </a:lnTo>
                <a:lnTo>
                  <a:pt x="237" y="206"/>
                </a:lnTo>
                <a:lnTo>
                  <a:pt x="240" y="196"/>
                </a:lnTo>
                <a:lnTo>
                  <a:pt x="240" y="200"/>
                </a:lnTo>
                <a:lnTo>
                  <a:pt x="240" y="194"/>
                </a:lnTo>
                <a:lnTo>
                  <a:pt x="241" y="198"/>
                </a:lnTo>
                <a:lnTo>
                  <a:pt x="239" y="192"/>
                </a:lnTo>
                <a:lnTo>
                  <a:pt x="241" y="196"/>
                </a:lnTo>
                <a:lnTo>
                  <a:pt x="237" y="192"/>
                </a:lnTo>
                <a:lnTo>
                  <a:pt x="239" y="194"/>
                </a:lnTo>
                <a:lnTo>
                  <a:pt x="234" y="190"/>
                </a:lnTo>
                <a:lnTo>
                  <a:pt x="236" y="191"/>
                </a:lnTo>
                <a:lnTo>
                  <a:pt x="223" y="185"/>
                </a:lnTo>
                <a:lnTo>
                  <a:pt x="225" y="186"/>
                </a:lnTo>
                <a:lnTo>
                  <a:pt x="212" y="183"/>
                </a:lnTo>
                <a:lnTo>
                  <a:pt x="214" y="183"/>
                </a:lnTo>
                <a:lnTo>
                  <a:pt x="204" y="182"/>
                </a:lnTo>
                <a:lnTo>
                  <a:pt x="208" y="181"/>
                </a:lnTo>
                <a:lnTo>
                  <a:pt x="203" y="183"/>
                </a:lnTo>
                <a:close/>
                <a:moveTo>
                  <a:pt x="382" y="151"/>
                </a:moveTo>
                <a:cubicBezTo>
                  <a:pt x="383" y="151"/>
                  <a:pt x="385" y="150"/>
                  <a:pt x="386" y="150"/>
                </a:cubicBezTo>
                <a:lnTo>
                  <a:pt x="391" y="151"/>
                </a:lnTo>
                <a:cubicBezTo>
                  <a:pt x="391" y="151"/>
                  <a:pt x="392" y="151"/>
                  <a:pt x="393" y="151"/>
                </a:cubicBezTo>
                <a:lnTo>
                  <a:pt x="404" y="154"/>
                </a:lnTo>
                <a:lnTo>
                  <a:pt x="419" y="160"/>
                </a:lnTo>
                <a:lnTo>
                  <a:pt x="427" y="164"/>
                </a:lnTo>
                <a:cubicBezTo>
                  <a:pt x="428" y="165"/>
                  <a:pt x="429" y="165"/>
                  <a:pt x="430" y="166"/>
                </a:cubicBezTo>
                <a:lnTo>
                  <a:pt x="434" y="171"/>
                </a:lnTo>
                <a:cubicBezTo>
                  <a:pt x="435" y="172"/>
                  <a:pt x="436" y="173"/>
                  <a:pt x="437" y="174"/>
                </a:cubicBezTo>
                <a:lnTo>
                  <a:pt x="439" y="179"/>
                </a:lnTo>
                <a:cubicBezTo>
                  <a:pt x="440" y="180"/>
                  <a:pt x="440" y="181"/>
                  <a:pt x="441" y="183"/>
                </a:cubicBezTo>
                <a:lnTo>
                  <a:pt x="442" y="189"/>
                </a:lnTo>
                <a:cubicBezTo>
                  <a:pt x="442" y="190"/>
                  <a:pt x="442" y="191"/>
                  <a:pt x="442" y="193"/>
                </a:cubicBezTo>
                <a:lnTo>
                  <a:pt x="440" y="204"/>
                </a:lnTo>
                <a:cubicBezTo>
                  <a:pt x="440" y="206"/>
                  <a:pt x="439" y="207"/>
                  <a:pt x="438" y="209"/>
                </a:cubicBezTo>
                <a:lnTo>
                  <a:pt x="433" y="216"/>
                </a:lnTo>
                <a:cubicBezTo>
                  <a:pt x="431" y="219"/>
                  <a:pt x="429" y="220"/>
                  <a:pt x="426" y="221"/>
                </a:cubicBezTo>
                <a:lnTo>
                  <a:pt x="422" y="222"/>
                </a:lnTo>
                <a:cubicBezTo>
                  <a:pt x="419" y="223"/>
                  <a:pt x="417" y="223"/>
                  <a:pt x="414" y="222"/>
                </a:cubicBezTo>
                <a:lnTo>
                  <a:pt x="409" y="220"/>
                </a:lnTo>
                <a:cubicBezTo>
                  <a:pt x="408" y="220"/>
                  <a:pt x="406" y="219"/>
                  <a:pt x="405" y="218"/>
                </a:cubicBezTo>
                <a:lnTo>
                  <a:pt x="399" y="213"/>
                </a:lnTo>
                <a:cubicBezTo>
                  <a:pt x="398" y="212"/>
                  <a:pt x="398" y="212"/>
                  <a:pt x="397" y="211"/>
                </a:cubicBezTo>
                <a:lnTo>
                  <a:pt x="389" y="202"/>
                </a:lnTo>
                <a:lnTo>
                  <a:pt x="381" y="192"/>
                </a:lnTo>
                <a:lnTo>
                  <a:pt x="375" y="184"/>
                </a:lnTo>
                <a:lnTo>
                  <a:pt x="371" y="177"/>
                </a:lnTo>
                <a:cubicBezTo>
                  <a:pt x="371" y="176"/>
                  <a:pt x="370" y="175"/>
                  <a:pt x="370" y="174"/>
                </a:cubicBezTo>
                <a:lnTo>
                  <a:pt x="369" y="171"/>
                </a:lnTo>
                <a:cubicBezTo>
                  <a:pt x="368" y="168"/>
                  <a:pt x="368" y="166"/>
                  <a:pt x="369" y="163"/>
                </a:cubicBezTo>
                <a:lnTo>
                  <a:pt x="370" y="160"/>
                </a:lnTo>
                <a:cubicBezTo>
                  <a:pt x="372" y="157"/>
                  <a:pt x="374" y="154"/>
                  <a:pt x="378" y="153"/>
                </a:cubicBezTo>
                <a:lnTo>
                  <a:pt x="382" y="151"/>
                </a:lnTo>
                <a:close/>
                <a:moveTo>
                  <a:pt x="386" y="175"/>
                </a:moveTo>
                <a:lnTo>
                  <a:pt x="393" y="168"/>
                </a:lnTo>
                <a:lnTo>
                  <a:pt x="392" y="172"/>
                </a:lnTo>
                <a:lnTo>
                  <a:pt x="392" y="164"/>
                </a:lnTo>
                <a:lnTo>
                  <a:pt x="393" y="168"/>
                </a:lnTo>
                <a:lnTo>
                  <a:pt x="392" y="165"/>
                </a:lnTo>
                <a:lnTo>
                  <a:pt x="395" y="170"/>
                </a:lnTo>
                <a:lnTo>
                  <a:pt x="400" y="177"/>
                </a:lnTo>
                <a:lnTo>
                  <a:pt x="407" y="186"/>
                </a:lnTo>
                <a:lnTo>
                  <a:pt x="415" y="195"/>
                </a:lnTo>
                <a:lnTo>
                  <a:pt x="414" y="194"/>
                </a:lnTo>
                <a:lnTo>
                  <a:pt x="421" y="199"/>
                </a:lnTo>
                <a:lnTo>
                  <a:pt x="417" y="197"/>
                </a:lnTo>
                <a:lnTo>
                  <a:pt x="423" y="199"/>
                </a:lnTo>
                <a:lnTo>
                  <a:pt x="415" y="199"/>
                </a:lnTo>
                <a:lnTo>
                  <a:pt x="419" y="198"/>
                </a:lnTo>
                <a:lnTo>
                  <a:pt x="413" y="203"/>
                </a:lnTo>
                <a:lnTo>
                  <a:pt x="418" y="195"/>
                </a:lnTo>
                <a:lnTo>
                  <a:pt x="416" y="200"/>
                </a:lnTo>
                <a:lnTo>
                  <a:pt x="418" y="189"/>
                </a:lnTo>
                <a:lnTo>
                  <a:pt x="418" y="193"/>
                </a:lnTo>
                <a:lnTo>
                  <a:pt x="417" y="187"/>
                </a:lnTo>
                <a:lnTo>
                  <a:pt x="418" y="190"/>
                </a:lnTo>
                <a:lnTo>
                  <a:pt x="415" y="185"/>
                </a:lnTo>
                <a:lnTo>
                  <a:pt x="417" y="188"/>
                </a:lnTo>
                <a:lnTo>
                  <a:pt x="413" y="183"/>
                </a:lnTo>
                <a:lnTo>
                  <a:pt x="415" y="185"/>
                </a:lnTo>
                <a:lnTo>
                  <a:pt x="410" y="182"/>
                </a:lnTo>
                <a:lnTo>
                  <a:pt x="398" y="177"/>
                </a:lnTo>
                <a:lnTo>
                  <a:pt x="387" y="174"/>
                </a:lnTo>
                <a:lnTo>
                  <a:pt x="389" y="175"/>
                </a:lnTo>
                <a:lnTo>
                  <a:pt x="385" y="174"/>
                </a:lnTo>
                <a:lnTo>
                  <a:pt x="390" y="174"/>
                </a:lnTo>
                <a:lnTo>
                  <a:pt x="386" y="175"/>
                </a:lnTo>
                <a:close/>
                <a:moveTo>
                  <a:pt x="190" y="22"/>
                </a:moveTo>
                <a:cubicBezTo>
                  <a:pt x="192" y="22"/>
                  <a:pt x="193" y="22"/>
                  <a:pt x="194" y="22"/>
                </a:cubicBezTo>
                <a:lnTo>
                  <a:pt x="201" y="23"/>
                </a:lnTo>
                <a:cubicBezTo>
                  <a:pt x="202" y="24"/>
                  <a:pt x="202" y="24"/>
                  <a:pt x="203" y="24"/>
                </a:cubicBezTo>
                <a:lnTo>
                  <a:pt x="211" y="27"/>
                </a:lnTo>
                <a:lnTo>
                  <a:pt x="220" y="32"/>
                </a:lnTo>
                <a:lnTo>
                  <a:pt x="228" y="36"/>
                </a:lnTo>
                <a:cubicBezTo>
                  <a:pt x="228" y="36"/>
                  <a:pt x="229" y="37"/>
                  <a:pt x="229" y="37"/>
                </a:cubicBezTo>
                <a:lnTo>
                  <a:pt x="233" y="40"/>
                </a:lnTo>
                <a:cubicBezTo>
                  <a:pt x="234" y="41"/>
                  <a:pt x="235" y="42"/>
                  <a:pt x="236" y="43"/>
                </a:cubicBezTo>
                <a:lnTo>
                  <a:pt x="237" y="46"/>
                </a:lnTo>
                <a:cubicBezTo>
                  <a:pt x="239" y="49"/>
                  <a:pt x="239" y="51"/>
                  <a:pt x="239" y="54"/>
                </a:cubicBezTo>
                <a:lnTo>
                  <a:pt x="238" y="58"/>
                </a:lnTo>
                <a:cubicBezTo>
                  <a:pt x="238" y="59"/>
                  <a:pt x="238" y="60"/>
                  <a:pt x="238" y="60"/>
                </a:cubicBezTo>
                <a:lnTo>
                  <a:pt x="235" y="69"/>
                </a:lnTo>
                <a:lnTo>
                  <a:pt x="231" y="83"/>
                </a:lnTo>
                <a:lnTo>
                  <a:pt x="224" y="101"/>
                </a:lnTo>
                <a:lnTo>
                  <a:pt x="209" y="85"/>
                </a:lnTo>
                <a:lnTo>
                  <a:pt x="227" y="80"/>
                </a:lnTo>
                <a:lnTo>
                  <a:pt x="241" y="76"/>
                </a:lnTo>
                <a:lnTo>
                  <a:pt x="251" y="73"/>
                </a:lnTo>
                <a:lnTo>
                  <a:pt x="256" y="71"/>
                </a:lnTo>
                <a:lnTo>
                  <a:pt x="265" y="67"/>
                </a:lnTo>
                <a:cubicBezTo>
                  <a:pt x="266" y="67"/>
                  <a:pt x="267" y="67"/>
                  <a:pt x="269" y="66"/>
                </a:cubicBezTo>
                <a:lnTo>
                  <a:pt x="274" y="66"/>
                </a:lnTo>
                <a:cubicBezTo>
                  <a:pt x="276" y="66"/>
                  <a:pt x="278" y="66"/>
                  <a:pt x="279" y="67"/>
                </a:cubicBezTo>
                <a:lnTo>
                  <a:pt x="283" y="68"/>
                </a:lnTo>
                <a:lnTo>
                  <a:pt x="289" y="72"/>
                </a:lnTo>
                <a:lnTo>
                  <a:pt x="296" y="75"/>
                </a:lnTo>
                <a:lnTo>
                  <a:pt x="305" y="81"/>
                </a:lnTo>
                <a:lnTo>
                  <a:pt x="313" y="87"/>
                </a:lnTo>
                <a:lnTo>
                  <a:pt x="320" y="92"/>
                </a:lnTo>
                <a:cubicBezTo>
                  <a:pt x="321" y="93"/>
                  <a:pt x="321" y="93"/>
                  <a:pt x="321" y="94"/>
                </a:cubicBezTo>
                <a:lnTo>
                  <a:pt x="325" y="98"/>
                </a:lnTo>
                <a:cubicBezTo>
                  <a:pt x="326" y="99"/>
                  <a:pt x="327" y="100"/>
                  <a:pt x="327" y="101"/>
                </a:cubicBezTo>
                <a:lnTo>
                  <a:pt x="328" y="104"/>
                </a:lnTo>
                <a:cubicBezTo>
                  <a:pt x="329" y="107"/>
                  <a:pt x="329" y="110"/>
                  <a:pt x="328" y="113"/>
                </a:cubicBezTo>
                <a:lnTo>
                  <a:pt x="327" y="116"/>
                </a:lnTo>
                <a:cubicBezTo>
                  <a:pt x="327" y="118"/>
                  <a:pt x="325" y="119"/>
                  <a:pt x="324" y="121"/>
                </a:cubicBezTo>
                <a:lnTo>
                  <a:pt x="321" y="123"/>
                </a:lnTo>
                <a:cubicBezTo>
                  <a:pt x="320" y="124"/>
                  <a:pt x="319" y="124"/>
                  <a:pt x="318" y="125"/>
                </a:cubicBezTo>
                <a:lnTo>
                  <a:pt x="313" y="127"/>
                </a:lnTo>
                <a:cubicBezTo>
                  <a:pt x="313" y="127"/>
                  <a:pt x="312" y="127"/>
                  <a:pt x="311" y="128"/>
                </a:cubicBezTo>
                <a:lnTo>
                  <a:pt x="304" y="129"/>
                </a:lnTo>
                <a:lnTo>
                  <a:pt x="297" y="131"/>
                </a:lnTo>
                <a:lnTo>
                  <a:pt x="299" y="130"/>
                </a:lnTo>
                <a:lnTo>
                  <a:pt x="291" y="134"/>
                </a:lnTo>
                <a:lnTo>
                  <a:pt x="292" y="133"/>
                </a:lnTo>
                <a:lnTo>
                  <a:pt x="284" y="138"/>
                </a:lnTo>
                <a:lnTo>
                  <a:pt x="275" y="145"/>
                </a:lnTo>
                <a:lnTo>
                  <a:pt x="267" y="152"/>
                </a:lnTo>
                <a:lnTo>
                  <a:pt x="260" y="157"/>
                </a:lnTo>
                <a:cubicBezTo>
                  <a:pt x="259" y="157"/>
                  <a:pt x="258" y="158"/>
                  <a:pt x="257" y="158"/>
                </a:cubicBezTo>
                <a:lnTo>
                  <a:pt x="253" y="160"/>
                </a:lnTo>
                <a:cubicBezTo>
                  <a:pt x="250" y="161"/>
                  <a:pt x="247" y="161"/>
                  <a:pt x="244" y="159"/>
                </a:cubicBezTo>
                <a:lnTo>
                  <a:pt x="242" y="158"/>
                </a:lnTo>
                <a:cubicBezTo>
                  <a:pt x="238" y="157"/>
                  <a:pt x="236" y="153"/>
                  <a:pt x="235" y="149"/>
                </a:cubicBezTo>
                <a:lnTo>
                  <a:pt x="235" y="146"/>
                </a:lnTo>
                <a:cubicBezTo>
                  <a:pt x="234" y="145"/>
                  <a:pt x="234" y="144"/>
                  <a:pt x="235" y="142"/>
                </a:cubicBezTo>
                <a:lnTo>
                  <a:pt x="235" y="138"/>
                </a:lnTo>
                <a:cubicBezTo>
                  <a:pt x="235" y="137"/>
                  <a:pt x="236" y="136"/>
                  <a:pt x="236" y="136"/>
                </a:cubicBezTo>
                <a:lnTo>
                  <a:pt x="238" y="130"/>
                </a:lnTo>
                <a:lnTo>
                  <a:pt x="242" y="120"/>
                </a:lnTo>
                <a:lnTo>
                  <a:pt x="245" y="113"/>
                </a:lnTo>
                <a:lnTo>
                  <a:pt x="246" y="108"/>
                </a:lnTo>
                <a:lnTo>
                  <a:pt x="246" y="110"/>
                </a:lnTo>
                <a:lnTo>
                  <a:pt x="247" y="106"/>
                </a:lnTo>
                <a:lnTo>
                  <a:pt x="248" y="113"/>
                </a:lnTo>
                <a:lnTo>
                  <a:pt x="247" y="111"/>
                </a:lnTo>
                <a:lnTo>
                  <a:pt x="257" y="117"/>
                </a:lnTo>
                <a:lnTo>
                  <a:pt x="252" y="117"/>
                </a:lnTo>
                <a:lnTo>
                  <a:pt x="255" y="117"/>
                </a:lnTo>
                <a:lnTo>
                  <a:pt x="245" y="118"/>
                </a:lnTo>
                <a:lnTo>
                  <a:pt x="230" y="121"/>
                </a:lnTo>
                <a:lnTo>
                  <a:pt x="209" y="126"/>
                </a:lnTo>
                <a:lnTo>
                  <a:pt x="217" y="119"/>
                </a:lnTo>
                <a:lnTo>
                  <a:pt x="212" y="133"/>
                </a:lnTo>
                <a:lnTo>
                  <a:pt x="205" y="150"/>
                </a:lnTo>
                <a:lnTo>
                  <a:pt x="191" y="184"/>
                </a:lnTo>
                <a:lnTo>
                  <a:pt x="176" y="217"/>
                </a:lnTo>
                <a:lnTo>
                  <a:pt x="160" y="247"/>
                </a:lnTo>
                <a:lnTo>
                  <a:pt x="143" y="275"/>
                </a:lnTo>
                <a:lnTo>
                  <a:pt x="139" y="259"/>
                </a:lnTo>
                <a:lnTo>
                  <a:pt x="142" y="260"/>
                </a:lnTo>
                <a:cubicBezTo>
                  <a:pt x="142" y="261"/>
                  <a:pt x="143" y="261"/>
                  <a:pt x="144" y="262"/>
                </a:cubicBezTo>
                <a:lnTo>
                  <a:pt x="149" y="267"/>
                </a:lnTo>
                <a:cubicBezTo>
                  <a:pt x="150" y="268"/>
                  <a:pt x="151" y="269"/>
                  <a:pt x="152" y="271"/>
                </a:cubicBezTo>
                <a:lnTo>
                  <a:pt x="155" y="279"/>
                </a:lnTo>
                <a:cubicBezTo>
                  <a:pt x="155" y="280"/>
                  <a:pt x="155" y="281"/>
                  <a:pt x="156" y="282"/>
                </a:cubicBezTo>
                <a:lnTo>
                  <a:pt x="156" y="285"/>
                </a:lnTo>
                <a:lnTo>
                  <a:pt x="157" y="290"/>
                </a:lnTo>
                <a:lnTo>
                  <a:pt x="157" y="298"/>
                </a:lnTo>
                <a:lnTo>
                  <a:pt x="157" y="306"/>
                </a:lnTo>
                <a:lnTo>
                  <a:pt x="157" y="316"/>
                </a:lnTo>
                <a:lnTo>
                  <a:pt x="157" y="327"/>
                </a:lnTo>
                <a:lnTo>
                  <a:pt x="156" y="341"/>
                </a:lnTo>
                <a:lnTo>
                  <a:pt x="156" y="355"/>
                </a:lnTo>
                <a:lnTo>
                  <a:pt x="155" y="383"/>
                </a:lnTo>
                <a:lnTo>
                  <a:pt x="153" y="410"/>
                </a:lnTo>
                <a:lnTo>
                  <a:pt x="140" y="398"/>
                </a:lnTo>
                <a:lnTo>
                  <a:pt x="152" y="396"/>
                </a:lnTo>
                <a:lnTo>
                  <a:pt x="165" y="394"/>
                </a:lnTo>
                <a:lnTo>
                  <a:pt x="183" y="390"/>
                </a:lnTo>
                <a:lnTo>
                  <a:pt x="203" y="385"/>
                </a:lnTo>
                <a:lnTo>
                  <a:pt x="210" y="384"/>
                </a:lnTo>
                <a:lnTo>
                  <a:pt x="200" y="396"/>
                </a:lnTo>
                <a:lnTo>
                  <a:pt x="200" y="358"/>
                </a:lnTo>
                <a:lnTo>
                  <a:pt x="214" y="370"/>
                </a:lnTo>
                <a:lnTo>
                  <a:pt x="205" y="372"/>
                </a:lnTo>
                <a:lnTo>
                  <a:pt x="197" y="373"/>
                </a:lnTo>
                <a:lnTo>
                  <a:pt x="187" y="372"/>
                </a:lnTo>
                <a:lnTo>
                  <a:pt x="177" y="371"/>
                </a:lnTo>
                <a:cubicBezTo>
                  <a:pt x="176" y="371"/>
                  <a:pt x="175" y="371"/>
                  <a:pt x="174" y="370"/>
                </a:cubicBezTo>
                <a:lnTo>
                  <a:pt x="167" y="367"/>
                </a:lnTo>
                <a:cubicBezTo>
                  <a:pt x="165" y="366"/>
                  <a:pt x="164" y="365"/>
                  <a:pt x="163" y="363"/>
                </a:cubicBezTo>
                <a:lnTo>
                  <a:pt x="157" y="356"/>
                </a:lnTo>
                <a:cubicBezTo>
                  <a:pt x="155" y="353"/>
                  <a:pt x="155" y="349"/>
                  <a:pt x="156" y="345"/>
                </a:cubicBezTo>
                <a:cubicBezTo>
                  <a:pt x="157" y="341"/>
                  <a:pt x="160" y="339"/>
                  <a:pt x="164" y="337"/>
                </a:cubicBezTo>
                <a:lnTo>
                  <a:pt x="188" y="330"/>
                </a:lnTo>
                <a:lnTo>
                  <a:pt x="209" y="324"/>
                </a:lnTo>
                <a:lnTo>
                  <a:pt x="200" y="336"/>
                </a:lnTo>
                <a:lnTo>
                  <a:pt x="200" y="307"/>
                </a:lnTo>
                <a:lnTo>
                  <a:pt x="214" y="318"/>
                </a:lnTo>
                <a:lnTo>
                  <a:pt x="203" y="320"/>
                </a:lnTo>
                <a:lnTo>
                  <a:pt x="193" y="322"/>
                </a:lnTo>
                <a:lnTo>
                  <a:pt x="186" y="323"/>
                </a:lnTo>
                <a:lnTo>
                  <a:pt x="181" y="323"/>
                </a:lnTo>
                <a:cubicBezTo>
                  <a:pt x="179" y="324"/>
                  <a:pt x="178" y="323"/>
                  <a:pt x="176" y="323"/>
                </a:cubicBezTo>
                <a:lnTo>
                  <a:pt x="169" y="320"/>
                </a:lnTo>
                <a:cubicBezTo>
                  <a:pt x="167" y="319"/>
                  <a:pt x="165" y="318"/>
                  <a:pt x="164" y="316"/>
                </a:cubicBezTo>
                <a:lnTo>
                  <a:pt x="161" y="312"/>
                </a:lnTo>
                <a:cubicBezTo>
                  <a:pt x="160" y="312"/>
                  <a:pt x="160" y="311"/>
                  <a:pt x="159" y="311"/>
                </a:cubicBezTo>
                <a:lnTo>
                  <a:pt x="157" y="305"/>
                </a:lnTo>
                <a:cubicBezTo>
                  <a:pt x="155" y="302"/>
                  <a:pt x="155" y="298"/>
                  <a:pt x="156" y="295"/>
                </a:cubicBezTo>
                <a:cubicBezTo>
                  <a:pt x="158" y="292"/>
                  <a:pt x="160" y="289"/>
                  <a:pt x="164" y="288"/>
                </a:cubicBezTo>
                <a:lnTo>
                  <a:pt x="187" y="281"/>
                </a:lnTo>
                <a:lnTo>
                  <a:pt x="208" y="276"/>
                </a:lnTo>
                <a:lnTo>
                  <a:pt x="199" y="288"/>
                </a:lnTo>
                <a:lnTo>
                  <a:pt x="198" y="268"/>
                </a:lnTo>
                <a:lnTo>
                  <a:pt x="197" y="252"/>
                </a:lnTo>
                <a:lnTo>
                  <a:pt x="212" y="262"/>
                </a:lnTo>
                <a:lnTo>
                  <a:pt x="206" y="264"/>
                </a:lnTo>
                <a:lnTo>
                  <a:pt x="196" y="267"/>
                </a:lnTo>
                <a:lnTo>
                  <a:pt x="187" y="269"/>
                </a:lnTo>
                <a:lnTo>
                  <a:pt x="180" y="270"/>
                </a:lnTo>
                <a:cubicBezTo>
                  <a:pt x="179" y="270"/>
                  <a:pt x="178" y="270"/>
                  <a:pt x="177" y="270"/>
                </a:cubicBezTo>
                <a:lnTo>
                  <a:pt x="173" y="270"/>
                </a:lnTo>
                <a:cubicBezTo>
                  <a:pt x="171" y="269"/>
                  <a:pt x="169" y="269"/>
                  <a:pt x="168" y="268"/>
                </a:cubicBezTo>
                <a:lnTo>
                  <a:pt x="161" y="264"/>
                </a:lnTo>
                <a:cubicBezTo>
                  <a:pt x="160" y="263"/>
                  <a:pt x="159" y="262"/>
                  <a:pt x="158" y="262"/>
                </a:cubicBezTo>
                <a:lnTo>
                  <a:pt x="151" y="254"/>
                </a:lnTo>
                <a:cubicBezTo>
                  <a:pt x="149" y="251"/>
                  <a:pt x="148" y="247"/>
                  <a:pt x="149" y="243"/>
                </a:cubicBezTo>
                <a:cubicBezTo>
                  <a:pt x="150" y="239"/>
                  <a:pt x="152" y="236"/>
                  <a:pt x="156" y="235"/>
                </a:cubicBezTo>
                <a:lnTo>
                  <a:pt x="177" y="227"/>
                </a:lnTo>
                <a:lnTo>
                  <a:pt x="196" y="221"/>
                </a:lnTo>
                <a:lnTo>
                  <a:pt x="213" y="216"/>
                </a:lnTo>
                <a:lnTo>
                  <a:pt x="227" y="211"/>
                </a:lnTo>
                <a:lnTo>
                  <a:pt x="241" y="208"/>
                </a:lnTo>
                <a:lnTo>
                  <a:pt x="251" y="206"/>
                </a:lnTo>
                <a:lnTo>
                  <a:pt x="261" y="204"/>
                </a:lnTo>
                <a:lnTo>
                  <a:pt x="268" y="204"/>
                </a:lnTo>
                <a:lnTo>
                  <a:pt x="280" y="204"/>
                </a:lnTo>
                <a:lnTo>
                  <a:pt x="288" y="205"/>
                </a:lnTo>
                <a:cubicBezTo>
                  <a:pt x="289" y="206"/>
                  <a:pt x="291" y="206"/>
                  <a:pt x="292" y="207"/>
                </a:cubicBezTo>
                <a:lnTo>
                  <a:pt x="296" y="209"/>
                </a:lnTo>
                <a:cubicBezTo>
                  <a:pt x="298" y="210"/>
                  <a:pt x="300" y="212"/>
                  <a:pt x="301" y="214"/>
                </a:cubicBezTo>
                <a:lnTo>
                  <a:pt x="302" y="217"/>
                </a:lnTo>
                <a:cubicBezTo>
                  <a:pt x="304" y="221"/>
                  <a:pt x="304" y="225"/>
                  <a:pt x="302" y="228"/>
                </a:cubicBezTo>
                <a:lnTo>
                  <a:pt x="300" y="232"/>
                </a:lnTo>
                <a:cubicBezTo>
                  <a:pt x="299" y="234"/>
                  <a:pt x="297" y="235"/>
                  <a:pt x="295" y="236"/>
                </a:cubicBezTo>
                <a:lnTo>
                  <a:pt x="289" y="240"/>
                </a:lnTo>
                <a:cubicBezTo>
                  <a:pt x="288" y="240"/>
                  <a:pt x="288" y="241"/>
                  <a:pt x="287" y="241"/>
                </a:cubicBezTo>
                <a:lnTo>
                  <a:pt x="277" y="245"/>
                </a:lnTo>
                <a:lnTo>
                  <a:pt x="261" y="249"/>
                </a:lnTo>
                <a:lnTo>
                  <a:pt x="245" y="253"/>
                </a:lnTo>
                <a:lnTo>
                  <a:pt x="231" y="257"/>
                </a:lnTo>
                <a:lnTo>
                  <a:pt x="240" y="243"/>
                </a:lnTo>
                <a:lnTo>
                  <a:pt x="243" y="258"/>
                </a:lnTo>
                <a:lnTo>
                  <a:pt x="245" y="281"/>
                </a:lnTo>
                <a:lnTo>
                  <a:pt x="231" y="270"/>
                </a:lnTo>
                <a:lnTo>
                  <a:pt x="245" y="268"/>
                </a:lnTo>
                <a:lnTo>
                  <a:pt x="257" y="267"/>
                </a:lnTo>
                <a:lnTo>
                  <a:pt x="268" y="267"/>
                </a:lnTo>
                <a:lnTo>
                  <a:pt x="276" y="269"/>
                </a:lnTo>
                <a:cubicBezTo>
                  <a:pt x="278" y="269"/>
                  <a:pt x="279" y="269"/>
                  <a:pt x="280" y="270"/>
                </a:cubicBezTo>
                <a:lnTo>
                  <a:pt x="284" y="272"/>
                </a:lnTo>
                <a:cubicBezTo>
                  <a:pt x="286" y="273"/>
                  <a:pt x="288" y="275"/>
                  <a:pt x="289" y="277"/>
                </a:cubicBezTo>
                <a:lnTo>
                  <a:pt x="290" y="280"/>
                </a:lnTo>
                <a:cubicBezTo>
                  <a:pt x="292" y="284"/>
                  <a:pt x="292" y="289"/>
                  <a:pt x="289" y="293"/>
                </a:cubicBezTo>
                <a:lnTo>
                  <a:pt x="287" y="297"/>
                </a:lnTo>
                <a:cubicBezTo>
                  <a:pt x="285" y="298"/>
                  <a:pt x="284" y="300"/>
                  <a:pt x="282" y="300"/>
                </a:cubicBezTo>
                <a:lnTo>
                  <a:pt x="273" y="304"/>
                </a:lnTo>
                <a:cubicBezTo>
                  <a:pt x="273" y="305"/>
                  <a:pt x="272" y="305"/>
                  <a:pt x="271" y="305"/>
                </a:cubicBezTo>
                <a:lnTo>
                  <a:pt x="257" y="309"/>
                </a:lnTo>
                <a:lnTo>
                  <a:pt x="237" y="314"/>
                </a:lnTo>
                <a:lnTo>
                  <a:pt x="246" y="302"/>
                </a:lnTo>
                <a:lnTo>
                  <a:pt x="247" y="330"/>
                </a:lnTo>
                <a:lnTo>
                  <a:pt x="233" y="319"/>
                </a:lnTo>
                <a:lnTo>
                  <a:pt x="246" y="317"/>
                </a:lnTo>
                <a:lnTo>
                  <a:pt x="257" y="316"/>
                </a:lnTo>
                <a:lnTo>
                  <a:pt x="268" y="316"/>
                </a:lnTo>
                <a:cubicBezTo>
                  <a:pt x="268" y="316"/>
                  <a:pt x="269" y="316"/>
                  <a:pt x="269" y="316"/>
                </a:cubicBezTo>
                <a:lnTo>
                  <a:pt x="276" y="318"/>
                </a:lnTo>
                <a:cubicBezTo>
                  <a:pt x="277" y="318"/>
                  <a:pt x="278" y="318"/>
                  <a:pt x="279" y="318"/>
                </a:cubicBezTo>
                <a:lnTo>
                  <a:pt x="283" y="320"/>
                </a:lnTo>
                <a:cubicBezTo>
                  <a:pt x="285" y="321"/>
                  <a:pt x="287" y="323"/>
                  <a:pt x="289" y="325"/>
                </a:cubicBezTo>
                <a:lnTo>
                  <a:pt x="290" y="328"/>
                </a:lnTo>
                <a:cubicBezTo>
                  <a:pt x="292" y="332"/>
                  <a:pt x="292" y="337"/>
                  <a:pt x="290" y="341"/>
                </a:cubicBezTo>
                <a:lnTo>
                  <a:pt x="287" y="344"/>
                </a:lnTo>
                <a:cubicBezTo>
                  <a:pt x="286" y="345"/>
                  <a:pt x="285" y="346"/>
                  <a:pt x="284" y="347"/>
                </a:cubicBezTo>
                <a:lnTo>
                  <a:pt x="277" y="351"/>
                </a:lnTo>
                <a:cubicBezTo>
                  <a:pt x="276" y="352"/>
                  <a:pt x="276" y="352"/>
                  <a:pt x="275" y="352"/>
                </a:cubicBezTo>
                <a:lnTo>
                  <a:pt x="264" y="356"/>
                </a:lnTo>
                <a:lnTo>
                  <a:pt x="247" y="362"/>
                </a:lnTo>
                <a:lnTo>
                  <a:pt x="239" y="364"/>
                </a:lnTo>
                <a:lnTo>
                  <a:pt x="247" y="352"/>
                </a:lnTo>
                <a:lnTo>
                  <a:pt x="247" y="390"/>
                </a:lnTo>
                <a:lnTo>
                  <a:pt x="233" y="378"/>
                </a:lnTo>
                <a:lnTo>
                  <a:pt x="244" y="376"/>
                </a:lnTo>
                <a:lnTo>
                  <a:pt x="252" y="374"/>
                </a:lnTo>
                <a:lnTo>
                  <a:pt x="257" y="373"/>
                </a:lnTo>
                <a:cubicBezTo>
                  <a:pt x="257" y="373"/>
                  <a:pt x="258" y="373"/>
                  <a:pt x="258" y="373"/>
                </a:cubicBezTo>
                <a:lnTo>
                  <a:pt x="261" y="372"/>
                </a:lnTo>
                <a:cubicBezTo>
                  <a:pt x="262" y="372"/>
                  <a:pt x="263" y="372"/>
                  <a:pt x="265" y="372"/>
                </a:cubicBezTo>
                <a:lnTo>
                  <a:pt x="270" y="373"/>
                </a:lnTo>
                <a:lnTo>
                  <a:pt x="279" y="376"/>
                </a:lnTo>
                <a:cubicBezTo>
                  <a:pt x="279" y="377"/>
                  <a:pt x="280" y="377"/>
                  <a:pt x="281" y="377"/>
                </a:cubicBezTo>
                <a:lnTo>
                  <a:pt x="288" y="381"/>
                </a:lnTo>
                <a:cubicBezTo>
                  <a:pt x="290" y="383"/>
                  <a:pt x="292" y="384"/>
                  <a:pt x="293" y="387"/>
                </a:cubicBezTo>
                <a:lnTo>
                  <a:pt x="295" y="392"/>
                </a:lnTo>
                <a:cubicBezTo>
                  <a:pt x="297" y="395"/>
                  <a:pt x="297" y="398"/>
                  <a:pt x="296" y="401"/>
                </a:cubicBezTo>
                <a:lnTo>
                  <a:pt x="294" y="405"/>
                </a:lnTo>
                <a:cubicBezTo>
                  <a:pt x="293" y="409"/>
                  <a:pt x="290" y="412"/>
                  <a:pt x="287" y="413"/>
                </a:cubicBezTo>
                <a:lnTo>
                  <a:pt x="282" y="414"/>
                </a:lnTo>
                <a:cubicBezTo>
                  <a:pt x="281" y="415"/>
                  <a:pt x="280" y="415"/>
                  <a:pt x="279" y="415"/>
                </a:cubicBezTo>
                <a:lnTo>
                  <a:pt x="276" y="415"/>
                </a:lnTo>
                <a:lnTo>
                  <a:pt x="271" y="416"/>
                </a:lnTo>
                <a:lnTo>
                  <a:pt x="264" y="417"/>
                </a:lnTo>
                <a:lnTo>
                  <a:pt x="256" y="418"/>
                </a:lnTo>
                <a:lnTo>
                  <a:pt x="250" y="419"/>
                </a:lnTo>
                <a:lnTo>
                  <a:pt x="242" y="421"/>
                </a:lnTo>
                <a:lnTo>
                  <a:pt x="232" y="423"/>
                </a:lnTo>
                <a:lnTo>
                  <a:pt x="219" y="425"/>
                </a:lnTo>
                <a:lnTo>
                  <a:pt x="203" y="428"/>
                </a:lnTo>
                <a:lnTo>
                  <a:pt x="186" y="431"/>
                </a:lnTo>
                <a:lnTo>
                  <a:pt x="165" y="435"/>
                </a:lnTo>
                <a:lnTo>
                  <a:pt x="143" y="439"/>
                </a:lnTo>
                <a:lnTo>
                  <a:pt x="153" y="428"/>
                </a:lnTo>
                <a:lnTo>
                  <a:pt x="151" y="463"/>
                </a:lnTo>
                <a:lnTo>
                  <a:pt x="150" y="484"/>
                </a:lnTo>
                <a:lnTo>
                  <a:pt x="148" y="498"/>
                </a:lnTo>
                <a:lnTo>
                  <a:pt x="146" y="508"/>
                </a:lnTo>
                <a:cubicBezTo>
                  <a:pt x="146" y="510"/>
                  <a:pt x="145" y="512"/>
                  <a:pt x="144" y="513"/>
                </a:cubicBezTo>
                <a:lnTo>
                  <a:pt x="141" y="516"/>
                </a:lnTo>
                <a:cubicBezTo>
                  <a:pt x="138" y="520"/>
                  <a:pt x="132" y="522"/>
                  <a:pt x="127" y="519"/>
                </a:cubicBezTo>
                <a:lnTo>
                  <a:pt x="124" y="518"/>
                </a:lnTo>
                <a:cubicBezTo>
                  <a:pt x="123" y="517"/>
                  <a:pt x="121" y="516"/>
                  <a:pt x="120" y="515"/>
                </a:cubicBezTo>
                <a:lnTo>
                  <a:pt x="117" y="511"/>
                </a:lnTo>
                <a:cubicBezTo>
                  <a:pt x="116" y="510"/>
                  <a:pt x="116" y="510"/>
                  <a:pt x="116" y="509"/>
                </a:cubicBezTo>
                <a:lnTo>
                  <a:pt x="112" y="502"/>
                </a:lnTo>
                <a:lnTo>
                  <a:pt x="107" y="492"/>
                </a:lnTo>
                <a:lnTo>
                  <a:pt x="103" y="482"/>
                </a:lnTo>
                <a:lnTo>
                  <a:pt x="100" y="471"/>
                </a:lnTo>
                <a:cubicBezTo>
                  <a:pt x="100" y="470"/>
                  <a:pt x="100" y="470"/>
                  <a:pt x="100" y="469"/>
                </a:cubicBezTo>
                <a:lnTo>
                  <a:pt x="99" y="461"/>
                </a:lnTo>
                <a:cubicBezTo>
                  <a:pt x="99" y="460"/>
                  <a:pt x="99" y="459"/>
                  <a:pt x="99" y="459"/>
                </a:cubicBezTo>
                <a:lnTo>
                  <a:pt x="100" y="452"/>
                </a:lnTo>
                <a:lnTo>
                  <a:pt x="102" y="442"/>
                </a:lnTo>
                <a:lnTo>
                  <a:pt x="104" y="431"/>
                </a:lnTo>
                <a:lnTo>
                  <a:pt x="105" y="415"/>
                </a:lnTo>
                <a:lnTo>
                  <a:pt x="106" y="394"/>
                </a:lnTo>
                <a:lnTo>
                  <a:pt x="107" y="373"/>
                </a:lnTo>
                <a:lnTo>
                  <a:pt x="108" y="356"/>
                </a:lnTo>
                <a:lnTo>
                  <a:pt x="108" y="343"/>
                </a:lnTo>
                <a:lnTo>
                  <a:pt x="108" y="333"/>
                </a:lnTo>
                <a:lnTo>
                  <a:pt x="108" y="327"/>
                </a:lnTo>
                <a:lnTo>
                  <a:pt x="108" y="317"/>
                </a:lnTo>
                <a:lnTo>
                  <a:pt x="108" y="304"/>
                </a:lnTo>
                <a:lnTo>
                  <a:pt x="108" y="288"/>
                </a:lnTo>
                <a:lnTo>
                  <a:pt x="130" y="295"/>
                </a:lnTo>
                <a:lnTo>
                  <a:pt x="128" y="299"/>
                </a:lnTo>
                <a:lnTo>
                  <a:pt x="107" y="326"/>
                </a:lnTo>
                <a:lnTo>
                  <a:pt x="88" y="350"/>
                </a:lnTo>
                <a:lnTo>
                  <a:pt x="70" y="369"/>
                </a:lnTo>
                <a:lnTo>
                  <a:pt x="53" y="384"/>
                </a:lnTo>
                <a:lnTo>
                  <a:pt x="39" y="394"/>
                </a:lnTo>
                <a:lnTo>
                  <a:pt x="29" y="401"/>
                </a:lnTo>
                <a:lnTo>
                  <a:pt x="21" y="405"/>
                </a:lnTo>
                <a:cubicBezTo>
                  <a:pt x="19" y="406"/>
                  <a:pt x="17" y="407"/>
                  <a:pt x="15" y="407"/>
                </a:cubicBezTo>
                <a:lnTo>
                  <a:pt x="12" y="407"/>
                </a:lnTo>
                <a:cubicBezTo>
                  <a:pt x="9" y="407"/>
                  <a:pt x="5" y="405"/>
                  <a:pt x="3" y="402"/>
                </a:cubicBezTo>
                <a:cubicBezTo>
                  <a:pt x="1" y="399"/>
                  <a:pt x="0" y="395"/>
                  <a:pt x="1" y="391"/>
                </a:cubicBezTo>
                <a:lnTo>
                  <a:pt x="2" y="387"/>
                </a:lnTo>
                <a:cubicBezTo>
                  <a:pt x="3" y="386"/>
                  <a:pt x="3" y="385"/>
                  <a:pt x="4" y="384"/>
                </a:cubicBezTo>
                <a:lnTo>
                  <a:pt x="9" y="376"/>
                </a:lnTo>
                <a:lnTo>
                  <a:pt x="20" y="362"/>
                </a:lnTo>
                <a:lnTo>
                  <a:pt x="35" y="345"/>
                </a:lnTo>
                <a:lnTo>
                  <a:pt x="52" y="324"/>
                </a:lnTo>
                <a:lnTo>
                  <a:pt x="69" y="302"/>
                </a:lnTo>
                <a:lnTo>
                  <a:pt x="85" y="278"/>
                </a:lnTo>
                <a:lnTo>
                  <a:pt x="102" y="251"/>
                </a:lnTo>
                <a:lnTo>
                  <a:pt x="118" y="223"/>
                </a:lnTo>
                <a:lnTo>
                  <a:pt x="132" y="192"/>
                </a:lnTo>
                <a:lnTo>
                  <a:pt x="145" y="159"/>
                </a:lnTo>
                <a:lnTo>
                  <a:pt x="157" y="124"/>
                </a:lnTo>
                <a:lnTo>
                  <a:pt x="158" y="119"/>
                </a:lnTo>
                <a:lnTo>
                  <a:pt x="172" y="134"/>
                </a:lnTo>
                <a:lnTo>
                  <a:pt x="125" y="141"/>
                </a:lnTo>
                <a:lnTo>
                  <a:pt x="135" y="130"/>
                </a:lnTo>
                <a:lnTo>
                  <a:pt x="135" y="134"/>
                </a:lnTo>
                <a:lnTo>
                  <a:pt x="131" y="159"/>
                </a:lnTo>
                <a:cubicBezTo>
                  <a:pt x="131" y="160"/>
                  <a:pt x="131" y="160"/>
                  <a:pt x="130" y="161"/>
                </a:cubicBezTo>
                <a:lnTo>
                  <a:pt x="124" y="181"/>
                </a:lnTo>
                <a:lnTo>
                  <a:pt x="119" y="190"/>
                </a:lnTo>
                <a:lnTo>
                  <a:pt x="114" y="198"/>
                </a:lnTo>
                <a:lnTo>
                  <a:pt x="110" y="203"/>
                </a:lnTo>
                <a:cubicBezTo>
                  <a:pt x="109" y="204"/>
                  <a:pt x="109" y="205"/>
                  <a:pt x="108" y="205"/>
                </a:cubicBezTo>
                <a:lnTo>
                  <a:pt x="105" y="208"/>
                </a:lnTo>
                <a:cubicBezTo>
                  <a:pt x="104" y="209"/>
                  <a:pt x="103" y="210"/>
                  <a:pt x="102" y="210"/>
                </a:cubicBezTo>
                <a:lnTo>
                  <a:pt x="98" y="211"/>
                </a:lnTo>
                <a:cubicBezTo>
                  <a:pt x="97" y="212"/>
                  <a:pt x="95" y="212"/>
                  <a:pt x="93" y="212"/>
                </a:cubicBezTo>
                <a:lnTo>
                  <a:pt x="90" y="212"/>
                </a:lnTo>
                <a:cubicBezTo>
                  <a:pt x="88" y="212"/>
                  <a:pt x="86" y="212"/>
                  <a:pt x="85" y="211"/>
                </a:cubicBezTo>
                <a:lnTo>
                  <a:pt x="81" y="209"/>
                </a:lnTo>
                <a:cubicBezTo>
                  <a:pt x="80" y="209"/>
                  <a:pt x="79" y="208"/>
                  <a:pt x="78" y="208"/>
                </a:cubicBezTo>
                <a:lnTo>
                  <a:pt x="75" y="204"/>
                </a:lnTo>
                <a:cubicBezTo>
                  <a:pt x="74" y="204"/>
                  <a:pt x="74" y="203"/>
                  <a:pt x="73" y="203"/>
                </a:cubicBezTo>
                <a:lnTo>
                  <a:pt x="67" y="194"/>
                </a:lnTo>
                <a:cubicBezTo>
                  <a:pt x="67" y="194"/>
                  <a:pt x="66" y="193"/>
                  <a:pt x="66" y="192"/>
                </a:cubicBezTo>
                <a:lnTo>
                  <a:pt x="62" y="184"/>
                </a:lnTo>
                <a:cubicBezTo>
                  <a:pt x="62" y="183"/>
                  <a:pt x="62" y="181"/>
                  <a:pt x="61" y="180"/>
                </a:cubicBezTo>
                <a:lnTo>
                  <a:pt x="61" y="175"/>
                </a:lnTo>
                <a:cubicBezTo>
                  <a:pt x="61" y="174"/>
                  <a:pt x="61" y="173"/>
                  <a:pt x="62" y="172"/>
                </a:cubicBezTo>
                <a:lnTo>
                  <a:pt x="63" y="167"/>
                </a:lnTo>
                <a:cubicBezTo>
                  <a:pt x="63" y="166"/>
                  <a:pt x="63" y="165"/>
                  <a:pt x="64" y="164"/>
                </a:cubicBezTo>
                <a:lnTo>
                  <a:pt x="66" y="159"/>
                </a:lnTo>
                <a:cubicBezTo>
                  <a:pt x="67" y="158"/>
                  <a:pt x="67" y="158"/>
                  <a:pt x="67" y="157"/>
                </a:cubicBezTo>
                <a:lnTo>
                  <a:pt x="72" y="151"/>
                </a:lnTo>
                <a:lnTo>
                  <a:pt x="81" y="136"/>
                </a:lnTo>
                <a:lnTo>
                  <a:pt x="80" y="138"/>
                </a:lnTo>
                <a:lnTo>
                  <a:pt x="88" y="117"/>
                </a:lnTo>
                <a:lnTo>
                  <a:pt x="91" y="108"/>
                </a:lnTo>
                <a:lnTo>
                  <a:pt x="95" y="100"/>
                </a:lnTo>
                <a:cubicBezTo>
                  <a:pt x="95" y="99"/>
                  <a:pt x="95" y="98"/>
                  <a:pt x="96" y="97"/>
                </a:cubicBezTo>
                <a:lnTo>
                  <a:pt x="98" y="93"/>
                </a:lnTo>
                <a:cubicBezTo>
                  <a:pt x="99" y="92"/>
                  <a:pt x="101" y="90"/>
                  <a:pt x="102" y="89"/>
                </a:cubicBezTo>
                <a:lnTo>
                  <a:pt x="105" y="88"/>
                </a:lnTo>
                <a:cubicBezTo>
                  <a:pt x="108" y="86"/>
                  <a:pt x="111" y="86"/>
                  <a:pt x="114" y="87"/>
                </a:cubicBezTo>
                <a:lnTo>
                  <a:pt x="119" y="88"/>
                </a:lnTo>
                <a:cubicBezTo>
                  <a:pt x="120" y="88"/>
                  <a:pt x="122" y="89"/>
                  <a:pt x="123" y="90"/>
                </a:cubicBezTo>
                <a:lnTo>
                  <a:pt x="128" y="93"/>
                </a:lnTo>
                <a:cubicBezTo>
                  <a:pt x="129" y="94"/>
                  <a:pt x="130" y="96"/>
                  <a:pt x="131" y="98"/>
                </a:cubicBezTo>
                <a:lnTo>
                  <a:pt x="133" y="102"/>
                </a:lnTo>
                <a:cubicBezTo>
                  <a:pt x="134" y="103"/>
                  <a:pt x="134" y="104"/>
                  <a:pt x="134" y="105"/>
                </a:cubicBezTo>
                <a:lnTo>
                  <a:pt x="135" y="112"/>
                </a:lnTo>
                <a:lnTo>
                  <a:pt x="122" y="102"/>
                </a:lnTo>
                <a:lnTo>
                  <a:pt x="148" y="98"/>
                </a:lnTo>
                <a:lnTo>
                  <a:pt x="173" y="94"/>
                </a:lnTo>
                <a:lnTo>
                  <a:pt x="163" y="103"/>
                </a:lnTo>
                <a:lnTo>
                  <a:pt x="169" y="79"/>
                </a:lnTo>
                <a:lnTo>
                  <a:pt x="173" y="63"/>
                </a:lnTo>
                <a:lnTo>
                  <a:pt x="173" y="53"/>
                </a:lnTo>
                <a:lnTo>
                  <a:pt x="174" y="57"/>
                </a:lnTo>
                <a:lnTo>
                  <a:pt x="172" y="51"/>
                </a:lnTo>
                <a:lnTo>
                  <a:pt x="175" y="56"/>
                </a:lnTo>
                <a:lnTo>
                  <a:pt x="172" y="53"/>
                </a:lnTo>
                <a:cubicBezTo>
                  <a:pt x="171" y="52"/>
                  <a:pt x="170" y="51"/>
                  <a:pt x="170" y="50"/>
                </a:cubicBezTo>
                <a:lnTo>
                  <a:pt x="169" y="47"/>
                </a:lnTo>
                <a:cubicBezTo>
                  <a:pt x="168" y="45"/>
                  <a:pt x="168" y="42"/>
                  <a:pt x="168" y="40"/>
                </a:cubicBezTo>
                <a:lnTo>
                  <a:pt x="168" y="37"/>
                </a:lnTo>
                <a:cubicBezTo>
                  <a:pt x="169" y="35"/>
                  <a:pt x="170" y="33"/>
                  <a:pt x="171" y="31"/>
                </a:cubicBezTo>
                <a:lnTo>
                  <a:pt x="173" y="29"/>
                </a:lnTo>
                <a:cubicBezTo>
                  <a:pt x="174" y="27"/>
                  <a:pt x="175" y="26"/>
                  <a:pt x="177" y="26"/>
                </a:cubicBezTo>
                <a:lnTo>
                  <a:pt x="181" y="24"/>
                </a:lnTo>
                <a:cubicBezTo>
                  <a:pt x="182" y="23"/>
                  <a:pt x="184" y="22"/>
                  <a:pt x="185" y="22"/>
                </a:cubicBezTo>
                <a:lnTo>
                  <a:pt x="190" y="22"/>
                </a:lnTo>
                <a:close/>
                <a:moveTo>
                  <a:pt x="187" y="46"/>
                </a:moveTo>
                <a:lnTo>
                  <a:pt x="192" y="45"/>
                </a:lnTo>
                <a:lnTo>
                  <a:pt x="188" y="47"/>
                </a:lnTo>
                <a:lnTo>
                  <a:pt x="192" y="44"/>
                </a:lnTo>
                <a:lnTo>
                  <a:pt x="190" y="47"/>
                </a:lnTo>
                <a:lnTo>
                  <a:pt x="192" y="41"/>
                </a:lnTo>
                <a:lnTo>
                  <a:pt x="192" y="44"/>
                </a:lnTo>
                <a:lnTo>
                  <a:pt x="191" y="37"/>
                </a:lnTo>
                <a:lnTo>
                  <a:pt x="192" y="40"/>
                </a:lnTo>
                <a:lnTo>
                  <a:pt x="190" y="37"/>
                </a:lnTo>
                <a:lnTo>
                  <a:pt x="193" y="40"/>
                </a:lnTo>
                <a:cubicBezTo>
                  <a:pt x="194" y="41"/>
                  <a:pt x="195" y="43"/>
                  <a:pt x="195" y="45"/>
                </a:cubicBezTo>
                <a:lnTo>
                  <a:pt x="197" y="50"/>
                </a:lnTo>
                <a:cubicBezTo>
                  <a:pt x="197" y="52"/>
                  <a:pt x="197" y="53"/>
                  <a:pt x="197" y="54"/>
                </a:cubicBezTo>
                <a:lnTo>
                  <a:pt x="196" y="67"/>
                </a:lnTo>
                <a:lnTo>
                  <a:pt x="193" y="85"/>
                </a:lnTo>
                <a:lnTo>
                  <a:pt x="186" y="109"/>
                </a:lnTo>
                <a:cubicBezTo>
                  <a:pt x="185" y="113"/>
                  <a:pt x="181" y="117"/>
                  <a:pt x="177" y="118"/>
                </a:cubicBezTo>
                <a:lnTo>
                  <a:pt x="151" y="122"/>
                </a:lnTo>
                <a:lnTo>
                  <a:pt x="125" y="125"/>
                </a:lnTo>
                <a:cubicBezTo>
                  <a:pt x="118" y="126"/>
                  <a:pt x="112" y="122"/>
                  <a:pt x="111" y="115"/>
                </a:cubicBezTo>
                <a:lnTo>
                  <a:pt x="110" y="108"/>
                </a:lnTo>
                <a:lnTo>
                  <a:pt x="111" y="112"/>
                </a:lnTo>
                <a:lnTo>
                  <a:pt x="110" y="108"/>
                </a:lnTo>
                <a:lnTo>
                  <a:pt x="113" y="113"/>
                </a:lnTo>
                <a:lnTo>
                  <a:pt x="109" y="109"/>
                </a:lnTo>
                <a:lnTo>
                  <a:pt x="113" y="111"/>
                </a:lnTo>
                <a:lnTo>
                  <a:pt x="108" y="110"/>
                </a:lnTo>
                <a:lnTo>
                  <a:pt x="117" y="109"/>
                </a:lnTo>
                <a:lnTo>
                  <a:pt x="115" y="110"/>
                </a:lnTo>
                <a:lnTo>
                  <a:pt x="119" y="106"/>
                </a:lnTo>
                <a:lnTo>
                  <a:pt x="116" y="110"/>
                </a:lnTo>
                <a:lnTo>
                  <a:pt x="117" y="108"/>
                </a:lnTo>
                <a:lnTo>
                  <a:pt x="114" y="115"/>
                </a:lnTo>
                <a:lnTo>
                  <a:pt x="110" y="126"/>
                </a:lnTo>
                <a:lnTo>
                  <a:pt x="102" y="147"/>
                </a:lnTo>
                <a:cubicBezTo>
                  <a:pt x="102" y="147"/>
                  <a:pt x="102" y="148"/>
                  <a:pt x="101" y="149"/>
                </a:cubicBezTo>
                <a:lnTo>
                  <a:pt x="91" y="165"/>
                </a:lnTo>
                <a:lnTo>
                  <a:pt x="87" y="171"/>
                </a:lnTo>
                <a:lnTo>
                  <a:pt x="88" y="170"/>
                </a:lnTo>
                <a:lnTo>
                  <a:pt x="85" y="175"/>
                </a:lnTo>
                <a:lnTo>
                  <a:pt x="86" y="173"/>
                </a:lnTo>
                <a:lnTo>
                  <a:pt x="85" y="178"/>
                </a:lnTo>
                <a:lnTo>
                  <a:pt x="85" y="174"/>
                </a:lnTo>
                <a:lnTo>
                  <a:pt x="85" y="179"/>
                </a:lnTo>
                <a:lnTo>
                  <a:pt x="84" y="174"/>
                </a:lnTo>
                <a:lnTo>
                  <a:pt x="88" y="182"/>
                </a:lnTo>
                <a:lnTo>
                  <a:pt x="87" y="180"/>
                </a:lnTo>
                <a:lnTo>
                  <a:pt x="93" y="188"/>
                </a:lnTo>
                <a:lnTo>
                  <a:pt x="91" y="187"/>
                </a:lnTo>
                <a:lnTo>
                  <a:pt x="95" y="190"/>
                </a:lnTo>
                <a:lnTo>
                  <a:pt x="92" y="188"/>
                </a:lnTo>
                <a:lnTo>
                  <a:pt x="95" y="190"/>
                </a:lnTo>
                <a:lnTo>
                  <a:pt x="90" y="188"/>
                </a:lnTo>
                <a:lnTo>
                  <a:pt x="93" y="188"/>
                </a:lnTo>
                <a:lnTo>
                  <a:pt x="89" y="189"/>
                </a:lnTo>
                <a:lnTo>
                  <a:pt x="92" y="188"/>
                </a:lnTo>
                <a:lnTo>
                  <a:pt x="89" y="190"/>
                </a:lnTo>
                <a:lnTo>
                  <a:pt x="93" y="187"/>
                </a:lnTo>
                <a:lnTo>
                  <a:pt x="91" y="189"/>
                </a:lnTo>
                <a:lnTo>
                  <a:pt x="94" y="185"/>
                </a:lnTo>
                <a:lnTo>
                  <a:pt x="97" y="179"/>
                </a:lnTo>
                <a:lnTo>
                  <a:pt x="101" y="173"/>
                </a:lnTo>
                <a:lnTo>
                  <a:pt x="108" y="153"/>
                </a:lnTo>
                <a:lnTo>
                  <a:pt x="107" y="155"/>
                </a:lnTo>
                <a:lnTo>
                  <a:pt x="111" y="133"/>
                </a:lnTo>
                <a:lnTo>
                  <a:pt x="111" y="129"/>
                </a:lnTo>
                <a:cubicBezTo>
                  <a:pt x="111" y="123"/>
                  <a:pt x="116" y="118"/>
                  <a:pt x="121" y="118"/>
                </a:cubicBezTo>
                <a:lnTo>
                  <a:pt x="168" y="110"/>
                </a:lnTo>
                <a:cubicBezTo>
                  <a:pt x="172" y="110"/>
                  <a:pt x="176" y="111"/>
                  <a:pt x="179" y="114"/>
                </a:cubicBezTo>
                <a:cubicBezTo>
                  <a:pt x="182" y="117"/>
                  <a:pt x="183" y="122"/>
                  <a:pt x="182" y="126"/>
                </a:cubicBezTo>
                <a:lnTo>
                  <a:pt x="180" y="131"/>
                </a:lnTo>
                <a:lnTo>
                  <a:pt x="168" y="168"/>
                </a:lnTo>
                <a:lnTo>
                  <a:pt x="154" y="202"/>
                </a:lnTo>
                <a:lnTo>
                  <a:pt x="139" y="234"/>
                </a:lnTo>
                <a:lnTo>
                  <a:pt x="122" y="264"/>
                </a:lnTo>
                <a:lnTo>
                  <a:pt x="105" y="292"/>
                </a:lnTo>
                <a:lnTo>
                  <a:pt x="88" y="317"/>
                </a:lnTo>
                <a:lnTo>
                  <a:pt x="70" y="340"/>
                </a:lnTo>
                <a:lnTo>
                  <a:pt x="53" y="360"/>
                </a:lnTo>
                <a:lnTo>
                  <a:pt x="39" y="377"/>
                </a:lnTo>
                <a:lnTo>
                  <a:pt x="29" y="389"/>
                </a:lnTo>
                <a:lnTo>
                  <a:pt x="24" y="397"/>
                </a:lnTo>
                <a:lnTo>
                  <a:pt x="25" y="394"/>
                </a:lnTo>
                <a:lnTo>
                  <a:pt x="24" y="398"/>
                </a:lnTo>
                <a:lnTo>
                  <a:pt x="12" y="383"/>
                </a:lnTo>
                <a:lnTo>
                  <a:pt x="15" y="383"/>
                </a:lnTo>
                <a:lnTo>
                  <a:pt x="10" y="384"/>
                </a:lnTo>
                <a:lnTo>
                  <a:pt x="15" y="382"/>
                </a:lnTo>
                <a:lnTo>
                  <a:pt x="25" y="375"/>
                </a:lnTo>
                <a:lnTo>
                  <a:pt x="38" y="366"/>
                </a:lnTo>
                <a:lnTo>
                  <a:pt x="53" y="353"/>
                </a:lnTo>
                <a:lnTo>
                  <a:pt x="69" y="335"/>
                </a:lnTo>
                <a:lnTo>
                  <a:pt x="88" y="312"/>
                </a:lnTo>
                <a:lnTo>
                  <a:pt x="108" y="285"/>
                </a:lnTo>
                <a:lnTo>
                  <a:pt x="111" y="281"/>
                </a:lnTo>
                <a:cubicBezTo>
                  <a:pt x="114" y="277"/>
                  <a:pt x="119" y="275"/>
                  <a:pt x="124" y="277"/>
                </a:cubicBezTo>
                <a:cubicBezTo>
                  <a:pt x="129" y="278"/>
                  <a:pt x="132" y="283"/>
                  <a:pt x="132" y="288"/>
                </a:cubicBezTo>
                <a:lnTo>
                  <a:pt x="132" y="304"/>
                </a:lnTo>
                <a:lnTo>
                  <a:pt x="132" y="317"/>
                </a:lnTo>
                <a:lnTo>
                  <a:pt x="132" y="327"/>
                </a:lnTo>
                <a:lnTo>
                  <a:pt x="132" y="334"/>
                </a:lnTo>
                <a:lnTo>
                  <a:pt x="132" y="344"/>
                </a:lnTo>
                <a:lnTo>
                  <a:pt x="132" y="357"/>
                </a:lnTo>
                <a:lnTo>
                  <a:pt x="131" y="374"/>
                </a:lnTo>
                <a:lnTo>
                  <a:pt x="130" y="395"/>
                </a:lnTo>
                <a:lnTo>
                  <a:pt x="129" y="416"/>
                </a:lnTo>
                <a:lnTo>
                  <a:pt x="127" y="434"/>
                </a:lnTo>
                <a:lnTo>
                  <a:pt x="126" y="447"/>
                </a:lnTo>
                <a:lnTo>
                  <a:pt x="124" y="455"/>
                </a:lnTo>
                <a:lnTo>
                  <a:pt x="123" y="462"/>
                </a:lnTo>
                <a:lnTo>
                  <a:pt x="123" y="459"/>
                </a:lnTo>
                <a:lnTo>
                  <a:pt x="124" y="467"/>
                </a:lnTo>
                <a:lnTo>
                  <a:pt x="123" y="465"/>
                </a:lnTo>
                <a:lnTo>
                  <a:pt x="125" y="473"/>
                </a:lnTo>
                <a:lnTo>
                  <a:pt x="129" y="482"/>
                </a:lnTo>
                <a:lnTo>
                  <a:pt x="133" y="491"/>
                </a:lnTo>
                <a:lnTo>
                  <a:pt x="137" y="497"/>
                </a:lnTo>
                <a:lnTo>
                  <a:pt x="136" y="496"/>
                </a:lnTo>
                <a:lnTo>
                  <a:pt x="139" y="500"/>
                </a:lnTo>
                <a:lnTo>
                  <a:pt x="135" y="496"/>
                </a:lnTo>
                <a:lnTo>
                  <a:pt x="137" y="498"/>
                </a:lnTo>
                <a:lnTo>
                  <a:pt x="123" y="501"/>
                </a:lnTo>
                <a:lnTo>
                  <a:pt x="125" y="498"/>
                </a:lnTo>
                <a:lnTo>
                  <a:pt x="123" y="503"/>
                </a:lnTo>
                <a:lnTo>
                  <a:pt x="124" y="496"/>
                </a:lnTo>
                <a:lnTo>
                  <a:pt x="126" y="482"/>
                </a:lnTo>
                <a:lnTo>
                  <a:pt x="127" y="462"/>
                </a:lnTo>
                <a:lnTo>
                  <a:pt x="129" y="427"/>
                </a:lnTo>
                <a:cubicBezTo>
                  <a:pt x="129" y="421"/>
                  <a:pt x="133" y="417"/>
                  <a:pt x="138" y="416"/>
                </a:cubicBezTo>
                <a:lnTo>
                  <a:pt x="161" y="411"/>
                </a:lnTo>
                <a:lnTo>
                  <a:pt x="181" y="408"/>
                </a:lnTo>
                <a:lnTo>
                  <a:pt x="199" y="404"/>
                </a:lnTo>
                <a:lnTo>
                  <a:pt x="214" y="402"/>
                </a:lnTo>
                <a:lnTo>
                  <a:pt x="227" y="399"/>
                </a:lnTo>
                <a:lnTo>
                  <a:pt x="238" y="397"/>
                </a:lnTo>
                <a:lnTo>
                  <a:pt x="246" y="396"/>
                </a:lnTo>
                <a:lnTo>
                  <a:pt x="252" y="395"/>
                </a:lnTo>
                <a:lnTo>
                  <a:pt x="261" y="393"/>
                </a:lnTo>
                <a:lnTo>
                  <a:pt x="268" y="392"/>
                </a:lnTo>
                <a:lnTo>
                  <a:pt x="274" y="391"/>
                </a:lnTo>
                <a:lnTo>
                  <a:pt x="278" y="391"/>
                </a:lnTo>
                <a:lnTo>
                  <a:pt x="275" y="392"/>
                </a:lnTo>
                <a:lnTo>
                  <a:pt x="279" y="390"/>
                </a:lnTo>
                <a:lnTo>
                  <a:pt x="272" y="398"/>
                </a:lnTo>
                <a:lnTo>
                  <a:pt x="273" y="393"/>
                </a:lnTo>
                <a:lnTo>
                  <a:pt x="274" y="402"/>
                </a:lnTo>
                <a:lnTo>
                  <a:pt x="271" y="397"/>
                </a:lnTo>
                <a:lnTo>
                  <a:pt x="276" y="402"/>
                </a:lnTo>
                <a:lnTo>
                  <a:pt x="269" y="398"/>
                </a:lnTo>
                <a:lnTo>
                  <a:pt x="271" y="399"/>
                </a:lnTo>
                <a:lnTo>
                  <a:pt x="265" y="397"/>
                </a:lnTo>
                <a:lnTo>
                  <a:pt x="260" y="396"/>
                </a:lnTo>
                <a:lnTo>
                  <a:pt x="263" y="396"/>
                </a:lnTo>
                <a:lnTo>
                  <a:pt x="261" y="396"/>
                </a:lnTo>
                <a:lnTo>
                  <a:pt x="262" y="396"/>
                </a:lnTo>
                <a:lnTo>
                  <a:pt x="257" y="397"/>
                </a:lnTo>
                <a:lnTo>
                  <a:pt x="249" y="399"/>
                </a:lnTo>
                <a:lnTo>
                  <a:pt x="238" y="402"/>
                </a:lnTo>
                <a:cubicBezTo>
                  <a:pt x="235" y="402"/>
                  <a:pt x="231" y="402"/>
                  <a:pt x="228" y="399"/>
                </a:cubicBezTo>
                <a:cubicBezTo>
                  <a:pt x="225" y="397"/>
                  <a:pt x="223" y="394"/>
                  <a:pt x="223" y="390"/>
                </a:cubicBezTo>
                <a:lnTo>
                  <a:pt x="223" y="352"/>
                </a:lnTo>
                <a:cubicBezTo>
                  <a:pt x="223" y="347"/>
                  <a:pt x="227" y="342"/>
                  <a:pt x="232" y="341"/>
                </a:cubicBezTo>
                <a:lnTo>
                  <a:pt x="240" y="339"/>
                </a:lnTo>
                <a:lnTo>
                  <a:pt x="255" y="334"/>
                </a:lnTo>
                <a:lnTo>
                  <a:pt x="266" y="330"/>
                </a:lnTo>
                <a:lnTo>
                  <a:pt x="265" y="331"/>
                </a:lnTo>
                <a:lnTo>
                  <a:pt x="271" y="327"/>
                </a:lnTo>
                <a:lnTo>
                  <a:pt x="268" y="330"/>
                </a:lnTo>
                <a:lnTo>
                  <a:pt x="270" y="327"/>
                </a:lnTo>
                <a:lnTo>
                  <a:pt x="269" y="340"/>
                </a:lnTo>
                <a:lnTo>
                  <a:pt x="268" y="337"/>
                </a:lnTo>
                <a:lnTo>
                  <a:pt x="273" y="342"/>
                </a:lnTo>
                <a:lnTo>
                  <a:pt x="269" y="340"/>
                </a:lnTo>
                <a:lnTo>
                  <a:pt x="272" y="341"/>
                </a:lnTo>
                <a:lnTo>
                  <a:pt x="265" y="340"/>
                </a:lnTo>
                <a:lnTo>
                  <a:pt x="267" y="340"/>
                </a:lnTo>
                <a:lnTo>
                  <a:pt x="258" y="340"/>
                </a:lnTo>
                <a:lnTo>
                  <a:pt x="250" y="341"/>
                </a:lnTo>
                <a:lnTo>
                  <a:pt x="237" y="343"/>
                </a:lnTo>
                <a:cubicBezTo>
                  <a:pt x="234" y="343"/>
                  <a:pt x="230" y="342"/>
                  <a:pt x="228" y="340"/>
                </a:cubicBezTo>
                <a:cubicBezTo>
                  <a:pt x="225" y="338"/>
                  <a:pt x="223" y="335"/>
                  <a:pt x="223" y="331"/>
                </a:cubicBezTo>
                <a:lnTo>
                  <a:pt x="222" y="302"/>
                </a:lnTo>
                <a:cubicBezTo>
                  <a:pt x="222" y="297"/>
                  <a:pt x="226" y="292"/>
                  <a:pt x="232" y="290"/>
                </a:cubicBezTo>
                <a:lnTo>
                  <a:pt x="251" y="286"/>
                </a:lnTo>
                <a:lnTo>
                  <a:pt x="265" y="282"/>
                </a:lnTo>
                <a:lnTo>
                  <a:pt x="263" y="283"/>
                </a:lnTo>
                <a:lnTo>
                  <a:pt x="272" y="279"/>
                </a:lnTo>
                <a:lnTo>
                  <a:pt x="267" y="282"/>
                </a:lnTo>
                <a:lnTo>
                  <a:pt x="270" y="279"/>
                </a:lnTo>
                <a:lnTo>
                  <a:pt x="269" y="291"/>
                </a:lnTo>
                <a:lnTo>
                  <a:pt x="267" y="288"/>
                </a:lnTo>
                <a:lnTo>
                  <a:pt x="272" y="293"/>
                </a:lnTo>
                <a:lnTo>
                  <a:pt x="268" y="291"/>
                </a:lnTo>
                <a:lnTo>
                  <a:pt x="272" y="292"/>
                </a:lnTo>
                <a:lnTo>
                  <a:pt x="267" y="291"/>
                </a:lnTo>
                <a:lnTo>
                  <a:pt x="258" y="291"/>
                </a:lnTo>
                <a:lnTo>
                  <a:pt x="249" y="291"/>
                </a:lnTo>
                <a:lnTo>
                  <a:pt x="235" y="294"/>
                </a:lnTo>
                <a:cubicBezTo>
                  <a:pt x="232" y="294"/>
                  <a:pt x="229" y="294"/>
                  <a:pt x="226" y="292"/>
                </a:cubicBezTo>
                <a:cubicBezTo>
                  <a:pt x="223" y="290"/>
                  <a:pt x="222" y="287"/>
                  <a:pt x="221" y="283"/>
                </a:cubicBezTo>
                <a:lnTo>
                  <a:pt x="219" y="263"/>
                </a:lnTo>
                <a:lnTo>
                  <a:pt x="216" y="247"/>
                </a:lnTo>
                <a:cubicBezTo>
                  <a:pt x="215" y="241"/>
                  <a:pt x="219" y="235"/>
                  <a:pt x="225" y="234"/>
                </a:cubicBezTo>
                <a:lnTo>
                  <a:pt x="239" y="230"/>
                </a:lnTo>
                <a:lnTo>
                  <a:pt x="254" y="226"/>
                </a:lnTo>
                <a:lnTo>
                  <a:pt x="268" y="223"/>
                </a:lnTo>
                <a:lnTo>
                  <a:pt x="279" y="219"/>
                </a:lnTo>
                <a:lnTo>
                  <a:pt x="277" y="219"/>
                </a:lnTo>
                <a:lnTo>
                  <a:pt x="283" y="216"/>
                </a:lnTo>
                <a:lnTo>
                  <a:pt x="279" y="220"/>
                </a:lnTo>
                <a:lnTo>
                  <a:pt x="281" y="217"/>
                </a:lnTo>
                <a:lnTo>
                  <a:pt x="281" y="228"/>
                </a:lnTo>
                <a:lnTo>
                  <a:pt x="279" y="225"/>
                </a:lnTo>
                <a:lnTo>
                  <a:pt x="284" y="230"/>
                </a:lnTo>
                <a:lnTo>
                  <a:pt x="280" y="228"/>
                </a:lnTo>
                <a:lnTo>
                  <a:pt x="284" y="229"/>
                </a:lnTo>
                <a:lnTo>
                  <a:pt x="278" y="228"/>
                </a:lnTo>
                <a:lnTo>
                  <a:pt x="270" y="227"/>
                </a:lnTo>
                <a:lnTo>
                  <a:pt x="265" y="228"/>
                </a:lnTo>
                <a:lnTo>
                  <a:pt x="256" y="229"/>
                </a:lnTo>
                <a:lnTo>
                  <a:pt x="246" y="231"/>
                </a:lnTo>
                <a:lnTo>
                  <a:pt x="234" y="234"/>
                </a:lnTo>
                <a:lnTo>
                  <a:pt x="220" y="239"/>
                </a:lnTo>
                <a:lnTo>
                  <a:pt x="203" y="244"/>
                </a:lnTo>
                <a:lnTo>
                  <a:pt x="185" y="250"/>
                </a:lnTo>
                <a:lnTo>
                  <a:pt x="164" y="257"/>
                </a:lnTo>
                <a:lnTo>
                  <a:pt x="169" y="238"/>
                </a:lnTo>
                <a:lnTo>
                  <a:pt x="176" y="245"/>
                </a:lnTo>
                <a:lnTo>
                  <a:pt x="173" y="243"/>
                </a:lnTo>
                <a:lnTo>
                  <a:pt x="180" y="247"/>
                </a:lnTo>
                <a:lnTo>
                  <a:pt x="176" y="246"/>
                </a:lnTo>
                <a:lnTo>
                  <a:pt x="180" y="246"/>
                </a:lnTo>
                <a:lnTo>
                  <a:pt x="178" y="246"/>
                </a:lnTo>
                <a:lnTo>
                  <a:pt x="182" y="246"/>
                </a:lnTo>
                <a:lnTo>
                  <a:pt x="189" y="244"/>
                </a:lnTo>
                <a:lnTo>
                  <a:pt x="199" y="242"/>
                </a:lnTo>
                <a:lnTo>
                  <a:pt x="205" y="240"/>
                </a:lnTo>
                <a:cubicBezTo>
                  <a:pt x="208" y="238"/>
                  <a:pt x="212" y="239"/>
                  <a:pt x="215" y="241"/>
                </a:cubicBezTo>
                <a:cubicBezTo>
                  <a:pt x="218" y="243"/>
                  <a:pt x="220" y="246"/>
                  <a:pt x="220" y="250"/>
                </a:cubicBezTo>
                <a:lnTo>
                  <a:pt x="222" y="267"/>
                </a:lnTo>
                <a:lnTo>
                  <a:pt x="223" y="286"/>
                </a:lnTo>
                <a:cubicBezTo>
                  <a:pt x="224" y="292"/>
                  <a:pt x="220" y="297"/>
                  <a:pt x="214" y="299"/>
                </a:cubicBezTo>
                <a:lnTo>
                  <a:pt x="194" y="304"/>
                </a:lnTo>
                <a:lnTo>
                  <a:pt x="171" y="311"/>
                </a:lnTo>
                <a:lnTo>
                  <a:pt x="178" y="294"/>
                </a:lnTo>
                <a:lnTo>
                  <a:pt x="181" y="299"/>
                </a:lnTo>
                <a:lnTo>
                  <a:pt x="179" y="297"/>
                </a:lnTo>
                <a:lnTo>
                  <a:pt x="182" y="301"/>
                </a:lnTo>
                <a:lnTo>
                  <a:pt x="177" y="297"/>
                </a:lnTo>
                <a:lnTo>
                  <a:pt x="184" y="300"/>
                </a:lnTo>
                <a:lnTo>
                  <a:pt x="179" y="299"/>
                </a:lnTo>
                <a:lnTo>
                  <a:pt x="182" y="299"/>
                </a:lnTo>
                <a:lnTo>
                  <a:pt x="189" y="298"/>
                </a:lnTo>
                <a:lnTo>
                  <a:pt x="198" y="297"/>
                </a:lnTo>
                <a:lnTo>
                  <a:pt x="209" y="295"/>
                </a:lnTo>
                <a:cubicBezTo>
                  <a:pt x="213" y="294"/>
                  <a:pt x="217" y="295"/>
                  <a:pt x="219" y="297"/>
                </a:cubicBezTo>
                <a:cubicBezTo>
                  <a:pt x="222" y="299"/>
                  <a:pt x="224" y="303"/>
                  <a:pt x="224" y="306"/>
                </a:cubicBezTo>
                <a:lnTo>
                  <a:pt x="224" y="336"/>
                </a:lnTo>
                <a:cubicBezTo>
                  <a:pt x="224" y="341"/>
                  <a:pt x="221" y="346"/>
                  <a:pt x="215" y="348"/>
                </a:cubicBezTo>
                <a:lnTo>
                  <a:pt x="195" y="353"/>
                </a:lnTo>
                <a:lnTo>
                  <a:pt x="171" y="360"/>
                </a:lnTo>
                <a:lnTo>
                  <a:pt x="177" y="342"/>
                </a:lnTo>
                <a:lnTo>
                  <a:pt x="182" y="349"/>
                </a:lnTo>
                <a:lnTo>
                  <a:pt x="178" y="345"/>
                </a:lnTo>
                <a:lnTo>
                  <a:pt x="184" y="349"/>
                </a:lnTo>
                <a:lnTo>
                  <a:pt x="180" y="348"/>
                </a:lnTo>
                <a:lnTo>
                  <a:pt x="187" y="348"/>
                </a:lnTo>
                <a:lnTo>
                  <a:pt x="196" y="349"/>
                </a:lnTo>
                <a:lnTo>
                  <a:pt x="201" y="348"/>
                </a:lnTo>
                <a:lnTo>
                  <a:pt x="210" y="347"/>
                </a:lnTo>
                <a:cubicBezTo>
                  <a:pt x="214" y="346"/>
                  <a:pt x="217" y="347"/>
                  <a:pt x="220" y="349"/>
                </a:cubicBezTo>
                <a:cubicBezTo>
                  <a:pt x="223" y="352"/>
                  <a:pt x="224" y="355"/>
                  <a:pt x="224" y="359"/>
                </a:cubicBezTo>
                <a:lnTo>
                  <a:pt x="224" y="396"/>
                </a:lnTo>
                <a:cubicBezTo>
                  <a:pt x="224" y="401"/>
                  <a:pt x="220" y="406"/>
                  <a:pt x="214" y="407"/>
                </a:cubicBezTo>
                <a:lnTo>
                  <a:pt x="209" y="409"/>
                </a:lnTo>
                <a:lnTo>
                  <a:pt x="188" y="413"/>
                </a:lnTo>
                <a:lnTo>
                  <a:pt x="170" y="417"/>
                </a:lnTo>
                <a:lnTo>
                  <a:pt x="154" y="420"/>
                </a:lnTo>
                <a:lnTo>
                  <a:pt x="143" y="421"/>
                </a:lnTo>
                <a:cubicBezTo>
                  <a:pt x="139" y="422"/>
                  <a:pt x="136" y="421"/>
                  <a:pt x="133" y="418"/>
                </a:cubicBezTo>
                <a:cubicBezTo>
                  <a:pt x="131" y="416"/>
                  <a:pt x="129" y="412"/>
                  <a:pt x="129" y="409"/>
                </a:cubicBezTo>
                <a:lnTo>
                  <a:pt x="131" y="383"/>
                </a:lnTo>
                <a:lnTo>
                  <a:pt x="132" y="355"/>
                </a:lnTo>
                <a:lnTo>
                  <a:pt x="132" y="340"/>
                </a:lnTo>
                <a:lnTo>
                  <a:pt x="133" y="327"/>
                </a:lnTo>
                <a:lnTo>
                  <a:pt x="133" y="316"/>
                </a:lnTo>
                <a:lnTo>
                  <a:pt x="133" y="306"/>
                </a:lnTo>
                <a:lnTo>
                  <a:pt x="133" y="298"/>
                </a:lnTo>
                <a:lnTo>
                  <a:pt x="133" y="293"/>
                </a:lnTo>
                <a:lnTo>
                  <a:pt x="132" y="289"/>
                </a:lnTo>
                <a:lnTo>
                  <a:pt x="132" y="285"/>
                </a:lnTo>
                <a:lnTo>
                  <a:pt x="133" y="288"/>
                </a:lnTo>
                <a:lnTo>
                  <a:pt x="129" y="280"/>
                </a:lnTo>
                <a:lnTo>
                  <a:pt x="132" y="284"/>
                </a:lnTo>
                <a:lnTo>
                  <a:pt x="127" y="279"/>
                </a:lnTo>
                <a:lnTo>
                  <a:pt x="129" y="281"/>
                </a:lnTo>
                <a:lnTo>
                  <a:pt x="127" y="279"/>
                </a:lnTo>
                <a:cubicBezTo>
                  <a:pt x="121" y="276"/>
                  <a:pt x="119" y="269"/>
                  <a:pt x="123" y="263"/>
                </a:cubicBezTo>
                <a:lnTo>
                  <a:pt x="139" y="236"/>
                </a:lnTo>
                <a:lnTo>
                  <a:pt x="154" y="207"/>
                </a:lnTo>
                <a:lnTo>
                  <a:pt x="169" y="175"/>
                </a:lnTo>
                <a:lnTo>
                  <a:pt x="183" y="141"/>
                </a:lnTo>
                <a:lnTo>
                  <a:pt x="189" y="125"/>
                </a:lnTo>
                <a:lnTo>
                  <a:pt x="195" y="110"/>
                </a:lnTo>
                <a:cubicBezTo>
                  <a:pt x="196" y="107"/>
                  <a:pt x="199" y="104"/>
                  <a:pt x="203" y="103"/>
                </a:cubicBezTo>
                <a:lnTo>
                  <a:pt x="225" y="98"/>
                </a:lnTo>
                <a:lnTo>
                  <a:pt x="241" y="95"/>
                </a:lnTo>
                <a:lnTo>
                  <a:pt x="251" y="93"/>
                </a:lnTo>
                <a:cubicBezTo>
                  <a:pt x="252" y="93"/>
                  <a:pt x="253" y="93"/>
                  <a:pt x="254" y="93"/>
                </a:cubicBezTo>
                <a:lnTo>
                  <a:pt x="258" y="93"/>
                </a:lnTo>
                <a:cubicBezTo>
                  <a:pt x="262" y="93"/>
                  <a:pt x="266" y="96"/>
                  <a:pt x="268" y="100"/>
                </a:cubicBezTo>
                <a:lnTo>
                  <a:pt x="269" y="102"/>
                </a:lnTo>
                <a:cubicBezTo>
                  <a:pt x="270" y="104"/>
                  <a:pt x="271" y="106"/>
                  <a:pt x="270" y="109"/>
                </a:cubicBezTo>
                <a:lnTo>
                  <a:pt x="270" y="113"/>
                </a:lnTo>
                <a:cubicBezTo>
                  <a:pt x="270" y="114"/>
                  <a:pt x="270" y="114"/>
                  <a:pt x="269" y="115"/>
                </a:cubicBezTo>
                <a:lnTo>
                  <a:pt x="267" y="122"/>
                </a:lnTo>
                <a:lnTo>
                  <a:pt x="264" y="130"/>
                </a:lnTo>
                <a:lnTo>
                  <a:pt x="261" y="137"/>
                </a:lnTo>
                <a:lnTo>
                  <a:pt x="259" y="143"/>
                </a:lnTo>
                <a:lnTo>
                  <a:pt x="259" y="141"/>
                </a:lnTo>
                <a:lnTo>
                  <a:pt x="258" y="146"/>
                </a:lnTo>
                <a:lnTo>
                  <a:pt x="258" y="142"/>
                </a:lnTo>
                <a:lnTo>
                  <a:pt x="259" y="146"/>
                </a:lnTo>
                <a:lnTo>
                  <a:pt x="252" y="137"/>
                </a:lnTo>
                <a:lnTo>
                  <a:pt x="254" y="138"/>
                </a:lnTo>
                <a:lnTo>
                  <a:pt x="245" y="137"/>
                </a:lnTo>
                <a:lnTo>
                  <a:pt x="249" y="136"/>
                </a:lnTo>
                <a:lnTo>
                  <a:pt x="247" y="137"/>
                </a:lnTo>
                <a:lnTo>
                  <a:pt x="252" y="134"/>
                </a:lnTo>
                <a:lnTo>
                  <a:pt x="261" y="126"/>
                </a:lnTo>
                <a:lnTo>
                  <a:pt x="270" y="119"/>
                </a:lnTo>
                <a:lnTo>
                  <a:pt x="279" y="113"/>
                </a:lnTo>
                <a:cubicBezTo>
                  <a:pt x="280" y="112"/>
                  <a:pt x="280" y="112"/>
                  <a:pt x="281" y="112"/>
                </a:cubicBezTo>
                <a:lnTo>
                  <a:pt x="289" y="108"/>
                </a:lnTo>
                <a:cubicBezTo>
                  <a:pt x="290" y="108"/>
                  <a:pt x="290" y="108"/>
                  <a:pt x="291" y="107"/>
                </a:cubicBezTo>
                <a:lnTo>
                  <a:pt x="300" y="105"/>
                </a:lnTo>
                <a:lnTo>
                  <a:pt x="307" y="104"/>
                </a:lnTo>
                <a:lnTo>
                  <a:pt x="304" y="105"/>
                </a:lnTo>
                <a:lnTo>
                  <a:pt x="309" y="103"/>
                </a:lnTo>
                <a:lnTo>
                  <a:pt x="306" y="104"/>
                </a:lnTo>
                <a:lnTo>
                  <a:pt x="309" y="102"/>
                </a:lnTo>
                <a:lnTo>
                  <a:pt x="305" y="107"/>
                </a:lnTo>
                <a:lnTo>
                  <a:pt x="306" y="105"/>
                </a:lnTo>
                <a:lnTo>
                  <a:pt x="306" y="113"/>
                </a:lnTo>
                <a:lnTo>
                  <a:pt x="305" y="110"/>
                </a:lnTo>
                <a:lnTo>
                  <a:pt x="307" y="113"/>
                </a:lnTo>
                <a:lnTo>
                  <a:pt x="303" y="109"/>
                </a:lnTo>
                <a:lnTo>
                  <a:pt x="305" y="111"/>
                </a:lnTo>
                <a:lnTo>
                  <a:pt x="300" y="107"/>
                </a:lnTo>
                <a:lnTo>
                  <a:pt x="292" y="101"/>
                </a:lnTo>
                <a:lnTo>
                  <a:pt x="284" y="96"/>
                </a:lnTo>
                <a:lnTo>
                  <a:pt x="277" y="93"/>
                </a:lnTo>
                <a:lnTo>
                  <a:pt x="274" y="91"/>
                </a:lnTo>
                <a:lnTo>
                  <a:pt x="271" y="89"/>
                </a:lnTo>
                <a:lnTo>
                  <a:pt x="275" y="90"/>
                </a:lnTo>
                <a:lnTo>
                  <a:pt x="270" y="90"/>
                </a:lnTo>
                <a:lnTo>
                  <a:pt x="274" y="90"/>
                </a:lnTo>
                <a:lnTo>
                  <a:pt x="266" y="93"/>
                </a:lnTo>
                <a:lnTo>
                  <a:pt x="258" y="96"/>
                </a:lnTo>
                <a:lnTo>
                  <a:pt x="248" y="100"/>
                </a:lnTo>
                <a:lnTo>
                  <a:pt x="234" y="104"/>
                </a:lnTo>
                <a:lnTo>
                  <a:pt x="216" y="109"/>
                </a:lnTo>
                <a:cubicBezTo>
                  <a:pt x="212" y="110"/>
                  <a:pt x="207" y="108"/>
                  <a:pt x="204" y="105"/>
                </a:cubicBezTo>
                <a:cubicBezTo>
                  <a:pt x="201" y="102"/>
                  <a:pt x="200" y="97"/>
                  <a:pt x="201" y="93"/>
                </a:cubicBezTo>
                <a:lnTo>
                  <a:pt x="208" y="75"/>
                </a:lnTo>
                <a:lnTo>
                  <a:pt x="212" y="62"/>
                </a:lnTo>
                <a:lnTo>
                  <a:pt x="215" y="53"/>
                </a:lnTo>
                <a:lnTo>
                  <a:pt x="215" y="55"/>
                </a:lnTo>
                <a:lnTo>
                  <a:pt x="215" y="51"/>
                </a:lnTo>
                <a:lnTo>
                  <a:pt x="217" y="59"/>
                </a:lnTo>
                <a:lnTo>
                  <a:pt x="215" y="56"/>
                </a:lnTo>
                <a:lnTo>
                  <a:pt x="217" y="59"/>
                </a:lnTo>
                <a:lnTo>
                  <a:pt x="214" y="55"/>
                </a:lnTo>
                <a:lnTo>
                  <a:pt x="215" y="57"/>
                </a:lnTo>
                <a:lnTo>
                  <a:pt x="210" y="53"/>
                </a:lnTo>
                <a:lnTo>
                  <a:pt x="203" y="50"/>
                </a:lnTo>
                <a:lnTo>
                  <a:pt x="194" y="46"/>
                </a:lnTo>
                <a:lnTo>
                  <a:pt x="196" y="47"/>
                </a:lnTo>
                <a:lnTo>
                  <a:pt x="189" y="45"/>
                </a:lnTo>
                <a:lnTo>
                  <a:pt x="193" y="46"/>
                </a:lnTo>
                <a:lnTo>
                  <a:pt x="187" y="46"/>
                </a:lnTo>
                <a:close/>
                <a:moveTo>
                  <a:pt x="391" y="5"/>
                </a:moveTo>
                <a:cubicBezTo>
                  <a:pt x="392" y="5"/>
                  <a:pt x="393" y="4"/>
                  <a:pt x="394" y="4"/>
                </a:cubicBezTo>
                <a:lnTo>
                  <a:pt x="400" y="5"/>
                </a:lnTo>
                <a:cubicBezTo>
                  <a:pt x="401" y="5"/>
                  <a:pt x="402" y="5"/>
                  <a:pt x="402" y="5"/>
                </a:cubicBezTo>
                <a:lnTo>
                  <a:pt x="410" y="7"/>
                </a:lnTo>
                <a:cubicBezTo>
                  <a:pt x="411" y="7"/>
                  <a:pt x="412" y="7"/>
                  <a:pt x="412" y="7"/>
                </a:cubicBezTo>
                <a:lnTo>
                  <a:pt x="427" y="14"/>
                </a:lnTo>
                <a:cubicBezTo>
                  <a:pt x="429" y="14"/>
                  <a:pt x="430" y="15"/>
                  <a:pt x="431" y="16"/>
                </a:cubicBezTo>
                <a:lnTo>
                  <a:pt x="441" y="26"/>
                </a:lnTo>
                <a:cubicBezTo>
                  <a:pt x="443" y="28"/>
                  <a:pt x="445" y="30"/>
                  <a:pt x="445" y="33"/>
                </a:cubicBezTo>
                <a:lnTo>
                  <a:pt x="446" y="36"/>
                </a:lnTo>
                <a:cubicBezTo>
                  <a:pt x="446" y="38"/>
                  <a:pt x="446" y="40"/>
                  <a:pt x="446" y="42"/>
                </a:cubicBezTo>
                <a:lnTo>
                  <a:pt x="444" y="47"/>
                </a:lnTo>
                <a:cubicBezTo>
                  <a:pt x="444" y="48"/>
                  <a:pt x="444" y="49"/>
                  <a:pt x="443" y="50"/>
                </a:cubicBezTo>
                <a:lnTo>
                  <a:pt x="439" y="57"/>
                </a:lnTo>
                <a:lnTo>
                  <a:pt x="433" y="68"/>
                </a:lnTo>
                <a:lnTo>
                  <a:pt x="424" y="80"/>
                </a:lnTo>
                <a:lnTo>
                  <a:pt x="413" y="93"/>
                </a:lnTo>
                <a:lnTo>
                  <a:pt x="400" y="108"/>
                </a:lnTo>
                <a:lnTo>
                  <a:pt x="384" y="125"/>
                </a:lnTo>
                <a:lnTo>
                  <a:pt x="374" y="105"/>
                </a:lnTo>
                <a:lnTo>
                  <a:pt x="397" y="103"/>
                </a:lnTo>
                <a:lnTo>
                  <a:pt x="416" y="99"/>
                </a:lnTo>
                <a:lnTo>
                  <a:pt x="428" y="97"/>
                </a:lnTo>
                <a:lnTo>
                  <a:pt x="437" y="94"/>
                </a:lnTo>
                <a:lnTo>
                  <a:pt x="444" y="91"/>
                </a:lnTo>
                <a:lnTo>
                  <a:pt x="441" y="92"/>
                </a:lnTo>
                <a:lnTo>
                  <a:pt x="446" y="89"/>
                </a:lnTo>
                <a:lnTo>
                  <a:pt x="454" y="83"/>
                </a:lnTo>
                <a:cubicBezTo>
                  <a:pt x="456" y="82"/>
                  <a:pt x="458" y="81"/>
                  <a:pt x="460" y="81"/>
                </a:cubicBezTo>
                <a:lnTo>
                  <a:pt x="468" y="81"/>
                </a:lnTo>
                <a:cubicBezTo>
                  <a:pt x="470" y="81"/>
                  <a:pt x="472" y="82"/>
                  <a:pt x="473" y="82"/>
                </a:cubicBezTo>
                <a:lnTo>
                  <a:pt x="484" y="87"/>
                </a:lnTo>
                <a:lnTo>
                  <a:pt x="500" y="96"/>
                </a:lnTo>
                <a:lnTo>
                  <a:pt x="508" y="101"/>
                </a:lnTo>
                <a:lnTo>
                  <a:pt x="515" y="106"/>
                </a:lnTo>
                <a:cubicBezTo>
                  <a:pt x="515" y="106"/>
                  <a:pt x="516" y="107"/>
                  <a:pt x="516" y="107"/>
                </a:cubicBezTo>
                <a:lnTo>
                  <a:pt x="520" y="111"/>
                </a:lnTo>
                <a:cubicBezTo>
                  <a:pt x="521" y="112"/>
                  <a:pt x="521" y="113"/>
                  <a:pt x="522" y="115"/>
                </a:cubicBezTo>
                <a:lnTo>
                  <a:pt x="523" y="118"/>
                </a:lnTo>
                <a:cubicBezTo>
                  <a:pt x="524" y="120"/>
                  <a:pt x="524" y="123"/>
                  <a:pt x="523" y="126"/>
                </a:cubicBezTo>
                <a:lnTo>
                  <a:pt x="521" y="131"/>
                </a:lnTo>
                <a:cubicBezTo>
                  <a:pt x="520" y="133"/>
                  <a:pt x="519" y="134"/>
                  <a:pt x="518" y="135"/>
                </a:cubicBezTo>
                <a:lnTo>
                  <a:pt x="512" y="142"/>
                </a:lnTo>
                <a:lnTo>
                  <a:pt x="510" y="145"/>
                </a:lnTo>
                <a:lnTo>
                  <a:pt x="511" y="142"/>
                </a:lnTo>
                <a:lnTo>
                  <a:pt x="509" y="150"/>
                </a:lnTo>
                <a:lnTo>
                  <a:pt x="509" y="148"/>
                </a:lnTo>
                <a:lnTo>
                  <a:pt x="508" y="158"/>
                </a:lnTo>
                <a:lnTo>
                  <a:pt x="507" y="170"/>
                </a:lnTo>
                <a:lnTo>
                  <a:pt x="506" y="200"/>
                </a:lnTo>
                <a:lnTo>
                  <a:pt x="500" y="232"/>
                </a:lnTo>
                <a:lnTo>
                  <a:pt x="496" y="247"/>
                </a:lnTo>
                <a:lnTo>
                  <a:pt x="492" y="260"/>
                </a:lnTo>
                <a:lnTo>
                  <a:pt x="487" y="272"/>
                </a:lnTo>
                <a:lnTo>
                  <a:pt x="481" y="281"/>
                </a:lnTo>
                <a:lnTo>
                  <a:pt x="475" y="289"/>
                </a:lnTo>
                <a:lnTo>
                  <a:pt x="470" y="295"/>
                </a:lnTo>
                <a:cubicBezTo>
                  <a:pt x="469" y="296"/>
                  <a:pt x="469" y="296"/>
                  <a:pt x="468" y="297"/>
                </a:cubicBezTo>
                <a:lnTo>
                  <a:pt x="463" y="300"/>
                </a:lnTo>
                <a:cubicBezTo>
                  <a:pt x="462" y="300"/>
                  <a:pt x="461" y="301"/>
                  <a:pt x="460" y="301"/>
                </a:cubicBezTo>
                <a:lnTo>
                  <a:pt x="456" y="302"/>
                </a:lnTo>
                <a:cubicBezTo>
                  <a:pt x="454" y="303"/>
                  <a:pt x="453" y="303"/>
                  <a:pt x="451" y="302"/>
                </a:cubicBezTo>
                <a:lnTo>
                  <a:pt x="447" y="301"/>
                </a:lnTo>
                <a:cubicBezTo>
                  <a:pt x="445" y="301"/>
                  <a:pt x="444" y="300"/>
                  <a:pt x="442" y="299"/>
                </a:cubicBezTo>
                <a:lnTo>
                  <a:pt x="439" y="296"/>
                </a:lnTo>
                <a:cubicBezTo>
                  <a:pt x="438" y="296"/>
                  <a:pt x="437" y="295"/>
                  <a:pt x="437" y="294"/>
                </a:cubicBezTo>
                <a:lnTo>
                  <a:pt x="434" y="290"/>
                </a:lnTo>
                <a:cubicBezTo>
                  <a:pt x="434" y="289"/>
                  <a:pt x="433" y="289"/>
                  <a:pt x="433" y="288"/>
                </a:cubicBezTo>
                <a:lnTo>
                  <a:pt x="430" y="282"/>
                </a:lnTo>
                <a:lnTo>
                  <a:pt x="424" y="271"/>
                </a:lnTo>
                <a:lnTo>
                  <a:pt x="426" y="274"/>
                </a:lnTo>
                <a:lnTo>
                  <a:pt x="415" y="263"/>
                </a:lnTo>
                <a:lnTo>
                  <a:pt x="409" y="259"/>
                </a:lnTo>
                <a:lnTo>
                  <a:pt x="404" y="254"/>
                </a:lnTo>
                <a:lnTo>
                  <a:pt x="400" y="250"/>
                </a:lnTo>
                <a:cubicBezTo>
                  <a:pt x="399" y="249"/>
                  <a:pt x="398" y="248"/>
                  <a:pt x="398" y="247"/>
                </a:cubicBezTo>
                <a:lnTo>
                  <a:pt x="397" y="244"/>
                </a:lnTo>
                <a:cubicBezTo>
                  <a:pt x="395" y="241"/>
                  <a:pt x="395" y="237"/>
                  <a:pt x="396" y="234"/>
                </a:cubicBezTo>
                <a:lnTo>
                  <a:pt x="397" y="232"/>
                </a:lnTo>
                <a:cubicBezTo>
                  <a:pt x="399" y="229"/>
                  <a:pt x="402" y="226"/>
                  <a:pt x="405" y="226"/>
                </a:cubicBezTo>
                <a:lnTo>
                  <a:pt x="408" y="225"/>
                </a:lnTo>
                <a:cubicBezTo>
                  <a:pt x="410" y="224"/>
                  <a:pt x="411" y="224"/>
                  <a:pt x="413" y="225"/>
                </a:cubicBezTo>
                <a:lnTo>
                  <a:pt x="419" y="225"/>
                </a:lnTo>
                <a:lnTo>
                  <a:pt x="428" y="227"/>
                </a:lnTo>
                <a:lnTo>
                  <a:pt x="436" y="229"/>
                </a:lnTo>
                <a:lnTo>
                  <a:pt x="442" y="230"/>
                </a:lnTo>
                <a:lnTo>
                  <a:pt x="440" y="229"/>
                </a:lnTo>
                <a:lnTo>
                  <a:pt x="445" y="229"/>
                </a:lnTo>
                <a:lnTo>
                  <a:pt x="441" y="230"/>
                </a:lnTo>
                <a:lnTo>
                  <a:pt x="444" y="229"/>
                </a:lnTo>
                <a:lnTo>
                  <a:pt x="440" y="232"/>
                </a:lnTo>
                <a:lnTo>
                  <a:pt x="442" y="229"/>
                </a:lnTo>
                <a:lnTo>
                  <a:pt x="440" y="232"/>
                </a:lnTo>
                <a:lnTo>
                  <a:pt x="442" y="227"/>
                </a:lnTo>
                <a:lnTo>
                  <a:pt x="444" y="222"/>
                </a:lnTo>
                <a:lnTo>
                  <a:pt x="446" y="214"/>
                </a:lnTo>
                <a:lnTo>
                  <a:pt x="450" y="192"/>
                </a:lnTo>
                <a:lnTo>
                  <a:pt x="452" y="165"/>
                </a:lnTo>
                <a:lnTo>
                  <a:pt x="452" y="152"/>
                </a:lnTo>
                <a:lnTo>
                  <a:pt x="451" y="143"/>
                </a:lnTo>
                <a:lnTo>
                  <a:pt x="451" y="144"/>
                </a:lnTo>
                <a:lnTo>
                  <a:pt x="450" y="136"/>
                </a:lnTo>
                <a:lnTo>
                  <a:pt x="451" y="139"/>
                </a:lnTo>
                <a:lnTo>
                  <a:pt x="448" y="134"/>
                </a:lnTo>
                <a:lnTo>
                  <a:pt x="453" y="139"/>
                </a:lnTo>
                <a:lnTo>
                  <a:pt x="448" y="136"/>
                </a:lnTo>
                <a:lnTo>
                  <a:pt x="453" y="138"/>
                </a:lnTo>
                <a:lnTo>
                  <a:pt x="444" y="137"/>
                </a:lnTo>
                <a:lnTo>
                  <a:pt x="446" y="137"/>
                </a:lnTo>
                <a:lnTo>
                  <a:pt x="433" y="138"/>
                </a:lnTo>
                <a:lnTo>
                  <a:pt x="418" y="141"/>
                </a:lnTo>
                <a:lnTo>
                  <a:pt x="390" y="145"/>
                </a:lnTo>
                <a:lnTo>
                  <a:pt x="363" y="147"/>
                </a:lnTo>
                <a:lnTo>
                  <a:pt x="374" y="135"/>
                </a:lnTo>
                <a:lnTo>
                  <a:pt x="373" y="159"/>
                </a:lnTo>
                <a:lnTo>
                  <a:pt x="373" y="180"/>
                </a:lnTo>
                <a:lnTo>
                  <a:pt x="373" y="200"/>
                </a:lnTo>
                <a:lnTo>
                  <a:pt x="373" y="218"/>
                </a:lnTo>
                <a:lnTo>
                  <a:pt x="372" y="234"/>
                </a:lnTo>
                <a:lnTo>
                  <a:pt x="372" y="249"/>
                </a:lnTo>
                <a:lnTo>
                  <a:pt x="371" y="262"/>
                </a:lnTo>
                <a:lnTo>
                  <a:pt x="370" y="274"/>
                </a:lnTo>
                <a:lnTo>
                  <a:pt x="369" y="294"/>
                </a:lnTo>
                <a:lnTo>
                  <a:pt x="368" y="308"/>
                </a:lnTo>
                <a:lnTo>
                  <a:pt x="369" y="317"/>
                </a:lnTo>
                <a:lnTo>
                  <a:pt x="368" y="314"/>
                </a:lnTo>
                <a:lnTo>
                  <a:pt x="370" y="319"/>
                </a:lnTo>
                <a:lnTo>
                  <a:pt x="362" y="311"/>
                </a:lnTo>
                <a:lnTo>
                  <a:pt x="366" y="312"/>
                </a:lnTo>
                <a:lnTo>
                  <a:pt x="362" y="311"/>
                </a:lnTo>
                <a:lnTo>
                  <a:pt x="370" y="311"/>
                </a:lnTo>
                <a:lnTo>
                  <a:pt x="381" y="310"/>
                </a:lnTo>
                <a:lnTo>
                  <a:pt x="397" y="308"/>
                </a:lnTo>
                <a:lnTo>
                  <a:pt x="433" y="302"/>
                </a:lnTo>
                <a:lnTo>
                  <a:pt x="467" y="297"/>
                </a:lnTo>
                <a:lnTo>
                  <a:pt x="481" y="295"/>
                </a:lnTo>
                <a:lnTo>
                  <a:pt x="492" y="293"/>
                </a:lnTo>
                <a:lnTo>
                  <a:pt x="501" y="291"/>
                </a:lnTo>
                <a:lnTo>
                  <a:pt x="499" y="291"/>
                </a:lnTo>
                <a:lnTo>
                  <a:pt x="505" y="289"/>
                </a:lnTo>
                <a:lnTo>
                  <a:pt x="514" y="285"/>
                </a:lnTo>
                <a:cubicBezTo>
                  <a:pt x="515" y="285"/>
                  <a:pt x="516" y="285"/>
                  <a:pt x="517" y="285"/>
                </a:cubicBezTo>
                <a:lnTo>
                  <a:pt x="525" y="283"/>
                </a:lnTo>
                <a:cubicBezTo>
                  <a:pt x="526" y="283"/>
                  <a:pt x="528" y="283"/>
                  <a:pt x="529" y="283"/>
                </a:cubicBezTo>
                <a:lnTo>
                  <a:pt x="534" y="284"/>
                </a:lnTo>
                <a:cubicBezTo>
                  <a:pt x="534" y="284"/>
                  <a:pt x="535" y="284"/>
                  <a:pt x="536" y="285"/>
                </a:cubicBezTo>
                <a:lnTo>
                  <a:pt x="542" y="287"/>
                </a:lnTo>
                <a:lnTo>
                  <a:pt x="551" y="292"/>
                </a:lnTo>
                <a:lnTo>
                  <a:pt x="560" y="298"/>
                </a:lnTo>
                <a:lnTo>
                  <a:pt x="569" y="305"/>
                </a:lnTo>
                <a:lnTo>
                  <a:pt x="576" y="310"/>
                </a:lnTo>
                <a:cubicBezTo>
                  <a:pt x="577" y="311"/>
                  <a:pt x="577" y="311"/>
                  <a:pt x="578" y="311"/>
                </a:cubicBezTo>
                <a:lnTo>
                  <a:pt x="582" y="316"/>
                </a:lnTo>
                <a:cubicBezTo>
                  <a:pt x="582" y="317"/>
                  <a:pt x="583" y="317"/>
                  <a:pt x="583" y="318"/>
                </a:cubicBezTo>
                <a:lnTo>
                  <a:pt x="585" y="322"/>
                </a:lnTo>
                <a:cubicBezTo>
                  <a:pt x="586" y="324"/>
                  <a:pt x="587" y="326"/>
                  <a:pt x="587" y="328"/>
                </a:cubicBezTo>
                <a:lnTo>
                  <a:pt x="587" y="334"/>
                </a:lnTo>
                <a:cubicBezTo>
                  <a:pt x="587" y="337"/>
                  <a:pt x="586" y="340"/>
                  <a:pt x="584" y="342"/>
                </a:cubicBezTo>
                <a:lnTo>
                  <a:pt x="580" y="348"/>
                </a:lnTo>
                <a:lnTo>
                  <a:pt x="578" y="350"/>
                </a:lnTo>
                <a:lnTo>
                  <a:pt x="580" y="347"/>
                </a:lnTo>
                <a:lnTo>
                  <a:pt x="578" y="351"/>
                </a:lnTo>
                <a:lnTo>
                  <a:pt x="579" y="349"/>
                </a:lnTo>
                <a:lnTo>
                  <a:pt x="577" y="354"/>
                </a:lnTo>
                <a:lnTo>
                  <a:pt x="576" y="361"/>
                </a:lnTo>
                <a:lnTo>
                  <a:pt x="574" y="369"/>
                </a:lnTo>
                <a:lnTo>
                  <a:pt x="573" y="379"/>
                </a:lnTo>
                <a:lnTo>
                  <a:pt x="572" y="391"/>
                </a:lnTo>
                <a:lnTo>
                  <a:pt x="571" y="405"/>
                </a:lnTo>
                <a:lnTo>
                  <a:pt x="568" y="434"/>
                </a:lnTo>
                <a:lnTo>
                  <a:pt x="563" y="459"/>
                </a:lnTo>
                <a:lnTo>
                  <a:pt x="557" y="482"/>
                </a:lnTo>
                <a:lnTo>
                  <a:pt x="550" y="502"/>
                </a:lnTo>
                <a:lnTo>
                  <a:pt x="542" y="519"/>
                </a:lnTo>
                <a:lnTo>
                  <a:pt x="535" y="532"/>
                </a:lnTo>
                <a:lnTo>
                  <a:pt x="528" y="542"/>
                </a:lnTo>
                <a:lnTo>
                  <a:pt x="521" y="550"/>
                </a:lnTo>
                <a:cubicBezTo>
                  <a:pt x="520" y="551"/>
                  <a:pt x="520" y="551"/>
                  <a:pt x="519" y="552"/>
                </a:cubicBezTo>
                <a:lnTo>
                  <a:pt x="509" y="560"/>
                </a:lnTo>
                <a:cubicBezTo>
                  <a:pt x="508" y="561"/>
                  <a:pt x="507" y="561"/>
                  <a:pt x="505" y="562"/>
                </a:cubicBezTo>
                <a:lnTo>
                  <a:pt x="498" y="564"/>
                </a:lnTo>
                <a:cubicBezTo>
                  <a:pt x="495" y="565"/>
                  <a:pt x="492" y="565"/>
                  <a:pt x="490" y="564"/>
                </a:cubicBezTo>
                <a:lnTo>
                  <a:pt x="487" y="563"/>
                </a:lnTo>
                <a:cubicBezTo>
                  <a:pt x="485" y="562"/>
                  <a:pt x="483" y="561"/>
                  <a:pt x="482" y="559"/>
                </a:cubicBezTo>
                <a:lnTo>
                  <a:pt x="479" y="556"/>
                </a:lnTo>
                <a:cubicBezTo>
                  <a:pt x="479" y="555"/>
                  <a:pt x="478" y="554"/>
                  <a:pt x="478" y="554"/>
                </a:cubicBezTo>
                <a:lnTo>
                  <a:pt x="475" y="548"/>
                </a:lnTo>
                <a:lnTo>
                  <a:pt x="471" y="538"/>
                </a:lnTo>
                <a:lnTo>
                  <a:pt x="463" y="521"/>
                </a:lnTo>
                <a:lnTo>
                  <a:pt x="464" y="523"/>
                </a:lnTo>
                <a:lnTo>
                  <a:pt x="451" y="505"/>
                </a:lnTo>
                <a:lnTo>
                  <a:pt x="444" y="498"/>
                </a:lnTo>
                <a:lnTo>
                  <a:pt x="439" y="492"/>
                </a:lnTo>
                <a:lnTo>
                  <a:pt x="435" y="486"/>
                </a:lnTo>
                <a:cubicBezTo>
                  <a:pt x="435" y="485"/>
                  <a:pt x="434" y="484"/>
                  <a:pt x="434" y="483"/>
                </a:cubicBezTo>
                <a:lnTo>
                  <a:pt x="433" y="481"/>
                </a:lnTo>
                <a:cubicBezTo>
                  <a:pt x="432" y="474"/>
                  <a:pt x="436" y="468"/>
                  <a:pt x="442" y="466"/>
                </a:cubicBezTo>
                <a:lnTo>
                  <a:pt x="444" y="466"/>
                </a:lnTo>
                <a:cubicBezTo>
                  <a:pt x="446" y="465"/>
                  <a:pt x="447" y="465"/>
                  <a:pt x="449" y="466"/>
                </a:cubicBezTo>
                <a:lnTo>
                  <a:pt x="454" y="466"/>
                </a:lnTo>
                <a:lnTo>
                  <a:pt x="462" y="469"/>
                </a:lnTo>
                <a:lnTo>
                  <a:pt x="473" y="472"/>
                </a:lnTo>
                <a:lnTo>
                  <a:pt x="484" y="475"/>
                </a:lnTo>
                <a:lnTo>
                  <a:pt x="481" y="475"/>
                </a:lnTo>
                <a:lnTo>
                  <a:pt x="490" y="475"/>
                </a:lnTo>
                <a:lnTo>
                  <a:pt x="487" y="476"/>
                </a:lnTo>
                <a:lnTo>
                  <a:pt x="494" y="474"/>
                </a:lnTo>
                <a:lnTo>
                  <a:pt x="490" y="476"/>
                </a:lnTo>
                <a:lnTo>
                  <a:pt x="495" y="472"/>
                </a:lnTo>
                <a:lnTo>
                  <a:pt x="492" y="475"/>
                </a:lnTo>
                <a:lnTo>
                  <a:pt x="497" y="468"/>
                </a:lnTo>
                <a:lnTo>
                  <a:pt x="496" y="470"/>
                </a:lnTo>
                <a:lnTo>
                  <a:pt x="500" y="458"/>
                </a:lnTo>
                <a:lnTo>
                  <a:pt x="504" y="444"/>
                </a:lnTo>
                <a:lnTo>
                  <a:pt x="508" y="425"/>
                </a:lnTo>
                <a:lnTo>
                  <a:pt x="512" y="405"/>
                </a:lnTo>
                <a:lnTo>
                  <a:pt x="514" y="389"/>
                </a:lnTo>
                <a:lnTo>
                  <a:pt x="516" y="375"/>
                </a:lnTo>
                <a:lnTo>
                  <a:pt x="516" y="365"/>
                </a:lnTo>
                <a:lnTo>
                  <a:pt x="516" y="367"/>
                </a:lnTo>
                <a:lnTo>
                  <a:pt x="515" y="350"/>
                </a:lnTo>
                <a:lnTo>
                  <a:pt x="516" y="354"/>
                </a:lnTo>
                <a:lnTo>
                  <a:pt x="510" y="342"/>
                </a:lnTo>
                <a:lnTo>
                  <a:pt x="514" y="347"/>
                </a:lnTo>
                <a:lnTo>
                  <a:pt x="505" y="340"/>
                </a:lnTo>
                <a:lnTo>
                  <a:pt x="510" y="342"/>
                </a:lnTo>
                <a:lnTo>
                  <a:pt x="498" y="340"/>
                </a:lnTo>
                <a:lnTo>
                  <a:pt x="500" y="340"/>
                </a:lnTo>
                <a:lnTo>
                  <a:pt x="491" y="340"/>
                </a:lnTo>
                <a:lnTo>
                  <a:pt x="479" y="341"/>
                </a:lnTo>
                <a:lnTo>
                  <a:pt x="461" y="343"/>
                </a:lnTo>
                <a:lnTo>
                  <a:pt x="439" y="346"/>
                </a:lnTo>
                <a:lnTo>
                  <a:pt x="417" y="349"/>
                </a:lnTo>
                <a:lnTo>
                  <a:pt x="398" y="352"/>
                </a:lnTo>
                <a:lnTo>
                  <a:pt x="382" y="356"/>
                </a:lnTo>
                <a:lnTo>
                  <a:pt x="369" y="360"/>
                </a:lnTo>
                <a:lnTo>
                  <a:pt x="359" y="364"/>
                </a:lnTo>
                <a:lnTo>
                  <a:pt x="350" y="368"/>
                </a:lnTo>
                <a:lnTo>
                  <a:pt x="344" y="370"/>
                </a:lnTo>
                <a:lnTo>
                  <a:pt x="340" y="372"/>
                </a:lnTo>
                <a:cubicBezTo>
                  <a:pt x="339" y="372"/>
                  <a:pt x="338" y="373"/>
                  <a:pt x="337" y="373"/>
                </a:cubicBezTo>
                <a:lnTo>
                  <a:pt x="335" y="373"/>
                </a:lnTo>
                <a:cubicBezTo>
                  <a:pt x="333" y="373"/>
                  <a:pt x="330" y="373"/>
                  <a:pt x="329" y="372"/>
                </a:cubicBezTo>
                <a:lnTo>
                  <a:pt x="326" y="371"/>
                </a:lnTo>
                <a:cubicBezTo>
                  <a:pt x="325" y="370"/>
                  <a:pt x="324" y="369"/>
                  <a:pt x="323" y="369"/>
                </a:cubicBezTo>
                <a:lnTo>
                  <a:pt x="320" y="366"/>
                </a:lnTo>
                <a:cubicBezTo>
                  <a:pt x="319" y="365"/>
                  <a:pt x="319" y="365"/>
                  <a:pt x="318" y="364"/>
                </a:cubicBezTo>
                <a:lnTo>
                  <a:pt x="315" y="360"/>
                </a:lnTo>
                <a:cubicBezTo>
                  <a:pt x="314" y="359"/>
                  <a:pt x="314" y="359"/>
                  <a:pt x="314" y="358"/>
                </a:cubicBezTo>
                <a:lnTo>
                  <a:pt x="309" y="349"/>
                </a:lnTo>
                <a:cubicBezTo>
                  <a:pt x="308" y="348"/>
                  <a:pt x="308" y="347"/>
                  <a:pt x="307" y="346"/>
                </a:cubicBezTo>
                <a:lnTo>
                  <a:pt x="306" y="339"/>
                </a:lnTo>
                <a:cubicBezTo>
                  <a:pt x="305" y="337"/>
                  <a:pt x="305" y="334"/>
                  <a:pt x="306" y="332"/>
                </a:cubicBezTo>
                <a:lnTo>
                  <a:pt x="308" y="325"/>
                </a:lnTo>
                <a:cubicBezTo>
                  <a:pt x="309" y="324"/>
                  <a:pt x="309" y="323"/>
                  <a:pt x="310" y="322"/>
                </a:cubicBezTo>
                <a:lnTo>
                  <a:pt x="317" y="313"/>
                </a:lnTo>
                <a:lnTo>
                  <a:pt x="319" y="310"/>
                </a:lnTo>
                <a:lnTo>
                  <a:pt x="317" y="312"/>
                </a:lnTo>
                <a:lnTo>
                  <a:pt x="319" y="307"/>
                </a:lnTo>
                <a:lnTo>
                  <a:pt x="321" y="300"/>
                </a:lnTo>
                <a:lnTo>
                  <a:pt x="322" y="291"/>
                </a:lnTo>
                <a:lnTo>
                  <a:pt x="323" y="279"/>
                </a:lnTo>
                <a:lnTo>
                  <a:pt x="323" y="264"/>
                </a:lnTo>
                <a:lnTo>
                  <a:pt x="324" y="248"/>
                </a:lnTo>
                <a:lnTo>
                  <a:pt x="324" y="229"/>
                </a:lnTo>
                <a:lnTo>
                  <a:pt x="324" y="211"/>
                </a:lnTo>
                <a:lnTo>
                  <a:pt x="324" y="194"/>
                </a:lnTo>
                <a:lnTo>
                  <a:pt x="323" y="180"/>
                </a:lnTo>
                <a:lnTo>
                  <a:pt x="322" y="167"/>
                </a:lnTo>
                <a:lnTo>
                  <a:pt x="322" y="157"/>
                </a:lnTo>
                <a:lnTo>
                  <a:pt x="321" y="149"/>
                </a:lnTo>
                <a:lnTo>
                  <a:pt x="320" y="144"/>
                </a:lnTo>
                <a:lnTo>
                  <a:pt x="319" y="140"/>
                </a:lnTo>
                <a:lnTo>
                  <a:pt x="315" y="129"/>
                </a:lnTo>
                <a:cubicBezTo>
                  <a:pt x="315" y="127"/>
                  <a:pt x="315" y="126"/>
                  <a:pt x="315" y="124"/>
                </a:cubicBezTo>
                <a:lnTo>
                  <a:pt x="316" y="116"/>
                </a:lnTo>
                <a:cubicBezTo>
                  <a:pt x="316" y="112"/>
                  <a:pt x="318" y="110"/>
                  <a:pt x="320" y="108"/>
                </a:cubicBezTo>
                <a:lnTo>
                  <a:pt x="324" y="105"/>
                </a:lnTo>
                <a:cubicBezTo>
                  <a:pt x="325" y="104"/>
                  <a:pt x="327" y="103"/>
                  <a:pt x="329" y="102"/>
                </a:cubicBezTo>
                <a:lnTo>
                  <a:pt x="336" y="101"/>
                </a:lnTo>
                <a:cubicBezTo>
                  <a:pt x="337" y="101"/>
                  <a:pt x="337" y="101"/>
                  <a:pt x="338" y="101"/>
                </a:cubicBezTo>
                <a:lnTo>
                  <a:pt x="348" y="101"/>
                </a:lnTo>
                <a:lnTo>
                  <a:pt x="363" y="103"/>
                </a:lnTo>
                <a:cubicBezTo>
                  <a:pt x="369" y="104"/>
                  <a:pt x="374" y="109"/>
                  <a:pt x="374" y="115"/>
                </a:cubicBezTo>
                <a:lnTo>
                  <a:pt x="374" y="116"/>
                </a:lnTo>
                <a:lnTo>
                  <a:pt x="351" y="111"/>
                </a:lnTo>
                <a:lnTo>
                  <a:pt x="358" y="93"/>
                </a:lnTo>
                <a:lnTo>
                  <a:pt x="365" y="77"/>
                </a:lnTo>
                <a:lnTo>
                  <a:pt x="369" y="63"/>
                </a:lnTo>
                <a:lnTo>
                  <a:pt x="373" y="52"/>
                </a:lnTo>
                <a:lnTo>
                  <a:pt x="376" y="43"/>
                </a:lnTo>
                <a:lnTo>
                  <a:pt x="378" y="36"/>
                </a:lnTo>
                <a:lnTo>
                  <a:pt x="377" y="38"/>
                </a:lnTo>
                <a:lnTo>
                  <a:pt x="377" y="33"/>
                </a:lnTo>
                <a:lnTo>
                  <a:pt x="378" y="37"/>
                </a:lnTo>
                <a:lnTo>
                  <a:pt x="377" y="35"/>
                </a:lnTo>
                <a:lnTo>
                  <a:pt x="378" y="38"/>
                </a:lnTo>
                <a:lnTo>
                  <a:pt x="375" y="32"/>
                </a:lnTo>
                <a:cubicBezTo>
                  <a:pt x="373" y="29"/>
                  <a:pt x="373" y="26"/>
                  <a:pt x="373" y="23"/>
                </a:cubicBezTo>
                <a:lnTo>
                  <a:pt x="375" y="17"/>
                </a:lnTo>
                <a:cubicBezTo>
                  <a:pt x="375" y="15"/>
                  <a:pt x="377" y="13"/>
                  <a:pt x="378" y="11"/>
                </a:cubicBezTo>
                <a:lnTo>
                  <a:pt x="381" y="9"/>
                </a:lnTo>
                <a:cubicBezTo>
                  <a:pt x="382" y="7"/>
                  <a:pt x="384" y="6"/>
                  <a:pt x="386" y="6"/>
                </a:cubicBezTo>
                <a:lnTo>
                  <a:pt x="391" y="5"/>
                </a:lnTo>
                <a:close/>
                <a:moveTo>
                  <a:pt x="392" y="29"/>
                </a:moveTo>
                <a:lnTo>
                  <a:pt x="397" y="26"/>
                </a:lnTo>
                <a:lnTo>
                  <a:pt x="394" y="29"/>
                </a:lnTo>
                <a:lnTo>
                  <a:pt x="398" y="22"/>
                </a:lnTo>
                <a:lnTo>
                  <a:pt x="397" y="28"/>
                </a:lnTo>
                <a:lnTo>
                  <a:pt x="395" y="19"/>
                </a:lnTo>
                <a:lnTo>
                  <a:pt x="399" y="25"/>
                </a:lnTo>
                <a:cubicBezTo>
                  <a:pt x="400" y="26"/>
                  <a:pt x="400" y="27"/>
                  <a:pt x="400" y="28"/>
                </a:cubicBezTo>
                <a:lnTo>
                  <a:pt x="401" y="31"/>
                </a:lnTo>
                <a:cubicBezTo>
                  <a:pt x="401" y="32"/>
                  <a:pt x="402" y="33"/>
                  <a:pt x="401" y="35"/>
                </a:cubicBezTo>
                <a:lnTo>
                  <a:pt x="401" y="40"/>
                </a:lnTo>
                <a:cubicBezTo>
                  <a:pt x="401" y="40"/>
                  <a:pt x="401" y="41"/>
                  <a:pt x="401" y="42"/>
                </a:cubicBezTo>
                <a:lnTo>
                  <a:pt x="399" y="49"/>
                </a:lnTo>
                <a:lnTo>
                  <a:pt x="396" y="59"/>
                </a:lnTo>
                <a:lnTo>
                  <a:pt x="392" y="71"/>
                </a:lnTo>
                <a:lnTo>
                  <a:pt x="387" y="86"/>
                </a:lnTo>
                <a:lnTo>
                  <a:pt x="380" y="102"/>
                </a:lnTo>
                <a:lnTo>
                  <a:pt x="373" y="120"/>
                </a:lnTo>
                <a:cubicBezTo>
                  <a:pt x="371" y="126"/>
                  <a:pt x="365" y="129"/>
                  <a:pt x="359" y="128"/>
                </a:cubicBezTo>
                <a:cubicBezTo>
                  <a:pt x="354" y="127"/>
                  <a:pt x="350" y="122"/>
                  <a:pt x="350" y="116"/>
                </a:cubicBezTo>
                <a:lnTo>
                  <a:pt x="350" y="115"/>
                </a:lnTo>
                <a:lnTo>
                  <a:pt x="360" y="127"/>
                </a:lnTo>
                <a:lnTo>
                  <a:pt x="348" y="125"/>
                </a:lnTo>
                <a:lnTo>
                  <a:pt x="338" y="125"/>
                </a:lnTo>
                <a:lnTo>
                  <a:pt x="340" y="125"/>
                </a:lnTo>
                <a:lnTo>
                  <a:pt x="333" y="126"/>
                </a:lnTo>
                <a:lnTo>
                  <a:pt x="339" y="124"/>
                </a:lnTo>
                <a:lnTo>
                  <a:pt x="335" y="126"/>
                </a:lnTo>
                <a:lnTo>
                  <a:pt x="340" y="118"/>
                </a:lnTo>
                <a:lnTo>
                  <a:pt x="339" y="127"/>
                </a:lnTo>
                <a:lnTo>
                  <a:pt x="338" y="122"/>
                </a:lnTo>
                <a:lnTo>
                  <a:pt x="342" y="134"/>
                </a:lnTo>
                <a:lnTo>
                  <a:pt x="343" y="139"/>
                </a:lnTo>
                <a:lnTo>
                  <a:pt x="345" y="146"/>
                </a:lnTo>
                <a:lnTo>
                  <a:pt x="346" y="155"/>
                </a:lnTo>
                <a:lnTo>
                  <a:pt x="346" y="166"/>
                </a:lnTo>
                <a:lnTo>
                  <a:pt x="347" y="179"/>
                </a:lnTo>
                <a:lnTo>
                  <a:pt x="348" y="194"/>
                </a:lnTo>
                <a:lnTo>
                  <a:pt x="348" y="211"/>
                </a:lnTo>
                <a:lnTo>
                  <a:pt x="348" y="230"/>
                </a:lnTo>
                <a:lnTo>
                  <a:pt x="348" y="249"/>
                </a:lnTo>
                <a:lnTo>
                  <a:pt x="347" y="266"/>
                </a:lnTo>
                <a:lnTo>
                  <a:pt x="347" y="280"/>
                </a:lnTo>
                <a:lnTo>
                  <a:pt x="346" y="293"/>
                </a:lnTo>
                <a:lnTo>
                  <a:pt x="344" y="305"/>
                </a:lnTo>
                <a:lnTo>
                  <a:pt x="342" y="314"/>
                </a:lnTo>
                <a:lnTo>
                  <a:pt x="340" y="319"/>
                </a:lnTo>
                <a:cubicBezTo>
                  <a:pt x="340" y="320"/>
                  <a:pt x="340" y="321"/>
                  <a:pt x="339" y="322"/>
                </a:cubicBezTo>
                <a:lnTo>
                  <a:pt x="336" y="327"/>
                </a:lnTo>
                <a:lnTo>
                  <a:pt x="329" y="336"/>
                </a:lnTo>
                <a:lnTo>
                  <a:pt x="331" y="333"/>
                </a:lnTo>
                <a:lnTo>
                  <a:pt x="329" y="340"/>
                </a:lnTo>
                <a:lnTo>
                  <a:pt x="329" y="333"/>
                </a:lnTo>
                <a:lnTo>
                  <a:pt x="331" y="340"/>
                </a:lnTo>
                <a:lnTo>
                  <a:pt x="329" y="337"/>
                </a:lnTo>
                <a:lnTo>
                  <a:pt x="335" y="347"/>
                </a:lnTo>
                <a:lnTo>
                  <a:pt x="334" y="345"/>
                </a:lnTo>
                <a:lnTo>
                  <a:pt x="337" y="350"/>
                </a:lnTo>
                <a:lnTo>
                  <a:pt x="336" y="348"/>
                </a:lnTo>
                <a:lnTo>
                  <a:pt x="339" y="351"/>
                </a:lnTo>
                <a:lnTo>
                  <a:pt x="336" y="349"/>
                </a:lnTo>
                <a:lnTo>
                  <a:pt x="338" y="350"/>
                </a:lnTo>
                <a:lnTo>
                  <a:pt x="332" y="349"/>
                </a:lnTo>
                <a:lnTo>
                  <a:pt x="335" y="349"/>
                </a:lnTo>
                <a:lnTo>
                  <a:pt x="332" y="350"/>
                </a:lnTo>
                <a:lnTo>
                  <a:pt x="335" y="348"/>
                </a:lnTo>
                <a:lnTo>
                  <a:pt x="341" y="346"/>
                </a:lnTo>
                <a:lnTo>
                  <a:pt x="350" y="342"/>
                </a:lnTo>
                <a:lnTo>
                  <a:pt x="361" y="338"/>
                </a:lnTo>
                <a:lnTo>
                  <a:pt x="376" y="333"/>
                </a:lnTo>
                <a:lnTo>
                  <a:pt x="394" y="329"/>
                </a:lnTo>
                <a:lnTo>
                  <a:pt x="414" y="325"/>
                </a:lnTo>
                <a:lnTo>
                  <a:pt x="437" y="322"/>
                </a:lnTo>
                <a:lnTo>
                  <a:pt x="459" y="319"/>
                </a:lnTo>
                <a:lnTo>
                  <a:pt x="476" y="318"/>
                </a:lnTo>
                <a:lnTo>
                  <a:pt x="491" y="316"/>
                </a:lnTo>
                <a:lnTo>
                  <a:pt x="500" y="316"/>
                </a:lnTo>
                <a:cubicBezTo>
                  <a:pt x="500" y="316"/>
                  <a:pt x="501" y="316"/>
                  <a:pt x="502" y="316"/>
                </a:cubicBezTo>
                <a:lnTo>
                  <a:pt x="515" y="318"/>
                </a:lnTo>
                <a:cubicBezTo>
                  <a:pt x="517" y="319"/>
                  <a:pt x="518" y="320"/>
                  <a:pt x="520" y="321"/>
                </a:cubicBezTo>
                <a:lnTo>
                  <a:pt x="529" y="328"/>
                </a:lnTo>
                <a:cubicBezTo>
                  <a:pt x="530" y="329"/>
                  <a:pt x="531" y="331"/>
                  <a:pt x="532" y="332"/>
                </a:cubicBezTo>
                <a:lnTo>
                  <a:pt x="537" y="344"/>
                </a:lnTo>
                <a:cubicBezTo>
                  <a:pt x="538" y="345"/>
                  <a:pt x="538" y="346"/>
                  <a:pt x="538" y="348"/>
                </a:cubicBezTo>
                <a:lnTo>
                  <a:pt x="540" y="364"/>
                </a:lnTo>
                <a:cubicBezTo>
                  <a:pt x="540" y="365"/>
                  <a:pt x="540" y="365"/>
                  <a:pt x="540" y="366"/>
                </a:cubicBezTo>
                <a:lnTo>
                  <a:pt x="540" y="378"/>
                </a:lnTo>
                <a:lnTo>
                  <a:pt x="538" y="392"/>
                </a:lnTo>
                <a:lnTo>
                  <a:pt x="535" y="410"/>
                </a:lnTo>
                <a:lnTo>
                  <a:pt x="532" y="430"/>
                </a:lnTo>
                <a:lnTo>
                  <a:pt x="527" y="450"/>
                </a:lnTo>
                <a:lnTo>
                  <a:pt x="523" y="467"/>
                </a:lnTo>
                <a:lnTo>
                  <a:pt x="518" y="479"/>
                </a:lnTo>
                <a:cubicBezTo>
                  <a:pt x="518" y="479"/>
                  <a:pt x="518" y="480"/>
                  <a:pt x="517" y="481"/>
                </a:cubicBezTo>
                <a:lnTo>
                  <a:pt x="513" y="488"/>
                </a:lnTo>
                <a:cubicBezTo>
                  <a:pt x="512" y="489"/>
                  <a:pt x="511" y="490"/>
                  <a:pt x="510" y="491"/>
                </a:cubicBezTo>
                <a:lnTo>
                  <a:pt x="504" y="495"/>
                </a:lnTo>
                <a:cubicBezTo>
                  <a:pt x="503" y="496"/>
                  <a:pt x="501" y="497"/>
                  <a:pt x="500" y="497"/>
                </a:cubicBezTo>
                <a:lnTo>
                  <a:pt x="492" y="499"/>
                </a:lnTo>
                <a:cubicBezTo>
                  <a:pt x="491" y="499"/>
                  <a:pt x="490" y="499"/>
                  <a:pt x="489" y="499"/>
                </a:cubicBezTo>
                <a:lnTo>
                  <a:pt x="480" y="499"/>
                </a:lnTo>
                <a:cubicBezTo>
                  <a:pt x="479" y="499"/>
                  <a:pt x="478" y="499"/>
                  <a:pt x="477" y="498"/>
                </a:cubicBezTo>
                <a:lnTo>
                  <a:pt x="466" y="495"/>
                </a:lnTo>
                <a:lnTo>
                  <a:pt x="456" y="492"/>
                </a:lnTo>
                <a:lnTo>
                  <a:pt x="450" y="490"/>
                </a:lnTo>
                <a:lnTo>
                  <a:pt x="445" y="489"/>
                </a:lnTo>
                <a:lnTo>
                  <a:pt x="450" y="489"/>
                </a:lnTo>
                <a:lnTo>
                  <a:pt x="448" y="490"/>
                </a:lnTo>
                <a:lnTo>
                  <a:pt x="457" y="475"/>
                </a:lnTo>
                <a:lnTo>
                  <a:pt x="457" y="477"/>
                </a:lnTo>
                <a:lnTo>
                  <a:pt x="456" y="473"/>
                </a:lnTo>
                <a:lnTo>
                  <a:pt x="458" y="477"/>
                </a:lnTo>
                <a:lnTo>
                  <a:pt x="462" y="482"/>
                </a:lnTo>
                <a:lnTo>
                  <a:pt x="470" y="491"/>
                </a:lnTo>
                <a:lnTo>
                  <a:pt x="483" y="508"/>
                </a:lnTo>
                <a:cubicBezTo>
                  <a:pt x="484" y="509"/>
                  <a:pt x="484" y="510"/>
                  <a:pt x="485" y="511"/>
                </a:cubicBezTo>
                <a:lnTo>
                  <a:pt x="494" y="530"/>
                </a:lnTo>
                <a:lnTo>
                  <a:pt x="496" y="537"/>
                </a:lnTo>
                <a:lnTo>
                  <a:pt x="499" y="543"/>
                </a:lnTo>
                <a:lnTo>
                  <a:pt x="498" y="541"/>
                </a:lnTo>
                <a:lnTo>
                  <a:pt x="501" y="544"/>
                </a:lnTo>
                <a:lnTo>
                  <a:pt x="496" y="541"/>
                </a:lnTo>
                <a:lnTo>
                  <a:pt x="499" y="542"/>
                </a:lnTo>
                <a:lnTo>
                  <a:pt x="490" y="542"/>
                </a:lnTo>
                <a:lnTo>
                  <a:pt x="498" y="539"/>
                </a:lnTo>
                <a:lnTo>
                  <a:pt x="494" y="541"/>
                </a:lnTo>
                <a:lnTo>
                  <a:pt x="504" y="533"/>
                </a:lnTo>
                <a:lnTo>
                  <a:pt x="503" y="534"/>
                </a:lnTo>
                <a:lnTo>
                  <a:pt x="508" y="529"/>
                </a:lnTo>
                <a:lnTo>
                  <a:pt x="514" y="520"/>
                </a:lnTo>
                <a:lnTo>
                  <a:pt x="520" y="508"/>
                </a:lnTo>
                <a:lnTo>
                  <a:pt x="527" y="494"/>
                </a:lnTo>
                <a:lnTo>
                  <a:pt x="534" y="476"/>
                </a:lnTo>
                <a:lnTo>
                  <a:pt x="540" y="455"/>
                </a:lnTo>
                <a:lnTo>
                  <a:pt x="544" y="431"/>
                </a:lnTo>
                <a:lnTo>
                  <a:pt x="547" y="403"/>
                </a:lnTo>
                <a:lnTo>
                  <a:pt x="548" y="389"/>
                </a:lnTo>
                <a:lnTo>
                  <a:pt x="549" y="376"/>
                </a:lnTo>
                <a:lnTo>
                  <a:pt x="551" y="365"/>
                </a:lnTo>
                <a:lnTo>
                  <a:pt x="552" y="356"/>
                </a:lnTo>
                <a:lnTo>
                  <a:pt x="554" y="348"/>
                </a:lnTo>
                <a:lnTo>
                  <a:pt x="555" y="342"/>
                </a:lnTo>
                <a:cubicBezTo>
                  <a:pt x="556" y="342"/>
                  <a:pt x="556" y="341"/>
                  <a:pt x="556" y="340"/>
                </a:cubicBezTo>
                <a:lnTo>
                  <a:pt x="558" y="337"/>
                </a:lnTo>
                <a:cubicBezTo>
                  <a:pt x="558" y="336"/>
                  <a:pt x="559" y="335"/>
                  <a:pt x="560" y="334"/>
                </a:cubicBezTo>
                <a:lnTo>
                  <a:pt x="561" y="332"/>
                </a:lnTo>
                <a:lnTo>
                  <a:pt x="566" y="327"/>
                </a:lnTo>
                <a:lnTo>
                  <a:pt x="563" y="334"/>
                </a:lnTo>
                <a:lnTo>
                  <a:pt x="563" y="328"/>
                </a:lnTo>
                <a:lnTo>
                  <a:pt x="565" y="334"/>
                </a:lnTo>
                <a:lnTo>
                  <a:pt x="562" y="330"/>
                </a:lnTo>
                <a:lnTo>
                  <a:pt x="564" y="332"/>
                </a:lnTo>
                <a:lnTo>
                  <a:pt x="560" y="327"/>
                </a:lnTo>
                <a:lnTo>
                  <a:pt x="561" y="329"/>
                </a:lnTo>
                <a:lnTo>
                  <a:pt x="555" y="324"/>
                </a:lnTo>
                <a:lnTo>
                  <a:pt x="548" y="318"/>
                </a:lnTo>
                <a:lnTo>
                  <a:pt x="539" y="313"/>
                </a:lnTo>
                <a:lnTo>
                  <a:pt x="534" y="310"/>
                </a:lnTo>
                <a:lnTo>
                  <a:pt x="527" y="307"/>
                </a:lnTo>
                <a:lnTo>
                  <a:pt x="530" y="308"/>
                </a:lnTo>
                <a:lnTo>
                  <a:pt x="525" y="307"/>
                </a:lnTo>
                <a:lnTo>
                  <a:pt x="529" y="307"/>
                </a:lnTo>
                <a:lnTo>
                  <a:pt x="520" y="308"/>
                </a:lnTo>
                <a:lnTo>
                  <a:pt x="523" y="308"/>
                </a:lnTo>
                <a:lnTo>
                  <a:pt x="514" y="311"/>
                </a:lnTo>
                <a:lnTo>
                  <a:pt x="508" y="313"/>
                </a:lnTo>
                <a:cubicBezTo>
                  <a:pt x="508" y="314"/>
                  <a:pt x="507" y="314"/>
                  <a:pt x="506" y="314"/>
                </a:cubicBezTo>
                <a:lnTo>
                  <a:pt x="497" y="316"/>
                </a:lnTo>
                <a:lnTo>
                  <a:pt x="485" y="319"/>
                </a:lnTo>
                <a:lnTo>
                  <a:pt x="470" y="321"/>
                </a:lnTo>
                <a:lnTo>
                  <a:pt x="437" y="326"/>
                </a:lnTo>
                <a:lnTo>
                  <a:pt x="401" y="332"/>
                </a:lnTo>
                <a:lnTo>
                  <a:pt x="383" y="334"/>
                </a:lnTo>
                <a:lnTo>
                  <a:pt x="370" y="335"/>
                </a:lnTo>
                <a:lnTo>
                  <a:pt x="362" y="335"/>
                </a:lnTo>
                <a:cubicBezTo>
                  <a:pt x="361" y="335"/>
                  <a:pt x="359" y="335"/>
                  <a:pt x="358" y="335"/>
                </a:cubicBezTo>
                <a:lnTo>
                  <a:pt x="354" y="333"/>
                </a:lnTo>
                <a:cubicBezTo>
                  <a:pt x="351" y="332"/>
                  <a:pt x="348" y="329"/>
                  <a:pt x="347" y="325"/>
                </a:cubicBezTo>
                <a:lnTo>
                  <a:pt x="345" y="321"/>
                </a:lnTo>
                <a:cubicBezTo>
                  <a:pt x="345" y="320"/>
                  <a:pt x="345" y="319"/>
                  <a:pt x="345" y="318"/>
                </a:cubicBezTo>
                <a:lnTo>
                  <a:pt x="344" y="308"/>
                </a:lnTo>
                <a:lnTo>
                  <a:pt x="345" y="292"/>
                </a:lnTo>
                <a:lnTo>
                  <a:pt x="346" y="272"/>
                </a:lnTo>
                <a:lnTo>
                  <a:pt x="347" y="261"/>
                </a:lnTo>
                <a:lnTo>
                  <a:pt x="348" y="248"/>
                </a:lnTo>
                <a:lnTo>
                  <a:pt x="348" y="234"/>
                </a:lnTo>
                <a:lnTo>
                  <a:pt x="349" y="217"/>
                </a:lnTo>
                <a:lnTo>
                  <a:pt x="349" y="200"/>
                </a:lnTo>
                <a:lnTo>
                  <a:pt x="349" y="180"/>
                </a:lnTo>
                <a:lnTo>
                  <a:pt x="349" y="158"/>
                </a:lnTo>
                <a:lnTo>
                  <a:pt x="350" y="135"/>
                </a:lnTo>
                <a:cubicBezTo>
                  <a:pt x="350" y="129"/>
                  <a:pt x="354" y="124"/>
                  <a:pt x="361" y="123"/>
                </a:cubicBezTo>
                <a:lnTo>
                  <a:pt x="387" y="121"/>
                </a:lnTo>
                <a:lnTo>
                  <a:pt x="414" y="117"/>
                </a:lnTo>
                <a:lnTo>
                  <a:pt x="432" y="114"/>
                </a:lnTo>
                <a:lnTo>
                  <a:pt x="445" y="113"/>
                </a:lnTo>
                <a:cubicBezTo>
                  <a:pt x="445" y="113"/>
                  <a:pt x="446" y="113"/>
                  <a:pt x="446" y="113"/>
                </a:cubicBezTo>
                <a:lnTo>
                  <a:pt x="455" y="114"/>
                </a:lnTo>
                <a:cubicBezTo>
                  <a:pt x="457" y="114"/>
                  <a:pt x="459" y="115"/>
                  <a:pt x="460" y="116"/>
                </a:cubicBezTo>
                <a:lnTo>
                  <a:pt x="465" y="118"/>
                </a:lnTo>
                <a:cubicBezTo>
                  <a:pt x="467" y="120"/>
                  <a:pt x="469" y="121"/>
                  <a:pt x="470" y="123"/>
                </a:cubicBezTo>
                <a:lnTo>
                  <a:pt x="472" y="128"/>
                </a:lnTo>
                <a:cubicBezTo>
                  <a:pt x="473" y="129"/>
                  <a:pt x="473" y="130"/>
                  <a:pt x="473" y="131"/>
                </a:cubicBezTo>
                <a:lnTo>
                  <a:pt x="475" y="139"/>
                </a:lnTo>
                <a:cubicBezTo>
                  <a:pt x="475" y="140"/>
                  <a:pt x="475" y="140"/>
                  <a:pt x="475" y="141"/>
                </a:cubicBezTo>
                <a:lnTo>
                  <a:pt x="476" y="153"/>
                </a:lnTo>
                <a:lnTo>
                  <a:pt x="476" y="167"/>
                </a:lnTo>
                <a:lnTo>
                  <a:pt x="474" y="196"/>
                </a:lnTo>
                <a:lnTo>
                  <a:pt x="470" y="220"/>
                </a:lnTo>
                <a:lnTo>
                  <a:pt x="467" y="230"/>
                </a:lnTo>
                <a:lnTo>
                  <a:pt x="464" y="238"/>
                </a:lnTo>
                <a:lnTo>
                  <a:pt x="462" y="242"/>
                </a:lnTo>
                <a:cubicBezTo>
                  <a:pt x="461" y="243"/>
                  <a:pt x="461" y="244"/>
                  <a:pt x="460" y="245"/>
                </a:cubicBezTo>
                <a:lnTo>
                  <a:pt x="457" y="248"/>
                </a:lnTo>
                <a:cubicBezTo>
                  <a:pt x="456" y="249"/>
                  <a:pt x="455" y="250"/>
                  <a:pt x="453" y="251"/>
                </a:cubicBezTo>
                <a:lnTo>
                  <a:pt x="450" y="252"/>
                </a:lnTo>
                <a:cubicBezTo>
                  <a:pt x="448" y="253"/>
                  <a:pt x="447" y="253"/>
                  <a:pt x="446" y="253"/>
                </a:cubicBezTo>
                <a:lnTo>
                  <a:pt x="441" y="253"/>
                </a:lnTo>
                <a:cubicBezTo>
                  <a:pt x="440" y="253"/>
                  <a:pt x="440" y="253"/>
                  <a:pt x="439" y="253"/>
                </a:cubicBezTo>
                <a:lnTo>
                  <a:pt x="431" y="252"/>
                </a:lnTo>
                <a:lnTo>
                  <a:pt x="422" y="251"/>
                </a:lnTo>
                <a:lnTo>
                  <a:pt x="415" y="249"/>
                </a:lnTo>
                <a:lnTo>
                  <a:pt x="410" y="248"/>
                </a:lnTo>
                <a:lnTo>
                  <a:pt x="414" y="248"/>
                </a:lnTo>
                <a:lnTo>
                  <a:pt x="411" y="249"/>
                </a:lnTo>
                <a:lnTo>
                  <a:pt x="419" y="242"/>
                </a:lnTo>
                <a:lnTo>
                  <a:pt x="418" y="244"/>
                </a:lnTo>
                <a:lnTo>
                  <a:pt x="418" y="234"/>
                </a:lnTo>
                <a:lnTo>
                  <a:pt x="420" y="237"/>
                </a:lnTo>
                <a:lnTo>
                  <a:pt x="418" y="234"/>
                </a:lnTo>
                <a:lnTo>
                  <a:pt x="420" y="236"/>
                </a:lnTo>
                <a:lnTo>
                  <a:pt x="424" y="240"/>
                </a:lnTo>
                <a:lnTo>
                  <a:pt x="431" y="245"/>
                </a:lnTo>
                <a:lnTo>
                  <a:pt x="443" y="256"/>
                </a:lnTo>
                <a:cubicBezTo>
                  <a:pt x="444" y="257"/>
                  <a:pt x="444" y="258"/>
                  <a:pt x="445" y="259"/>
                </a:cubicBezTo>
                <a:lnTo>
                  <a:pt x="452" y="273"/>
                </a:lnTo>
                <a:lnTo>
                  <a:pt x="455" y="278"/>
                </a:lnTo>
                <a:lnTo>
                  <a:pt x="454" y="276"/>
                </a:lnTo>
                <a:lnTo>
                  <a:pt x="457" y="280"/>
                </a:lnTo>
                <a:lnTo>
                  <a:pt x="454" y="278"/>
                </a:lnTo>
                <a:lnTo>
                  <a:pt x="457" y="281"/>
                </a:lnTo>
                <a:lnTo>
                  <a:pt x="452" y="278"/>
                </a:lnTo>
                <a:lnTo>
                  <a:pt x="456" y="279"/>
                </a:lnTo>
                <a:lnTo>
                  <a:pt x="450" y="279"/>
                </a:lnTo>
                <a:lnTo>
                  <a:pt x="454" y="278"/>
                </a:lnTo>
                <a:lnTo>
                  <a:pt x="450" y="279"/>
                </a:lnTo>
                <a:lnTo>
                  <a:pt x="455" y="277"/>
                </a:lnTo>
                <a:lnTo>
                  <a:pt x="453" y="278"/>
                </a:lnTo>
                <a:lnTo>
                  <a:pt x="456" y="275"/>
                </a:lnTo>
                <a:lnTo>
                  <a:pt x="460" y="269"/>
                </a:lnTo>
                <a:lnTo>
                  <a:pt x="465" y="262"/>
                </a:lnTo>
                <a:lnTo>
                  <a:pt x="469" y="253"/>
                </a:lnTo>
                <a:lnTo>
                  <a:pt x="473" y="241"/>
                </a:lnTo>
                <a:lnTo>
                  <a:pt x="476" y="227"/>
                </a:lnTo>
                <a:lnTo>
                  <a:pt x="482" y="199"/>
                </a:lnTo>
                <a:lnTo>
                  <a:pt x="483" y="169"/>
                </a:lnTo>
                <a:lnTo>
                  <a:pt x="484" y="155"/>
                </a:lnTo>
                <a:lnTo>
                  <a:pt x="486" y="144"/>
                </a:lnTo>
                <a:cubicBezTo>
                  <a:pt x="486" y="144"/>
                  <a:pt x="486" y="143"/>
                  <a:pt x="486" y="142"/>
                </a:cubicBezTo>
                <a:lnTo>
                  <a:pt x="489" y="135"/>
                </a:lnTo>
                <a:cubicBezTo>
                  <a:pt x="489" y="133"/>
                  <a:pt x="490" y="132"/>
                  <a:pt x="490" y="131"/>
                </a:cubicBezTo>
                <a:lnTo>
                  <a:pt x="495" y="125"/>
                </a:lnTo>
                <a:lnTo>
                  <a:pt x="501" y="119"/>
                </a:lnTo>
                <a:lnTo>
                  <a:pt x="499" y="123"/>
                </a:lnTo>
                <a:lnTo>
                  <a:pt x="501" y="117"/>
                </a:lnTo>
                <a:lnTo>
                  <a:pt x="500" y="126"/>
                </a:lnTo>
                <a:lnTo>
                  <a:pt x="499" y="123"/>
                </a:lnTo>
                <a:lnTo>
                  <a:pt x="502" y="127"/>
                </a:lnTo>
                <a:lnTo>
                  <a:pt x="499" y="124"/>
                </a:lnTo>
                <a:lnTo>
                  <a:pt x="500" y="125"/>
                </a:lnTo>
                <a:lnTo>
                  <a:pt x="495" y="122"/>
                </a:lnTo>
                <a:lnTo>
                  <a:pt x="488" y="117"/>
                </a:lnTo>
                <a:lnTo>
                  <a:pt x="474" y="109"/>
                </a:lnTo>
                <a:lnTo>
                  <a:pt x="464" y="104"/>
                </a:lnTo>
                <a:lnTo>
                  <a:pt x="468" y="105"/>
                </a:lnTo>
                <a:lnTo>
                  <a:pt x="460" y="105"/>
                </a:lnTo>
                <a:lnTo>
                  <a:pt x="467" y="104"/>
                </a:lnTo>
                <a:lnTo>
                  <a:pt x="460" y="108"/>
                </a:lnTo>
                <a:lnTo>
                  <a:pt x="456" y="111"/>
                </a:lnTo>
                <a:cubicBezTo>
                  <a:pt x="455" y="112"/>
                  <a:pt x="454" y="112"/>
                  <a:pt x="453" y="113"/>
                </a:cubicBezTo>
                <a:lnTo>
                  <a:pt x="445" y="116"/>
                </a:lnTo>
                <a:lnTo>
                  <a:pt x="433" y="120"/>
                </a:lnTo>
                <a:lnTo>
                  <a:pt x="420" y="123"/>
                </a:lnTo>
                <a:lnTo>
                  <a:pt x="400" y="126"/>
                </a:lnTo>
                <a:lnTo>
                  <a:pt x="377" y="129"/>
                </a:lnTo>
                <a:cubicBezTo>
                  <a:pt x="372" y="129"/>
                  <a:pt x="367" y="127"/>
                  <a:pt x="365" y="122"/>
                </a:cubicBezTo>
                <a:cubicBezTo>
                  <a:pt x="363" y="118"/>
                  <a:pt x="363" y="113"/>
                  <a:pt x="367" y="109"/>
                </a:cubicBezTo>
                <a:lnTo>
                  <a:pt x="382" y="92"/>
                </a:lnTo>
                <a:lnTo>
                  <a:pt x="394" y="78"/>
                </a:lnTo>
                <a:lnTo>
                  <a:pt x="405" y="65"/>
                </a:lnTo>
                <a:lnTo>
                  <a:pt x="413" y="55"/>
                </a:lnTo>
                <a:lnTo>
                  <a:pt x="418" y="46"/>
                </a:lnTo>
                <a:lnTo>
                  <a:pt x="422" y="39"/>
                </a:lnTo>
                <a:lnTo>
                  <a:pt x="421" y="41"/>
                </a:lnTo>
                <a:lnTo>
                  <a:pt x="422" y="36"/>
                </a:lnTo>
                <a:lnTo>
                  <a:pt x="422" y="41"/>
                </a:lnTo>
                <a:lnTo>
                  <a:pt x="421" y="37"/>
                </a:lnTo>
                <a:lnTo>
                  <a:pt x="425" y="44"/>
                </a:lnTo>
                <a:lnTo>
                  <a:pt x="414" y="34"/>
                </a:lnTo>
                <a:lnTo>
                  <a:pt x="418" y="36"/>
                </a:lnTo>
                <a:lnTo>
                  <a:pt x="403" y="30"/>
                </a:lnTo>
                <a:lnTo>
                  <a:pt x="405" y="30"/>
                </a:lnTo>
                <a:lnTo>
                  <a:pt x="397" y="28"/>
                </a:lnTo>
                <a:lnTo>
                  <a:pt x="399" y="29"/>
                </a:lnTo>
                <a:lnTo>
                  <a:pt x="393" y="28"/>
                </a:lnTo>
                <a:lnTo>
                  <a:pt x="396" y="28"/>
                </a:lnTo>
                <a:lnTo>
                  <a:pt x="392" y="29"/>
                </a:lnTo>
                <a:close/>
                <a:moveTo>
                  <a:pt x="863" y="2"/>
                </a:moveTo>
                <a:cubicBezTo>
                  <a:pt x="865" y="0"/>
                  <a:pt x="868" y="0"/>
                  <a:pt x="870" y="0"/>
                </a:cubicBezTo>
                <a:lnTo>
                  <a:pt x="880" y="1"/>
                </a:lnTo>
                <a:cubicBezTo>
                  <a:pt x="882" y="1"/>
                  <a:pt x="883" y="1"/>
                  <a:pt x="884" y="2"/>
                </a:cubicBezTo>
                <a:lnTo>
                  <a:pt x="900" y="9"/>
                </a:lnTo>
                <a:lnTo>
                  <a:pt x="912" y="16"/>
                </a:lnTo>
                <a:cubicBezTo>
                  <a:pt x="912" y="16"/>
                  <a:pt x="913" y="16"/>
                  <a:pt x="913" y="17"/>
                </a:cubicBezTo>
                <a:lnTo>
                  <a:pt x="920" y="23"/>
                </a:lnTo>
                <a:cubicBezTo>
                  <a:pt x="921" y="23"/>
                  <a:pt x="922" y="24"/>
                  <a:pt x="922" y="25"/>
                </a:cubicBezTo>
                <a:lnTo>
                  <a:pt x="926" y="31"/>
                </a:lnTo>
                <a:cubicBezTo>
                  <a:pt x="927" y="33"/>
                  <a:pt x="928" y="36"/>
                  <a:pt x="927" y="38"/>
                </a:cubicBezTo>
                <a:lnTo>
                  <a:pt x="927" y="43"/>
                </a:lnTo>
                <a:cubicBezTo>
                  <a:pt x="927" y="44"/>
                  <a:pt x="927" y="45"/>
                  <a:pt x="926" y="46"/>
                </a:cubicBezTo>
                <a:lnTo>
                  <a:pt x="925" y="50"/>
                </a:lnTo>
                <a:lnTo>
                  <a:pt x="925" y="48"/>
                </a:lnTo>
                <a:lnTo>
                  <a:pt x="924" y="53"/>
                </a:lnTo>
                <a:lnTo>
                  <a:pt x="923" y="60"/>
                </a:lnTo>
                <a:lnTo>
                  <a:pt x="922" y="68"/>
                </a:lnTo>
                <a:lnTo>
                  <a:pt x="921" y="79"/>
                </a:lnTo>
                <a:lnTo>
                  <a:pt x="919" y="92"/>
                </a:lnTo>
                <a:lnTo>
                  <a:pt x="918" y="107"/>
                </a:lnTo>
                <a:lnTo>
                  <a:pt x="916" y="124"/>
                </a:lnTo>
                <a:lnTo>
                  <a:pt x="903" y="111"/>
                </a:lnTo>
                <a:lnTo>
                  <a:pt x="930" y="108"/>
                </a:lnTo>
                <a:lnTo>
                  <a:pt x="960" y="104"/>
                </a:lnTo>
                <a:lnTo>
                  <a:pt x="993" y="100"/>
                </a:lnTo>
                <a:lnTo>
                  <a:pt x="1029" y="96"/>
                </a:lnTo>
                <a:lnTo>
                  <a:pt x="1019" y="106"/>
                </a:lnTo>
                <a:lnTo>
                  <a:pt x="1022" y="91"/>
                </a:lnTo>
                <a:lnTo>
                  <a:pt x="1023" y="80"/>
                </a:lnTo>
                <a:lnTo>
                  <a:pt x="1023" y="73"/>
                </a:lnTo>
                <a:lnTo>
                  <a:pt x="1024" y="77"/>
                </a:lnTo>
                <a:lnTo>
                  <a:pt x="1022" y="71"/>
                </a:lnTo>
                <a:lnTo>
                  <a:pt x="1022" y="73"/>
                </a:lnTo>
                <a:lnTo>
                  <a:pt x="1018" y="65"/>
                </a:lnTo>
                <a:cubicBezTo>
                  <a:pt x="1018" y="64"/>
                  <a:pt x="1017" y="63"/>
                  <a:pt x="1017" y="62"/>
                </a:cubicBezTo>
                <a:lnTo>
                  <a:pt x="1016" y="55"/>
                </a:lnTo>
                <a:cubicBezTo>
                  <a:pt x="1015" y="52"/>
                  <a:pt x="1016" y="49"/>
                  <a:pt x="1017" y="47"/>
                </a:cubicBezTo>
                <a:lnTo>
                  <a:pt x="1019" y="43"/>
                </a:lnTo>
                <a:cubicBezTo>
                  <a:pt x="1021" y="39"/>
                  <a:pt x="1024" y="37"/>
                  <a:pt x="1027" y="36"/>
                </a:cubicBezTo>
                <a:lnTo>
                  <a:pt x="1034" y="35"/>
                </a:lnTo>
                <a:cubicBezTo>
                  <a:pt x="1036" y="35"/>
                  <a:pt x="1037" y="35"/>
                  <a:pt x="1039" y="35"/>
                </a:cubicBezTo>
                <a:lnTo>
                  <a:pt x="1044" y="36"/>
                </a:lnTo>
                <a:cubicBezTo>
                  <a:pt x="1045" y="36"/>
                  <a:pt x="1046" y="36"/>
                  <a:pt x="1046" y="37"/>
                </a:cubicBezTo>
                <a:lnTo>
                  <a:pt x="1053" y="39"/>
                </a:lnTo>
                <a:cubicBezTo>
                  <a:pt x="1053" y="39"/>
                  <a:pt x="1054" y="40"/>
                  <a:pt x="1055" y="40"/>
                </a:cubicBezTo>
                <a:lnTo>
                  <a:pt x="1062" y="45"/>
                </a:lnTo>
                <a:lnTo>
                  <a:pt x="1071" y="51"/>
                </a:lnTo>
                <a:lnTo>
                  <a:pt x="1079" y="58"/>
                </a:lnTo>
                <a:lnTo>
                  <a:pt x="1086" y="65"/>
                </a:lnTo>
                <a:cubicBezTo>
                  <a:pt x="1086" y="65"/>
                  <a:pt x="1087" y="66"/>
                  <a:pt x="1087" y="66"/>
                </a:cubicBezTo>
                <a:lnTo>
                  <a:pt x="1090" y="71"/>
                </a:lnTo>
                <a:cubicBezTo>
                  <a:pt x="1091" y="72"/>
                  <a:pt x="1091" y="74"/>
                  <a:pt x="1092" y="75"/>
                </a:cubicBezTo>
                <a:lnTo>
                  <a:pt x="1093" y="79"/>
                </a:lnTo>
                <a:cubicBezTo>
                  <a:pt x="1093" y="81"/>
                  <a:pt x="1093" y="83"/>
                  <a:pt x="1093" y="84"/>
                </a:cubicBezTo>
                <a:lnTo>
                  <a:pt x="1091" y="92"/>
                </a:lnTo>
                <a:cubicBezTo>
                  <a:pt x="1091" y="93"/>
                  <a:pt x="1090" y="95"/>
                  <a:pt x="1089" y="96"/>
                </a:cubicBezTo>
                <a:lnTo>
                  <a:pt x="1084" y="104"/>
                </a:lnTo>
                <a:lnTo>
                  <a:pt x="1079" y="110"/>
                </a:lnTo>
                <a:lnTo>
                  <a:pt x="1075" y="117"/>
                </a:lnTo>
                <a:lnTo>
                  <a:pt x="1068" y="128"/>
                </a:lnTo>
                <a:lnTo>
                  <a:pt x="1060" y="142"/>
                </a:lnTo>
                <a:lnTo>
                  <a:pt x="1052" y="155"/>
                </a:lnTo>
                <a:lnTo>
                  <a:pt x="1044" y="166"/>
                </a:lnTo>
                <a:cubicBezTo>
                  <a:pt x="1044" y="166"/>
                  <a:pt x="1043" y="167"/>
                  <a:pt x="1043" y="167"/>
                </a:cubicBezTo>
                <a:lnTo>
                  <a:pt x="1037" y="173"/>
                </a:lnTo>
                <a:cubicBezTo>
                  <a:pt x="1036" y="174"/>
                  <a:pt x="1035" y="175"/>
                  <a:pt x="1033" y="175"/>
                </a:cubicBezTo>
                <a:lnTo>
                  <a:pt x="1029" y="177"/>
                </a:lnTo>
                <a:cubicBezTo>
                  <a:pt x="1025" y="179"/>
                  <a:pt x="1020" y="178"/>
                  <a:pt x="1016" y="176"/>
                </a:cubicBezTo>
                <a:lnTo>
                  <a:pt x="1014" y="173"/>
                </a:lnTo>
                <a:cubicBezTo>
                  <a:pt x="1011" y="171"/>
                  <a:pt x="1009" y="168"/>
                  <a:pt x="1009" y="165"/>
                </a:cubicBezTo>
                <a:lnTo>
                  <a:pt x="1009" y="158"/>
                </a:lnTo>
                <a:cubicBezTo>
                  <a:pt x="1009" y="157"/>
                  <a:pt x="1009" y="156"/>
                  <a:pt x="1009" y="156"/>
                </a:cubicBezTo>
                <a:lnTo>
                  <a:pt x="1010" y="144"/>
                </a:lnTo>
                <a:lnTo>
                  <a:pt x="1014" y="126"/>
                </a:lnTo>
                <a:lnTo>
                  <a:pt x="1026" y="141"/>
                </a:lnTo>
                <a:lnTo>
                  <a:pt x="1010" y="142"/>
                </a:lnTo>
                <a:lnTo>
                  <a:pt x="989" y="144"/>
                </a:lnTo>
                <a:lnTo>
                  <a:pt x="962" y="148"/>
                </a:lnTo>
                <a:lnTo>
                  <a:pt x="931" y="152"/>
                </a:lnTo>
                <a:lnTo>
                  <a:pt x="894" y="158"/>
                </a:lnTo>
                <a:lnTo>
                  <a:pt x="862" y="163"/>
                </a:lnTo>
                <a:lnTo>
                  <a:pt x="834" y="168"/>
                </a:lnTo>
                <a:lnTo>
                  <a:pt x="810" y="172"/>
                </a:lnTo>
                <a:lnTo>
                  <a:pt x="791" y="176"/>
                </a:lnTo>
                <a:lnTo>
                  <a:pt x="776" y="180"/>
                </a:lnTo>
                <a:lnTo>
                  <a:pt x="766" y="184"/>
                </a:lnTo>
                <a:lnTo>
                  <a:pt x="760" y="187"/>
                </a:lnTo>
                <a:lnTo>
                  <a:pt x="751" y="193"/>
                </a:lnTo>
                <a:cubicBezTo>
                  <a:pt x="751" y="194"/>
                  <a:pt x="750" y="194"/>
                  <a:pt x="749" y="194"/>
                </a:cubicBezTo>
                <a:lnTo>
                  <a:pt x="741" y="197"/>
                </a:lnTo>
                <a:cubicBezTo>
                  <a:pt x="739" y="198"/>
                  <a:pt x="736" y="198"/>
                  <a:pt x="734" y="198"/>
                </a:cubicBezTo>
                <a:lnTo>
                  <a:pt x="727" y="196"/>
                </a:lnTo>
                <a:cubicBezTo>
                  <a:pt x="725" y="196"/>
                  <a:pt x="723" y="195"/>
                  <a:pt x="721" y="193"/>
                </a:cubicBezTo>
                <a:lnTo>
                  <a:pt x="714" y="187"/>
                </a:lnTo>
                <a:cubicBezTo>
                  <a:pt x="714" y="186"/>
                  <a:pt x="713" y="185"/>
                  <a:pt x="712" y="184"/>
                </a:cubicBezTo>
                <a:lnTo>
                  <a:pt x="707" y="175"/>
                </a:lnTo>
                <a:cubicBezTo>
                  <a:pt x="707" y="174"/>
                  <a:pt x="706" y="173"/>
                  <a:pt x="706" y="172"/>
                </a:cubicBezTo>
                <a:lnTo>
                  <a:pt x="704" y="164"/>
                </a:lnTo>
                <a:cubicBezTo>
                  <a:pt x="703" y="162"/>
                  <a:pt x="704" y="159"/>
                  <a:pt x="705" y="157"/>
                </a:cubicBezTo>
                <a:lnTo>
                  <a:pt x="708" y="150"/>
                </a:lnTo>
                <a:cubicBezTo>
                  <a:pt x="708" y="148"/>
                  <a:pt x="709" y="147"/>
                  <a:pt x="710" y="146"/>
                </a:cubicBezTo>
                <a:lnTo>
                  <a:pt x="713" y="142"/>
                </a:lnTo>
                <a:cubicBezTo>
                  <a:pt x="714" y="142"/>
                  <a:pt x="714" y="141"/>
                  <a:pt x="715" y="141"/>
                </a:cubicBezTo>
                <a:lnTo>
                  <a:pt x="720" y="137"/>
                </a:lnTo>
                <a:lnTo>
                  <a:pt x="725" y="132"/>
                </a:lnTo>
                <a:lnTo>
                  <a:pt x="723" y="134"/>
                </a:lnTo>
                <a:lnTo>
                  <a:pt x="728" y="128"/>
                </a:lnTo>
                <a:lnTo>
                  <a:pt x="727" y="129"/>
                </a:lnTo>
                <a:lnTo>
                  <a:pt x="731" y="121"/>
                </a:lnTo>
                <a:lnTo>
                  <a:pt x="730" y="123"/>
                </a:lnTo>
                <a:lnTo>
                  <a:pt x="734" y="113"/>
                </a:lnTo>
                <a:lnTo>
                  <a:pt x="733" y="115"/>
                </a:lnTo>
                <a:lnTo>
                  <a:pt x="736" y="96"/>
                </a:lnTo>
                <a:lnTo>
                  <a:pt x="736" y="100"/>
                </a:lnTo>
                <a:lnTo>
                  <a:pt x="733" y="83"/>
                </a:lnTo>
                <a:lnTo>
                  <a:pt x="734" y="85"/>
                </a:lnTo>
                <a:lnTo>
                  <a:pt x="731" y="78"/>
                </a:lnTo>
                <a:cubicBezTo>
                  <a:pt x="731" y="77"/>
                  <a:pt x="731" y="76"/>
                  <a:pt x="731" y="76"/>
                </a:cubicBezTo>
                <a:lnTo>
                  <a:pt x="730" y="71"/>
                </a:lnTo>
                <a:cubicBezTo>
                  <a:pt x="730" y="69"/>
                  <a:pt x="730" y="68"/>
                  <a:pt x="730" y="66"/>
                </a:cubicBezTo>
                <a:lnTo>
                  <a:pt x="731" y="63"/>
                </a:lnTo>
                <a:cubicBezTo>
                  <a:pt x="732" y="60"/>
                  <a:pt x="735" y="57"/>
                  <a:pt x="738" y="56"/>
                </a:cubicBezTo>
                <a:lnTo>
                  <a:pt x="740" y="55"/>
                </a:lnTo>
                <a:cubicBezTo>
                  <a:pt x="743" y="53"/>
                  <a:pt x="746" y="53"/>
                  <a:pt x="748" y="54"/>
                </a:cubicBezTo>
                <a:lnTo>
                  <a:pt x="756" y="56"/>
                </a:lnTo>
                <a:cubicBezTo>
                  <a:pt x="757" y="57"/>
                  <a:pt x="758" y="57"/>
                  <a:pt x="759" y="58"/>
                </a:cubicBezTo>
                <a:lnTo>
                  <a:pt x="770" y="65"/>
                </a:lnTo>
                <a:cubicBezTo>
                  <a:pt x="771" y="65"/>
                  <a:pt x="771" y="65"/>
                  <a:pt x="772" y="66"/>
                </a:cubicBezTo>
                <a:lnTo>
                  <a:pt x="777" y="70"/>
                </a:lnTo>
                <a:lnTo>
                  <a:pt x="782" y="76"/>
                </a:lnTo>
                <a:cubicBezTo>
                  <a:pt x="783" y="77"/>
                  <a:pt x="784" y="78"/>
                  <a:pt x="784" y="78"/>
                </a:cubicBezTo>
                <a:lnTo>
                  <a:pt x="786" y="83"/>
                </a:lnTo>
                <a:cubicBezTo>
                  <a:pt x="787" y="84"/>
                  <a:pt x="788" y="85"/>
                  <a:pt x="788" y="87"/>
                </a:cubicBezTo>
                <a:lnTo>
                  <a:pt x="789" y="92"/>
                </a:lnTo>
                <a:cubicBezTo>
                  <a:pt x="789" y="93"/>
                  <a:pt x="789" y="94"/>
                  <a:pt x="789" y="95"/>
                </a:cubicBezTo>
                <a:lnTo>
                  <a:pt x="788" y="106"/>
                </a:lnTo>
                <a:lnTo>
                  <a:pt x="785" y="121"/>
                </a:lnTo>
                <a:lnTo>
                  <a:pt x="783" y="132"/>
                </a:lnTo>
                <a:lnTo>
                  <a:pt x="783" y="127"/>
                </a:lnTo>
                <a:lnTo>
                  <a:pt x="785" y="134"/>
                </a:lnTo>
                <a:lnTo>
                  <a:pt x="778" y="126"/>
                </a:lnTo>
                <a:lnTo>
                  <a:pt x="781" y="127"/>
                </a:lnTo>
                <a:lnTo>
                  <a:pt x="777" y="126"/>
                </a:lnTo>
                <a:lnTo>
                  <a:pt x="782" y="127"/>
                </a:lnTo>
                <a:lnTo>
                  <a:pt x="780" y="127"/>
                </a:lnTo>
                <a:lnTo>
                  <a:pt x="786" y="126"/>
                </a:lnTo>
                <a:lnTo>
                  <a:pt x="794" y="125"/>
                </a:lnTo>
                <a:lnTo>
                  <a:pt x="797" y="125"/>
                </a:lnTo>
                <a:lnTo>
                  <a:pt x="802" y="124"/>
                </a:lnTo>
                <a:lnTo>
                  <a:pt x="810" y="123"/>
                </a:lnTo>
                <a:lnTo>
                  <a:pt x="820" y="121"/>
                </a:lnTo>
                <a:lnTo>
                  <a:pt x="831" y="120"/>
                </a:lnTo>
                <a:lnTo>
                  <a:pt x="845" y="118"/>
                </a:lnTo>
                <a:lnTo>
                  <a:pt x="860" y="116"/>
                </a:lnTo>
                <a:lnTo>
                  <a:pt x="878" y="114"/>
                </a:lnTo>
                <a:lnTo>
                  <a:pt x="867" y="126"/>
                </a:lnTo>
                <a:lnTo>
                  <a:pt x="866" y="107"/>
                </a:lnTo>
                <a:lnTo>
                  <a:pt x="866" y="91"/>
                </a:lnTo>
                <a:lnTo>
                  <a:pt x="865" y="76"/>
                </a:lnTo>
                <a:lnTo>
                  <a:pt x="864" y="64"/>
                </a:lnTo>
                <a:lnTo>
                  <a:pt x="862" y="54"/>
                </a:lnTo>
                <a:lnTo>
                  <a:pt x="861" y="46"/>
                </a:lnTo>
                <a:lnTo>
                  <a:pt x="859" y="41"/>
                </a:lnTo>
                <a:lnTo>
                  <a:pt x="858" y="39"/>
                </a:lnTo>
                <a:lnTo>
                  <a:pt x="855" y="33"/>
                </a:lnTo>
                <a:cubicBezTo>
                  <a:pt x="855" y="33"/>
                  <a:pt x="855" y="32"/>
                  <a:pt x="855" y="32"/>
                </a:cubicBezTo>
                <a:lnTo>
                  <a:pt x="853" y="26"/>
                </a:lnTo>
                <a:cubicBezTo>
                  <a:pt x="852" y="25"/>
                  <a:pt x="852" y="24"/>
                  <a:pt x="852" y="22"/>
                </a:cubicBezTo>
                <a:lnTo>
                  <a:pt x="852" y="18"/>
                </a:lnTo>
                <a:cubicBezTo>
                  <a:pt x="852" y="16"/>
                  <a:pt x="853" y="15"/>
                  <a:pt x="853" y="13"/>
                </a:cubicBezTo>
                <a:lnTo>
                  <a:pt x="855" y="10"/>
                </a:lnTo>
                <a:cubicBezTo>
                  <a:pt x="856" y="7"/>
                  <a:pt x="857" y="5"/>
                  <a:pt x="859" y="4"/>
                </a:cubicBezTo>
                <a:lnTo>
                  <a:pt x="863" y="2"/>
                </a:lnTo>
                <a:close/>
                <a:moveTo>
                  <a:pt x="872" y="24"/>
                </a:moveTo>
                <a:lnTo>
                  <a:pt x="877" y="18"/>
                </a:lnTo>
                <a:lnTo>
                  <a:pt x="875" y="22"/>
                </a:lnTo>
                <a:lnTo>
                  <a:pt x="876" y="18"/>
                </a:lnTo>
                <a:lnTo>
                  <a:pt x="876" y="22"/>
                </a:lnTo>
                <a:lnTo>
                  <a:pt x="876" y="19"/>
                </a:lnTo>
                <a:lnTo>
                  <a:pt x="877" y="24"/>
                </a:lnTo>
                <a:lnTo>
                  <a:pt x="877" y="22"/>
                </a:lnTo>
                <a:lnTo>
                  <a:pt x="880" y="29"/>
                </a:lnTo>
                <a:lnTo>
                  <a:pt x="883" y="34"/>
                </a:lnTo>
                <a:lnTo>
                  <a:pt x="885" y="42"/>
                </a:lnTo>
                <a:lnTo>
                  <a:pt x="886" y="51"/>
                </a:lnTo>
                <a:lnTo>
                  <a:pt x="887" y="62"/>
                </a:lnTo>
                <a:lnTo>
                  <a:pt x="889" y="75"/>
                </a:lnTo>
                <a:lnTo>
                  <a:pt x="890" y="90"/>
                </a:lnTo>
                <a:lnTo>
                  <a:pt x="890" y="106"/>
                </a:lnTo>
                <a:lnTo>
                  <a:pt x="891" y="125"/>
                </a:lnTo>
                <a:cubicBezTo>
                  <a:pt x="891" y="132"/>
                  <a:pt x="887" y="137"/>
                  <a:pt x="881" y="138"/>
                </a:cubicBezTo>
                <a:lnTo>
                  <a:pt x="863" y="140"/>
                </a:lnTo>
                <a:lnTo>
                  <a:pt x="848" y="142"/>
                </a:lnTo>
                <a:lnTo>
                  <a:pt x="835" y="144"/>
                </a:lnTo>
                <a:lnTo>
                  <a:pt x="823" y="145"/>
                </a:lnTo>
                <a:lnTo>
                  <a:pt x="814" y="146"/>
                </a:lnTo>
                <a:lnTo>
                  <a:pt x="807" y="147"/>
                </a:lnTo>
                <a:lnTo>
                  <a:pt x="801" y="148"/>
                </a:lnTo>
                <a:lnTo>
                  <a:pt x="797" y="149"/>
                </a:lnTo>
                <a:lnTo>
                  <a:pt x="788" y="150"/>
                </a:lnTo>
                <a:lnTo>
                  <a:pt x="781" y="151"/>
                </a:lnTo>
                <a:cubicBezTo>
                  <a:pt x="781" y="151"/>
                  <a:pt x="780" y="151"/>
                  <a:pt x="779" y="151"/>
                </a:cubicBezTo>
                <a:lnTo>
                  <a:pt x="774" y="150"/>
                </a:lnTo>
                <a:cubicBezTo>
                  <a:pt x="773" y="150"/>
                  <a:pt x="772" y="150"/>
                  <a:pt x="771" y="149"/>
                </a:cubicBezTo>
                <a:lnTo>
                  <a:pt x="768" y="148"/>
                </a:lnTo>
                <a:cubicBezTo>
                  <a:pt x="765" y="146"/>
                  <a:pt x="762" y="144"/>
                  <a:pt x="761" y="140"/>
                </a:cubicBezTo>
                <a:lnTo>
                  <a:pt x="760" y="134"/>
                </a:lnTo>
                <a:cubicBezTo>
                  <a:pt x="759" y="132"/>
                  <a:pt x="759" y="130"/>
                  <a:pt x="759" y="129"/>
                </a:cubicBezTo>
                <a:lnTo>
                  <a:pt x="761" y="116"/>
                </a:lnTo>
                <a:lnTo>
                  <a:pt x="764" y="103"/>
                </a:lnTo>
                <a:lnTo>
                  <a:pt x="765" y="92"/>
                </a:lnTo>
                <a:lnTo>
                  <a:pt x="765" y="95"/>
                </a:lnTo>
                <a:lnTo>
                  <a:pt x="764" y="91"/>
                </a:lnTo>
                <a:lnTo>
                  <a:pt x="765" y="95"/>
                </a:lnTo>
                <a:lnTo>
                  <a:pt x="763" y="90"/>
                </a:lnTo>
                <a:lnTo>
                  <a:pt x="765" y="92"/>
                </a:lnTo>
                <a:lnTo>
                  <a:pt x="761" y="89"/>
                </a:lnTo>
                <a:lnTo>
                  <a:pt x="756" y="84"/>
                </a:lnTo>
                <a:lnTo>
                  <a:pt x="757" y="85"/>
                </a:lnTo>
                <a:lnTo>
                  <a:pt x="746" y="78"/>
                </a:lnTo>
                <a:lnTo>
                  <a:pt x="749" y="79"/>
                </a:lnTo>
                <a:lnTo>
                  <a:pt x="742" y="77"/>
                </a:lnTo>
                <a:lnTo>
                  <a:pt x="750" y="76"/>
                </a:lnTo>
                <a:lnTo>
                  <a:pt x="748" y="77"/>
                </a:lnTo>
                <a:lnTo>
                  <a:pt x="754" y="70"/>
                </a:lnTo>
                <a:lnTo>
                  <a:pt x="754" y="72"/>
                </a:lnTo>
                <a:lnTo>
                  <a:pt x="754" y="67"/>
                </a:lnTo>
                <a:lnTo>
                  <a:pt x="755" y="72"/>
                </a:lnTo>
                <a:lnTo>
                  <a:pt x="754" y="70"/>
                </a:lnTo>
                <a:lnTo>
                  <a:pt x="756" y="77"/>
                </a:lnTo>
                <a:cubicBezTo>
                  <a:pt x="757" y="77"/>
                  <a:pt x="757" y="78"/>
                  <a:pt x="757" y="79"/>
                </a:cubicBezTo>
                <a:lnTo>
                  <a:pt x="760" y="95"/>
                </a:lnTo>
                <a:cubicBezTo>
                  <a:pt x="760" y="97"/>
                  <a:pt x="760" y="98"/>
                  <a:pt x="760" y="99"/>
                </a:cubicBezTo>
                <a:lnTo>
                  <a:pt x="757" y="119"/>
                </a:lnTo>
                <a:cubicBezTo>
                  <a:pt x="757" y="119"/>
                  <a:pt x="757" y="120"/>
                  <a:pt x="756" y="121"/>
                </a:cubicBezTo>
                <a:lnTo>
                  <a:pt x="753" y="131"/>
                </a:lnTo>
                <a:cubicBezTo>
                  <a:pt x="753" y="131"/>
                  <a:pt x="753" y="132"/>
                  <a:pt x="752" y="132"/>
                </a:cubicBezTo>
                <a:lnTo>
                  <a:pt x="748" y="140"/>
                </a:lnTo>
                <a:cubicBezTo>
                  <a:pt x="748" y="141"/>
                  <a:pt x="748" y="141"/>
                  <a:pt x="747" y="142"/>
                </a:cubicBezTo>
                <a:lnTo>
                  <a:pt x="743" y="148"/>
                </a:lnTo>
                <a:cubicBezTo>
                  <a:pt x="742" y="149"/>
                  <a:pt x="742" y="150"/>
                  <a:pt x="741" y="150"/>
                </a:cubicBezTo>
                <a:lnTo>
                  <a:pt x="735" y="156"/>
                </a:lnTo>
                <a:lnTo>
                  <a:pt x="729" y="160"/>
                </a:lnTo>
                <a:lnTo>
                  <a:pt x="731" y="158"/>
                </a:lnTo>
                <a:lnTo>
                  <a:pt x="728" y="162"/>
                </a:lnTo>
                <a:lnTo>
                  <a:pt x="730" y="159"/>
                </a:lnTo>
                <a:lnTo>
                  <a:pt x="727" y="166"/>
                </a:lnTo>
                <a:lnTo>
                  <a:pt x="727" y="159"/>
                </a:lnTo>
                <a:lnTo>
                  <a:pt x="729" y="167"/>
                </a:lnTo>
                <a:lnTo>
                  <a:pt x="728" y="163"/>
                </a:lnTo>
                <a:lnTo>
                  <a:pt x="733" y="172"/>
                </a:lnTo>
                <a:lnTo>
                  <a:pt x="731" y="169"/>
                </a:lnTo>
                <a:lnTo>
                  <a:pt x="738" y="176"/>
                </a:lnTo>
                <a:lnTo>
                  <a:pt x="732" y="173"/>
                </a:lnTo>
                <a:lnTo>
                  <a:pt x="739" y="174"/>
                </a:lnTo>
                <a:lnTo>
                  <a:pt x="733" y="175"/>
                </a:lnTo>
                <a:lnTo>
                  <a:pt x="741" y="172"/>
                </a:lnTo>
                <a:lnTo>
                  <a:pt x="738" y="173"/>
                </a:lnTo>
                <a:lnTo>
                  <a:pt x="749" y="166"/>
                </a:lnTo>
                <a:lnTo>
                  <a:pt x="757" y="161"/>
                </a:lnTo>
                <a:lnTo>
                  <a:pt x="770" y="157"/>
                </a:lnTo>
                <a:lnTo>
                  <a:pt x="786" y="153"/>
                </a:lnTo>
                <a:lnTo>
                  <a:pt x="806" y="149"/>
                </a:lnTo>
                <a:lnTo>
                  <a:pt x="830" y="144"/>
                </a:lnTo>
                <a:lnTo>
                  <a:pt x="858" y="139"/>
                </a:lnTo>
                <a:lnTo>
                  <a:pt x="891" y="134"/>
                </a:lnTo>
                <a:lnTo>
                  <a:pt x="927" y="129"/>
                </a:lnTo>
                <a:lnTo>
                  <a:pt x="959" y="124"/>
                </a:lnTo>
                <a:lnTo>
                  <a:pt x="986" y="121"/>
                </a:lnTo>
                <a:lnTo>
                  <a:pt x="1008" y="118"/>
                </a:lnTo>
                <a:lnTo>
                  <a:pt x="1025" y="117"/>
                </a:lnTo>
                <a:cubicBezTo>
                  <a:pt x="1028" y="117"/>
                  <a:pt x="1032" y="118"/>
                  <a:pt x="1035" y="121"/>
                </a:cubicBezTo>
                <a:cubicBezTo>
                  <a:pt x="1037" y="124"/>
                  <a:pt x="1038" y="128"/>
                  <a:pt x="1037" y="131"/>
                </a:cubicBezTo>
                <a:lnTo>
                  <a:pt x="1034" y="146"/>
                </a:lnTo>
                <a:lnTo>
                  <a:pt x="1033" y="158"/>
                </a:lnTo>
                <a:lnTo>
                  <a:pt x="1033" y="156"/>
                </a:lnTo>
                <a:lnTo>
                  <a:pt x="1033" y="163"/>
                </a:lnTo>
                <a:lnTo>
                  <a:pt x="1029" y="155"/>
                </a:lnTo>
                <a:lnTo>
                  <a:pt x="1032" y="157"/>
                </a:lnTo>
                <a:lnTo>
                  <a:pt x="1019" y="155"/>
                </a:lnTo>
                <a:lnTo>
                  <a:pt x="1024" y="153"/>
                </a:lnTo>
                <a:lnTo>
                  <a:pt x="1020" y="156"/>
                </a:lnTo>
                <a:lnTo>
                  <a:pt x="1026" y="150"/>
                </a:lnTo>
                <a:lnTo>
                  <a:pt x="1025" y="151"/>
                </a:lnTo>
                <a:lnTo>
                  <a:pt x="1031" y="143"/>
                </a:lnTo>
                <a:lnTo>
                  <a:pt x="1039" y="130"/>
                </a:lnTo>
                <a:lnTo>
                  <a:pt x="1048" y="116"/>
                </a:lnTo>
                <a:lnTo>
                  <a:pt x="1055" y="104"/>
                </a:lnTo>
                <a:lnTo>
                  <a:pt x="1060" y="95"/>
                </a:lnTo>
                <a:lnTo>
                  <a:pt x="1064" y="90"/>
                </a:lnTo>
                <a:lnTo>
                  <a:pt x="1070" y="82"/>
                </a:lnTo>
                <a:lnTo>
                  <a:pt x="1068" y="86"/>
                </a:lnTo>
                <a:lnTo>
                  <a:pt x="1070" y="79"/>
                </a:lnTo>
                <a:lnTo>
                  <a:pt x="1070" y="85"/>
                </a:lnTo>
                <a:lnTo>
                  <a:pt x="1069" y="81"/>
                </a:lnTo>
                <a:lnTo>
                  <a:pt x="1070" y="85"/>
                </a:lnTo>
                <a:lnTo>
                  <a:pt x="1067" y="80"/>
                </a:lnTo>
                <a:lnTo>
                  <a:pt x="1068" y="82"/>
                </a:lnTo>
                <a:lnTo>
                  <a:pt x="1064" y="77"/>
                </a:lnTo>
                <a:lnTo>
                  <a:pt x="1057" y="70"/>
                </a:lnTo>
                <a:lnTo>
                  <a:pt x="1049" y="65"/>
                </a:lnTo>
                <a:lnTo>
                  <a:pt x="1042" y="60"/>
                </a:lnTo>
                <a:lnTo>
                  <a:pt x="1044" y="61"/>
                </a:lnTo>
                <a:lnTo>
                  <a:pt x="1038" y="59"/>
                </a:lnTo>
                <a:lnTo>
                  <a:pt x="1040" y="60"/>
                </a:lnTo>
                <a:lnTo>
                  <a:pt x="1034" y="59"/>
                </a:lnTo>
                <a:lnTo>
                  <a:pt x="1039" y="58"/>
                </a:lnTo>
                <a:lnTo>
                  <a:pt x="1032" y="60"/>
                </a:lnTo>
                <a:lnTo>
                  <a:pt x="1040" y="54"/>
                </a:lnTo>
                <a:lnTo>
                  <a:pt x="1038" y="58"/>
                </a:lnTo>
                <a:lnTo>
                  <a:pt x="1039" y="50"/>
                </a:lnTo>
                <a:lnTo>
                  <a:pt x="1041" y="57"/>
                </a:lnTo>
                <a:lnTo>
                  <a:pt x="1040" y="54"/>
                </a:lnTo>
                <a:lnTo>
                  <a:pt x="1044" y="62"/>
                </a:lnTo>
                <a:cubicBezTo>
                  <a:pt x="1044" y="63"/>
                  <a:pt x="1044" y="63"/>
                  <a:pt x="1045" y="64"/>
                </a:cubicBezTo>
                <a:lnTo>
                  <a:pt x="1046" y="70"/>
                </a:lnTo>
                <a:cubicBezTo>
                  <a:pt x="1047" y="71"/>
                  <a:pt x="1047" y="72"/>
                  <a:pt x="1047" y="73"/>
                </a:cubicBezTo>
                <a:lnTo>
                  <a:pt x="1047" y="83"/>
                </a:lnTo>
                <a:lnTo>
                  <a:pt x="1045" y="96"/>
                </a:lnTo>
                <a:lnTo>
                  <a:pt x="1042" y="110"/>
                </a:lnTo>
                <a:cubicBezTo>
                  <a:pt x="1041" y="115"/>
                  <a:pt x="1037" y="119"/>
                  <a:pt x="1032" y="120"/>
                </a:cubicBezTo>
                <a:lnTo>
                  <a:pt x="996" y="124"/>
                </a:lnTo>
                <a:lnTo>
                  <a:pt x="963" y="128"/>
                </a:lnTo>
                <a:lnTo>
                  <a:pt x="933" y="132"/>
                </a:lnTo>
                <a:lnTo>
                  <a:pt x="906" y="135"/>
                </a:lnTo>
                <a:cubicBezTo>
                  <a:pt x="902" y="135"/>
                  <a:pt x="899" y="134"/>
                  <a:pt x="896" y="132"/>
                </a:cubicBezTo>
                <a:cubicBezTo>
                  <a:pt x="894" y="129"/>
                  <a:pt x="892" y="126"/>
                  <a:pt x="893" y="122"/>
                </a:cubicBezTo>
                <a:lnTo>
                  <a:pt x="894" y="105"/>
                </a:lnTo>
                <a:lnTo>
                  <a:pt x="896" y="90"/>
                </a:lnTo>
                <a:lnTo>
                  <a:pt x="897" y="76"/>
                </a:lnTo>
                <a:lnTo>
                  <a:pt x="898" y="65"/>
                </a:lnTo>
                <a:lnTo>
                  <a:pt x="900" y="55"/>
                </a:lnTo>
                <a:lnTo>
                  <a:pt x="901" y="48"/>
                </a:lnTo>
                <a:lnTo>
                  <a:pt x="902" y="43"/>
                </a:lnTo>
                <a:cubicBezTo>
                  <a:pt x="902" y="42"/>
                  <a:pt x="902" y="42"/>
                  <a:pt x="903" y="41"/>
                </a:cubicBezTo>
                <a:lnTo>
                  <a:pt x="904" y="38"/>
                </a:lnTo>
                <a:lnTo>
                  <a:pt x="903" y="41"/>
                </a:lnTo>
                <a:lnTo>
                  <a:pt x="904" y="36"/>
                </a:lnTo>
                <a:lnTo>
                  <a:pt x="905" y="43"/>
                </a:lnTo>
                <a:lnTo>
                  <a:pt x="902" y="38"/>
                </a:lnTo>
                <a:lnTo>
                  <a:pt x="904" y="41"/>
                </a:lnTo>
                <a:lnTo>
                  <a:pt x="898" y="35"/>
                </a:lnTo>
                <a:lnTo>
                  <a:pt x="899" y="36"/>
                </a:lnTo>
                <a:lnTo>
                  <a:pt x="890" y="31"/>
                </a:lnTo>
                <a:lnTo>
                  <a:pt x="874" y="24"/>
                </a:lnTo>
                <a:lnTo>
                  <a:pt x="878" y="25"/>
                </a:lnTo>
                <a:lnTo>
                  <a:pt x="868" y="24"/>
                </a:lnTo>
                <a:lnTo>
                  <a:pt x="876" y="22"/>
                </a:lnTo>
                <a:lnTo>
                  <a:pt x="872" y="24"/>
                </a:lnTo>
                <a:close/>
              </a:path>
            </a:pathLst>
          </a:custGeom>
          <a:solidFill>
            <a:srgbClr val="7030A0"/>
          </a:solidFill>
          <a:ln w="1" cap="flat">
            <a:solidFill>
              <a:srgbClr val="7030A0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0" name="Freeform 46"/>
          <p:cNvSpPr>
            <a:spLocks noEditPoints="1"/>
          </p:cNvSpPr>
          <p:nvPr/>
        </p:nvSpPr>
        <p:spPr bwMode="auto">
          <a:xfrm>
            <a:off x="7672388" y="3232150"/>
            <a:ext cx="434975" cy="238125"/>
          </a:xfrm>
          <a:custGeom>
            <a:avLst/>
            <a:gdLst>
              <a:gd name="T0" fmla="*/ 196 w 1112"/>
              <a:gd name="T1" fmla="*/ 456 h 553"/>
              <a:gd name="T2" fmla="*/ 362 w 1112"/>
              <a:gd name="T3" fmla="*/ 478 h 553"/>
              <a:gd name="T4" fmla="*/ 377 w 1112"/>
              <a:gd name="T5" fmla="*/ 430 h 553"/>
              <a:gd name="T6" fmla="*/ 410 w 1112"/>
              <a:gd name="T7" fmla="*/ 510 h 553"/>
              <a:gd name="T8" fmla="*/ 191 w 1112"/>
              <a:gd name="T9" fmla="*/ 495 h 553"/>
              <a:gd name="T10" fmla="*/ 117 w 1112"/>
              <a:gd name="T11" fmla="*/ 353 h 553"/>
              <a:gd name="T12" fmla="*/ 58 w 1112"/>
              <a:gd name="T13" fmla="*/ 398 h 553"/>
              <a:gd name="T14" fmla="*/ 4 w 1112"/>
              <a:gd name="T15" fmla="*/ 480 h 553"/>
              <a:gd name="T16" fmla="*/ 43 w 1112"/>
              <a:gd name="T17" fmla="*/ 353 h 553"/>
              <a:gd name="T18" fmla="*/ 256 w 1112"/>
              <a:gd name="T19" fmla="*/ 358 h 553"/>
              <a:gd name="T20" fmla="*/ 253 w 1112"/>
              <a:gd name="T21" fmla="*/ 405 h 553"/>
              <a:gd name="T22" fmla="*/ 201 w 1112"/>
              <a:gd name="T23" fmla="*/ 341 h 553"/>
              <a:gd name="T24" fmla="*/ 421 w 1112"/>
              <a:gd name="T25" fmla="*/ 331 h 553"/>
              <a:gd name="T26" fmla="*/ 489 w 1112"/>
              <a:gd name="T27" fmla="*/ 404 h 553"/>
              <a:gd name="T28" fmla="*/ 365 w 1112"/>
              <a:gd name="T29" fmla="*/ 326 h 553"/>
              <a:gd name="T30" fmla="*/ 739 w 1112"/>
              <a:gd name="T31" fmla="*/ 180 h 553"/>
              <a:gd name="T32" fmla="*/ 721 w 1112"/>
              <a:gd name="T33" fmla="*/ 295 h 553"/>
              <a:gd name="T34" fmla="*/ 819 w 1112"/>
              <a:gd name="T35" fmla="*/ 319 h 553"/>
              <a:gd name="T36" fmla="*/ 683 w 1112"/>
              <a:gd name="T37" fmla="*/ 452 h 553"/>
              <a:gd name="T38" fmla="*/ 656 w 1112"/>
              <a:gd name="T39" fmla="*/ 412 h 553"/>
              <a:gd name="T40" fmla="*/ 691 w 1112"/>
              <a:gd name="T41" fmla="*/ 277 h 553"/>
              <a:gd name="T42" fmla="*/ 604 w 1112"/>
              <a:gd name="T43" fmla="*/ 250 h 553"/>
              <a:gd name="T44" fmla="*/ 602 w 1112"/>
              <a:gd name="T45" fmla="*/ 220 h 553"/>
              <a:gd name="T46" fmla="*/ 720 w 1112"/>
              <a:gd name="T47" fmla="*/ 171 h 553"/>
              <a:gd name="T48" fmla="*/ 142 w 1112"/>
              <a:gd name="T49" fmla="*/ 282 h 553"/>
              <a:gd name="T50" fmla="*/ 293 w 1112"/>
              <a:gd name="T51" fmla="*/ 249 h 553"/>
              <a:gd name="T52" fmla="*/ 311 w 1112"/>
              <a:gd name="T53" fmla="*/ 140 h 553"/>
              <a:gd name="T54" fmla="*/ 369 w 1112"/>
              <a:gd name="T55" fmla="*/ 194 h 553"/>
              <a:gd name="T56" fmla="*/ 336 w 1112"/>
              <a:gd name="T57" fmla="*/ 271 h 553"/>
              <a:gd name="T58" fmla="*/ 138 w 1112"/>
              <a:gd name="T59" fmla="*/ 321 h 553"/>
              <a:gd name="T60" fmla="*/ 91 w 1112"/>
              <a:gd name="T61" fmla="*/ 197 h 553"/>
              <a:gd name="T62" fmla="*/ 150 w 1112"/>
              <a:gd name="T63" fmla="*/ 181 h 553"/>
              <a:gd name="T64" fmla="*/ 311 w 1112"/>
              <a:gd name="T65" fmla="*/ 140 h 553"/>
              <a:gd name="T66" fmla="*/ 178 w 1112"/>
              <a:gd name="T67" fmla="*/ 78 h 553"/>
              <a:gd name="T68" fmla="*/ 147 w 1112"/>
              <a:gd name="T69" fmla="*/ 105 h 553"/>
              <a:gd name="T70" fmla="*/ 112 w 1112"/>
              <a:gd name="T71" fmla="*/ 39 h 553"/>
              <a:gd name="T72" fmla="*/ 765 w 1112"/>
              <a:gd name="T73" fmla="*/ 63 h 553"/>
              <a:gd name="T74" fmla="*/ 757 w 1112"/>
              <a:gd name="T75" fmla="*/ 110 h 553"/>
              <a:gd name="T76" fmla="*/ 703 w 1112"/>
              <a:gd name="T77" fmla="*/ 35 h 553"/>
              <a:gd name="T78" fmla="*/ 956 w 1112"/>
              <a:gd name="T79" fmla="*/ 18 h 553"/>
              <a:gd name="T80" fmla="*/ 954 w 1112"/>
              <a:gd name="T81" fmla="*/ 201 h 553"/>
              <a:gd name="T82" fmla="*/ 1112 w 1112"/>
              <a:gd name="T83" fmla="*/ 217 h 553"/>
              <a:gd name="T84" fmla="*/ 954 w 1112"/>
              <a:gd name="T85" fmla="*/ 230 h 553"/>
              <a:gd name="T86" fmla="*/ 942 w 1112"/>
              <a:gd name="T87" fmla="*/ 553 h 553"/>
              <a:gd name="T88" fmla="*/ 922 w 1112"/>
              <a:gd name="T89" fmla="*/ 235 h 553"/>
              <a:gd name="T90" fmla="*/ 800 w 1112"/>
              <a:gd name="T91" fmla="*/ 247 h 553"/>
              <a:gd name="T92" fmla="*/ 921 w 1112"/>
              <a:gd name="T93" fmla="*/ 208 h 553"/>
              <a:gd name="T94" fmla="*/ 909 w 1112"/>
              <a:gd name="T95" fmla="*/ 2 h 553"/>
              <a:gd name="T96" fmla="*/ 363 w 1112"/>
              <a:gd name="T97" fmla="*/ 18 h 553"/>
              <a:gd name="T98" fmla="*/ 268 w 1112"/>
              <a:gd name="T99" fmla="*/ 119 h 553"/>
              <a:gd name="T100" fmla="*/ 289 w 1112"/>
              <a:gd name="T101" fmla="*/ 63 h 553"/>
              <a:gd name="T102" fmla="*/ 319 w 1112"/>
              <a:gd name="T103" fmla="*/ 0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12" h="553">
                <a:moveTo>
                  <a:pt x="117" y="353"/>
                </a:moveTo>
                <a:cubicBezTo>
                  <a:pt x="121" y="353"/>
                  <a:pt x="131" y="367"/>
                  <a:pt x="145" y="396"/>
                </a:cubicBezTo>
                <a:cubicBezTo>
                  <a:pt x="159" y="424"/>
                  <a:pt x="176" y="444"/>
                  <a:pt x="196" y="456"/>
                </a:cubicBezTo>
                <a:cubicBezTo>
                  <a:pt x="217" y="469"/>
                  <a:pt x="241" y="478"/>
                  <a:pt x="268" y="482"/>
                </a:cubicBezTo>
                <a:cubicBezTo>
                  <a:pt x="295" y="487"/>
                  <a:pt x="317" y="488"/>
                  <a:pt x="334" y="486"/>
                </a:cubicBezTo>
                <a:cubicBezTo>
                  <a:pt x="350" y="483"/>
                  <a:pt x="359" y="481"/>
                  <a:pt x="362" y="478"/>
                </a:cubicBezTo>
                <a:cubicBezTo>
                  <a:pt x="364" y="474"/>
                  <a:pt x="360" y="460"/>
                  <a:pt x="350" y="435"/>
                </a:cubicBezTo>
                <a:cubicBezTo>
                  <a:pt x="340" y="410"/>
                  <a:pt x="337" y="397"/>
                  <a:pt x="341" y="397"/>
                </a:cubicBezTo>
                <a:cubicBezTo>
                  <a:pt x="344" y="396"/>
                  <a:pt x="357" y="407"/>
                  <a:pt x="377" y="430"/>
                </a:cubicBezTo>
                <a:cubicBezTo>
                  <a:pt x="397" y="452"/>
                  <a:pt x="412" y="466"/>
                  <a:pt x="421" y="471"/>
                </a:cubicBezTo>
                <a:cubicBezTo>
                  <a:pt x="431" y="475"/>
                  <a:pt x="436" y="481"/>
                  <a:pt x="436" y="488"/>
                </a:cubicBezTo>
                <a:cubicBezTo>
                  <a:pt x="436" y="495"/>
                  <a:pt x="427" y="503"/>
                  <a:pt x="410" y="510"/>
                </a:cubicBezTo>
                <a:cubicBezTo>
                  <a:pt x="393" y="518"/>
                  <a:pt x="371" y="523"/>
                  <a:pt x="344" y="526"/>
                </a:cubicBezTo>
                <a:cubicBezTo>
                  <a:pt x="318" y="528"/>
                  <a:pt x="290" y="526"/>
                  <a:pt x="261" y="521"/>
                </a:cubicBezTo>
                <a:cubicBezTo>
                  <a:pt x="232" y="515"/>
                  <a:pt x="209" y="507"/>
                  <a:pt x="191" y="495"/>
                </a:cubicBezTo>
                <a:cubicBezTo>
                  <a:pt x="173" y="483"/>
                  <a:pt x="159" y="470"/>
                  <a:pt x="148" y="455"/>
                </a:cubicBezTo>
                <a:cubicBezTo>
                  <a:pt x="138" y="440"/>
                  <a:pt x="129" y="420"/>
                  <a:pt x="121" y="393"/>
                </a:cubicBezTo>
                <a:cubicBezTo>
                  <a:pt x="114" y="367"/>
                  <a:pt x="112" y="353"/>
                  <a:pt x="117" y="353"/>
                </a:cubicBezTo>
                <a:close/>
                <a:moveTo>
                  <a:pt x="43" y="353"/>
                </a:moveTo>
                <a:cubicBezTo>
                  <a:pt x="45" y="353"/>
                  <a:pt x="48" y="358"/>
                  <a:pt x="52" y="366"/>
                </a:cubicBezTo>
                <a:cubicBezTo>
                  <a:pt x="56" y="375"/>
                  <a:pt x="58" y="385"/>
                  <a:pt x="58" y="398"/>
                </a:cubicBezTo>
                <a:cubicBezTo>
                  <a:pt x="58" y="410"/>
                  <a:pt x="54" y="426"/>
                  <a:pt x="45" y="445"/>
                </a:cubicBezTo>
                <a:cubicBezTo>
                  <a:pt x="37" y="464"/>
                  <a:pt x="28" y="476"/>
                  <a:pt x="21" y="482"/>
                </a:cubicBezTo>
                <a:cubicBezTo>
                  <a:pt x="13" y="489"/>
                  <a:pt x="7" y="488"/>
                  <a:pt x="4" y="480"/>
                </a:cubicBezTo>
                <a:cubicBezTo>
                  <a:pt x="1" y="472"/>
                  <a:pt x="0" y="465"/>
                  <a:pt x="1" y="458"/>
                </a:cubicBezTo>
                <a:cubicBezTo>
                  <a:pt x="2" y="451"/>
                  <a:pt x="8" y="431"/>
                  <a:pt x="21" y="400"/>
                </a:cubicBezTo>
                <a:cubicBezTo>
                  <a:pt x="33" y="369"/>
                  <a:pt x="41" y="353"/>
                  <a:pt x="43" y="353"/>
                </a:cubicBezTo>
                <a:close/>
                <a:moveTo>
                  <a:pt x="201" y="341"/>
                </a:moveTo>
                <a:cubicBezTo>
                  <a:pt x="204" y="341"/>
                  <a:pt x="209" y="342"/>
                  <a:pt x="215" y="343"/>
                </a:cubicBezTo>
                <a:cubicBezTo>
                  <a:pt x="228" y="345"/>
                  <a:pt x="241" y="350"/>
                  <a:pt x="256" y="358"/>
                </a:cubicBezTo>
                <a:cubicBezTo>
                  <a:pt x="271" y="366"/>
                  <a:pt x="279" y="375"/>
                  <a:pt x="281" y="386"/>
                </a:cubicBezTo>
                <a:cubicBezTo>
                  <a:pt x="282" y="397"/>
                  <a:pt x="280" y="405"/>
                  <a:pt x="274" y="408"/>
                </a:cubicBezTo>
                <a:cubicBezTo>
                  <a:pt x="268" y="412"/>
                  <a:pt x="261" y="411"/>
                  <a:pt x="253" y="405"/>
                </a:cubicBezTo>
                <a:cubicBezTo>
                  <a:pt x="245" y="399"/>
                  <a:pt x="234" y="387"/>
                  <a:pt x="219" y="371"/>
                </a:cubicBezTo>
                <a:cubicBezTo>
                  <a:pt x="204" y="355"/>
                  <a:pt x="196" y="345"/>
                  <a:pt x="196" y="343"/>
                </a:cubicBezTo>
                <a:cubicBezTo>
                  <a:pt x="196" y="342"/>
                  <a:pt x="198" y="341"/>
                  <a:pt x="201" y="341"/>
                </a:cubicBezTo>
                <a:close/>
                <a:moveTo>
                  <a:pt x="375" y="322"/>
                </a:moveTo>
                <a:cubicBezTo>
                  <a:pt x="377" y="321"/>
                  <a:pt x="380" y="322"/>
                  <a:pt x="383" y="322"/>
                </a:cubicBezTo>
                <a:cubicBezTo>
                  <a:pt x="394" y="322"/>
                  <a:pt x="407" y="326"/>
                  <a:pt x="421" y="331"/>
                </a:cubicBezTo>
                <a:cubicBezTo>
                  <a:pt x="436" y="337"/>
                  <a:pt x="450" y="344"/>
                  <a:pt x="464" y="352"/>
                </a:cubicBezTo>
                <a:cubicBezTo>
                  <a:pt x="478" y="361"/>
                  <a:pt x="486" y="370"/>
                  <a:pt x="489" y="379"/>
                </a:cubicBezTo>
                <a:cubicBezTo>
                  <a:pt x="493" y="389"/>
                  <a:pt x="493" y="397"/>
                  <a:pt x="489" y="404"/>
                </a:cubicBezTo>
                <a:cubicBezTo>
                  <a:pt x="486" y="411"/>
                  <a:pt x="482" y="414"/>
                  <a:pt x="478" y="414"/>
                </a:cubicBezTo>
                <a:cubicBezTo>
                  <a:pt x="473" y="414"/>
                  <a:pt x="453" y="401"/>
                  <a:pt x="418" y="373"/>
                </a:cubicBezTo>
                <a:cubicBezTo>
                  <a:pt x="383" y="346"/>
                  <a:pt x="365" y="330"/>
                  <a:pt x="365" y="326"/>
                </a:cubicBezTo>
                <a:cubicBezTo>
                  <a:pt x="365" y="323"/>
                  <a:pt x="368" y="322"/>
                  <a:pt x="375" y="322"/>
                </a:cubicBezTo>
                <a:close/>
                <a:moveTo>
                  <a:pt x="720" y="171"/>
                </a:moveTo>
                <a:cubicBezTo>
                  <a:pt x="724" y="171"/>
                  <a:pt x="730" y="174"/>
                  <a:pt x="739" y="180"/>
                </a:cubicBezTo>
                <a:cubicBezTo>
                  <a:pt x="748" y="186"/>
                  <a:pt x="752" y="191"/>
                  <a:pt x="752" y="195"/>
                </a:cubicBezTo>
                <a:cubicBezTo>
                  <a:pt x="752" y="199"/>
                  <a:pt x="748" y="205"/>
                  <a:pt x="740" y="213"/>
                </a:cubicBezTo>
                <a:cubicBezTo>
                  <a:pt x="732" y="221"/>
                  <a:pt x="726" y="248"/>
                  <a:pt x="721" y="295"/>
                </a:cubicBezTo>
                <a:cubicBezTo>
                  <a:pt x="717" y="342"/>
                  <a:pt x="716" y="366"/>
                  <a:pt x="718" y="367"/>
                </a:cubicBezTo>
                <a:cubicBezTo>
                  <a:pt x="720" y="369"/>
                  <a:pt x="737" y="361"/>
                  <a:pt x="768" y="343"/>
                </a:cubicBezTo>
                <a:cubicBezTo>
                  <a:pt x="800" y="325"/>
                  <a:pt x="816" y="317"/>
                  <a:pt x="819" y="319"/>
                </a:cubicBezTo>
                <a:cubicBezTo>
                  <a:pt x="821" y="322"/>
                  <a:pt x="804" y="338"/>
                  <a:pt x="767" y="369"/>
                </a:cubicBezTo>
                <a:cubicBezTo>
                  <a:pt x="730" y="399"/>
                  <a:pt x="708" y="421"/>
                  <a:pt x="700" y="433"/>
                </a:cubicBezTo>
                <a:cubicBezTo>
                  <a:pt x="693" y="446"/>
                  <a:pt x="687" y="452"/>
                  <a:pt x="683" y="452"/>
                </a:cubicBezTo>
                <a:cubicBezTo>
                  <a:pt x="679" y="452"/>
                  <a:pt x="675" y="449"/>
                  <a:pt x="671" y="445"/>
                </a:cubicBezTo>
                <a:cubicBezTo>
                  <a:pt x="667" y="440"/>
                  <a:pt x="664" y="435"/>
                  <a:pt x="661" y="428"/>
                </a:cubicBezTo>
                <a:cubicBezTo>
                  <a:pt x="657" y="422"/>
                  <a:pt x="656" y="417"/>
                  <a:pt x="656" y="412"/>
                </a:cubicBezTo>
                <a:cubicBezTo>
                  <a:pt x="656" y="407"/>
                  <a:pt x="660" y="400"/>
                  <a:pt x="669" y="390"/>
                </a:cubicBezTo>
                <a:cubicBezTo>
                  <a:pt x="677" y="380"/>
                  <a:pt x="682" y="367"/>
                  <a:pt x="684" y="351"/>
                </a:cubicBezTo>
                <a:cubicBezTo>
                  <a:pt x="686" y="335"/>
                  <a:pt x="688" y="311"/>
                  <a:pt x="691" y="277"/>
                </a:cubicBezTo>
                <a:cubicBezTo>
                  <a:pt x="694" y="244"/>
                  <a:pt x="695" y="226"/>
                  <a:pt x="693" y="223"/>
                </a:cubicBezTo>
                <a:cubicBezTo>
                  <a:pt x="692" y="221"/>
                  <a:pt x="678" y="225"/>
                  <a:pt x="653" y="236"/>
                </a:cubicBezTo>
                <a:cubicBezTo>
                  <a:pt x="628" y="247"/>
                  <a:pt x="612" y="252"/>
                  <a:pt x="604" y="250"/>
                </a:cubicBezTo>
                <a:cubicBezTo>
                  <a:pt x="596" y="249"/>
                  <a:pt x="589" y="244"/>
                  <a:pt x="582" y="237"/>
                </a:cubicBezTo>
                <a:cubicBezTo>
                  <a:pt x="575" y="230"/>
                  <a:pt x="573" y="226"/>
                  <a:pt x="577" y="223"/>
                </a:cubicBezTo>
                <a:cubicBezTo>
                  <a:pt x="581" y="221"/>
                  <a:pt x="589" y="220"/>
                  <a:pt x="602" y="220"/>
                </a:cubicBezTo>
                <a:cubicBezTo>
                  <a:pt x="614" y="220"/>
                  <a:pt x="632" y="216"/>
                  <a:pt x="653" y="208"/>
                </a:cubicBezTo>
                <a:cubicBezTo>
                  <a:pt x="675" y="200"/>
                  <a:pt x="691" y="192"/>
                  <a:pt x="700" y="183"/>
                </a:cubicBezTo>
                <a:cubicBezTo>
                  <a:pt x="710" y="175"/>
                  <a:pt x="716" y="171"/>
                  <a:pt x="720" y="171"/>
                </a:cubicBezTo>
                <a:close/>
                <a:moveTo>
                  <a:pt x="300" y="171"/>
                </a:moveTo>
                <a:cubicBezTo>
                  <a:pt x="294" y="171"/>
                  <a:pt x="239" y="181"/>
                  <a:pt x="135" y="203"/>
                </a:cubicBezTo>
                <a:cubicBezTo>
                  <a:pt x="139" y="237"/>
                  <a:pt x="142" y="263"/>
                  <a:pt x="142" y="282"/>
                </a:cubicBezTo>
                <a:cubicBezTo>
                  <a:pt x="149" y="282"/>
                  <a:pt x="157" y="280"/>
                  <a:pt x="167" y="278"/>
                </a:cubicBezTo>
                <a:cubicBezTo>
                  <a:pt x="182" y="275"/>
                  <a:pt x="208" y="269"/>
                  <a:pt x="246" y="260"/>
                </a:cubicBezTo>
                <a:cubicBezTo>
                  <a:pt x="265" y="255"/>
                  <a:pt x="281" y="251"/>
                  <a:pt x="293" y="249"/>
                </a:cubicBezTo>
                <a:cubicBezTo>
                  <a:pt x="308" y="201"/>
                  <a:pt x="315" y="176"/>
                  <a:pt x="312" y="174"/>
                </a:cubicBezTo>
                <a:cubicBezTo>
                  <a:pt x="310" y="172"/>
                  <a:pt x="306" y="171"/>
                  <a:pt x="300" y="171"/>
                </a:cubicBezTo>
                <a:close/>
                <a:moveTo>
                  <a:pt x="311" y="140"/>
                </a:moveTo>
                <a:cubicBezTo>
                  <a:pt x="318" y="140"/>
                  <a:pt x="331" y="146"/>
                  <a:pt x="352" y="159"/>
                </a:cubicBezTo>
                <a:cubicBezTo>
                  <a:pt x="373" y="171"/>
                  <a:pt x="384" y="180"/>
                  <a:pt x="383" y="185"/>
                </a:cubicBezTo>
                <a:cubicBezTo>
                  <a:pt x="382" y="189"/>
                  <a:pt x="377" y="192"/>
                  <a:pt x="369" y="194"/>
                </a:cubicBezTo>
                <a:cubicBezTo>
                  <a:pt x="361" y="195"/>
                  <a:pt x="346" y="213"/>
                  <a:pt x="323" y="247"/>
                </a:cubicBezTo>
                <a:cubicBezTo>
                  <a:pt x="327" y="248"/>
                  <a:pt x="331" y="251"/>
                  <a:pt x="334" y="256"/>
                </a:cubicBezTo>
                <a:cubicBezTo>
                  <a:pt x="337" y="263"/>
                  <a:pt x="338" y="268"/>
                  <a:pt x="336" y="271"/>
                </a:cubicBezTo>
                <a:cubicBezTo>
                  <a:pt x="334" y="274"/>
                  <a:pt x="327" y="276"/>
                  <a:pt x="317" y="276"/>
                </a:cubicBezTo>
                <a:cubicBezTo>
                  <a:pt x="307" y="276"/>
                  <a:pt x="249" y="285"/>
                  <a:pt x="143" y="303"/>
                </a:cubicBezTo>
                <a:cubicBezTo>
                  <a:pt x="142" y="315"/>
                  <a:pt x="141" y="321"/>
                  <a:pt x="138" y="321"/>
                </a:cubicBezTo>
                <a:cubicBezTo>
                  <a:pt x="130" y="321"/>
                  <a:pt x="124" y="311"/>
                  <a:pt x="120" y="291"/>
                </a:cubicBezTo>
                <a:cubicBezTo>
                  <a:pt x="116" y="272"/>
                  <a:pt x="112" y="253"/>
                  <a:pt x="109" y="234"/>
                </a:cubicBezTo>
                <a:cubicBezTo>
                  <a:pt x="105" y="215"/>
                  <a:pt x="99" y="203"/>
                  <a:pt x="91" y="197"/>
                </a:cubicBezTo>
                <a:cubicBezTo>
                  <a:pt x="83" y="192"/>
                  <a:pt x="79" y="187"/>
                  <a:pt x="79" y="182"/>
                </a:cubicBezTo>
                <a:cubicBezTo>
                  <a:pt x="79" y="178"/>
                  <a:pt x="96" y="178"/>
                  <a:pt x="128" y="184"/>
                </a:cubicBezTo>
                <a:cubicBezTo>
                  <a:pt x="135" y="183"/>
                  <a:pt x="142" y="182"/>
                  <a:pt x="150" y="181"/>
                </a:cubicBezTo>
                <a:cubicBezTo>
                  <a:pt x="164" y="179"/>
                  <a:pt x="191" y="173"/>
                  <a:pt x="230" y="165"/>
                </a:cubicBezTo>
                <a:cubicBezTo>
                  <a:pt x="270" y="156"/>
                  <a:pt x="292" y="150"/>
                  <a:pt x="296" y="146"/>
                </a:cubicBezTo>
                <a:cubicBezTo>
                  <a:pt x="300" y="142"/>
                  <a:pt x="305" y="140"/>
                  <a:pt x="311" y="140"/>
                </a:cubicBezTo>
                <a:close/>
                <a:moveTo>
                  <a:pt x="112" y="39"/>
                </a:moveTo>
                <a:cubicBezTo>
                  <a:pt x="118" y="39"/>
                  <a:pt x="129" y="42"/>
                  <a:pt x="145" y="49"/>
                </a:cubicBezTo>
                <a:cubicBezTo>
                  <a:pt x="161" y="55"/>
                  <a:pt x="171" y="65"/>
                  <a:pt x="178" y="78"/>
                </a:cubicBezTo>
                <a:cubicBezTo>
                  <a:pt x="184" y="91"/>
                  <a:pt x="186" y="102"/>
                  <a:pt x="182" y="110"/>
                </a:cubicBezTo>
                <a:cubicBezTo>
                  <a:pt x="179" y="117"/>
                  <a:pt x="176" y="121"/>
                  <a:pt x="172" y="121"/>
                </a:cubicBezTo>
                <a:cubicBezTo>
                  <a:pt x="168" y="121"/>
                  <a:pt x="160" y="116"/>
                  <a:pt x="147" y="105"/>
                </a:cubicBezTo>
                <a:cubicBezTo>
                  <a:pt x="135" y="94"/>
                  <a:pt x="124" y="82"/>
                  <a:pt x="114" y="69"/>
                </a:cubicBezTo>
                <a:cubicBezTo>
                  <a:pt x="105" y="55"/>
                  <a:pt x="101" y="47"/>
                  <a:pt x="102" y="44"/>
                </a:cubicBezTo>
                <a:cubicBezTo>
                  <a:pt x="102" y="41"/>
                  <a:pt x="106" y="39"/>
                  <a:pt x="112" y="39"/>
                </a:cubicBezTo>
                <a:close/>
                <a:moveTo>
                  <a:pt x="703" y="35"/>
                </a:moveTo>
                <a:cubicBezTo>
                  <a:pt x="715" y="35"/>
                  <a:pt x="728" y="38"/>
                  <a:pt x="740" y="44"/>
                </a:cubicBezTo>
                <a:cubicBezTo>
                  <a:pt x="753" y="50"/>
                  <a:pt x="761" y="56"/>
                  <a:pt x="765" y="63"/>
                </a:cubicBezTo>
                <a:cubicBezTo>
                  <a:pt x="769" y="69"/>
                  <a:pt x="771" y="77"/>
                  <a:pt x="771" y="87"/>
                </a:cubicBezTo>
                <a:cubicBezTo>
                  <a:pt x="771" y="97"/>
                  <a:pt x="770" y="104"/>
                  <a:pt x="768" y="106"/>
                </a:cubicBezTo>
                <a:cubicBezTo>
                  <a:pt x="767" y="108"/>
                  <a:pt x="763" y="110"/>
                  <a:pt x="757" y="110"/>
                </a:cubicBezTo>
                <a:cubicBezTo>
                  <a:pt x="750" y="110"/>
                  <a:pt x="736" y="99"/>
                  <a:pt x="714" y="77"/>
                </a:cubicBezTo>
                <a:cubicBezTo>
                  <a:pt x="693" y="55"/>
                  <a:pt x="682" y="42"/>
                  <a:pt x="683" y="39"/>
                </a:cubicBezTo>
                <a:cubicBezTo>
                  <a:pt x="684" y="36"/>
                  <a:pt x="690" y="35"/>
                  <a:pt x="703" y="35"/>
                </a:cubicBezTo>
                <a:close/>
                <a:moveTo>
                  <a:pt x="909" y="2"/>
                </a:moveTo>
                <a:cubicBezTo>
                  <a:pt x="914" y="2"/>
                  <a:pt x="919" y="3"/>
                  <a:pt x="925" y="4"/>
                </a:cubicBezTo>
                <a:cubicBezTo>
                  <a:pt x="943" y="7"/>
                  <a:pt x="953" y="12"/>
                  <a:pt x="956" y="18"/>
                </a:cubicBezTo>
                <a:cubicBezTo>
                  <a:pt x="959" y="24"/>
                  <a:pt x="959" y="31"/>
                  <a:pt x="957" y="39"/>
                </a:cubicBezTo>
                <a:cubicBezTo>
                  <a:pt x="955" y="47"/>
                  <a:pt x="953" y="75"/>
                  <a:pt x="953" y="124"/>
                </a:cubicBezTo>
                <a:cubicBezTo>
                  <a:pt x="953" y="146"/>
                  <a:pt x="954" y="172"/>
                  <a:pt x="954" y="201"/>
                </a:cubicBezTo>
                <a:cubicBezTo>
                  <a:pt x="1005" y="190"/>
                  <a:pt x="1039" y="185"/>
                  <a:pt x="1057" y="185"/>
                </a:cubicBezTo>
                <a:cubicBezTo>
                  <a:pt x="1075" y="185"/>
                  <a:pt x="1089" y="189"/>
                  <a:pt x="1099" y="199"/>
                </a:cubicBezTo>
                <a:cubicBezTo>
                  <a:pt x="1108" y="208"/>
                  <a:pt x="1112" y="214"/>
                  <a:pt x="1112" y="217"/>
                </a:cubicBezTo>
                <a:cubicBezTo>
                  <a:pt x="1111" y="221"/>
                  <a:pt x="1095" y="222"/>
                  <a:pt x="1064" y="222"/>
                </a:cubicBezTo>
                <a:cubicBezTo>
                  <a:pt x="1032" y="222"/>
                  <a:pt x="1006" y="223"/>
                  <a:pt x="985" y="226"/>
                </a:cubicBezTo>
                <a:cubicBezTo>
                  <a:pt x="976" y="227"/>
                  <a:pt x="966" y="228"/>
                  <a:pt x="954" y="230"/>
                </a:cubicBezTo>
                <a:cubicBezTo>
                  <a:pt x="954" y="258"/>
                  <a:pt x="954" y="288"/>
                  <a:pt x="955" y="322"/>
                </a:cubicBezTo>
                <a:cubicBezTo>
                  <a:pt x="955" y="405"/>
                  <a:pt x="955" y="465"/>
                  <a:pt x="952" y="500"/>
                </a:cubicBezTo>
                <a:cubicBezTo>
                  <a:pt x="950" y="535"/>
                  <a:pt x="946" y="553"/>
                  <a:pt x="942" y="553"/>
                </a:cubicBezTo>
                <a:cubicBezTo>
                  <a:pt x="937" y="553"/>
                  <a:pt x="933" y="538"/>
                  <a:pt x="929" y="509"/>
                </a:cubicBezTo>
                <a:cubicBezTo>
                  <a:pt x="925" y="480"/>
                  <a:pt x="923" y="397"/>
                  <a:pt x="922" y="258"/>
                </a:cubicBezTo>
                <a:lnTo>
                  <a:pt x="922" y="235"/>
                </a:lnTo>
                <a:cubicBezTo>
                  <a:pt x="912" y="237"/>
                  <a:pt x="902" y="239"/>
                  <a:pt x="891" y="241"/>
                </a:cubicBezTo>
                <a:cubicBezTo>
                  <a:pt x="850" y="249"/>
                  <a:pt x="827" y="253"/>
                  <a:pt x="822" y="253"/>
                </a:cubicBezTo>
                <a:cubicBezTo>
                  <a:pt x="818" y="253"/>
                  <a:pt x="810" y="251"/>
                  <a:pt x="800" y="247"/>
                </a:cubicBezTo>
                <a:cubicBezTo>
                  <a:pt x="790" y="243"/>
                  <a:pt x="785" y="240"/>
                  <a:pt x="785" y="237"/>
                </a:cubicBezTo>
                <a:cubicBezTo>
                  <a:pt x="785" y="235"/>
                  <a:pt x="797" y="232"/>
                  <a:pt x="822" y="228"/>
                </a:cubicBezTo>
                <a:cubicBezTo>
                  <a:pt x="844" y="225"/>
                  <a:pt x="877" y="218"/>
                  <a:pt x="921" y="208"/>
                </a:cubicBezTo>
                <a:cubicBezTo>
                  <a:pt x="920" y="102"/>
                  <a:pt x="916" y="43"/>
                  <a:pt x="909" y="32"/>
                </a:cubicBezTo>
                <a:cubicBezTo>
                  <a:pt x="901" y="20"/>
                  <a:pt x="898" y="11"/>
                  <a:pt x="898" y="6"/>
                </a:cubicBezTo>
                <a:cubicBezTo>
                  <a:pt x="899" y="4"/>
                  <a:pt x="903" y="2"/>
                  <a:pt x="909" y="2"/>
                </a:cubicBezTo>
                <a:close/>
                <a:moveTo>
                  <a:pt x="319" y="0"/>
                </a:moveTo>
                <a:cubicBezTo>
                  <a:pt x="323" y="0"/>
                  <a:pt x="328" y="1"/>
                  <a:pt x="335" y="3"/>
                </a:cubicBezTo>
                <a:cubicBezTo>
                  <a:pt x="347" y="7"/>
                  <a:pt x="357" y="12"/>
                  <a:pt x="363" y="18"/>
                </a:cubicBezTo>
                <a:cubicBezTo>
                  <a:pt x="369" y="24"/>
                  <a:pt x="372" y="29"/>
                  <a:pt x="372" y="31"/>
                </a:cubicBezTo>
                <a:cubicBezTo>
                  <a:pt x="372" y="33"/>
                  <a:pt x="361" y="44"/>
                  <a:pt x="338" y="63"/>
                </a:cubicBezTo>
                <a:cubicBezTo>
                  <a:pt x="316" y="81"/>
                  <a:pt x="292" y="100"/>
                  <a:pt x="268" y="119"/>
                </a:cubicBezTo>
                <a:cubicBezTo>
                  <a:pt x="244" y="138"/>
                  <a:pt x="230" y="146"/>
                  <a:pt x="227" y="144"/>
                </a:cubicBezTo>
                <a:cubicBezTo>
                  <a:pt x="224" y="141"/>
                  <a:pt x="228" y="134"/>
                  <a:pt x="239" y="122"/>
                </a:cubicBezTo>
                <a:cubicBezTo>
                  <a:pt x="250" y="111"/>
                  <a:pt x="266" y="91"/>
                  <a:pt x="289" y="63"/>
                </a:cubicBezTo>
                <a:cubicBezTo>
                  <a:pt x="312" y="35"/>
                  <a:pt x="320" y="19"/>
                  <a:pt x="315" y="15"/>
                </a:cubicBezTo>
                <a:cubicBezTo>
                  <a:pt x="309" y="11"/>
                  <a:pt x="308" y="7"/>
                  <a:pt x="311" y="3"/>
                </a:cubicBezTo>
                <a:cubicBezTo>
                  <a:pt x="313" y="1"/>
                  <a:pt x="316" y="0"/>
                  <a:pt x="319" y="0"/>
                </a:cubicBezTo>
                <a:close/>
              </a:path>
            </a:pathLst>
          </a:custGeom>
          <a:solidFill>
            <a:srgbClr val="92D05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1" name="Freeform 47"/>
          <p:cNvSpPr>
            <a:spLocks noEditPoints="1"/>
          </p:cNvSpPr>
          <p:nvPr/>
        </p:nvSpPr>
        <p:spPr bwMode="auto">
          <a:xfrm>
            <a:off x="7667626" y="3225800"/>
            <a:ext cx="444500" cy="249238"/>
          </a:xfrm>
          <a:custGeom>
            <a:avLst/>
            <a:gdLst>
              <a:gd name="T0" fmla="*/ 363 w 1135"/>
              <a:gd name="T1" fmla="*/ 482 h 577"/>
              <a:gd name="T2" fmla="*/ 451 w 1135"/>
              <a:gd name="T3" fmla="*/ 481 h 577"/>
              <a:gd name="T4" fmla="*/ 150 w 1135"/>
              <a:gd name="T5" fmla="*/ 475 h 577"/>
              <a:gd name="T6" fmla="*/ 209 w 1135"/>
              <a:gd name="T7" fmla="*/ 498 h 577"/>
              <a:gd name="T8" fmla="*/ 426 w 1135"/>
              <a:gd name="T9" fmla="*/ 493 h 577"/>
              <a:gd name="T10" fmla="*/ 358 w 1135"/>
              <a:gd name="T11" fmla="*/ 508 h 577"/>
              <a:gd name="T12" fmla="*/ 60 w 1135"/>
              <a:gd name="T13" fmla="*/ 355 h 577"/>
              <a:gd name="T14" fmla="*/ 16 w 1135"/>
              <a:gd name="T15" fmla="*/ 509 h 577"/>
              <a:gd name="T16" fmla="*/ 25 w 1135"/>
              <a:gd name="T17" fmla="*/ 465 h 577"/>
              <a:gd name="T18" fmla="*/ 57 w 1135"/>
              <a:gd name="T19" fmla="*/ 411 h 577"/>
              <a:gd name="T20" fmla="*/ 301 w 1135"/>
              <a:gd name="T21" fmla="*/ 387 h 577"/>
              <a:gd name="T22" fmla="*/ 200 w 1135"/>
              <a:gd name="T23" fmla="*/ 345 h 577"/>
              <a:gd name="T24" fmla="*/ 282 w 1135"/>
              <a:gd name="T25" fmla="*/ 405 h 577"/>
              <a:gd name="T26" fmla="*/ 459 w 1135"/>
              <a:gd name="T27" fmla="*/ 342 h 577"/>
              <a:gd name="T28" fmla="*/ 382 w 1135"/>
              <a:gd name="T29" fmla="*/ 362 h 577"/>
              <a:gd name="T30" fmla="*/ 489 w 1135"/>
              <a:gd name="T31" fmla="*/ 414 h 577"/>
              <a:gd name="T32" fmla="*/ 388 w 1135"/>
              <a:gd name="T33" fmla="*/ 346 h 577"/>
              <a:gd name="T34" fmla="*/ 748 w 1135"/>
              <a:gd name="T35" fmla="*/ 278 h 577"/>
              <a:gd name="T36" fmla="*/ 842 w 1135"/>
              <a:gd name="T37" fmla="*/ 333 h 577"/>
              <a:gd name="T38" fmla="*/ 662 w 1135"/>
              <a:gd name="T39" fmla="*/ 447 h 577"/>
              <a:gd name="T40" fmla="*/ 704 w 1135"/>
              <a:gd name="T41" fmla="*/ 247 h 577"/>
              <a:gd name="T42" fmla="*/ 597 w 1135"/>
              <a:gd name="T43" fmla="*/ 221 h 577"/>
              <a:gd name="T44" fmla="*/ 652 w 1135"/>
              <a:gd name="T45" fmla="*/ 237 h 577"/>
              <a:gd name="T46" fmla="*/ 630 w 1135"/>
              <a:gd name="T47" fmla="*/ 249 h 577"/>
              <a:gd name="T48" fmla="*/ 679 w 1135"/>
              <a:gd name="T49" fmla="*/ 426 h 577"/>
              <a:gd name="T50" fmla="*/ 810 w 1135"/>
              <a:gd name="T51" fmla="*/ 337 h 577"/>
              <a:gd name="T52" fmla="*/ 718 w 1135"/>
              <a:gd name="T53" fmla="*/ 337 h 577"/>
              <a:gd name="T54" fmla="*/ 736 w 1135"/>
              <a:gd name="T55" fmla="*/ 196 h 577"/>
              <a:gd name="T56" fmla="*/ 254 w 1135"/>
              <a:gd name="T57" fmla="*/ 260 h 577"/>
              <a:gd name="T58" fmla="*/ 332 w 1135"/>
              <a:gd name="T59" fmla="*/ 210 h 577"/>
              <a:gd name="T60" fmla="*/ 281 w 1135"/>
              <a:gd name="T61" fmla="*/ 175 h 577"/>
              <a:gd name="T62" fmla="*/ 380 w 1135"/>
              <a:gd name="T63" fmla="*/ 220 h 577"/>
              <a:gd name="T64" fmla="*/ 193 w 1135"/>
              <a:gd name="T65" fmla="*/ 321 h 577"/>
              <a:gd name="T66" fmla="*/ 82 w 1135"/>
              <a:gd name="T67" fmla="*/ 206 h 577"/>
              <a:gd name="T68" fmla="*/ 300 w 1135"/>
              <a:gd name="T69" fmla="*/ 149 h 577"/>
              <a:gd name="T70" fmla="*/ 103 w 1135"/>
              <a:gd name="T71" fmla="*/ 203 h 577"/>
              <a:gd name="T72" fmla="*/ 143 w 1135"/>
              <a:gd name="T73" fmla="*/ 322 h 577"/>
              <a:gd name="T74" fmla="*/ 335 w 1135"/>
              <a:gd name="T75" fmla="*/ 273 h 577"/>
              <a:gd name="T76" fmla="*/ 324 w 1135"/>
              <a:gd name="T77" fmla="*/ 165 h 577"/>
              <a:gd name="T78" fmla="*/ 204 w 1135"/>
              <a:gd name="T79" fmla="*/ 127 h 577"/>
              <a:gd name="T80" fmla="*/ 125 w 1135"/>
              <a:gd name="T81" fmla="*/ 54 h 577"/>
              <a:gd name="T82" fmla="*/ 178 w 1135"/>
              <a:gd name="T83" fmla="*/ 96 h 577"/>
              <a:gd name="T84" fmla="*/ 787 w 1135"/>
              <a:gd name="T85" fmla="*/ 70 h 577"/>
              <a:gd name="T86" fmla="*/ 691 w 1135"/>
              <a:gd name="T87" fmla="*/ 38 h 577"/>
              <a:gd name="T88" fmla="*/ 773 w 1135"/>
              <a:gd name="T89" fmla="*/ 108 h 577"/>
              <a:gd name="T90" fmla="*/ 951 w 1135"/>
              <a:gd name="T91" fmla="*/ 7 h 577"/>
              <a:gd name="T92" fmla="*/ 1027 w 1135"/>
              <a:gd name="T93" fmla="*/ 189 h 577"/>
              <a:gd name="T94" fmla="*/ 1052 w 1135"/>
              <a:gd name="T95" fmla="*/ 246 h 577"/>
              <a:gd name="T96" fmla="*/ 959 w 1135"/>
              <a:gd name="T97" fmla="*/ 575 h 577"/>
              <a:gd name="T98" fmla="*/ 842 w 1135"/>
              <a:gd name="T99" fmla="*/ 276 h 577"/>
              <a:gd name="T100" fmla="*/ 919 w 1135"/>
              <a:gd name="T101" fmla="*/ 150 h 577"/>
              <a:gd name="T102" fmla="*/ 922 w 1135"/>
              <a:gd name="T103" fmla="*/ 23 h 577"/>
              <a:gd name="T104" fmla="*/ 807 w 1135"/>
              <a:gd name="T105" fmla="*/ 244 h 577"/>
              <a:gd name="T106" fmla="*/ 949 w 1135"/>
              <a:gd name="T107" fmla="*/ 489 h 577"/>
              <a:gd name="T108" fmla="*/ 954 w 1135"/>
              <a:gd name="T109" fmla="*/ 392 h 577"/>
              <a:gd name="T110" fmla="*/ 1095 w 1135"/>
              <a:gd name="T111" fmla="*/ 214 h 577"/>
              <a:gd name="T112" fmla="*/ 956 w 1135"/>
              <a:gd name="T113" fmla="*/ 52 h 577"/>
              <a:gd name="T114" fmla="*/ 383 w 1135"/>
              <a:gd name="T115" fmla="*/ 22 h 577"/>
              <a:gd name="T116" fmla="*/ 261 w 1135"/>
              <a:gd name="T117" fmla="*/ 103 h 577"/>
              <a:gd name="T118" fmla="*/ 332 w 1135"/>
              <a:gd name="T119" fmla="*/ 23 h 577"/>
              <a:gd name="T120" fmla="*/ 237 w 1135"/>
              <a:gd name="T121" fmla="*/ 144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35" h="577">
                <a:moveTo>
                  <a:pt x="119" y="357"/>
                </a:moveTo>
                <a:cubicBezTo>
                  <a:pt x="123" y="353"/>
                  <a:pt x="130" y="352"/>
                  <a:pt x="134" y="355"/>
                </a:cubicBezTo>
                <a:lnTo>
                  <a:pt x="139" y="358"/>
                </a:lnTo>
                <a:cubicBezTo>
                  <a:pt x="140" y="359"/>
                  <a:pt x="141" y="360"/>
                  <a:pt x="142" y="361"/>
                </a:cubicBezTo>
                <a:lnTo>
                  <a:pt x="148" y="368"/>
                </a:lnTo>
                <a:cubicBezTo>
                  <a:pt x="148" y="369"/>
                  <a:pt x="149" y="369"/>
                  <a:pt x="149" y="370"/>
                </a:cubicBezTo>
                <a:lnTo>
                  <a:pt x="157" y="383"/>
                </a:lnTo>
                <a:lnTo>
                  <a:pt x="167" y="402"/>
                </a:lnTo>
                <a:lnTo>
                  <a:pt x="177" y="421"/>
                </a:lnTo>
                <a:lnTo>
                  <a:pt x="189" y="437"/>
                </a:lnTo>
                <a:lnTo>
                  <a:pt x="202" y="449"/>
                </a:lnTo>
                <a:lnTo>
                  <a:pt x="200" y="448"/>
                </a:lnTo>
                <a:lnTo>
                  <a:pt x="215" y="459"/>
                </a:lnTo>
                <a:lnTo>
                  <a:pt x="213" y="458"/>
                </a:lnTo>
                <a:lnTo>
                  <a:pt x="246" y="474"/>
                </a:lnTo>
                <a:lnTo>
                  <a:pt x="244" y="473"/>
                </a:lnTo>
                <a:lnTo>
                  <a:pt x="282" y="483"/>
                </a:lnTo>
                <a:lnTo>
                  <a:pt x="300" y="485"/>
                </a:lnTo>
                <a:lnTo>
                  <a:pt x="317" y="487"/>
                </a:lnTo>
                <a:lnTo>
                  <a:pt x="332" y="487"/>
                </a:lnTo>
                <a:lnTo>
                  <a:pt x="344" y="486"/>
                </a:lnTo>
                <a:lnTo>
                  <a:pt x="354" y="484"/>
                </a:lnTo>
                <a:lnTo>
                  <a:pt x="361" y="482"/>
                </a:lnTo>
                <a:lnTo>
                  <a:pt x="366" y="481"/>
                </a:lnTo>
                <a:lnTo>
                  <a:pt x="363" y="482"/>
                </a:lnTo>
                <a:lnTo>
                  <a:pt x="366" y="480"/>
                </a:lnTo>
                <a:lnTo>
                  <a:pt x="361" y="488"/>
                </a:lnTo>
                <a:lnTo>
                  <a:pt x="362" y="483"/>
                </a:lnTo>
                <a:lnTo>
                  <a:pt x="362" y="488"/>
                </a:lnTo>
                <a:lnTo>
                  <a:pt x="360" y="479"/>
                </a:lnTo>
                <a:lnTo>
                  <a:pt x="356" y="468"/>
                </a:lnTo>
                <a:lnTo>
                  <a:pt x="350" y="452"/>
                </a:lnTo>
                <a:lnTo>
                  <a:pt x="343" y="435"/>
                </a:lnTo>
                <a:lnTo>
                  <a:pt x="340" y="423"/>
                </a:lnTo>
                <a:lnTo>
                  <a:pt x="338" y="414"/>
                </a:lnTo>
                <a:cubicBezTo>
                  <a:pt x="338" y="411"/>
                  <a:pt x="338" y="408"/>
                  <a:pt x="340" y="406"/>
                </a:cubicBezTo>
                <a:lnTo>
                  <a:pt x="341" y="403"/>
                </a:lnTo>
                <a:cubicBezTo>
                  <a:pt x="344" y="398"/>
                  <a:pt x="351" y="395"/>
                  <a:pt x="356" y="398"/>
                </a:cubicBezTo>
                <a:lnTo>
                  <a:pt x="361" y="399"/>
                </a:lnTo>
                <a:cubicBezTo>
                  <a:pt x="362" y="400"/>
                  <a:pt x="363" y="400"/>
                  <a:pt x="364" y="401"/>
                </a:cubicBezTo>
                <a:lnTo>
                  <a:pt x="371" y="407"/>
                </a:lnTo>
                <a:lnTo>
                  <a:pt x="383" y="418"/>
                </a:lnTo>
                <a:lnTo>
                  <a:pt x="397" y="434"/>
                </a:lnTo>
                <a:lnTo>
                  <a:pt x="411" y="449"/>
                </a:lnTo>
                <a:lnTo>
                  <a:pt x="423" y="460"/>
                </a:lnTo>
                <a:lnTo>
                  <a:pt x="432" y="468"/>
                </a:lnTo>
                <a:lnTo>
                  <a:pt x="439" y="473"/>
                </a:lnTo>
                <a:lnTo>
                  <a:pt x="445" y="476"/>
                </a:lnTo>
                <a:cubicBezTo>
                  <a:pt x="446" y="477"/>
                  <a:pt x="446" y="477"/>
                  <a:pt x="447" y="477"/>
                </a:cubicBezTo>
                <a:lnTo>
                  <a:pt x="451" y="481"/>
                </a:lnTo>
                <a:cubicBezTo>
                  <a:pt x="452" y="482"/>
                  <a:pt x="453" y="484"/>
                  <a:pt x="454" y="485"/>
                </a:cubicBezTo>
                <a:lnTo>
                  <a:pt x="456" y="490"/>
                </a:lnTo>
                <a:cubicBezTo>
                  <a:pt x="457" y="491"/>
                  <a:pt x="457" y="492"/>
                  <a:pt x="457" y="493"/>
                </a:cubicBezTo>
                <a:lnTo>
                  <a:pt x="458" y="498"/>
                </a:lnTo>
                <a:cubicBezTo>
                  <a:pt x="459" y="500"/>
                  <a:pt x="459" y="502"/>
                  <a:pt x="458" y="504"/>
                </a:cubicBezTo>
                <a:lnTo>
                  <a:pt x="456" y="509"/>
                </a:lnTo>
                <a:cubicBezTo>
                  <a:pt x="456" y="511"/>
                  <a:pt x="455" y="512"/>
                  <a:pt x="454" y="513"/>
                </a:cubicBezTo>
                <a:lnTo>
                  <a:pt x="449" y="519"/>
                </a:lnTo>
                <a:cubicBezTo>
                  <a:pt x="449" y="520"/>
                  <a:pt x="448" y="520"/>
                  <a:pt x="447" y="521"/>
                </a:cubicBezTo>
                <a:lnTo>
                  <a:pt x="439" y="527"/>
                </a:lnTo>
                <a:lnTo>
                  <a:pt x="426" y="533"/>
                </a:lnTo>
                <a:lnTo>
                  <a:pt x="411" y="539"/>
                </a:lnTo>
                <a:lnTo>
                  <a:pt x="395" y="544"/>
                </a:lnTo>
                <a:lnTo>
                  <a:pt x="376" y="547"/>
                </a:lnTo>
                <a:lnTo>
                  <a:pt x="357" y="550"/>
                </a:lnTo>
                <a:lnTo>
                  <a:pt x="315" y="550"/>
                </a:lnTo>
                <a:lnTo>
                  <a:pt x="270" y="545"/>
                </a:lnTo>
                <a:lnTo>
                  <a:pt x="249" y="540"/>
                </a:lnTo>
                <a:lnTo>
                  <a:pt x="229" y="534"/>
                </a:lnTo>
                <a:lnTo>
                  <a:pt x="212" y="527"/>
                </a:lnTo>
                <a:lnTo>
                  <a:pt x="196" y="518"/>
                </a:lnTo>
                <a:cubicBezTo>
                  <a:pt x="195" y="517"/>
                  <a:pt x="195" y="517"/>
                  <a:pt x="194" y="517"/>
                </a:cubicBezTo>
                <a:lnTo>
                  <a:pt x="170" y="498"/>
                </a:lnTo>
                <a:cubicBezTo>
                  <a:pt x="170" y="497"/>
                  <a:pt x="169" y="497"/>
                  <a:pt x="169" y="496"/>
                </a:cubicBezTo>
                <a:lnTo>
                  <a:pt x="150" y="475"/>
                </a:lnTo>
                <a:cubicBezTo>
                  <a:pt x="150" y="475"/>
                  <a:pt x="150" y="474"/>
                  <a:pt x="149" y="474"/>
                </a:cubicBezTo>
                <a:lnTo>
                  <a:pt x="142" y="461"/>
                </a:lnTo>
                <a:lnTo>
                  <a:pt x="134" y="446"/>
                </a:lnTo>
                <a:lnTo>
                  <a:pt x="128" y="429"/>
                </a:lnTo>
                <a:lnTo>
                  <a:pt x="121" y="409"/>
                </a:lnTo>
                <a:lnTo>
                  <a:pt x="116" y="391"/>
                </a:lnTo>
                <a:lnTo>
                  <a:pt x="114" y="378"/>
                </a:lnTo>
                <a:cubicBezTo>
                  <a:pt x="114" y="377"/>
                  <a:pt x="113" y="376"/>
                  <a:pt x="113" y="375"/>
                </a:cubicBezTo>
                <a:lnTo>
                  <a:pt x="113" y="368"/>
                </a:lnTo>
                <a:cubicBezTo>
                  <a:pt x="113" y="365"/>
                  <a:pt x="115" y="362"/>
                  <a:pt x="117" y="359"/>
                </a:cubicBezTo>
                <a:lnTo>
                  <a:pt x="119" y="357"/>
                </a:lnTo>
                <a:close/>
                <a:moveTo>
                  <a:pt x="134" y="376"/>
                </a:moveTo>
                <a:lnTo>
                  <a:pt x="137" y="368"/>
                </a:lnTo>
                <a:lnTo>
                  <a:pt x="137" y="375"/>
                </a:lnTo>
                <a:lnTo>
                  <a:pt x="137" y="373"/>
                </a:lnTo>
                <a:lnTo>
                  <a:pt x="139" y="385"/>
                </a:lnTo>
                <a:lnTo>
                  <a:pt x="144" y="401"/>
                </a:lnTo>
                <a:lnTo>
                  <a:pt x="150" y="420"/>
                </a:lnTo>
                <a:lnTo>
                  <a:pt x="156" y="436"/>
                </a:lnTo>
                <a:lnTo>
                  <a:pt x="163" y="449"/>
                </a:lnTo>
                <a:lnTo>
                  <a:pt x="170" y="461"/>
                </a:lnTo>
                <a:lnTo>
                  <a:pt x="169" y="460"/>
                </a:lnTo>
                <a:lnTo>
                  <a:pt x="187" y="481"/>
                </a:lnTo>
                <a:lnTo>
                  <a:pt x="185" y="479"/>
                </a:lnTo>
                <a:lnTo>
                  <a:pt x="209" y="498"/>
                </a:lnTo>
                <a:lnTo>
                  <a:pt x="208" y="497"/>
                </a:lnTo>
                <a:lnTo>
                  <a:pt x="221" y="504"/>
                </a:lnTo>
                <a:lnTo>
                  <a:pt x="236" y="511"/>
                </a:lnTo>
                <a:lnTo>
                  <a:pt x="254" y="517"/>
                </a:lnTo>
                <a:lnTo>
                  <a:pt x="273" y="521"/>
                </a:lnTo>
                <a:lnTo>
                  <a:pt x="314" y="526"/>
                </a:lnTo>
                <a:lnTo>
                  <a:pt x="354" y="526"/>
                </a:lnTo>
                <a:lnTo>
                  <a:pt x="372" y="524"/>
                </a:lnTo>
                <a:lnTo>
                  <a:pt x="388" y="521"/>
                </a:lnTo>
                <a:lnTo>
                  <a:pt x="403" y="517"/>
                </a:lnTo>
                <a:lnTo>
                  <a:pt x="415" y="512"/>
                </a:lnTo>
                <a:lnTo>
                  <a:pt x="425" y="507"/>
                </a:lnTo>
                <a:lnTo>
                  <a:pt x="433" y="501"/>
                </a:lnTo>
                <a:lnTo>
                  <a:pt x="431" y="503"/>
                </a:lnTo>
                <a:lnTo>
                  <a:pt x="436" y="498"/>
                </a:lnTo>
                <a:lnTo>
                  <a:pt x="434" y="502"/>
                </a:lnTo>
                <a:lnTo>
                  <a:pt x="435" y="496"/>
                </a:lnTo>
                <a:lnTo>
                  <a:pt x="435" y="503"/>
                </a:lnTo>
                <a:lnTo>
                  <a:pt x="434" y="498"/>
                </a:lnTo>
                <a:lnTo>
                  <a:pt x="435" y="501"/>
                </a:lnTo>
                <a:lnTo>
                  <a:pt x="433" y="496"/>
                </a:lnTo>
                <a:lnTo>
                  <a:pt x="435" y="499"/>
                </a:lnTo>
                <a:lnTo>
                  <a:pt x="431" y="495"/>
                </a:lnTo>
                <a:lnTo>
                  <a:pt x="433" y="497"/>
                </a:lnTo>
                <a:lnTo>
                  <a:pt x="426" y="493"/>
                </a:lnTo>
                <a:lnTo>
                  <a:pt x="417" y="487"/>
                </a:lnTo>
                <a:lnTo>
                  <a:pt x="406" y="478"/>
                </a:lnTo>
                <a:lnTo>
                  <a:pt x="393" y="465"/>
                </a:lnTo>
                <a:lnTo>
                  <a:pt x="379" y="450"/>
                </a:lnTo>
                <a:lnTo>
                  <a:pt x="366" y="435"/>
                </a:lnTo>
                <a:lnTo>
                  <a:pt x="356" y="426"/>
                </a:lnTo>
                <a:lnTo>
                  <a:pt x="349" y="420"/>
                </a:lnTo>
                <a:lnTo>
                  <a:pt x="352" y="422"/>
                </a:lnTo>
                <a:lnTo>
                  <a:pt x="347" y="420"/>
                </a:lnTo>
                <a:lnTo>
                  <a:pt x="362" y="415"/>
                </a:lnTo>
                <a:lnTo>
                  <a:pt x="360" y="418"/>
                </a:lnTo>
                <a:lnTo>
                  <a:pt x="362" y="410"/>
                </a:lnTo>
                <a:lnTo>
                  <a:pt x="363" y="416"/>
                </a:lnTo>
                <a:lnTo>
                  <a:pt x="366" y="427"/>
                </a:lnTo>
                <a:lnTo>
                  <a:pt x="372" y="443"/>
                </a:lnTo>
                <a:lnTo>
                  <a:pt x="379" y="460"/>
                </a:lnTo>
                <a:lnTo>
                  <a:pt x="383" y="474"/>
                </a:lnTo>
                <a:lnTo>
                  <a:pt x="385" y="483"/>
                </a:lnTo>
                <a:cubicBezTo>
                  <a:pt x="386" y="484"/>
                  <a:pt x="386" y="486"/>
                  <a:pt x="385" y="487"/>
                </a:cubicBezTo>
                <a:lnTo>
                  <a:pt x="385" y="492"/>
                </a:lnTo>
                <a:cubicBezTo>
                  <a:pt x="384" y="495"/>
                  <a:pt x="382" y="497"/>
                  <a:pt x="380" y="499"/>
                </a:cubicBezTo>
                <a:lnTo>
                  <a:pt x="377" y="502"/>
                </a:lnTo>
                <a:cubicBezTo>
                  <a:pt x="376" y="502"/>
                  <a:pt x="375" y="503"/>
                  <a:pt x="374" y="503"/>
                </a:cubicBezTo>
                <a:lnTo>
                  <a:pt x="367" y="506"/>
                </a:lnTo>
                <a:lnTo>
                  <a:pt x="358" y="508"/>
                </a:lnTo>
                <a:lnTo>
                  <a:pt x="346" y="510"/>
                </a:lnTo>
                <a:lnTo>
                  <a:pt x="331" y="511"/>
                </a:lnTo>
                <a:lnTo>
                  <a:pt x="315" y="511"/>
                </a:lnTo>
                <a:lnTo>
                  <a:pt x="297" y="509"/>
                </a:lnTo>
                <a:lnTo>
                  <a:pt x="276" y="506"/>
                </a:lnTo>
                <a:lnTo>
                  <a:pt x="238" y="496"/>
                </a:lnTo>
                <a:cubicBezTo>
                  <a:pt x="237" y="496"/>
                  <a:pt x="236" y="496"/>
                  <a:pt x="236" y="495"/>
                </a:cubicBezTo>
                <a:lnTo>
                  <a:pt x="202" y="479"/>
                </a:lnTo>
                <a:cubicBezTo>
                  <a:pt x="202" y="479"/>
                  <a:pt x="201" y="479"/>
                  <a:pt x="200" y="478"/>
                </a:cubicBezTo>
                <a:lnTo>
                  <a:pt x="186" y="467"/>
                </a:lnTo>
                <a:cubicBezTo>
                  <a:pt x="185" y="467"/>
                  <a:pt x="185" y="467"/>
                  <a:pt x="184" y="466"/>
                </a:cubicBezTo>
                <a:lnTo>
                  <a:pt x="170" y="451"/>
                </a:lnTo>
                <a:lnTo>
                  <a:pt x="157" y="433"/>
                </a:lnTo>
                <a:lnTo>
                  <a:pt x="145" y="413"/>
                </a:lnTo>
                <a:lnTo>
                  <a:pt x="136" y="395"/>
                </a:lnTo>
                <a:lnTo>
                  <a:pt x="128" y="382"/>
                </a:lnTo>
                <a:lnTo>
                  <a:pt x="129" y="384"/>
                </a:lnTo>
                <a:lnTo>
                  <a:pt x="123" y="376"/>
                </a:lnTo>
                <a:lnTo>
                  <a:pt x="126" y="378"/>
                </a:lnTo>
                <a:lnTo>
                  <a:pt x="121" y="376"/>
                </a:lnTo>
                <a:lnTo>
                  <a:pt x="136" y="374"/>
                </a:lnTo>
                <a:lnTo>
                  <a:pt x="134" y="376"/>
                </a:lnTo>
                <a:close/>
                <a:moveTo>
                  <a:pt x="45" y="357"/>
                </a:moveTo>
                <a:cubicBezTo>
                  <a:pt x="48" y="354"/>
                  <a:pt x="54" y="353"/>
                  <a:pt x="58" y="354"/>
                </a:cubicBezTo>
                <a:lnTo>
                  <a:pt x="60" y="355"/>
                </a:lnTo>
                <a:cubicBezTo>
                  <a:pt x="62" y="356"/>
                  <a:pt x="64" y="357"/>
                  <a:pt x="65" y="358"/>
                </a:cubicBezTo>
                <a:lnTo>
                  <a:pt x="67" y="361"/>
                </a:lnTo>
                <a:cubicBezTo>
                  <a:pt x="68" y="361"/>
                  <a:pt x="68" y="362"/>
                  <a:pt x="68" y="362"/>
                </a:cubicBezTo>
                <a:lnTo>
                  <a:pt x="71" y="366"/>
                </a:lnTo>
                <a:lnTo>
                  <a:pt x="74" y="373"/>
                </a:lnTo>
                <a:cubicBezTo>
                  <a:pt x="75" y="374"/>
                  <a:pt x="75" y="374"/>
                  <a:pt x="75" y="375"/>
                </a:cubicBezTo>
                <a:lnTo>
                  <a:pt x="79" y="389"/>
                </a:lnTo>
                <a:cubicBezTo>
                  <a:pt x="79" y="390"/>
                  <a:pt x="80" y="391"/>
                  <a:pt x="80" y="392"/>
                </a:cubicBezTo>
                <a:lnTo>
                  <a:pt x="81" y="409"/>
                </a:lnTo>
                <a:cubicBezTo>
                  <a:pt x="81" y="410"/>
                  <a:pt x="81" y="410"/>
                  <a:pt x="81" y="411"/>
                </a:cubicBezTo>
                <a:lnTo>
                  <a:pt x="80" y="421"/>
                </a:lnTo>
                <a:cubicBezTo>
                  <a:pt x="80" y="421"/>
                  <a:pt x="80" y="422"/>
                  <a:pt x="80" y="423"/>
                </a:cubicBezTo>
                <a:lnTo>
                  <a:pt x="78" y="434"/>
                </a:lnTo>
                <a:lnTo>
                  <a:pt x="73" y="447"/>
                </a:lnTo>
                <a:lnTo>
                  <a:pt x="68" y="461"/>
                </a:lnTo>
                <a:lnTo>
                  <a:pt x="61" y="475"/>
                </a:lnTo>
                <a:lnTo>
                  <a:pt x="54" y="487"/>
                </a:lnTo>
                <a:lnTo>
                  <a:pt x="47" y="496"/>
                </a:lnTo>
                <a:cubicBezTo>
                  <a:pt x="47" y="496"/>
                  <a:pt x="47" y="497"/>
                  <a:pt x="46" y="497"/>
                </a:cubicBezTo>
                <a:lnTo>
                  <a:pt x="40" y="503"/>
                </a:lnTo>
                <a:cubicBezTo>
                  <a:pt x="39" y="504"/>
                  <a:pt x="39" y="504"/>
                  <a:pt x="38" y="505"/>
                </a:cubicBezTo>
                <a:lnTo>
                  <a:pt x="32" y="508"/>
                </a:lnTo>
                <a:cubicBezTo>
                  <a:pt x="31" y="509"/>
                  <a:pt x="30" y="509"/>
                  <a:pt x="28" y="510"/>
                </a:cubicBezTo>
                <a:lnTo>
                  <a:pt x="24" y="510"/>
                </a:lnTo>
                <a:cubicBezTo>
                  <a:pt x="21" y="511"/>
                  <a:pt x="18" y="510"/>
                  <a:pt x="16" y="509"/>
                </a:cubicBezTo>
                <a:lnTo>
                  <a:pt x="12" y="507"/>
                </a:lnTo>
                <a:cubicBezTo>
                  <a:pt x="11" y="506"/>
                  <a:pt x="9" y="504"/>
                  <a:pt x="8" y="503"/>
                </a:cubicBezTo>
                <a:lnTo>
                  <a:pt x="5" y="498"/>
                </a:lnTo>
                <a:cubicBezTo>
                  <a:pt x="5" y="497"/>
                  <a:pt x="4" y="496"/>
                  <a:pt x="4" y="495"/>
                </a:cubicBezTo>
                <a:lnTo>
                  <a:pt x="1" y="484"/>
                </a:lnTo>
                <a:cubicBezTo>
                  <a:pt x="0" y="483"/>
                  <a:pt x="0" y="482"/>
                  <a:pt x="0" y="481"/>
                </a:cubicBezTo>
                <a:lnTo>
                  <a:pt x="0" y="470"/>
                </a:lnTo>
                <a:cubicBezTo>
                  <a:pt x="0" y="469"/>
                  <a:pt x="0" y="468"/>
                  <a:pt x="0" y="467"/>
                </a:cubicBezTo>
                <a:lnTo>
                  <a:pt x="2" y="459"/>
                </a:lnTo>
                <a:lnTo>
                  <a:pt x="6" y="446"/>
                </a:lnTo>
                <a:lnTo>
                  <a:pt x="12" y="429"/>
                </a:lnTo>
                <a:lnTo>
                  <a:pt x="21" y="408"/>
                </a:lnTo>
                <a:lnTo>
                  <a:pt x="29" y="387"/>
                </a:lnTo>
                <a:lnTo>
                  <a:pt x="36" y="372"/>
                </a:lnTo>
                <a:lnTo>
                  <a:pt x="41" y="363"/>
                </a:lnTo>
                <a:cubicBezTo>
                  <a:pt x="41" y="362"/>
                  <a:pt x="42" y="361"/>
                  <a:pt x="42" y="360"/>
                </a:cubicBezTo>
                <a:lnTo>
                  <a:pt x="45" y="357"/>
                </a:lnTo>
                <a:close/>
                <a:moveTo>
                  <a:pt x="60" y="377"/>
                </a:moveTo>
                <a:lnTo>
                  <a:pt x="62" y="374"/>
                </a:lnTo>
                <a:lnTo>
                  <a:pt x="58" y="382"/>
                </a:lnTo>
                <a:lnTo>
                  <a:pt x="51" y="396"/>
                </a:lnTo>
                <a:lnTo>
                  <a:pt x="43" y="417"/>
                </a:lnTo>
                <a:lnTo>
                  <a:pt x="35" y="438"/>
                </a:lnTo>
                <a:lnTo>
                  <a:pt x="29" y="453"/>
                </a:lnTo>
                <a:lnTo>
                  <a:pt x="25" y="465"/>
                </a:lnTo>
                <a:lnTo>
                  <a:pt x="24" y="472"/>
                </a:lnTo>
                <a:lnTo>
                  <a:pt x="24" y="469"/>
                </a:lnTo>
                <a:lnTo>
                  <a:pt x="24" y="480"/>
                </a:lnTo>
                <a:lnTo>
                  <a:pt x="24" y="477"/>
                </a:lnTo>
                <a:lnTo>
                  <a:pt x="27" y="489"/>
                </a:lnTo>
                <a:lnTo>
                  <a:pt x="26" y="486"/>
                </a:lnTo>
                <a:lnTo>
                  <a:pt x="28" y="490"/>
                </a:lnTo>
                <a:lnTo>
                  <a:pt x="24" y="486"/>
                </a:lnTo>
                <a:lnTo>
                  <a:pt x="28" y="488"/>
                </a:lnTo>
                <a:lnTo>
                  <a:pt x="20" y="487"/>
                </a:lnTo>
                <a:lnTo>
                  <a:pt x="24" y="486"/>
                </a:lnTo>
                <a:lnTo>
                  <a:pt x="20" y="487"/>
                </a:lnTo>
                <a:lnTo>
                  <a:pt x="26" y="484"/>
                </a:lnTo>
                <a:lnTo>
                  <a:pt x="23" y="486"/>
                </a:lnTo>
                <a:lnTo>
                  <a:pt x="29" y="480"/>
                </a:lnTo>
                <a:lnTo>
                  <a:pt x="28" y="482"/>
                </a:lnTo>
                <a:lnTo>
                  <a:pt x="33" y="474"/>
                </a:lnTo>
                <a:lnTo>
                  <a:pt x="39" y="465"/>
                </a:lnTo>
                <a:lnTo>
                  <a:pt x="45" y="452"/>
                </a:lnTo>
                <a:lnTo>
                  <a:pt x="51" y="440"/>
                </a:lnTo>
                <a:lnTo>
                  <a:pt x="54" y="429"/>
                </a:lnTo>
                <a:lnTo>
                  <a:pt x="57" y="417"/>
                </a:lnTo>
                <a:lnTo>
                  <a:pt x="57" y="419"/>
                </a:lnTo>
                <a:lnTo>
                  <a:pt x="57" y="409"/>
                </a:lnTo>
                <a:lnTo>
                  <a:pt x="57" y="411"/>
                </a:lnTo>
                <a:lnTo>
                  <a:pt x="56" y="394"/>
                </a:lnTo>
                <a:lnTo>
                  <a:pt x="56" y="396"/>
                </a:lnTo>
                <a:lnTo>
                  <a:pt x="52" y="382"/>
                </a:lnTo>
                <a:lnTo>
                  <a:pt x="53" y="384"/>
                </a:lnTo>
                <a:lnTo>
                  <a:pt x="51" y="379"/>
                </a:lnTo>
                <a:lnTo>
                  <a:pt x="48" y="375"/>
                </a:lnTo>
                <a:lnTo>
                  <a:pt x="49" y="377"/>
                </a:lnTo>
                <a:lnTo>
                  <a:pt x="47" y="374"/>
                </a:lnTo>
                <a:lnTo>
                  <a:pt x="52" y="377"/>
                </a:lnTo>
                <a:lnTo>
                  <a:pt x="50" y="377"/>
                </a:lnTo>
                <a:lnTo>
                  <a:pt x="63" y="374"/>
                </a:lnTo>
                <a:lnTo>
                  <a:pt x="60" y="377"/>
                </a:lnTo>
                <a:close/>
                <a:moveTo>
                  <a:pt x="211" y="341"/>
                </a:moveTo>
                <a:cubicBezTo>
                  <a:pt x="211" y="341"/>
                  <a:pt x="212" y="341"/>
                  <a:pt x="213" y="341"/>
                </a:cubicBezTo>
                <a:lnTo>
                  <a:pt x="219" y="342"/>
                </a:lnTo>
                <a:lnTo>
                  <a:pt x="228" y="343"/>
                </a:lnTo>
                <a:lnTo>
                  <a:pt x="249" y="349"/>
                </a:lnTo>
                <a:cubicBezTo>
                  <a:pt x="250" y="349"/>
                  <a:pt x="250" y="349"/>
                  <a:pt x="251" y="350"/>
                </a:cubicBezTo>
                <a:lnTo>
                  <a:pt x="272" y="359"/>
                </a:lnTo>
                <a:lnTo>
                  <a:pt x="283" y="366"/>
                </a:lnTo>
                <a:cubicBezTo>
                  <a:pt x="284" y="366"/>
                  <a:pt x="285" y="367"/>
                  <a:pt x="285" y="367"/>
                </a:cubicBezTo>
                <a:lnTo>
                  <a:pt x="293" y="374"/>
                </a:lnTo>
                <a:cubicBezTo>
                  <a:pt x="294" y="375"/>
                  <a:pt x="294" y="376"/>
                  <a:pt x="295" y="376"/>
                </a:cubicBezTo>
                <a:lnTo>
                  <a:pt x="300" y="384"/>
                </a:lnTo>
                <a:cubicBezTo>
                  <a:pt x="300" y="385"/>
                  <a:pt x="301" y="386"/>
                  <a:pt x="301" y="387"/>
                </a:cubicBezTo>
                <a:lnTo>
                  <a:pt x="303" y="395"/>
                </a:lnTo>
                <a:cubicBezTo>
                  <a:pt x="304" y="396"/>
                  <a:pt x="304" y="397"/>
                  <a:pt x="304" y="399"/>
                </a:cubicBezTo>
                <a:lnTo>
                  <a:pt x="303" y="412"/>
                </a:lnTo>
                <a:cubicBezTo>
                  <a:pt x="303" y="415"/>
                  <a:pt x="303" y="417"/>
                  <a:pt x="301" y="419"/>
                </a:cubicBezTo>
                <a:lnTo>
                  <a:pt x="295" y="428"/>
                </a:lnTo>
                <a:cubicBezTo>
                  <a:pt x="293" y="429"/>
                  <a:pt x="292" y="431"/>
                  <a:pt x="290" y="432"/>
                </a:cubicBezTo>
                <a:lnTo>
                  <a:pt x="285" y="434"/>
                </a:lnTo>
                <a:cubicBezTo>
                  <a:pt x="283" y="434"/>
                  <a:pt x="282" y="434"/>
                  <a:pt x="280" y="434"/>
                </a:cubicBezTo>
                <a:lnTo>
                  <a:pt x="275" y="434"/>
                </a:lnTo>
                <a:cubicBezTo>
                  <a:pt x="274" y="434"/>
                  <a:pt x="273" y="434"/>
                  <a:pt x="271" y="434"/>
                </a:cubicBezTo>
                <a:lnTo>
                  <a:pt x="266" y="432"/>
                </a:lnTo>
                <a:cubicBezTo>
                  <a:pt x="265" y="432"/>
                  <a:pt x="264" y="431"/>
                  <a:pt x="263" y="431"/>
                </a:cubicBezTo>
                <a:lnTo>
                  <a:pt x="257" y="427"/>
                </a:lnTo>
                <a:cubicBezTo>
                  <a:pt x="257" y="427"/>
                  <a:pt x="256" y="426"/>
                  <a:pt x="256" y="426"/>
                </a:cubicBezTo>
                <a:lnTo>
                  <a:pt x="249" y="420"/>
                </a:lnTo>
                <a:lnTo>
                  <a:pt x="241" y="412"/>
                </a:lnTo>
                <a:lnTo>
                  <a:pt x="232" y="403"/>
                </a:lnTo>
                <a:lnTo>
                  <a:pt x="221" y="391"/>
                </a:lnTo>
                <a:lnTo>
                  <a:pt x="211" y="380"/>
                </a:lnTo>
                <a:lnTo>
                  <a:pt x="204" y="371"/>
                </a:lnTo>
                <a:lnTo>
                  <a:pt x="199" y="365"/>
                </a:lnTo>
                <a:cubicBezTo>
                  <a:pt x="199" y="364"/>
                  <a:pt x="198" y="364"/>
                  <a:pt x="198" y="363"/>
                </a:cubicBezTo>
                <a:lnTo>
                  <a:pt x="197" y="360"/>
                </a:lnTo>
                <a:cubicBezTo>
                  <a:pt x="194" y="356"/>
                  <a:pt x="195" y="350"/>
                  <a:pt x="199" y="346"/>
                </a:cubicBezTo>
                <a:lnTo>
                  <a:pt x="200" y="345"/>
                </a:lnTo>
                <a:cubicBezTo>
                  <a:pt x="202" y="343"/>
                  <a:pt x="204" y="342"/>
                  <a:pt x="207" y="342"/>
                </a:cubicBezTo>
                <a:lnTo>
                  <a:pt x="211" y="341"/>
                </a:lnTo>
                <a:close/>
                <a:moveTo>
                  <a:pt x="210" y="366"/>
                </a:moveTo>
                <a:lnTo>
                  <a:pt x="217" y="362"/>
                </a:lnTo>
                <a:lnTo>
                  <a:pt x="216" y="363"/>
                </a:lnTo>
                <a:lnTo>
                  <a:pt x="218" y="350"/>
                </a:lnTo>
                <a:lnTo>
                  <a:pt x="220" y="353"/>
                </a:lnTo>
                <a:lnTo>
                  <a:pt x="219" y="351"/>
                </a:lnTo>
                <a:lnTo>
                  <a:pt x="222" y="356"/>
                </a:lnTo>
                <a:lnTo>
                  <a:pt x="229" y="364"/>
                </a:lnTo>
                <a:lnTo>
                  <a:pt x="239" y="375"/>
                </a:lnTo>
                <a:lnTo>
                  <a:pt x="249" y="386"/>
                </a:lnTo>
                <a:lnTo>
                  <a:pt x="258" y="395"/>
                </a:lnTo>
                <a:lnTo>
                  <a:pt x="265" y="402"/>
                </a:lnTo>
                <a:lnTo>
                  <a:pt x="272" y="408"/>
                </a:lnTo>
                <a:lnTo>
                  <a:pt x="270" y="407"/>
                </a:lnTo>
                <a:lnTo>
                  <a:pt x="276" y="411"/>
                </a:lnTo>
                <a:lnTo>
                  <a:pt x="273" y="409"/>
                </a:lnTo>
                <a:lnTo>
                  <a:pt x="279" y="411"/>
                </a:lnTo>
                <a:lnTo>
                  <a:pt x="275" y="410"/>
                </a:lnTo>
                <a:lnTo>
                  <a:pt x="280" y="410"/>
                </a:lnTo>
                <a:lnTo>
                  <a:pt x="276" y="411"/>
                </a:lnTo>
                <a:lnTo>
                  <a:pt x="280" y="409"/>
                </a:lnTo>
                <a:lnTo>
                  <a:pt x="275" y="413"/>
                </a:lnTo>
                <a:lnTo>
                  <a:pt x="282" y="405"/>
                </a:lnTo>
                <a:lnTo>
                  <a:pt x="279" y="412"/>
                </a:lnTo>
                <a:lnTo>
                  <a:pt x="280" y="398"/>
                </a:lnTo>
                <a:lnTo>
                  <a:pt x="281" y="402"/>
                </a:lnTo>
                <a:lnTo>
                  <a:pt x="278" y="394"/>
                </a:lnTo>
                <a:lnTo>
                  <a:pt x="279" y="397"/>
                </a:lnTo>
                <a:lnTo>
                  <a:pt x="275" y="390"/>
                </a:lnTo>
                <a:lnTo>
                  <a:pt x="277" y="392"/>
                </a:lnTo>
                <a:lnTo>
                  <a:pt x="269" y="385"/>
                </a:lnTo>
                <a:lnTo>
                  <a:pt x="271" y="387"/>
                </a:lnTo>
                <a:lnTo>
                  <a:pt x="262" y="381"/>
                </a:lnTo>
                <a:lnTo>
                  <a:pt x="241" y="371"/>
                </a:lnTo>
                <a:lnTo>
                  <a:pt x="243" y="372"/>
                </a:lnTo>
                <a:lnTo>
                  <a:pt x="224" y="367"/>
                </a:lnTo>
                <a:lnTo>
                  <a:pt x="217" y="366"/>
                </a:lnTo>
                <a:lnTo>
                  <a:pt x="211" y="365"/>
                </a:lnTo>
                <a:lnTo>
                  <a:pt x="214" y="365"/>
                </a:lnTo>
                <a:lnTo>
                  <a:pt x="210" y="366"/>
                </a:lnTo>
                <a:close/>
                <a:moveTo>
                  <a:pt x="384" y="322"/>
                </a:moveTo>
                <a:cubicBezTo>
                  <a:pt x="385" y="322"/>
                  <a:pt x="386" y="322"/>
                  <a:pt x="386" y="322"/>
                </a:cubicBezTo>
                <a:lnTo>
                  <a:pt x="394" y="322"/>
                </a:lnTo>
                <a:cubicBezTo>
                  <a:pt x="395" y="322"/>
                  <a:pt x="395" y="322"/>
                  <a:pt x="396" y="322"/>
                </a:cubicBezTo>
                <a:lnTo>
                  <a:pt x="414" y="325"/>
                </a:lnTo>
                <a:cubicBezTo>
                  <a:pt x="415" y="325"/>
                  <a:pt x="416" y="325"/>
                  <a:pt x="416" y="325"/>
                </a:cubicBezTo>
                <a:lnTo>
                  <a:pt x="436" y="332"/>
                </a:lnTo>
                <a:lnTo>
                  <a:pt x="459" y="342"/>
                </a:lnTo>
                <a:lnTo>
                  <a:pt x="480" y="354"/>
                </a:lnTo>
                <a:lnTo>
                  <a:pt x="491" y="361"/>
                </a:lnTo>
                <a:lnTo>
                  <a:pt x="500" y="369"/>
                </a:lnTo>
                <a:cubicBezTo>
                  <a:pt x="500" y="369"/>
                  <a:pt x="501" y="369"/>
                  <a:pt x="501" y="370"/>
                </a:cubicBezTo>
                <a:lnTo>
                  <a:pt x="507" y="377"/>
                </a:lnTo>
                <a:cubicBezTo>
                  <a:pt x="507" y="377"/>
                  <a:pt x="508" y="378"/>
                  <a:pt x="508" y="379"/>
                </a:cubicBezTo>
                <a:lnTo>
                  <a:pt x="511" y="386"/>
                </a:lnTo>
                <a:cubicBezTo>
                  <a:pt x="512" y="387"/>
                  <a:pt x="512" y="388"/>
                  <a:pt x="512" y="389"/>
                </a:cubicBezTo>
                <a:lnTo>
                  <a:pt x="515" y="402"/>
                </a:lnTo>
                <a:cubicBezTo>
                  <a:pt x="515" y="404"/>
                  <a:pt x="515" y="405"/>
                  <a:pt x="515" y="407"/>
                </a:cubicBezTo>
                <a:lnTo>
                  <a:pt x="512" y="419"/>
                </a:lnTo>
                <a:cubicBezTo>
                  <a:pt x="512" y="420"/>
                  <a:pt x="511" y="421"/>
                  <a:pt x="511" y="423"/>
                </a:cubicBezTo>
                <a:lnTo>
                  <a:pt x="505" y="431"/>
                </a:lnTo>
                <a:cubicBezTo>
                  <a:pt x="504" y="433"/>
                  <a:pt x="502" y="434"/>
                  <a:pt x="500" y="435"/>
                </a:cubicBezTo>
                <a:lnTo>
                  <a:pt x="493" y="438"/>
                </a:lnTo>
                <a:cubicBezTo>
                  <a:pt x="490" y="439"/>
                  <a:pt x="487" y="439"/>
                  <a:pt x="484" y="438"/>
                </a:cubicBezTo>
                <a:lnTo>
                  <a:pt x="478" y="435"/>
                </a:lnTo>
                <a:cubicBezTo>
                  <a:pt x="477" y="435"/>
                  <a:pt x="477" y="434"/>
                  <a:pt x="476" y="434"/>
                </a:cubicBezTo>
                <a:lnTo>
                  <a:pt x="464" y="426"/>
                </a:lnTo>
                <a:lnTo>
                  <a:pt x="446" y="413"/>
                </a:lnTo>
                <a:lnTo>
                  <a:pt x="422" y="395"/>
                </a:lnTo>
                <a:lnTo>
                  <a:pt x="409" y="385"/>
                </a:lnTo>
                <a:lnTo>
                  <a:pt x="398" y="376"/>
                </a:lnTo>
                <a:lnTo>
                  <a:pt x="389" y="369"/>
                </a:lnTo>
                <a:lnTo>
                  <a:pt x="382" y="362"/>
                </a:lnTo>
                <a:lnTo>
                  <a:pt x="376" y="357"/>
                </a:lnTo>
                <a:lnTo>
                  <a:pt x="371" y="352"/>
                </a:lnTo>
                <a:lnTo>
                  <a:pt x="367" y="348"/>
                </a:lnTo>
                <a:cubicBezTo>
                  <a:pt x="367" y="347"/>
                  <a:pt x="366" y="346"/>
                  <a:pt x="366" y="345"/>
                </a:cubicBezTo>
                <a:lnTo>
                  <a:pt x="365" y="343"/>
                </a:lnTo>
                <a:cubicBezTo>
                  <a:pt x="364" y="339"/>
                  <a:pt x="364" y="335"/>
                  <a:pt x="366" y="331"/>
                </a:cubicBezTo>
                <a:lnTo>
                  <a:pt x="369" y="328"/>
                </a:lnTo>
                <a:cubicBezTo>
                  <a:pt x="371" y="325"/>
                  <a:pt x="374" y="324"/>
                  <a:pt x="377" y="323"/>
                </a:cubicBezTo>
                <a:lnTo>
                  <a:pt x="384" y="322"/>
                </a:lnTo>
                <a:close/>
                <a:moveTo>
                  <a:pt x="381" y="347"/>
                </a:moveTo>
                <a:lnTo>
                  <a:pt x="388" y="342"/>
                </a:lnTo>
                <a:lnTo>
                  <a:pt x="386" y="345"/>
                </a:lnTo>
                <a:lnTo>
                  <a:pt x="387" y="334"/>
                </a:lnTo>
                <a:lnTo>
                  <a:pt x="388" y="336"/>
                </a:lnTo>
                <a:lnTo>
                  <a:pt x="386" y="333"/>
                </a:lnTo>
                <a:lnTo>
                  <a:pt x="388" y="335"/>
                </a:lnTo>
                <a:lnTo>
                  <a:pt x="392" y="339"/>
                </a:lnTo>
                <a:lnTo>
                  <a:pt x="397" y="344"/>
                </a:lnTo>
                <a:lnTo>
                  <a:pt x="405" y="350"/>
                </a:lnTo>
                <a:lnTo>
                  <a:pt x="414" y="358"/>
                </a:lnTo>
                <a:lnTo>
                  <a:pt x="424" y="366"/>
                </a:lnTo>
                <a:lnTo>
                  <a:pt x="436" y="376"/>
                </a:lnTo>
                <a:lnTo>
                  <a:pt x="459" y="394"/>
                </a:lnTo>
                <a:lnTo>
                  <a:pt x="477" y="406"/>
                </a:lnTo>
                <a:lnTo>
                  <a:pt x="489" y="414"/>
                </a:lnTo>
                <a:lnTo>
                  <a:pt x="487" y="413"/>
                </a:lnTo>
                <a:lnTo>
                  <a:pt x="493" y="415"/>
                </a:lnTo>
                <a:lnTo>
                  <a:pt x="484" y="415"/>
                </a:lnTo>
                <a:lnTo>
                  <a:pt x="491" y="413"/>
                </a:lnTo>
                <a:lnTo>
                  <a:pt x="485" y="417"/>
                </a:lnTo>
                <a:lnTo>
                  <a:pt x="490" y="409"/>
                </a:lnTo>
                <a:lnTo>
                  <a:pt x="489" y="413"/>
                </a:lnTo>
                <a:lnTo>
                  <a:pt x="491" y="402"/>
                </a:lnTo>
                <a:lnTo>
                  <a:pt x="491" y="407"/>
                </a:lnTo>
                <a:lnTo>
                  <a:pt x="489" y="393"/>
                </a:lnTo>
                <a:lnTo>
                  <a:pt x="490" y="396"/>
                </a:lnTo>
                <a:lnTo>
                  <a:pt x="486" y="389"/>
                </a:lnTo>
                <a:lnTo>
                  <a:pt x="488" y="392"/>
                </a:lnTo>
                <a:lnTo>
                  <a:pt x="482" y="385"/>
                </a:lnTo>
                <a:lnTo>
                  <a:pt x="484" y="386"/>
                </a:lnTo>
                <a:lnTo>
                  <a:pt x="477" y="381"/>
                </a:lnTo>
                <a:lnTo>
                  <a:pt x="469" y="375"/>
                </a:lnTo>
                <a:lnTo>
                  <a:pt x="449" y="364"/>
                </a:lnTo>
                <a:lnTo>
                  <a:pt x="429" y="355"/>
                </a:lnTo>
                <a:lnTo>
                  <a:pt x="409" y="348"/>
                </a:lnTo>
                <a:lnTo>
                  <a:pt x="411" y="349"/>
                </a:lnTo>
                <a:lnTo>
                  <a:pt x="392" y="346"/>
                </a:lnTo>
                <a:lnTo>
                  <a:pt x="394" y="346"/>
                </a:lnTo>
                <a:lnTo>
                  <a:pt x="386" y="346"/>
                </a:lnTo>
                <a:lnTo>
                  <a:pt x="388" y="346"/>
                </a:lnTo>
                <a:lnTo>
                  <a:pt x="381" y="347"/>
                </a:lnTo>
                <a:close/>
                <a:moveTo>
                  <a:pt x="729" y="171"/>
                </a:moveTo>
                <a:cubicBezTo>
                  <a:pt x="731" y="171"/>
                  <a:pt x="733" y="171"/>
                  <a:pt x="735" y="171"/>
                </a:cubicBezTo>
                <a:lnTo>
                  <a:pt x="742" y="173"/>
                </a:lnTo>
                <a:cubicBezTo>
                  <a:pt x="743" y="174"/>
                  <a:pt x="744" y="174"/>
                  <a:pt x="745" y="175"/>
                </a:cubicBezTo>
                <a:lnTo>
                  <a:pt x="757" y="182"/>
                </a:lnTo>
                <a:lnTo>
                  <a:pt x="763" y="187"/>
                </a:lnTo>
                <a:lnTo>
                  <a:pt x="768" y="192"/>
                </a:lnTo>
                <a:cubicBezTo>
                  <a:pt x="769" y="193"/>
                  <a:pt x="769" y="193"/>
                  <a:pt x="770" y="194"/>
                </a:cubicBezTo>
                <a:lnTo>
                  <a:pt x="772" y="198"/>
                </a:lnTo>
                <a:cubicBezTo>
                  <a:pt x="773" y="199"/>
                  <a:pt x="774" y="200"/>
                  <a:pt x="774" y="201"/>
                </a:cubicBezTo>
                <a:lnTo>
                  <a:pt x="775" y="204"/>
                </a:lnTo>
                <a:cubicBezTo>
                  <a:pt x="775" y="207"/>
                  <a:pt x="775" y="209"/>
                  <a:pt x="774" y="211"/>
                </a:cubicBezTo>
                <a:lnTo>
                  <a:pt x="771" y="219"/>
                </a:lnTo>
                <a:cubicBezTo>
                  <a:pt x="771" y="220"/>
                  <a:pt x="770" y="221"/>
                  <a:pt x="770" y="222"/>
                </a:cubicBezTo>
                <a:lnTo>
                  <a:pt x="766" y="227"/>
                </a:lnTo>
                <a:lnTo>
                  <a:pt x="760" y="233"/>
                </a:lnTo>
                <a:lnTo>
                  <a:pt x="761" y="232"/>
                </a:lnTo>
                <a:lnTo>
                  <a:pt x="758" y="236"/>
                </a:lnTo>
                <a:lnTo>
                  <a:pt x="756" y="240"/>
                </a:lnTo>
                <a:lnTo>
                  <a:pt x="757" y="238"/>
                </a:lnTo>
                <a:lnTo>
                  <a:pt x="755" y="246"/>
                </a:lnTo>
                <a:lnTo>
                  <a:pt x="752" y="254"/>
                </a:lnTo>
                <a:lnTo>
                  <a:pt x="750" y="265"/>
                </a:lnTo>
                <a:lnTo>
                  <a:pt x="748" y="278"/>
                </a:lnTo>
                <a:lnTo>
                  <a:pt x="746" y="292"/>
                </a:lnTo>
                <a:lnTo>
                  <a:pt x="744" y="308"/>
                </a:lnTo>
                <a:lnTo>
                  <a:pt x="743" y="325"/>
                </a:lnTo>
                <a:lnTo>
                  <a:pt x="742" y="339"/>
                </a:lnTo>
                <a:lnTo>
                  <a:pt x="741" y="351"/>
                </a:lnTo>
                <a:lnTo>
                  <a:pt x="740" y="361"/>
                </a:lnTo>
                <a:lnTo>
                  <a:pt x="740" y="369"/>
                </a:lnTo>
                <a:lnTo>
                  <a:pt x="740" y="374"/>
                </a:lnTo>
                <a:lnTo>
                  <a:pt x="740" y="377"/>
                </a:lnTo>
                <a:lnTo>
                  <a:pt x="739" y="373"/>
                </a:lnTo>
                <a:lnTo>
                  <a:pt x="740" y="375"/>
                </a:lnTo>
                <a:lnTo>
                  <a:pt x="727" y="368"/>
                </a:lnTo>
                <a:lnTo>
                  <a:pt x="731" y="367"/>
                </a:lnTo>
                <a:lnTo>
                  <a:pt x="729" y="368"/>
                </a:lnTo>
                <a:lnTo>
                  <a:pt x="739" y="363"/>
                </a:lnTo>
                <a:lnTo>
                  <a:pt x="753" y="356"/>
                </a:lnTo>
                <a:lnTo>
                  <a:pt x="774" y="345"/>
                </a:lnTo>
                <a:lnTo>
                  <a:pt x="794" y="333"/>
                </a:lnTo>
                <a:lnTo>
                  <a:pt x="810" y="325"/>
                </a:lnTo>
                <a:lnTo>
                  <a:pt x="821" y="321"/>
                </a:lnTo>
                <a:cubicBezTo>
                  <a:pt x="822" y="320"/>
                  <a:pt x="823" y="320"/>
                  <a:pt x="825" y="320"/>
                </a:cubicBezTo>
                <a:lnTo>
                  <a:pt x="829" y="319"/>
                </a:lnTo>
                <a:cubicBezTo>
                  <a:pt x="832" y="319"/>
                  <a:pt x="836" y="320"/>
                  <a:pt x="838" y="323"/>
                </a:cubicBezTo>
                <a:cubicBezTo>
                  <a:pt x="840" y="325"/>
                  <a:pt x="842" y="328"/>
                  <a:pt x="842" y="331"/>
                </a:cubicBezTo>
                <a:lnTo>
                  <a:pt x="842" y="333"/>
                </a:lnTo>
                <a:cubicBezTo>
                  <a:pt x="842" y="335"/>
                  <a:pt x="841" y="337"/>
                  <a:pt x="840" y="339"/>
                </a:cubicBezTo>
                <a:lnTo>
                  <a:pt x="838" y="342"/>
                </a:lnTo>
                <a:cubicBezTo>
                  <a:pt x="838" y="343"/>
                  <a:pt x="837" y="343"/>
                  <a:pt x="837" y="344"/>
                </a:cubicBezTo>
                <a:lnTo>
                  <a:pt x="833" y="348"/>
                </a:lnTo>
                <a:lnTo>
                  <a:pt x="827" y="354"/>
                </a:lnTo>
                <a:lnTo>
                  <a:pt x="819" y="361"/>
                </a:lnTo>
                <a:lnTo>
                  <a:pt x="810" y="369"/>
                </a:lnTo>
                <a:lnTo>
                  <a:pt x="799" y="379"/>
                </a:lnTo>
                <a:lnTo>
                  <a:pt x="786" y="390"/>
                </a:lnTo>
                <a:lnTo>
                  <a:pt x="761" y="411"/>
                </a:lnTo>
                <a:lnTo>
                  <a:pt x="742" y="429"/>
                </a:lnTo>
                <a:lnTo>
                  <a:pt x="729" y="443"/>
                </a:lnTo>
                <a:lnTo>
                  <a:pt x="721" y="453"/>
                </a:lnTo>
                <a:lnTo>
                  <a:pt x="716" y="460"/>
                </a:lnTo>
                <a:lnTo>
                  <a:pt x="710" y="467"/>
                </a:lnTo>
                <a:cubicBezTo>
                  <a:pt x="710" y="467"/>
                  <a:pt x="710" y="468"/>
                  <a:pt x="709" y="468"/>
                </a:cubicBezTo>
                <a:lnTo>
                  <a:pt x="705" y="472"/>
                </a:lnTo>
                <a:cubicBezTo>
                  <a:pt x="704" y="473"/>
                  <a:pt x="703" y="473"/>
                  <a:pt x="702" y="474"/>
                </a:cubicBezTo>
                <a:lnTo>
                  <a:pt x="698" y="475"/>
                </a:lnTo>
                <a:cubicBezTo>
                  <a:pt x="696" y="476"/>
                  <a:pt x="693" y="476"/>
                  <a:pt x="691" y="475"/>
                </a:cubicBezTo>
                <a:lnTo>
                  <a:pt x="685" y="474"/>
                </a:lnTo>
                <a:cubicBezTo>
                  <a:pt x="683" y="473"/>
                  <a:pt x="681" y="472"/>
                  <a:pt x="680" y="471"/>
                </a:cubicBezTo>
                <a:lnTo>
                  <a:pt x="674" y="466"/>
                </a:lnTo>
                <a:cubicBezTo>
                  <a:pt x="673" y="465"/>
                  <a:pt x="673" y="464"/>
                  <a:pt x="672" y="463"/>
                </a:cubicBezTo>
                <a:lnTo>
                  <a:pt x="662" y="447"/>
                </a:lnTo>
                <a:cubicBezTo>
                  <a:pt x="661" y="446"/>
                  <a:pt x="661" y="446"/>
                  <a:pt x="661" y="445"/>
                </a:cubicBezTo>
                <a:lnTo>
                  <a:pt x="657" y="436"/>
                </a:lnTo>
                <a:cubicBezTo>
                  <a:pt x="657" y="435"/>
                  <a:pt x="657" y="435"/>
                  <a:pt x="656" y="434"/>
                </a:cubicBezTo>
                <a:lnTo>
                  <a:pt x="655" y="426"/>
                </a:lnTo>
                <a:cubicBezTo>
                  <a:pt x="655" y="425"/>
                  <a:pt x="655" y="423"/>
                  <a:pt x="655" y="422"/>
                </a:cubicBezTo>
                <a:lnTo>
                  <a:pt x="656" y="418"/>
                </a:lnTo>
                <a:cubicBezTo>
                  <a:pt x="656" y="417"/>
                  <a:pt x="656" y="416"/>
                  <a:pt x="657" y="415"/>
                </a:cubicBezTo>
                <a:lnTo>
                  <a:pt x="659" y="410"/>
                </a:lnTo>
                <a:lnTo>
                  <a:pt x="664" y="402"/>
                </a:lnTo>
                <a:lnTo>
                  <a:pt x="670" y="394"/>
                </a:lnTo>
                <a:lnTo>
                  <a:pt x="680" y="378"/>
                </a:lnTo>
                <a:lnTo>
                  <a:pt x="678" y="382"/>
                </a:lnTo>
                <a:lnTo>
                  <a:pt x="683" y="360"/>
                </a:lnTo>
                <a:lnTo>
                  <a:pt x="685" y="348"/>
                </a:lnTo>
                <a:lnTo>
                  <a:pt x="686" y="332"/>
                </a:lnTo>
                <a:lnTo>
                  <a:pt x="688" y="312"/>
                </a:lnTo>
                <a:lnTo>
                  <a:pt x="690" y="288"/>
                </a:lnTo>
                <a:lnTo>
                  <a:pt x="692" y="266"/>
                </a:lnTo>
                <a:lnTo>
                  <a:pt x="693" y="250"/>
                </a:lnTo>
                <a:lnTo>
                  <a:pt x="693" y="240"/>
                </a:lnTo>
                <a:lnTo>
                  <a:pt x="693" y="242"/>
                </a:lnTo>
                <a:lnTo>
                  <a:pt x="693" y="237"/>
                </a:lnTo>
                <a:lnTo>
                  <a:pt x="703" y="247"/>
                </a:lnTo>
                <a:lnTo>
                  <a:pt x="699" y="247"/>
                </a:lnTo>
                <a:lnTo>
                  <a:pt x="704" y="247"/>
                </a:lnTo>
                <a:lnTo>
                  <a:pt x="696" y="248"/>
                </a:lnTo>
                <a:lnTo>
                  <a:pt x="685" y="252"/>
                </a:lnTo>
                <a:lnTo>
                  <a:pt x="669" y="259"/>
                </a:lnTo>
                <a:lnTo>
                  <a:pt x="652" y="266"/>
                </a:lnTo>
                <a:lnTo>
                  <a:pt x="637" y="271"/>
                </a:lnTo>
                <a:lnTo>
                  <a:pt x="625" y="274"/>
                </a:lnTo>
                <a:cubicBezTo>
                  <a:pt x="625" y="274"/>
                  <a:pt x="624" y="274"/>
                  <a:pt x="623" y="274"/>
                </a:cubicBezTo>
                <a:lnTo>
                  <a:pt x="615" y="274"/>
                </a:lnTo>
                <a:cubicBezTo>
                  <a:pt x="614" y="274"/>
                  <a:pt x="613" y="274"/>
                  <a:pt x="611" y="273"/>
                </a:cubicBezTo>
                <a:lnTo>
                  <a:pt x="600" y="269"/>
                </a:lnTo>
                <a:cubicBezTo>
                  <a:pt x="599" y="269"/>
                  <a:pt x="598" y="268"/>
                  <a:pt x="597" y="267"/>
                </a:cubicBezTo>
                <a:lnTo>
                  <a:pt x="586" y="259"/>
                </a:lnTo>
                <a:cubicBezTo>
                  <a:pt x="585" y="258"/>
                  <a:pt x="585" y="258"/>
                  <a:pt x="584" y="257"/>
                </a:cubicBezTo>
                <a:lnTo>
                  <a:pt x="580" y="253"/>
                </a:lnTo>
                <a:cubicBezTo>
                  <a:pt x="579" y="252"/>
                  <a:pt x="579" y="251"/>
                  <a:pt x="579" y="251"/>
                </a:cubicBezTo>
                <a:lnTo>
                  <a:pt x="576" y="247"/>
                </a:lnTo>
                <a:cubicBezTo>
                  <a:pt x="575" y="245"/>
                  <a:pt x="575" y="243"/>
                  <a:pt x="575" y="242"/>
                </a:cubicBezTo>
                <a:lnTo>
                  <a:pt x="575" y="239"/>
                </a:lnTo>
                <a:cubicBezTo>
                  <a:pt x="574" y="235"/>
                  <a:pt x="575" y="232"/>
                  <a:pt x="577" y="230"/>
                </a:cubicBezTo>
                <a:lnTo>
                  <a:pt x="579" y="227"/>
                </a:lnTo>
                <a:cubicBezTo>
                  <a:pt x="581" y="226"/>
                  <a:pt x="582" y="225"/>
                  <a:pt x="584" y="224"/>
                </a:cubicBezTo>
                <a:lnTo>
                  <a:pt x="588" y="223"/>
                </a:lnTo>
                <a:cubicBezTo>
                  <a:pt x="588" y="223"/>
                  <a:pt x="589" y="222"/>
                  <a:pt x="589" y="222"/>
                </a:cubicBezTo>
                <a:lnTo>
                  <a:pt x="595" y="221"/>
                </a:lnTo>
                <a:cubicBezTo>
                  <a:pt x="595" y="221"/>
                  <a:pt x="596" y="221"/>
                  <a:pt x="597" y="221"/>
                </a:cubicBezTo>
                <a:lnTo>
                  <a:pt x="604" y="220"/>
                </a:lnTo>
                <a:lnTo>
                  <a:pt x="613" y="220"/>
                </a:lnTo>
                <a:lnTo>
                  <a:pt x="622" y="219"/>
                </a:lnTo>
                <a:lnTo>
                  <a:pt x="633" y="217"/>
                </a:lnTo>
                <a:lnTo>
                  <a:pt x="646" y="214"/>
                </a:lnTo>
                <a:lnTo>
                  <a:pt x="661" y="209"/>
                </a:lnTo>
                <a:lnTo>
                  <a:pt x="675" y="203"/>
                </a:lnTo>
                <a:lnTo>
                  <a:pt x="688" y="197"/>
                </a:lnTo>
                <a:lnTo>
                  <a:pt x="697" y="192"/>
                </a:lnTo>
                <a:lnTo>
                  <a:pt x="704" y="186"/>
                </a:lnTo>
                <a:lnTo>
                  <a:pt x="710" y="181"/>
                </a:lnTo>
                <a:lnTo>
                  <a:pt x="716" y="176"/>
                </a:lnTo>
                <a:lnTo>
                  <a:pt x="722" y="173"/>
                </a:lnTo>
                <a:cubicBezTo>
                  <a:pt x="723" y="172"/>
                  <a:pt x="724" y="172"/>
                  <a:pt x="725" y="172"/>
                </a:cubicBezTo>
                <a:lnTo>
                  <a:pt x="729" y="171"/>
                </a:lnTo>
                <a:close/>
                <a:moveTo>
                  <a:pt x="730" y="195"/>
                </a:moveTo>
                <a:lnTo>
                  <a:pt x="734" y="194"/>
                </a:lnTo>
                <a:lnTo>
                  <a:pt x="731" y="196"/>
                </a:lnTo>
                <a:lnTo>
                  <a:pt x="726" y="199"/>
                </a:lnTo>
                <a:lnTo>
                  <a:pt x="719" y="205"/>
                </a:lnTo>
                <a:lnTo>
                  <a:pt x="709" y="212"/>
                </a:lnTo>
                <a:lnTo>
                  <a:pt x="698" y="219"/>
                </a:lnTo>
                <a:lnTo>
                  <a:pt x="684" y="225"/>
                </a:lnTo>
                <a:lnTo>
                  <a:pt x="668" y="232"/>
                </a:lnTo>
                <a:lnTo>
                  <a:pt x="652" y="237"/>
                </a:lnTo>
                <a:lnTo>
                  <a:pt x="637" y="241"/>
                </a:lnTo>
                <a:lnTo>
                  <a:pt x="624" y="243"/>
                </a:lnTo>
                <a:lnTo>
                  <a:pt x="613" y="244"/>
                </a:lnTo>
                <a:lnTo>
                  <a:pt x="605" y="244"/>
                </a:lnTo>
                <a:lnTo>
                  <a:pt x="598" y="245"/>
                </a:lnTo>
                <a:lnTo>
                  <a:pt x="600" y="244"/>
                </a:lnTo>
                <a:lnTo>
                  <a:pt x="595" y="246"/>
                </a:lnTo>
                <a:lnTo>
                  <a:pt x="597" y="245"/>
                </a:lnTo>
                <a:lnTo>
                  <a:pt x="593" y="247"/>
                </a:lnTo>
                <a:lnTo>
                  <a:pt x="597" y="243"/>
                </a:lnTo>
                <a:lnTo>
                  <a:pt x="595" y="246"/>
                </a:lnTo>
                <a:lnTo>
                  <a:pt x="598" y="237"/>
                </a:lnTo>
                <a:lnTo>
                  <a:pt x="599" y="240"/>
                </a:lnTo>
                <a:lnTo>
                  <a:pt x="597" y="235"/>
                </a:lnTo>
                <a:lnTo>
                  <a:pt x="599" y="239"/>
                </a:lnTo>
                <a:lnTo>
                  <a:pt x="598" y="237"/>
                </a:lnTo>
                <a:lnTo>
                  <a:pt x="602" y="241"/>
                </a:lnTo>
                <a:lnTo>
                  <a:pt x="601" y="240"/>
                </a:lnTo>
                <a:lnTo>
                  <a:pt x="611" y="249"/>
                </a:lnTo>
                <a:lnTo>
                  <a:pt x="608" y="247"/>
                </a:lnTo>
                <a:lnTo>
                  <a:pt x="620" y="251"/>
                </a:lnTo>
                <a:lnTo>
                  <a:pt x="615" y="250"/>
                </a:lnTo>
                <a:lnTo>
                  <a:pt x="623" y="250"/>
                </a:lnTo>
                <a:lnTo>
                  <a:pt x="620" y="250"/>
                </a:lnTo>
                <a:lnTo>
                  <a:pt x="630" y="249"/>
                </a:lnTo>
                <a:lnTo>
                  <a:pt x="643" y="244"/>
                </a:lnTo>
                <a:lnTo>
                  <a:pt x="660" y="237"/>
                </a:lnTo>
                <a:lnTo>
                  <a:pt x="677" y="230"/>
                </a:lnTo>
                <a:lnTo>
                  <a:pt x="691" y="225"/>
                </a:lnTo>
                <a:lnTo>
                  <a:pt x="699" y="223"/>
                </a:lnTo>
                <a:cubicBezTo>
                  <a:pt x="700" y="223"/>
                  <a:pt x="702" y="223"/>
                  <a:pt x="703" y="223"/>
                </a:cubicBezTo>
                <a:lnTo>
                  <a:pt x="706" y="224"/>
                </a:lnTo>
                <a:cubicBezTo>
                  <a:pt x="711" y="224"/>
                  <a:pt x="716" y="228"/>
                  <a:pt x="716" y="234"/>
                </a:cubicBezTo>
                <a:lnTo>
                  <a:pt x="717" y="238"/>
                </a:lnTo>
                <a:cubicBezTo>
                  <a:pt x="717" y="239"/>
                  <a:pt x="717" y="240"/>
                  <a:pt x="717" y="241"/>
                </a:cubicBezTo>
                <a:lnTo>
                  <a:pt x="717" y="251"/>
                </a:lnTo>
                <a:lnTo>
                  <a:pt x="716" y="268"/>
                </a:lnTo>
                <a:lnTo>
                  <a:pt x="714" y="290"/>
                </a:lnTo>
                <a:lnTo>
                  <a:pt x="712" y="314"/>
                </a:lnTo>
                <a:lnTo>
                  <a:pt x="710" y="334"/>
                </a:lnTo>
                <a:lnTo>
                  <a:pt x="708" y="351"/>
                </a:lnTo>
                <a:lnTo>
                  <a:pt x="707" y="366"/>
                </a:lnTo>
                <a:lnTo>
                  <a:pt x="702" y="387"/>
                </a:lnTo>
                <a:cubicBezTo>
                  <a:pt x="701" y="388"/>
                  <a:pt x="701" y="390"/>
                  <a:pt x="700" y="391"/>
                </a:cubicBezTo>
                <a:lnTo>
                  <a:pt x="689" y="409"/>
                </a:lnTo>
                <a:lnTo>
                  <a:pt x="684" y="416"/>
                </a:lnTo>
                <a:lnTo>
                  <a:pt x="681" y="420"/>
                </a:lnTo>
                <a:lnTo>
                  <a:pt x="678" y="425"/>
                </a:lnTo>
                <a:lnTo>
                  <a:pt x="680" y="422"/>
                </a:lnTo>
                <a:lnTo>
                  <a:pt x="679" y="426"/>
                </a:lnTo>
                <a:lnTo>
                  <a:pt x="679" y="422"/>
                </a:lnTo>
                <a:lnTo>
                  <a:pt x="680" y="430"/>
                </a:lnTo>
                <a:lnTo>
                  <a:pt x="679" y="427"/>
                </a:lnTo>
                <a:lnTo>
                  <a:pt x="683" y="436"/>
                </a:lnTo>
                <a:lnTo>
                  <a:pt x="682" y="434"/>
                </a:lnTo>
                <a:lnTo>
                  <a:pt x="692" y="451"/>
                </a:lnTo>
                <a:lnTo>
                  <a:pt x="690" y="448"/>
                </a:lnTo>
                <a:lnTo>
                  <a:pt x="696" y="453"/>
                </a:lnTo>
                <a:lnTo>
                  <a:pt x="691" y="451"/>
                </a:lnTo>
                <a:lnTo>
                  <a:pt x="697" y="452"/>
                </a:lnTo>
                <a:lnTo>
                  <a:pt x="690" y="453"/>
                </a:lnTo>
                <a:lnTo>
                  <a:pt x="693" y="452"/>
                </a:lnTo>
                <a:lnTo>
                  <a:pt x="689" y="454"/>
                </a:lnTo>
                <a:lnTo>
                  <a:pt x="693" y="450"/>
                </a:lnTo>
                <a:lnTo>
                  <a:pt x="692" y="452"/>
                </a:lnTo>
                <a:lnTo>
                  <a:pt x="696" y="447"/>
                </a:lnTo>
                <a:lnTo>
                  <a:pt x="702" y="438"/>
                </a:lnTo>
                <a:lnTo>
                  <a:pt x="711" y="426"/>
                </a:lnTo>
                <a:lnTo>
                  <a:pt x="726" y="411"/>
                </a:lnTo>
                <a:lnTo>
                  <a:pt x="746" y="393"/>
                </a:lnTo>
                <a:lnTo>
                  <a:pt x="770" y="372"/>
                </a:lnTo>
                <a:lnTo>
                  <a:pt x="783" y="361"/>
                </a:lnTo>
                <a:lnTo>
                  <a:pt x="794" y="352"/>
                </a:lnTo>
                <a:lnTo>
                  <a:pt x="803" y="343"/>
                </a:lnTo>
                <a:lnTo>
                  <a:pt x="810" y="337"/>
                </a:lnTo>
                <a:lnTo>
                  <a:pt x="815" y="332"/>
                </a:lnTo>
                <a:lnTo>
                  <a:pt x="819" y="328"/>
                </a:lnTo>
                <a:lnTo>
                  <a:pt x="818" y="329"/>
                </a:lnTo>
                <a:lnTo>
                  <a:pt x="820" y="327"/>
                </a:lnTo>
                <a:lnTo>
                  <a:pt x="818" y="333"/>
                </a:lnTo>
                <a:lnTo>
                  <a:pt x="818" y="331"/>
                </a:lnTo>
                <a:lnTo>
                  <a:pt x="830" y="343"/>
                </a:lnTo>
                <a:lnTo>
                  <a:pt x="826" y="344"/>
                </a:lnTo>
                <a:lnTo>
                  <a:pt x="830" y="343"/>
                </a:lnTo>
                <a:lnTo>
                  <a:pt x="821" y="346"/>
                </a:lnTo>
                <a:lnTo>
                  <a:pt x="806" y="354"/>
                </a:lnTo>
                <a:lnTo>
                  <a:pt x="785" y="365"/>
                </a:lnTo>
                <a:lnTo>
                  <a:pt x="764" y="377"/>
                </a:lnTo>
                <a:lnTo>
                  <a:pt x="748" y="386"/>
                </a:lnTo>
                <a:lnTo>
                  <a:pt x="738" y="390"/>
                </a:lnTo>
                <a:cubicBezTo>
                  <a:pt x="737" y="390"/>
                  <a:pt x="736" y="390"/>
                  <a:pt x="735" y="391"/>
                </a:cubicBezTo>
                <a:lnTo>
                  <a:pt x="731" y="391"/>
                </a:lnTo>
                <a:cubicBezTo>
                  <a:pt x="725" y="392"/>
                  <a:pt x="720" y="389"/>
                  <a:pt x="718" y="384"/>
                </a:cubicBezTo>
                <a:lnTo>
                  <a:pt x="717" y="382"/>
                </a:lnTo>
                <a:cubicBezTo>
                  <a:pt x="717" y="381"/>
                  <a:pt x="716" y="380"/>
                  <a:pt x="716" y="379"/>
                </a:cubicBezTo>
                <a:lnTo>
                  <a:pt x="716" y="374"/>
                </a:lnTo>
                <a:lnTo>
                  <a:pt x="716" y="368"/>
                </a:lnTo>
                <a:lnTo>
                  <a:pt x="716" y="360"/>
                </a:lnTo>
                <a:lnTo>
                  <a:pt x="717" y="349"/>
                </a:lnTo>
                <a:lnTo>
                  <a:pt x="718" y="337"/>
                </a:lnTo>
                <a:lnTo>
                  <a:pt x="719" y="322"/>
                </a:lnTo>
                <a:lnTo>
                  <a:pt x="721" y="306"/>
                </a:lnTo>
                <a:lnTo>
                  <a:pt x="722" y="289"/>
                </a:lnTo>
                <a:lnTo>
                  <a:pt x="724" y="273"/>
                </a:lnTo>
                <a:lnTo>
                  <a:pt x="727" y="260"/>
                </a:lnTo>
                <a:lnTo>
                  <a:pt x="729" y="248"/>
                </a:lnTo>
                <a:lnTo>
                  <a:pt x="732" y="238"/>
                </a:lnTo>
                <a:lnTo>
                  <a:pt x="734" y="231"/>
                </a:lnTo>
                <a:cubicBezTo>
                  <a:pt x="734" y="230"/>
                  <a:pt x="735" y="229"/>
                  <a:pt x="735" y="229"/>
                </a:cubicBezTo>
                <a:lnTo>
                  <a:pt x="739" y="222"/>
                </a:lnTo>
                <a:lnTo>
                  <a:pt x="741" y="218"/>
                </a:lnTo>
                <a:cubicBezTo>
                  <a:pt x="742" y="217"/>
                  <a:pt x="742" y="217"/>
                  <a:pt x="743" y="216"/>
                </a:cubicBezTo>
                <a:lnTo>
                  <a:pt x="747" y="212"/>
                </a:lnTo>
                <a:lnTo>
                  <a:pt x="751" y="207"/>
                </a:lnTo>
                <a:lnTo>
                  <a:pt x="749" y="210"/>
                </a:lnTo>
                <a:lnTo>
                  <a:pt x="752" y="203"/>
                </a:lnTo>
                <a:lnTo>
                  <a:pt x="751" y="210"/>
                </a:lnTo>
                <a:lnTo>
                  <a:pt x="751" y="207"/>
                </a:lnTo>
                <a:lnTo>
                  <a:pt x="752" y="211"/>
                </a:lnTo>
                <a:lnTo>
                  <a:pt x="750" y="207"/>
                </a:lnTo>
                <a:lnTo>
                  <a:pt x="751" y="209"/>
                </a:lnTo>
                <a:lnTo>
                  <a:pt x="748" y="206"/>
                </a:lnTo>
                <a:lnTo>
                  <a:pt x="744" y="202"/>
                </a:lnTo>
                <a:lnTo>
                  <a:pt x="733" y="195"/>
                </a:lnTo>
                <a:lnTo>
                  <a:pt x="736" y="196"/>
                </a:lnTo>
                <a:lnTo>
                  <a:pt x="728" y="194"/>
                </a:lnTo>
                <a:lnTo>
                  <a:pt x="734" y="194"/>
                </a:lnTo>
                <a:lnTo>
                  <a:pt x="730" y="195"/>
                </a:lnTo>
                <a:close/>
                <a:moveTo>
                  <a:pt x="310" y="195"/>
                </a:moveTo>
                <a:lnTo>
                  <a:pt x="312" y="195"/>
                </a:lnTo>
                <a:lnTo>
                  <a:pt x="308" y="195"/>
                </a:lnTo>
                <a:lnTo>
                  <a:pt x="299" y="197"/>
                </a:lnTo>
                <a:lnTo>
                  <a:pt x="286" y="199"/>
                </a:lnTo>
                <a:lnTo>
                  <a:pt x="268" y="202"/>
                </a:lnTo>
                <a:lnTo>
                  <a:pt x="245" y="207"/>
                </a:lnTo>
                <a:lnTo>
                  <a:pt x="218" y="213"/>
                </a:lnTo>
                <a:lnTo>
                  <a:pt x="185" y="219"/>
                </a:lnTo>
                <a:lnTo>
                  <a:pt x="149" y="227"/>
                </a:lnTo>
                <a:lnTo>
                  <a:pt x="158" y="214"/>
                </a:lnTo>
                <a:lnTo>
                  <a:pt x="161" y="238"/>
                </a:lnTo>
                <a:lnTo>
                  <a:pt x="163" y="259"/>
                </a:lnTo>
                <a:lnTo>
                  <a:pt x="164" y="278"/>
                </a:lnTo>
                <a:lnTo>
                  <a:pt x="165" y="294"/>
                </a:lnTo>
                <a:lnTo>
                  <a:pt x="152" y="283"/>
                </a:lnTo>
                <a:lnTo>
                  <a:pt x="163" y="281"/>
                </a:lnTo>
                <a:lnTo>
                  <a:pt x="176" y="279"/>
                </a:lnTo>
                <a:lnTo>
                  <a:pt x="189" y="276"/>
                </a:lnTo>
                <a:lnTo>
                  <a:pt x="206" y="272"/>
                </a:lnTo>
                <a:lnTo>
                  <a:pt x="228" y="267"/>
                </a:lnTo>
                <a:lnTo>
                  <a:pt x="254" y="260"/>
                </a:lnTo>
                <a:lnTo>
                  <a:pt x="281" y="254"/>
                </a:lnTo>
                <a:lnTo>
                  <a:pt x="301" y="249"/>
                </a:lnTo>
                <a:lnTo>
                  <a:pt x="293" y="257"/>
                </a:lnTo>
                <a:lnTo>
                  <a:pt x="298" y="240"/>
                </a:lnTo>
                <a:lnTo>
                  <a:pt x="302" y="226"/>
                </a:lnTo>
                <a:lnTo>
                  <a:pt x="306" y="213"/>
                </a:lnTo>
                <a:lnTo>
                  <a:pt x="309" y="203"/>
                </a:lnTo>
                <a:lnTo>
                  <a:pt x="311" y="195"/>
                </a:lnTo>
                <a:lnTo>
                  <a:pt x="312" y="190"/>
                </a:lnTo>
                <a:lnTo>
                  <a:pt x="312" y="186"/>
                </a:lnTo>
                <a:lnTo>
                  <a:pt x="312" y="191"/>
                </a:lnTo>
                <a:lnTo>
                  <a:pt x="312" y="190"/>
                </a:lnTo>
                <a:lnTo>
                  <a:pt x="317" y="197"/>
                </a:lnTo>
                <a:lnTo>
                  <a:pt x="313" y="194"/>
                </a:lnTo>
                <a:lnTo>
                  <a:pt x="318" y="195"/>
                </a:lnTo>
                <a:lnTo>
                  <a:pt x="310" y="195"/>
                </a:lnTo>
                <a:close/>
                <a:moveTo>
                  <a:pt x="320" y="172"/>
                </a:moveTo>
                <a:cubicBezTo>
                  <a:pt x="322" y="172"/>
                  <a:pt x="323" y="172"/>
                  <a:pt x="325" y="173"/>
                </a:cubicBezTo>
                <a:lnTo>
                  <a:pt x="329" y="176"/>
                </a:lnTo>
                <a:cubicBezTo>
                  <a:pt x="332" y="177"/>
                  <a:pt x="334" y="180"/>
                  <a:pt x="335" y="183"/>
                </a:cubicBezTo>
                <a:lnTo>
                  <a:pt x="336" y="185"/>
                </a:lnTo>
                <a:cubicBezTo>
                  <a:pt x="336" y="186"/>
                  <a:pt x="336" y="188"/>
                  <a:pt x="336" y="189"/>
                </a:cubicBezTo>
                <a:lnTo>
                  <a:pt x="335" y="194"/>
                </a:lnTo>
                <a:lnTo>
                  <a:pt x="334" y="201"/>
                </a:lnTo>
                <a:lnTo>
                  <a:pt x="332" y="210"/>
                </a:lnTo>
                <a:lnTo>
                  <a:pt x="329" y="220"/>
                </a:lnTo>
                <a:lnTo>
                  <a:pt x="325" y="233"/>
                </a:lnTo>
                <a:lnTo>
                  <a:pt x="321" y="248"/>
                </a:lnTo>
                <a:lnTo>
                  <a:pt x="315" y="264"/>
                </a:lnTo>
                <a:cubicBezTo>
                  <a:pt x="314" y="268"/>
                  <a:pt x="311" y="272"/>
                  <a:pt x="307" y="272"/>
                </a:cubicBezTo>
                <a:lnTo>
                  <a:pt x="286" y="277"/>
                </a:lnTo>
                <a:lnTo>
                  <a:pt x="260" y="283"/>
                </a:lnTo>
                <a:lnTo>
                  <a:pt x="234" y="290"/>
                </a:lnTo>
                <a:lnTo>
                  <a:pt x="212" y="295"/>
                </a:lnTo>
                <a:lnTo>
                  <a:pt x="194" y="299"/>
                </a:lnTo>
                <a:lnTo>
                  <a:pt x="180" y="302"/>
                </a:lnTo>
                <a:lnTo>
                  <a:pt x="166" y="305"/>
                </a:lnTo>
                <a:lnTo>
                  <a:pt x="155" y="306"/>
                </a:lnTo>
                <a:cubicBezTo>
                  <a:pt x="152" y="307"/>
                  <a:pt x="148" y="306"/>
                  <a:pt x="146" y="304"/>
                </a:cubicBezTo>
                <a:cubicBezTo>
                  <a:pt x="143" y="302"/>
                  <a:pt x="142" y="299"/>
                  <a:pt x="141" y="295"/>
                </a:cubicBezTo>
                <a:lnTo>
                  <a:pt x="140" y="280"/>
                </a:lnTo>
                <a:lnTo>
                  <a:pt x="139" y="261"/>
                </a:lnTo>
                <a:lnTo>
                  <a:pt x="137" y="240"/>
                </a:lnTo>
                <a:lnTo>
                  <a:pt x="135" y="216"/>
                </a:lnTo>
                <a:cubicBezTo>
                  <a:pt x="134" y="210"/>
                  <a:pt x="138" y="204"/>
                  <a:pt x="144" y="203"/>
                </a:cubicBezTo>
                <a:lnTo>
                  <a:pt x="181" y="196"/>
                </a:lnTo>
                <a:lnTo>
                  <a:pt x="213" y="189"/>
                </a:lnTo>
                <a:lnTo>
                  <a:pt x="240" y="183"/>
                </a:lnTo>
                <a:lnTo>
                  <a:pt x="263" y="179"/>
                </a:lnTo>
                <a:lnTo>
                  <a:pt x="281" y="175"/>
                </a:lnTo>
                <a:lnTo>
                  <a:pt x="295" y="173"/>
                </a:lnTo>
                <a:lnTo>
                  <a:pt x="305" y="171"/>
                </a:lnTo>
                <a:lnTo>
                  <a:pt x="309" y="171"/>
                </a:lnTo>
                <a:cubicBezTo>
                  <a:pt x="310" y="171"/>
                  <a:pt x="311" y="171"/>
                  <a:pt x="312" y="171"/>
                </a:cubicBezTo>
                <a:lnTo>
                  <a:pt x="320" y="172"/>
                </a:lnTo>
                <a:close/>
                <a:moveTo>
                  <a:pt x="320" y="140"/>
                </a:moveTo>
                <a:cubicBezTo>
                  <a:pt x="322" y="140"/>
                  <a:pt x="323" y="140"/>
                  <a:pt x="325" y="140"/>
                </a:cubicBezTo>
                <a:lnTo>
                  <a:pt x="331" y="142"/>
                </a:lnTo>
                <a:cubicBezTo>
                  <a:pt x="332" y="142"/>
                  <a:pt x="332" y="142"/>
                  <a:pt x="333" y="142"/>
                </a:cubicBezTo>
                <a:lnTo>
                  <a:pt x="342" y="146"/>
                </a:lnTo>
                <a:lnTo>
                  <a:pt x="354" y="152"/>
                </a:lnTo>
                <a:lnTo>
                  <a:pt x="369" y="161"/>
                </a:lnTo>
                <a:lnTo>
                  <a:pt x="384" y="170"/>
                </a:lnTo>
                <a:lnTo>
                  <a:pt x="394" y="177"/>
                </a:lnTo>
                <a:cubicBezTo>
                  <a:pt x="395" y="177"/>
                  <a:pt x="395" y="178"/>
                  <a:pt x="396" y="178"/>
                </a:cubicBezTo>
                <a:lnTo>
                  <a:pt x="401" y="184"/>
                </a:lnTo>
                <a:cubicBezTo>
                  <a:pt x="402" y="185"/>
                  <a:pt x="403" y="187"/>
                  <a:pt x="404" y="188"/>
                </a:cubicBezTo>
                <a:lnTo>
                  <a:pt x="405" y="193"/>
                </a:lnTo>
                <a:cubicBezTo>
                  <a:pt x="407" y="196"/>
                  <a:pt x="406" y="200"/>
                  <a:pt x="404" y="204"/>
                </a:cubicBezTo>
                <a:lnTo>
                  <a:pt x="400" y="209"/>
                </a:lnTo>
                <a:cubicBezTo>
                  <a:pt x="398" y="211"/>
                  <a:pt x="396" y="213"/>
                  <a:pt x="394" y="214"/>
                </a:cubicBezTo>
                <a:lnTo>
                  <a:pt x="384" y="217"/>
                </a:lnTo>
                <a:lnTo>
                  <a:pt x="381" y="218"/>
                </a:lnTo>
                <a:lnTo>
                  <a:pt x="384" y="217"/>
                </a:lnTo>
                <a:lnTo>
                  <a:pt x="380" y="220"/>
                </a:lnTo>
                <a:lnTo>
                  <a:pt x="376" y="223"/>
                </a:lnTo>
                <a:lnTo>
                  <a:pt x="372" y="228"/>
                </a:lnTo>
                <a:lnTo>
                  <a:pt x="366" y="236"/>
                </a:lnTo>
                <a:lnTo>
                  <a:pt x="360" y="244"/>
                </a:lnTo>
                <a:lnTo>
                  <a:pt x="352" y="254"/>
                </a:lnTo>
                <a:lnTo>
                  <a:pt x="344" y="266"/>
                </a:lnTo>
                <a:lnTo>
                  <a:pt x="340" y="249"/>
                </a:lnTo>
                <a:lnTo>
                  <a:pt x="346" y="252"/>
                </a:lnTo>
                <a:cubicBezTo>
                  <a:pt x="347" y="253"/>
                  <a:pt x="349" y="254"/>
                  <a:pt x="350" y="255"/>
                </a:cubicBezTo>
                <a:lnTo>
                  <a:pt x="354" y="261"/>
                </a:lnTo>
                <a:cubicBezTo>
                  <a:pt x="355" y="262"/>
                  <a:pt x="355" y="263"/>
                  <a:pt x="356" y="264"/>
                </a:cubicBezTo>
                <a:lnTo>
                  <a:pt x="359" y="273"/>
                </a:lnTo>
                <a:cubicBezTo>
                  <a:pt x="360" y="275"/>
                  <a:pt x="360" y="277"/>
                  <a:pt x="360" y="280"/>
                </a:cubicBezTo>
                <a:lnTo>
                  <a:pt x="359" y="286"/>
                </a:lnTo>
                <a:cubicBezTo>
                  <a:pt x="358" y="289"/>
                  <a:pt x="356" y="292"/>
                  <a:pt x="353" y="294"/>
                </a:cubicBezTo>
                <a:lnTo>
                  <a:pt x="347" y="297"/>
                </a:lnTo>
                <a:cubicBezTo>
                  <a:pt x="345" y="298"/>
                  <a:pt x="344" y="299"/>
                  <a:pt x="342" y="299"/>
                </a:cubicBezTo>
                <a:lnTo>
                  <a:pt x="329" y="300"/>
                </a:lnTo>
                <a:lnTo>
                  <a:pt x="323" y="301"/>
                </a:lnTo>
                <a:lnTo>
                  <a:pt x="313" y="302"/>
                </a:lnTo>
                <a:lnTo>
                  <a:pt x="298" y="304"/>
                </a:lnTo>
                <a:lnTo>
                  <a:pt x="279" y="307"/>
                </a:lnTo>
                <a:lnTo>
                  <a:pt x="255" y="311"/>
                </a:lnTo>
                <a:lnTo>
                  <a:pt x="226" y="315"/>
                </a:lnTo>
                <a:lnTo>
                  <a:pt x="193" y="321"/>
                </a:lnTo>
                <a:lnTo>
                  <a:pt x="156" y="327"/>
                </a:lnTo>
                <a:lnTo>
                  <a:pt x="166" y="316"/>
                </a:lnTo>
                <a:lnTo>
                  <a:pt x="165" y="323"/>
                </a:lnTo>
                <a:lnTo>
                  <a:pt x="164" y="330"/>
                </a:lnTo>
                <a:cubicBezTo>
                  <a:pt x="164" y="331"/>
                  <a:pt x="164" y="332"/>
                  <a:pt x="163" y="333"/>
                </a:cubicBezTo>
                <a:lnTo>
                  <a:pt x="162" y="336"/>
                </a:lnTo>
                <a:cubicBezTo>
                  <a:pt x="161" y="339"/>
                  <a:pt x="159" y="341"/>
                  <a:pt x="157" y="342"/>
                </a:cubicBezTo>
                <a:lnTo>
                  <a:pt x="155" y="343"/>
                </a:lnTo>
                <a:cubicBezTo>
                  <a:pt x="152" y="345"/>
                  <a:pt x="149" y="345"/>
                  <a:pt x="145" y="344"/>
                </a:cubicBezTo>
                <a:lnTo>
                  <a:pt x="140" y="342"/>
                </a:lnTo>
                <a:cubicBezTo>
                  <a:pt x="138" y="342"/>
                  <a:pt x="136" y="340"/>
                  <a:pt x="134" y="339"/>
                </a:cubicBezTo>
                <a:lnTo>
                  <a:pt x="130" y="333"/>
                </a:lnTo>
                <a:cubicBezTo>
                  <a:pt x="129" y="332"/>
                  <a:pt x="128" y="331"/>
                  <a:pt x="128" y="330"/>
                </a:cubicBezTo>
                <a:lnTo>
                  <a:pt x="124" y="321"/>
                </a:lnTo>
                <a:cubicBezTo>
                  <a:pt x="123" y="320"/>
                  <a:pt x="123" y="320"/>
                  <a:pt x="123" y="319"/>
                </a:cubicBezTo>
                <a:lnTo>
                  <a:pt x="120" y="306"/>
                </a:lnTo>
                <a:lnTo>
                  <a:pt x="108" y="248"/>
                </a:lnTo>
                <a:lnTo>
                  <a:pt x="105" y="236"/>
                </a:lnTo>
                <a:lnTo>
                  <a:pt x="101" y="227"/>
                </a:lnTo>
                <a:lnTo>
                  <a:pt x="102" y="229"/>
                </a:lnTo>
                <a:lnTo>
                  <a:pt x="97" y="221"/>
                </a:lnTo>
                <a:lnTo>
                  <a:pt x="99" y="224"/>
                </a:lnTo>
                <a:lnTo>
                  <a:pt x="94" y="218"/>
                </a:lnTo>
                <a:lnTo>
                  <a:pt x="85" y="211"/>
                </a:lnTo>
                <a:cubicBezTo>
                  <a:pt x="84" y="209"/>
                  <a:pt x="83" y="208"/>
                  <a:pt x="82" y="206"/>
                </a:cubicBezTo>
                <a:lnTo>
                  <a:pt x="79" y="199"/>
                </a:lnTo>
                <a:cubicBezTo>
                  <a:pt x="78" y="196"/>
                  <a:pt x="78" y="192"/>
                  <a:pt x="80" y="189"/>
                </a:cubicBezTo>
                <a:lnTo>
                  <a:pt x="80" y="188"/>
                </a:lnTo>
                <a:cubicBezTo>
                  <a:pt x="82" y="185"/>
                  <a:pt x="84" y="183"/>
                  <a:pt x="86" y="182"/>
                </a:cubicBezTo>
                <a:lnTo>
                  <a:pt x="89" y="181"/>
                </a:lnTo>
                <a:cubicBezTo>
                  <a:pt x="90" y="181"/>
                  <a:pt x="91" y="180"/>
                  <a:pt x="92" y="180"/>
                </a:cubicBezTo>
                <a:lnTo>
                  <a:pt x="96" y="180"/>
                </a:lnTo>
                <a:lnTo>
                  <a:pt x="103" y="179"/>
                </a:lnTo>
                <a:lnTo>
                  <a:pt x="110" y="180"/>
                </a:lnTo>
                <a:lnTo>
                  <a:pt x="119" y="181"/>
                </a:lnTo>
                <a:lnTo>
                  <a:pt x="130" y="182"/>
                </a:lnTo>
                <a:lnTo>
                  <a:pt x="141" y="184"/>
                </a:lnTo>
                <a:lnTo>
                  <a:pt x="138" y="184"/>
                </a:lnTo>
                <a:lnTo>
                  <a:pt x="159" y="181"/>
                </a:lnTo>
                <a:lnTo>
                  <a:pt x="172" y="179"/>
                </a:lnTo>
                <a:lnTo>
                  <a:pt x="189" y="176"/>
                </a:lnTo>
                <a:lnTo>
                  <a:pt x="211" y="171"/>
                </a:lnTo>
                <a:lnTo>
                  <a:pt x="239" y="165"/>
                </a:lnTo>
                <a:lnTo>
                  <a:pt x="253" y="162"/>
                </a:lnTo>
                <a:lnTo>
                  <a:pt x="265" y="159"/>
                </a:lnTo>
                <a:lnTo>
                  <a:pt x="276" y="157"/>
                </a:lnTo>
                <a:lnTo>
                  <a:pt x="285" y="154"/>
                </a:lnTo>
                <a:lnTo>
                  <a:pt x="292" y="152"/>
                </a:lnTo>
                <a:lnTo>
                  <a:pt x="297" y="150"/>
                </a:lnTo>
                <a:lnTo>
                  <a:pt x="300" y="149"/>
                </a:lnTo>
                <a:lnTo>
                  <a:pt x="301" y="148"/>
                </a:lnTo>
                <a:lnTo>
                  <a:pt x="308" y="144"/>
                </a:lnTo>
                <a:cubicBezTo>
                  <a:pt x="309" y="143"/>
                  <a:pt x="310" y="142"/>
                  <a:pt x="312" y="142"/>
                </a:cubicBezTo>
                <a:lnTo>
                  <a:pt x="320" y="140"/>
                </a:lnTo>
                <a:close/>
                <a:moveTo>
                  <a:pt x="316" y="166"/>
                </a:moveTo>
                <a:lnTo>
                  <a:pt x="320" y="164"/>
                </a:lnTo>
                <a:lnTo>
                  <a:pt x="314" y="168"/>
                </a:lnTo>
                <a:lnTo>
                  <a:pt x="310" y="170"/>
                </a:lnTo>
                <a:lnTo>
                  <a:pt x="305" y="173"/>
                </a:lnTo>
                <a:lnTo>
                  <a:pt x="299" y="175"/>
                </a:lnTo>
                <a:lnTo>
                  <a:pt x="291" y="177"/>
                </a:lnTo>
                <a:lnTo>
                  <a:pt x="281" y="180"/>
                </a:lnTo>
                <a:lnTo>
                  <a:pt x="271" y="182"/>
                </a:lnTo>
                <a:lnTo>
                  <a:pt x="258" y="185"/>
                </a:lnTo>
                <a:lnTo>
                  <a:pt x="244" y="188"/>
                </a:lnTo>
                <a:lnTo>
                  <a:pt x="216" y="194"/>
                </a:lnTo>
                <a:lnTo>
                  <a:pt x="194" y="199"/>
                </a:lnTo>
                <a:lnTo>
                  <a:pt x="176" y="203"/>
                </a:lnTo>
                <a:lnTo>
                  <a:pt x="162" y="205"/>
                </a:lnTo>
                <a:lnTo>
                  <a:pt x="141" y="208"/>
                </a:lnTo>
                <a:cubicBezTo>
                  <a:pt x="140" y="208"/>
                  <a:pt x="139" y="208"/>
                  <a:pt x="137" y="208"/>
                </a:cubicBezTo>
                <a:lnTo>
                  <a:pt x="126" y="206"/>
                </a:lnTo>
                <a:lnTo>
                  <a:pt x="117" y="205"/>
                </a:lnTo>
                <a:lnTo>
                  <a:pt x="109" y="204"/>
                </a:lnTo>
                <a:lnTo>
                  <a:pt x="103" y="203"/>
                </a:lnTo>
                <a:lnTo>
                  <a:pt x="99" y="203"/>
                </a:lnTo>
                <a:lnTo>
                  <a:pt x="95" y="204"/>
                </a:lnTo>
                <a:lnTo>
                  <a:pt x="98" y="203"/>
                </a:lnTo>
                <a:lnTo>
                  <a:pt x="96" y="204"/>
                </a:lnTo>
                <a:lnTo>
                  <a:pt x="102" y="198"/>
                </a:lnTo>
                <a:lnTo>
                  <a:pt x="101" y="200"/>
                </a:lnTo>
                <a:lnTo>
                  <a:pt x="102" y="190"/>
                </a:lnTo>
                <a:lnTo>
                  <a:pt x="104" y="197"/>
                </a:lnTo>
                <a:lnTo>
                  <a:pt x="101" y="193"/>
                </a:lnTo>
                <a:lnTo>
                  <a:pt x="110" y="201"/>
                </a:lnTo>
                <a:lnTo>
                  <a:pt x="116" y="206"/>
                </a:lnTo>
                <a:cubicBezTo>
                  <a:pt x="116" y="207"/>
                  <a:pt x="117" y="208"/>
                  <a:pt x="118" y="208"/>
                </a:cubicBezTo>
                <a:lnTo>
                  <a:pt x="123" y="216"/>
                </a:lnTo>
                <a:cubicBezTo>
                  <a:pt x="123" y="217"/>
                  <a:pt x="123" y="218"/>
                  <a:pt x="124" y="218"/>
                </a:cubicBezTo>
                <a:lnTo>
                  <a:pt x="128" y="230"/>
                </a:lnTo>
                <a:lnTo>
                  <a:pt x="131" y="244"/>
                </a:lnTo>
                <a:lnTo>
                  <a:pt x="143" y="301"/>
                </a:lnTo>
                <a:lnTo>
                  <a:pt x="146" y="313"/>
                </a:lnTo>
                <a:lnTo>
                  <a:pt x="146" y="311"/>
                </a:lnTo>
                <a:lnTo>
                  <a:pt x="150" y="321"/>
                </a:lnTo>
                <a:lnTo>
                  <a:pt x="148" y="318"/>
                </a:lnTo>
                <a:lnTo>
                  <a:pt x="153" y="323"/>
                </a:lnTo>
                <a:lnTo>
                  <a:pt x="147" y="320"/>
                </a:lnTo>
                <a:lnTo>
                  <a:pt x="153" y="321"/>
                </a:lnTo>
                <a:lnTo>
                  <a:pt x="143" y="322"/>
                </a:lnTo>
                <a:lnTo>
                  <a:pt x="145" y="321"/>
                </a:lnTo>
                <a:lnTo>
                  <a:pt x="140" y="327"/>
                </a:lnTo>
                <a:lnTo>
                  <a:pt x="141" y="323"/>
                </a:lnTo>
                <a:lnTo>
                  <a:pt x="140" y="326"/>
                </a:lnTo>
                <a:lnTo>
                  <a:pt x="141" y="322"/>
                </a:lnTo>
                <a:lnTo>
                  <a:pt x="142" y="314"/>
                </a:lnTo>
                <a:cubicBezTo>
                  <a:pt x="142" y="309"/>
                  <a:pt x="146" y="304"/>
                  <a:pt x="152" y="303"/>
                </a:cubicBezTo>
                <a:lnTo>
                  <a:pt x="189" y="297"/>
                </a:lnTo>
                <a:lnTo>
                  <a:pt x="223" y="291"/>
                </a:lnTo>
                <a:lnTo>
                  <a:pt x="251" y="287"/>
                </a:lnTo>
                <a:lnTo>
                  <a:pt x="275" y="283"/>
                </a:lnTo>
                <a:lnTo>
                  <a:pt x="295" y="280"/>
                </a:lnTo>
                <a:lnTo>
                  <a:pt x="310" y="278"/>
                </a:lnTo>
                <a:lnTo>
                  <a:pt x="321" y="277"/>
                </a:lnTo>
                <a:lnTo>
                  <a:pt x="327" y="276"/>
                </a:lnTo>
                <a:lnTo>
                  <a:pt x="340" y="275"/>
                </a:lnTo>
                <a:lnTo>
                  <a:pt x="335" y="276"/>
                </a:lnTo>
                <a:lnTo>
                  <a:pt x="341" y="273"/>
                </a:lnTo>
                <a:lnTo>
                  <a:pt x="335" y="281"/>
                </a:lnTo>
                <a:lnTo>
                  <a:pt x="336" y="275"/>
                </a:lnTo>
                <a:lnTo>
                  <a:pt x="337" y="282"/>
                </a:lnTo>
                <a:lnTo>
                  <a:pt x="334" y="273"/>
                </a:lnTo>
                <a:lnTo>
                  <a:pt x="335" y="276"/>
                </a:lnTo>
                <a:lnTo>
                  <a:pt x="331" y="270"/>
                </a:lnTo>
                <a:lnTo>
                  <a:pt x="335" y="273"/>
                </a:lnTo>
                <a:lnTo>
                  <a:pt x="328" y="270"/>
                </a:lnTo>
                <a:cubicBezTo>
                  <a:pt x="325" y="268"/>
                  <a:pt x="323" y="265"/>
                  <a:pt x="322" y="262"/>
                </a:cubicBezTo>
                <a:cubicBezTo>
                  <a:pt x="321" y="259"/>
                  <a:pt x="322" y="255"/>
                  <a:pt x="324" y="252"/>
                </a:cubicBezTo>
                <a:lnTo>
                  <a:pt x="333" y="240"/>
                </a:lnTo>
                <a:lnTo>
                  <a:pt x="340" y="230"/>
                </a:lnTo>
                <a:lnTo>
                  <a:pt x="348" y="220"/>
                </a:lnTo>
                <a:lnTo>
                  <a:pt x="354" y="213"/>
                </a:lnTo>
                <a:lnTo>
                  <a:pt x="360" y="206"/>
                </a:lnTo>
                <a:lnTo>
                  <a:pt x="366" y="201"/>
                </a:lnTo>
                <a:lnTo>
                  <a:pt x="370" y="198"/>
                </a:lnTo>
                <a:cubicBezTo>
                  <a:pt x="370" y="197"/>
                  <a:pt x="371" y="197"/>
                  <a:pt x="372" y="196"/>
                </a:cubicBezTo>
                <a:lnTo>
                  <a:pt x="376" y="195"/>
                </a:lnTo>
                <a:lnTo>
                  <a:pt x="386" y="191"/>
                </a:lnTo>
                <a:lnTo>
                  <a:pt x="380" y="196"/>
                </a:lnTo>
                <a:lnTo>
                  <a:pt x="384" y="190"/>
                </a:lnTo>
                <a:lnTo>
                  <a:pt x="383" y="201"/>
                </a:lnTo>
                <a:lnTo>
                  <a:pt x="381" y="196"/>
                </a:lnTo>
                <a:lnTo>
                  <a:pt x="384" y="201"/>
                </a:lnTo>
                <a:lnTo>
                  <a:pt x="378" y="195"/>
                </a:lnTo>
                <a:lnTo>
                  <a:pt x="380" y="196"/>
                </a:lnTo>
                <a:lnTo>
                  <a:pt x="371" y="190"/>
                </a:lnTo>
                <a:lnTo>
                  <a:pt x="358" y="181"/>
                </a:lnTo>
                <a:lnTo>
                  <a:pt x="344" y="173"/>
                </a:lnTo>
                <a:lnTo>
                  <a:pt x="333" y="168"/>
                </a:lnTo>
                <a:lnTo>
                  <a:pt x="324" y="165"/>
                </a:lnTo>
                <a:lnTo>
                  <a:pt x="326" y="165"/>
                </a:lnTo>
                <a:lnTo>
                  <a:pt x="320" y="164"/>
                </a:lnTo>
                <a:lnTo>
                  <a:pt x="325" y="164"/>
                </a:lnTo>
                <a:lnTo>
                  <a:pt x="316" y="166"/>
                </a:lnTo>
                <a:close/>
                <a:moveTo>
                  <a:pt x="121" y="40"/>
                </a:moveTo>
                <a:cubicBezTo>
                  <a:pt x="122" y="39"/>
                  <a:pt x="123" y="39"/>
                  <a:pt x="124" y="40"/>
                </a:cubicBezTo>
                <a:lnTo>
                  <a:pt x="130" y="40"/>
                </a:lnTo>
                <a:lnTo>
                  <a:pt x="139" y="42"/>
                </a:lnTo>
                <a:lnTo>
                  <a:pt x="149" y="45"/>
                </a:lnTo>
                <a:lnTo>
                  <a:pt x="160" y="49"/>
                </a:lnTo>
                <a:lnTo>
                  <a:pt x="172" y="55"/>
                </a:lnTo>
                <a:cubicBezTo>
                  <a:pt x="173" y="55"/>
                  <a:pt x="174" y="56"/>
                  <a:pt x="174" y="56"/>
                </a:cubicBezTo>
                <a:lnTo>
                  <a:pt x="183" y="63"/>
                </a:lnTo>
                <a:cubicBezTo>
                  <a:pt x="184" y="64"/>
                  <a:pt x="184" y="64"/>
                  <a:pt x="185" y="65"/>
                </a:cubicBezTo>
                <a:lnTo>
                  <a:pt x="192" y="73"/>
                </a:lnTo>
                <a:cubicBezTo>
                  <a:pt x="193" y="73"/>
                  <a:pt x="193" y="74"/>
                  <a:pt x="194" y="75"/>
                </a:cubicBezTo>
                <a:lnTo>
                  <a:pt x="199" y="84"/>
                </a:lnTo>
                <a:cubicBezTo>
                  <a:pt x="199" y="84"/>
                  <a:pt x="200" y="85"/>
                  <a:pt x="200" y="86"/>
                </a:cubicBezTo>
                <a:lnTo>
                  <a:pt x="204" y="95"/>
                </a:lnTo>
                <a:lnTo>
                  <a:pt x="206" y="105"/>
                </a:lnTo>
                <a:cubicBezTo>
                  <a:pt x="207" y="106"/>
                  <a:pt x="207" y="107"/>
                  <a:pt x="207" y="108"/>
                </a:cubicBezTo>
                <a:lnTo>
                  <a:pt x="207" y="115"/>
                </a:lnTo>
                <a:cubicBezTo>
                  <a:pt x="207" y="116"/>
                  <a:pt x="207" y="117"/>
                  <a:pt x="207" y="118"/>
                </a:cubicBezTo>
                <a:lnTo>
                  <a:pt x="205" y="125"/>
                </a:lnTo>
                <a:cubicBezTo>
                  <a:pt x="205" y="126"/>
                  <a:pt x="205" y="127"/>
                  <a:pt x="204" y="127"/>
                </a:cubicBezTo>
                <a:lnTo>
                  <a:pt x="199" y="136"/>
                </a:lnTo>
                <a:cubicBezTo>
                  <a:pt x="198" y="138"/>
                  <a:pt x="196" y="140"/>
                  <a:pt x="194" y="141"/>
                </a:cubicBezTo>
                <a:lnTo>
                  <a:pt x="189" y="144"/>
                </a:lnTo>
                <a:cubicBezTo>
                  <a:pt x="186" y="145"/>
                  <a:pt x="183" y="146"/>
                  <a:pt x="180" y="145"/>
                </a:cubicBezTo>
                <a:lnTo>
                  <a:pt x="176" y="144"/>
                </a:lnTo>
                <a:cubicBezTo>
                  <a:pt x="175" y="144"/>
                  <a:pt x="174" y="143"/>
                  <a:pt x="173" y="143"/>
                </a:cubicBezTo>
                <a:lnTo>
                  <a:pt x="168" y="140"/>
                </a:lnTo>
                <a:cubicBezTo>
                  <a:pt x="167" y="140"/>
                  <a:pt x="167" y="139"/>
                  <a:pt x="167" y="139"/>
                </a:cubicBezTo>
                <a:lnTo>
                  <a:pt x="160" y="134"/>
                </a:lnTo>
                <a:lnTo>
                  <a:pt x="150" y="126"/>
                </a:lnTo>
                <a:lnTo>
                  <a:pt x="132" y="108"/>
                </a:lnTo>
                <a:lnTo>
                  <a:pt x="116" y="88"/>
                </a:lnTo>
                <a:lnTo>
                  <a:pt x="109" y="78"/>
                </a:lnTo>
                <a:lnTo>
                  <a:pt x="105" y="71"/>
                </a:lnTo>
                <a:lnTo>
                  <a:pt x="102" y="64"/>
                </a:lnTo>
                <a:cubicBezTo>
                  <a:pt x="102" y="63"/>
                  <a:pt x="101" y="62"/>
                  <a:pt x="101" y="61"/>
                </a:cubicBezTo>
                <a:lnTo>
                  <a:pt x="101" y="58"/>
                </a:lnTo>
                <a:cubicBezTo>
                  <a:pt x="100" y="54"/>
                  <a:pt x="102" y="50"/>
                  <a:pt x="104" y="47"/>
                </a:cubicBezTo>
                <a:lnTo>
                  <a:pt x="107" y="44"/>
                </a:lnTo>
                <a:cubicBezTo>
                  <a:pt x="109" y="42"/>
                  <a:pt x="111" y="41"/>
                  <a:pt x="114" y="41"/>
                </a:cubicBezTo>
                <a:lnTo>
                  <a:pt x="121" y="40"/>
                </a:lnTo>
                <a:close/>
                <a:moveTo>
                  <a:pt x="118" y="65"/>
                </a:moveTo>
                <a:lnTo>
                  <a:pt x="124" y="61"/>
                </a:lnTo>
                <a:lnTo>
                  <a:pt x="121" y="64"/>
                </a:lnTo>
                <a:lnTo>
                  <a:pt x="125" y="54"/>
                </a:lnTo>
                <a:lnTo>
                  <a:pt x="125" y="58"/>
                </a:lnTo>
                <a:lnTo>
                  <a:pt x="124" y="55"/>
                </a:lnTo>
                <a:lnTo>
                  <a:pt x="126" y="59"/>
                </a:lnTo>
                <a:lnTo>
                  <a:pt x="129" y="65"/>
                </a:lnTo>
                <a:lnTo>
                  <a:pt x="135" y="73"/>
                </a:lnTo>
                <a:lnTo>
                  <a:pt x="149" y="91"/>
                </a:lnTo>
                <a:lnTo>
                  <a:pt x="166" y="108"/>
                </a:lnTo>
                <a:lnTo>
                  <a:pt x="174" y="115"/>
                </a:lnTo>
                <a:lnTo>
                  <a:pt x="181" y="120"/>
                </a:lnTo>
                <a:lnTo>
                  <a:pt x="179" y="119"/>
                </a:lnTo>
                <a:lnTo>
                  <a:pt x="185" y="122"/>
                </a:lnTo>
                <a:lnTo>
                  <a:pt x="182" y="121"/>
                </a:lnTo>
                <a:lnTo>
                  <a:pt x="186" y="122"/>
                </a:lnTo>
                <a:lnTo>
                  <a:pt x="177" y="123"/>
                </a:lnTo>
                <a:lnTo>
                  <a:pt x="183" y="120"/>
                </a:lnTo>
                <a:lnTo>
                  <a:pt x="178" y="125"/>
                </a:lnTo>
                <a:lnTo>
                  <a:pt x="183" y="116"/>
                </a:lnTo>
                <a:lnTo>
                  <a:pt x="182" y="119"/>
                </a:lnTo>
                <a:lnTo>
                  <a:pt x="183" y="113"/>
                </a:lnTo>
                <a:lnTo>
                  <a:pt x="183" y="116"/>
                </a:lnTo>
                <a:lnTo>
                  <a:pt x="183" y="108"/>
                </a:lnTo>
                <a:lnTo>
                  <a:pt x="183" y="111"/>
                </a:lnTo>
                <a:lnTo>
                  <a:pt x="181" y="104"/>
                </a:lnTo>
                <a:lnTo>
                  <a:pt x="178" y="94"/>
                </a:lnTo>
                <a:lnTo>
                  <a:pt x="178" y="96"/>
                </a:lnTo>
                <a:lnTo>
                  <a:pt x="173" y="87"/>
                </a:lnTo>
                <a:lnTo>
                  <a:pt x="174" y="89"/>
                </a:lnTo>
                <a:lnTo>
                  <a:pt x="167" y="81"/>
                </a:lnTo>
                <a:lnTo>
                  <a:pt x="169" y="82"/>
                </a:lnTo>
                <a:lnTo>
                  <a:pt x="160" y="76"/>
                </a:lnTo>
                <a:lnTo>
                  <a:pt x="162" y="77"/>
                </a:lnTo>
                <a:lnTo>
                  <a:pt x="152" y="72"/>
                </a:lnTo>
                <a:lnTo>
                  <a:pt x="141" y="68"/>
                </a:lnTo>
                <a:lnTo>
                  <a:pt x="133" y="65"/>
                </a:lnTo>
                <a:lnTo>
                  <a:pt x="128" y="64"/>
                </a:lnTo>
                <a:lnTo>
                  <a:pt x="122" y="63"/>
                </a:lnTo>
                <a:lnTo>
                  <a:pt x="125" y="63"/>
                </a:lnTo>
                <a:lnTo>
                  <a:pt x="118" y="65"/>
                </a:lnTo>
                <a:close/>
                <a:moveTo>
                  <a:pt x="713" y="35"/>
                </a:moveTo>
                <a:cubicBezTo>
                  <a:pt x="714" y="35"/>
                  <a:pt x="715" y="35"/>
                  <a:pt x="715" y="35"/>
                </a:cubicBezTo>
                <a:lnTo>
                  <a:pt x="734" y="37"/>
                </a:lnTo>
                <a:cubicBezTo>
                  <a:pt x="735" y="37"/>
                  <a:pt x="736" y="37"/>
                  <a:pt x="737" y="38"/>
                </a:cubicBezTo>
                <a:lnTo>
                  <a:pt x="755" y="45"/>
                </a:lnTo>
                <a:cubicBezTo>
                  <a:pt x="756" y="45"/>
                  <a:pt x="757" y="45"/>
                  <a:pt x="757" y="45"/>
                </a:cubicBezTo>
                <a:lnTo>
                  <a:pt x="766" y="50"/>
                </a:lnTo>
                <a:lnTo>
                  <a:pt x="773" y="56"/>
                </a:lnTo>
                <a:lnTo>
                  <a:pt x="780" y="61"/>
                </a:lnTo>
                <a:cubicBezTo>
                  <a:pt x="780" y="61"/>
                  <a:pt x="781" y="62"/>
                  <a:pt x="782" y="63"/>
                </a:cubicBezTo>
                <a:lnTo>
                  <a:pt x="785" y="67"/>
                </a:lnTo>
                <a:cubicBezTo>
                  <a:pt x="786" y="68"/>
                  <a:pt x="787" y="69"/>
                  <a:pt x="787" y="70"/>
                </a:cubicBezTo>
                <a:lnTo>
                  <a:pt x="791" y="81"/>
                </a:lnTo>
                <a:cubicBezTo>
                  <a:pt x="792" y="82"/>
                  <a:pt x="792" y="83"/>
                  <a:pt x="792" y="84"/>
                </a:cubicBezTo>
                <a:lnTo>
                  <a:pt x="794" y="98"/>
                </a:lnTo>
                <a:cubicBezTo>
                  <a:pt x="794" y="99"/>
                  <a:pt x="794" y="99"/>
                  <a:pt x="794" y="100"/>
                </a:cubicBezTo>
                <a:lnTo>
                  <a:pt x="793" y="112"/>
                </a:lnTo>
                <a:cubicBezTo>
                  <a:pt x="793" y="113"/>
                  <a:pt x="793" y="114"/>
                  <a:pt x="793" y="115"/>
                </a:cubicBezTo>
                <a:lnTo>
                  <a:pt x="791" y="121"/>
                </a:lnTo>
                <a:cubicBezTo>
                  <a:pt x="790" y="124"/>
                  <a:pt x="788" y="127"/>
                  <a:pt x="786" y="128"/>
                </a:cubicBezTo>
                <a:lnTo>
                  <a:pt x="782" y="131"/>
                </a:lnTo>
                <a:cubicBezTo>
                  <a:pt x="780" y="132"/>
                  <a:pt x="779" y="132"/>
                  <a:pt x="777" y="133"/>
                </a:cubicBezTo>
                <a:lnTo>
                  <a:pt x="769" y="134"/>
                </a:lnTo>
                <a:cubicBezTo>
                  <a:pt x="768" y="134"/>
                  <a:pt x="766" y="134"/>
                  <a:pt x="764" y="133"/>
                </a:cubicBezTo>
                <a:lnTo>
                  <a:pt x="758" y="131"/>
                </a:lnTo>
                <a:cubicBezTo>
                  <a:pt x="757" y="131"/>
                  <a:pt x="756" y="130"/>
                  <a:pt x="755" y="130"/>
                </a:cubicBezTo>
                <a:lnTo>
                  <a:pt x="746" y="123"/>
                </a:lnTo>
                <a:lnTo>
                  <a:pt x="733" y="112"/>
                </a:lnTo>
                <a:lnTo>
                  <a:pt x="717" y="98"/>
                </a:lnTo>
                <a:lnTo>
                  <a:pt x="703" y="83"/>
                </a:lnTo>
                <a:lnTo>
                  <a:pt x="692" y="71"/>
                </a:lnTo>
                <a:lnTo>
                  <a:pt x="686" y="63"/>
                </a:lnTo>
                <a:cubicBezTo>
                  <a:pt x="685" y="62"/>
                  <a:pt x="685" y="61"/>
                  <a:pt x="684" y="60"/>
                </a:cubicBezTo>
                <a:lnTo>
                  <a:pt x="683" y="56"/>
                </a:lnTo>
                <a:cubicBezTo>
                  <a:pt x="681" y="52"/>
                  <a:pt x="682" y="47"/>
                  <a:pt x="685" y="44"/>
                </a:cubicBezTo>
                <a:lnTo>
                  <a:pt x="687" y="42"/>
                </a:lnTo>
                <a:cubicBezTo>
                  <a:pt x="688" y="40"/>
                  <a:pt x="690" y="39"/>
                  <a:pt x="691" y="38"/>
                </a:cubicBezTo>
                <a:lnTo>
                  <a:pt x="695" y="37"/>
                </a:lnTo>
                <a:cubicBezTo>
                  <a:pt x="696" y="37"/>
                  <a:pt x="697" y="36"/>
                  <a:pt x="697" y="36"/>
                </a:cubicBezTo>
                <a:lnTo>
                  <a:pt x="703" y="35"/>
                </a:lnTo>
                <a:lnTo>
                  <a:pt x="713" y="35"/>
                </a:lnTo>
                <a:close/>
                <a:moveTo>
                  <a:pt x="707" y="59"/>
                </a:moveTo>
                <a:lnTo>
                  <a:pt x="701" y="60"/>
                </a:lnTo>
                <a:lnTo>
                  <a:pt x="704" y="59"/>
                </a:lnTo>
                <a:lnTo>
                  <a:pt x="700" y="61"/>
                </a:lnTo>
                <a:lnTo>
                  <a:pt x="705" y="57"/>
                </a:lnTo>
                <a:lnTo>
                  <a:pt x="703" y="59"/>
                </a:lnTo>
                <a:lnTo>
                  <a:pt x="705" y="47"/>
                </a:lnTo>
                <a:lnTo>
                  <a:pt x="707" y="51"/>
                </a:lnTo>
                <a:lnTo>
                  <a:pt x="705" y="48"/>
                </a:lnTo>
                <a:lnTo>
                  <a:pt x="710" y="55"/>
                </a:lnTo>
                <a:lnTo>
                  <a:pt x="720" y="66"/>
                </a:lnTo>
                <a:lnTo>
                  <a:pt x="734" y="80"/>
                </a:lnTo>
                <a:lnTo>
                  <a:pt x="748" y="94"/>
                </a:lnTo>
                <a:lnTo>
                  <a:pt x="759" y="104"/>
                </a:lnTo>
                <a:lnTo>
                  <a:pt x="768" y="110"/>
                </a:lnTo>
                <a:lnTo>
                  <a:pt x="765" y="108"/>
                </a:lnTo>
                <a:lnTo>
                  <a:pt x="771" y="110"/>
                </a:lnTo>
                <a:lnTo>
                  <a:pt x="766" y="110"/>
                </a:lnTo>
                <a:lnTo>
                  <a:pt x="774" y="109"/>
                </a:lnTo>
                <a:lnTo>
                  <a:pt x="769" y="111"/>
                </a:lnTo>
                <a:lnTo>
                  <a:pt x="773" y="108"/>
                </a:lnTo>
                <a:lnTo>
                  <a:pt x="768" y="115"/>
                </a:lnTo>
                <a:lnTo>
                  <a:pt x="770" y="109"/>
                </a:lnTo>
                <a:lnTo>
                  <a:pt x="769" y="111"/>
                </a:lnTo>
                <a:lnTo>
                  <a:pt x="770" y="99"/>
                </a:lnTo>
                <a:lnTo>
                  <a:pt x="770" y="101"/>
                </a:lnTo>
                <a:lnTo>
                  <a:pt x="768" y="87"/>
                </a:lnTo>
                <a:lnTo>
                  <a:pt x="769" y="90"/>
                </a:lnTo>
                <a:lnTo>
                  <a:pt x="765" y="79"/>
                </a:lnTo>
                <a:lnTo>
                  <a:pt x="767" y="82"/>
                </a:lnTo>
                <a:lnTo>
                  <a:pt x="763" y="77"/>
                </a:lnTo>
                <a:lnTo>
                  <a:pt x="765" y="79"/>
                </a:lnTo>
                <a:lnTo>
                  <a:pt x="760" y="75"/>
                </a:lnTo>
                <a:lnTo>
                  <a:pt x="754" y="71"/>
                </a:lnTo>
                <a:lnTo>
                  <a:pt x="745" y="66"/>
                </a:lnTo>
                <a:lnTo>
                  <a:pt x="747" y="67"/>
                </a:lnTo>
                <a:lnTo>
                  <a:pt x="728" y="60"/>
                </a:lnTo>
                <a:lnTo>
                  <a:pt x="731" y="61"/>
                </a:lnTo>
                <a:lnTo>
                  <a:pt x="712" y="59"/>
                </a:lnTo>
                <a:lnTo>
                  <a:pt x="714" y="59"/>
                </a:lnTo>
                <a:lnTo>
                  <a:pt x="707" y="59"/>
                </a:lnTo>
                <a:close/>
                <a:moveTo>
                  <a:pt x="919" y="3"/>
                </a:moveTo>
                <a:cubicBezTo>
                  <a:pt x="920" y="2"/>
                  <a:pt x="921" y="2"/>
                  <a:pt x="921" y="2"/>
                </a:cubicBezTo>
                <a:lnTo>
                  <a:pt x="929" y="3"/>
                </a:lnTo>
                <a:lnTo>
                  <a:pt x="938" y="4"/>
                </a:lnTo>
                <a:lnTo>
                  <a:pt x="951" y="7"/>
                </a:lnTo>
                <a:lnTo>
                  <a:pt x="961" y="11"/>
                </a:lnTo>
                <a:cubicBezTo>
                  <a:pt x="962" y="11"/>
                  <a:pt x="962" y="12"/>
                  <a:pt x="963" y="12"/>
                </a:cubicBezTo>
                <a:lnTo>
                  <a:pt x="969" y="16"/>
                </a:lnTo>
                <a:cubicBezTo>
                  <a:pt x="970" y="16"/>
                  <a:pt x="971" y="17"/>
                  <a:pt x="972" y="18"/>
                </a:cubicBezTo>
                <a:lnTo>
                  <a:pt x="976" y="22"/>
                </a:lnTo>
                <a:cubicBezTo>
                  <a:pt x="977" y="24"/>
                  <a:pt x="978" y="25"/>
                  <a:pt x="979" y="27"/>
                </a:cubicBezTo>
                <a:lnTo>
                  <a:pt x="981" y="37"/>
                </a:lnTo>
                <a:cubicBezTo>
                  <a:pt x="981" y="39"/>
                  <a:pt x="982" y="40"/>
                  <a:pt x="981" y="42"/>
                </a:cubicBezTo>
                <a:lnTo>
                  <a:pt x="980" y="53"/>
                </a:lnTo>
                <a:cubicBezTo>
                  <a:pt x="980" y="53"/>
                  <a:pt x="980" y="54"/>
                  <a:pt x="980" y="55"/>
                </a:cubicBezTo>
                <a:lnTo>
                  <a:pt x="979" y="58"/>
                </a:lnTo>
                <a:lnTo>
                  <a:pt x="978" y="63"/>
                </a:lnTo>
                <a:lnTo>
                  <a:pt x="978" y="69"/>
                </a:lnTo>
                <a:lnTo>
                  <a:pt x="977" y="79"/>
                </a:lnTo>
                <a:lnTo>
                  <a:pt x="977" y="90"/>
                </a:lnTo>
                <a:lnTo>
                  <a:pt x="977" y="103"/>
                </a:lnTo>
                <a:lnTo>
                  <a:pt x="976" y="119"/>
                </a:lnTo>
                <a:lnTo>
                  <a:pt x="976" y="136"/>
                </a:lnTo>
                <a:lnTo>
                  <a:pt x="977" y="172"/>
                </a:lnTo>
                <a:lnTo>
                  <a:pt x="977" y="213"/>
                </a:lnTo>
                <a:lnTo>
                  <a:pt x="962" y="202"/>
                </a:lnTo>
                <a:lnTo>
                  <a:pt x="980" y="198"/>
                </a:lnTo>
                <a:lnTo>
                  <a:pt x="997" y="194"/>
                </a:lnTo>
                <a:lnTo>
                  <a:pt x="1013" y="191"/>
                </a:lnTo>
                <a:lnTo>
                  <a:pt x="1027" y="189"/>
                </a:lnTo>
                <a:lnTo>
                  <a:pt x="1039" y="187"/>
                </a:lnTo>
                <a:lnTo>
                  <a:pt x="1050" y="186"/>
                </a:lnTo>
                <a:lnTo>
                  <a:pt x="1059" y="185"/>
                </a:lnTo>
                <a:lnTo>
                  <a:pt x="1067" y="185"/>
                </a:lnTo>
                <a:lnTo>
                  <a:pt x="1082" y="186"/>
                </a:lnTo>
                <a:cubicBezTo>
                  <a:pt x="1082" y="186"/>
                  <a:pt x="1083" y="186"/>
                  <a:pt x="1084" y="186"/>
                </a:cubicBezTo>
                <a:lnTo>
                  <a:pt x="1095" y="189"/>
                </a:lnTo>
                <a:cubicBezTo>
                  <a:pt x="1096" y="189"/>
                  <a:pt x="1096" y="189"/>
                  <a:pt x="1097" y="189"/>
                </a:cubicBezTo>
                <a:lnTo>
                  <a:pt x="1107" y="194"/>
                </a:lnTo>
                <a:cubicBezTo>
                  <a:pt x="1108" y="194"/>
                  <a:pt x="1108" y="195"/>
                  <a:pt x="1109" y="195"/>
                </a:cubicBezTo>
                <a:lnTo>
                  <a:pt x="1117" y="201"/>
                </a:lnTo>
                <a:cubicBezTo>
                  <a:pt x="1118" y="202"/>
                  <a:pt x="1118" y="202"/>
                  <a:pt x="1119" y="203"/>
                </a:cubicBezTo>
                <a:lnTo>
                  <a:pt x="1125" y="209"/>
                </a:lnTo>
                <a:lnTo>
                  <a:pt x="1130" y="215"/>
                </a:lnTo>
                <a:cubicBezTo>
                  <a:pt x="1130" y="216"/>
                  <a:pt x="1130" y="216"/>
                  <a:pt x="1131" y="217"/>
                </a:cubicBezTo>
                <a:lnTo>
                  <a:pt x="1133" y="221"/>
                </a:lnTo>
                <a:cubicBezTo>
                  <a:pt x="1134" y="223"/>
                  <a:pt x="1134" y="224"/>
                  <a:pt x="1134" y="226"/>
                </a:cubicBezTo>
                <a:lnTo>
                  <a:pt x="1135" y="228"/>
                </a:lnTo>
                <a:cubicBezTo>
                  <a:pt x="1135" y="233"/>
                  <a:pt x="1133" y="238"/>
                  <a:pt x="1129" y="240"/>
                </a:cubicBezTo>
                <a:lnTo>
                  <a:pt x="1125" y="242"/>
                </a:lnTo>
                <a:cubicBezTo>
                  <a:pt x="1124" y="243"/>
                  <a:pt x="1123" y="243"/>
                  <a:pt x="1121" y="243"/>
                </a:cubicBezTo>
                <a:lnTo>
                  <a:pt x="1112" y="245"/>
                </a:lnTo>
                <a:lnTo>
                  <a:pt x="1096" y="246"/>
                </a:lnTo>
                <a:lnTo>
                  <a:pt x="1075" y="246"/>
                </a:lnTo>
                <a:lnTo>
                  <a:pt x="1052" y="246"/>
                </a:lnTo>
                <a:lnTo>
                  <a:pt x="1032" y="247"/>
                </a:lnTo>
                <a:lnTo>
                  <a:pt x="1014" y="248"/>
                </a:lnTo>
                <a:lnTo>
                  <a:pt x="997" y="250"/>
                </a:lnTo>
                <a:lnTo>
                  <a:pt x="983" y="251"/>
                </a:lnTo>
                <a:lnTo>
                  <a:pt x="967" y="254"/>
                </a:lnTo>
                <a:lnTo>
                  <a:pt x="977" y="242"/>
                </a:lnTo>
                <a:lnTo>
                  <a:pt x="977" y="286"/>
                </a:lnTo>
                <a:lnTo>
                  <a:pt x="978" y="334"/>
                </a:lnTo>
                <a:lnTo>
                  <a:pt x="978" y="364"/>
                </a:lnTo>
                <a:lnTo>
                  <a:pt x="978" y="392"/>
                </a:lnTo>
                <a:lnTo>
                  <a:pt x="978" y="418"/>
                </a:lnTo>
                <a:lnTo>
                  <a:pt x="978" y="441"/>
                </a:lnTo>
                <a:lnTo>
                  <a:pt x="977" y="462"/>
                </a:lnTo>
                <a:lnTo>
                  <a:pt x="977" y="481"/>
                </a:lnTo>
                <a:lnTo>
                  <a:pt x="976" y="498"/>
                </a:lnTo>
                <a:lnTo>
                  <a:pt x="975" y="513"/>
                </a:lnTo>
                <a:lnTo>
                  <a:pt x="974" y="525"/>
                </a:lnTo>
                <a:lnTo>
                  <a:pt x="973" y="536"/>
                </a:lnTo>
                <a:lnTo>
                  <a:pt x="972" y="546"/>
                </a:lnTo>
                <a:lnTo>
                  <a:pt x="971" y="554"/>
                </a:lnTo>
                <a:lnTo>
                  <a:pt x="969" y="560"/>
                </a:lnTo>
                <a:lnTo>
                  <a:pt x="968" y="565"/>
                </a:lnTo>
                <a:cubicBezTo>
                  <a:pt x="967" y="566"/>
                  <a:pt x="967" y="567"/>
                  <a:pt x="967" y="568"/>
                </a:cubicBezTo>
                <a:lnTo>
                  <a:pt x="965" y="570"/>
                </a:lnTo>
                <a:cubicBezTo>
                  <a:pt x="964" y="572"/>
                  <a:pt x="962" y="574"/>
                  <a:pt x="959" y="575"/>
                </a:cubicBezTo>
                <a:lnTo>
                  <a:pt x="958" y="576"/>
                </a:lnTo>
                <a:cubicBezTo>
                  <a:pt x="954" y="577"/>
                  <a:pt x="949" y="577"/>
                  <a:pt x="946" y="574"/>
                </a:cubicBezTo>
                <a:lnTo>
                  <a:pt x="942" y="571"/>
                </a:lnTo>
                <a:cubicBezTo>
                  <a:pt x="940" y="570"/>
                  <a:pt x="939" y="568"/>
                  <a:pt x="938" y="566"/>
                </a:cubicBezTo>
                <a:lnTo>
                  <a:pt x="935" y="558"/>
                </a:lnTo>
                <a:cubicBezTo>
                  <a:pt x="935" y="558"/>
                  <a:pt x="935" y="557"/>
                  <a:pt x="935" y="557"/>
                </a:cubicBezTo>
                <a:lnTo>
                  <a:pt x="931" y="543"/>
                </a:lnTo>
                <a:lnTo>
                  <a:pt x="928" y="523"/>
                </a:lnTo>
                <a:lnTo>
                  <a:pt x="927" y="509"/>
                </a:lnTo>
                <a:lnTo>
                  <a:pt x="925" y="490"/>
                </a:lnTo>
                <a:lnTo>
                  <a:pt x="924" y="466"/>
                </a:lnTo>
                <a:lnTo>
                  <a:pt x="923" y="437"/>
                </a:lnTo>
                <a:lnTo>
                  <a:pt x="922" y="403"/>
                </a:lnTo>
                <a:lnTo>
                  <a:pt x="922" y="364"/>
                </a:lnTo>
                <a:lnTo>
                  <a:pt x="921" y="320"/>
                </a:lnTo>
                <a:lnTo>
                  <a:pt x="921" y="271"/>
                </a:lnTo>
                <a:lnTo>
                  <a:pt x="921" y="248"/>
                </a:lnTo>
                <a:lnTo>
                  <a:pt x="935" y="259"/>
                </a:lnTo>
                <a:lnTo>
                  <a:pt x="905" y="265"/>
                </a:lnTo>
                <a:lnTo>
                  <a:pt x="890" y="268"/>
                </a:lnTo>
                <a:lnTo>
                  <a:pt x="877" y="270"/>
                </a:lnTo>
                <a:lnTo>
                  <a:pt x="866" y="272"/>
                </a:lnTo>
                <a:lnTo>
                  <a:pt x="856" y="274"/>
                </a:lnTo>
                <a:lnTo>
                  <a:pt x="848" y="275"/>
                </a:lnTo>
                <a:lnTo>
                  <a:pt x="842" y="276"/>
                </a:lnTo>
                <a:lnTo>
                  <a:pt x="837" y="276"/>
                </a:lnTo>
                <a:lnTo>
                  <a:pt x="834" y="277"/>
                </a:lnTo>
                <a:cubicBezTo>
                  <a:pt x="833" y="277"/>
                  <a:pt x="832" y="277"/>
                  <a:pt x="831" y="277"/>
                </a:cubicBezTo>
                <a:lnTo>
                  <a:pt x="822" y="275"/>
                </a:lnTo>
                <a:cubicBezTo>
                  <a:pt x="822" y="275"/>
                  <a:pt x="821" y="275"/>
                  <a:pt x="820" y="275"/>
                </a:cubicBezTo>
                <a:lnTo>
                  <a:pt x="807" y="270"/>
                </a:lnTo>
                <a:lnTo>
                  <a:pt x="800" y="267"/>
                </a:lnTo>
                <a:lnTo>
                  <a:pt x="794" y="264"/>
                </a:lnTo>
                <a:cubicBezTo>
                  <a:pt x="794" y="264"/>
                  <a:pt x="793" y="263"/>
                  <a:pt x="793" y="263"/>
                </a:cubicBezTo>
                <a:lnTo>
                  <a:pt x="790" y="261"/>
                </a:lnTo>
                <a:cubicBezTo>
                  <a:pt x="788" y="260"/>
                  <a:pt x="787" y="259"/>
                  <a:pt x="786" y="257"/>
                </a:cubicBezTo>
                <a:lnTo>
                  <a:pt x="785" y="255"/>
                </a:lnTo>
                <a:cubicBezTo>
                  <a:pt x="782" y="250"/>
                  <a:pt x="784" y="244"/>
                  <a:pt x="788" y="240"/>
                </a:cubicBezTo>
                <a:lnTo>
                  <a:pt x="791" y="238"/>
                </a:lnTo>
                <a:cubicBezTo>
                  <a:pt x="792" y="237"/>
                  <a:pt x="793" y="237"/>
                  <a:pt x="794" y="236"/>
                </a:cubicBezTo>
                <a:lnTo>
                  <a:pt x="802" y="234"/>
                </a:lnTo>
                <a:lnTo>
                  <a:pt x="814" y="231"/>
                </a:lnTo>
                <a:lnTo>
                  <a:pt x="831" y="228"/>
                </a:lnTo>
                <a:lnTo>
                  <a:pt x="850" y="225"/>
                </a:lnTo>
                <a:lnTo>
                  <a:pt x="872" y="221"/>
                </a:lnTo>
                <a:lnTo>
                  <a:pt x="899" y="215"/>
                </a:lnTo>
                <a:lnTo>
                  <a:pt x="930" y="209"/>
                </a:lnTo>
                <a:lnTo>
                  <a:pt x="920" y="221"/>
                </a:lnTo>
                <a:lnTo>
                  <a:pt x="920" y="183"/>
                </a:lnTo>
                <a:lnTo>
                  <a:pt x="919" y="150"/>
                </a:lnTo>
                <a:lnTo>
                  <a:pt x="918" y="121"/>
                </a:lnTo>
                <a:lnTo>
                  <a:pt x="916" y="97"/>
                </a:lnTo>
                <a:lnTo>
                  <a:pt x="915" y="78"/>
                </a:lnTo>
                <a:lnTo>
                  <a:pt x="913" y="63"/>
                </a:lnTo>
                <a:lnTo>
                  <a:pt x="911" y="53"/>
                </a:lnTo>
                <a:lnTo>
                  <a:pt x="911" y="55"/>
                </a:lnTo>
                <a:lnTo>
                  <a:pt x="909" y="49"/>
                </a:lnTo>
                <a:lnTo>
                  <a:pt x="905" y="42"/>
                </a:lnTo>
                <a:lnTo>
                  <a:pt x="901" y="34"/>
                </a:lnTo>
                <a:cubicBezTo>
                  <a:pt x="900" y="33"/>
                  <a:pt x="900" y="33"/>
                  <a:pt x="900" y="32"/>
                </a:cubicBezTo>
                <a:lnTo>
                  <a:pt x="898" y="26"/>
                </a:lnTo>
                <a:cubicBezTo>
                  <a:pt x="898" y="25"/>
                  <a:pt x="898" y="24"/>
                  <a:pt x="898" y="23"/>
                </a:cubicBezTo>
                <a:lnTo>
                  <a:pt x="897" y="19"/>
                </a:lnTo>
                <a:cubicBezTo>
                  <a:pt x="897" y="16"/>
                  <a:pt x="899" y="12"/>
                  <a:pt x="901" y="10"/>
                </a:cubicBezTo>
                <a:lnTo>
                  <a:pt x="905" y="7"/>
                </a:lnTo>
                <a:cubicBezTo>
                  <a:pt x="906" y="5"/>
                  <a:pt x="909" y="4"/>
                  <a:pt x="911" y="4"/>
                </a:cubicBezTo>
                <a:lnTo>
                  <a:pt x="919" y="3"/>
                </a:lnTo>
                <a:close/>
                <a:moveTo>
                  <a:pt x="914" y="27"/>
                </a:moveTo>
                <a:lnTo>
                  <a:pt x="921" y="24"/>
                </a:lnTo>
                <a:lnTo>
                  <a:pt x="918" y="27"/>
                </a:lnTo>
                <a:lnTo>
                  <a:pt x="921" y="18"/>
                </a:lnTo>
                <a:lnTo>
                  <a:pt x="922" y="22"/>
                </a:lnTo>
                <a:lnTo>
                  <a:pt x="921" y="19"/>
                </a:lnTo>
                <a:lnTo>
                  <a:pt x="923" y="25"/>
                </a:lnTo>
                <a:lnTo>
                  <a:pt x="922" y="23"/>
                </a:lnTo>
                <a:lnTo>
                  <a:pt x="925" y="30"/>
                </a:lnTo>
                <a:lnTo>
                  <a:pt x="931" y="40"/>
                </a:lnTo>
                <a:lnTo>
                  <a:pt x="934" y="46"/>
                </a:lnTo>
                <a:cubicBezTo>
                  <a:pt x="934" y="47"/>
                  <a:pt x="934" y="48"/>
                  <a:pt x="934" y="48"/>
                </a:cubicBezTo>
                <a:lnTo>
                  <a:pt x="937" y="60"/>
                </a:lnTo>
                <a:lnTo>
                  <a:pt x="939" y="76"/>
                </a:lnTo>
                <a:lnTo>
                  <a:pt x="940" y="96"/>
                </a:lnTo>
                <a:lnTo>
                  <a:pt x="942" y="120"/>
                </a:lnTo>
                <a:lnTo>
                  <a:pt x="943" y="149"/>
                </a:lnTo>
                <a:lnTo>
                  <a:pt x="944" y="182"/>
                </a:lnTo>
                <a:lnTo>
                  <a:pt x="944" y="220"/>
                </a:lnTo>
                <a:cubicBezTo>
                  <a:pt x="945" y="226"/>
                  <a:pt x="941" y="231"/>
                  <a:pt x="935" y="232"/>
                </a:cubicBezTo>
                <a:lnTo>
                  <a:pt x="904" y="239"/>
                </a:lnTo>
                <a:lnTo>
                  <a:pt x="876" y="245"/>
                </a:lnTo>
                <a:lnTo>
                  <a:pt x="853" y="249"/>
                </a:lnTo>
                <a:lnTo>
                  <a:pt x="835" y="252"/>
                </a:lnTo>
                <a:lnTo>
                  <a:pt x="820" y="254"/>
                </a:lnTo>
                <a:lnTo>
                  <a:pt x="809" y="257"/>
                </a:lnTo>
                <a:lnTo>
                  <a:pt x="802" y="259"/>
                </a:lnTo>
                <a:lnTo>
                  <a:pt x="805" y="257"/>
                </a:lnTo>
                <a:lnTo>
                  <a:pt x="803" y="259"/>
                </a:lnTo>
                <a:lnTo>
                  <a:pt x="806" y="244"/>
                </a:lnTo>
                <a:lnTo>
                  <a:pt x="807" y="245"/>
                </a:lnTo>
                <a:lnTo>
                  <a:pt x="804" y="242"/>
                </a:lnTo>
                <a:lnTo>
                  <a:pt x="807" y="244"/>
                </a:lnTo>
                <a:lnTo>
                  <a:pt x="805" y="243"/>
                </a:lnTo>
                <a:lnTo>
                  <a:pt x="809" y="245"/>
                </a:lnTo>
                <a:lnTo>
                  <a:pt x="815" y="247"/>
                </a:lnTo>
                <a:lnTo>
                  <a:pt x="828" y="252"/>
                </a:lnTo>
                <a:lnTo>
                  <a:pt x="826" y="251"/>
                </a:lnTo>
                <a:lnTo>
                  <a:pt x="835" y="253"/>
                </a:lnTo>
                <a:lnTo>
                  <a:pt x="832" y="253"/>
                </a:lnTo>
                <a:lnTo>
                  <a:pt x="835" y="253"/>
                </a:lnTo>
                <a:lnTo>
                  <a:pt x="838" y="252"/>
                </a:lnTo>
                <a:lnTo>
                  <a:pt x="844" y="251"/>
                </a:lnTo>
                <a:lnTo>
                  <a:pt x="852" y="250"/>
                </a:lnTo>
                <a:lnTo>
                  <a:pt x="861" y="248"/>
                </a:lnTo>
                <a:lnTo>
                  <a:pt x="873" y="246"/>
                </a:lnTo>
                <a:lnTo>
                  <a:pt x="886" y="244"/>
                </a:lnTo>
                <a:lnTo>
                  <a:pt x="900" y="241"/>
                </a:lnTo>
                <a:lnTo>
                  <a:pt x="931" y="236"/>
                </a:lnTo>
                <a:cubicBezTo>
                  <a:pt x="934" y="235"/>
                  <a:pt x="938" y="236"/>
                  <a:pt x="940" y="238"/>
                </a:cubicBezTo>
                <a:cubicBezTo>
                  <a:pt x="943" y="240"/>
                  <a:pt x="945" y="244"/>
                  <a:pt x="945" y="247"/>
                </a:cubicBezTo>
                <a:lnTo>
                  <a:pt x="945" y="270"/>
                </a:lnTo>
                <a:lnTo>
                  <a:pt x="945" y="320"/>
                </a:lnTo>
                <a:lnTo>
                  <a:pt x="946" y="364"/>
                </a:lnTo>
                <a:lnTo>
                  <a:pt x="946" y="403"/>
                </a:lnTo>
                <a:lnTo>
                  <a:pt x="947" y="437"/>
                </a:lnTo>
                <a:lnTo>
                  <a:pt x="948" y="465"/>
                </a:lnTo>
                <a:lnTo>
                  <a:pt x="949" y="489"/>
                </a:lnTo>
                <a:lnTo>
                  <a:pt x="950" y="507"/>
                </a:lnTo>
                <a:lnTo>
                  <a:pt x="952" y="519"/>
                </a:lnTo>
                <a:lnTo>
                  <a:pt x="955" y="537"/>
                </a:lnTo>
                <a:lnTo>
                  <a:pt x="958" y="551"/>
                </a:lnTo>
                <a:lnTo>
                  <a:pt x="957" y="549"/>
                </a:lnTo>
                <a:lnTo>
                  <a:pt x="961" y="557"/>
                </a:lnTo>
                <a:lnTo>
                  <a:pt x="957" y="553"/>
                </a:lnTo>
                <a:lnTo>
                  <a:pt x="960" y="555"/>
                </a:lnTo>
                <a:lnTo>
                  <a:pt x="948" y="554"/>
                </a:lnTo>
                <a:lnTo>
                  <a:pt x="950" y="553"/>
                </a:lnTo>
                <a:lnTo>
                  <a:pt x="944" y="558"/>
                </a:lnTo>
                <a:lnTo>
                  <a:pt x="946" y="555"/>
                </a:lnTo>
                <a:lnTo>
                  <a:pt x="945" y="557"/>
                </a:lnTo>
                <a:lnTo>
                  <a:pt x="946" y="555"/>
                </a:lnTo>
                <a:lnTo>
                  <a:pt x="947" y="549"/>
                </a:lnTo>
                <a:lnTo>
                  <a:pt x="948" y="543"/>
                </a:lnTo>
                <a:lnTo>
                  <a:pt x="950" y="534"/>
                </a:lnTo>
                <a:lnTo>
                  <a:pt x="951" y="524"/>
                </a:lnTo>
                <a:lnTo>
                  <a:pt x="951" y="511"/>
                </a:lnTo>
                <a:lnTo>
                  <a:pt x="952" y="497"/>
                </a:lnTo>
                <a:lnTo>
                  <a:pt x="953" y="481"/>
                </a:lnTo>
                <a:lnTo>
                  <a:pt x="953" y="462"/>
                </a:lnTo>
                <a:lnTo>
                  <a:pt x="954" y="441"/>
                </a:lnTo>
                <a:lnTo>
                  <a:pt x="954" y="418"/>
                </a:lnTo>
                <a:lnTo>
                  <a:pt x="954" y="392"/>
                </a:lnTo>
                <a:lnTo>
                  <a:pt x="954" y="364"/>
                </a:lnTo>
                <a:lnTo>
                  <a:pt x="954" y="334"/>
                </a:lnTo>
                <a:lnTo>
                  <a:pt x="953" y="286"/>
                </a:lnTo>
                <a:lnTo>
                  <a:pt x="953" y="242"/>
                </a:lnTo>
                <a:cubicBezTo>
                  <a:pt x="953" y="236"/>
                  <a:pt x="957" y="231"/>
                  <a:pt x="963" y="230"/>
                </a:cubicBezTo>
                <a:lnTo>
                  <a:pt x="981" y="228"/>
                </a:lnTo>
                <a:lnTo>
                  <a:pt x="995" y="226"/>
                </a:lnTo>
                <a:lnTo>
                  <a:pt x="1012" y="224"/>
                </a:lnTo>
                <a:lnTo>
                  <a:pt x="1031" y="223"/>
                </a:lnTo>
                <a:lnTo>
                  <a:pt x="1052" y="222"/>
                </a:lnTo>
                <a:lnTo>
                  <a:pt x="1075" y="222"/>
                </a:lnTo>
                <a:lnTo>
                  <a:pt x="1094" y="222"/>
                </a:lnTo>
                <a:lnTo>
                  <a:pt x="1108" y="221"/>
                </a:lnTo>
                <a:lnTo>
                  <a:pt x="1117" y="220"/>
                </a:lnTo>
                <a:lnTo>
                  <a:pt x="1113" y="221"/>
                </a:lnTo>
                <a:lnTo>
                  <a:pt x="1117" y="219"/>
                </a:lnTo>
                <a:lnTo>
                  <a:pt x="1111" y="231"/>
                </a:lnTo>
                <a:lnTo>
                  <a:pt x="1111" y="228"/>
                </a:lnTo>
                <a:lnTo>
                  <a:pt x="1112" y="232"/>
                </a:lnTo>
                <a:lnTo>
                  <a:pt x="1110" y="228"/>
                </a:lnTo>
                <a:lnTo>
                  <a:pt x="1111" y="230"/>
                </a:lnTo>
                <a:lnTo>
                  <a:pt x="1107" y="225"/>
                </a:lnTo>
                <a:lnTo>
                  <a:pt x="1101" y="219"/>
                </a:lnTo>
                <a:lnTo>
                  <a:pt x="1103" y="220"/>
                </a:lnTo>
                <a:lnTo>
                  <a:pt x="1095" y="214"/>
                </a:lnTo>
                <a:lnTo>
                  <a:pt x="1097" y="216"/>
                </a:lnTo>
                <a:lnTo>
                  <a:pt x="1087" y="211"/>
                </a:lnTo>
                <a:lnTo>
                  <a:pt x="1090" y="212"/>
                </a:lnTo>
                <a:lnTo>
                  <a:pt x="1078" y="209"/>
                </a:lnTo>
                <a:lnTo>
                  <a:pt x="1080" y="210"/>
                </a:lnTo>
                <a:lnTo>
                  <a:pt x="1068" y="209"/>
                </a:lnTo>
                <a:lnTo>
                  <a:pt x="1061" y="209"/>
                </a:lnTo>
                <a:lnTo>
                  <a:pt x="1053" y="210"/>
                </a:lnTo>
                <a:lnTo>
                  <a:pt x="1043" y="211"/>
                </a:lnTo>
                <a:lnTo>
                  <a:pt x="1031" y="213"/>
                </a:lnTo>
                <a:lnTo>
                  <a:pt x="1017" y="215"/>
                </a:lnTo>
                <a:lnTo>
                  <a:pt x="1002" y="218"/>
                </a:lnTo>
                <a:lnTo>
                  <a:pt x="986" y="221"/>
                </a:lnTo>
                <a:lnTo>
                  <a:pt x="967" y="225"/>
                </a:lnTo>
                <a:cubicBezTo>
                  <a:pt x="964" y="226"/>
                  <a:pt x="960" y="225"/>
                  <a:pt x="957" y="223"/>
                </a:cubicBezTo>
                <a:cubicBezTo>
                  <a:pt x="954" y="221"/>
                  <a:pt x="953" y="217"/>
                  <a:pt x="953" y="213"/>
                </a:cubicBezTo>
                <a:lnTo>
                  <a:pt x="953" y="172"/>
                </a:lnTo>
                <a:lnTo>
                  <a:pt x="952" y="136"/>
                </a:lnTo>
                <a:lnTo>
                  <a:pt x="952" y="118"/>
                </a:lnTo>
                <a:lnTo>
                  <a:pt x="953" y="103"/>
                </a:lnTo>
                <a:lnTo>
                  <a:pt x="953" y="89"/>
                </a:lnTo>
                <a:lnTo>
                  <a:pt x="953" y="78"/>
                </a:lnTo>
                <a:lnTo>
                  <a:pt x="954" y="68"/>
                </a:lnTo>
                <a:lnTo>
                  <a:pt x="955" y="59"/>
                </a:lnTo>
                <a:lnTo>
                  <a:pt x="956" y="52"/>
                </a:lnTo>
                <a:lnTo>
                  <a:pt x="957" y="48"/>
                </a:lnTo>
                <a:lnTo>
                  <a:pt x="956" y="50"/>
                </a:lnTo>
                <a:lnTo>
                  <a:pt x="958" y="39"/>
                </a:lnTo>
                <a:lnTo>
                  <a:pt x="958" y="43"/>
                </a:lnTo>
                <a:lnTo>
                  <a:pt x="955" y="33"/>
                </a:lnTo>
                <a:lnTo>
                  <a:pt x="958" y="38"/>
                </a:lnTo>
                <a:lnTo>
                  <a:pt x="954" y="34"/>
                </a:lnTo>
                <a:lnTo>
                  <a:pt x="957" y="36"/>
                </a:lnTo>
                <a:lnTo>
                  <a:pt x="951" y="33"/>
                </a:lnTo>
                <a:lnTo>
                  <a:pt x="953" y="34"/>
                </a:lnTo>
                <a:lnTo>
                  <a:pt x="945" y="31"/>
                </a:lnTo>
                <a:lnTo>
                  <a:pt x="935" y="28"/>
                </a:lnTo>
                <a:lnTo>
                  <a:pt x="927" y="27"/>
                </a:lnTo>
                <a:lnTo>
                  <a:pt x="920" y="26"/>
                </a:lnTo>
                <a:lnTo>
                  <a:pt x="922" y="26"/>
                </a:lnTo>
                <a:lnTo>
                  <a:pt x="914" y="27"/>
                </a:lnTo>
                <a:close/>
                <a:moveTo>
                  <a:pt x="329" y="0"/>
                </a:moveTo>
                <a:cubicBezTo>
                  <a:pt x="330" y="0"/>
                  <a:pt x="331" y="0"/>
                  <a:pt x="332" y="0"/>
                </a:cubicBezTo>
                <a:lnTo>
                  <a:pt x="339" y="1"/>
                </a:lnTo>
                <a:lnTo>
                  <a:pt x="348" y="3"/>
                </a:lnTo>
                <a:cubicBezTo>
                  <a:pt x="349" y="3"/>
                  <a:pt x="350" y="4"/>
                  <a:pt x="350" y="4"/>
                </a:cubicBezTo>
                <a:lnTo>
                  <a:pt x="367" y="11"/>
                </a:lnTo>
                <a:cubicBezTo>
                  <a:pt x="368" y="11"/>
                  <a:pt x="368" y="11"/>
                  <a:pt x="369" y="12"/>
                </a:cubicBezTo>
                <a:lnTo>
                  <a:pt x="381" y="20"/>
                </a:lnTo>
                <a:cubicBezTo>
                  <a:pt x="382" y="21"/>
                  <a:pt x="382" y="22"/>
                  <a:pt x="383" y="22"/>
                </a:cubicBezTo>
                <a:lnTo>
                  <a:pt x="390" y="30"/>
                </a:lnTo>
                <a:cubicBezTo>
                  <a:pt x="391" y="31"/>
                  <a:pt x="391" y="32"/>
                  <a:pt x="392" y="33"/>
                </a:cubicBezTo>
                <a:lnTo>
                  <a:pt x="394" y="38"/>
                </a:lnTo>
                <a:cubicBezTo>
                  <a:pt x="396" y="42"/>
                  <a:pt x="396" y="46"/>
                  <a:pt x="393" y="50"/>
                </a:cubicBezTo>
                <a:lnTo>
                  <a:pt x="391" y="53"/>
                </a:lnTo>
                <a:cubicBezTo>
                  <a:pt x="391" y="54"/>
                  <a:pt x="390" y="54"/>
                  <a:pt x="390" y="55"/>
                </a:cubicBezTo>
                <a:lnTo>
                  <a:pt x="383" y="61"/>
                </a:lnTo>
                <a:lnTo>
                  <a:pt x="372" y="71"/>
                </a:lnTo>
                <a:lnTo>
                  <a:pt x="357" y="84"/>
                </a:lnTo>
                <a:lnTo>
                  <a:pt x="286" y="140"/>
                </a:lnTo>
                <a:lnTo>
                  <a:pt x="270" y="153"/>
                </a:lnTo>
                <a:lnTo>
                  <a:pt x="258" y="161"/>
                </a:lnTo>
                <a:lnTo>
                  <a:pt x="248" y="166"/>
                </a:lnTo>
                <a:cubicBezTo>
                  <a:pt x="246" y="167"/>
                  <a:pt x="245" y="167"/>
                  <a:pt x="243" y="167"/>
                </a:cubicBezTo>
                <a:lnTo>
                  <a:pt x="239" y="168"/>
                </a:lnTo>
                <a:cubicBezTo>
                  <a:pt x="234" y="168"/>
                  <a:pt x="229" y="165"/>
                  <a:pt x="227" y="160"/>
                </a:cubicBezTo>
                <a:lnTo>
                  <a:pt x="226" y="158"/>
                </a:lnTo>
                <a:cubicBezTo>
                  <a:pt x="225" y="155"/>
                  <a:pt x="225" y="152"/>
                  <a:pt x="226" y="149"/>
                </a:cubicBezTo>
                <a:lnTo>
                  <a:pt x="228" y="144"/>
                </a:lnTo>
                <a:cubicBezTo>
                  <a:pt x="228" y="144"/>
                  <a:pt x="228" y="143"/>
                  <a:pt x="229" y="142"/>
                </a:cubicBezTo>
                <a:lnTo>
                  <a:pt x="233" y="136"/>
                </a:lnTo>
                <a:cubicBezTo>
                  <a:pt x="233" y="135"/>
                  <a:pt x="233" y="135"/>
                  <a:pt x="234" y="134"/>
                </a:cubicBezTo>
                <a:lnTo>
                  <a:pt x="241" y="127"/>
                </a:lnTo>
                <a:lnTo>
                  <a:pt x="250" y="116"/>
                </a:lnTo>
                <a:lnTo>
                  <a:pt x="261" y="103"/>
                </a:lnTo>
                <a:lnTo>
                  <a:pt x="275" y="87"/>
                </a:lnTo>
                <a:lnTo>
                  <a:pt x="291" y="67"/>
                </a:lnTo>
                <a:lnTo>
                  <a:pt x="305" y="49"/>
                </a:lnTo>
                <a:lnTo>
                  <a:pt x="314" y="35"/>
                </a:lnTo>
                <a:lnTo>
                  <a:pt x="313" y="37"/>
                </a:lnTo>
                <a:lnTo>
                  <a:pt x="316" y="28"/>
                </a:lnTo>
                <a:lnTo>
                  <a:pt x="316" y="35"/>
                </a:lnTo>
                <a:lnTo>
                  <a:pt x="314" y="30"/>
                </a:lnTo>
                <a:lnTo>
                  <a:pt x="318" y="36"/>
                </a:lnTo>
                <a:lnTo>
                  <a:pt x="315" y="33"/>
                </a:lnTo>
                <a:cubicBezTo>
                  <a:pt x="314" y="32"/>
                  <a:pt x="313" y="31"/>
                  <a:pt x="312" y="30"/>
                </a:cubicBezTo>
                <a:lnTo>
                  <a:pt x="311" y="27"/>
                </a:lnTo>
                <a:cubicBezTo>
                  <a:pt x="310" y="25"/>
                  <a:pt x="309" y="23"/>
                  <a:pt x="309" y="21"/>
                </a:cubicBezTo>
                <a:lnTo>
                  <a:pt x="309" y="18"/>
                </a:lnTo>
                <a:cubicBezTo>
                  <a:pt x="309" y="16"/>
                  <a:pt x="309" y="14"/>
                  <a:pt x="310" y="13"/>
                </a:cubicBezTo>
                <a:lnTo>
                  <a:pt x="312" y="10"/>
                </a:lnTo>
                <a:cubicBezTo>
                  <a:pt x="313" y="8"/>
                  <a:pt x="314" y="6"/>
                  <a:pt x="316" y="5"/>
                </a:cubicBezTo>
                <a:lnTo>
                  <a:pt x="319" y="3"/>
                </a:lnTo>
                <a:cubicBezTo>
                  <a:pt x="321" y="2"/>
                  <a:pt x="322" y="1"/>
                  <a:pt x="324" y="1"/>
                </a:cubicBezTo>
                <a:lnTo>
                  <a:pt x="329" y="0"/>
                </a:lnTo>
                <a:close/>
                <a:moveTo>
                  <a:pt x="327" y="25"/>
                </a:moveTo>
                <a:lnTo>
                  <a:pt x="332" y="23"/>
                </a:lnTo>
                <a:lnTo>
                  <a:pt x="329" y="25"/>
                </a:lnTo>
                <a:lnTo>
                  <a:pt x="333" y="20"/>
                </a:lnTo>
                <a:lnTo>
                  <a:pt x="332" y="23"/>
                </a:lnTo>
                <a:lnTo>
                  <a:pt x="333" y="18"/>
                </a:lnTo>
                <a:lnTo>
                  <a:pt x="333" y="21"/>
                </a:lnTo>
                <a:lnTo>
                  <a:pt x="331" y="15"/>
                </a:lnTo>
                <a:lnTo>
                  <a:pt x="333" y="18"/>
                </a:lnTo>
                <a:lnTo>
                  <a:pt x="330" y="15"/>
                </a:lnTo>
                <a:lnTo>
                  <a:pt x="334" y="18"/>
                </a:lnTo>
                <a:cubicBezTo>
                  <a:pt x="336" y="19"/>
                  <a:pt x="337" y="21"/>
                  <a:pt x="338" y="23"/>
                </a:cubicBezTo>
                <a:lnTo>
                  <a:pt x="339" y="29"/>
                </a:lnTo>
                <a:cubicBezTo>
                  <a:pt x="340" y="31"/>
                  <a:pt x="340" y="34"/>
                  <a:pt x="339" y="36"/>
                </a:cubicBezTo>
                <a:lnTo>
                  <a:pt x="335" y="46"/>
                </a:lnTo>
                <a:cubicBezTo>
                  <a:pt x="335" y="47"/>
                  <a:pt x="334" y="48"/>
                  <a:pt x="334" y="48"/>
                </a:cubicBezTo>
                <a:lnTo>
                  <a:pt x="324" y="63"/>
                </a:lnTo>
                <a:lnTo>
                  <a:pt x="310" y="82"/>
                </a:lnTo>
                <a:lnTo>
                  <a:pt x="293" y="102"/>
                </a:lnTo>
                <a:lnTo>
                  <a:pt x="280" y="119"/>
                </a:lnTo>
                <a:lnTo>
                  <a:pt x="268" y="133"/>
                </a:lnTo>
                <a:lnTo>
                  <a:pt x="259" y="143"/>
                </a:lnTo>
                <a:lnTo>
                  <a:pt x="252" y="151"/>
                </a:lnTo>
                <a:lnTo>
                  <a:pt x="253" y="149"/>
                </a:lnTo>
                <a:lnTo>
                  <a:pt x="249" y="155"/>
                </a:lnTo>
                <a:lnTo>
                  <a:pt x="250" y="153"/>
                </a:lnTo>
                <a:lnTo>
                  <a:pt x="248" y="158"/>
                </a:lnTo>
                <a:lnTo>
                  <a:pt x="248" y="149"/>
                </a:lnTo>
                <a:lnTo>
                  <a:pt x="249" y="151"/>
                </a:lnTo>
                <a:lnTo>
                  <a:pt x="237" y="144"/>
                </a:lnTo>
                <a:lnTo>
                  <a:pt x="242" y="143"/>
                </a:lnTo>
                <a:lnTo>
                  <a:pt x="237" y="145"/>
                </a:lnTo>
                <a:lnTo>
                  <a:pt x="244" y="141"/>
                </a:lnTo>
                <a:lnTo>
                  <a:pt x="256" y="133"/>
                </a:lnTo>
                <a:lnTo>
                  <a:pt x="271" y="122"/>
                </a:lnTo>
                <a:lnTo>
                  <a:pt x="342" y="66"/>
                </a:lnTo>
                <a:lnTo>
                  <a:pt x="356" y="53"/>
                </a:lnTo>
                <a:lnTo>
                  <a:pt x="366" y="44"/>
                </a:lnTo>
                <a:lnTo>
                  <a:pt x="373" y="38"/>
                </a:lnTo>
                <a:lnTo>
                  <a:pt x="371" y="40"/>
                </a:lnTo>
                <a:lnTo>
                  <a:pt x="373" y="37"/>
                </a:lnTo>
                <a:lnTo>
                  <a:pt x="372" y="48"/>
                </a:lnTo>
                <a:lnTo>
                  <a:pt x="370" y="43"/>
                </a:lnTo>
                <a:lnTo>
                  <a:pt x="372" y="46"/>
                </a:lnTo>
                <a:lnTo>
                  <a:pt x="365" y="38"/>
                </a:lnTo>
                <a:lnTo>
                  <a:pt x="367" y="40"/>
                </a:lnTo>
                <a:lnTo>
                  <a:pt x="355" y="31"/>
                </a:lnTo>
                <a:lnTo>
                  <a:pt x="358" y="33"/>
                </a:lnTo>
                <a:lnTo>
                  <a:pt x="341" y="26"/>
                </a:lnTo>
                <a:lnTo>
                  <a:pt x="343" y="27"/>
                </a:lnTo>
                <a:lnTo>
                  <a:pt x="336" y="25"/>
                </a:lnTo>
                <a:lnTo>
                  <a:pt x="329" y="24"/>
                </a:lnTo>
                <a:lnTo>
                  <a:pt x="332" y="24"/>
                </a:lnTo>
                <a:lnTo>
                  <a:pt x="327" y="25"/>
                </a:lnTo>
                <a:close/>
              </a:path>
            </a:pathLst>
          </a:custGeom>
          <a:solidFill>
            <a:srgbClr val="7030A0"/>
          </a:solidFill>
          <a:ln w="1" cap="flat">
            <a:solidFill>
              <a:srgbClr val="7030A0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2" name="Freeform 48"/>
          <p:cNvSpPr>
            <a:spLocks noEditPoints="1"/>
          </p:cNvSpPr>
          <p:nvPr/>
        </p:nvSpPr>
        <p:spPr bwMode="auto">
          <a:xfrm>
            <a:off x="569913" y="4446588"/>
            <a:ext cx="927100" cy="242888"/>
          </a:xfrm>
          <a:custGeom>
            <a:avLst/>
            <a:gdLst>
              <a:gd name="T0" fmla="*/ 3956 w 9473"/>
              <a:gd name="T1" fmla="*/ 1725 h 2241"/>
              <a:gd name="T2" fmla="*/ 4097 w 9473"/>
              <a:gd name="T3" fmla="*/ 1988 h 2241"/>
              <a:gd name="T4" fmla="*/ 3084 w 9473"/>
              <a:gd name="T5" fmla="*/ 1697 h 2241"/>
              <a:gd name="T6" fmla="*/ 5470 w 9473"/>
              <a:gd name="T7" fmla="*/ 1632 h 2241"/>
              <a:gd name="T8" fmla="*/ 5763 w 9473"/>
              <a:gd name="T9" fmla="*/ 1347 h 2241"/>
              <a:gd name="T10" fmla="*/ 5873 w 9473"/>
              <a:gd name="T11" fmla="*/ 1927 h 2241"/>
              <a:gd name="T12" fmla="*/ 5292 w 9473"/>
              <a:gd name="T13" fmla="*/ 1946 h 2241"/>
              <a:gd name="T14" fmla="*/ 4866 w 9473"/>
              <a:gd name="T15" fmla="*/ 1524 h 2241"/>
              <a:gd name="T16" fmla="*/ 5452 w 9473"/>
              <a:gd name="T17" fmla="*/ 1168 h 2241"/>
              <a:gd name="T18" fmla="*/ 8300 w 9473"/>
              <a:gd name="T19" fmla="*/ 1320 h 2241"/>
              <a:gd name="T20" fmla="*/ 8395 w 9473"/>
              <a:gd name="T21" fmla="*/ 1223 h 2241"/>
              <a:gd name="T22" fmla="*/ 8705 w 9473"/>
              <a:gd name="T23" fmla="*/ 1299 h 2241"/>
              <a:gd name="T24" fmla="*/ 8784 w 9473"/>
              <a:gd name="T25" fmla="*/ 1379 h 2241"/>
              <a:gd name="T26" fmla="*/ 8770 w 9473"/>
              <a:gd name="T27" fmla="*/ 1711 h 2241"/>
              <a:gd name="T28" fmla="*/ 9220 w 9473"/>
              <a:gd name="T29" fmla="*/ 2049 h 2241"/>
              <a:gd name="T30" fmla="*/ 8293 w 9473"/>
              <a:gd name="T31" fmla="*/ 2010 h 2241"/>
              <a:gd name="T32" fmla="*/ 7992 w 9473"/>
              <a:gd name="T33" fmla="*/ 1575 h 2241"/>
              <a:gd name="T34" fmla="*/ 5717 w 9473"/>
              <a:gd name="T35" fmla="*/ 871 h 2241"/>
              <a:gd name="T36" fmla="*/ 9356 w 9473"/>
              <a:gd name="T37" fmla="*/ 741 h 2241"/>
              <a:gd name="T38" fmla="*/ 7467 w 9473"/>
              <a:gd name="T39" fmla="*/ 1008 h 2241"/>
              <a:gd name="T40" fmla="*/ 1209 w 9473"/>
              <a:gd name="T41" fmla="*/ 549 h 2241"/>
              <a:gd name="T42" fmla="*/ 5386 w 9473"/>
              <a:gd name="T43" fmla="*/ 460 h 2241"/>
              <a:gd name="T44" fmla="*/ 2133 w 9473"/>
              <a:gd name="T45" fmla="*/ 436 h 2241"/>
              <a:gd name="T46" fmla="*/ 1974 w 9473"/>
              <a:gd name="T47" fmla="*/ 312 h 2241"/>
              <a:gd name="T48" fmla="*/ 5878 w 9473"/>
              <a:gd name="T49" fmla="*/ 371 h 2241"/>
              <a:gd name="T50" fmla="*/ 6305 w 9473"/>
              <a:gd name="T51" fmla="*/ 788 h 2241"/>
              <a:gd name="T52" fmla="*/ 6553 w 9473"/>
              <a:gd name="T53" fmla="*/ 1046 h 2241"/>
              <a:gd name="T54" fmla="*/ 6698 w 9473"/>
              <a:gd name="T55" fmla="*/ 1983 h 2241"/>
              <a:gd name="T56" fmla="*/ 6206 w 9473"/>
              <a:gd name="T57" fmla="*/ 1421 h 2241"/>
              <a:gd name="T58" fmla="*/ 6103 w 9473"/>
              <a:gd name="T59" fmla="*/ 1060 h 2241"/>
              <a:gd name="T60" fmla="*/ 8585 w 9473"/>
              <a:gd name="T61" fmla="*/ 166 h 2241"/>
              <a:gd name="T62" fmla="*/ 8316 w 9473"/>
              <a:gd name="T63" fmla="*/ 436 h 2241"/>
              <a:gd name="T64" fmla="*/ 616 w 9473"/>
              <a:gd name="T65" fmla="*/ 145 h 2241"/>
              <a:gd name="T66" fmla="*/ 970 w 9473"/>
              <a:gd name="T67" fmla="*/ 596 h 2241"/>
              <a:gd name="T68" fmla="*/ 687 w 9473"/>
              <a:gd name="T69" fmla="*/ 1228 h 2241"/>
              <a:gd name="T70" fmla="*/ 872 w 9473"/>
              <a:gd name="T71" fmla="*/ 1622 h 2241"/>
              <a:gd name="T72" fmla="*/ 558 w 9473"/>
              <a:gd name="T73" fmla="*/ 1608 h 2241"/>
              <a:gd name="T74" fmla="*/ 367 w 9473"/>
              <a:gd name="T75" fmla="*/ 1000 h 2241"/>
              <a:gd name="T76" fmla="*/ 616 w 9473"/>
              <a:gd name="T77" fmla="*/ 145 h 2241"/>
              <a:gd name="T78" fmla="*/ 1898 w 9473"/>
              <a:gd name="T79" fmla="*/ 886 h 2241"/>
              <a:gd name="T80" fmla="*/ 1702 w 9473"/>
              <a:gd name="T81" fmla="*/ 1932 h 2241"/>
              <a:gd name="T82" fmla="*/ 1298 w 9473"/>
              <a:gd name="T83" fmla="*/ 1009 h 2241"/>
              <a:gd name="T84" fmla="*/ 1444 w 9473"/>
              <a:gd name="T85" fmla="*/ 1454 h 2241"/>
              <a:gd name="T86" fmla="*/ 1186 w 9473"/>
              <a:gd name="T87" fmla="*/ 2007 h 2241"/>
              <a:gd name="T88" fmla="*/ 1434 w 9473"/>
              <a:gd name="T89" fmla="*/ 174 h 2241"/>
              <a:gd name="T90" fmla="*/ 3116 w 9473"/>
              <a:gd name="T91" fmla="*/ 570 h 2241"/>
              <a:gd name="T92" fmla="*/ 3436 w 9473"/>
              <a:gd name="T93" fmla="*/ 1125 h 2241"/>
              <a:gd name="T94" fmla="*/ 3352 w 9473"/>
              <a:gd name="T95" fmla="*/ 755 h 2241"/>
              <a:gd name="T96" fmla="*/ 3258 w 9473"/>
              <a:gd name="T97" fmla="*/ 455 h 2241"/>
              <a:gd name="T98" fmla="*/ 3989 w 9473"/>
              <a:gd name="T99" fmla="*/ 446 h 2241"/>
              <a:gd name="T100" fmla="*/ 3815 w 9473"/>
              <a:gd name="T101" fmla="*/ 970 h 2241"/>
              <a:gd name="T102" fmla="*/ 4223 w 9473"/>
              <a:gd name="T103" fmla="*/ 1233 h 2241"/>
              <a:gd name="T104" fmla="*/ 3089 w 9473"/>
              <a:gd name="T105" fmla="*/ 1529 h 2241"/>
              <a:gd name="T106" fmla="*/ 2986 w 9473"/>
              <a:gd name="T107" fmla="*/ 525 h 2241"/>
              <a:gd name="T108" fmla="*/ 5662 w 9473"/>
              <a:gd name="T109" fmla="*/ 221 h 2241"/>
              <a:gd name="T110" fmla="*/ 5625 w 9473"/>
              <a:gd name="T111" fmla="*/ 975 h 2241"/>
              <a:gd name="T112" fmla="*/ 5433 w 9473"/>
              <a:gd name="T113" fmla="*/ 816 h 2241"/>
              <a:gd name="T114" fmla="*/ 5515 w 9473"/>
              <a:gd name="T115" fmla="*/ 77 h 2241"/>
              <a:gd name="T116" fmla="*/ 8592 w 9473"/>
              <a:gd name="T117" fmla="*/ 624 h 2241"/>
              <a:gd name="T118" fmla="*/ 7983 w 9473"/>
              <a:gd name="T119" fmla="*/ 167 h 2241"/>
              <a:gd name="T120" fmla="*/ 3745 w 9473"/>
              <a:gd name="T121" fmla="*/ 150 h 2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473" h="2241">
                <a:moveTo>
                  <a:pt x="3903" y="1714"/>
                </a:moveTo>
                <a:cubicBezTo>
                  <a:pt x="3854" y="1712"/>
                  <a:pt x="3771" y="1719"/>
                  <a:pt x="3656" y="1735"/>
                </a:cubicBezTo>
                <a:cubicBezTo>
                  <a:pt x="3510" y="1755"/>
                  <a:pt x="3375" y="1765"/>
                  <a:pt x="3250" y="1764"/>
                </a:cubicBezTo>
                <a:cubicBezTo>
                  <a:pt x="3265" y="1869"/>
                  <a:pt x="3277" y="1959"/>
                  <a:pt x="3285" y="2034"/>
                </a:cubicBezTo>
                <a:cubicBezTo>
                  <a:pt x="3420" y="2032"/>
                  <a:pt x="3569" y="2019"/>
                  <a:pt x="3731" y="1997"/>
                </a:cubicBezTo>
                <a:cubicBezTo>
                  <a:pt x="3816" y="1986"/>
                  <a:pt x="3883" y="1977"/>
                  <a:pt x="3932" y="1971"/>
                </a:cubicBezTo>
                <a:cubicBezTo>
                  <a:pt x="3964" y="1871"/>
                  <a:pt x="3980" y="1811"/>
                  <a:pt x="3980" y="1791"/>
                </a:cubicBezTo>
                <a:cubicBezTo>
                  <a:pt x="3980" y="1766"/>
                  <a:pt x="3972" y="1744"/>
                  <a:pt x="3956" y="1725"/>
                </a:cubicBezTo>
                <a:cubicBezTo>
                  <a:pt x="3950" y="1718"/>
                  <a:pt x="3933" y="1714"/>
                  <a:pt x="3903" y="1714"/>
                </a:cubicBezTo>
                <a:close/>
                <a:moveTo>
                  <a:pt x="4006" y="1570"/>
                </a:moveTo>
                <a:cubicBezTo>
                  <a:pt x="4011" y="1570"/>
                  <a:pt x="4016" y="1570"/>
                  <a:pt x="4022" y="1571"/>
                </a:cubicBezTo>
                <a:cubicBezTo>
                  <a:pt x="4044" y="1574"/>
                  <a:pt x="4094" y="1602"/>
                  <a:pt x="4172" y="1655"/>
                </a:cubicBezTo>
                <a:cubicBezTo>
                  <a:pt x="4250" y="1708"/>
                  <a:pt x="4286" y="1746"/>
                  <a:pt x="4280" y="1768"/>
                </a:cubicBezTo>
                <a:cubicBezTo>
                  <a:pt x="4273" y="1789"/>
                  <a:pt x="4250" y="1802"/>
                  <a:pt x="4209" y="1805"/>
                </a:cubicBezTo>
                <a:cubicBezTo>
                  <a:pt x="4177" y="1808"/>
                  <a:pt x="4127" y="1862"/>
                  <a:pt x="4060" y="1967"/>
                </a:cubicBezTo>
                <a:cubicBezTo>
                  <a:pt x="4071" y="1972"/>
                  <a:pt x="4083" y="1979"/>
                  <a:pt x="4097" y="1988"/>
                </a:cubicBezTo>
                <a:cubicBezTo>
                  <a:pt x="4125" y="2007"/>
                  <a:pt x="4137" y="2025"/>
                  <a:pt x="4134" y="2044"/>
                </a:cubicBezTo>
                <a:cubicBezTo>
                  <a:pt x="4131" y="2063"/>
                  <a:pt x="4000" y="2080"/>
                  <a:pt x="3741" y="2096"/>
                </a:cubicBezTo>
                <a:cubicBezTo>
                  <a:pt x="3536" y="2108"/>
                  <a:pt x="3387" y="2116"/>
                  <a:pt x="3293" y="2118"/>
                </a:cubicBezTo>
                <a:cubicBezTo>
                  <a:pt x="3299" y="2200"/>
                  <a:pt x="3295" y="2241"/>
                  <a:pt x="3281" y="2241"/>
                </a:cubicBezTo>
                <a:cubicBezTo>
                  <a:pt x="3266" y="2241"/>
                  <a:pt x="3248" y="2225"/>
                  <a:pt x="3230" y="2194"/>
                </a:cubicBezTo>
                <a:cubicBezTo>
                  <a:pt x="3211" y="2163"/>
                  <a:pt x="3192" y="2093"/>
                  <a:pt x="3173" y="1983"/>
                </a:cubicBezTo>
                <a:cubicBezTo>
                  <a:pt x="3155" y="1874"/>
                  <a:pt x="3134" y="1807"/>
                  <a:pt x="3112" y="1782"/>
                </a:cubicBezTo>
                <a:cubicBezTo>
                  <a:pt x="3091" y="1757"/>
                  <a:pt x="3081" y="1729"/>
                  <a:pt x="3084" y="1697"/>
                </a:cubicBezTo>
                <a:cubicBezTo>
                  <a:pt x="3087" y="1667"/>
                  <a:pt x="3136" y="1663"/>
                  <a:pt x="3231" y="1686"/>
                </a:cubicBezTo>
                <a:cubicBezTo>
                  <a:pt x="3303" y="1685"/>
                  <a:pt x="3371" y="1681"/>
                  <a:pt x="3436" y="1674"/>
                </a:cubicBezTo>
                <a:cubicBezTo>
                  <a:pt x="3523" y="1664"/>
                  <a:pt x="3628" y="1654"/>
                  <a:pt x="3750" y="1641"/>
                </a:cubicBezTo>
                <a:cubicBezTo>
                  <a:pt x="3872" y="1629"/>
                  <a:pt x="3942" y="1613"/>
                  <a:pt x="3961" y="1594"/>
                </a:cubicBezTo>
                <a:cubicBezTo>
                  <a:pt x="3975" y="1580"/>
                  <a:pt x="3990" y="1572"/>
                  <a:pt x="4006" y="1570"/>
                </a:cubicBezTo>
                <a:close/>
                <a:moveTo>
                  <a:pt x="5750" y="1406"/>
                </a:moveTo>
                <a:cubicBezTo>
                  <a:pt x="5690" y="1422"/>
                  <a:pt x="5612" y="1443"/>
                  <a:pt x="5516" y="1469"/>
                </a:cubicBezTo>
                <a:cubicBezTo>
                  <a:pt x="5473" y="1571"/>
                  <a:pt x="5458" y="1626"/>
                  <a:pt x="5470" y="1632"/>
                </a:cubicBezTo>
                <a:cubicBezTo>
                  <a:pt x="5480" y="1636"/>
                  <a:pt x="5520" y="1659"/>
                  <a:pt x="5593" y="1699"/>
                </a:cubicBezTo>
                <a:cubicBezTo>
                  <a:pt x="5668" y="1613"/>
                  <a:pt x="5717" y="1531"/>
                  <a:pt x="5737" y="1454"/>
                </a:cubicBezTo>
                <a:lnTo>
                  <a:pt x="5750" y="1406"/>
                </a:lnTo>
                <a:close/>
                <a:moveTo>
                  <a:pt x="5482" y="1159"/>
                </a:moveTo>
                <a:cubicBezTo>
                  <a:pt x="5496" y="1162"/>
                  <a:pt x="5514" y="1169"/>
                  <a:pt x="5536" y="1182"/>
                </a:cubicBezTo>
                <a:cubicBezTo>
                  <a:pt x="5580" y="1207"/>
                  <a:pt x="5600" y="1230"/>
                  <a:pt x="5597" y="1252"/>
                </a:cubicBezTo>
                <a:cubicBezTo>
                  <a:pt x="5594" y="1269"/>
                  <a:pt x="5580" y="1311"/>
                  <a:pt x="5552" y="1380"/>
                </a:cubicBezTo>
                <a:cubicBezTo>
                  <a:pt x="5642" y="1365"/>
                  <a:pt x="5713" y="1354"/>
                  <a:pt x="5763" y="1347"/>
                </a:cubicBezTo>
                <a:cubicBezTo>
                  <a:pt x="5768" y="1322"/>
                  <a:pt x="5770" y="1303"/>
                  <a:pt x="5770" y="1289"/>
                </a:cubicBezTo>
                <a:cubicBezTo>
                  <a:pt x="5770" y="1261"/>
                  <a:pt x="5775" y="1243"/>
                  <a:pt x="5784" y="1233"/>
                </a:cubicBezTo>
                <a:cubicBezTo>
                  <a:pt x="5794" y="1224"/>
                  <a:pt x="5819" y="1232"/>
                  <a:pt x="5859" y="1257"/>
                </a:cubicBezTo>
                <a:cubicBezTo>
                  <a:pt x="5900" y="1282"/>
                  <a:pt x="5920" y="1305"/>
                  <a:pt x="5920" y="1327"/>
                </a:cubicBezTo>
                <a:cubicBezTo>
                  <a:pt x="5920" y="1349"/>
                  <a:pt x="5902" y="1402"/>
                  <a:pt x="5864" y="1486"/>
                </a:cubicBezTo>
                <a:cubicBezTo>
                  <a:pt x="5827" y="1571"/>
                  <a:pt x="5781" y="1646"/>
                  <a:pt x="5728" y="1711"/>
                </a:cubicBezTo>
                <a:lnTo>
                  <a:pt x="5690" y="1754"/>
                </a:lnTo>
                <a:cubicBezTo>
                  <a:pt x="5812" y="1823"/>
                  <a:pt x="5873" y="1881"/>
                  <a:pt x="5873" y="1927"/>
                </a:cubicBezTo>
                <a:cubicBezTo>
                  <a:pt x="5873" y="1974"/>
                  <a:pt x="5869" y="2000"/>
                  <a:pt x="5859" y="2007"/>
                </a:cubicBezTo>
                <a:cubicBezTo>
                  <a:pt x="5850" y="2013"/>
                  <a:pt x="5800" y="1979"/>
                  <a:pt x="5709" y="1904"/>
                </a:cubicBezTo>
                <a:cubicBezTo>
                  <a:pt x="5675" y="1875"/>
                  <a:pt x="5643" y="1849"/>
                  <a:pt x="5612" y="1826"/>
                </a:cubicBezTo>
                <a:cubicBezTo>
                  <a:pt x="5579" y="1855"/>
                  <a:pt x="5541" y="1884"/>
                  <a:pt x="5498" y="1913"/>
                </a:cubicBezTo>
                <a:cubicBezTo>
                  <a:pt x="5398" y="1982"/>
                  <a:pt x="5297" y="2035"/>
                  <a:pt x="5194" y="2072"/>
                </a:cubicBezTo>
                <a:cubicBezTo>
                  <a:pt x="5091" y="2110"/>
                  <a:pt x="5036" y="2121"/>
                  <a:pt x="5030" y="2105"/>
                </a:cubicBezTo>
                <a:cubicBezTo>
                  <a:pt x="5023" y="2089"/>
                  <a:pt x="5037" y="2075"/>
                  <a:pt x="5072" y="2063"/>
                </a:cubicBezTo>
                <a:cubicBezTo>
                  <a:pt x="5106" y="2050"/>
                  <a:pt x="5180" y="2011"/>
                  <a:pt x="5292" y="1946"/>
                </a:cubicBezTo>
                <a:cubicBezTo>
                  <a:pt x="5381" y="1894"/>
                  <a:pt x="5460" y="1834"/>
                  <a:pt x="5529" y="1766"/>
                </a:cubicBezTo>
                <a:cubicBezTo>
                  <a:pt x="5512" y="1755"/>
                  <a:pt x="5495" y="1744"/>
                  <a:pt x="5480" y="1735"/>
                </a:cubicBezTo>
                <a:cubicBezTo>
                  <a:pt x="5417" y="1697"/>
                  <a:pt x="5380" y="1672"/>
                  <a:pt x="5367" y="1660"/>
                </a:cubicBezTo>
                <a:cubicBezTo>
                  <a:pt x="5355" y="1647"/>
                  <a:pt x="5362" y="1608"/>
                  <a:pt x="5391" y="1543"/>
                </a:cubicBezTo>
                <a:lnTo>
                  <a:pt x="5407" y="1497"/>
                </a:lnTo>
                <a:cubicBezTo>
                  <a:pt x="5288" y="1529"/>
                  <a:pt x="5185" y="1557"/>
                  <a:pt x="5100" y="1580"/>
                </a:cubicBezTo>
                <a:cubicBezTo>
                  <a:pt x="4997" y="1608"/>
                  <a:pt x="4936" y="1616"/>
                  <a:pt x="4917" y="1604"/>
                </a:cubicBezTo>
                <a:cubicBezTo>
                  <a:pt x="4898" y="1591"/>
                  <a:pt x="4881" y="1564"/>
                  <a:pt x="4866" y="1524"/>
                </a:cubicBezTo>
                <a:cubicBezTo>
                  <a:pt x="4850" y="1483"/>
                  <a:pt x="4850" y="1461"/>
                  <a:pt x="4866" y="1458"/>
                </a:cubicBezTo>
                <a:cubicBezTo>
                  <a:pt x="4881" y="1455"/>
                  <a:pt x="4897" y="1458"/>
                  <a:pt x="4912" y="1468"/>
                </a:cubicBezTo>
                <a:cubicBezTo>
                  <a:pt x="4928" y="1477"/>
                  <a:pt x="4942" y="1482"/>
                  <a:pt x="4955" y="1482"/>
                </a:cubicBezTo>
                <a:cubicBezTo>
                  <a:pt x="4967" y="1482"/>
                  <a:pt x="5097" y="1460"/>
                  <a:pt x="5344" y="1416"/>
                </a:cubicBezTo>
                <a:cubicBezTo>
                  <a:pt x="5377" y="1410"/>
                  <a:pt x="5409" y="1404"/>
                  <a:pt x="5439" y="1399"/>
                </a:cubicBezTo>
                <a:cubicBezTo>
                  <a:pt x="5446" y="1379"/>
                  <a:pt x="5452" y="1358"/>
                  <a:pt x="5456" y="1336"/>
                </a:cubicBezTo>
                <a:cubicBezTo>
                  <a:pt x="5472" y="1264"/>
                  <a:pt x="5472" y="1222"/>
                  <a:pt x="5456" y="1210"/>
                </a:cubicBezTo>
                <a:cubicBezTo>
                  <a:pt x="5441" y="1197"/>
                  <a:pt x="5439" y="1183"/>
                  <a:pt x="5452" y="1168"/>
                </a:cubicBezTo>
                <a:cubicBezTo>
                  <a:pt x="5458" y="1160"/>
                  <a:pt x="5468" y="1157"/>
                  <a:pt x="5482" y="1159"/>
                </a:cubicBezTo>
                <a:close/>
                <a:moveTo>
                  <a:pt x="8278" y="1112"/>
                </a:moveTo>
                <a:cubicBezTo>
                  <a:pt x="8197" y="1125"/>
                  <a:pt x="8100" y="1141"/>
                  <a:pt x="7987" y="1161"/>
                </a:cubicBezTo>
                <a:cubicBezTo>
                  <a:pt x="8020" y="1321"/>
                  <a:pt x="8040" y="1437"/>
                  <a:pt x="8048" y="1508"/>
                </a:cubicBezTo>
                <a:cubicBezTo>
                  <a:pt x="8091" y="1504"/>
                  <a:pt x="8170" y="1492"/>
                  <a:pt x="8283" y="1472"/>
                </a:cubicBezTo>
                <a:lnTo>
                  <a:pt x="8300" y="1470"/>
                </a:lnTo>
                <a:cubicBezTo>
                  <a:pt x="8301" y="1402"/>
                  <a:pt x="8302" y="1362"/>
                  <a:pt x="8302" y="1350"/>
                </a:cubicBezTo>
                <a:cubicBezTo>
                  <a:pt x="8302" y="1343"/>
                  <a:pt x="8301" y="1333"/>
                  <a:pt x="8300" y="1320"/>
                </a:cubicBezTo>
                <a:cubicBezTo>
                  <a:pt x="8235" y="1328"/>
                  <a:pt x="8195" y="1334"/>
                  <a:pt x="8180" y="1336"/>
                </a:cubicBezTo>
                <a:cubicBezTo>
                  <a:pt x="8161" y="1339"/>
                  <a:pt x="8136" y="1325"/>
                  <a:pt x="8105" y="1294"/>
                </a:cubicBezTo>
                <a:cubicBezTo>
                  <a:pt x="8176" y="1273"/>
                  <a:pt x="8239" y="1257"/>
                  <a:pt x="8293" y="1244"/>
                </a:cubicBezTo>
                <a:cubicBezTo>
                  <a:pt x="8289" y="1208"/>
                  <a:pt x="8284" y="1164"/>
                  <a:pt x="8278" y="1112"/>
                </a:cubicBezTo>
                <a:close/>
                <a:moveTo>
                  <a:pt x="8667" y="1060"/>
                </a:moveTo>
                <a:cubicBezTo>
                  <a:pt x="8648" y="1060"/>
                  <a:pt x="8611" y="1063"/>
                  <a:pt x="8555" y="1069"/>
                </a:cubicBezTo>
                <a:cubicBezTo>
                  <a:pt x="8530" y="1072"/>
                  <a:pt x="8477" y="1080"/>
                  <a:pt x="8395" y="1093"/>
                </a:cubicBezTo>
                <a:lnTo>
                  <a:pt x="8395" y="1223"/>
                </a:lnTo>
                <a:cubicBezTo>
                  <a:pt x="8437" y="1216"/>
                  <a:pt x="8470" y="1213"/>
                  <a:pt x="8494" y="1214"/>
                </a:cubicBezTo>
                <a:cubicBezTo>
                  <a:pt x="8559" y="1218"/>
                  <a:pt x="8592" y="1227"/>
                  <a:pt x="8592" y="1243"/>
                </a:cubicBezTo>
                <a:cubicBezTo>
                  <a:pt x="8592" y="1258"/>
                  <a:pt x="8580" y="1271"/>
                  <a:pt x="8555" y="1280"/>
                </a:cubicBezTo>
                <a:cubicBezTo>
                  <a:pt x="8530" y="1289"/>
                  <a:pt x="8514" y="1294"/>
                  <a:pt x="8508" y="1294"/>
                </a:cubicBezTo>
                <a:cubicBezTo>
                  <a:pt x="8503" y="1294"/>
                  <a:pt x="8465" y="1299"/>
                  <a:pt x="8395" y="1307"/>
                </a:cubicBezTo>
                <a:lnTo>
                  <a:pt x="8395" y="1455"/>
                </a:lnTo>
                <a:cubicBezTo>
                  <a:pt x="8492" y="1442"/>
                  <a:pt x="8586" y="1436"/>
                  <a:pt x="8676" y="1435"/>
                </a:cubicBezTo>
                <a:cubicBezTo>
                  <a:pt x="8683" y="1402"/>
                  <a:pt x="8692" y="1357"/>
                  <a:pt x="8705" y="1299"/>
                </a:cubicBezTo>
                <a:cubicBezTo>
                  <a:pt x="8730" y="1183"/>
                  <a:pt x="8734" y="1114"/>
                  <a:pt x="8719" y="1093"/>
                </a:cubicBezTo>
                <a:cubicBezTo>
                  <a:pt x="8703" y="1071"/>
                  <a:pt x="8686" y="1060"/>
                  <a:pt x="8667" y="1060"/>
                </a:cubicBezTo>
                <a:close/>
                <a:moveTo>
                  <a:pt x="8713" y="952"/>
                </a:moveTo>
                <a:cubicBezTo>
                  <a:pt x="8721" y="950"/>
                  <a:pt x="8730" y="950"/>
                  <a:pt x="8737" y="952"/>
                </a:cubicBezTo>
                <a:cubicBezTo>
                  <a:pt x="8753" y="955"/>
                  <a:pt x="8795" y="982"/>
                  <a:pt x="8864" y="1032"/>
                </a:cubicBezTo>
                <a:cubicBezTo>
                  <a:pt x="8933" y="1082"/>
                  <a:pt x="8967" y="1114"/>
                  <a:pt x="8967" y="1130"/>
                </a:cubicBezTo>
                <a:cubicBezTo>
                  <a:pt x="8967" y="1146"/>
                  <a:pt x="8950" y="1163"/>
                  <a:pt x="8916" y="1182"/>
                </a:cubicBezTo>
                <a:cubicBezTo>
                  <a:pt x="8881" y="1200"/>
                  <a:pt x="8837" y="1266"/>
                  <a:pt x="8784" y="1379"/>
                </a:cubicBezTo>
                <a:cubicBezTo>
                  <a:pt x="8731" y="1491"/>
                  <a:pt x="8698" y="1543"/>
                  <a:pt x="8686" y="1533"/>
                </a:cubicBezTo>
                <a:cubicBezTo>
                  <a:pt x="8678" y="1527"/>
                  <a:pt x="8672" y="1519"/>
                  <a:pt x="8670" y="1510"/>
                </a:cubicBezTo>
                <a:cubicBezTo>
                  <a:pt x="8580" y="1511"/>
                  <a:pt x="8498" y="1517"/>
                  <a:pt x="8423" y="1529"/>
                </a:cubicBezTo>
                <a:lnTo>
                  <a:pt x="8395" y="1533"/>
                </a:lnTo>
                <a:lnTo>
                  <a:pt x="8395" y="1698"/>
                </a:lnTo>
                <a:cubicBezTo>
                  <a:pt x="8558" y="1666"/>
                  <a:pt x="8649" y="1650"/>
                  <a:pt x="8667" y="1650"/>
                </a:cubicBezTo>
                <a:cubicBezTo>
                  <a:pt x="8686" y="1650"/>
                  <a:pt x="8708" y="1657"/>
                  <a:pt x="8733" y="1669"/>
                </a:cubicBezTo>
                <a:cubicBezTo>
                  <a:pt x="8758" y="1682"/>
                  <a:pt x="8770" y="1696"/>
                  <a:pt x="8770" y="1711"/>
                </a:cubicBezTo>
                <a:cubicBezTo>
                  <a:pt x="8770" y="1727"/>
                  <a:pt x="8736" y="1743"/>
                  <a:pt x="8667" y="1758"/>
                </a:cubicBezTo>
                <a:cubicBezTo>
                  <a:pt x="8609" y="1771"/>
                  <a:pt x="8518" y="1787"/>
                  <a:pt x="8395" y="1805"/>
                </a:cubicBezTo>
                <a:lnTo>
                  <a:pt x="8395" y="2000"/>
                </a:lnTo>
                <a:cubicBezTo>
                  <a:pt x="8434" y="1997"/>
                  <a:pt x="8473" y="1992"/>
                  <a:pt x="8512" y="1988"/>
                </a:cubicBezTo>
                <a:cubicBezTo>
                  <a:pt x="8728" y="1963"/>
                  <a:pt x="8867" y="1944"/>
                  <a:pt x="8930" y="1932"/>
                </a:cubicBezTo>
                <a:cubicBezTo>
                  <a:pt x="8992" y="1919"/>
                  <a:pt x="9041" y="1921"/>
                  <a:pt x="9075" y="1936"/>
                </a:cubicBezTo>
                <a:cubicBezTo>
                  <a:pt x="9109" y="1952"/>
                  <a:pt x="9142" y="1971"/>
                  <a:pt x="9173" y="1993"/>
                </a:cubicBezTo>
                <a:cubicBezTo>
                  <a:pt x="9205" y="2014"/>
                  <a:pt x="9220" y="2033"/>
                  <a:pt x="9220" y="2049"/>
                </a:cubicBezTo>
                <a:cubicBezTo>
                  <a:pt x="9220" y="2064"/>
                  <a:pt x="9112" y="2074"/>
                  <a:pt x="8897" y="2077"/>
                </a:cubicBezTo>
                <a:cubicBezTo>
                  <a:pt x="8681" y="2080"/>
                  <a:pt x="8470" y="2089"/>
                  <a:pt x="8264" y="2105"/>
                </a:cubicBezTo>
                <a:cubicBezTo>
                  <a:pt x="8058" y="2121"/>
                  <a:pt x="7920" y="2135"/>
                  <a:pt x="7852" y="2147"/>
                </a:cubicBezTo>
                <a:cubicBezTo>
                  <a:pt x="7783" y="2160"/>
                  <a:pt x="7741" y="2166"/>
                  <a:pt x="7725" y="2166"/>
                </a:cubicBezTo>
                <a:cubicBezTo>
                  <a:pt x="7709" y="2166"/>
                  <a:pt x="7680" y="2154"/>
                  <a:pt x="7636" y="2129"/>
                </a:cubicBezTo>
                <a:cubicBezTo>
                  <a:pt x="7592" y="2104"/>
                  <a:pt x="7570" y="2086"/>
                  <a:pt x="7570" y="2077"/>
                </a:cubicBezTo>
                <a:cubicBezTo>
                  <a:pt x="7570" y="2068"/>
                  <a:pt x="7673" y="2057"/>
                  <a:pt x="7880" y="2044"/>
                </a:cubicBezTo>
                <a:cubicBezTo>
                  <a:pt x="8015" y="2036"/>
                  <a:pt x="8153" y="2025"/>
                  <a:pt x="8293" y="2010"/>
                </a:cubicBezTo>
                <a:cubicBezTo>
                  <a:pt x="8294" y="1941"/>
                  <a:pt x="8295" y="1877"/>
                  <a:pt x="8296" y="1818"/>
                </a:cubicBezTo>
                <a:cubicBezTo>
                  <a:pt x="8154" y="1837"/>
                  <a:pt x="8067" y="1844"/>
                  <a:pt x="8034" y="1838"/>
                </a:cubicBezTo>
                <a:cubicBezTo>
                  <a:pt x="8000" y="1832"/>
                  <a:pt x="7961" y="1810"/>
                  <a:pt x="7917" y="1772"/>
                </a:cubicBezTo>
                <a:cubicBezTo>
                  <a:pt x="8028" y="1762"/>
                  <a:pt x="8155" y="1743"/>
                  <a:pt x="8297" y="1717"/>
                </a:cubicBezTo>
                <a:cubicBezTo>
                  <a:pt x="8298" y="1651"/>
                  <a:pt x="8299" y="1595"/>
                  <a:pt x="8299" y="1547"/>
                </a:cubicBezTo>
                <a:cubicBezTo>
                  <a:pt x="8232" y="1556"/>
                  <a:pt x="8149" y="1568"/>
                  <a:pt x="8050" y="1581"/>
                </a:cubicBezTo>
                <a:cubicBezTo>
                  <a:pt x="8049" y="1589"/>
                  <a:pt x="8047" y="1593"/>
                  <a:pt x="8044" y="1594"/>
                </a:cubicBezTo>
                <a:cubicBezTo>
                  <a:pt x="8022" y="1600"/>
                  <a:pt x="8005" y="1594"/>
                  <a:pt x="7992" y="1575"/>
                </a:cubicBezTo>
                <a:cubicBezTo>
                  <a:pt x="7980" y="1557"/>
                  <a:pt x="7958" y="1486"/>
                  <a:pt x="7927" y="1364"/>
                </a:cubicBezTo>
                <a:cubicBezTo>
                  <a:pt x="7895" y="1243"/>
                  <a:pt x="7866" y="1168"/>
                  <a:pt x="7837" y="1139"/>
                </a:cubicBezTo>
                <a:cubicBezTo>
                  <a:pt x="7809" y="1111"/>
                  <a:pt x="7805" y="1094"/>
                  <a:pt x="7823" y="1088"/>
                </a:cubicBezTo>
                <a:cubicBezTo>
                  <a:pt x="7840" y="1082"/>
                  <a:pt x="7880" y="1084"/>
                  <a:pt x="7943" y="1093"/>
                </a:cubicBezTo>
                <a:cubicBezTo>
                  <a:pt x="8358" y="1027"/>
                  <a:pt x="8580" y="991"/>
                  <a:pt x="8611" y="985"/>
                </a:cubicBezTo>
                <a:cubicBezTo>
                  <a:pt x="8642" y="979"/>
                  <a:pt x="8667" y="971"/>
                  <a:pt x="8686" y="961"/>
                </a:cubicBezTo>
                <a:cubicBezTo>
                  <a:pt x="8695" y="957"/>
                  <a:pt x="8704" y="954"/>
                  <a:pt x="8713" y="952"/>
                </a:cubicBezTo>
                <a:close/>
                <a:moveTo>
                  <a:pt x="5717" y="871"/>
                </a:moveTo>
                <a:cubicBezTo>
                  <a:pt x="5765" y="872"/>
                  <a:pt x="5808" y="882"/>
                  <a:pt x="5845" y="900"/>
                </a:cubicBezTo>
                <a:cubicBezTo>
                  <a:pt x="5895" y="925"/>
                  <a:pt x="5919" y="961"/>
                  <a:pt x="5916" y="1008"/>
                </a:cubicBezTo>
                <a:cubicBezTo>
                  <a:pt x="5912" y="1055"/>
                  <a:pt x="5902" y="1080"/>
                  <a:pt x="5883" y="1083"/>
                </a:cubicBezTo>
                <a:cubicBezTo>
                  <a:pt x="5864" y="1086"/>
                  <a:pt x="5823" y="1057"/>
                  <a:pt x="5761" y="994"/>
                </a:cubicBezTo>
                <a:cubicBezTo>
                  <a:pt x="5698" y="932"/>
                  <a:pt x="5667" y="891"/>
                  <a:pt x="5667" y="872"/>
                </a:cubicBezTo>
                <a:cubicBezTo>
                  <a:pt x="5684" y="871"/>
                  <a:pt x="5701" y="870"/>
                  <a:pt x="5717" y="871"/>
                </a:cubicBezTo>
                <a:close/>
                <a:moveTo>
                  <a:pt x="9202" y="685"/>
                </a:moveTo>
                <a:cubicBezTo>
                  <a:pt x="9227" y="685"/>
                  <a:pt x="9278" y="704"/>
                  <a:pt x="9356" y="741"/>
                </a:cubicBezTo>
                <a:cubicBezTo>
                  <a:pt x="9434" y="779"/>
                  <a:pt x="9473" y="802"/>
                  <a:pt x="9473" y="811"/>
                </a:cubicBezTo>
                <a:cubicBezTo>
                  <a:pt x="9473" y="821"/>
                  <a:pt x="9466" y="830"/>
                  <a:pt x="9450" y="839"/>
                </a:cubicBezTo>
                <a:cubicBezTo>
                  <a:pt x="9434" y="849"/>
                  <a:pt x="9389" y="849"/>
                  <a:pt x="9314" y="839"/>
                </a:cubicBezTo>
                <a:cubicBezTo>
                  <a:pt x="9239" y="830"/>
                  <a:pt x="9122" y="830"/>
                  <a:pt x="8962" y="839"/>
                </a:cubicBezTo>
                <a:cubicBezTo>
                  <a:pt x="8803" y="849"/>
                  <a:pt x="8636" y="861"/>
                  <a:pt x="8461" y="877"/>
                </a:cubicBezTo>
                <a:cubicBezTo>
                  <a:pt x="8286" y="893"/>
                  <a:pt x="8141" y="908"/>
                  <a:pt x="8025" y="924"/>
                </a:cubicBezTo>
                <a:cubicBezTo>
                  <a:pt x="7909" y="939"/>
                  <a:pt x="7792" y="957"/>
                  <a:pt x="7673" y="975"/>
                </a:cubicBezTo>
                <a:cubicBezTo>
                  <a:pt x="7555" y="994"/>
                  <a:pt x="7486" y="1005"/>
                  <a:pt x="7467" y="1008"/>
                </a:cubicBezTo>
                <a:cubicBezTo>
                  <a:pt x="7448" y="1011"/>
                  <a:pt x="7416" y="999"/>
                  <a:pt x="7369" y="971"/>
                </a:cubicBezTo>
                <a:cubicBezTo>
                  <a:pt x="7322" y="943"/>
                  <a:pt x="7303" y="925"/>
                  <a:pt x="7312" y="919"/>
                </a:cubicBezTo>
                <a:cubicBezTo>
                  <a:pt x="7322" y="913"/>
                  <a:pt x="7347" y="908"/>
                  <a:pt x="7387" y="905"/>
                </a:cubicBezTo>
                <a:cubicBezTo>
                  <a:pt x="7428" y="902"/>
                  <a:pt x="7641" y="880"/>
                  <a:pt x="8025" y="839"/>
                </a:cubicBezTo>
                <a:cubicBezTo>
                  <a:pt x="8409" y="799"/>
                  <a:pt x="8695" y="763"/>
                  <a:pt x="8883" y="732"/>
                </a:cubicBezTo>
                <a:cubicBezTo>
                  <a:pt x="9070" y="700"/>
                  <a:pt x="9177" y="685"/>
                  <a:pt x="9202" y="685"/>
                </a:cubicBezTo>
                <a:close/>
                <a:moveTo>
                  <a:pt x="1157" y="538"/>
                </a:moveTo>
                <a:cubicBezTo>
                  <a:pt x="1171" y="538"/>
                  <a:pt x="1189" y="541"/>
                  <a:pt x="1209" y="549"/>
                </a:cubicBezTo>
                <a:cubicBezTo>
                  <a:pt x="1250" y="564"/>
                  <a:pt x="1281" y="586"/>
                  <a:pt x="1303" y="614"/>
                </a:cubicBezTo>
                <a:cubicBezTo>
                  <a:pt x="1325" y="643"/>
                  <a:pt x="1334" y="679"/>
                  <a:pt x="1331" y="722"/>
                </a:cubicBezTo>
                <a:cubicBezTo>
                  <a:pt x="1328" y="766"/>
                  <a:pt x="1320" y="789"/>
                  <a:pt x="1308" y="793"/>
                </a:cubicBezTo>
                <a:cubicBezTo>
                  <a:pt x="1295" y="796"/>
                  <a:pt x="1275" y="788"/>
                  <a:pt x="1247" y="769"/>
                </a:cubicBezTo>
                <a:cubicBezTo>
                  <a:pt x="1219" y="750"/>
                  <a:pt x="1177" y="679"/>
                  <a:pt x="1120" y="554"/>
                </a:cubicBezTo>
                <a:cubicBezTo>
                  <a:pt x="1130" y="544"/>
                  <a:pt x="1142" y="539"/>
                  <a:pt x="1157" y="538"/>
                </a:cubicBezTo>
                <a:close/>
                <a:moveTo>
                  <a:pt x="5217" y="422"/>
                </a:moveTo>
                <a:cubicBezTo>
                  <a:pt x="5298" y="422"/>
                  <a:pt x="5355" y="435"/>
                  <a:pt x="5386" y="460"/>
                </a:cubicBezTo>
                <a:cubicBezTo>
                  <a:pt x="5417" y="485"/>
                  <a:pt x="5436" y="516"/>
                  <a:pt x="5442" y="554"/>
                </a:cubicBezTo>
                <a:cubicBezTo>
                  <a:pt x="5448" y="591"/>
                  <a:pt x="5442" y="616"/>
                  <a:pt x="5423" y="629"/>
                </a:cubicBezTo>
                <a:cubicBezTo>
                  <a:pt x="5405" y="641"/>
                  <a:pt x="5391" y="647"/>
                  <a:pt x="5381" y="647"/>
                </a:cubicBezTo>
                <a:cubicBezTo>
                  <a:pt x="5372" y="647"/>
                  <a:pt x="5342" y="619"/>
                  <a:pt x="5292" y="563"/>
                </a:cubicBezTo>
                <a:cubicBezTo>
                  <a:pt x="5242" y="507"/>
                  <a:pt x="5217" y="460"/>
                  <a:pt x="5217" y="422"/>
                </a:cubicBezTo>
                <a:close/>
                <a:moveTo>
                  <a:pt x="1974" y="312"/>
                </a:moveTo>
                <a:cubicBezTo>
                  <a:pt x="1992" y="313"/>
                  <a:pt x="2020" y="326"/>
                  <a:pt x="2058" y="352"/>
                </a:cubicBezTo>
                <a:cubicBezTo>
                  <a:pt x="2108" y="386"/>
                  <a:pt x="2133" y="414"/>
                  <a:pt x="2133" y="436"/>
                </a:cubicBezTo>
                <a:cubicBezTo>
                  <a:pt x="2133" y="458"/>
                  <a:pt x="2100" y="493"/>
                  <a:pt x="2034" y="539"/>
                </a:cubicBezTo>
                <a:cubicBezTo>
                  <a:pt x="1969" y="586"/>
                  <a:pt x="1895" y="633"/>
                  <a:pt x="1814" y="680"/>
                </a:cubicBezTo>
                <a:cubicBezTo>
                  <a:pt x="1733" y="727"/>
                  <a:pt x="1687" y="747"/>
                  <a:pt x="1678" y="741"/>
                </a:cubicBezTo>
                <a:cubicBezTo>
                  <a:pt x="1669" y="735"/>
                  <a:pt x="1700" y="696"/>
                  <a:pt x="1772" y="624"/>
                </a:cubicBezTo>
                <a:cubicBezTo>
                  <a:pt x="1844" y="552"/>
                  <a:pt x="1894" y="494"/>
                  <a:pt x="1922" y="450"/>
                </a:cubicBezTo>
                <a:cubicBezTo>
                  <a:pt x="1950" y="407"/>
                  <a:pt x="1959" y="375"/>
                  <a:pt x="1950" y="357"/>
                </a:cubicBezTo>
                <a:cubicBezTo>
                  <a:pt x="1941" y="338"/>
                  <a:pt x="1944" y="324"/>
                  <a:pt x="1959" y="314"/>
                </a:cubicBezTo>
                <a:cubicBezTo>
                  <a:pt x="1963" y="312"/>
                  <a:pt x="1968" y="311"/>
                  <a:pt x="1974" y="312"/>
                </a:cubicBezTo>
                <a:close/>
                <a:moveTo>
                  <a:pt x="5895" y="254"/>
                </a:moveTo>
                <a:cubicBezTo>
                  <a:pt x="5911" y="251"/>
                  <a:pt x="5937" y="256"/>
                  <a:pt x="5972" y="268"/>
                </a:cubicBezTo>
                <a:cubicBezTo>
                  <a:pt x="6019" y="283"/>
                  <a:pt x="6044" y="305"/>
                  <a:pt x="6047" y="333"/>
                </a:cubicBezTo>
                <a:cubicBezTo>
                  <a:pt x="6050" y="361"/>
                  <a:pt x="6027" y="396"/>
                  <a:pt x="5977" y="436"/>
                </a:cubicBezTo>
                <a:cubicBezTo>
                  <a:pt x="5927" y="477"/>
                  <a:pt x="5872" y="510"/>
                  <a:pt x="5812" y="535"/>
                </a:cubicBezTo>
                <a:cubicBezTo>
                  <a:pt x="5753" y="560"/>
                  <a:pt x="5720" y="571"/>
                  <a:pt x="5714" y="568"/>
                </a:cubicBezTo>
                <a:cubicBezTo>
                  <a:pt x="5708" y="564"/>
                  <a:pt x="5728" y="539"/>
                  <a:pt x="5775" y="493"/>
                </a:cubicBezTo>
                <a:cubicBezTo>
                  <a:pt x="5822" y="446"/>
                  <a:pt x="5856" y="405"/>
                  <a:pt x="5878" y="371"/>
                </a:cubicBezTo>
                <a:cubicBezTo>
                  <a:pt x="5900" y="336"/>
                  <a:pt x="5903" y="311"/>
                  <a:pt x="5887" y="296"/>
                </a:cubicBezTo>
                <a:cubicBezTo>
                  <a:pt x="5872" y="280"/>
                  <a:pt x="5870" y="268"/>
                  <a:pt x="5883" y="258"/>
                </a:cubicBezTo>
                <a:cubicBezTo>
                  <a:pt x="5886" y="256"/>
                  <a:pt x="5890" y="254"/>
                  <a:pt x="5895" y="254"/>
                </a:cubicBezTo>
                <a:close/>
                <a:moveTo>
                  <a:pt x="6349" y="207"/>
                </a:moveTo>
                <a:cubicBezTo>
                  <a:pt x="6364" y="204"/>
                  <a:pt x="6391" y="209"/>
                  <a:pt x="6431" y="221"/>
                </a:cubicBezTo>
                <a:cubicBezTo>
                  <a:pt x="6484" y="236"/>
                  <a:pt x="6516" y="257"/>
                  <a:pt x="6525" y="282"/>
                </a:cubicBezTo>
                <a:cubicBezTo>
                  <a:pt x="6534" y="307"/>
                  <a:pt x="6514" y="375"/>
                  <a:pt x="6464" y="488"/>
                </a:cubicBezTo>
                <a:cubicBezTo>
                  <a:pt x="6414" y="600"/>
                  <a:pt x="6361" y="700"/>
                  <a:pt x="6305" y="788"/>
                </a:cubicBezTo>
                <a:lnTo>
                  <a:pt x="6261" y="854"/>
                </a:lnTo>
                <a:cubicBezTo>
                  <a:pt x="6315" y="843"/>
                  <a:pt x="6402" y="821"/>
                  <a:pt x="6520" y="788"/>
                </a:cubicBezTo>
                <a:cubicBezTo>
                  <a:pt x="6702" y="738"/>
                  <a:pt x="6812" y="716"/>
                  <a:pt x="6853" y="722"/>
                </a:cubicBezTo>
                <a:cubicBezTo>
                  <a:pt x="6894" y="729"/>
                  <a:pt x="6923" y="746"/>
                  <a:pt x="6942" y="774"/>
                </a:cubicBezTo>
                <a:cubicBezTo>
                  <a:pt x="6961" y="802"/>
                  <a:pt x="6961" y="819"/>
                  <a:pt x="6942" y="825"/>
                </a:cubicBezTo>
                <a:cubicBezTo>
                  <a:pt x="6923" y="832"/>
                  <a:pt x="6858" y="844"/>
                  <a:pt x="6745" y="863"/>
                </a:cubicBezTo>
                <a:lnTo>
                  <a:pt x="6420" y="918"/>
                </a:lnTo>
                <a:cubicBezTo>
                  <a:pt x="6506" y="989"/>
                  <a:pt x="6550" y="1031"/>
                  <a:pt x="6553" y="1046"/>
                </a:cubicBezTo>
                <a:cubicBezTo>
                  <a:pt x="6556" y="1061"/>
                  <a:pt x="6545" y="1122"/>
                  <a:pt x="6520" y="1229"/>
                </a:cubicBezTo>
                <a:cubicBezTo>
                  <a:pt x="6499" y="1319"/>
                  <a:pt x="6462" y="1414"/>
                  <a:pt x="6409" y="1515"/>
                </a:cubicBezTo>
                <a:cubicBezTo>
                  <a:pt x="6487" y="1598"/>
                  <a:pt x="6558" y="1665"/>
                  <a:pt x="6623" y="1716"/>
                </a:cubicBezTo>
                <a:cubicBezTo>
                  <a:pt x="6711" y="1785"/>
                  <a:pt x="6823" y="1844"/>
                  <a:pt x="6961" y="1894"/>
                </a:cubicBezTo>
                <a:cubicBezTo>
                  <a:pt x="7098" y="1944"/>
                  <a:pt x="7167" y="1977"/>
                  <a:pt x="7167" y="1993"/>
                </a:cubicBezTo>
                <a:cubicBezTo>
                  <a:pt x="7167" y="2008"/>
                  <a:pt x="7112" y="2019"/>
                  <a:pt x="7003" y="2025"/>
                </a:cubicBezTo>
                <a:cubicBezTo>
                  <a:pt x="6894" y="2032"/>
                  <a:pt x="6823" y="2033"/>
                  <a:pt x="6792" y="2030"/>
                </a:cubicBezTo>
                <a:cubicBezTo>
                  <a:pt x="6761" y="2027"/>
                  <a:pt x="6730" y="2011"/>
                  <a:pt x="6698" y="1983"/>
                </a:cubicBezTo>
                <a:cubicBezTo>
                  <a:pt x="6667" y="1955"/>
                  <a:pt x="6605" y="1888"/>
                  <a:pt x="6511" y="1782"/>
                </a:cubicBezTo>
                <a:cubicBezTo>
                  <a:pt x="6462" y="1726"/>
                  <a:pt x="6411" y="1667"/>
                  <a:pt x="6358" y="1604"/>
                </a:cubicBezTo>
                <a:cubicBezTo>
                  <a:pt x="6293" y="1711"/>
                  <a:pt x="6210" y="1794"/>
                  <a:pt x="6108" y="1857"/>
                </a:cubicBezTo>
                <a:cubicBezTo>
                  <a:pt x="5995" y="1925"/>
                  <a:pt x="5936" y="1954"/>
                  <a:pt x="5930" y="1941"/>
                </a:cubicBezTo>
                <a:cubicBezTo>
                  <a:pt x="5923" y="1929"/>
                  <a:pt x="5959" y="1891"/>
                  <a:pt x="6037" y="1829"/>
                </a:cubicBezTo>
                <a:cubicBezTo>
                  <a:pt x="6116" y="1766"/>
                  <a:pt x="6186" y="1685"/>
                  <a:pt x="6248" y="1585"/>
                </a:cubicBezTo>
                <a:lnTo>
                  <a:pt x="6287" y="1519"/>
                </a:lnTo>
                <a:cubicBezTo>
                  <a:pt x="6261" y="1487"/>
                  <a:pt x="6234" y="1454"/>
                  <a:pt x="6206" y="1421"/>
                </a:cubicBezTo>
                <a:cubicBezTo>
                  <a:pt x="6097" y="1286"/>
                  <a:pt x="6042" y="1204"/>
                  <a:pt x="6042" y="1172"/>
                </a:cubicBezTo>
                <a:cubicBezTo>
                  <a:pt x="6073" y="1172"/>
                  <a:pt x="6102" y="1183"/>
                  <a:pt x="6127" y="1205"/>
                </a:cubicBezTo>
                <a:cubicBezTo>
                  <a:pt x="6152" y="1227"/>
                  <a:pt x="6219" y="1300"/>
                  <a:pt x="6328" y="1425"/>
                </a:cubicBezTo>
                <a:lnTo>
                  <a:pt x="6332" y="1429"/>
                </a:lnTo>
                <a:cubicBezTo>
                  <a:pt x="6352" y="1385"/>
                  <a:pt x="6368" y="1341"/>
                  <a:pt x="6380" y="1299"/>
                </a:cubicBezTo>
                <a:cubicBezTo>
                  <a:pt x="6404" y="1212"/>
                  <a:pt x="6410" y="1086"/>
                  <a:pt x="6400" y="921"/>
                </a:cubicBezTo>
                <a:cubicBezTo>
                  <a:pt x="6317" y="935"/>
                  <a:pt x="6248" y="943"/>
                  <a:pt x="6193" y="946"/>
                </a:cubicBezTo>
                <a:cubicBezTo>
                  <a:pt x="6165" y="983"/>
                  <a:pt x="6135" y="1021"/>
                  <a:pt x="6103" y="1060"/>
                </a:cubicBezTo>
                <a:cubicBezTo>
                  <a:pt x="6025" y="1154"/>
                  <a:pt x="5980" y="1196"/>
                  <a:pt x="5967" y="1186"/>
                </a:cubicBezTo>
                <a:cubicBezTo>
                  <a:pt x="5955" y="1177"/>
                  <a:pt x="5986" y="1116"/>
                  <a:pt x="6061" y="1004"/>
                </a:cubicBezTo>
                <a:cubicBezTo>
                  <a:pt x="6136" y="891"/>
                  <a:pt x="6195" y="786"/>
                  <a:pt x="6239" y="689"/>
                </a:cubicBezTo>
                <a:cubicBezTo>
                  <a:pt x="6283" y="593"/>
                  <a:pt x="6316" y="502"/>
                  <a:pt x="6337" y="418"/>
                </a:cubicBezTo>
                <a:cubicBezTo>
                  <a:pt x="6359" y="333"/>
                  <a:pt x="6362" y="280"/>
                  <a:pt x="6347" y="258"/>
                </a:cubicBezTo>
                <a:cubicBezTo>
                  <a:pt x="6331" y="236"/>
                  <a:pt x="6328" y="221"/>
                  <a:pt x="6337" y="211"/>
                </a:cubicBezTo>
                <a:cubicBezTo>
                  <a:pt x="6340" y="209"/>
                  <a:pt x="6344" y="207"/>
                  <a:pt x="6349" y="207"/>
                </a:cubicBezTo>
                <a:close/>
                <a:moveTo>
                  <a:pt x="8585" y="166"/>
                </a:moveTo>
                <a:cubicBezTo>
                  <a:pt x="8530" y="167"/>
                  <a:pt x="8437" y="178"/>
                  <a:pt x="8306" y="197"/>
                </a:cubicBezTo>
                <a:cubicBezTo>
                  <a:pt x="8182" y="216"/>
                  <a:pt x="8085" y="229"/>
                  <a:pt x="8017" y="236"/>
                </a:cubicBezTo>
                <a:cubicBezTo>
                  <a:pt x="8030" y="293"/>
                  <a:pt x="8041" y="345"/>
                  <a:pt x="8051" y="392"/>
                </a:cubicBezTo>
                <a:cubicBezTo>
                  <a:pt x="8111" y="387"/>
                  <a:pt x="8183" y="375"/>
                  <a:pt x="8269" y="357"/>
                </a:cubicBezTo>
                <a:cubicBezTo>
                  <a:pt x="8384" y="332"/>
                  <a:pt x="8455" y="324"/>
                  <a:pt x="8480" y="333"/>
                </a:cubicBezTo>
                <a:cubicBezTo>
                  <a:pt x="8505" y="343"/>
                  <a:pt x="8517" y="350"/>
                  <a:pt x="8517" y="357"/>
                </a:cubicBezTo>
                <a:cubicBezTo>
                  <a:pt x="8517" y="363"/>
                  <a:pt x="8505" y="375"/>
                  <a:pt x="8480" y="394"/>
                </a:cubicBezTo>
                <a:cubicBezTo>
                  <a:pt x="8455" y="413"/>
                  <a:pt x="8400" y="427"/>
                  <a:pt x="8316" y="436"/>
                </a:cubicBezTo>
                <a:cubicBezTo>
                  <a:pt x="8245" y="444"/>
                  <a:pt x="8161" y="449"/>
                  <a:pt x="8063" y="450"/>
                </a:cubicBezTo>
                <a:cubicBezTo>
                  <a:pt x="8074" y="510"/>
                  <a:pt x="8083" y="559"/>
                  <a:pt x="8088" y="598"/>
                </a:cubicBezTo>
                <a:cubicBezTo>
                  <a:pt x="8368" y="565"/>
                  <a:pt x="8540" y="547"/>
                  <a:pt x="8605" y="545"/>
                </a:cubicBezTo>
                <a:cubicBezTo>
                  <a:pt x="8611" y="520"/>
                  <a:pt x="8619" y="492"/>
                  <a:pt x="8630" y="460"/>
                </a:cubicBezTo>
                <a:cubicBezTo>
                  <a:pt x="8655" y="385"/>
                  <a:pt x="8667" y="322"/>
                  <a:pt x="8667" y="272"/>
                </a:cubicBezTo>
                <a:cubicBezTo>
                  <a:pt x="8667" y="222"/>
                  <a:pt x="8659" y="189"/>
                  <a:pt x="8644" y="174"/>
                </a:cubicBezTo>
                <a:cubicBezTo>
                  <a:pt x="8638" y="168"/>
                  <a:pt x="8618" y="165"/>
                  <a:pt x="8585" y="166"/>
                </a:cubicBezTo>
                <a:close/>
                <a:moveTo>
                  <a:pt x="616" y="145"/>
                </a:moveTo>
                <a:cubicBezTo>
                  <a:pt x="635" y="143"/>
                  <a:pt x="666" y="153"/>
                  <a:pt x="708" y="174"/>
                </a:cubicBezTo>
                <a:cubicBezTo>
                  <a:pt x="764" y="202"/>
                  <a:pt x="794" y="227"/>
                  <a:pt x="797" y="249"/>
                </a:cubicBezTo>
                <a:cubicBezTo>
                  <a:pt x="800" y="271"/>
                  <a:pt x="784" y="313"/>
                  <a:pt x="750" y="375"/>
                </a:cubicBezTo>
                <a:cubicBezTo>
                  <a:pt x="722" y="426"/>
                  <a:pt x="685" y="494"/>
                  <a:pt x="638" y="578"/>
                </a:cubicBezTo>
                <a:cubicBezTo>
                  <a:pt x="682" y="569"/>
                  <a:pt x="730" y="557"/>
                  <a:pt x="783" y="539"/>
                </a:cubicBezTo>
                <a:cubicBezTo>
                  <a:pt x="889" y="505"/>
                  <a:pt x="955" y="494"/>
                  <a:pt x="980" y="507"/>
                </a:cubicBezTo>
                <a:cubicBezTo>
                  <a:pt x="1005" y="519"/>
                  <a:pt x="1017" y="533"/>
                  <a:pt x="1017" y="549"/>
                </a:cubicBezTo>
                <a:cubicBezTo>
                  <a:pt x="1017" y="564"/>
                  <a:pt x="1002" y="580"/>
                  <a:pt x="970" y="596"/>
                </a:cubicBezTo>
                <a:cubicBezTo>
                  <a:pt x="942" y="610"/>
                  <a:pt x="814" y="633"/>
                  <a:pt x="588" y="666"/>
                </a:cubicBezTo>
                <a:cubicBezTo>
                  <a:pt x="534" y="762"/>
                  <a:pt x="474" y="856"/>
                  <a:pt x="407" y="946"/>
                </a:cubicBezTo>
                <a:cubicBezTo>
                  <a:pt x="459" y="937"/>
                  <a:pt x="526" y="920"/>
                  <a:pt x="609" y="896"/>
                </a:cubicBezTo>
                <a:cubicBezTo>
                  <a:pt x="750" y="855"/>
                  <a:pt x="833" y="835"/>
                  <a:pt x="858" y="835"/>
                </a:cubicBezTo>
                <a:cubicBezTo>
                  <a:pt x="883" y="835"/>
                  <a:pt x="905" y="849"/>
                  <a:pt x="923" y="877"/>
                </a:cubicBezTo>
                <a:cubicBezTo>
                  <a:pt x="942" y="905"/>
                  <a:pt x="877" y="936"/>
                  <a:pt x="727" y="971"/>
                </a:cubicBezTo>
                <a:lnTo>
                  <a:pt x="698" y="977"/>
                </a:lnTo>
                <a:cubicBezTo>
                  <a:pt x="693" y="1071"/>
                  <a:pt x="690" y="1154"/>
                  <a:pt x="687" y="1228"/>
                </a:cubicBezTo>
                <a:cubicBezTo>
                  <a:pt x="702" y="1223"/>
                  <a:pt x="717" y="1219"/>
                  <a:pt x="731" y="1214"/>
                </a:cubicBezTo>
                <a:cubicBezTo>
                  <a:pt x="841" y="1180"/>
                  <a:pt x="911" y="1163"/>
                  <a:pt x="942" y="1163"/>
                </a:cubicBezTo>
                <a:cubicBezTo>
                  <a:pt x="973" y="1163"/>
                  <a:pt x="989" y="1177"/>
                  <a:pt x="989" y="1205"/>
                </a:cubicBezTo>
                <a:cubicBezTo>
                  <a:pt x="989" y="1233"/>
                  <a:pt x="973" y="1255"/>
                  <a:pt x="942" y="1271"/>
                </a:cubicBezTo>
                <a:cubicBezTo>
                  <a:pt x="913" y="1285"/>
                  <a:pt x="826" y="1309"/>
                  <a:pt x="682" y="1340"/>
                </a:cubicBezTo>
                <a:cubicBezTo>
                  <a:pt x="674" y="1525"/>
                  <a:pt x="670" y="1625"/>
                  <a:pt x="670" y="1641"/>
                </a:cubicBezTo>
                <a:cubicBezTo>
                  <a:pt x="670" y="1666"/>
                  <a:pt x="675" y="1682"/>
                  <a:pt x="684" y="1688"/>
                </a:cubicBezTo>
                <a:cubicBezTo>
                  <a:pt x="694" y="1694"/>
                  <a:pt x="756" y="1672"/>
                  <a:pt x="872" y="1622"/>
                </a:cubicBezTo>
                <a:cubicBezTo>
                  <a:pt x="987" y="1572"/>
                  <a:pt x="1048" y="1554"/>
                  <a:pt x="1055" y="1566"/>
                </a:cubicBezTo>
                <a:cubicBezTo>
                  <a:pt x="1061" y="1579"/>
                  <a:pt x="995" y="1635"/>
                  <a:pt x="858" y="1735"/>
                </a:cubicBezTo>
                <a:cubicBezTo>
                  <a:pt x="720" y="1835"/>
                  <a:pt x="642" y="1900"/>
                  <a:pt x="623" y="1932"/>
                </a:cubicBezTo>
                <a:cubicBezTo>
                  <a:pt x="605" y="1963"/>
                  <a:pt x="587" y="1979"/>
                  <a:pt x="572" y="1979"/>
                </a:cubicBezTo>
                <a:cubicBezTo>
                  <a:pt x="556" y="1979"/>
                  <a:pt x="534" y="1961"/>
                  <a:pt x="506" y="1927"/>
                </a:cubicBezTo>
                <a:cubicBezTo>
                  <a:pt x="478" y="1893"/>
                  <a:pt x="464" y="1869"/>
                  <a:pt x="464" y="1857"/>
                </a:cubicBezTo>
                <a:cubicBezTo>
                  <a:pt x="464" y="1844"/>
                  <a:pt x="477" y="1824"/>
                  <a:pt x="502" y="1796"/>
                </a:cubicBezTo>
                <a:cubicBezTo>
                  <a:pt x="527" y="1768"/>
                  <a:pt x="545" y="1705"/>
                  <a:pt x="558" y="1608"/>
                </a:cubicBezTo>
                <a:cubicBezTo>
                  <a:pt x="568" y="1530"/>
                  <a:pt x="575" y="1448"/>
                  <a:pt x="578" y="1362"/>
                </a:cubicBezTo>
                <a:cubicBezTo>
                  <a:pt x="466" y="1386"/>
                  <a:pt x="400" y="1397"/>
                  <a:pt x="380" y="1397"/>
                </a:cubicBezTo>
                <a:cubicBezTo>
                  <a:pt x="355" y="1397"/>
                  <a:pt x="330" y="1391"/>
                  <a:pt x="305" y="1379"/>
                </a:cubicBezTo>
                <a:cubicBezTo>
                  <a:pt x="280" y="1366"/>
                  <a:pt x="267" y="1354"/>
                  <a:pt x="267" y="1341"/>
                </a:cubicBezTo>
                <a:cubicBezTo>
                  <a:pt x="388" y="1311"/>
                  <a:pt x="493" y="1283"/>
                  <a:pt x="581" y="1259"/>
                </a:cubicBezTo>
                <a:cubicBezTo>
                  <a:pt x="583" y="1176"/>
                  <a:pt x="580" y="1091"/>
                  <a:pt x="571" y="1004"/>
                </a:cubicBezTo>
                <a:cubicBezTo>
                  <a:pt x="507" y="1016"/>
                  <a:pt x="462" y="1022"/>
                  <a:pt x="436" y="1022"/>
                </a:cubicBezTo>
                <a:cubicBezTo>
                  <a:pt x="411" y="1022"/>
                  <a:pt x="388" y="1015"/>
                  <a:pt x="367" y="1000"/>
                </a:cubicBezTo>
                <a:cubicBezTo>
                  <a:pt x="298" y="1092"/>
                  <a:pt x="225" y="1171"/>
                  <a:pt x="150" y="1238"/>
                </a:cubicBezTo>
                <a:cubicBezTo>
                  <a:pt x="66" y="1313"/>
                  <a:pt x="19" y="1343"/>
                  <a:pt x="9" y="1327"/>
                </a:cubicBezTo>
                <a:cubicBezTo>
                  <a:pt x="0" y="1311"/>
                  <a:pt x="27" y="1269"/>
                  <a:pt x="89" y="1200"/>
                </a:cubicBezTo>
                <a:cubicBezTo>
                  <a:pt x="152" y="1132"/>
                  <a:pt x="230" y="1022"/>
                  <a:pt x="323" y="872"/>
                </a:cubicBezTo>
                <a:cubicBezTo>
                  <a:pt x="417" y="722"/>
                  <a:pt x="492" y="580"/>
                  <a:pt x="548" y="446"/>
                </a:cubicBezTo>
                <a:cubicBezTo>
                  <a:pt x="605" y="311"/>
                  <a:pt x="623" y="232"/>
                  <a:pt x="605" y="207"/>
                </a:cubicBezTo>
                <a:cubicBezTo>
                  <a:pt x="586" y="182"/>
                  <a:pt x="584" y="163"/>
                  <a:pt x="600" y="150"/>
                </a:cubicBezTo>
                <a:cubicBezTo>
                  <a:pt x="604" y="147"/>
                  <a:pt x="609" y="145"/>
                  <a:pt x="616" y="145"/>
                </a:cubicBezTo>
                <a:close/>
                <a:moveTo>
                  <a:pt x="1447" y="123"/>
                </a:moveTo>
                <a:cubicBezTo>
                  <a:pt x="1468" y="123"/>
                  <a:pt x="1500" y="134"/>
                  <a:pt x="1542" y="155"/>
                </a:cubicBezTo>
                <a:cubicBezTo>
                  <a:pt x="1598" y="183"/>
                  <a:pt x="1628" y="207"/>
                  <a:pt x="1631" y="225"/>
                </a:cubicBezTo>
                <a:cubicBezTo>
                  <a:pt x="1634" y="244"/>
                  <a:pt x="1630" y="263"/>
                  <a:pt x="1617" y="282"/>
                </a:cubicBezTo>
                <a:cubicBezTo>
                  <a:pt x="1605" y="300"/>
                  <a:pt x="1590" y="505"/>
                  <a:pt x="1571" y="896"/>
                </a:cubicBezTo>
                <a:cubicBezTo>
                  <a:pt x="1659" y="879"/>
                  <a:pt x="1711" y="863"/>
                  <a:pt x="1725" y="849"/>
                </a:cubicBezTo>
                <a:cubicBezTo>
                  <a:pt x="1741" y="833"/>
                  <a:pt x="1758" y="825"/>
                  <a:pt x="1777" y="825"/>
                </a:cubicBezTo>
                <a:cubicBezTo>
                  <a:pt x="1795" y="825"/>
                  <a:pt x="1836" y="846"/>
                  <a:pt x="1898" y="886"/>
                </a:cubicBezTo>
                <a:cubicBezTo>
                  <a:pt x="1961" y="927"/>
                  <a:pt x="1992" y="954"/>
                  <a:pt x="1992" y="966"/>
                </a:cubicBezTo>
                <a:cubicBezTo>
                  <a:pt x="1992" y="979"/>
                  <a:pt x="1986" y="993"/>
                  <a:pt x="1973" y="1008"/>
                </a:cubicBezTo>
                <a:cubicBezTo>
                  <a:pt x="1961" y="1024"/>
                  <a:pt x="1955" y="1114"/>
                  <a:pt x="1955" y="1280"/>
                </a:cubicBezTo>
                <a:cubicBezTo>
                  <a:pt x="1955" y="1446"/>
                  <a:pt x="1961" y="1599"/>
                  <a:pt x="1973" y="1739"/>
                </a:cubicBezTo>
                <a:cubicBezTo>
                  <a:pt x="1986" y="1880"/>
                  <a:pt x="1970" y="1988"/>
                  <a:pt x="1927" y="2063"/>
                </a:cubicBezTo>
                <a:cubicBezTo>
                  <a:pt x="1883" y="2138"/>
                  <a:pt x="1850" y="2175"/>
                  <a:pt x="1828" y="2175"/>
                </a:cubicBezTo>
                <a:cubicBezTo>
                  <a:pt x="1806" y="2175"/>
                  <a:pt x="1794" y="2149"/>
                  <a:pt x="1791" y="2096"/>
                </a:cubicBezTo>
                <a:cubicBezTo>
                  <a:pt x="1787" y="2043"/>
                  <a:pt x="1758" y="1988"/>
                  <a:pt x="1702" y="1932"/>
                </a:cubicBezTo>
                <a:cubicBezTo>
                  <a:pt x="1645" y="1875"/>
                  <a:pt x="1622" y="1843"/>
                  <a:pt x="1631" y="1833"/>
                </a:cubicBezTo>
                <a:cubicBezTo>
                  <a:pt x="1641" y="1824"/>
                  <a:pt x="1672" y="1830"/>
                  <a:pt x="1725" y="1852"/>
                </a:cubicBezTo>
                <a:cubicBezTo>
                  <a:pt x="1778" y="1874"/>
                  <a:pt x="1811" y="1879"/>
                  <a:pt x="1823" y="1866"/>
                </a:cubicBezTo>
                <a:cubicBezTo>
                  <a:pt x="1836" y="1854"/>
                  <a:pt x="1842" y="1785"/>
                  <a:pt x="1842" y="1660"/>
                </a:cubicBezTo>
                <a:cubicBezTo>
                  <a:pt x="1842" y="1535"/>
                  <a:pt x="1839" y="1394"/>
                  <a:pt x="1833" y="1238"/>
                </a:cubicBezTo>
                <a:cubicBezTo>
                  <a:pt x="1827" y="1082"/>
                  <a:pt x="1814" y="996"/>
                  <a:pt x="1795" y="980"/>
                </a:cubicBezTo>
                <a:cubicBezTo>
                  <a:pt x="1777" y="964"/>
                  <a:pt x="1747" y="957"/>
                  <a:pt x="1706" y="957"/>
                </a:cubicBezTo>
                <a:cubicBezTo>
                  <a:pt x="1667" y="957"/>
                  <a:pt x="1531" y="974"/>
                  <a:pt x="1298" y="1009"/>
                </a:cubicBezTo>
                <a:cubicBezTo>
                  <a:pt x="1298" y="1075"/>
                  <a:pt x="1298" y="1137"/>
                  <a:pt x="1298" y="1196"/>
                </a:cubicBezTo>
                <a:cubicBezTo>
                  <a:pt x="1323" y="1193"/>
                  <a:pt x="1375" y="1183"/>
                  <a:pt x="1453" y="1168"/>
                </a:cubicBezTo>
                <a:cubicBezTo>
                  <a:pt x="1531" y="1152"/>
                  <a:pt x="1591" y="1149"/>
                  <a:pt x="1631" y="1158"/>
                </a:cubicBezTo>
                <a:cubicBezTo>
                  <a:pt x="1672" y="1168"/>
                  <a:pt x="1692" y="1182"/>
                  <a:pt x="1692" y="1200"/>
                </a:cubicBezTo>
                <a:cubicBezTo>
                  <a:pt x="1692" y="1219"/>
                  <a:pt x="1647" y="1235"/>
                  <a:pt x="1556" y="1247"/>
                </a:cubicBezTo>
                <a:cubicBezTo>
                  <a:pt x="1474" y="1259"/>
                  <a:pt x="1388" y="1265"/>
                  <a:pt x="1298" y="1265"/>
                </a:cubicBezTo>
                <a:cubicBezTo>
                  <a:pt x="1298" y="1344"/>
                  <a:pt x="1298" y="1415"/>
                  <a:pt x="1298" y="1478"/>
                </a:cubicBezTo>
                <a:cubicBezTo>
                  <a:pt x="1342" y="1472"/>
                  <a:pt x="1390" y="1464"/>
                  <a:pt x="1444" y="1454"/>
                </a:cubicBezTo>
                <a:cubicBezTo>
                  <a:pt x="1509" y="1441"/>
                  <a:pt x="1559" y="1435"/>
                  <a:pt x="1594" y="1435"/>
                </a:cubicBezTo>
                <a:cubicBezTo>
                  <a:pt x="1628" y="1435"/>
                  <a:pt x="1658" y="1441"/>
                  <a:pt x="1683" y="1454"/>
                </a:cubicBezTo>
                <a:cubicBezTo>
                  <a:pt x="1708" y="1466"/>
                  <a:pt x="1712" y="1482"/>
                  <a:pt x="1697" y="1500"/>
                </a:cubicBezTo>
                <a:cubicBezTo>
                  <a:pt x="1682" y="1518"/>
                  <a:pt x="1549" y="1534"/>
                  <a:pt x="1298" y="1546"/>
                </a:cubicBezTo>
                <a:cubicBezTo>
                  <a:pt x="1298" y="1685"/>
                  <a:pt x="1298" y="1773"/>
                  <a:pt x="1298" y="1810"/>
                </a:cubicBezTo>
                <a:cubicBezTo>
                  <a:pt x="1298" y="1885"/>
                  <a:pt x="1291" y="1950"/>
                  <a:pt x="1275" y="2007"/>
                </a:cubicBezTo>
                <a:cubicBezTo>
                  <a:pt x="1259" y="2063"/>
                  <a:pt x="1247" y="2091"/>
                  <a:pt x="1237" y="2091"/>
                </a:cubicBezTo>
                <a:cubicBezTo>
                  <a:pt x="1228" y="2091"/>
                  <a:pt x="1211" y="2063"/>
                  <a:pt x="1186" y="2007"/>
                </a:cubicBezTo>
                <a:cubicBezTo>
                  <a:pt x="1161" y="1950"/>
                  <a:pt x="1155" y="1894"/>
                  <a:pt x="1167" y="1838"/>
                </a:cubicBezTo>
                <a:cubicBezTo>
                  <a:pt x="1180" y="1782"/>
                  <a:pt x="1189" y="1697"/>
                  <a:pt x="1195" y="1585"/>
                </a:cubicBezTo>
                <a:cubicBezTo>
                  <a:pt x="1202" y="1472"/>
                  <a:pt x="1205" y="1363"/>
                  <a:pt x="1205" y="1257"/>
                </a:cubicBezTo>
                <a:cubicBezTo>
                  <a:pt x="1205" y="1150"/>
                  <a:pt x="1197" y="1069"/>
                  <a:pt x="1181" y="1013"/>
                </a:cubicBezTo>
                <a:cubicBezTo>
                  <a:pt x="1166" y="957"/>
                  <a:pt x="1164" y="925"/>
                  <a:pt x="1177" y="919"/>
                </a:cubicBezTo>
                <a:cubicBezTo>
                  <a:pt x="1189" y="913"/>
                  <a:pt x="1228" y="916"/>
                  <a:pt x="1294" y="928"/>
                </a:cubicBezTo>
                <a:cubicBezTo>
                  <a:pt x="1348" y="927"/>
                  <a:pt x="1405" y="922"/>
                  <a:pt x="1467" y="913"/>
                </a:cubicBezTo>
                <a:cubicBezTo>
                  <a:pt x="1467" y="442"/>
                  <a:pt x="1456" y="195"/>
                  <a:pt x="1434" y="174"/>
                </a:cubicBezTo>
                <a:cubicBezTo>
                  <a:pt x="1412" y="152"/>
                  <a:pt x="1411" y="136"/>
                  <a:pt x="1430" y="127"/>
                </a:cubicBezTo>
                <a:cubicBezTo>
                  <a:pt x="1434" y="125"/>
                  <a:pt x="1440" y="123"/>
                  <a:pt x="1447" y="123"/>
                </a:cubicBezTo>
                <a:close/>
                <a:moveTo>
                  <a:pt x="3214" y="84"/>
                </a:moveTo>
                <a:cubicBezTo>
                  <a:pt x="3233" y="87"/>
                  <a:pt x="3255" y="101"/>
                  <a:pt x="3281" y="127"/>
                </a:cubicBezTo>
                <a:cubicBezTo>
                  <a:pt x="3316" y="161"/>
                  <a:pt x="3336" y="189"/>
                  <a:pt x="3342" y="211"/>
                </a:cubicBezTo>
                <a:cubicBezTo>
                  <a:pt x="3348" y="233"/>
                  <a:pt x="3344" y="255"/>
                  <a:pt x="3328" y="277"/>
                </a:cubicBezTo>
                <a:cubicBezTo>
                  <a:pt x="3312" y="299"/>
                  <a:pt x="3267" y="363"/>
                  <a:pt x="3192" y="469"/>
                </a:cubicBezTo>
                <a:cubicBezTo>
                  <a:pt x="3167" y="504"/>
                  <a:pt x="3142" y="538"/>
                  <a:pt x="3116" y="570"/>
                </a:cubicBezTo>
                <a:cubicBezTo>
                  <a:pt x="3162" y="628"/>
                  <a:pt x="3189" y="671"/>
                  <a:pt x="3197" y="699"/>
                </a:cubicBezTo>
                <a:cubicBezTo>
                  <a:pt x="3206" y="733"/>
                  <a:pt x="3205" y="824"/>
                  <a:pt x="3192" y="971"/>
                </a:cubicBezTo>
                <a:cubicBezTo>
                  <a:pt x="3181" y="1098"/>
                  <a:pt x="3173" y="1218"/>
                  <a:pt x="3167" y="1331"/>
                </a:cubicBezTo>
                <a:cubicBezTo>
                  <a:pt x="3239" y="1329"/>
                  <a:pt x="3349" y="1321"/>
                  <a:pt x="3497" y="1308"/>
                </a:cubicBezTo>
                <a:cubicBezTo>
                  <a:pt x="3568" y="1302"/>
                  <a:pt x="3636" y="1295"/>
                  <a:pt x="3699" y="1288"/>
                </a:cubicBezTo>
                <a:cubicBezTo>
                  <a:pt x="3700" y="1218"/>
                  <a:pt x="3701" y="1152"/>
                  <a:pt x="3701" y="1090"/>
                </a:cubicBezTo>
                <a:cubicBezTo>
                  <a:pt x="3695" y="1091"/>
                  <a:pt x="3690" y="1092"/>
                  <a:pt x="3684" y="1093"/>
                </a:cubicBezTo>
                <a:cubicBezTo>
                  <a:pt x="3544" y="1114"/>
                  <a:pt x="3461" y="1125"/>
                  <a:pt x="3436" y="1125"/>
                </a:cubicBezTo>
                <a:cubicBezTo>
                  <a:pt x="3411" y="1125"/>
                  <a:pt x="3387" y="1116"/>
                  <a:pt x="3366" y="1097"/>
                </a:cubicBezTo>
                <a:cubicBezTo>
                  <a:pt x="3344" y="1079"/>
                  <a:pt x="3333" y="1064"/>
                  <a:pt x="3333" y="1055"/>
                </a:cubicBezTo>
                <a:cubicBezTo>
                  <a:pt x="3333" y="1046"/>
                  <a:pt x="3350" y="1041"/>
                  <a:pt x="3384" y="1041"/>
                </a:cubicBezTo>
                <a:cubicBezTo>
                  <a:pt x="3415" y="1041"/>
                  <a:pt x="3521" y="1024"/>
                  <a:pt x="3701" y="991"/>
                </a:cubicBezTo>
                <a:cubicBezTo>
                  <a:pt x="3700" y="919"/>
                  <a:pt x="3700" y="853"/>
                  <a:pt x="3699" y="791"/>
                </a:cubicBezTo>
                <a:cubicBezTo>
                  <a:pt x="3586" y="808"/>
                  <a:pt x="3516" y="816"/>
                  <a:pt x="3487" y="816"/>
                </a:cubicBezTo>
                <a:cubicBezTo>
                  <a:pt x="3447" y="816"/>
                  <a:pt x="3414" y="808"/>
                  <a:pt x="3389" y="793"/>
                </a:cubicBezTo>
                <a:cubicBezTo>
                  <a:pt x="3364" y="777"/>
                  <a:pt x="3352" y="764"/>
                  <a:pt x="3352" y="755"/>
                </a:cubicBezTo>
                <a:cubicBezTo>
                  <a:pt x="3352" y="746"/>
                  <a:pt x="3364" y="741"/>
                  <a:pt x="3389" y="741"/>
                </a:cubicBezTo>
                <a:cubicBezTo>
                  <a:pt x="3414" y="741"/>
                  <a:pt x="3489" y="730"/>
                  <a:pt x="3614" y="708"/>
                </a:cubicBezTo>
                <a:lnTo>
                  <a:pt x="3696" y="694"/>
                </a:lnTo>
                <a:cubicBezTo>
                  <a:pt x="3694" y="613"/>
                  <a:pt x="3690" y="544"/>
                  <a:pt x="3686" y="487"/>
                </a:cubicBezTo>
                <a:lnTo>
                  <a:pt x="3647" y="493"/>
                </a:lnTo>
                <a:cubicBezTo>
                  <a:pt x="3506" y="514"/>
                  <a:pt x="3427" y="525"/>
                  <a:pt x="3408" y="525"/>
                </a:cubicBezTo>
                <a:cubicBezTo>
                  <a:pt x="3389" y="525"/>
                  <a:pt x="3359" y="516"/>
                  <a:pt x="3319" y="497"/>
                </a:cubicBezTo>
                <a:cubicBezTo>
                  <a:pt x="3278" y="479"/>
                  <a:pt x="3258" y="464"/>
                  <a:pt x="3258" y="455"/>
                </a:cubicBezTo>
                <a:cubicBezTo>
                  <a:pt x="3258" y="446"/>
                  <a:pt x="3291" y="441"/>
                  <a:pt x="3356" y="441"/>
                </a:cubicBezTo>
                <a:cubicBezTo>
                  <a:pt x="3422" y="441"/>
                  <a:pt x="3547" y="421"/>
                  <a:pt x="3731" y="380"/>
                </a:cubicBezTo>
                <a:cubicBezTo>
                  <a:pt x="3916" y="339"/>
                  <a:pt x="4037" y="319"/>
                  <a:pt x="4097" y="319"/>
                </a:cubicBezTo>
                <a:cubicBezTo>
                  <a:pt x="4156" y="319"/>
                  <a:pt x="4198" y="324"/>
                  <a:pt x="4223" y="333"/>
                </a:cubicBezTo>
                <a:cubicBezTo>
                  <a:pt x="4248" y="343"/>
                  <a:pt x="4261" y="355"/>
                  <a:pt x="4261" y="371"/>
                </a:cubicBezTo>
                <a:cubicBezTo>
                  <a:pt x="4261" y="386"/>
                  <a:pt x="4248" y="399"/>
                  <a:pt x="4223" y="408"/>
                </a:cubicBezTo>
                <a:cubicBezTo>
                  <a:pt x="4198" y="418"/>
                  <a:pt x="4175" y="424"/>
                  <a:pt x="4153" y="427"/>
                </a:cubicBezTo>
                <a:cubicBezTo>
                  <a:pt x="4131" y="430"/>
                  <a:pt x="4077" y="436"/>
                  <a:pt x="3989" y="446"/>
                </a:cubicBezTo>
                <a:cubicBezTo>
                  <a:pt x="3943" y="451"/>
                  <a:pt x="3889" y="457"/>
                  <a:pt x="3828" y="466"/>
                </a:cubicBezTo>
                <a:cubicBezTo>
                  <a:pt x="3826" y="536"/>
                  <a:pt x="3824" y="604"/>
                  <a:pt x="3822" y="670"/>
                </a:cubicBezTo>
                <a:cubicBezTo>
                  <a:pt x="3863" y="662"/>
                  <a:pt x="3902" y="655"/>
                  <a:pt x="3937" y="647"/>
                </a:cubicBezTo>
                <a:cubicBezTo>
                  <a:pt x="4028" y="629"/>
                  <a:pt x="4095" y="627"/>
                  <a:pt x="4139" y="643"/>
                </a:cubicBezTo>
                <a:cubicBezTo>
                  <a:pt x="4183" y="658"/>
                  <a:pt x="4205" y="674"/>
                  <a:pt x="4205" y="689"/>
                </a:cubicBezTo>
                <a:cubicBezTo>
                  <a:pt x="4205" y="705"/>
                  <a:pt x="4095" y="730"/>
                  <a:pt x="3877" y="764"/>
                </a:cubicBezTo>
                <a:lnTo>
                  <a:pt x="3819" y="773"/>
                </a:lnTo>
                <a:cubicBezTo>
                  <a:pt x="3817" y="841"/>
                  <a:pt x="3816" y="907"/>
                  <a:pt x="3815" y="970"/>
                </a:cubicBezTo>
                <a:cubicBezTo>
                  <a:pt x="3997" y="938"/>
                  <a:pt x="4107" y="930"/>
                  <a:pt x="4144" y="947"/>
                </a:cubicBezTo>
                <a:cubicBezTo>
                  <a:pt x="4184" y="966"/>
                  <a:pt x="4205" y="982"/>
                  <a:pt x="4205" y="994"/>
                </a:cubicBezTo>
                <a:cubicBezTo>
                  <a:pt x="4205" y="1007"/>
                  <a:pt x="4177" y="1019"/>
                  <a:pt x="4120" y="1032"/>
                </a:cubicBezTo>
                <a:cubicBezTo>
                  <a:pt x="4064" y="1044"/>
                  <a:pt x="4012" y="1052"/>
                  <a:pt x="3966" y="1055"/>
                </a:cubicBezTo>
                <a:cubicBezTo>
                  <a:pt x="3935" y="1057"/>
                  <a:pt x="3884" y="1063"/>
                  <a:pt x="3813" y="1073"/>
                </a:cubicBezTo>
                <a:cubicBezTo>
                  <a:pt x="3812" y="1143"/>
                  <a:pt x="3811" y="1210"/>
                  <a:pt x="3811" y="1274"/>
                </a:cubicBezTo>
                <a:cubicBezTo>
                  <a:pt x="3863" y="1267"/>
                  <a:pt x="3911" y="1260"/>
                  <a:pt x="3956" y="1252"/>
                </a:cubicBezTo>
                <a:cubicBezTo>
                  <a:pt x="4084" y="1230"/>
                  <a:pt x="4173" y="1224"/>
                  <a:pt x="4223" y="1233"/>
                </a:cubicBezTo>
                <a:cubicBezTo>
                  <a:pt x="4273" y="1243"/>
                  <a:pt x="4311" y="1260"/>
                  <a:pt x="4336" y="1285"/>
                </a:cubicBezTo>
                <a:cubicBezTo>
                  <a:pt x="4361" y="1310"/>
                  <a:pt x="4373" y="1325"/>
                  <a:pt x="4373" y="1332"/>
                </a:cubicBezTo>
                <a:cubicBezTo>
                  <a:pt x="4373" y="1338"/>
                  <a:pt x="4370" y="1346"/>
                  <a:pt x="4364" y="1355"/>
                </a:cubicBezTo>
                <a:cubicBezTo>
                  <a:pt x="4358" y="1364"/>
                  <a:pt x="4292" y="1369"/>
                  <a:pt x="4167" y="1369"/>
                </a:cubicBezTo>
                <a:cubicBezTo>
                  <a:pt x="4042" y="1369"/>
                  <a:pt x="3870" y="1377"/>
                  <a:pt x="3652" y="1393"/>
                </a:cubicBezTo>
                <a:cubicBezTo>
                  <a:pt x="3452" y="1407"/>
                  <a:pt x="3289" y="1415"/>
                  <a:pt x="3162" y="1416"/>
                </a:cubicBezTo>
                <a:cubicBezTo>
                  <a:pt x="3156" y="1522"/>
                  <a:pt x="3147" y="1575"/>
                  <a:pt x="3136" y="1575"/>
                </a:cubicBezTo>
                <a:cubicBezTo>
                  <a:pt x="3123" y="1575"/>
                  <a:pt x="3108" y="1560"/>
                  <a:pt x="3089" y="1529"/>
                </a:cubicBezTo>
                <a:cubicBezTo>
                  <a:pt x="3070" y="1497"/>
                  <a:pt x="3056" y="1468"/>
                  <a:pt x="3047" y="1439"/>
                </a:cubicBezTo>
                <a:cubicBezTo>
                  <a:pt x="3037" y="1411"/>
                  <a:pt x="3041" y="1347"/>
                  <a:pt x="3056" y="1247"/>
                </a:cubicBezTo>
                <a:cubicBezTo>
                  <a:pt x="3071" y="1155"/>
                  <a:pt x="3078" y="945"/>
                  <a:pt x="3080" y="615"/>
                </a:cubicBezTo>
                <a:cubicBezTo>
                  <a:pt x="3039" y="664"/>
                  <a:pt x="2997" y="709"/>
                  <a:pt x="2953" y="750"/>
                </a:cubicBezTo>
                <a:cubicBezTo>
                  <a:pt x="2869" y="832"/>
                  <a:pt x="2777" y="907"/>
                  <a:pt x="2677" y="975"/>
                </a:cubicBezTo>
                <a:cubicBezTo>
                  <a:pt x="2577" y="1044"/>
                  <a:pt x="2522" y="1072"/>
                  <a:pt x="2512" y="1060"/>
                </a:cubicBezTo>
                <a:cubicBezTo>
                  <a:pt x="2503" y="1047"/>
                  <a:pt x="2561" y="982"/>
                  <a:pt x="2686" y="863"/>
                </a:cubicBezTo>
                <a:cubicBezTo>
                  <a:pt x="2811" y="744"/>
                  <a:pt x="2911" y="632"/>
                  <a:pt x="2986" y="525"/>
                </a:cubicBezTo>
                <a:cubicBezTo>
                  <a:pt x="3061" y="419"/>
                  <a:pt x="3116" y="332"/>
                  <a:pt x="3150" y="263"/>
                </a:cubicBezTo>
                <a:cubicBezTo>
                  <a:pt x="3184" y="194"/>
                  <a:pt x="3195" y="149"/>
                  <a:pt x="3183" y="127"/>
                </a:cubicBezTo>
                <a:cubicBezTo>
                  <a:pt x="3170" y="105"/>
                  <a:pt x="3175" y="91"/>
                  <a:pt x="3197" y="85"/>
                </a:cubicBezTo>
                <a:cubicBezTo>
                  <a:pt x="3202" y="83"/>
                  <a:pt x="3208" y="83"/>
                  <a:pt x="3214" y="84"/>
                </a:cubicBezTo>
                <a:close/>
                <a:moveTo>
                  <a:pt x="5515" y="77"/>
                </a:moveTo>
                <a:cubicBezTo>
                  <a:pt x="5529" y="76"/>
                  <a:pt x="5548" y="79"/>
                  <a:pt x="5573" y="85"/>
                </a:cubicBezTo>
                <a:cubicBezTo>
                  <a:pt x="5623" y="97"/>
                  <a:pt x="5655" y="114"/>
                  <a:pt x="5667" y="136"/>
                </a:cubicBezTo>
                <a:cubicBezTo>
                  <a:pt x="5680" y="158"/>
                  <a:pt x="5678" y="186"/>
                  <a:pt x="5662" y="221"/>
                </a:cubicBezTo>
                <a:cubicBezTo>
                  <a:pt x="5647" y="255"/>
                  <a:pt x="5637" y="360"/>
                  <a:pt x="5634" y="535"/>
                </a:cubicBezTo>
                <a:cubicBezTo>
                  <a:pt x="5633" y="589"/>
                  <a:pt x="5632" y="641"/>
                  <a:pt x="5631" y="690"/>
                </a:cubicBezTo>
                <a:cubicBezTo>
                  <a:pt x="5632" y="690"/>
                  <a:pt x="5633" y="690"/>
                  <a:pt x="5634" y="689"/>
                </a:cubicBezTo>
                <a:cubicBezTo>
                  <a:pt x="5825" y="649"/>
                  <a:pt x="5933" y="636"/>
                  <a:pt x="5958" y="652"/>
                </a:cubicBezTo>
                <a:cubicBezTo>
                  <a:pt x="5983" y="668"/>
                  <a:pt x="5995" y="683"/>
                  <a:pt x="5995" y="699"/>
                </a:cubicBezTo>
                <a:cubicBezTo>
                  <a:pt x="5995" y="714"/>
                  <a:pt x="5875" y="743"/>
                  <a:pt x="5634" y="783"/>
                </a:cubicBezTo>
                <a:lnTo>
                  <a:pt x="5630" y="784"/>
                </a:lnTo>
                <a:cubicBezTo>
                  <a:pt x="5628" y="854"/>
                  <a:pt x="5626" y="918"/>
                  <a:pt x="5625" y="975"/>
                </a:cubicBezTo>
                <a:cubicBezTo>
                  <a:pt x="5622" y="1094"/>
                  <a:pt x="5614" y="1154"/>
                  <a:pt x="5602" y="1154"/>
                </a:cubicBezTo>
                <a:cubicBezTo>
                  <a:pt x="5589" y="1154"/>
                  <a:pt x="5575" y="1139"/>
                  <a:pt x="5559" y="1111"/>
                </a:cubicBezTo>
                <a:cubicBezTo>
                  <a:pt x="5548" y="1091"/>
                  <a:pt x="5541" y="1000"/>
                  <a:pt x="5538" y="839"/>
                </a:cubicBezTo>
                <a:cubicBezTo>
                  <a:pt x="5512" y="871"/>
                  <a:pt x="5477" y="913"/>
                  <a:pt x="5433" y="966"/>
                </a:cubicBezTo>
                <a:cubicBezTo>
                  <a:pt x="5339" y="1079"/>
                  <a:pt x="5239" y="1168"/>
                  <a:pt x="5133" y="1233"/>
                </a:cubicBezTo>
                <a:cubicBezTo>
                  <a:pt x="5027" y="1299"/>
                  <a:pt x="4969" y="1325"/>
                  <a:pt x="4959" y="1313"/>
                </a:cubicBezTo>
                <a:cubicBezTo>
                  <a:pt x="4950" y="1300"/>
                  <a:pt x="4995" y="1255"/>
                  <a:pt x="5095" y="1177"/>
                </a:cubicBezTo>
                <a:cubicBezTo>
                  <a:pt x="5187" y="1105"/>
                  <a:pt x="5300" y="985"/>
                  <a:pt x="5433" y="816"/>
                </a:cubicBezTo>
                <a:cubicBezTo>
                  <a:pt x="5316" y="835"/>
                  <a:pt x="5245" y="844"/>
                  <a:pt x="5222" y="844"/>
                </a:cubicBezTo>
                <a:cubicBezTo>
                  <a:pt x="5187" y="844"/>
                  <a:pt x="5158" y="838"/>
                  <a:pt x="5133" y="825"/>
                </a:cubicBezTo>
                <a:cubicBezTo>
                  <a:pt x="5108" y="813"/>
                  <a:pt x="5095" y="797"/>
                  <a:pt x="5095" y="779"/>
                </a:cubicBezTo>
                <a:cubicBezTo>
                  <a:pt x="5235" y="763"/>
                  <a:pt x="5382" y="740"/>
                  <a:pt x="5536" y="709"/>
                </a:cubicBezTo>
                <a:cubicBezTo>
                  <a:pt x="5536" y="679"/>
                  <a:pt x="5536" y="648"/>
                  <a:pt x="5536" y="614"/>
                </a:cubicBezTo>
                <a:cubicBezTo>
                  <a:pt x="5536" y="311"/>
                  <a:pt x="5527" y="152"/>
                  <a:pt x="5508" y="136"/>
                </a:cubicBezTo>
                <a:cubicBezTo>
                  <a:pt x="5489" y="121"/>
                  <a:pt x="5483" y="105"/>
                  <a:pt x="5489" y="89"/>
                </a:cubicBezTo>
                <a:cubicBezTo>
                  <a:pt x="5492" y="82"/>
                  <a:pt x="5501" y="77"/>
                  <a:pt x="5515" y="77"/>
                </a:cubicBezTo>
                <a:close/>
                <a:moveTo>
                  <a:pt x="8665" y="42"/>
                </a:moveTo>
                <a:cubicBezTo>
                  <a:pt x="8670" y="42"/>
                  <a:pt x="8676" y="42"/>
                  <a:pt x="8681" y="43"/>
                </a:cubicBezTo>
                <a:cubicBezTo>
                  <a:pt x="8703" y="46"/>
                  <a:pt x="8752" y="68"/>
                  <a:pt x="8827" y="108"/>
                </a:cubicBezTo>
                <a:cubicBezTo>
                  <a:pt x="8902" y="149"/>
                  <a:pt x="8939" y="179"/>
                  <a:pt x="8939" y="197"/>
                </a:cubicBezTo>
                <a:cubicBezTo>
                  <a:pt x="8939" y="216"/>
                  <a:pt x="8922" y="230"/>
                  <a:pt x="8887" y="239"/>
                </a:cubicBezTo>
                <a:cubicBezTo>
                  <a:pt x="8853" y="249"/>
                  <a:pt x="8805" y="324"/>
                  <a:pt x="8742" y="464"/>
                </a:cubicBezTo>
                <a:cubicBezTo>
                  <a:pt x="8680" y="605"/>
                  <a:pt x="8639" y="675"/>
                  <a:pt x="8620" y="675"/>
                </a:cubicBezTo>
                <a:cubicBezTo>
                  <a:pt x="8602" y="675"/>
                  <a:pt x="8592" y="658"/>
                  <a:pt x="8592" y="624"/>
                </a:cubicBezTo>
                <a:lnTo>
                  <a:pt x="8593" y="620"/>
                </a:lnTo>
                <a:cubicBezTo>
                  <a:pt x="8477" y="622"/>
                  <a:pt x="8311" y="636"/>
                  <a:pt x="8094" y="664"/>
                </a:cubicBezTo>
                <a:cubicBezTo>
                  <a:pt x="8096" y="691"/>
                  <a:pt x="8093" y="706"/>
                  <a:pt x="8086" y="708"/>
                </a:cubicBezTo>
                <a:cubicBezTo>
                  <a:pt x="8061" y="718"/>
                  <a:pt x="8045" y="707"/>
                  <a:pt x="8039" y="675"/>
                </a:cubicBezTo>
                <a:cubicBezTo>
                  <a:pt x="8033" y="644"/>
                  <a:pt x="8009" y="571"/>
                  <a:pt x="7969" y="455"/>
                </a:cubicBezTo>
                <a:cubicBezTo>
                  <a:pt x="7928" y="339"/>
                  <a:pt x="7894" y="271"/>
                  <a:pt x="7866" y="249"/>
                </a:cubicBezTo>
                <a:cubicBezTo>
                  <a:pt x="7837" y="227"/>
                  <a:pt x="7823" y="205"/>
                  <a:pt x="7823" y="183"/>
                </a:cubicBezTo>
                <a:cubicBezTo>
                  <a:pt x="7823" y="163"/>
                  <a:pt x="7877" y="157"/>
                  <a:pt x="7983" y="167"/>
                </a:cubicBezTo>
                <a:cubicBezTo>
                  <a:pt x="8097" y="164"/>
                  <a:pt x="8222" y="150"/>
                  <a:pt x="8358" y="127"/>
                </a:cubicBezTo>
                <a:cubicBezTo>
                  <a:pt x="8520" y="99"/>
                  <a:pt x="8609" y="77"/>
                  <a:pt x="8625" y="61"/>
                </a:cubicBezTo>
                <a:cubicBezTo>
                  <a:pt x="8637" y="50"/>
                  <a:pt x="8650" y="43"/>
                  <a:pt x="8665" y="42"/>
                </a:cubicBezTo>
                <a:close/>
                <a:moveTo>
                  <a:pt x="3722" y="0"/>
                </a:moveTo>
                <a:cubicBezTo>
                  <a:pt x="3781" y="0"/>
                  <a:pt x="3831" y="18"/>
                  <a:pt x="3872" y="52"/>
                </a:cubicBezTo>
                <a:cubicBezTo>
                  <a:pt x="3912" y="86"/>
                  <a:pt x="3933" y="132"/>
                  <a:pt x="3933" y="188"/>
                </a:cubicBezTo>
                <a:cubicBezTo>
                  <a:pt x="3933" y="244"/>
                  <a:pt x="3920" y="272"/>
                  <a:pt x="3895" y="272"/>
                </a:cubicBezTo>
                <a:cubicBezTo>
                  <a:pt x="3870" y="272"/>
                  <a:pt x="3820" y="232"/>
                  <a:pt x="3745" y="150"/>
                </a:cubicBezTo>
                <a:cubicBezTo>
                  <a:pt x="3670" y="69"/>
                  <a:pt x="3633" y="24"/>
                  <a:pt x="3633" y="14"/>
                </a:cubicBezTo>
                <a:cubicBezTo>
                  <a:pt x="3633" y="5"/>
                  <a:pt x="3662" y="0"/>
                  <a:pt x="3722" y="0"/>
                </a:cubicBezTo>
                <a:close/>
              </a:path>
            </a:pathLst>
          </a:custGeom>
          <a:solidFill>
            <a:srgbClr val="92D05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3" name="Freeform 49"/>
          <p:cNvSpPr>
            <a:spLocks noEditPoints="1"/>
          </p:cNvSpPr>
          <p:nvPr/>
        </p:nvSpPr>
        <p:spPr bwMode="auto">
          <a:xfrm>
            <a:off x="565151" y="4441825"/>
            <a:ext cx="936625" cy="252413"/>
          </a:xfrm>
          <a:custGeom>
            <a:avLst/>
            <a:gdLst>
              <a:gd name="T0" fmla="*/ 4238 w 9563"/>
              <a:gd name="T1" fmla="*/ 1663 h 2341"/>
              <a:gd name="T2" fmla="*/ 3165 w 9563"/>
              <a:gd name="T3" fmla="*/ 1673 h 2341"/>
              <a:gd name="T4" fmla="*/ 3946 w 9563"/>
              <a:gd name="T5" fmla="*/ 2085 h 2341"/>
              <a:gd name="T6" fmla="*/ 5822 w 9563"/>
              <a:gd name="T7" fmla="*/ 1518 h 2341"/>
              <a:gd name="T8" fmla="*/ 6002 w 9563"/>
              <a:gd name="T9" fmla="*/ 1412 h 2341"/>
              <a:gd name="T10" fmla="*/ 5219 w 9563"/>
              <a:gd name="T11" fmla="*/ 1657 h 2341"/>
              <a:gd name="T12" fmla="*/ 5065 w 9563"/>
              <a:gd name="T13" fmla="*/ 1569 h 2341"/>
              <a:gd name="T14" fmla="*/ 5510 w 9563"/>
              <a:gd name="T15" fmla="*/ 1922 h 2341"/>
              <a:gd name="T16" fmla="*/ 5590 w 9563"/>
              <a:gd name="T17" fmla="*/ 1301 h 2341"/>
              <a:gd name="T18" fmla="*/ 8388 w 9563"/>
              <a:gd name="T19" fmla="*/ 1437 h 2341"/>
              <a:gd name="T20" fmla="*/ 8693 w 9563"/>
              <a:gd name="T21" fmla="*/ 1154 h 2341"/>
              <a:gd name="T22" fmla="*/ 9024 w 9563"/>
              <a:gd name="T23" fmla="*/ 1241 h 2341"/>
              <a:gd name="T24" fmla="*/ 9293 w 9563"/>
              <a:gd name="T25" fmla="*/ 2053 h 2341"/>
              <a:gd name="T26" fmla="*/ 8083 w 9563"/>
              <a:gd name="T27" fmla="*/ 1690 h 2341"/>
              <a:gd name="T28" fmla="*/ 8013 w 9563"/>
              <a:gd name="T29" fmla="*/ 1400 h 2341"/>
              <a:gd name="T30" fmla="*/ 9076 w 9563"/>
              <a:gd name="T31" fmla="*/ 2073 h 2341"/>
              <a:gd name="T32" fmla="*/ 8701 w 9563"/>
              <a:gd name="T33" fmla="*/ 1548 h 2341"/>
              <a:gd name="T34" fmla="*/ 5770 w 9563"/>
              <a:gd name="T35" fmla="*/ 940 h 2341"/>
              <a:gd name="T36" fmla="*/ 7387 w 9563"/>
              <a:gd name="T37" fmla="*/ 1062 h 2341"/>
              <a:gd name="T38" fmla="*/ 7477 w 9563"/>
              <a:gd name="T39" fmla="*/ 1002 h 2341"/>
              <a:gd name="T40" fmla="*/ 1150 w 9563"/>
              <a:gd name="T41" fmla="*/ 551 h 2341"/>
              <a:gd name="T42" fmla="*/ 5306 w 9563"/>
              <a:gd name="T43" fmla="*/ 482 h 2341"/>
              <a:gd name="T44" fmla="*/ 1945 w 9563"/>
              <a:gd name="T45" fmla="*/ 415 h 2341"/>
              <a:gd name="T46" fmla="*/ 6115 w 9563"/>
              <a:gd name="T47" fmla="*/ 449 h 2341"/>
              <a:gd name="T48" fmla="*/ 6044 w 9563"/>
              <a:gd name="T49" fmla="*/ 393 h 2341"/>
              <a:gd name="T50" fmla="*/ 6640 w 9563"/>
              <a:gd name="T51" fmla="*/ 1114 h 2341"/>
              <a:gd name="T52" fmla="*/ 6046 w 9563"/>
              <a:gd name="T53" fmla="*/ 1267 h 2341"/>
              <a:gd name="T54" fmla="*/ 6053 w 9563"/>
              <a:gd name="T55" fmla="*/ 1215 h 2341"/>
              <a:gd name="T56" fmla="*/ 6833 w 9563"/>
              <a:gd name="T57" fmla="*/ 2030 h 2341"/>
              <a:gd name="T58" fmla="*/ 6357 w 9563"/>
              <a:gd name="T59" fmla="*/ 939 h 2341"/>
              <a:gd name="T60" fmla="*/ 8571 w 9563"/>
              <a:gd name="T61" fmla="*/ 550 h 2341"/>
              <a:gd name="T62" fmla="*/ 8097 w 9563"/>
              <a:gd name="T63" fmla="*/ 488 h 2341"/>
              <a:gd name="T64" fmla="*/ 636 w 9563"/>
              <a:gd name="T65" fmla="*/ 898 h 2341"/>
              <a:gd name="T66" fmla="*/ 1124 w 9563"/>
              <a:gd name="T67" fmla="*/ 1661 h 2341"/>
              <a:gd name="T68" fmla="*/ 223 w 9563"/>
              <a:gd name="T69" fmla="*/ 1321 h 2341"/>
              <a:gd name="T70" fmla="*/ 43 w 9563"/>
              <a:gd name="T71" fmla="*/ 1335 h 2341"/>
              <a:gd name="T72" fmla="*/ 957 w 9563"/>
              <a:gd name="T73" fmla="*/ 1678 h 2341"/>
              <a:gd name="T74" fmla="*/ 918 w 9563"/>
              <a:gd name="T75" fmla="*/ 940 h 2341"/>
              <a:gd name="T76" fmla="*/ 1641 w 9563"/>
              <a:gd name="T77" fmla="*/ 181 h 2341"/>
              <a:gd name="T78" fmla="*/ 1803 w 9563"/>
              <a:gd name="T79" fmla="*/ 2232 h 2341"/>
              <a:gd name="T80" fmla="*/ 1676 w 9563"/>
              <a:gd name="T81" fmla="*/ 1159 h 2341"/>
              <a:gd name="T82" fmla="*/ 1155 w 9563"/>
              <a:gd name="T83" fmla="*/ 1979 h 2341"/>
              <a:gd name="T84" fmla="*/ 1326 w 9563"/>
              <a:gd name="T85" fmla="*/ 1024 h 2341"/>
              <a:gd name="T86" fmla="*/ 1577 w 9563"/>
              <a:gd name="T87" fmla="*/ 1536 h 2341"/>
              <a:gd name="T88" fmla="*/ 1828 w 9563"/>
              <a:gd name="T89" fmla="*/ 1968 h 2341"/>
              <a:gd name="T90" fmla="*/ 1827 w 9563"/>
              <a:gd name="T91" fmla="*/ 920 h 2341"/>
              <a:gd name="T92" fmla="*/ 3636 w 9563"/>
              <a:gd name="T93" fmla="*/ 1299 h 2341"/>
              <a:gd name="T94" fmla="*/ 3340 w 9563"/>
              <a:gd name="T95" fmla="*/ 590 h 2341"/>
              <a:gd name="T96" fmla="*/ 3902 w 9563"/>
              <a:gd name="T97" fmla="*/ 1019 h 2341"/>
              <a:gd name="T98" fmla="*/ 3132 w 9563"/>
              <a:gd name="T99" fmla="*/ 1655 h 2341"/>
              <a:gd name="T100" fmla="*/ 3264 w 9563"/>
              <a:gd name="T101" fmla="*/ 160 h 2341"/>
              <a:gd name="T102" fmla="*/ 3844 w 9563"/>
              <a:gd name="T103" fmla="*/ 1384 h 2341"/>
              <a:gd name="T104" fmla="*/ 4218 w 9563"/>
              <a:gd name="T105" fmla="*/ 701 h 2341"/>
              <a:gd name="T106" fmla="*/ 3756 w 9563"/>
              <a:gd name="T107" fmla="*/ 498 h 2341"/>
              <a:gd name="T108" fmla="*/ 3159 w 9563"/>
              <a:gd name="T109" fmla="*/ 1376 h 2341"/>
              <a:gd name="T110" fmla="*/ 6079 w 9563"/>
              <a:gd name="T111" fmla="*/ 730 h 2341"/>
              <a:gd name="T112" fmla="*/ 5093 w 9563"/>
              <a:gd name="T113" fmla="*/ 803 h 2341"/>
              <a:gd name="T114" fmla="*/ 4998 w 9563"/>
              <a:gd name="T115" fmla="*/ 1319 h 2341"/>
              <a:gd name="T116" fmla="*/ 5668 w 9563"/>
              <a:gd name="T117" fmla="*/ 210 h 2341"/>
              <a:gd name="T118" fmla="*/ 8291 w 9563"/>
              <a:gd name="T119" fmla="*/ 742 h 2341"/>
              <a:gd name="T120" fmla="*/ 7942 w 9563"/>
              <a:gd name="T121" fmla="*/ 266 h 2341"/>
              <a:gd name="T122" fmla="*/ 8891 w 9563"/>
              <a:gd name="T123" fmla="*/ 227 h 2341"/>
              <a:gd name="T124" fmla="*/ 3936 w 9563"/>
              <a:gd name="T125" fmla="*/ 270 h 2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563" h="2341">
                <a:moveTo>
                  <a:pt x="3938" y="1810"/>
                </a:moveTo>
                <a:lnTo>
                  <a:pt x="3899" y="1810"/>
                </a:lnTo>
                <a:lnTo>
                  <a:pt x="3847" y="1814"/>
                </a:lnTo>
                <a:lnTo>
                  <a:pt x="3780" y="1821"/>
                </a:lnTo>
                <a:lnTo>
                  <a:pt x="3701" y="1831"/>
                </a:lnTo>
                <a:lnTo>
                  <a:pt x="3489" y="1853"/>
                </a:lnTo>
                <a:lnTo>
                  <a:pt x="3291" y="1860"/>
                </a:lnTo>
                <a:lnTo>
                  <a:pt x="3337" y="1806"/>
                </a:lnTo>
                <a:lnTo>
                  <a:pt x="3357" y="1952"/>
                </a:lnTo>
                <a:lnTo>
                  <a:pt x="3372" y="2077"/>
                </a:lnTo>
                <a:lnTo>
                  <a:pt x="3322" y="2035"/>
                </a:lnTo>
                <a:lnTo>
                  <a:pt x="3535" y="2024"/>
                </a:lnTo>
                <a:lnTo>
                  <a:pt x="3765" y="1998"/>
                </a:lnTo>
                <a:lnTo>
                  <a:pt x="3824" y="1990"/>
                </a:lnTo>
                <a:lnTo>
                  <a:pt x="3878" y="1983"/>
                </a:lnTo>
                <a:lnTo>
                  <a:pt x="3925" y="1977"/>
                </a:lnTo>
                <a:lnTo>
                  <a:pt x="3966" y="1972"/>
                </a:lnTo>
                <a:lnTo>
                  <a:pt x="3926" y="2005"/>
                </a:lnTo>
                <a:lnTo>
                  <a:pt x="3947" y="1938"/>
                </a:lnTo>
                <a:lnTo>
                  <a:pt x="3961" y="1886"/>
                </a:lnTo>
                <a:lnTo>
                  <a:pt x="3970" y="1851"/>
                </a:lnTo>
                <a:lnTo>
                  <a:pt x="3972" y="1833"/>
                </a:lnTo>
                <a:lnTo>
                  <a:pt x="3972" y="1848"/>
                </a:lnTo>
                <a:lnTo>
                  <a:pt x="3966" y="1813"/>
                </a:lnTo>
                <a:lnTo>
                  <a:pt x="3972" y="1829"/>
                </a:lnTo>
                <a:lnTo>
                  <a:pt x="3954" y="1798"/>
                </a:lnTo>
                <a:lnTo>
                  <a:pt x="3975" y="1817"/>
                </a:lnTo>
                <a:lnTo>
                  <a:pt x="3958" y="1809"/>
                </a:lnTo>
                <a:lnTo>
                  <a:pt x="3974" y="1813"/>
                </a:lnTo>
                <a:lnTo>
                  <a:pt x="3938" y="1810"/>
                </a:lnTo>
                <a:close/>
                <a:moveTo>
                  <a:pt x="3982" y="1718"/>
                </a:moveTo>
                <a:cubicBezTo>
                  <a:pt x="3988" y="1718"/>
                  <a:pt x="3994" y="1720"/>
                  <a:pt x="3999" y="1722"/>
                </a:cubicBezTo>
                <a:lnTo>
                  <a:pt x="4016" y="1730"/>
                </a:lnTo>
                <a:cubicBezTo>
                  <a:pt x="4025" y="1734"/>
                  <a:pt x="4032" y="1741"/>
                  <a:pt x="4037" y="1749"/>
                </a:cubicBezTo>
                <a:lnTo>
                  <a:pt x="4055" y="1780"/>
                </a:lnTo>
                <a:cubicBezTo>
                  <a:pt x="4058" y="1785"/>
                  <a:pt x="4060" y="1791"/>
                  <a:pt x="4061" y="1796"/>
                </a:cubicBezTo>
                <a:lnTo>
                  <a:pt x="4067" y="1831"/>
                </a:lnTo>
                <a:cubicBezTo>
                  <a:pt x="4068" y="1836"/>
                  <a:pt x="4068" y="1841"/>
                  <a:pt x="4067" y="1846"/>
                </a:cubicBezTo>
                <a:lnTo>
                  <a:pt x="4063" y="1874"/>
                </a:lnTo>
                <a:lnTo>
                  <a:pt x="4054" y="1913"/>
                </a:lnTo>
                <a:lnTo>
                  <a:pt x="4038" y="1967"/>
                </a:lnTo>
                <a:lnTo>
                  <a:pt x="4017" y="2034"/>
                </a:lnTo>
                <a:cubicBezTo>
                  <a:pt x="4012" y="2052"/>
                  <a:pt x="3996" y="2065"/>
                  <a:pt x="3977" y="2067"/>
                </a:cubicBezTo>
                <a:lnTo>
                  <a:pt x="3938" y="2072"/>
                </a:lnTo>
                <a:lnTo>
                  <a:pt x="3891" y="2078"/>
                </a:lnTo>
                <a:lnTo>
                  <a:pt x="3837" y="2085"/>
                </a:lnTo>
                <a:lnTo>
                  <a:pt x="3776" y="2093"/>
                </a:lnTo>
                <a:lnTo>
                  <a:pt x="3540" y="2119"/>
                </a:lnTo>
                <a:lnTo>
                  <a:pt x="3327" y="2130"/>
                </a:lnTo>
                <a:cubicBezTo>
                  <a:pt x="3302" y="2132"/>
                  <a:pt x="3280" y="2113"/>
                  <a:pt x="3277" y="2088"/>
                </a:cubicBezTo>
                <a:lnTo>
                  <a:pt x="3262" y="1965"/>
                </a:lnTo>
                <a:lnTo>
                  <a:pt x="3242" y="1819"/>
                </a:lnTo>
                <a:cubicBezTo>
                  <a:pt x="3240" y="1806"/>
                  <a:pt x="3244" y="1792"/>
                  <a:pt x="3253" y="1782"/>
                </a:cubicBezTo>
                <a:cubicBezTo>
                  <a:pt x="3261" y="1771"/>
                  <a:pt x="3274" y="1765"/>
                  <a:pt x="3288" y="1764"/>
                </a:cubicBezTo>
                <a:lnTo>
                  <a:pt x="3479" y="1758"/>
                </a:lnTo>
                <a:lnTo>
                  <a:pt x="3690" y="1736"/>
                </a:lnTo>
                <a:lnTo>
                  <a:pt x="3771" y="1726"/>
                </a:lnTo>
                <a:lnTo>
                  <a:pt x="3840" y="1719"/>
                </a:lnTo>
                <a:lnTo>
                  <a:pt x="3899" y="1714"/>
                </a:lnTo>
                <a:lnTo>
                  <a:pt x="3946" y="1715"/>
                </a:lnTo>
                <a:lnTo>
                  <a:pt x="3982" y="1718"/>
                </a:lnTo>
                <a:close/>
                <a:moveTo>
                  <a:pt x="4030" y="1573"/>
                </a:moveTo>
                <a:cubicBezTo>
                  <a:pt x="4036" y="1571"/>
                  <a:pt x="4042" y="1570"/>
                  <a:pt x="4048" y="1571"/>
                </a:cubicBezTo>
                <a:lnTo>
                  <a:pt x="4064" y="1572"/>
                </a:lnTo>
                <a:cubicBezTo>
                  <a:pt x="4068" y="1572"/>
                  <a:pt x="4072" y="1573"/>
                  <a:pt x="4076" y="1574"/>
                </a:cubicBezTo>
                <a:lnTo>
                  <a:pt x="4098" y="1581"/>
                </a:lnTo>
                <a:cubicBezTo>
                  <a:pt x="4100" y="1581"/>
                  <a:pt x="4103" y="1582"/>
                  <a:pt x="4105" y="1584"/>
                </a:cubicBezTo>
                <a:lnTo>
                  <a:pt x="4137" y="1600"/>
                </a:lnTo>
                <a:lnTo>
                  <a:pt x="4183" y="1627"/>
                </a:lnTo>
                <a:lnTo>
                  <a:pt x="4238" y="1663"/>
                </a:lnTo>
                <a:lnTo>
                  <a:pt x="4291" y="1702"/>
                </a:lnTo>
                <a:lnTo>
                  <a:pt x="4329" y="1736"/>
                </a:lnTo>
                <a:cubicBezTo>
                  <a:pt x="4332" y="1738"/>
                  <a:pt x="4334" y="1740"/>
                  <a:pt x="4336" y="1743"/>
                </a:cubicBezTo>
                <a:lnTo>
                  <a:pt x="4355" y="1769"/>
                </a:lnTo>
                <a:cubicBezTo>
                  <a:pt x="4360" y="1775"/>
                  <a:pt x="4363" y="1782"/>
                  <a:pt x="4364" y="1790"/>
                </a:cubicBezTo>
                <a:lnTo>
                  <a:pt x="4367" y="1809"/>
                </a:lnTo>
                <a:cubicBezTo>
                  <a:pt x="4369" y="1820"/>
                  <a:pt x="4367" y="1831"/>
                  <a:pt x="4361" y="1840"/>
                </a:cubicBezTo>
                <a:lnTo>
                  <a:pt x="4353" y="1854"/>
                </a:lnTo>
                <a:cubicBezTo>
                  <a:pt x="4350" y="1860"/>
                  <a:pt x="4345" y="1865"/>
                  <a:pt x="4340" y="1869"/>
                </a:cubicBezTo>
                <a:lnTo>
                  <a:pt x="4325" y="1880"/>
                </a:lnTo>
                <a:cubicBezTo>
                  <a:pt x="4321" y="1883"/>
                  <a:pt x="4318" y="1885"/>
                  <a:pt x="4314" y="1886"/>
                </a:cubicBezTo>
                <a:lnTo>
                  <a:pt x="4293" y="1894"/>
                </a:lnTo>
                <a:cubicBezTo>
                  <a:pt x="4289" y="1896"/>
                  <a:pt x="4286" y="1896"/>
                  <a:pt x="4283" y="1897"/>
                </a:cubicBezTo>
                <a:lnTo>
                  <a:pt x="4256" y="1901"/>
                </a:lnTo>
                <a:lnTo>
                  <a:pt x="4268" y="1897"/>
                </a:lnTo>
                <a:lnTo>
                  <a:pt x="4241" y="1909"/>
                </a:lnTo>
                <a:lnTo>
                  <a:pt x="4254" y="1901"/>
                </a:lnTo>
                <a:lnTo>
                  <a:pt x="4220" y="1932"/>
                </a:lnTo>
                <a:lnTo>
                  <a:pt x="4225" y="1927"/>
                </a:lnTo>
                <a:lnTo>
                  <a:pt x="4184" y="1977"/>
                </a:lnTo>
                <a:lnTo>
                  <a:pt x="4139" y="2042"/>
                </a:lnTo>
                <a:lnTo>
                  <a:pt x="4123" y="1974"/>
                </a:lnTo>
                <a:lnTo>
                  <a:pt x="4160" y="1995"/>
                </a:lnTo>
                <a:cubicBezTo>
                  <a:pt x="4163" y="1997"/>
                  <a:pt x="4166" y="1999"/>
                  <a:pt x="4169" y="2001"/>
                </a:cubicBezTo>
                <a:lnTo>
                  <a:pt x="4199" y="2029"/>
                </a:lnTo>
                <a:cubicBezTo>
                  <a:pt x="4206" y="2036"/>
                  <a:pt x="4211" y="2044"/>
                  <a:pt x="4213" y="2053"/>
                </a:cubicBezTo>
                <a:lnTo>
                  <a:pt x="4220" y="2081"/>
                </a:lnTo>
                <a:cubicBezTo>
                  <a:pt x="4224" y="2097"/>
                  <a:pt x="4219" y="2114"/>
                  <a:pt x="4207" y="2126"/>
                </a:cubicBezTo>
                <a:lnTo>
                  <a:pt x="4200" y="2133"/>
                </a:lnTo>
                <a:cubicBezTo>
                  <a:pt x="4195" y="2138"/>
                  <a:pt x="4190" y="2142"/>
                  <a:pt x="4183" y="2145"/>
                </a:cubicBezTo>
                <a:lnTo>
                  <a:pt x="4164" y="2152"/>
                </a:lnTo>
                <a:lnTo>
                  <a:pt x="4127" y="2160"/>
                </a:lnTo>
                <a:lnTo>
                  <a:pt x="4080" y="2167"/>
                </a:lnTo>
                <a:lnTo>
                  <a:pt x="4023" y="2174"/>
                </a:lnTo>
                <a:lnTo>
                  <a:pt x="3955" y="2180"/>
                </a:lnTo>
                <a:lnTo>
                  <a:pt x="3875" y="2186"/>
                </a:lnTo>
                <a:lnTo>
                  <a:pt x="3784" y="2192"/>
                </a:lnTo>
                <a:lnTo>
                  <a:pt x="3640" y="2200"/>
                </a:lnTo>
                <a:lnTo>
                  <a:pt x="3517" y="2207"/>
                </a:lnTo>
                <a:lnTo>
                  <a:pt x="3415" y="2211"/>
                </a:lnTo>
                <a:lnTo>
                  <a:pt x="3334" y="2214"/>
                </a:lnTo>
                <a:lnTo>
                  <a:pt x="3380" y="2164"/>
                </a:lnTo>
                <a:lnTo>
                  <a:pt x="3383" y="2218"/>
                </a:lnTo>
                <a:lnTo>
                  <a:pt x="3382" y="2260"/>
                </a:lnTo>
                <a:cubicBezTo>
                  <a:pt x="3382" y="2263"/>
                  <a:pt x="3382" y="2266"/>
                  <a:pt x="3381" y="2269"/>
                </a:cubicBezTo>
                <a:lnTo>
                  <a:pt x="3376" y="2292"/>
                </a:lnTo>
                <a:cubicBezTo>
                  <a:pt x="3374" y="2302"/>
                  <a:pt x="3369" y="2311"/>
                  <a:pt x="3361" y="2317"/>
                </a:cubicBezTo>
                <a:lnTo>
                  <a:pt x="3352" y="2325"/>
                </a:lnTo>
                <a:cubicBezTo>
                  <a:pt x="3338" y="2338"/>
                  <a:pt x="3317" y="2341"/>
                  <a:pt x="3299" y="2332"/>
                </a:cubicBezTo>
                <a:lnTo>
                  <a:pt x="3275" y="2320"/>
                </a:lnTo>
                <a:cubicBezTo>
                  <a:pt x="3269" y="2317"/>
                  <a:pt x="3263" y="2313"/>
                  <a:pt x="3258" y="2307"/>
                </a:cubicBezTo>
                <a:lnTo>
                  <a:pt x="3231" y="2272"/>
                </a:lnTo>
                <a:cubicBezTo>
                  <a:pt x="3229" y="2269"/>
                  <a:pt x="3227" y="2266"/>
                  <a:pt x="3226" y="2262"/>
                </a:cubicBezTo>
                <a:lnTo>
                  <a:pt x="3212" y="2231"/>
                </a:lnTo>
                <a:lnTo>
                  <a:pt x="3196" y="2181"/>
                </a:lnTo>
                <a:lnTo>
                  <a:pt x="3180" y="2118"/>
                </a:lnTo>
                <a:lnTo>
                  <a:pt x="3165" y="2040"/>
                </a:lnTo>
                <a:lnTo>
                  <a:pt x="3151" y="1966"/>
                </a:lnTo>
                <a:lnTo>
                  <a:pt x="3137" y="1911"/>
                </a:lnTo>
                <a:lnTo>
                  <a:pt x="3123" y="1875"/>
                </a:lnTo>
                <a:lnTo>
                  <a:pt x="3126" y="1882"/>
                </a:lnTo>
                <a:lnTo>
                  <a:pt x="3110" y="1855"/>
                </a:lnTo>
                <a:lnTo>
                  <a:pt x="3087" y="1814"/>
                </a:lnTo>
                <a:cubicBezTo>
                  <a:pt x="3084" y="1809"/>
                  <a:pt x="3081" y="1802"/>
                  <a:pt x="3081" y="1796"/>
                </a:cubicBezTo>
                <a:lnTo>
                  <a:pt x="3076" y="1751"/>
                </a:lnTo>
                <a:cubicBezTo>
                  <a:pt x="3075" y="1740"/>
                  <a:pt x="3077" y="1730"/>
                  <a:pt x="3083" y="1720"/>
                </a:cubicBezTo>
                <a:lnTo>
                  <a:pt x="3094" y="1702"/>
                </a:lnTo>
                <a:cubicBezTo>
                  <a:pt x="3100" y="1692"/>
                  <a:pt x="3111" y="1684"/>
                  <a:pt x="3123" y="1681"/>
                </a:cubicBezTo>
                <a:lnTo>
                  <a:pt x="3151" y="1674"/>
                </a:lnTo>
                <a:cubicBezTo>
                  <a:pt x="3155" y="1673"/>
                  <a:pt x="3160" y="1672"/>
                  <a:pt x="3165" y="1673"/>
                </a:cubicBezTo>
                <a:lnTo>
                  <a:pt x="3210" y="1675"/>
                </a:lnTo>
                <a:cubicBezTo>
                  <a:pt x="3212" y="1675"/>
                  <a:pt x="3214" y="1675"/>
                  <a:pt x="3216" y="1675"/>
                </a:cubicBezTo>
                <a:lnTo>
                  <a:pt x="3279" y="1687"/>
                </a:lnTo>
                <a:lnTo>
                  <a:pt x="3268" y="1687"/>
                </a:lnTo>
                <a:lnTo>
                  <a:pt x="3473" y="1675"/>
                </a:lnTo>
                <a:lnTo>
                  <a:pt x="3539" y="1667"/>
                </a:lnTo>
                <a:lnTo>
                  <a:pt x="3615" y="1660"/>
                </a:lnTo>
                <a:lnTo>
                  <a:pt x="3696" y="1651"/>
                </a:lnTo>
                <a:lnTo>
                  <a:pt x="3785" y="1642"/>
                </a:lnTo>
                <a:lnTo>
                  <a:pt x="3866" y="1632"/>
                </a:lnTo>
                <a:lnTo>
                  <a:pt x="3925" y="1621"/>
                </a:lnTo>
                <a:lnTo>
                  <a:pt x="3964" y="1610"/>
                </a:lnTo>
                <a:lnTo>
                  <a:pt x="3952" y="1615"/>
                </a:lnTo>
                <a:lnTo>
                  <a:pt x="3976" y="1601"/>
                </a:lnTo>
                <a:lnTo>
                  <a:pt x="3994" y="1588"/>
                </a:lnTo>
                <a:cubicBezTo>
                  <a:pt x="3998" y="1585"/>
                  <a:pt x="4002" y="1583"/>
                  <a:pt x="4007" y="1581"/>
                </a:cubicBezTo>
                <a:lnTo>
                  <a:pt x="4030" y="1573"/>
                </a:lnTo>
                <a:close/>
                <a:moveTo>
                  <a:pt x="4038" y="1672"/>
                </a:moveTo>
                <a:lnTo>
                  <a:pt x="4051" y="1665"/>
                </a:lnTo>
                <a:lnTo>
                  <a:pt x="4025" y="1684"/>
                </a:lnTo>
                <a:lnTo>
                  <a:pt x="4001" y="1698"/>
                </a:lnTo>
                <a:cubicBezTo>
                  <a:pt x="3997" y="1700"/>
                  <a:pt x="3993" y="1702"/>
                  <a:pt x="3989" y="1703"/>
                </a:cubicBezTo>
                <a:lnTo>
                  <a:pt x="3942" y="1716"/>
                </a:lnTo>
                <a:lnTo>
                  <a:pt x="3877" y="1727"/>
                </a:lnTo>
                <a:lnTo>
                  <a:pt x="3794" y="1737"/>
                </a:lnTo>
                <a:lnTo>
                  <a:pt x="3707" y="1746"/>
                </a:lnTo>
                <a:lnTo>
                  <a:pt x="3624" y="1755"/>
                </a:lnTo>
                <a:lnTo>
                  <a:pt x="3550" y="1762"/>
                </a:lnTo>
                <a:lnTo>
                  <a:pt x="3478" y="1770"/>
                </a:lnTo>
                <a:lnTo>
                  <a:pt x="3273" y="1782"/>
                </a:lnTo>
                <a:cubicBezTo>
                  <a:pt x="3269" y="1783"/>
                  <a:pt x="3265" y="1782"/>
                  <a:pt x="3261" y="1782"/>
                </a:cubicBezTo>
                <a:lnTo>
                  <a:pt x="3198" y="1770"/>
                </a:lnTo>
                <a:lnTo>
                  <a:pt x="3205" y="1770"/>
                </a:lnTo>
                <a:lnTo>
                  <a:pt x="3160" y="1768"/>
                </a:lnTo>
                <a:lnTo>
                  <a:pt x="3174" y="1767"/>
                </a:lnTo>
                <a:lnTo>
                  <a:pt x="3146" y="1774"/>
                </a:lnTo>
                <a:lnTo>
                  <a:pt x="3175" y="1752"/>
                </a:lnTo>
                <a:lnTo>
                  <a:pt x="3164" y="1770"/>
                </a:lnTo>
                <a:lnTo>
                  <a:pt x="3171" y="1740"/>
                </a:lnTo>
                <a:lnTo>
                  <a:pt x="3176" y="1785"/>
                </a:lnTo>
                <a:lnTo>
                  <a:pt x="3170" y="1767"/>
                </a:lnTo>
                <a:lnTo>
                  <a:pt x="3193" y="1806"/>
                </a:lnTo>
                <a:lnTo>
                  <a:pt x="3209" y="1833"/>
                </a:lnTo>
                <a:cubicBezTo>
                  <a:pt x="3210" y="1835"/>
                  <a:pt x="3211" y="1838"/>
                  <a:pt x="3212" y="1840"/>
                </a:cubicBezTo>
                <a:lnTo>
                  <a:pt x="3230" y="1887"/>
                </a:lnTo>
                <a:lnTo>
                  <a:pt x="3246" y="1949"/>
                </a:lnTo>
                <a:lnTo>
                  <a:pt x="3260" y="2023"/>
                </a:lnTo>
                <a:lnTo>
                  <a:pt x="3273" y="2095"/>
                </a:lnTo>
                <a:lnTo>
                  <a:pt x="3287" y="2152"/>
                </a:lnTo>
                <a:lnTo>
                  <a:pt x="3299" y="2192"/>
                </a:lnTo>
                <a:lnTo>
                  <a:pt x="3313" y="2223"/>
                </a:lnTo>
                <a:lnTo>
                  <a:pt x="3307" y="2213"/>
                </a:lnTo>
                <a:lnTo>
                  <a:pt x="3334" y="2248"/>
                </a:lnTo>
                <a:lnTo>
                  <a:pt x="3318" y="2235"/>
                </a:lnTo>
                <a:lnTo>
                  <a:pt x="3342" y="2247"/>
                </a:lnTo>
                <a:lnTo>
                  <a:pt x="3289" y="2254"/>
                </a:lnTo>
                <a:lnTo>
                  <a:pt x="3298" y="2246"/>
                </a:lnTo>
                <a:lnTo>
                  <a:pt x="3283" y="2271"/>
                </a:lnTo>
                <a:lnTo>
                  <a:pt x="3288" y="2248"/>
                </a:lnTo>
                <a:lnTo>
                  <a:pt x="3286" y="2257"/>
                </a:lnTo>
                <a:lnTo>
                  <a:pt x="3288" y="2223"/>
                </a:lnTo>
                <a:lnTo>
                  <a:pt x="3285" y="2169"/>
                </a:lnTo>
                <a:cubicBezTo>
                  <a:pt x="3284" y="2156"/>
                  <a:pt x="3288" y="2144"/>
                  <a:pt x="3297" y="2134"/>
                </a:cubicBezTo>
                <a:cubicBezTo>
                  <a:pt x="3306" y="2125"/>
                  <a:pt x="3318" y="2119"/>
                  <a:pt x="3331" y="2119"/>
                </a:cubicBezTo>
                <a:lnTo>
                  <a:pt x="3412" y="2116"/>
                </a:lnTo>
                <a:lnTo>
                  <a:pt x="3512" y="2112"/>
                </a:lnTo>
                <a:lnTo>
                  <a:pt x="3635" y="2105"/>
                </a:lnTo>
                <a:lnTo>
                  <a:pt x="3777" y="2097"/>
                </a:lnTo>
                <a:lnTo>
                  <a:pt x="3868" y="2091"/>
                </a:lnTo>
                <a:lnTo>
                  <a:pt x="3946" y="2085"/>
                </a:lnTo>
                <a:lnTo>
                  <a:pt x="4012" y="2079"/>
                </a:lnTo>
                <a:lnTo>
                  <a:pt x="4067" y="2072"/>
                </a:lnTo>
                <a:lnTo>
                  <a:pt x="4106" y="2067"/>
                </a:lnTo>
                <a:lnTo>
                  <a:pt x="4131" y="2061"/>
                </a:lnTo>
                <a:lnTo>
                  <a:pt x="4150" y="2054"/>
                </a:lnTo>
                <a:lnTo>
                  <a:pt x="4133" y="2066"/>
                </a:lnTo>
                <a:lnTo>
                  <a:pt x="4140" y="2059"/>
                </a:lnTo>
                <a:lnTo>
                  <a:pt x="4127" y="2104"/>
                </a:lnTo>
                <a:lnTo>
                  <a:pt x="4120" y="2076"/>
                </a:lnTo>
                <a:lnTo>
                  <a:pt x="4134" y="2100"/>
                </a:lnTo>
                <a:lnTo>
                  <a:pt x="4104" y="2072"/>
                </a:lnTo>
                <a:lnTo>
                  <a:pt x="4113" y="2078"/>
                </a:lnTo>
                <a:lnTo>
                  <a:pt x="4076" y="2057"/>
                </a:lnTo>
                <a:cubicBezTo>
                  <a:pt x="4064" y="2051"/>
                  <a:pt x="4056" y="2039"/>
                  <a:pt x="4053" y="2026"/>
                </a:cubicBezTo>
                <a:cubicBezTo>
                  <a:pt x="4050" y="2013"/>
                  <a:pt x="4052" y="2000"/>
                  <a:pt x="4060" y="1988"/>
                </a:cubicBezTo>
                <a:lnTo>
                  <a:pt x="4109" y="1916"/>
                </a:lnTo>
                <a:lnTo>
                  <a:pt x="4150" y="1866"/>
                </a:lnTo>
                <a:cubicBezTo>
                  <a:pt x="4152" y="1864"/>
                  <a:pt x="4153" y="1863"/>
                  <a:pt x="4155" y="1861"/>
                </a:cubicBezTo>
                <a:lnTo>
                  <a:pt x="4189" y="1830"/>
                </a:lnTo>
                <a:cubicBezTo>
                  <a:pt x="4193" y="1827"/>
                  <a:pt x="4197" y="1824"/>
                  <a:pt x="4202" y="1822"/>
                </a:cubicBezTo>
                <a:lnTo>
                  <a:pt x="4229" y="1810"/>
                </a:lnTo>
                <a:cubicBezTo>
                  <a:pt x="4233" y="1808"/>
                  <a:pt x="4237" y="1807"/>
                  <a:pt x="4241" y="1806"/>
                </a:cubicBezTo>
                <a:lnTo>
                  <a:pt x="4268" y="1802"/>
                </a:lnTo>
                <a:lnTo>
                  <a:pt x="4258" y="1805"/>
                </a:lnTo>
                <a:lnTo>
                  <a:pt x="4279" y="1797"/>
                </a:lnTo>
                <a:lnTo>
                  <a:pt x="4268" y="1803"/>
                </a:lnTo>
                <a:lnTo>
                  <a:pt x="4283" y="1792"/>
                </a:lnTo>
                <a:lnTo>
                  <a:pt x="4270" y="1807"/>
                </a:lnTo>
                <a:lnTo>
                  <a:pt x="4278" y="1793"/>
                </a:lnTo>
                <a:lnTo>
                  <a:pt x="4272" y="1824"/>
                </a:lnTo>
                <a:lnTo>
                  <a:pt x="4269" y="1805"/>
                </a:lnTo>
                <a:lnTo>
                  <a:pt x="4278" y="1826"/>
                </a:lnTo>
                <a:lnTo>
                  <a:pt x="4259" y="1800"/>
                </a:lnTo>
                <a:lnTo>
                  <a:pt x="4266" y="1807"/>
                </a:lnTo>
                <a:lnTo>
                  <a:pt x="4234" y="1779"/>
                </a:lnTo>
                <a:lnTo>
                  <a:pt x="4185" y="1744"/>
                </a:lnTo>
                <a:lnTo>
                  <a:pt x="4134" y="1710"/>
                </a:lnTo>
                <a:lnTo>
                  <a:pt x="4094" y="1685"/>
                </a:lnTo>
                <a:lnTo>
                  <a:pt x="4062" y="1669"/>
                </a:lnTo>
                <a:lnTo>
                  <a:pt x="4069" y="1672"/>
                </a:lnTo>
                <a:lnTo>
                  <a:pt x="4047" y="1665"/>
                </a:lnTo>
                <a:lnTo>
                  <a:pt x="4058" y="1667"/>
                </a:lnTo>
                <a:lnTo>
                  <a:pt x="4042" y="1666"/>
                </a:lnTo>
                <a:lnTo>
                  <a:pt x="4061" y="1664"/>
                </a:lnTo>
                <a:lnTo>
                  <a:pt x="4038" y="1672"/>
                </a:lnTo>
                <a:close/>
                <a:moveTo>
                  <a:pt x="5743" y="1442"/>
                </a:moveTo>
                <a:lnTo>
                  <a:pt x="5802" y="1501"/>
                </a:lnTo>
                <a:lnTo>
                  <a:pt x="5754" y="1514"/>
                </a:lnTo>
                <a:lnTo>
                  <a:pt x="5699" y="1529"/>
                </a:lnTo>
                <a:lnTo>
                  <a:pt x="5636" y="1545"/>
                </a:lnTo>
                <a:lnTo>
                  <a:pt x="5568" y="1564"/>
                </a:lnTo>
                <a:lnTo>
                  <a:pt x="5600" y="1535"/>
                </a:lnTo>
                <a:lnTo>
                  <a:pt x="5573" y="1603"/>
                </a:lnTo>
                <a:lnTo>
                  <a:pt x="5557" y="1651"/>
                </a:lnTo>
                <a:lnTo>
                  <a:pt x="5553" y="1676"/>
                </a:lnTo>
                <a:lnTo>
                  <a:pt x="5552" y="1653"/>
                </a:lnTo>
                <a:lnTo>
                  <a:pt x="5556" y="1667"/>
                </a:lnTo>
                <a:lnTo>
                  <a:pt x="5532" y="1638"/>
                </a:lnTo>
                <a:lnTo>
                  <a:pt x="5545" y="1645"/>
                </a:lnTo>
                <a:lnTo>
                  <a:pt x="5570" y="1658"/>
                </a:lnTo>
                <a:lnTo>
                  <a:pt x="5607" y="1679"/>
                </a:lnTo>
                <a:lnTo>
                  <a:pt x="5656" y="1705"/>
                </a:lnTo>
                <a:lnTo>
                  <a:pt x="5595" y="1718"/>
                </a:lnTo>
                <a:lnTo>
                  <a:pt x="5646" y="1654"/>
                </a:lnTo>
                <a:lnTo>
                  <a:pt x="5686" y="1595"/>
                </a:lnTo>
                <a:lnTo>
                  <a:pt x="5714" y="1539"/>
                </a:lnTo>
                <a:lnTo>
                  <a:pt x="5711" y="1546"/>
                </a:lnTo>
                <a:lnTo>
                  <a:pt x="5731" y="1487"/>
                </a:lnTo>
                <a:lnTo>
                  <a:pt x="5743" y="1442"/>
                </a:lnTo>
                <a:close/>
                <a:moveTo>
                  <a:pt x="5822" y="1518"/>
                </a:moveTo>
                <a:lnTo>
                  <a:pt x="5802" y="1577"/>
                </a:lnTo>
                <a:cubicBezTo>
                  <a:pt x="5801" y="1579"/>
                  <a:pt x="5800" y="1581"/>
                  <a:pt x="5799" y="1584"/>
                </a:cubicBezTo>
                <a:lnTo>
                  <a:pt x="5765" y="1648"/>
                </a:lnTo>
                <a:lnTo>
                  <a:pt x="5721" y="1713"/>
                </a:lnTo>
                <a:lnTo>
                  <a:pt x="5670" y="1777"/>
                </a:lnTo>
                <a:cubicBezTo>
                  <a:pt x="5655" y="1796"/>
                  <a:pt x="5630" y="1801"/>
                  <a:pt x="5609" y="1790"/>
                </a:cubicBezTo>
                <a:lnTo>
                  <a:pt x="5560" y="1762"/>
                </a:lnTo>
                <a:lnTo>
                  <a:pt x="5525" y="1743"/>
                </a:lnTo>
                <a:lnTo>
                  <a:pt x="5500" y="1730"/>
                </a:lnTo>
                <a:lnTo>
                  <a:pt x="5487" y="1723"/>
                </a:lnTo>
                <a:cubicBezTo>
                  <a:pt x="5475" y="1717"/>
                  <a:pt x="5467" y="1706"/>
                  <a:pt x="5463" y="1694"/>
                </a:cubicBezTo>
                <a:lnTo>
                  <a:pt x="5459" y="1680"/>
                </a:lnTo>
                <a:cubicBezTo>
                  <a:pt x="5457" y="1672"/>
                  <a:pt x="5457" y="1665"/>
                  <a:pt x="5458" y="1657"/>
                </a:cubicBezTo>
                <a:lnTo>
                  <a:pt x="5466" y="1620"/>
                </a:lnTo>
                <a:lnTo>
                  <a:pt x="5484" y="1568"/>
                </a:lnTo>
                <a:lnTo>
                  <a:pt x="5511" y="1500"/>
                </a:lnTo>
                <a:cubicBezTo>
                  <a:pt x="5516" y="1486"/>
                  <a:pt x="5528" y="1475"/>
                  <a:pt x="5543" y="1471"/>
                </a:cubicBezTo>
                <a:lnTo>
                  <a:pt x="5612" y="1452"/>
                </a:lnTo>
                <a:lnTo>
                  <a:pt x="5674" y="1436"/>
                </a:lnTo>
                <a:lnTo>
                  <a:pt x="5729" y="1421"/>
                </a:lnTo>
                <a:lnTo>
                  <a:pt x="5777" y="1408"/>
                </a:lnTo>
                <a:cubicBezTo>
                  <a:pt x="5794" y="1404"/>
                  <a:pt x="5811" y="1408"/>
                  <a:pt x="5823" y="1421"/>
                </a:cubicBezTo>
                <a:cubicBezTo>
                  <a:pt x="5836" y="1433"/>
                  <a:pt x="5840" y="1450"/>
                  <a:pt x="5836" y="1467"/>
                </a:cubicBezTo>
                <a:lnTo>
                  <a:pt x="5822" y="1518"/>
                </a:lnTo>
                <a:close/>
                <a:moveTo>
                  <a:pt x="5519" y="1160"/>
                </a:moveTo>
                <a:cubicBezTo>
                  <a:pt x="5525" y="1159"/>
                  <a:pt x="5531" y="1160"/>
                  <a:pt x="5537" y="1162"/>
                </a:cubicBezTo>
                <a:lnTo>
                  <a:pt x="5561" y="1170"/>
                </a:lnTo>
                <a:cubicBezTo>
                  <a:pt x="5563" y="1171"/>
                  <a:pt x="5565" y="1172"/>
                  <a:pt x="5567" y="1173"/>
                </a:cubicBezTo>
                <a:lnTo>
                  <a:pt x="5597" y="1188"/>
                </a:lnTo>
                <a:lnTo>
                  <a:pt x="5630" y="1208"/>
                </a:lnTo>
                <a:cubicBezTo>
                  <a:pt x="5633" y="1209"/>
                  <a:pt x="5635" y="1211"/>
                  <a:pt x="5637" y="1214"/>
                </a:cubicBezTo>
                <a:lnTo>
                  <a:pt x="5656" y="1232"/>
                </a:lnTo>
                <a:cubicBezTo>
                  <a:pt x="5659" y="1234"/>
                  <a:pt x="5662" y="1237"/>
                  <a:pt x="5664" y="1240"/>
                </a:cubicBezTo>
                <a:lnTo>
                  <a:pt x="5675" y="1257"/>
                </a:lnTo>
                <a:cubicBezTo>
                  <a:pt x="5679" y="1264"/>
                  <a:pt x="5681" y="1271"/>
                  <a:pt x="5682" y="1278"/>
                </a:cubicBezTo>
                <a:lnTo>
                  <a:pt x="5684" y="1295"/>
                </a:lnTo>
                <a:cubicBezTo>
                  <a:pt x="5685" y="1300"/>
                  <a:pt x="5684" y="1306"/>
                  <a:pt x="5683" y="1311"/>
                </a:cubicBezTo>
                <a:lnTo>
                  <a:pt x="5679" y="1328"/>
                </a:lnTo>
                <a:lnTo>
                  <a:pt x="5669" y="1360"/>
                </a:lnTo>
                <a:lnTo>
                  <a:pt x="5654" y="1399"/>
                </a:lnTo>
                <a:lnTo>
                  <a:pt x="5636" y="1446"/>
                </a:lnTo>
                <a:lnTo>
                  <a:pt x="5584" y="1381"/>
                </a:lnTo>
                <a:lnTo>
                  <a:pt x="5648" y="1371"/>
                </a:lnTo>
                <a:lnTo>
                  <a:pt x="5705" y="1362"/>
                </a:lnTo>
                <a:lnTo>
                  <a:pt x="5754" y="1354"/>
                </a:lnTo>
                <a:lnTo>
                  <a:pt x="5796" y="1348"/>
                </a:lnTo>
                <a:lnTo>
                  <a:pt x="5755" y="1388"/>
                </a:lnTo>
                <a:lnTo>
                  <a:pt x="5760" y="1355"/>
                </a:lnTo>
                <a:lnTo>
                  <a:pt x="5762" y="1334"/>
                </a:lnTo>
                <a:lnTo>
                  <a:pt x="5766" y="1297"/>
                </a:lnTo>
                <a:cubicBezTo>
                  <a:pt x="5766" y="1292"/>
                  <a:pt x="5768" y="1287"/>
                  <a:pt x="5770" y="1282"/>
                </a:cubicBezTo>
                <a:lnTo>
                  <a:pt x="5780" y="1261"/>
                </a:lnTo>
                <a:cubicBezTo>
                  <a:pt x="5785" y="1250"/>
                  <a:pt x="5794" y="1241"/>
                  <a:pt x="5806" y="1237"/>
                </a:cubicBezTo>
                <a:lnTo>
                  <a:pt x="5816" y="1233"/>
                </a:lnTo>
                <a:cubicBezTo>
                  <a:pt x="5824" y="1230"/>
                  <a:pt x="5833" y="1229"/>
                  <a:pt x="5842" y="1230"/>
                </a:cubicBezTo>
                <a:lnTo>
                  <a:pt x="5858" y="1233"/>
                </a:lnTo>
                <a:cubicBezTo>
                  <a:pt x="5862" y="1234"/>
                  <a:pt x="5865" y="1235"/>
                  <a:pt x="5868" y="1236"/>
                </a:cubicBezTo>
                <a:lnTo>
                  <a:pt x="5890" y="1245"/>
                </a:lnTo>
                <a:cubicBezTo>
                  <a:pt x="5892" y="1246"/>
                  <a:pt x="5894" y="1247"/>
                  <a:pt x="5896" y="1248"/>
                </a:cubicBezTo>
                <a:lnTo>
                  <a:pt x="5923" y="1264"/>
                </a:lnTo>
                <a:lnTo>
                  <a:pt x="5952" y="1284"/>
                </a:lnTo>
                <a:cubicBezTo>
                  <a:pt x="5954" y="1285"/>
                  <a:pt x="5956" y="1287"/>
                  <a:pt x="5958" y="1289"/>
                </a:cubicBezTo>
                <a:lnTo>
                  <a:pt x="5977" y="1307"/>
                </a:lnTo>
                <a:cubicBezTo>
                  <a:pt x="5980" y="1309"/>
                  <a:pt x="5983" y="1312"/>
                  <a:pt x="5985" y="1315"/>
                </a:cubicBezTo>
                <a:lnTo>
                  <a:pt x="5996" y="1332"/>
                </a:lnTo>
                <a:cubicBezTo>
                  <a:pt x="5999" y="1337"/>
                  <a:pt x="6001" y="1342"/>
                  <a:pt x="6002" y="1347"/>
                </a:cubicBezTo>
                <a:lnTo>
                  <a:pt x="6006" y="1364"/>
                </a:lnTo>
                <a:cubicBezTo>
                  <a:pt x="6008" y="1370"/>
                  <a:pt x="6008" y="1376"/>
                  <a:pt x="6007" y="1382"/>
                </a:cubicBezTo>
                <a:lnTo>
                  <a:pt x="6004" y="1404"/>
                </a:lnTo>
                <a:cubicBezTo>
                  <a:pt x="6004" y="1407"/>
                  <a:pt x="6003" y="1410"/>
                  <a:pt x="6002" y="1412"/>
                </a:cubicBezTo>
                <a:lnTo>
                  <a:pt x="5991" y="1446"/>
                </a:lnTo>
                <a:lnTo>
                  <a:pt x="5973" y="1494"/>
                </a:lnTo>
                <a:lnTo>
                  <a:pt x="5947" y="1554"/>
                </a:lnTo>
                <a:lnTo>
                  <a:pt x="5884" y="1677"/>
                </a:lnTo>
                <a:lnTo>
                  <a:pt x="5807" y="1787"/>
                </a:lnTo>
                <a:lnTo>
                  <a:pt x="5765" y="1834"/>
                </a:lnTo>
                <a:lnTo>
                  <a:pt x="5755" y="1762"/>
                </a:lnTo>
                <a:lnTo>
                  <a:pt x="5835" y="1812"/>
                </a:lnTo>
                <a:lnTo>
                  <a:pt x="5896" y="1860"/>
                </a:lnTo>
                <a:cubicBezTo>
                  <a:pt x="5899" y="1862"/>
                  <a:pt x="5901" y="1864"/>
                  <a:pt x="5903" y="1866"/>
                </a:cubicBezTo>
                <a:lnTo>
                  <a:pt x="5938" y="1907"/>
                </a:lnTo>
                <a:cubicBezTo>
                  <a:pt x="5942" y="1912"/>
                  <a:pt x="5946" y="1918"/>
                  <a:pt x="5947" y="1925"/>
                </a:cubicBezTo>
                <a:lnTo>
                  <a:pt x="5958" y="1962"/>
                </a:lnTo>
                <a:cubicBezTo>
                  <a:pt x="5960" y="1967"/>
                  <a:pt x="5961" y="1972"/>
                  <a:pt x="5960" y="1977"/>
                </a:cubicBezTo>
                <a:lnTo>
                  <a:pt x="5959" y="2008"/>
                </a:lnTo>
                <a:lnTo>
                  <a:pt x="5957" y="2034"/>
                </a:lnTo>
                <a:cubicBezTo>
                  <a:pt x="5957" y="2038"/>
                  <a:pt x="5956" y="2041"/>
                  <a:pt x="5955" y="2045"/>
                </a:cubicBezTo>
                <a:lnTo>
                  <a:pt x="5950" y="2061"/>
                </a:lnTo>
                <a:cubicBezTo>
                  <a:pt x="5949" y="2065"/>
                  <a:pt x="5947" y="2069"/>
                  <a:pt x="5944" y="2073"/>
                </a:cubicBezTo>
                <a:lnTo>
                  <a:pt x="5938" y="2082"/>
                </a:lnTo>
                <a:cubicBezTo>
                  <a:pt x="5927" y="2098"/>
                  <a:pt x="5908" y="2107"/>
                  <a:pt x="5888" y="2102"/>
                </a:cubicBezTo>
                <a:lnTo>
                  <a:pt x="5874" y="2099"/>
                </a:lnTo>
                <a:cubicBezTo>
                  <a:pt x="5869" y="2098"/>
                  <a:pt x="5864" y="2096"/>
                  <a:pt x="5860" y="2094"/>
                </a:cubicBezTo>
                <a:lnTo>
                  <a:pt x="5830" y="2076"/>
                </a:lnTo>
                <a:lnTo>
                  <a:pt x="5781" y="2040"/>
                </a:lnTo>
                <a:lnTo>
                  <a:pt x="5718" y="1990"/>
                </a:lnTo>
                <a:lnTo>
                  <a:pt x="5621" y="1912"/>
                </a:lnTo>
                <a:lnTo>
                  <a:pt x="5682" y="1911"/>
                </a:lnTo>
                <a:lnTo>
                  <a:pt x="5629" y="1955"/>
                </a:lnTo>
                <a:lnTo>
                  <a:pt x="5565" y="2001"/>
                </a:lnTo>
                <a:lnTo>
                  <a:pt x="5411" y="2094"/>
                </a:lnTo>
                <a:lnTo>
                  <a:pt x="5253" y="2164"/>
                </a:lnTo>
                <a:lnTo>
                  <a:pt x="5181" y="2189"/>
                </a:lnTo>
                <a:lnTo>
                  <a:pt x="5128" y="2204"/>
                </a:lnTo>
                <a:cubicBezTo>
                  <a:pt x="5126" y="2204"/>
                  <a:pt x="5123" y="2205"/>
                  <a:pt x="5120" y="2205"/>
                </a:cubicBezTo>
                <a:lnTo>
                  <a:pt x="5088" y="2208"/>
                </a:lnTo>
                <a:cubicBezTo>
                  <a:pt x="5079" y="2209"/>
                  <a:pt x="5070" y="2207"/>
                  <a:pt x="5062" y="2203"/>
                </a:cubicBezTo>
                <a:lnTo>
                  <a:pt x="5048" y="2196"/>
                </a:lnTo>
                <a:cubicBezTo>
                  <a:pt x="5033" y="2189"/>
                  <a:pt x="5023" y="2174"/>
                  <a:pt x="5022" y="2157"/>
                </a:cubicBezTo>
                <a:lnTo>
                  <a:pt x="5021" y="2145"/>
                </a:lnTo>
                <a:cubicBezTo>
                  <a:pt x="5020" y="2135"/>
                  <a:pt x="5022" y="2125"/>
                  <a:pt x="5027" y="2117"/>
                </a:cubicBezTo>
                <a:lnTo>
                  <a:pt x="5033" y="2107"/>
                </a:lnTo>
                <a:cubicBezTo>
                  <a:pt x="5037" y="2101"/>
                  <a:pt x="5041" y="2097"/>
                  <a:pt x="5046" y="2093"/>
                </a:cubicBezTo>
                <a:lnTo>
                  <a:pt x="5061" y="2082"/>
                </a:lnTo>
                <a:cubicBezTo>
                  <a:pt x="5064" y="2079"/>
                  <a:pt x="5068" y="2078"/>
                  <a:pt x="5071" y="2076"/>
                </a:cubicBezTo>
                <a:lnTo>
                  <a:pt x="5093" y="2067"/>
                </a:lnTo>
                <a:lnTo>
                  <a:pt x="5125" y="2053"/>
                </a:lnTo>
                <a:lnTo>
                  <a:pt x="5171" y="2030"/>
                </a:lnTo>
                <a:lnTo>
                  <a:pt x="5231" y="1996"/>
                </a:lnTo>
                <a:lnTo>
                  <a:pt x="5308" y="1953"/>
                </a:lnTo>
                <a:lnTo>
                  <a:pt x="5431" y="1871"/>
                </a:lnTo>
                <a:lnTo>
                  <a:pt x="5537" y="1778"/>
                </a:lnTo>
                <a:lnTo>
                  <a:pt x="5543" y="1855"/>
                </a:lnTo>
                <a:lnTo>
                  <a:pt x="5494" y="1824"/>
                </a:lnTo>
                <a:lnTo>
                  <a:pt x="5452" y="1798"/>
                </a:lnTo>
                <a:lnTo>
                  <a:pt x="5419" y="1777"/>
                </a:lnTo>
                <a:lnTo>
                  <a:pt x="5393" y="1759"/>
                </a:lnTo>
                <a:lnTo>
                  <a:pt x="5377" y="1746"/>
                </a:lnTo>
                <a:cubicBezTo>
                  <a:pt x="5369" y="1740"/>
                  <a:pt x="5364" y="1733"/>
                  <a:pt x="5361" y="1724"/>
                </a:cubicBezTo>
                <a:lnTo>
                  <a:pt x="5356" y="1709"/>
                </a:lnTo>
                <a:cubicBezTo>
                  <a:pt x="5354" y="1702"/>
                  <a:pt x="5353" y="1696"/>
                  <a:pt x="5354" y="1689"/>
                </a:cubicBezTo>
                <a:lnTo>
                  <a:pt x="5356" y="1665"/>
                </a:lnTo>
                <a:cubicBezTo>
                  <a:pt x="5356" y="1663"/>
                  <a:pt x="5356" y="1660"/>
                  <a:pt x="5357" y="1657"/>
                </a:cubicBezTo>
                <a:lnTo>
                  <a:pt x="5366" y="1623"/>
                </a:lnTo>
                <a:lnTo>
                  <a:pt x="5386" y="1573"/>
                </a:lnTo>
                <a:lnTo>
                  <a:pt x="5401" y="1530"/>
                </a:lnTo>
                <a:lnTo>
                  <a:pt x="5459" y="1592"/>
                </a:lnTo>
                <a:lnTo>
                  <a:pt x="5373" y="1615"/>
                </a:lnTo>
                <a:lnTo>
                  <a:pt x="5293" y="1637"/>
                </a:lnTo>
                <a:lnTo>
                  <a:pt x="5219" y="1657"/>
                </a:lnTo>
                <a:lnTo>
                  <a:pt x="5152" y="1675"/>
                </a:lnTo>
                <a:lnTo>
                  <a:pt x="5082" y="1692"/>
                </a:lnTo>
                <a:lnTo>
                  <a:pt x="5025" y="1703"/>
                </a:lnTo>
                <a:lnTo>
                  <a:pt x="4981" y="1705"/>
                </a:lnTo>
                <a:cubicBezTo>
                  <a:pt x="4977" y="1706"/>
                  <a:pt x="4972" y="1705"/>
                  <a:pt x="4968" y="1704"/>
                </a:cubicBezTo>
                <a:lnTo>
                  <a:pt x="4946" y="1699"/>
                </a:lnTo>
                <a:cubicBezTo>
                  <a:pt x="4936" y="1697"/>
                  <a:pt x="4927" y="1692"/>
                  <a:pt x="4921" y="1685"/>
                </a:cubicBezTo>
                <a:lnTo>
                  <a:pt x="4894" y="1655"/>
                </a:lnTo>
                <a:cubicBezTo>
                  <a:pt x="4891" y="1651"/>
                  <a:pt x="4888" y="1647"/>
                  <a:pt x="4886" y="1643"/>
                </a:cubicBezTo>
                <a:lnTo>
                  <a:pt x="4862" y="1593"/>
                </a:lnTo>
                <a:lnTo>
                  <a:pt x="4851" y="1561"/>
                </a:lnTo>
                <a:cubicBezTo>
                  <a:pt x="4850" y="1558"/>
                  <a:pt x="4849" y="1555"/>
                  <a:pt x="4849" y="1553"/>
                </a:cubicBezTo>
                <a:lnTo>
                  <a:pt x="4846" y="1533"/>
                </a:lnTo>
                <a:cubicBezTo>
                  <a:pt x="4845" y="1527"/>
                  <a:pt x="4845" y="1521"/>
                  <a:pt x="4847" y="1515"/>
                </a:cubicBezTo>
                <a:lnTo>
                  <a:pt x="4850" y="1502"/>
                </a:lnTo>
                <a:cubicBezTo>
                  <a:pt x="4852" y="1490"/>
                  <a:pt x="4860" y="1479"/>
                  <a:pt x="4870" y="1473"/>
                </a:cubicBezTo>
                <a:lnTo>
                  <a:pt x="4879" y="1467"/>
                </a:lnTo>
                <a:cubicBezTo>
                  <a:pt x="4887" y="1461"/>
                  <a:pt x="4896" y="1458"/>
                  <a:pt x="4905" y="1458"/>
                </a:cubicBezTo>
                <a:lnTo>
                  <a:pt x="4928" y="1458"/>
                </a:lnTo>
                <a:cubicBezTo>
                  <a:pt x="4935" y="1458"/>
                  <a:pt x="4942" y="1460"/>
                  <a:pt x="4948" y="1462"/>
                </a:cubicBezTo>
                <a:lnTo>
                  <a:pt x="4971" y="1472"/>
                </a:lnTo>
                <a:lnTo>
                  <a:pt x="4994" y="1482"/>
                </a:lnTo>
                <a:lnTo>
                  <a:pt x="4984" y="1479"/>
                </a:lnTo>
                <a:lnTo>
                  <a:pt x="5004" y="1483"/>
                </a:lnTo>
                <a:lnTo>
                  <a:pt x="4990" y="1483"/>
                </a:lnTo>
                <a:lnTo>
                  <a:pt x="5000" y="1482"/>
                </a:lnTo>
                <a:lnTo>
                  <a:pt x="5019" y="1479"/>
                </a:lnTo>
                <a:lnTo>
                  <a:pt x="5050" y="1474"/>
                </a:lnTo>
                <a:lnTo>
                  <a:pt x="5093" y="1467"/>
                </a:lnTo>
                <a:lnTo>
                  <a:pt x="5147" y="1457"/>
                </a:lnTo>
                <a:lnTo>
                  <a:pt x="5212" y="1446"/>
                </a:lnTo>
                <a:lnTo>
                  <a:pt x="5288" y="1432"/>
                </a:lnTo>
                <a:lnTo>
                  <a:pt x="5375" y="1417"/>
                </a:lnTo>
                <a:lnTo>
                  <a:pt x="5470" y="1400"/>
                </a:lnTo>
                <a:lnTo>
                  <a:pt x="5432" y="1435"/>
                </a:lnTo>
                <a:lnTo>
                  <a:pt x="5449" y="1372"/>
                </a:lnTo>
                <a:lnTo>
                  <a:pt x="5457" y="1328"/>
                </a:lnTo>
                <a:lnTo>
                  <a:pt x="5460" y="1296"/>
                </a:lnTo>
                <a:lnTo>
                  <a:pt x="5460" y="1305"/>
                </a:lnTo>
                <a:lnTo>
                  <a:pt x="5457" y="1279"/>
                </a:lnTo>
                <a:lnTo>
                  <a:pt x="5463" y="1298"/>
                </a:lnTo>
                <a:lnTo>
                  <a:pt x="5454" y="1283"/>
                </a:lnTo>
                <a:lnTo>
                  <a:pt x="5442" y="1263"/>
                </a:lnTo>
                <a:cubicBezTo>
                  <a:pt x="5435" y="1251"/>
                  <a:pt x="5433" y="1236"/>
                  <a:pt x="5438" y="1222"/>
                </a:cubicBezTo>
                <a:lnTo>
                  <a:pt x="5446" y="1200"/>
                </a:lnTo>
                <a:cubicBezTo>
                  <a:pt x="5450" y="1190"/>
                  <a:pt x="5456" y="1182"/>
                  <a:pt x="5465" y="1177"/>
                </a:cubicBezTo>
                <a:lnTo>
                  <a:pt x="5477" y="1169"/>
                </a:lnTo>
                <a:cubicBezTo>
                  <a:pt x="5484" y="1164"/>
                  <a:pt x="5492" y="1161"/>
                  <a:pt x="5501" y="1161"/>
                </a:cubicBezTo>
                <a:lnTo>
                  <a:pt x="5519" y="1160"/>
                </a:lnTo>
                <a:close/>
                <a:moveTo>
                  <a:pt x="5506" y="1256"/>
                </a:moveTo>
                <a:lnTo>
                  <a:pt x="5530" y="1248"/>
                </a:lnTo>
                <a:lnTo>
                  <a:pt x="5518" y="1256"/>
                </a:lnTo>
                <a:lnTo>
                  <a:pt x="5537" y="1233"/>
                </a:lnTo>
                <a:lnTo>
                  <a:pt x="5529" y="1255"/>
                </a:lnTo>
                <a:lnTo>
                  <a:pt x="5525" y="1214"/>
                </a:lnTo>
                <a:lnTo>
                  <a:pt x="5537" y="1234"/>
                </a:lnTo>
                <a:lnTo>
                  <a:pt x="5546" y="1249"/>
                </a:lnTo>
                <a:cubicBezTo>
                  <a:pt x="5549" y="1255"/>
                  <a:pt x="5551" y="1261"/>
                  <a:pt x="5552" y="1268"/>
                </a:cubicBezTo>
                <a:lnTo>
                  <a:pt x="5555" y="1294"/>
                </a:lnTo>
                <a:cubicBezTo>
                  <a:pt x="5556" y="1297"/>
                  <a:pt x="5556" y="1300"/>
                  <a:pt x="5555" y="1303"/>
                </a:cubicBezTo>
                <a:lnTo>
                  <a:pt x="5552" y="1345"/>
                </a:lnTo>
                <a:lnTo>
                  <a:pt x="5542" y="1397"/>
                </a:lnTo>
                <a:lnTo>
                  <a:pt x="5525" y="1460"/>
                </a:lnTo>
                <a:cubicBezTo>
                  <a:pt x="5520" y="1478"/>
                  <a:pt x="5505" y="1491"/>
                  <a:pt x="5487" y="1495"/>
                </a:cubicBezTo>
                <a:lnTo>
                  <a:pt x="5392" y="1512"/>
                </a:lnTo>
                <a:lnTo>
                  <a:pt x="5305" y="1527"/>
                </a:lnTo>
                <a:lnTo>
                  <a:pt x="5228" y="1541"/>
                </a:lnTo>
                <a:lnTo>
                  <a:pt x="5164" y="1552"/>
                </a:lnTo>
                <a:lnTo>
                  <a:pt x="5108" y="1562"/>
                </a:lnTo>
                <a:lnTo>
                  <a:pt x="5065" y="1569"/>
                </a:lnTo>
                <a:lnTo>
                  <a:pt x="5032" y="1574"/>
                </a:lnTo>
                <a:lnTo>
                  <a:pt x="5009" y="1577"/>
                </a:lnTo>
                <a:lnTo>
                  <a:pt x="4999" y="1578"/>
                </a:lnTo>
                <a:cubicBezTo>
                  <a:pt x="4995" y="1579"/>
                  <a:pt x="4990" y="1578"/>
                  <a:pt x="4985" y="1578"/>
                </a:cubicBezTo>
                <a:lnTo>
                  <a:pt x="4965" y="1574"/>
                </a:lnTo>
                <a:cubicBezTo>
                  <a:pt x="4962" y="1573"/>
                  <a:pt x="4958" y="1572"/>
                  <a:pt x="4955" y="1570"/>
                </a:cubicBezTo>
                <a:lnTo>
                  <a:pt x="4932" y="1560"/>
                </a:lnTo>
                <a:lnTo>
                  <a:pt x="4909" y="1550"/>
                </a:lnTo>
                <a:lnTo>
                  <a:pt x="4928" y="1554"/>
                </a:lnTo>
                <a:lnTo>
                  <a:pt x="4905" y="1554"/>
                </a:lnTo>
                <a:lnTo>
                  <a:pt x="4932" y="1546"/>
                </a:lnTo>
                <a:lnTo>
                  <a:pt x="4923" y="1552"/>
                </a:lnTo>
                <a:lnTo>
                  <a:pt x="4943" y="1523"/>
                </a:lnTo>
                <a:lnTo>
                  <a:pt x="4940" y="1536"/>
                </a:lnTo>
                <a:lnTo>
                  <a:pt x="4941" y="1518"/>
                </a:lnTo>
                <a:lnTo>
                  <a:pt x="4944" y="1538"/>
                </a:lnTo>
                <a:lnTo>
                  <a:pt x="4942" y="1530"/>
                </a:lnTo>
                <a:lnTo>
                  <a:pt x="4949" y="1552"/>
                </a:lnTo>
                <a:lnTo>
                  <a:pt x="4973" y="1602"/>
                </a:lnTo>
                <a:lnTo>
                  <a:pt x="4965" y="1590"/>
                </a:lnTo>
                <a:lnTo>
                  <a:pt x="4992" y="1620"/>
                </a:lnTo>
                <a:lnTo>
                  <a:pt x="4967" y="1606"/>
                </a:lnTo>
                <a:lnTo>
                  <a:pt x="4989" y="1611"/>
                </a:lnTo>
                <a:lnTo>
                  <a:pt x="4976" y="1610"/>
                </a:lnTo>
                <a:lnTo>
                  <a:pt x="5008" y="1608"/>
                </a:lnTo>
                <a:lnTo>
                  <a:pt x="5059" y="1599"/>
                </a:lnTo>
                <a:lnTo>
                  <a:pt x="5127" y="1582"/>
                </a:lnTo>
                <a:lnTo>
                  <a:pt x="5194" y="1564"/>
                </a:lnTo>
                <a:lnTo>
                  <a:pt x="5268" y="1544"/>
                </a:lnTo>
                <a:lnTo>
                  <a:pt x="5348" y="1522"/>
                </a:lnTo>
                <a:lnTo>
                  <a:pt x="5434" y="1499"/>
                </a:lnTo>
                <a:cubicBezTo>
                  <a:pt x="5451" y="1495"/>
                  <a:pt x="5470" y="1500"/>
                  <a:pt x="5482" y="1513"/>
                </a:cubicBezTo>
                <a:cubicBezTo>
                  <a:pt x="5494" y="1526"/>
                  <a:pt x="5498" y="1544"/>
                  <a:pt x="5492" y="1561"/>
                </a:cubicBezTo>
                <a:lnTo>
                  <a:pt x="5475" y="1610"/>
                </a:lnTo>
                <a:lnTo>
                  <a:pt x="5459" y="1648"/>
                </a:lnTo>
                <a:lnTo>
                  <a:pt x="5450" y="1682"/>
                </a:lnTo>
                <a:lnTo>
                  <a:pt x="5451" y="1673"/>
                </a:lnTo>
                <a:lnTo>
                  <a:pt x="5449" y="1697"/>
                </a:lnTo>
                <a:lnTo>
                  <a:pt x="5447" y="1678"/>
                </a:lnTo>
                <a:lnTo>
                  <a:pt x="5452" y="1693"/>
                </a:lnTo>
                <a:lnTo>
                  <a:pt x="5436" y="1671"/>
                </a:lnTo>
                <a:lnTo>
                  <a:pt x="5448" y="1680"/>
                </a:lnTo>
                <a:lnTo>
                  <a:pt x="5470" y="1696"/>
                </a:lnTo>
                <a:lnTo>
                  <a:pt x="5503" y="1717"/>
                </a:lnTo>
                <a:lnTo>
                  <a:pt x="5545" y="1743"/>
                </a:lnTo>
                <a:lnTo>
                  <a:pt x="5594" y="1774"/>
                </a:lnTo>
                <a:cubicBezTo>
                  <a:pt x="5607" y="1782"/>
                  <a:pt x="5615" y="1796"/>
                  <a:pt x="5616" y="1811"/>
                </a:cubicBezTo>
                <a:cubicBezTo>
                  <a:pt x="5617" y="1826"/>
                  <a:pt x="5611" y="1841"/>
                  <a:pt x="5600" y="1851"/>
                </a:cubicBezTo>
                <a:lnTo>
                  <a:pt x="5484" y="1950"/>
                </a:lnTo>
                <a:lnTo>
                  <a:pt x="5355" y="2036"/>
                </a:lnTo>
                <a:lnTo>
                  <a:pt x="5278" y="2081"/>
                </a:lnTo>
                <a:lnTo>
                  <a:pt x="5214" y="2115"/>
                </a:lnTo>
                <a:lnTo>
                  <a:pt x="5164" y="2140"/>
                </a:lnTo>
                <a:lnTo>
                  <a:pt x="5130" y="2156"/>
                </a:lnTo>
                <a:lnTo>
                  <a:pt x="5108" y="2165"/>
                </a:lnTo>
                <a:lnTo>
                  <a:pt x="5118" y="2159"/>
                </a:lnTo>
                <a:lnTo>
                  <a:pt x="5103" y="2170"/>
                </a:lnTo>
                <a:lnTo>
                  <a:pt x="5116" y="2156"/>
                </a:lnTo>
                <a:lnTo>
                  <a:pt x="5110" y="2166"/>
                </a:lnTo>
                <a:lnTo>
                  <a:pt x="5116" y="2137"/>
                </a:lnTo>
                <a:lnTo>
                  <a:pt x="5117" y="2149"/>
                </a:lnTo>
                <a:lnTo>
                  <a:pt x="5091" y="2111"/>
                </a:lnTo>
                <a:lnTo>
                  <a:pt x="5105" y="2118"/>
                </a:lnTo>
                <a:lnTo>
                  <a:pt x="5079" y="2113"/>
                </a:lnTo>
                <a:lnTo>
                  <a:pt x="5111" y="2110"/>
                </a:lnTo>
                <a:lnTo>
                  <a:pt x="5103" y="2111"/>
                </a:lnTo>
                <a:lnTo>
                  <a:pt x="5150" y="2098"/>
                </a:lnTo>
                <a:lnTo>
                  <a:pt x="5214" y="2076"/>
                </a:lnTo>
                <a:lnTo>
                  <a:pt x="5361" y="2012"/>
                </a:lnTo>
                <a:lnTo>
                  <a:pt x="5510" y="1922"/>
                </a:lnTo>
                <a:lnTo>
                  <a:pt x="5568" y="1882"/>
                </a:lnTo>
                <a:lnTo>
                  <a:pt x="5621" y="1838"/>
                </a:lnTo>
                <a:cubicBezTo>
                  <a:pt x="5638" y="1823"/>
                  <a:pt x="5664" y="1823"/>
                  <a:pt x="5682" y="1837"/>
                </a:cubicBezTo>
                <a:lnTo>
                  <a:pt x="5779" y="1915"/>
                </a:lnTo>
                <a:lnTo>
                  <a:pt x="5838" y="1963"/>
                </a:lnTo>
                <a:lnTo>
                  <a:pt x="5879" y="1993"/>
                </a:lnTo>
                <a:lnTo>
                  <a:pt x="5909" y="2011"/>
                </a:lnTo>
                <a:lnTo>
                  <a:pt x="5895" y="2006"/>
                </a:lnTo>
                <a:lnTo>
                  <a:pt x="5909" y="2009"/>
                </a:lnTo>
                <a:lnTo>
                  <a:pt x="5859" y="2029"/>
                </a:lnTo>
                <a:lnTo>
                  <a:pt x="5865" y="2020"/>
                </a:lnTo>
                <a:lnTo>
                  <a:pt x="5859" y="2032"/>
                </a:lnTo>
                <a:lnTo>
                  <a:pt x="5864" y="2016"/>
                </a:lnTo>
                <a:lnTo>
                  <a:pt x="5862" y="2026"/>
                </a:lnTo>
                <a:lnTo>
                  <a:pt x="5863" y="2005"/>
                </a:lnTo>
                <a:lnTo>
                  <a:pt x="5864" y="1974"/>
                </a:lnTo>
                <a:lnTo>
                  <a:pt x="5866" y="1989"/>
                </a:lnTo>
                <a:lnTo>
                  <a:pt x="5855" y="1952"/>
                </a:lnTo>
                <a:lnTo>
                  <a:pt x="5865" y="1970"/>
                </a:lnTo>
                <a:lnTo>
                  <a:pt x="5830" y="1929"/>
                </a:lnTo>
                <a:lnTo>
                  <a:pt x="5837" y="1935"/>
                </a:lnTo>
                <a:lnTo>
                  <a:pt x="5784" y="1893"/>
                </a:lnTo>
                <a:lnTo>
                  <a:pt x="5704" y="1843"/>
                </a:lnTo>
                <a:cubicBezTo>
                  <a:pt x="5692" y="1836"/>
                  <a:pt x="5684" y="1823"/>
                  <a:pt x="5682" y="1809"/>
                </a:cubicBezTo>
                <a:cubicBezTo>
                  <a:pt x="5680" y="1795"/>
                  <a:pt x="5684" y="1781"/>
                  <a:pt x="5694" y="1771"/>
                </a:cubicBezTo>
                <a:lnTo>
                  <a:pt x="5728" y="1732"/>
                </a:lnTo>
                <a:lnTo>
                  <a:pt x="5799" y="1632"/>
                </a:lnTo>
                <a:lnTo>
                  <a:pt x="5860" y="1515"/>
                </a:lnTo>
                <a:lnTo>
                  <a:pt x="5883" y="1461"/>
                </a:lnTo>
                <a:lnTo>
                  <a:pt x="5900" y="1417"/>
                </a:lnTo>
                <a:lnTo>
                  <a:pt x="5911" y="1383"/>
                </a:lnTo>
                <a:lnTo>
                  <a:pt x="5909" y="1391"/>
                </a:lnTo>
                <a:lnTo>
                  <a:pt x="5912" y="1369"/>
                </a:lnTo>
                <a:lnTo>
                  <a:pt x="5913" y="1386"/>
                </a:lnTo>
                <a:lnTo>
                  <a:pt x="5909" y="1369"/>
                </a:lnTo>
                <a:lnTo>
                  <a:pt x="5915" y="1385"/>
                </a:lnTo>
                <a:lnTo>
                  <a:pt x="5904" y="1368"/>
                </a:lnTo>
                <a:lnTo>
                  <a:pt x="5911" y="1376"/>
                </a:lnTo>
                <a:lnTo>
                  <a:pt x="5892" y="1358"/>
                </a:lnTo>
                <a:lnTo>
                  <a:pt x="5899" y="1363"/>
                </a:lnTo>
                <a:lnTo>
                  <a:pt x="5874" y="1347"/>
                </a:lnTo>
                <a:lnTo>
                  <a:pt x="5847" y="1331"/>
                </a:lnTo>
                <a:lnTo>
                  <a:pt x="5853" y="1334"/>
                </a:lnTo>
                <a:lnTo>
                  <a:pt x="5831" y="1325"/>
                </a:lnTo>
                <a:lnTo>
                  <a:pt x="5841" y="1328"/>
                </a:lnTo>
                <a:lnTo>
                  <a:pt x="5825" y="1325"/>
                </a:lnTo>
                <a:lnTo>
                  <a:pt x="5851" y="1322"/>
                </a:lnTo>
                <a:lnTo>
                  <a:pt x="5841" y="1326"/>
                </a:lnTo>
                <a:lnTo>
                  <a:pt x="5867" y="1302"/>
                </a:lnTo>
                <a:lnTo>
                  <a:pt x="5857" y="1323"/>
                </a:lnTo>
                <a:lnTo>
                  <a:pt x="5861" y="1308"/>
                </a:lnTo>
                <a:lnTo>
                  <a:pt x="5857" y="1341"/>
                </a:lnTo>
                <a:lnTo>
                  <a:pt x="5855" y="1370"/>
                </a:lnTo>
                <a:lnTo>
                  <a:pt x="5850" y="1403"/>
                </a:lnTo>
                <a:cubicBezTo>
                  <a:pt x="5847" y="1424"/>
                  <a:pt x="5830" y="1440"/>
                  <a:pt x="5809" y="1443"/>
                </a:cubicBezTo>
                <a:lnTo>
                  <a:pt x="5769" y="1449"/>
                </a:lnTo>
                <a:lnTo>
                  <a:pt x="5720" y="1457"/>
                </a:lnTo>
                <a:lnTo>
                  <a:pt x="5663" y="1466"/>
                </a:lnTo>
                <a:lnTo>
                  <a:pt x="5599" y="1476"/>
                </a:lnTo>
                <a:cubicBezTo>
                  <a:pt x="5582" y="1479"/>
                  <a:pt x="5565" y="1472"/>
                  <a:pt x="5554" y="1459"/>
                </a:cubicBezTo>
                <a:cubicBezTo>
                  <a:pt x="5543" y="1445"/>
                  <a:pt x="5541" y="1427"/>
                  <a:pt x="5547" y="1411"/>
                </a:cubicBezTo>
                <a:lnTo>
                  <a:pt x="5565" y="1364"/>
                </a:lnTo>
                <a:lnTo>
                  <a:pt x="5578" y="1331"/>
                </a:lnTo>
                <a:lnTo>
                  <a:pt x="5586" y="1306"/>
                </a:lnTo>
                <a:lnTo>
                  <a:pt x="5590" y="1289"/>
                </a:lnTo>
                <a:lnTo>
                  <a:pt x="5589" y="1306"/>
                </a:lnTo>
                <a:lnTo>
                  <a:pt x="5587" y="1289"/>
                </a:lnTo>
                <a:lnTo>
                  <a:pt x="5594" y="1310"/>
                </a:lnTo>
                <a:lnTo>
                  <a:pt x="5583" y="1293"/>
                </a:lnTo>
                <a:lnTo>
                  <a:pt x="5590" y="1301"/>
                </a:lnTo>
                <a:lnTo>
                  <a:pt x="5571" y="1283"/>
                </a:lnTo>
                <a:lnTo>
                  <a:pt x="5579" y="1289"/>
                </a:lnTo>
                <a:lnTo>
                  <a:pt x="5554" y="1273"/>
                </a:lnTo>
                <a:lnTo>
                  <a:pt x="5524" y="1258"/>
                </a:lnTo>
                <a:lnTo>
                  <a:pt x="5530" y="1261"/>
                </a:lnTo>
                <a:lnTo>
                  <a:pt x="5506" y="1253"/>
                </a:lnTo>
                <a:lnTo>
                  <a:pt x="5524" y="1255"/>
                </a:lnTo>
                <a:lnTo>
                  <a:pt x="5506" y="1256"/>
                </a:lnTo>
                <a:close/>
                <a:moveTo>
                  <a:pt x="8270" y="1166"/>
                </a:moveTo>
                <a:lnTo>
                  <a:pt x="8325" y="1208"/>
                </a:lnTo>
                <a:lnTo>
                  <a:pt x="8192" y="1230"/>
                </a:lnTo>
                <a:lnTo>
                  <a:pt x="8035" y="1257"/>
                </a:lnTo>
                <a:lnTo>
                  <a:pt x="8074" y="1200"/>
                </a:lnTo>
                <a:lnTo>
                  <a:pt x="8096" y="1312"/>
                </a:lnTo>
                <a:lnTo>
                  <a:pt x="8114" y="1408"/>
                </a:lnTo>
                <a:lnTo>
                  <a:pt x="8127" y="1487"/>
                </a:lnTo>
                <a:lnTo>
                  <a:pt x="8135" y="1550"/>
                </a:lnTo>
                <a:lnTo>
                  <a:pt x="8083" y="1509"/>
                </a:lnTo>
                <a:lnTo>
                  <a:pt x="8122" y="1505"/>
                </a:lnTo>
                <a:lnTo>
                  <a:pt x="8171" y="1497"/>
                </a:lnTo>
                <a:lnTo>
                  <a:pt x="8237" y="1487"/>
                </a:lnTo>
                <a:lnTo>
                  <a:pt x="8314" y="1473"/>
                </a:lnTo>
                <a:lnTo>
                  <a:pt x="8334" y="1471"/>
                </a:lnTo>
                <a:lnTo>
                  <a:pt x="8291" y="1517"/>
                </a:lnTo>
                <a:lnTo>
                  <a:pt x="8292" y="1471"/>
                </a:lnTo>
                <a:lnTo>
                  <a:pt x="8292" y="1437"/>
                </a:lnTo>
                <a:lnTo>
                  <a:pt x="8294" y="1411"/>
                </a:lnTo>
                <a:lnTo>
                  <a:pt x="8293" y="1398"/>
                </a:lnTo>
                <a:lnTo>
                  <a:pt x="8292" y="1372"/>
                </a:lnTo>
                <a:lnTo>
                  <a:pt x="8346" y="1416"/>
                </a:lnTo>
                <a:lnTo>
                  <a:pt x="8302" y="1422"/>
                </a:lnTo>
                <a:lnTo>
                  <a:pt x="8266" y="1426"/>
                </a:lnTo>
                <a:lnTo>
                  <a:pt x="8243" y="1430"/>
                </a:lnTo>
                <a:lnTo>
                  <a:pt x="8225" y="1432"/>
                </a:lnTo>
                <a:cubicBezTo>
                  <a:pt x="8222" y="1432"/>
                  <a:pt x="8219" y="1433"/>
                  <a:pt x="8216" y="1432"/>
                </a:cubicBezTo>
                <a:lnTo>
                  <a:pt x="8201" y="1431"/>
                </a:lnTo>
                <a:cubicBezTo>
                  <a:pt x="8196" y="1431"/>
                  <a:pt x="8192" y="1430"/>
                  <a:pt x="8187" y="1428"/>
                </a:cubicBezTo>
                <a:lnTo>
                  <a:pt x="8169" y="1421"/>
                </a:lnTo>
                <a:cubicBezTo>
                  <a:pt x="8165" y="1420"/>
                  <a:pt x="8162" y="1418"/>
                  <a:pt x="8159" y="1416"/>
                </a:cubicBezTo>
                <a:lnTo>
                  <a:pt x="8139" y="1402"/>
                </a:lnTo>
                <a:lnTo>
                  <a:pt x="8112" y="1378"/>
                </a:lnTo>
                <a:cubicBezTo>
                  <a:pt x="8099" y="1366"/>
                  <a:pt x="8094" y="1348"/>
                  <a:pt x="8098" y="1331"/>
                </a:cubicBezTo>
                <a:cubicBezTo>
                  <a:pt x="8102" y="1314"/>
                  <a:pt x="8115" y="1301"/>
                  <a:pt x="8132" y="1296"/>
                </a:cubicBezTo>
                <a:lnTo>
                  <a:pt x="8232" y="1268"/>
                </a:lnTo>
                <a:lnTo>
                  <a:pt x="8321" y="1246"/>
                </a:lnTo>
                <a:lnTo>
                  <a:pt x="8285" y="1298"/>
                </a:lnTo>
                <a:lnTo>
                  <a:pt x="8278" y="1238"/>
                </a:lnTo>
                <a:lnTo>
                  <a:pt x="8270" y="1166"/>
                </a:lnTo>
                <a:close/>
                <a:moveTo>
                  <a:pt x="8373" y="1227"/>
                </a:moveTo>
                <a:lnTo>
                  <a:pt x="8380" y="1287"/>
                </a:lnTo>
                <a:cubicBezTo>
                  <a:pt x="8383" y="1311"/>
                  <a:pt x="8368" y="1333"/>
                  <a:pt x="8344" y="1339"/>
                </a:cubicBezTo>
                <a:lnTo>
                  <a:pt x="8257" y="1361"/>
                </a:lnTo>
                <a:lnTo>
                  <a:pt x="8157" y="1389"/>
                </a:lnTo>
                <a:lnTo>
                  <a:pt x="8177" y="1307"/>
                </a:lnTo>
                <a:lnTo>
                  <a:pt x="8194" y="1323"/>
                </a:lnTo>
                <a:lnTo>
                  <a:pt x="8214" y="1337"/>
                </a:lnTo>
                <a:lnTo>
                  <a:pt x="8204" y="1332"/>
                </a:lnTo>
                <a:lnTo>
                  <a:pt x="8222" y="1339"/>
                </a:lnTo>
                <a:lnTo>
                  <a:pt x="8208" y="1336"/>
                </a:lnTo>
                <a:lnTo>
                  <a:pt x="8223" y="1337"/>
                </a:lnTo>
                <a:lnTo>
                  <a:pt x="8214" y="1337"/>
                </a:lnTo>
                <a:lnTo>
                  <a:pt x="8228" y="1335"/>
                </a:lnTo>
                <a:lnTo>
                  <a:pt x="8255" y="1331"/>
                </a:lnTo>
                <a:lnTo>
                  <a:pt x="8289" y="1327"/>
                </a:lnTo>
                <a:lnTo>
                  <a:pt x="8333" y="1321"/>
                </a:lnTo>
                <a:cubicBezTo>
                  <a:pt x="8346" y="1319"/>
                  <a:pt x="8360" y="1323"/>
                  <a:pt x="8370" y="1331"/>
                </a:cubicBezTo>
                <a:cubicBezTo>
                  <a:pt x="8380" y="1340"/>
                  <a:pt x="8386" y="1352"/>
                  <a:pt x="8387" y="1365"/>
                </a:cubicBezTo>
                <a:lnTo>
                  <a:pt x="8389" y="1398"/>
                </a:lnTo>
                <a:lnTo>
                  <a:pt x="8389" y="1414"/>
                </a:lnTo>
                <a:lnTo>
                  <a:pt x="8388" y="1437"/>
                </a:lnTo>
                <a:lnTo>
                  <a:pt x="8388" y="1474"/>
                </a:lnTo>
                <a:lnTo>
                  <a:pt x="8387" y="1520"/>
                </a:lnTo>
                <a:cubicBezTo>
                  <a:pt x="8387" y="1543"/>
                  <a:pt x="8369" y="1563"/>
                  <a:pt x="8345" y="1566"/>
                </a:cubicBezTo>
                <a:lnTo>
                  <a:pt x="8331" y="1568"/>
                </a:lnTo>
                <a:lnTo>
                  <a:pt x="8252" y="1582"/>
                </a:lnTo>
                <a:lnTo>
                  <a:pt x="8186" y="1592"/>
                </a:lnTo>
                <a:lnTo>
                  <a:pt x="8131" y="1600"/>
                </a:lnTo>
                <a:lnTo>
                  <a:pt x="8092" y="1604"/>
                </a:lnTo>
                <a:cubicBezTo>
                  <a:pt x="8066" y="1607"/>
                  <a:pt x="8043" y="1588"/>
                  <a:pt x="8040" y="1563"/>
                </a:cubicBezTo>
                <a:lnTo>
                  <a:pt x="8032" y="1502"/>
                </a:lnTo>
                <a:lnTo>
                  <a:pt x="8019" y="1425"/>
                </a:lnTo>
                <a:lnTo>
                  <a:pt x="8001" y="1331"/>
                </a:lnTo>
                <a:lnTo>
                  <a:pt x="7979" y="1219"/>
                </a:lnTo>
                <a:cubicBezTo>
                  <a:pt x="7977" y="1206"/>
                  <a:pt x="7980" y="1193"/>
                  <a:pt x="7987" y="1182"/>
                </a:cubicBezTo>
                <a:cubicBezTo>
                  <a:pt x="7994" y="1172"/>
                  <a:pt x="8006" y="1164"/>
                  <a:pt x="8018" y="1162"/>
                </a:cubicBezTo>
                <a:lnTo>
                  <a:pt x="8177" y="1135"/>
                </a:lnTo>
                <a:lnTo>
                  <a:pt x="8310" y="1113"/>
                </a:lnTo>
                <a:cubicBezTo>
                  <a:pt x="8323" y="1111"/>
                  <a:pt x="8336" y="1114"/>
                  <a:pt x="8346" y="1122"/>
                </a:cubicBezTo>
                <a:cubicBezTo>
                  <a:pt x="8357" y="1130"/>
                  <a:pt x="8364" y="1142"/>
                  <a:pt x="8365" y="1155"/>
                </a:cubicBezTo>
                <a:lnTo>
                  <a:pt x="8373" y="1227"/>
                </a:lnTo>
                <a:close/>
                <a:moveTo>
                  <a:pt x="8693" y="1154"/>
                </a:moveTo>
                <a:lnTo>
                  <a:pt x="8709" y="1156"/>
                </a:lnTo>
                <a:lnTo>
                  <a:pt x="8691" y="1157"/>
                </a:lnTo>
                <a:lnTo>
                  <a:pt x="8666" y="1158"/>
                </a:lnTo>
                <a:lnTo>
                  <a:pt x="8637" y="1161"/>
                </a:lnTo>
                <a:lnTo>
                  <a:pt x="8599" y="1165"/>
                </a:lnTo>
                <a:lnTo>
                  <a:pt x="8576" y="1168"/>
                </a:lnTo>
                <a:lnTo>
                  <a:pt x="8542" y="1173"/>
                </a:lnTo>
                <a:lnTo>
                  <a:pt x="8498" y="1180"/>
                </a:lnTo>
                <a:lnTo>
                  <a:pt x="8442" y="1189"/>
                </a:lnTo>
                <a:lnTo>
                  <a:pt x="8482" y="1141"/>
                </a:lnTo>
                <a:lnTo>
                  <a:pt x="8482" y="1271"/>
                </a:lnTo>
                <a:lnTo>
                  <a:pt x="8429" y="1224"/>
                </a:lnTo>
                <a:lnTo>
                  <a:pt x="8485" y="1217"/>
                </a:lnTo>
                <a:lnTo>
                  <a:pt x="8531" y="1215"/>
                </a:lnTo>
                <a:lnTo>
                  <a:pt x="8581" y="1219"/>
                </a:lnTo>
                <a:lnTo>
                  <a:pt x="8616" y="1225"/>
                </a:lnTo>
                <a:cubicBezTo>
                  <a:pt x="8619" y="1226"/>
                  <a:pt x="8622" y="1227"/>
                  <a:pt x="8625" y="1228"/>
                </a:cubicBezTo>
                <a:lnTo>
                  <a:pt x="8644" y="1236"/>
                </a:lnTo>
                <a:cubicBezTo>
                  <a:pt x="8654" y="1240"/>
                  <a:pt x="8662" y="1248"/>
                  <a:pt x="8668" y="1257"/>
                </a:cubicBezTo>
                <a:lnTo>
                  <a:pt x="8674" y="1268"/>
                </a:lnTo>
                <a:cubicBezTo>
                  <a:pt x="8681" y="1281"/>
                  <a:pt x="8681" y="1297"/>
                  <a:pt x="8676" y="1310"/>
                </a:cubicBezTo>
                <a:lnTo>
                  <a:pt x="8667" y="1331"/>
                </a:lnTo>
                <a:cubicBezTo>
                  <a:pt x="8662" y="1341"/>
                  <a:pt x="8655" y="1349"/>
                  <a:pt x="8646" y="1354"/>
                </a:cubicBezTo>
                <a:lnTo>
                  <a:pt x="8618" y="1370"/>
                </a:lnTo>
                <a:cubicBezTo>
                  <a:pt x="8615" y="1372"/>
                  <a:pt x="8612" y="1373"/>
                  <a:pt x="8609" y="1374"/>
                </a:cubicBezTo>
                <a:lnTo>
                  <a:pt x="8578" y="1384"/>
                </a:lnTo>
                <a:lnTo>
                  <a:pt x="8559" y="1389"/>
                </a:lnTo>
                <a:cubicBezTo>
                  <a:pt x="8557" y="1390"/>
                  <a:pt x="8555" y="1390"/>
                  <a:pt x="8552" y="1390"/>
                </a:cubicBezTo>
                <a:lnTo>
                  <a:pt x="8542" y="1391"/>
                </a:lnTo>
                <a:lnTo>
                  <a:pt x="8522" y="1394"/>
                </a:lnTo>
                <a:lnTo>
                  <a:pt x="8486" y="1398"/>
                </a:lnTo>
                <a:lnTo>
                  <a:pt x="8440" y="1403"/>
                </a:lnTo>
                <a:lnTo>
                  <a:pt x="8482" y="1355"/>
                </a:lnTo>
                <a:lnTo>
                  <a:pt x="8482" y="1503"/>
                </a:lnTo>
                <a:lnTo>
                  <a:pt x="8430" y="1456"/>
                </a:lnTo>
                <a:lnTo>
                  <a:pt x="8573" y="1442"/>
                </a:lnTo>
                <a:lnTo>
                  <a:pt x="8713" y="1436"/>
                </a:lnTo>
                <a:lnTo>
                  <a:pt x="8668" y="1474"/>
                </a:lnTo>
                <a:lnTo>
                  <a:pt x="8680" y="1415"/>
                </a:lnTo>
                <a:lnTo>
                  <a:pt x="8698" y="1337"/>
                </a:lnTo>
                <a:lnTo>
                  <a:pt x="8712" y="1260"/>
                </a:lnTo>
                <a:lnTo>
                  <a:pt x="8719" y="1203"/>
                </a:lnTo>
                <a:lnTo>
                  <a:pt x="8718" y="1166"/>
                </a:lnTo>
                <a:lnTo>
                  <a:pt x="8721" y="1181"/>
                </a:lnTo>
                <a:lnTo>
                  <a:pt x="8713" y="1156"/>
                </a:lnTo>
                <a:lnTo>
                  <a:pt x="8725" y="1175"/>
                </a:lnTo>
                <a:lnTo>
                  <a:pt x="8700" y="1150"/>
                </a:lnTo>
                <a:lnTo>
                  <a:pt x="8720" y="1162"/>
                </a:lnTo>
                <a:lnTo>
                  <a:pt x="8693" y="1154"/>
                </a:lnTo>
                <a:close/>
                <a:moveTo>
                  <a:pt x="8747" y="1070"/>
                </a:moveTo>
                <a:cubicBezTo>
                  <a:pt x="8755" y="1073"/>
                  <a:pt x="8762" y="1077"/>
                  <a:pt x="8767" y="1083"/>
                </a:cubicBezTo>
                <a:lnTo>
                  <a:pt x="8792" y="1108"/>
                </a:lnTo>
                <a:cubicBezTo>
                  <a:pt x="8798" y="1113"/>
                  <a:pt x="8802" y="1120"/>
                  <a:pt x="8804" y="1127"/>
                </a:cubicBezTo>
                <a:lnTo>
                  <a:pt x="8812" y="1152"/>
                </a:lnTo>
                <a:cubicBezTo>
                  <a:pt x="8814" y="1157"/>
                  <a:pt x="8814" y="1162"/>
                  <a:pt x="8814" y="1166"/>
                </a:cubicBezTo>
                <a:lnTo>
                  <a:pt x="8814" y="1214"/>
                </a:lnTo>
                <a:lnTo>
                  <a:pt x="8807" y="1279"/>
                </a:lnTo>
                <a:lnTo>
                  <a:pt x="8791" y="1358"/>
                </a:lnTo>
                <a:lnTo>
                  <a:pt x="8775" y="1434"/>
                </a:lnTo>
                <a:lnTo>
                  <a:pt x="8763" y="1493"/>
                </a:lnTo>
                <a:cubicBezTo>
                  <a:pt x="8758" y="1515"/>
                  <a:pt x="8740" y="1530"/>
                  <a:pt x="8718" y="1531"/>
                </a:cubicBezTo>
                <a:lnTo>
                  <a:pt x="8582" y="1537"/>
                </a:lnTo>
                <a:lnTo>
                  <a:pt x="8439" y="1551"/>
                </a:lnTo>
                <a:cubicBezTo>
                  <a:pt x="8426" y="1553"/>
                  <a:pt x="8412" y="1548"/>
                  <a:pt x="8402" y="1539"/>
                </a:cubicBezTo>
                <a:cubicBezTo>
                  <a:pt x="8392" y="1530"/>
                  <a:pt x="8386" y="1517"/>
                  <a:pt x="8386" y="1503"/>
                </a:cubicBezTo>
                <a:lnTo>
                  <a:pt x="8386" y="1355"/>
                </a:lnTo>
                <a:cubicBezTo>
                  <a:pt x="8386" y="1331"/>
                  <a:pt x="8405" y="1310"/>
                  <a:pt x="8429" y="1308"/>
                </a:cubicBezTo>
                <a:lnTo>
                  <a:pt x="8475" y="1303"/>
                </a:lnTo>
                <a:lnTo>
                  <a:pt x="8509" y="1299"/>
                </a:lnTo>
                <a:lnTo>
                  <a:pt x="8533" y="1296"/>
                </a:lnTo>
                <a:lnTo>
                  <a:pt x="8543" y="1295"/>
                </a:lnTo>
                <a:lnTo>
                  <a:pt x="8536" y="1296"/>
                </a:lnTo>
                <a:lnTo>
                  <a:pt x="8549" y="1293"/>
                </a:lnTo>
                <a:lnTo>
                  <a:pt x="8580" y="1283"/>
                </a:lnTo>
                <a:lnTo>
                  <a:pt x="8571" y="1287"/>
                </a:lnTo>
                <a:lnTo>
                  <a:pt x="8599" y="1271"/>
                </a:lnTo>
                <a:lnTo>
                  <a:pt x="8578" y="1294"/>
                </a:lnTo>
                <a:lnTo>
                  <a:pt x="8587" y="1273"/>
                </a:lnTo>
                <a:lnTo>
                  <a:pt x="8589" y="1314"/>
                </a:lnTo>
                <a:lnTo>
                  <a:pt x="8583" y="1303"/>
                </a:lnTo>
                <a:lnTo>
                  <a:pt x="8607" y="1325"/>
                </a:lnTo>
                <a:lnTo>
                  <a:pt x="8588" y="1317"/>
                </a:lnTo>
                <a:lnTo>
                  <a:pt x="8597" y="1320"/>
                </a:lnTo>
                <a:lnTo>
                  <a:pt x="8572" y="1314"/>
                </a:lnTo>
                <a:lnTo>
                  <a:pt x="8536" y="1310"/>
                </a:lnTo>
                <a:lnTo>
                  <a:pt x="8496" y="1312"/>
                </a:lnTo>
                <a:lnTo>
                  <a:pt x="8440" y="1319"/>
                </a:lnTo>
                <a:cubicBezTo>
                  <a:pt x="8427" y="1321"/>
                  <a:pt x="8413" y="1317"/>
                  <a:pt x="8403" y="1307"/>
                </a:cubicBezTo>
                <a:cubicBezTo>
                  <a:pt x="8392" y="1298"/>
                  <a:pt x="8386" y="1285"/>
                  <a:pt x="8386" y="1271"/>
                </a:cubicBezTo>
                <a:lnTo>
                  <a:pt x="8386" y="1141"/>
                </a:lnTo>
                <a:cubicBezTo>
                  <a:pt x="8386" y="1118"/>
                  <a:pt x="8404" y="1098"/>
                  <a:pt x="8427" y="1094"/>
                </a:cubicBezTo>
                <a:lnTo>
                  <a:pt x="8483" y="1085"/>
                </a:lnTo>
                <a:lnTo>
                  <a:pt x="8529" y="1078"/>
                </a:lnTo>
                <a:lnTo>
                  <a:pt x="8565" y="1073"/>
                </a:lnTo>
                <a:lnTo>
                  <a:pt x="8589" y="1070"/>
                </a:lnTo>
                <a:lnTo>
                  <a:pt x="8628" y="1066"/>
                </a:lnTo>
                <a:lnTo>
                  <a:pt x="8662" y="1063"/>
                </a:lnTo>
                <a:lnTo>
                  <a:pt x="8686" y="1062"/>
                </a:lnTo>
                <a:lnTo>
                  <a:pt x="8704" y="1061"/>
                </a:lnTo>
                <a:cubicBezTo>
                  <a:pt x="8709" y="1060"/>
                  <a:pt x="8715" y="1061"/>
                  <a:pt x="8720" y="1062"/>
                </a:cubicBezTo>
                <a:lnTo>
                  <a:pt x="8747" y="1070"/>
                </a:lnTo>
                <a:close/>
                <a:moveTo>
                  <a:pt x="8737" y="955"/>
                </a:moveTo>
                <a:cubicBezTo>
                  <a:pt x="8742" y="953"/>
                  <a:pt x="8747" y="952"/>
                  <a:pt x="8752" y="952"/>
                </a:cubicBezTo>
                <a:lnTo>
                  <a:pt x="8776" y="952"/>
                </a:lnTo>
                <a:cubicBezTo>
                  <a:pt x="8783" y="952"/>
                  <a:pt x="8789" y="954"/>
                  <a:pt x="8795" y="956"/>
                </a:cubicBezTo>
                <a:lnTo>
                  <a:pt x="8812" y="963"/>
                </a:lnTo>
                <a:lnTo>
                  <a:pt x="8844" y="981"/>
                </a:lnTo>
                <a:lnTo>
                  <a:pt x="8884" y="1008"/>
                </a:lnTo>
                <a:lnTo>
                  <a:pt x="8931" y="1041"/>
                </a:lnTo>
                <a:lnTo>
                  <a:pt x="8977" y="1076"/>
                </a:lnTo>
                <a:lnTo>
                  <a:pt x="9012" y="1106"/>
                </a:lnTo>
                <a:lnTo>
                  <a:pt x="9035" y="1130"/>
                </a:lnTo>
                <a:cubicBezTo>
                  <a:pt x="9039" y="1135"/>
                  <a:pt x="9043" y="1140"/>
                  <a:pt x="9045" y="1146"/>
                </a:cubicBezTo>
                <a:lnTo>
                  <a:pt x="9051" y="1161"/>
                </a:lnTo>
                <a:cubicBezTo>
                  <a:pt x="9055" y="1170"/>
                  <a:pt x="9055" y="1180"/>
                  <a:pt x="9053" y="1190"/>
                </a:cubicBezTo>
                <a:lnTo>
                  <a:pt x="9050" y="1202"/>
                </a:lnTo>
                <a:cubicBezTo>
                  <a:pt x="9048" y="1209"/>
                  <a:pt x="9046" y="1215"/>
                  <a:pt x="9042" y="1220"/>
                </a:cubicBezTo>
                <a:lnTo>
                  <a:pt x="9032" y="1233"/>
                </a:lnTo>
                <a:cubicBezTo>
                  <a:pt x="9029" y="1236"/>
                  <a:pt x="9027" y="1238"/>
                  <a:pt x="9024" y="1241"/>
                </a:cubicBezTo>
                <a:lnTo>
                  <a:pt x="9008" y="1254"/>
                </a:lnTo>
                <a:lnTo>
                  <a:pt x="8981" y="1271"/>
                </a:lnTo>
                <a:lnTo>
                  <a:pt x="8957" y="1290"/>
                </a:lnTo>
                <a:lnTo>
                  <a:pt x="8966" y="1281"/>
                </a:lnTo>
                <a:lnTo>
                  <a:pt x="8935" y="1322"/>
                </a:lnTo>
                <a:lnTo>
                  <a:pt x="8903" y="1376"/>
                </a:lnTo>
                <a:lnTo>
                  <a:pt x="8866" y="1449"/>
                </a:lnTo>
                <a:lnTo>
                  <a:pt x="8831" y="1522"/>
                </a:lnTo>
                <a:lnTo>
                  <a:pt x="8801" y="1574"/>
                </a:lnTo>
                <a:cubicBezTo>
                  <a:pt x="8800" y="1576"/>
                  <a:pt x="8799" y="1578"/>
                  <a:pt x="8797" y="1580"/>
                </a:cubicBezTo>
                <a:lnTo>
                  <a:pt x="8776" y="1607"/>
                </a:lnTo>
                <a:cubicBezTo>
                  <a:pt x="8770" y="1615"/>
                  <a:pt x="8762" y="1620"/>
                  <a:pt x="8753" y="1623"/>
                </a:cubicBezTo>
                <a:lnTo>
                  <a:pt x="8740" y="1627"/>
                </a:lnTo>
                <a:cubicBezTo>
                  <a:pt x="8720" y="1633"/>
                  <a:pt x="8698" y="1626"/>
                  <a:pt x="8686" y="1609"/>
                </a:cubicBezTo>
                <a:lnTo>
                  <a:pt x="8670" y="1586"/>
                </a:lnTo>
                <a:lnTo>
                  <a:pt x="8711" y="1606"/>
                </a:lnTo>
                <a:lnTo>
                  <a:pt x="8582" y="1611"/>
                </a:lnTo>
                <a:lnTo>
                  <a:pt x="8468" y="1625"/>
                </a:lnTo>
                <a:lnTo>
                  <a:pt x="8441" y="1629"/>
                </a:lnTo>
                <a:lnTo>
                  <a:pt x="8482" y="1581"/>
                </a:lnTo>
                <a:lnTo>
                  <a:pt x="8482" y="1746"/>
                </a:lnTo>
                <a:lnTo>
                  <a:pt x="8426" y="1699"/>
                </a:lnTo>
                <a:lnTo>
                  <a:pt x="8484" y="1688"/>
                </a:lnTo>
                <a:lnTo>
                  <a:pt x="8534" y="1678"/>
                </a:lnTo>
                <a:lnTo>
                  <a:pt x="8579" y="1670"/>
                </a:lnTo>
                <a:lnTo>
                  <a:pt x="8616" y="1663"/>
                </a:lnTo>
                <a:lnTo>
                  <a:pt x="8648" y="1658"/>
                </a:lnTo>
                <a:lnTo>
                  <a:pt x="8672" y="1654"/>
                </a:lnTo>
                <a:lnTo>
                  <a:pt x="8691" y="1652"/>
                </a:lnTo>
                <a:lnTo>
                  <a:pt x="8702" y="1651"/>
                </a:lnTo>
                <a:cubicBezTo>
                  <a:pt x="8706" y="1650"/>
                  <a:pt x="8710" y="1650"/>
                  <a:pt x="8714" y="1651"/>
                </a:cubicBezTo>
                <a:lnTo>
                  <a:pt x="8745" y="1656"/>
                </a:lnTo>
                <a:cubicBezTo>
                  <a:pt x="8749" y="1657"/>
                  <a:pt x="8752" y="1658"/>
                  <a:pt x="8755" y="1659"/>
                </a:cubicBezTo>
                <a:lnTo>
                  <a:pt x="8790" y="1673"/>
                </a:lnTo>
                <a:cubicBezTo>
                  <a:pt x="8794" y="1674"/>
                  <a:pt x="8797" y="1676"/>
                  <a:pt x="8800" y="1678"/>
                </a:cubicBezTo>
                <a:lnTo>
                  <a:pt x="8828" y="1698"/>
                </a:lnTo>
                <a:cubicBezTo>
                  <a:pt x="8836" y="1704"/>
                  <a:pt x="8841" y="1711"/>
                  <a:pt x="8845" y="1719"/>
                </a:cubicBezTo>
                <a:lnTo>
                  <a:pt x="8854" y="1741"/>
                </a:lnTo>
                <a:cubicBezTo>
                  <a:pt x="8859" y="1754"/>
                  <a:pt x="8859" y="1769"/>
                  <a:pt x="8852" y="1781"/>
                </a:cubicBezTo>
                <a:lnTo>
                  <a:pt x="8846" y="1793"/>
                </a:lnTo>
                <a:cubicBezTo>
                  <a:pt x="8842" y="1801"/>
                  <a:pt x="8836" y="1808"/>
                  <a:pt x="8828" y="1813"/>
                </a:cubicBezTo>
                <a:lnTo>
                  <a:pt x="8808" y="1825"/>
                </a:lnTo>
                <a:cubicBezTo>
                  <a:pt x="8806" y="1826"/>
                  <a:pt x="8803" y="1827"/>
                  <a:pt x="8800" y="1828"/>
                </a:cubicBezTo>
                <a:lnTo>
                  <a:pt x="8768" y="1840"/>
                </a:lnTo>
                <a:lnTo>
                  <a:pt x="8718" y="1853"/>
                </a:lnTo>
                <a:lnTo>
                  <a:pt x="8666" y="1864"/>
                </a:lnTo>
                <a:lnTo>
                  <a:pt x="8604" y="1876"/>
                </a:lnTo>
                <a:lnTo>
                  <a:pt x="8528" y="1888"/>
                </a:lnTo>
                <a:lnTo>
                  <a:pt x="8442" y="1901"/>
                </a:lnTo>
                <a:lnTo>
                  <a:pt x="8482" y="1853"/>
                </a:lnTo>
                <a:lnTo>
                  <a:pt x="8482" y="2048"/>
                </a:lnTo>
                <a:lnTo>
                  <a:pt x="8430" y="2001"/>
                </a:lnTo>
                <a:lnTo>
                  <a:pt x="8547" y="1989"/>
                </a:lnTo>
                <a:lnTo>
                  <a:pt x="8623" y="1980"/>
                </a:lnTo>
                <a:lnTo>
                  <a:pt x="8693" y="1971"/>
                </a:lnTo>
                <a:lnTo>
                  <a:pt x="8756" y="1963"/>
                </a:lnTo>
                <a:lnTo>
                  <a:pt x="8811" y="1956"/>
                </a:lnTo>
                <a:lnTo>
                  <a:pt x="8860" y="1949"/>
                </a:lnTo>
                <a:lnTo>
                  <a:pt x="8901" y="1943"/>
                </a:lnTo>
                <a:lnTo>
                  <a:pt x="8936" y="1938"/>
                </a:lnTo>
                <a:lnTo>
                  <a:pt x="8961" y="1933"/>
                </a:lnTo>
                <a:lnTo>
                  <a:pt x="9048" y="1925"/>
                </a:lnTo>
                <a:cubicBezTo>
                  <a:pt x="9052" y="1924"/>
                  <a:pt x="9057" y="1924"/>
                  <a:pt x="9062" y="1925"/>
                </a:cubicBezTo>
                <a:lnTo>
                  <a:pt x="9124" y="1937"/>
                </a:lnTo>
                <a:cubicBezTo>
                  <a:pt x="9129" y="1938"/>
                  <a:pt x="9134" y="1940"/>
                  <a:pt x="9139" y="1943"/>
                </a:cubicBezTo>
                <a:lnTo>
                  <a:pt x="9237" y="2000"/>
                </a:lnTo>
                <a:lnTo>
                  <a:pt x="9261" y="2017"/>
                </a:lnTo>
                <a:cubicBezTo>
                  <a:pt x="9264" y="2019"/>
                  <a:pt x="9266" y="2021"/>
                  <a:pt x="9267" y="2023"/>
                </a:cubicBezTo>
                <a:lnTo>
                  <a:pt x="9282" y="2038"/>
                </a:lnTo>
                <a:cubicBezTo>
                  <a:pt x="9287" y="2042"/>
                  <a:pt x="9290" y="2047"/>
                  <a:pt x="9293" y="2053"/>
                </a:cubicBezTo>
                <a:lnTo>
                  <a:pt x="9304" y="2079"/>
                </a:lnTo>
                <a:cubicBezTo>
                  <a:pt x="9311" y="2097"/>
                  <a:pt x="9307" y="2118"/>
                  <a:pt x="9293" y="2131"/>
                </a:cubicBezTo>
                <a:lnTo>
                  <a:pt x="9288" y="2136"/>
                </a:lnTo>
                <a:cubicBezTo>
                  <a:pt x="9283" y="2142"/>
                  <a:pt x="9277" y="2146"/>
                  <a:pt x="9270" y="2148"/>
                </a:cubicBezTo>
                <a:lnTo>
                  <a:pt x="9255" y="2153"/>
                </a:lnTo>
                <a:lnTo>
                  <a:pt x="9223" y="2160"/>
                </a:lnTo>
                <a:lnTo>
                  <a:pt x="9184" y="2164"/>
                </a:lnTo>
                <a:lnTo>
                  <a:pt x="9137" y="2167"/>
                </a:lnTo>
                <a:lnTo>
                  <a:pt x="9079" y="2169"/>
                </a:lnTo>
                <a:lnTo>
                  <a:pt x="9015" y="2172"/>
                </a:lnTo>
                <a:lnTo>
                  <a:pt x="8937" y="2173"/>
                </a:lnTo>
                <a:lnTo>
                  <a:pt x="8618" y="2182"/>
                </a:lnTo>
                <a:lnTo>
                  <a:pt x="8306" y="2201"/>
                </a:lnTo>
                <a:lnTo>
                  <a:pt x="8233" y="2207"/>
                </a:lnTo>
                <a:lnTo>
                  <a:pt x="8166" y="2213"/>
                </a:lnTo>
                <a:lnTo>
                  <a:pt x="8104" y="2218"/>
                </a:lnTo>
                <a:lnTo>
                  <a:pt x="8051" y="2224"/>
                </a:lnTo>
                <a:lnTo>
                  <a:pt x="8002" y="2229"/>
                </a:lnTo>
                <a:lnTo>
                  <a:pt x="7961" y="2234"/>
                </a:lnTo>
                <a:lnTo>
                  <a:pt x="7926" y="2238"/>
                </a:lnTo>
                <a:lnTo>
                  <a:pt x="7900" y="2243"/>
                </a:lnTo>
                <a:lnTo>
                  <a:pt x="7853" y="2251"/>
                </a:lnTo>
                <a:lnTo>
                  <a:pt x="7816" y="2257"/>
                </a:lnTo>
                <a:lnTo>
                  <a:pt x="7789" y="2261"/>
                </a:lnTo>
                <a:lnTo>
                  <a:pt x="7767" y="2262"/>
                </a:lnTo>
                <a:cubicBezTo>
                  <a:pt x="7762" y="2263"/>
                  <a:pt x="7757" y="2262"/>
                  <a:pt x="7752" y="2261"/>
                </a:cubicBezTo>
                <a:lnTo>
                  <a:pt x="7718" y="2252"/>
                </a:lnTo>
                <a:cubicBezTo>
                  <a:pt x="7715" y="2251"/>
                  <a:pt x="7712" y="2250"/>
                  <a:pt x="7709" y="2248"/>
                </a:cubicBezTo>
                <a:lnTo>
                  <a:pt x="7654" y="2220"/>
                </a:lnTo>
                <a:lnTo>
                  <a:pt x="7622" y="2202"/>
                </a:lnTo>
                <a:lnTo>
                  <a:pt x="7598" y="2184"/>
                </a:lnTo>
                <a:lnTo>
                  <a:pt x="7581" y="2169"/>
                </a:lnTo>
                <a:cubicBezTo>
                  <a:pt x="7577" y="2165"/>
                  <a:pt x="7573" y="2160"/>
                  <a:pt x="7571" y="2155"/>
                </a:cubicBezTo>
                <a:lnTo>
                  <a:pt x="7567" y="2147"/>
                </a:lnTo>
                <a:cubicBezTo>
                  <a:pt x="7555" y="2125"/>
                  <a:pt x="7563" y="2097"/>
                  <a:pt x="7585" y="2084"/>
                </a:cubicBezTo>
                <a:lnTo>
                  <a:pt x="7590" y="2081"/>
                </a:lnTo>
                <a:cubicBezTo>
                  <a:pt x="7593" y="2079"/>
                  <a:pt x="7597" y="2077"/>
                  <a:pt x="7601" y="2076"/>
                </a:cubicBezTo>
                <a:lnTo>
                  <a:pt x="7615" y="2072"/>
                </a:lnTo>
                <a:lnTo>
                  <a:pt x="7646" y="2067"/>
                </a:lnTo>
                <a:lnTo>
                  <a:pt x="7681" y="2063"/>
                </a:lnTo>
                <a:lnTo>
                  <a:pt x="7726" y="2059"/>
                </a:lnTo>
                <a:lnTo>
                  <a:pt x="7779" y="2054"/>
                </a:lnTo>
                <a:lnTo>
                  <a:pt x="7843" y="2050"/>
                </a:lnTo>
                <a:lnTo>
                  <a:pt x="7916" y="2045"/>
                </a:lnTo>
                <a:lnTo>
                  <a:pt x="8329" y="2011"/>
                </a:lnTo>
                <a:lnTo>
                  <a:pt x="8284" y="2058"/>
                </a:lnTo>
                <a:lnTo>
                  <a:pt x="8286" y="1958"/>
                </a:lnTo>
                <a:lnTo>
                  <a:pt x="8287" y="1866"/>
                </a:lnTo>
                <a:lnTo>
                  <a:pt x="8341" y="1914"/>
                </a:lnTo>
                <a:lnTo>
                  <a:pt x="8245" y="1926"/>
                </a:lnTo>
                <a:lnTo>
                  <a:pt x="8168" y="1933"/>
                </a:lnTo>
                <a:lnTo>
                  <a:pt x="8111" y="1936"/>
                </a:lnTo>
                <a:lnTo>
                  <a:pt x="8071" y="1934"/>
                </a:lnTo>
                <a:cubicBezTo>
                  <a:pt x="8066" y="1934"/>
                  <a:pt x="8061" y="1933"/>
                  <a:pt x="8056" y="1931"/>
                </a:cubicBezTo>
                <a:lnTo>
                  <a:pt x="8001" y="1910"/>
                </a:lnTo>
                <a:cubicBezTo>
                  <a:pt x="7997" y="1909"/>
                  <a:pt x="7994" y="1907"/>
                  <a:pt x="7990" y="1904"/>
                </a:cubicBezTo>
                <a:lnTo>
                  <a:pt x="7928" y="1859"/>
                </a:lnTo>
                <a:cubicBezTo>
                  <a:pt x="7912" y="1848"/>
                  <a:pt x="7905" y="1827"/>
                  <a:pt x="7910" y="1808"/>
                </a:cubicBezTo>
                <a:cubicBezTo>
                  <a:pt x="7915" y="1789"/>
                  <a:pt x="7931" y="1775"/>
                  <a:pt x="7951" y="1773"/>
                </a:cubicBezTo>
                <a:lnTo>
                  <a:pt x="8129" y="1752"/>
                </a:lnTo>
                <a:lnTo>
                  <a:pt x="8329" y="1718"/>
                </a:lnTo>
                <a:lnTo>
                  <a:pt x="8288" y="1765"/>
                </a:lnTo>
                <a:lnTo>
                  <a:pt x="8289" y="1673"/>
                </a:lnTo>
                <a:lnTo>
                  <a:pt x="8290" y="1595"/>
                </a:lnTo>
                <a:lnTo>
                  <a:pt x="8345" y="1643"/>
                </a:lnTo>
                <a:lnTo>
                  <a:pt x="8233" y="1659"/>
                </a:lnTo>
                <a:lnTo>
                  <a:pt x="8096" y="1677"/>
                </a:lnTo>
                <a:lnTo>
                  <a:pt x="8133" y="1650"/>
                </a:lnTo>
                <a:lnTo>
                  <a:pt x="8127" y="1663"/>
                </a:lnTo>
                <a:cubicBezTo>
                  <a:pt x="8119" y="1680"/>
                  <a:pt x="8102" y="1690"/>
                  <a:pt x="8083" y="1690"/>
                </a:cubicBezTo>
                <a:lnTo>
                  <a:pt x="8054" y="1690"/>
                </a:lnTo>
                <a:cubicBezTo>
                  <a:pt x="8043" y="1690"/>
                  <a:pt x="8033" y="1687"/>
                  <a:pt x="8024" y="1679"/>
                </a:cubicBezTo>
                <a:lnTo>
                  <a:pt x="8001" y="1660"/>
                </a:lnTo>
                <a:cubicBezTo>
                  <a:pt x="7996" y="1656"/>
                  <a:pt x="7991" y="1650"/>
                  <a:pt x="7988" y="1644"/>
                </a:cubicBezTo>
                <a:lnTo>
                  <a:pt x="7977" y="1621"/>
                </a:lnTo>
                <a:lnTo>
                  <a:pt x="7961" y="1572"/>
                </a:lnTo>
                <a:lnTo>
                  <a:pt x="7942" y="1508"/>
                </a:lnTo>
                <a:lnTo>
                  <a:pt x="7920" y="1425"/>
                </a:lnTo>
                <a:lnTo>
                  <a:pt x="7897" y="1343"/>
                </a:lnTo>
                <a:lnTo>
                  <a:pt x="7875" y="1281"/>
                </a:lnTo>
                <a:lnTo>
                  <a:pt x="7855" y="1237"/>
                </a:lnTo>
                <a:lnTo>
                  <a:pt x="7860" y="1246"/>
                </a:lnTo>
                <a:lnTo>
                  <a:pt x="7838" y="1216"/>
                </a:lnTo>
                <a:lnTo>
                  <a:pt x="7824" y="1200"/>
                </a:lnTo>
                <a:cubicBezTo>
                  <a:pt x="7821" y="1197"/>
                  <a:pt x="7818" y="1193"/>
                  <a:pt x="7816" y="1189"/>
                </a:cubicBezTo>
                <a:lnTo>
                  <a:pt x="7809" y="1174"/>
                </a:lnTo>
                <a:cubicBezTo>
                  <a:pt x="7805" y="1166"/>
                  <a:pt x="7804" y="1157"/>
                  <a:pt x="7805" y="1149"/>
                </a:cubicBezTo>
                <a:lnTo>
                  <a:pt x="7806" y="1139"/>
                </a:lnTo>
                <a:cubicBezTo>
                  <a:pt x="7807" y="1126"/>
                  <a:pt x="7814" y="1114"/>
                  <a:pt x="7824" y="1106"/>
                </a:cubicBezTo>
                <a:lnTo>
                  <a:pt x="7833" y="1099"/>
                </a:lnTo>
                <a:cubicBezTo>
                  <a:pt x="7839" y="1094"/>
                  <a:pt x="7846" y="1091"/>
                  <a:pt x="7854" y="1089"/>
                </a:cubicBezTo>
                <a:lnTo>
                  <a:pt x="7871" y="1086"/>
                </a:lnTo>
                <a:cubicBezTo>
                  <a:pt x="7874" y="1086"/>
                  <a:pt x="7877" y="1085"/>
                  <a:pt x="7879" y="1085"/>
                </a:cubicBezTo>
                <a:lnTo>
                  <a:pt x="7905" y="1085"/>
                </a:lnTo>
                <a:lnTo>
                  <a:pt x="7944" y="1089"/>
                </a:lnTo>
                <a:lnTo>
                  <a:pt x="7988" y="1094"/>
                </a:lnTo>
                <a:lnTo>
                  <a:pt x="7975" y="1094"/>
                </a:lnTo>
                <a:lnTo>
                  <a:pt x="8122" y="1071"/>
                </a:lnTo>
                <a:lnTo>
                  <a:pt x="8250" y="1050"/>
                </a:lnTo>
                <a:lnTo>
                  <a:pt x="8361" y="1032"/>
                </a:lnTo>
                <a:lnTo>
                  <a:pt x="8453" y="1018"/>
                </a:lnTo>
                <a:lnTo>
                  <a:pt x="8526" y="1005"/>
                </a:lnTo>
                <a:lnTo>
                  <a:pt x="8584" y="996"/>
                </a:lnTo>
                <a:lnTo>
                  <a:pt x="8622" y="990"/>
                </a:lnTo>
                <a:lnTo>
                  <a:pt x="8641" y="986"/>
                </a:lnTo>
                <a:lnTo>
                  <a:pt x="8681" y="977"/>
                </a:lnTo>
                <a:lnTo>
                  <a:pt x="8674" y="979"/>
                </a:lnTo>
                <a:lnTo>
                  <a:pt x="8707" y="965"/>
                </a:lnTo>
                <a:lnTo>
                  <a:pt x="8737" y="955"/>
                </a:lnTo>
                <a:close/>
                <a:moveTo>
                  <a:pt x="8744" y="1054"/>
                </a:moveTo>
                <a:lnTo>
                  <a:pt x="8711" y="1068"/>
                </a:lnTo>
                <a:cubicBezTo>
                  <a:pt x="8709" y="1069"/>
                  <a:pt x="8706" y="1070"/>
                  <a:pt x="8704" y="1070"/>
                </a:cubicBezTo>
                <a:lnTo>
                  <a:pt x="8659" y="1081"/>
                </a:lnTo>
                <a:lnTo>
                  <a:pt x="8637" y="1085"/>
                </a:lnTo>
                <a:lnTo>
                  <a:pt x="8599" y="1091"/>
                </a:lnTo>
                <a:lnTo>
                  <a:pt x="8543" y="1100"/>
                </a:lnTo>
                <a:lnTo>
                  <a:pt x="8468" y="1113"/>
                </a:lnTo>
                <a:lnTo>
                  <a:pt x="8376" y="1127"/>
                </a:lnTo>
                <a:lnTo>
                  <a:pt x="8265" y="1145"/>
                </a:lnTo>
                <a:lnTo>
                  <a:pt x="8137" y="1166"/>
                </a:lnTo>
                <a:lnTo>
                  <a:pt x="7990" y="1189"/>
                </a:lnTo>
                <a:cubicBezTo>
                  <a:pt x="7986" y="1190"/>
                  <a:pt x="7981" y="1190"/>
                  <a:pt x="7977" y="1189"/>
                </a:cubicBezTo>
                <a:lnTo>
                  <a:pt x="7935" y="1184"/>
                </a:lnTo>
                <a:lnTo>
                  <a:pt x="7905" y="1181"/>
                </a:lnTo>
                <a:lnTo>
                  <a:pt x="7879" y="1181"/>
                </a:lnTo>
                <a:lnTo>
                  <a:pt x="7888" y="1181"/>
                </a:lnTo>
                <a:lnTo>
                  <a:pt x="7871" y="1184"/>
                </a:lnTo>
                <a:lnTo>
                  <a:pt x="7892" y="1174"/>
                </a:lnTo>
                <a:lnTo>
                  <a:pt x="7883" y="1181"/>
                </a:lnTo>
                <a:lnTo>
                  <a:pt x="7901" y="1148"/>
                </a:lnTo>
                <a:lnTo>
                  <a:pt x="7900" y="1158"/>
                </a:lnTo>
                <a:lnTo>
                  <a:pt x="7896" y="1133"/>
                </a:lnTo>
                <a:lnTo>
                  <a:pt x="7903" y="1148"/>
                </a:lnTo>
                <a:lnTo>
                  <a:pt x="7895" y="1136"/>
                </a:lnTo>
                <a:lnTo>
                  <a:pt x="7915" y="1159"/>
                </a:lnTo>
                <a:lnTo>
                  <a:pt x="7937" y="1189"/>
                </a:lnTo>
                <a:cubicBezTo>
                  <a:pt x="7939" y="1192"/>
                  <a:pt x="7941" y="1195"/>
                  <a:pt x="7942" y="1197"/>
                </a:cubicBezTo>
                <a:lnTo>
                  <a:pt x="7966" y="1249"/>
                </a:lnTo>
                <a:lnTo>
                  <a:pt x="7990" y="1318"/>
                </a:lnTo>
                <a:lnTo>
                  <a:pt x="8013" y="1400"/>
                </a:lnTo>
                <a:lnTo>
                  <a:pt x="8035" y="1481"/>
                </a:lnTo>
                <a:lnTo>
                  <a:pt x="8052" y="1543"/>
                </a:lnTo>
                <a:lnTo>
                  <a:pt x="8064" y="1580"/>
                </a:lnTo>
                <a:lnTo>
                  <a:pt x="8075" y="1603"/>
                </a:lnTo>
                <a:lnTo>
                  <a:pt x="8062" y="1586"/>
                </a:lnTo>
                <a:lnTo>
                  <a:pt x="8085" y="1605"/>
                </a:lnTo>
                <a:lnTo>
                  <a:pt x="8054" y="1594"/>
                </a:lnTo>
                <a:lnTo>
                  <a:pt x="8083" y="1594"/>
                </a:lnTo>
                <a:lnTo>
                  <a:pt x="8040" y="1622"/>
                </a:lnTo>
                <a:lnTo>
                  <a:pt x="8046" y="1609"/>
                </a:lnTo>
                <a:cubicBezTo>
                  <a:pt x="8053" y="1594"/>
                  <a:pt x="8067" y="1584"/>
                  <a:pt x="8083" y="1582"/>
                </a:cubicBezTo>
                <a:lnTo>
                  <a:pt x="8220" y="1564"/>
                </a:lnTo>
                <a:lnTo>
                  <a:pt x="8332" y="1548"/>
                </a:lnTo>
                <a:cubicBezTo>
                  <a:pt x="8346" y="1546"/>
                  <a:pt x="8360" y="1550"/>
                  <a:pt x="8370" y="1559"/>
                </a:cubicBezTo>
                <a:cubicBezTo>
                  <a:pt x="8381" y="1569"/>
                  <a:pt x="8387" y="1582"/>
                  <a:pt x="8386" y="1596"/>
                </a:cubicBezTo>
                <a:lnTo>
                  <a:pt x="8385" y="1674"/>
                </a:lnTo>
                <a:lnTo>
                  <a:pt x="8384" y="1766"/>
                </a:lnTo>
                <a:cubicBezTo>
                  <a:pt x="8384" y="1789"/>
                  <a:pt x="8367" y="1809"/>
                  <a:pt x="8344" y="1813"/>
                </a:cubicBezTo>
                <a:lnTo>
                  <a:pt x="8140" y="1847"/>
                </a:lnTo>
                <a:lnTo>
                  <a:pt x="7962" y="1868"/>
                </a:lnTo>
                <a:lnTo>
                  <a:pt x="7985" y="1782"/>
                </a:lnTo>
                <a:lnTo>
                  <a:pt x="8047" y="1827"/>
                </a:lnTo>
                <a:lnTo>
                  <a:pt x="8036" y="1821"/>
                </a:lnTo>
                <a:lnTo>
                  <a:pt x="8091" y="1842"/>
                </a:lnTo>
                <a:lnTo>
                  <a:pt x="8076" y="1839"/>
                </a:lnTo>
                <a:lnTo>
                  <a:pt x="8106" y="1841"/>
                </a:lnTo>
                <a:lnTo>
                  <a:pt x="8159" y="1838"/>
                </a:lnTo>
                <a:lnTo>
                  <a:pt x="8234" y="1831"/>
                </a:lnTo>
                <a:lnTo>
                  <a:pt x="8330" y="1819"/>
                </a:lnTo>
                <a:cubicBezTo>
                  <a:pt x="8343" y="1817"/>
                  <a:pt x="8357" y="1821"/>
                  <a:pt x="8367" y="1831"/>
                </a:cubicBezTo>
                <a:cubicBezTo>
                  <a:pt x="8378" y="1840"/>
                  <a:pt x="8384" y="1853"/>
                  <a:pt x="8383" y="1867"/>
                </a:cubicBezTo>
                <a:lnTo>
                  <a:pt x="8382" y="1959"/>
                </a:lnTo>
                <a:lnTo>
                  <a:pt x="8380" y="2059"/>
                </a:lnTo>
                <a:cubicBezTo>
                  <a:pt x="8380" y="2084"/>
                  <a:pt x="8361" y="2104"/>
                  <a:pt x="8336" y="2106"/>
                </a:cubicBezTo>
                <a:lnTo>
                  <a:pt x="7923" y="2140"/>
                </a:lnTo>
                <a:lnTo>
                  <a:pt x="7850" y="2145"/>
                </a:lnTo>
                <a:lnTo>
                  <a:pt x="7788" y="2149"/>
                </a:lnTo>
                <a:lnTo>
                  <a:pt x="7735" y="2154"/>
                </a:lnTo>
                <a:lnTo>
                  <a:pt x="7692" y="2158"/>
                </a:lnTo>
                <a:lnTo>
                  <a:pt x="7661" y="2162"/>
                </a:lnTo>
                <a:lnTo>
                  <a:pt x="7642" y="2165"/>
                </a:lnTo>
                <a:lnTo>
                  <a:pt x="7628" y="2169"/>
                </a:lnTo>
                <a:lnTo>
                  <a:pt x="7639" y="2164"/>
                </a:lnTo>
                <a:lnTo>
                  <a:pt x="7634" y="2167"/>
                </a:lnTo>
                <a:lnTo>
                  <a:pt x="7652" y="2104"/>
                </a:lnTo>
                <a:lnTo>
                  <a:pt x="7656" y="2112"/>
                </a:lnTo>
                <a:lnTo>
                  <a:pt x="7646" y="2098"/>
                </a:lnTo>
                <a:lnTo>
                  <a:pt x="7655" y="2107"/>
                </a:lnTo>
                <a:lnTo>
                  <a:pt x="7671" y="2119"/>
                </a:lnTo>
                <a:lnTo>
                  <a:pt x="7697" y="2135"/>
                </a:lnTo>
                <a:lnTo>
                  <a:pt x="7752" y="2163"/>
                </a:lnTo>
                <a:lnTo>
                  <a:pt x="7743" y="2159"/>
                </a:lnTo>
                <a:lnTo>
                  <a:pt x="7777" y="2168"/>
                </a:lnTo>
                <a:lnTo>
                  <a:pt x="7762" y="2167"/>
                </a:lnTo>
                <a:lnTo>
                  <a:pt x="7774" y="2166"/>
                </a:lnTo>
                <a:lnTo>
                  <a:pt x="7801" y="2162"/>
                </a:lnTo>
                <a:lnTo>
                  <a:pt x="7836" y="2156"/>
                </a:lnTo>
                <a:lnTo>
                  <a:pt x="7883" y="2148"/>
                </a:lnTo>
                <a:lnTo>
                  <a:pt x="7915" y="2143"/>
                </a:lnTo>
                <a:lnTo>
                  <a:pt x="7950" y="2139"/>
                </a:lnTo>
                <a:lnTo>
                  <a:pt x="7992" y="2134"/>
                </a:lnTo>
                <a:lnTo>
                  <a:pt x="8040" y="2129"/>
                </a:lnTo>
                <a:lnTo>
                  <a:pt x="8097" y="2123"/>
                </a:lnTo>
                <a:lnTo>
                  <a:pt x="8157" y="2118"/>
                </a:lnTo>
                <a:lnTo>
                  <a:pt x="8226" y="2112"/>
                </a:lnTo>
                <a:lnTo>
                  <a:pt x="8301" y="2106"/>
                </a:lnTo>
                <a:lnTo>
                  <a:pt x="8615" y="2086"/>
                </a:lnTo>
                <a:lnTo>
                  <a:pt x="8936" y="2077"/>
                </a:lnTo>
                <a:lnTo>
                  <a:pt x="9010" y="2077"/>
                </a:lnTo>
                <a:lnTo>
                  <a:pt x="9076" y="2073"/>
                </a:lnTo>
                <a:lnTo>
                  <a:pt x="9130" y="2072"/>
                </a:lnTo>
                <a:lnTo>
                  <a:pt x="9173" y="2069"/>
                </a:lnTo>
                <a:lnTo>
                  <a:pt x="9204" y="2065"/>
                </a:lnTo>
                <a:lnTo>
                  <a:pt x="9224" y="2062"/>
                </a:lnTo>
                <a:lnTo>
                  <a:pt x="9239" y="2057"/>
                </a:lnTo>
                <a:lnTo>
                  <a:pt x="9221" y="2069"/>
                </a:lnTo>
                <a:lnTo>
                  <a:pt x="9226" y="2064"/>
                </a:lnTo>
                <a:lnTo>
                  <a:pt x="9215" y="2116"/>
                </a:lnTo>
                <a:lnTo>
                  <a:pt x="9204" y="2090"/>
                </a:lnTo>
                <a:lnTo>
                  <a:pt x="9215" y="2105"/>
                </a:lnTo>
                <a:lnTo>
                  <a:pt x="9200" y="2090"/>
                </a:lnTo>
                <a:lnTo>
                  <a:pt x="9206" y="2096"/>
                </a:lnTo>
                <a:lnTo>
                  <a:pt x="9188" y="2083"/>
                </a:lnTo>
                <a:lnTo>
                  <a:pt x="9090" y="2026"/>
                </a:lnTo>
                <a:lnTo>
                  <a:pt x="9105" y="2032"/>
                </a:lnTo>
                <a:lnTo>
                  <a:pt x="9043" y="2020"/>
                </a:lnTo>
                <a:lnTo>
                  <a:pt x="9057" y="2020"/>
                </a:lnTo>
                <a:lnTo>
                  <a:pt x="8978" y="2028"/>
                </a:lnTo>
                <a:lnTo>
                  <a:pt x="8949" y="2033"/>
                </a:lnTo>
                <a:lnTo>
                  <a:pt x="8914" y="2038"/>
                </a:lnTo>
                <a:lnTo>
                  <a:pt x="8873" y="2044"/>
                </a:lnTo>
                <a:lnTo>
                  <a:pt x="8824" y="2051"/>
                </a:lnTo>
                <a:lnTo>
                  <a:pt x="8769" y="2058"/>
                </a:lnTo>
                <a:lnTo>
                  <a:pt x="8706" y="2066"/>
                </a:lnTo>
                <a:lnTo>
                  <a:pt x="8634" y="2075"/>
                </a:lnTo>
                <a:lnTo>
                  <a:pt x="8556" y="2084"/>
                </a:lnTo>
                <a:lnTo>
                  <a:pt x="8439" y="2096"/>
                </a:lnTo>
                <a:cubicBezTo>
                  <a:pt x="8426" y="2098"/>
                  <a:pt x="8412" y="2093"/>
                  <a:pt x="8402" y="2084"/>
                </a:cubicBezTo>
                <a:cubicBezTo>
                  <a:pt x="8392" y="2075"/>
                  <a:pt x="8386" y="2062"/>
                  <a:pt x="8386" y="2048"/>
                </a:cubicBezTo>
                <a:lnTo>
                  <a:pt x="8386" y="1853"/>
                </a:lnTo>
                <a:cubicBezTo>
                  <a:pt x="8386" y="1830"/>
                  <a:pt x="8404" y="1810"/>
                  <a:pt x="8427" y="1806"/>
                </a:cubicBezTo>
                <a:lnTo>
                  <a:pt x="8513" y="1793"/>
                </a:lnTo>
                <a:lnTo>
                  <a:pt x="8585" y="1781"/>
                </a:lnTo>
                <a:lnTo>
                  <a:pt x="8647" y="1769"/>
                </a:lnTo>
                <a:lnTo>
                  <a:pt x="8695" y="1760"/>
                </a:lnTo>
                <a:lnTo>
                  <a:pt x="8735" y="1751"/>
                </a:lnTo>
                <a:lnTo>
                  <a:pt x="8767" y="1739"/>
                </a:lnTo>
                <a:lnTo>
                  <a:pt x="8759" y="1742"/>
                </a:lnTo>
                <a:lnTo>
                  <a:pt x="8779" y="1730"/>
                </a:lnTo>
                <a:lnTo>
                  <a:pt x="8761" y="1750"/>
                </a:lnTo>
                <a:lnTo>
                  <a:pt x="8767" y="1738"/>
                </a:lnTo>
                <a:lnTo>
                  <a:pt x="8765" y="1778"/>
                </a:lnTo>
                <a:lnTo>
                  <a:pt x="8756" y="1756"/>
                </a:lnTo>
                <a:lnTo>
                  <a:pt x="8773" y="1777"/>
                </a:lnTo>
                <a:lnTo>
                  <a:pt x="8745" y="1757"/>
                </a:lnTo>
                <a:lnTo>
                  <a:pt x="8755" y="1762"/>
                </a:lnTo>
                <a:lnTo>
                  <a:pt x="8720" y="1748"/>
                </a:lnTo>
                <a:lnTo>
                  <a:pt x="8730" y="1751"/>
                </a:lnTo>
                <a:lnTo>
                  <a:pt x="8699" y="1746"/>
                </a:lnTo>
                <a:lnTo>
                  <a:pt x="8711" y="1746"/>
                </a:lnTo>
                <a:lnTo>
                  <a:pt x="8702" y="1747"/>
                </a:lnTo>
                <a:lnTo>
                  <a:pt x="8687" y="1749"/>
                </a:lnTo>
                <a:lnTo>
                  <a:pt x="8663" y="1753"/>
                </a:lnTo>
                <a:lnTo>
                  <a:pt x="8633" y="1758"/>
                </a:lnTo>
                <a:lnTo>
                  <a:pt x="8596" y="1765"/>
                </a:lnTo>
                <a:lnTo>
                  <a:pt x="8553" y="1773"/>
                </a:lnTo>
                <a:lnTo>
                  <a:pt x="8501" y="1783"/>
                </a:lnTo>
                <a:lnTo>
                  <a:pt x="8443" y="1794"/>
                </a:lnTo>
                <a:cubicBezTo>
                  <a:pt x="8429" y="1796"/>
                  <a:pt x="8415" y="1793"/>
                  <a:pt x="8404" y="1783"/>
                </a:cubicBezTo>
                <a:cubicBezTo>
                  <a:pt x="8393" y="1774"/>
                  <a:pt x="8386" y="1761"/>
                  <a:pt x="8386" y="1746"/>
                </a:cubicBezTo>
                <a:lnTo>
                  <a:pt x="8386" y="1581"/>
                </a:lnTo>
                <a:cubicBezTo>
                  <a:pt x="8386" y="1558"/>
                  <a:pt x="8404" y="1537"/>
                  <a:pt x="8428" y="1534"/>
                </a:cubicBezTo>
                <a:lnTo>
                  <a:pt x="8457" y="1530"/>
                </a:lnTo>
                <a:lnTo>
                  <a:pt x="8579" y="1516"/>
                </a:lnTo>
                <a:lnTo>
                  <a:pt x="8708" y="1511"/>
                </a:lnTo>
                <a:cubicBezTo>
                  <a:pt x="8724" y="1510"/>
                  <a:pt x="8740" y="1518"/>
                  <a:pt x="8749" y="1531"/>
                </a:cubicBezTo>
                <a:lnTo>
                  <a:pt x="8765" y="1554"/>
                </a:lnTo>
                <a:lnTo>
                  <a:pt x="8711" y="1536"/>
                </a:lnTo>
                <a:lnTo>
                  <a:pt x="8724" y="1532"/>
                </a:lnTo>
                <a:lnTo>
                  <a:pt x="8701" y="1548"/>
                </a:lnTo>
                <a:lnTo>
                  <a:pt x="8722" y="1521"/>
                </a:lnTo>
                <a:lnTo>
                  <a:pt x="8718" y="1527"/>
                </a:lnTo>
                <a:lnTo>
                  <a:pt x="8744" y="1479"/>
                </a:lnTo>
                <a:lnTo>
                  <a:pt x="8781" y="1406"/>
                </a:lnTo>
                <a:lnTo>
                  <a:pt x="8820" y="1327"/>
                </a:lnTo>
                <a:lnTo>
                  <a:pt x="8858" y="1265"/>
                </a:lnTo>
                <a:lnTo>
                  <a:pt x="8889" y="1224"/>
                </a:lnTo>
                <a:cubicBezTo>
                  <a:pt x="8892" y="1220"/>
                  <a:pt x="8895" y="1217"/>
                  <a:pt x="8898" y="1215"/>
                </a:cubicBezTo>
                <a:lnTo>
                  <a:pt x="8930" y="1190"/>
                </a:lnTo>
                <a:lnTo>
                  <a:pt x="8947" y="1179"/>
                </a:lnTo>
                <a:lnTo>
                  <a:pt x="8963" y="1166"/>
                </a:lnTo>
                <a:lnTo>
                  <a:pt x="8955" y="1174"/>
                </a:lnTo>
                <a:lnTo>
                  <a:pt x="8965" y="1161"/>
                </a:lnTo>
                <a:lnTo>
                  <a:pt x="8957" y="1179"/>
                </a:lnTo>
                <a:lnTo>
                  <a:pt x="8960" y="1167"/>
                </a:lnTo>
                <a:lnTo>
                  <a:pt x="8962" y="1196"/>
                </a:lnTo>
                <a:lnTo>
                  <a:pt x="8956" y="1181"/>
                </a:lnTo>
                <a:lnTo>
                  <a:pt x="8966" y="1197"/>
                </a:lnTo>
                <a:lnTo>
                  <a:pt x="8949" y="1179"/>
                </a:lnTo>
                <a:lnTo>
                  <a:pt x="8920" y="1153"/>
                </a:lnTo>
                <a:lnTo>
                  <a:pt x="8876" y="1120"/>
                </a:lnTo>
                <a:lnTo>
                  <a:pt x="8829" y="1087"/>
                </a:lnTo>
                <a:lnTo>
                  <a:pt x="8797" y="1064"/>
                </a:lnTo>
                <a:lnTo>
                  <a:pt x="8775" y="1052"/>
                </a:lnTo>
                <a:lnTo>
                  <a:pt x="8758" y="1045"/>
                </a:lnTo>
                <a:lnTo>
                  <a:pt x="8776" y="1048"/>
                </a:lnTo>
                <a:lnTo>
                  <a:pt x="8752" y="1048"/>
                </a:lnTo>
                <a:lnTo>
                  <a:pt x="8768" y="1046"/>
                </a:lnTo>
                <a:lnTo>
                  <a:pt x="8744" y="1054"/>
                </a:lnTo>
                <a:close/>
                <a:moveTo>
                  <a:pt x="5756" y="871"/>
                </a:moveTo>
                <a:lnTo>
                  <a:pt x="5830" y="880"/>
                </a:lnTo>
                <a:cubicBezTo>
                  <a:pt x="5834" y="880"/>
                  <a:pt x="5837" y="881"/>
                  <a:pt x="5840" y="882"/>
                </a:cubicBezTo>
                <a:lnTo>
                  <a:pt x="5900" y="903"/>
                </a:lnTo>
                <a:cubicBezTo>
                  <a:pt x="5904" y="904"/>
                  <a:pt x="5907" y="906"/>
                  <a:pt x="5910" y="908"/>
                </a:cubicBezTo>
                <a:lnTo>
                  <a:pt x="5943" y="929"/>
                </a:lnTo>
                <a:cubicBezTo>
                  <a:pt x="5947" y="931"/>
                  <a:pt x="5951" y="934"/>
                  <a:pt x="5954" y="938"/>
                </a:cubicBezTo>
                <a:lnTo>
                  <a:pt x="5976" y="963"/>
                </a:lnTo>
                <a:cubicBezTo>
                  <a:pt x="5979" y="966"/>
                  <a:pt x="5981" y="970"/>
                  <a:pt x="5983" y="975"/>
                </a:cubicBezTo>
                <a:lnTo>
                  <a:pt x="5996" y="1004"/>
                </a:lnTo>
                <a:cubicBezTo>
                  <a:pt x="5998" y="1009"/>
                  <a:pt x="6000" y="1014"/>
                  <a:pt x="6000" y="1019"/>
                </a:cubicBezTo>
                <a:lnTo>
                  <a:pt x="6003" y="1052"/>
                </a:lnTo>
                <a:cubicBezTo>
                  <a:pt x="6004" y="1056"/>
                  <a:pt x="6004" y="1059"/>
                  <a:pt x="6003" y="1063"/>
                </a:cubicBezTo>
                <a:lnTo>
                  <a:pt x="5999" y="1094"/>
                </a:lnTo>
                <a:cubicBezTo>
                  <a:pt x="5999" y="1096"/>
                  <a:pt x="5998" y="1099"/>
                  <a:pt x="5997" y="1101"/>
                </a:cubicBezTo>
                <a:lnTo>
                  <a:pt x="5990" y="1124"/>
                </a:lnTo>
                <a:cubicBezTo>
                  <a:pt x="5989" y="1128"/>
                  <a:pt x="5988" y="1132"/>
                  <a:pt x="5986" y="1135"/>
                </a:cubicBezTo>
                <a:lnTo>
                  <a:pt x="5977" y="1150"/>
                </a:lnTo>
                <a:cubicBezTo>
                  <a:pt x="5972" y="1158"/>
                  <a:pt x="5964" y="1165"/>
                  <a:pt x="5956" y="1169"/>
                </a:cubicBezTo>
                <a:lnTo>
                  <a:pt x="5943" y="1175"/>
                </a:lnTo>
                <a:cubicBezTo>
                  <a:pt x="5933" y="1179"/>
                  <a:pt x="5922" y="1181"/>
                  <a:pt x="5912" y="1178"/>
                </a:cubicBezTo>
                <a:lnTo>
                  <a:pt x="5894" y="1174"/>
                </a:lnTo>
                <a:cubicBezTo>
                  <a:pt x="5889" y="1173"/>
                  <a:pt x="5884" y="1171"/>
                  <a:pt x="5880" y="1169"/>
                </a:cubicBezTo>
                <a:lnTo>
                  <a:pt x="5853" y="1153"/>
                </a:lnTo>
                <a:cubicBezTo>
                  <a:pt x="5851" y="1152"/>
                  <a:pt x="5849" y="1150"/>
                  <a:pt x="5847" y="1149"/>
                </a:cubicBezTo>
                <a:lnTo>
                  <a:pt x="5813" y="1121"/>
                </a:lnTo>
                <a:lnTo>
                  <a:pt x="5767" y="1077"/>
                </a:lnTo>
                <a:lnTo>
                  <a:pt x="5725" y="1033"/>
                </a:lnTo>
                <a:lnTo>
                  <a:pt x="5693" y="997"/>
                </a:lnTo>
                <a:cubicBezTo>
                  <a:pt x="5692" y="995"/>
                  <a:pt x="5690" y="993"/>
                  <a:pt x="5689" y="991"/>
                </a:cubicBezTo>
                <a:lnTo>
                  <a:pt x="5672" y="964"/>
                </a:lnTo>
                <a:cubicBezTo>
                  <a:pt x="5670" y="961"/>
                  <a:pt x="5668" y="957"/>
                  <a:pt x="5667" y="954"/>
                </a:cubicBezTo>
                <a:lnTo>
                  <a:pt x="5661" y="936"/>
                </a:lnTo>
                <a:cubicBezTo>
                  <a:pt x="5656" y="921"/>
                  <a:pt x="5658" y="905"/>
                  <a:pt x="5667" y="893"/>
                </a:cubicBezTo>
                <a:cubicBezTo>
                  <a:pt x="5676" y="880"/>
                  <a:pt x="5690" y="873"/>
                  <a:pt x="5706" y="872"/>
                </a:cubicBezTo>
                <a:lnTo>
                  <a:pt x="5756" y="871"/>
                </a:lnTo>
                <a:close/>
                <a:moveTo>
                  <a:pt x="5707" y="968"/>
                </a:moveTo>
                <a:lnTo>
                  <a:pt x="5752" y="905"/>
                </a:lnTo>
                <a:lnTo>
                  <a:pt x="5758" y="923"/>
                </a:lnTo>
                <a:lnTo>
                  <a:pt x="5753" y="913"/>
                </a:lnTo>
                <a:lnTo>
                  <a:pt x="5770" y="940"/>
                </a:lnTo>
                <a:lnTo>
                  <a:pt x="5765" y="934"/>
                </a:lnTo>
                <a:lnTo>
                  <a:pt x="5794" y="966"/>
                </a:lnTo>
                <a:lnTo>
                  <a:pt x="5834" y="1008"/>
                </a:lnTo>
                <a:lnTo>
                  <a:pt x="5874" y="1046"/>
                </a:lnTo>
                <a:lnTo>
                  <a:pt x="5908" y="1074"/>
                </a:lnTo>
                <a:lnTo>
                  <a:pt x="5902" y="1070"/>
                </a:lnTo>
                <a:lnTo>
                  <a:pt x="5929" y="1086"/>
                </a:lnTo>
                <a:lnTo>
                  <a:pt x="5915" y="1081"/>
                </a:lnTo>
                <a:lnTo>
                  <a:pt x="5933" y="1085"/>
                </a:lnTo>
                <a:lnTo>
                  <a:pt x="5902" y="1088"/>
                </a:lnTo>
                <a:lnTo>
                  <a:pt x="5915" y="1082"/>
                </a:lnTo>
                <a:lnTo>
                  <a:pt x="5894" y="1101"/>
                </a:lnTo>
                <a:lnTo>
                  <a:pt x="5903" y="1086"/>
                </a:lnTo>
                <a:lnTo>
                  <a:pt x="5899" y="1096"/>
                </a:lnTo>
                <a:lnTo>
                  <a:pt x="5906" y="1073"/>
                </a:lnTo>
                <a:lnTo>
                  <a:pt x="5904" y="1081"/>
                </a:lnTo>
                <a:lnTo>
                  <a:pt x="5908" y="1050"/>
                </a:lnTo>
                <a:lnTo>
                  <a:pt x="5908" y="1061"/>
                </a:lnTo>
                <a:lnTo>
                  <a:pt x="5905" y="1028"/>
                </a:lnTo>
                <a:lnTo>
                  <a:pt x="5909" y="1043"/>
                </a:lnTo>
                <a:lnTo>
                  <a:pt x="5896" y="1014"/>
                </a:lnTo>
                <a:lnTo>
                  <a:pt x="5903" y="1026"/>
                </a:lnTo>
                <a:lnTo>
                  <a:pt x="5881" y="1001"/>
                </a:lnTo>
                <a:lnTo>
                  <a:pt x="5892" y="1010"/>
                </a:lnTo>
                <a:lnTo>
                  <a:pt x="5859" y="989"/>
                </a:lnTo>
                <a:lnTo>
                  <a:pt x="5869" y="994"/>
                </a:lnTo>
                <a:lnTo>
                  <a:pt x="5809" y="973"/>
                </a:lnTo>
                <a:lnTo>
                  <a:pt x="5819" y="975"/>
                </a:lnTo>
                <a:lnTo>
                  <a:pt x="5757" y="967"/>
                </a:lnTo>
                <a:lnTo>
                  <a:pt x="5707" y="968"/>
                </a:lnTo>
                <a:close/>
                <a:moveTo>
                  <a:pt x="9238" y="686"/>
                </a:moveTo>
                <a:cubicBezTo>
                  <a:pt x="9242" y="685"/>
                  <a:pt x="9246" y="685"/>
                  <a:pt x="9249" y="686"/>
                </a:cubicBezTo>
                <a:lnTo>
                  <a:pt x="9273" y="690"/>
                </a:lnTo>
                <a:lnTo>
                  <a:pt x="9312" y="702"/>
                </a:lnTo>
                <a:lnTo>
                  <a:pt x="9361" y="721"/>
                </a:lnTo>
                <a:lnTo>
                  <a:pt x="9415" y="746"/>
                </a:lnTo>
                <a:lnTo>
                  <a:pt x="9468" y="773"/>
                </a:lnTo>
                <a:lnTo>
                  <a:pt x="9506" y="793"/>
                </a:lnTo>
                <a:lnTo>
                  <a:pt x="9533" y="811"/>
                </a:lnTo>
                <a:cubicBezTo>
                  <a:pt x="9537" y="814"/>
                  <a:pt x="9540" y="817"/>
                  <a:pt x="9543" y="821"/>
                </a:cubicBezTo>
                <a:lnTo>
                  <a:pt x="9550" y="830"/>
                </a:lnTo>
                <a:cubicBezTo>
                  <a:pt x="9560" y="843"/>
                  <a:pt x="9563" y="860"/>
                  <a:pt x="9558" y="876"/>
                </a:cubicBezTo>
                <a:lnTo>
                  <a:pt x="9553" y="890"/>
                </a:lnTo>
                <a:cubicBezTo>
                  <a:pt x="9550" y="898"/>
                  <a:pt x="9544" y="906"/>
                  <a:pt x="9537" y="911"/>
                </a:cubicBezTo>
                <a:lnTo>
                  <a:pt x="9519" y="925"/>
                </a:lnTo>
                <a:cubicBezTo>
                  <a:pt x="9515" y="929"/>
                  <a:pt x="9510" y="931"/>
                  <a:pt x="9505" y="933"/>
                </a:cubicBezTo>
                <a:lnTo>
                  <a:pt x="9488" y="939"/>
                </a:lnTo>
                <a:cubicBezTo>
                  <a:pt x="9484" y="940"/>
                  <a:pt x="9480" y="941"/>
                  <a:pt x="9476" y="941"/>
                </a:cubicBezTo>
                <a:lnTo>
                  <a:pt x="9447" y="943"/>
                </a:lnTo>
                <a:lnTo>
                  <a:pt x="9402" y="941"/>
                </a:lnTo>
                <a:lnTo>
                  <a:pt x="9348" y="935"/>
                </a:lnTo>
                <a:lnTo>
                  <a:pt x="9286" y="930"/>
                </a:lnTo>
                <a:lnTo>
                  <a:pt x="9208" y="928"/>
                </a:lnTo>
                <a:lnTo>
                  <a:pt x="9114" y="930"/>
                </a:lnTo>
                <a:lnTo>
                  <a:pt x="9004" y="935"/>
                </a:lnTo>
                <a:lnTo>
                  <a:pt x="8761" y="952"/>
                </a:lnTo>
                <a:lnTo>
                  <a:pt x="8504" y="973"/>
                </a:lnTo>
                <a:lnTo>
                  <a:pt x="8379" y="985"/>
                </a:lnTo>
                <a:lnTo>
                  <a:pt x="8265" y="997"/>
                </a:lnTo>
                <a:lnTo>
                  <a:pt x="8162" y="1008"/>
                </a:lnTo>
                <a:lnTo>
                  <a:pt x="8071" y="1020"/>
                </a:lnTo>
                <a:lnTo>
                  <a:pt x="7719" y="1071"/>
                </a:lnTo>
                <a:lnTo>
                  <a:pt x="7641" y="1084"/>
                </a:lnTo>
                <a:lnTo>
                  <a:pt x="7580" y="1094"/>
                </a:lnTo>
                <a:lnTo>
                  <a:pt x="7537" y="1100"/>
                </a:lnTo>
                <a:lnTo>
                  <a:pt x="7514" y="1104"/>
                </a:lnTo>
                <a:cubicBezTo>
                  <a:pt x="7509" y="1105"/>
                  <a:pt x="7503" y="1105"/>
                  <a:pt x="7498" y="1104"/>
                </a:cubicBezTo>
                <a:lnTo>
                  <a:pt x="7460" y="1097"/>
                </a:lnTo>
                <a:cubicBezTo>
                  <a:pt x="7455" y="1096"/>
                  <a:pt x="7451" y="1094"/>
                  <a:pt x="7447" y="1092"/>
                </a:cubicBezTo>
                <a:lnTo>
                  <a:pt x="7387" y="1062"/>
                </a:lnTo>
                <a:lnTo>
                  <a:pt x="7353" y="1041"/>
                </a:lnTo>
                <a:lnTo>
                  <a:pt x="7330" y="1023"/>
                </a:lnTo>
                <a:cubicBezTo>
                  <a:pt x="7327" y="1021"/>
                  <a:pt x="7325" y="1019"/>
                  <a:pt x="7322" y="1016"/>
                </a:cubicBezTo>
                <a:lnTo>
                  <a:pt x="7313" y="1005"/>
                </a:lnTo>
                <a:cubicBezTo>
                  <a:pt x="7305" y="994"/>
                  <a:pt x="7301" y="981"/>
                  <a:pt x="7303" y="968"/>
                </a:cubicBezTo>
                <a:lnTo>
                  <a:pt x="7304" y="961"/>
                </a:lnTo>
                <a:cubicBezTo>
                  <a:pt x="7307" y="942"/>
                  <a:pt x="7320" y="927"/>
                  <a:pt x="7337" y="922"/>
                </a:cubicBezTo>
                <a:lnTo>
                  <a:pt x="7363" y="914"/>
                </a:lnTo>
                <a:cubicBezTo>
                  <a:pt x="7366" y="913"/>
                  <a:pt x="7369" y="912"/>
                  <a:pt x="7372" y="912"/>
                </a:cubicBezTo>
                <a:lnTo>
                  <a:pt x="7421" y="906"/>
                </a:lnTo>
                <a:lnTo>
                  <a:pt x="7445" y="904"/>
                </a:lnTo>
                <a:lnTo>
                  <a:pt x="7485" y="900"/>
                </a:lnTo>
                <a:lnTo>
                  <a:pt x="7541" y="895"/>
                </a:lnTo>
                <a:lnTo>
                  <a:pt x="7611" y="887"/>
                </a:lnTo>
                <a:lnTo>
                  <a:pt x="7700" y="878"/>
                </a:lnTo>
                <a:lnTo>
                  <a:pt x="7803" y="867"/>
                </a:lnTo>
                <a:lnTo>
                  <a:pt x="7923" y="854"/>
                </a:lnTo>
                <a:lnTo>
                  <a:pt x="8060" y="840"/>
                </a:lnTo>
                <a:lnTo>
                  <a:pt x="8198" y="825"/>
                </a:lnTo>
                <a:lnTo>
                  <a:pt x="8329" y="811"/>
                </a:lnTo>
                <a:lnTo>
                  <a:pt x="8450" y="797"/>
                </a:lnTo>
                <a:lnTo>
                  <a:pt x="8562" y="783"/>
                </a:lnTo>
                <a:lnTo>
                  <a:pt x="8663" y="770"/>
                </a:lnTo>
                <a:lnTo>
                  <a:pt x="8757" y="757"/>
                </a:lnTo>
                <a:lnTo>
                  <a:pt x="8841" y="745"/>
                </a:lnTo>
                <a:lnTo>
                  <a:pt x="8915" y="733"/>
                </a:lnTo>
                <a:lnTo>
                  <a:pt x="8981" y="722"/>
                </a:lnTo>
                <a:lnTo>
                  <a:pt x="9039" y="712"/>
                </a:lnTo>
                <a:lnTo>
                  <a:pt x="9092" y="704"/>
                </a:lnTo>
                <a:lnTo>
                  <a:pt x="9136" y="698"/>
                </a:lnTo>
                <a:lnTo>
                  <a:pt x="9171" y="692"/>
                </a:lnTo>
                <a:lnTo>
                  <a:pt x="9203" y="689"/>
                </a:lnTo>
                <a:lnTo>
                  <a:pt x="9224" y="687"/>
                </a:lnTo>
                <a:lnTo>
                  <a:pt x="9238" y="686"/>
                </a:lnTo>
                <a:close/>
                <a:moveTo>
                  <a:pt x="9233" y="782"/>
                </a:moveTo>
                <a:lnTo>
                  <a:pt x="9212" y="784"/>
                </a:lnTo>
                <a:lnTo>
                  <a:pt x="9186" y="787"/>
                </a:lnTo>
                <a:lnTo>
                  <a:pt x="9149" y="793"/>
                </a:lnTo>
                <a:lnTo>
                  <a:pt x="9107" y="799"/>
                </a:lnTo>
                <a:lnTo>
                  <a:pt x="9055" y="807"/>
                </a:lnTo>
                <a:lnTo>
                  <a:pt x="8996" y="817"/>
                </a:lnTo>
                <a:lnTo>
                  <a:pt x="8930" y="828"/>
                </a:lnTo>
                <a:lnTo>
                  <a:pt x="8854" y="840"/>
                </a:lnTo>
                <a:lnTo>
                  <a:pt x="8770" y="852"/>
                </a:lnTo>
                <a:lnTo>
                  <a:pt x="8676" y="865"/>
                </a:lnTo>
                <a:lnTo>
                  <a:pt x="8573" y="878"/>
                </a:lnTo>
                <a:lnTo>
                  <a:pt x="8461" y="892"/>
                </a:lnTo>
                <a:lnTo>
                  <a:pt x="8340" y="906"/>
                </a:lnTo>
                <a:lnTo>
                  <a:pt x="8209" y="920"/>
                </a:lnTo>
                <a:lnTo>
                  <a:pt x="8069" y="935"/>
                </a:lnTo>
                <a:lnTo>
                  <a:pt x="7934" y="949"/>
                </a:lnTo>
                <a:lnTo>
                  <a:pt x="7814" y="962"/>
                </a:lnTo>
                <a:lnTo>
                  <a:pt x="7709" y="973"/>
                </a:lnTo>
                <a:lnTo>
                  <a:pt x="7622" y="982"/>
                </a:lnTo>
                <a:lnTo>
                  <a:pt x="7550" y="990"/>
                </a:lnTo>
                <a:lnTo>
                  <a:pt x="7494" y="995"/>
                </a:lnTo>
                <a:lnTo>
                  <a:pt x="7454" y="999"/>
                </a:lnTo>
                <a:lnTo>
                  <a:pt x="7432" y="1001"/>
                </a:lnTo>
                <a:lnTo>
                  <a:pt x="7383" y="1007"/>
                </a:lnTo>
                <a:lnTo>
                  <a:pt x="7392" y="1005"/>
                </a:lnTo>
                <a:lnTo>
                  <a:pt x="7366" y="1013"/>
                </a:lnTo>
                <a:lnTo>
                  <a:pt x="7399" y="974"/>
                </a:lnTo>
                <a:lnTo>
                  <a:pt x="7398" y="981"/>
                </a:lnTo>
                <a:lnTo>
                  <a:pt x="7388" y="944"/>
                </a:lnTo>
                <a:lnTo>
                  <a:pt x="7397" y="955"/>
                </a:lnTo>
                <a:lnTo>
                  <a:pt x="7389" y="948"/>
                </a:lnTo>
                <a:lnTo>
                  <a:pt x="7404" y="960"/>
                </a:lnTo>
                <a:lnTo>
                  <a:pt x="7430" y="977"/>
                </a:lnTo>
                <a:lnTo>
                  <a:pt x="7490" y="1007"/>
                </a:lnTo>
                <a:lnTo>
                  <a:pt x="7477" y="1002"/>
                </a:lnTo>
                <a:lnTo>
                  <a:pt x="7515" y="1009"/>
                </a:lnTo>
                <a:lnTo>
                  <a:pt x="7499" y="1009"/>
                </a:lnTo>
                <a:lnTo>
                  <a:pt x="7524" y="1005"/>
                </a:lnTo>
                <a:lnTo>
                  <a:pt x="7565" y="999"/>
                </a:lnTo>
                <a:lnTo>
                  <a:pt x="7626" y="989"/>
                </a:lnTo>
                <a:lnTo>
                  <a:pt x="7706" y="976"/>
                </a:lnTo>
                <a:lnTo>
                  <a:pt x="8058" y="925"/>
                </a:lnTo>
                <a:lnTo>
                  <a:pt x="8151" y="913"/>
                </a:lnTo>
                <a:lnTo>
                  <a:pt x="8255" y="902"/>
                </a:lnTo>
                <a:lnTo>
                  <a:pt x="8370" y="890"/>
                </a:lnTo>
                <a:lnTo>
                  <a:pt x="8497" y="878"/>
                </a:lnTo>
                <a:lnTo>
                  <a:pt x="8754" y="857"/>
                </a:lnTo>
                <a:lnTo>
                  <a:pt x="8999" y="840"/>
                </a:lnTo>
                <a:lnTo>
                  <a:pt x="9112" y="834"/>
                </a:lnTo>
                <a:lnTo>
                  <a:pt x="9211" y="832"/>
                </a:lnTo>
                <a:lnTo>
                  <a:pt x="9293" y="835"/>
                </a:lnTo>
                <a:lnTo>
                  <a:pt x="9359" y="840"/>
                </a:lnTo>
                <a:lnTo>
                  <a:pt x="9407" y="846"/>
                </a:lnTo>
                <a:lnTo>
                  <a:pt x="9440" y="848"/>
                </a:lnTo>
                <a:lnTo>
                  <a:pt x="9469" y="846"/>
                </a:lnTo>
                <a:lnTo>
                  <a:pt x="9456" y="848"/>
                </a:lnTo>
                <a:lnTo>
                  <a:pt x="9473" y="842"/>
                </a:lnTo>
                <a:lnTo>
                  <a:pt x="9460" y="850"/>
                </a:lnTo>
                <a:lnTo>
                  <a:pt x="9478" y="836"/>
                </a:lnTo>
                <a:lnTo>
                  <a:pt x="9462" y="857"/>
                </a:lnTo>
                <a:lnTo>
                  <a:pt x="9467" y="843"/>
                </a:lnTo>
                <a:lnTo>
                  <a:pt x="9475" y="889"/>
                </a:lnTo>
                <a:lnTo>
                  <a:pt x="9468" y="880"/>
                </a:lnTo>
                <a:lnTo>
                  <a:pt x="9478" y="890"/>
                </a:lnTo>
                <a:lnTo>
                  <a:pt x="9461" y="878"/>
                </a:lnTo>
                <a:lnTo>
                  <a:pt x="9425" y="858"/>
                </a:lnTo>
                <a:lnTo>
                  <a:pt x="9376" y="833"/>
                </a:lnTo>
                <a:lnTo>
                  <a:pt x="9324" y="810"/>
                </a:lnTo>
                <a:lnTo>
                  <a:pt x="9285" y="793"/>
                </a:lnTo>
                <a:lnTo>
                  <a:pt x="9258" y="785"/>
                </a:lnTo>
                <a:lnTo>
                  <a:pt x="9234" y="781"/>
                </a:lnTo>
                <a:lnTo>
                  <a:pt x="9245" y="781"/>
                </a:lnTo>
                <a:lnTo>
                  <a:pt x="9233" y="782"/>
                </a:lnTo>
                <a:close/>
                <a:moveTo>
                  <a:pt x="1185" y="540"/>
                </a:moveTo>
                <a:cubicBezTo>
                  <a:pt x="1191" y="538"/>
                  <a:pt x="1197" y="538"/>
                  <a:pt x="1202" y="539"/>
                </a:cubicBezTo>
                <a:lnTo>
                  <a:pt x="1226" y="542"/>
                </a:lnTo>
                <a:cubicBezTo>
                  <a:pt x="1229" y="542"/>
                  <a:pt x="1231" y="543"/>
                  <a:pt x="1234" y="543"/>
                </a:cubicBezTo>
                <a:lnTo>
                  <a:pt x="1262" y="551"/>
                </a:lnTo>
                <a:cubicBezTo>
                  <a:pt x="1265" y="552"/>
                  <a:pt x="1268" y="553"/>
                  <a:pt x="1271" y="555"/>
                </a:cubicBezTo>
                <a:lnTo>
                  <a:pt x="1325" y="583"/>
                </a:lnTo>
                <a:cubicBezTo>
                  <a:pt x="1328" y="585"/>
                  <a:pt x="1332" y="587"/>
                  <a:pt x="1335" y="590"/>
                </a:cubicBezTo>
                <a:lnTo>
                  <a:pt x="1375" y="627"/>
                </a:lnTo>
                <a:cubicBezTo>
                  <a:pt x="1380" y="631"/>
                  <a:pt x="1383" y="636"/>
                  <a:pt x="1386" y="642"/>
                </a:cubicBezTo>
                <a:lnTo>
                  <a:pt x="1409" y="691"/>
                </a:lnTo>
                <a:cubicBezTo>
                  <a:pt x="1411" y="696"/>
                  <a:pt x="1413" y="702"/>
                  <a:pt x="1413" y="707"/>
                </a:cubicBezTo>
                <a:lnTo>
                  <a:pt x="1418" y="766"/>
                </a:lnTo>
                <a:cubicBezTo>
                  <a:pt x="1419" y="769"/>
                  <a:pt x="1419" y="772"/>
                  <a:pt x="1418" y="775"/>
                </a:cubicBezTo>
                <a:lnTo>
                  <a:pt x="1415" y="804"/>
                </a:lnTo>
                <a:lnTo>
                  <a:pt x="1409" y="832"/>
                </a:lnTo>
                <a:cubicBezTo>
                  <a:pt x="1408" y="836"/>
                  <a:pt x="1407" y="840"/>
                  <a:pt x="1405" y="844"/>
                </a:cubicBezTo>
                <a:lnTo>
                  <a:pt x="1398" y="857"/>
                </a:lnTo>
                <a:cubicBezTo>
                  <a:pt x="1395" y="862"/>
                  <a:pt x="1391" y="867"/>
                  <a:pt x="1387" y="871"/>
                </a:cubicBezTo>
                <a:lnTo>
                  <a:pt x="1379" y="878"/>
                </a:lnTo>
                <a:cubicBezTo>
                  <a:pt x="1368" y="887"/>
                  <a:pt x="1354" y="891"/>
                  <a:pt x="1340" y="889"/>
                </a:cubicBezTo>
                <a:lnTo>
                  <a:pt x="1315" y="885"/>
                </a:lnTo>
                <a:cubicBezTo>
                  <a:pt x="1309" y="884"/>
                  <a:pt x="1304" y="882"/>
                  <a:pt x="1299" y="879"/>
                </a:cubicBezTo>
                <a:lnTo>
                  <a:pt x="1263" y="859"/>
                </a:lnTo>
                <a:cubicBezTo>
                  <a:pt x="1259" y="857"/>
                  <a:pt x="1256" y="855"/>
                  <a:pt x="1253" y="851"/>
                </a:cubicBezTo>
                <a:lnTo>
                  <a:pt x="1229" y="827"/>
                </a:lnTo>
                <a:cubicBezTo>
                  <a:pt x="1226" y="825"/>
                  <a:pt x="1224" y="823"/>
                  <a:pt x="1222" y="820"/>
                </a:cubicBezTo>
                <a:lnTo>
                  <a:pt x="1193" y="776"/>
                </a:lnTo>
                <a:lnTo>
                  <a:pt x="1157" y="709"/>
                </a:lnTo>
                <a:lnTo>
                  <a:pt x="1116" y="623"/>
                </a:lnTo>
                <a:cubicBezTo>
                  <a:pt x="1106" y="601"/>
                  <a:pt x="1113" y="575"/>
                  <a:pt x="1133" y="562"/>
                </a:cubicBezTo>
                <a:lnTo>
                  <a:pt x="1150" y="551"/>
                </a:lnTo>
                <a:cubicBezTo>
                  <a:pt x="1155" y="548"/>
                  <a:pt x="1160" y="546"/>
                  <a:pt x="1165" y="545"/>
                </a:cubicBezTo>
                <a:lnTo>
                  <a:pt x="1185" y="540"/>
                </a:lnTo>
                <a:close/>
                <a:moveTo>
                  <a:pt x="1188" y="638"/>
                </a:moveTo>
                <a:lnTo>
                  <a:pt x="1203" y="632"/>
                </a:lnTo>
                <a:lnTo>
                  <a:pt x="1186" y="643"/>
                </a:lnTo>
                <a:lnTo>
                  <a:pt x="1203" y="582"/>
                </a:lnTo>
                <a:lnTo>
                  <a:pt x="1242" y="664"/>
                </a:lnTo>
                <a:lnTo>
                  <a:pt x="1274" y="723"/>
                </a:lnTo>
                <a:lnTo>
                  <a:pt x="1303" y="767"/>
                </a:lnTo>
                <a:lnTo>
                  <a:pt x="1296" y="760"/>
                </a:lnTo>
                <a:lnTo>
                  <a:pt x="1320" y="784"/>
                </a:lnTo>
                <a:lnTo>
                  <a:pt x="1310" y="776"/>
                </a:lnTo>
                <a:lnTo>
                  <a:pt x="1346" y="796"/>
                </a:lnTo>
                <a:lnTo>
                  <a:pt x="1330" y="790"/>
                </a:lnTo>
                <a:lnTo>
                  <a:pt x="1355" y="794"/>
                </a:lnTo>
                <a:lnTo>
                  <a:pt x="1316" y="805"/>
                </a:lnTo>
                <a:lnTo>
                  <a:pt x="1324" y="798"/>
                </a:lnTo>
                <a:lnTo>
                  <a:pt x="1313" y="812"/>
                </a:lnTo>
                <a:lnTo>
                  <a:pt x="1320" y="799"/>
                </a:lnTo>
                <a:lnTo>
                  <a:pt x="1316" y="811"/>
                </a:lnTo>
                <a:lnTo>
                  <a:pt x="1320" y="795"/>
                </a:lnTo>
                <a:lnTo>
                  <a:pt x="1323" y="766"/>
                </a:lnTo>
                <a:lnTo>
                  <a:pt x="1323" y="775"/>
                </a:lnTo>
                <a:lnTo>
                  <a:pt x="1318" y="716"/>
                </a:lnTo>
                <a:lnTo>
                  <a:pt x="1322" y="732"/>
                </a:lnTo>
                <a:lnTo>
                  <a:pt x="1299" y="683"/>
                </a:lnTo>
                <a:lnTo>
                  <a:pt x="1310" y="698"/>
                </a:lnTo>
                <a:lnTo>
                  <a:pt x="1270" y="661"/>
                </a:lnTo>
                <a:lnTo>
                  <a:pt x="1280" y="668"/>
                </a:lnTo>
                <a:lnTo>
                  <a:pt x="1226" y="640"/>
                </a:lnTo>
                <a:lnTo>
                  <a:pt x="1235" y="644"/>
                </a:lnTo>
                <a:lnTo>
                  <a:pt x="1207" y="636"/>
                </a:lnTo>
                <a:lnTo>
                  <a:pt x="1215" y="637"/>
                </a:lnTo>
                <a:lnTo>
                  <a:pt x="1191" y="634"/>
                </a:lnTo>
                <a:lnTo>
                  <a:pt x="1208" y="633"/>
                </a:lnTo>
                <a:lnTo>
                  <a:pt x="1188" y="638"/>
                </a:lnTo>
                <a:close/>
                <a:moveTo>
                  <a:pt x="5209" y="478"/>
                </a:moveTo>
                <a:cubicBezTo>
                  <a:pt x="5207" y="464"/>
                  <a:pt x="5211" y="450"/>
                  <a:pt x="5220" y="439"/>
                </a:cubicBezTo>
                <a:cubicBezTo>
                  <a:pt x="5230" y="428"/>
                  <a:pt x="5244" y="422"/>
                  <a:pt x="5258" y="422"/>
                </a:cubicBezTo>
                <a:lnTo>
                  <a:pt x="5314" y="424"/>
                </a:lnTo>
                <a:lnTo>
                  <a:pt x="5368" y="433"/>
                </a:lnTo>
                <a:lnTo>
                  <a:pt x="5412" y="447"/>
                </a:lnTo>
                <a:cubicBezTo>
                  <a:pt x="5415" y="448"/>
                  <a:pt x="5418" y="449"/>
                  <a:pt x="5421" y="451"/>
                </a:cubicBezTo>
                <a:lnTo>
                  <a:pt x="5449" y="467"/>
                </a:lnTo>
                <a:cubicBezTo>
                  <a:pt x="5454" y="469"/>
                  <a:pt x="5458" y="473"/>
                  <a:pt x="5461" y="477"/>
                </a:cubicBezTo>
                <a:lnTo>
                  <a:pt x="5498" y="519"/>
                </a:lnTo>
                <a:cubicBezTo>
                  <a:pt x="5502" y="523"/>
                  <a:pt x="5506" y="528"/>
                  <a:pt x="5508" y="534"/>
                </a:cubicBezTo>
                <a:lnTo>
                  <a:pt x="5527" y="586"/>
                </a:lnTo>
                <a:cubicBezTo>
                  <a:pt x="5528" y="591"/>
                  <a:pt x="5529" y="597"/>
                  <a:pt x="5529" y="602"/>
                </a:cubicBezTo>
                <a:lnTo>
                  <a:pt x="5529" y="649"/>
                </a:lnTo>
                <a:cubicBezTo>
                  <a:pt x="5529" y="659"/>
                  <a:pt x="5527" y="668"/>
                  <a:pt x="5521" y="676"/>
                </a:cubicBezTo>
                <a:lnTo>
                  <a:pt x="5502" y="704"/>
                </a:lnTo>
                <a:cubicBezTo>
                  <a:pt x="5498" y="710"/>
                  <a:pt x="5493" y="715"/>
                  <a:pt x="5487" y="719"/>
                </a:cubicBezTo>
                <a:lnTo>
                  <a:pt x="5463" y="733"/>
                </a:lnTo>
                <a:cubicBezTo>
                  <a:pt x="5458" y="735"/>
                  <a:pt x="5454" y="737"/>
                  <a:pt x="5449" y="738"/>
                </a:cubicBezTo>
                <a:lnTo>
                  <a:pt x="5431" y="742"/>
                </a:lnTo>
                <a:cubicBezTo>
                  <a:pt x="5421" y="745"/>
                  <a:pt x="5410" y="743"/>
                  <a:pt x="5401" y="739"/>
                </a:cubicBezTo>
                <a:lnTo>
                  <a:pt x="5390" y="734"/>
                </a:lnTo>
                <a:cubicBezTo>
                  <a:pt x="5385" y="732"/>
                  <a:pt x="5381" y="730"/>
                  <a:pt x="5378" y="726"/>
                </a:cubicBezTo>
                <a:lnTo>
                  <a:pt x="5360" y="710"/>
                </a:lnTo>
                <a:lnTo>
                  <a:pt x="5332" y="682"/>
                </a:lnTo>
                <a:lnTo>
                  <a:pt x="5296" y="644"/>
                </a:lnTo>
                <a:lnTo>
                  <a:pt x="5261" y="602"/>
                </a:lnTo>
                <a:lnTo>
                  <a:pt x="5235" y="560"/>
                </a:lnTo>
                <a:cubicBezTo>
                  <a:pt x="5233" y="558"/>
                  <a:pt x="5232" y="555"/>
                  <a:pt x="5231" y="553"/>
                </a:cubicBezTo>
                <a:lnTo>
                  <a:pt x="5217" y="519"/>
                </a:lnTo>
                <a:cubicBezTo>
                  <a:pt x="5216" y="515"/>
                  <a:pt x="5215" y="512"/>
                  <a:pt x="5214" y="508"/>
                </a:cubicBezTo>
                <a:lnTo>
                  <a:pt x="5209" y="478"/>
                </a:lnTo>
                <a:close/>
                <a:moveTo>
                  <a:pt x="5309" y="493"/>
                </a:moveTo>
                <a:lnTo>
                  <a:pt x="5306" y="482"/>
                </a:lnTo>
                <a:lnTo>
                  <a:pt x="5320" y="516"/>
                </a:lnTo>
                <a:lnTo>
                  <a:pt x="5316" y="509"/>
                </a:lnTo>
                <a:lnTo>
                  <a:pt x="5335" y="541"/>
                </a:lnTo>
                <a:lnTo>
                  <a:pt x="5367" y="579"/>
                </a:lnTo>
                <a:lnTo>
                  <a:pt x="5399" y="615"/>
                </a:lnTo>
                <a:lnTo>
                  <a:pt x="5423" y="639"/>
                </a:lnTo>
                <a:lnTo>
                  <a:pt x="5441" y="655"/>
                </a:lnTo>
                <a:lnTo>
                  <a:pt x="5429" y="647"/>
                </a:lnTo>
                <a:lnTo>
                  <a:pt x="5440" y="652"/>
                </a:lnTo>
                <a:lnTo>
                  <a:pt x="5410" y="649"/>
                </a:lnTo>
                <a:lnTo>
                  <a:pt x="5428" y="645"/>
                </a:lnTo>
                <a:lnTo>
                  <a:pt x="5414" y="650"/>
                </a:lnTo>
                <a:lnTo>
                  <a:pt x="5438" y="636"/>
                </a:lnTo>
                <a:lnTo>
                  <a:pt x="5423" y="651"/>
                </a:lnTo>
                <a:lnTo>
                  <a:pt x="5442" y="623"/>
                </a:lnTo>
                <a:lnTo>
                  <a:pt x="5433" y="649"/>
                </a:lnTo>
                <a:lnTo>
                  <a:pt x="5433" y="602"/>
                </a:lnTo>
                <a:lnTo>
                  <a:pt x="5436" y="619"/>
                </a:lnTo>
                <a:lnTo>
                  <a:pt x="5417" y="567"/>
                </a:lnTo>
                <a:lnTo>
                  <a:pt x="5426" y="582"/>
                </a:lnTo>
                <a:lnTo>
                  <a:pt x="5389" y="540"/>
                </a:lnTo>
                <a:lnTo>
                  <a:pt x="5402" y="550"/>
                </a:lnTo>
                <a:lnTo>
                  <a:pt x="5374" y="534"/>
                </a:lnTo>
                <a:lnTo>
                  <a:pt x="5383" y="538"/>
                </a:lnTo>
                <a:lnTo>
                  <a:pt x="5351" y="528"/>
                </a:lnTo>
                <a:lnTo>
                  <a:pt x="5311" y="520"/>
                </a:lnTo>
                <a:lnTo>
                  <a:pt x="5255" y="518"/>
                </a:lnTo>
                <a:lnTo>
                  <a:pt x="5304" y="463"/>
                </a:lnTo>
                <a:lnTo>
                  <a:pt x="5309" y="493"/>
                </a:lnTo>
                <a:close/>
                <a:moveTo>
                  <a:pt x="2007" y="313"/>
                </a:moveTo>
                <a:cubicBezTo>
                  <a:pt x="2014" y="312"/>
                  <a:pt x="2021" y="313"/>
                  <a:pt x="2028" y="315"/>
                </a:cubicBezTo>
                <a:lnTo>
                  <a:pt x="2063" y="326"/>
                </a:lnTo>
                <a:cubicBezTo>
                  <a:pt x="2066" y="327"/>
                  <a:pt x="2070" y="328"/>
                  <a:pt x="2073" y="330"/>
                </a:cubicBezTo>
                <a:lnTo>
                  <a:pt x="2122" y="359"/>
                </a:lnTo>
                <a:lnTo>
                  <a:pt x="2159" y="386"/>
                </a:lnTo>
                <a:cubicBezTo>
                  <a:pt x="2161" y="387"/>
                  <a:pt x="2163" y="389"/>
                  <a:pt x="2164" y="391"/>
                </a:cubicBezTo>
                <a:lnTo>
                  <a:pt x="2187" y="414"/>
                </a:lnTo>
                <a:cubicBezTo>
                  <a:pt x="2189" y="415"/>
                  <a:pt x="2191" y="417"/>
                  <a:pt x="2192" y="419"/>
                </a:cubicBezTo>
                <a:lnTo>
                  <a:pt x="2206" y="438"/>
                </a:lnTo>
                <a:cubicBezTo>
                  <a:pt x="2210" y="443"/>
                  <a:pt x="2212" y="448"/>
                  <a:pt x="2214" y="454"/>
                </a:cubicBezTo>
                <a:lnTo>
                  <a:pt x="2219" y="472"/>
                </a:lnTo>
                <a:cubicBezTo>
                  <a:pt x="2221" y="481"/>
                  <a:pt x="2221" y="490"/>
                  <a:pt x="2218" y="499"/>
                </a:cubicBezTo>
                <a:lnTo>
                  <a:pt x="2212" y="518"/>
                </a:lnTo>
                <a:cubicBezTo>
                  <a:pt x="2210" y="523"/>
                  <a:pt x="2208" y="529"/>
                  <a:pt x="2204" y="533"/>
                </a:cubicBezTo>
                <a:lnTo>
                  <a:pt x="2185" y="557"/>
                </a:lnTo>
                <a:cubicBezTo>
                  <a:pt x="2183" y="559"/>
                  <a:pt x="2182" y="561"/>
                  <a:pt x="2180" y="563"/>
                </a:cubicBezTo>
                <a:lnTo>
                  <a:pt x="2149" y="591"/>
                </a:lnTo>
                <a:lnTo>
                  <a:pt x="2102" y="626"/>
                </a:lnTo>
                <a:lnTo>
                  <a:pt x="1997" y="698"/>
                </a:lnTo>
                <a:lnTo>
                  <a:pt x="1878" y="770"/>
                </a:lnTo>
                <a:lnTo>
                  <a:pt x="1823" y="800"/>
                </a:lnTo>
                <a:lnTo>
                  <a:pt x="1780" y="822"/>
                </a:lnTo>
                <a:lnTo>
                  <a:pt x="1750" y="834"/>
                </a:lnTo>
                <a:cubicBezTo>
                  <a:pt x="1744" y="836"/>
                  <a:pt x="1738" y="837"/>
                  <a:pt x="1731" y="837"/>
                </a:cubicBezTo>
                <a:lnTo>
                  <a:pt x="1717" y="837"/>
                </a:lnTo>
                <a:cubicBezTo>
                  <a:pt x="1704" y="837"/>
                  <a:pt x="1691" y="832"/>
                  <a:pt x="1682" y="822"/>
                </a:cubicBezTo>
                <a:cubicBezTo>
                  <a:pt x="1673" y="812"/>
                  <a:pt x="1668" y="799"/>
                  <a:pt x="1670" y="785"/>
                </a:cubicBezTo>
                <a:lnTo>
                  <a:pt x="1671" y="774"/>
                </a:lnTo>
                <a:cubicBezTo>
                  <a:pt x="1671" y="766"/>
                  <a:pt x="1674" y="758"/>
                  <a:pt x="1679" y="751"/>
                </a:cubicBezTo>
                <a:lnTo>
                  <a:pt x="1695" y="728"/>
                </a:lnTo>
                <a:lnTo>
                  <a:pt x="1730" y="689"/>
                </a:lnTo>
                <a:lnTo>
                  <a:pt x="1777" y="639"/>
                </a:lnTo>
                <a:lnTo>
                  <a:pt x="1827" y="588"/>
                </a:lnTo>
                <a:lnTo>
                  <a:pt x="1868" y="543"/>
                </a:lnTo>
                <a:lnTo>
                  <a:pt x="1899" y="504"/>
                </a:lnTo>
                <a:lnTo>
                  <a:pt x="1922" y="471"/>
                </a:lnTo>
                <a:lnTo>
                  <a:pt x="1937" y="445"/>
                </a:lnTo>
                <a:lnTo>
                  <a:pt x="1945" y="424"/>
                </a:lnTo>
                <a:lnTo>
                  <a:pt x="1942" y="436"/>
                </a:lnTo>
                <a:lnTo>
                  <a:pt x="1945" y="415"/>
                </a:lnTo>
                <a:lnTo>
                  <a:pt x="1945" y="430"/>
                </a:lnTo>
                <a:lnTo>
                  <a:pt x="1942" y="414"/>
                </a:lnTo>
                <a:lnTo>
                  <a:pt x="1938" y="388"/>
                </a:lnTo>
                <a:cubicBezTo>
                  <a:pt x="1936" y="376"/>
                  <a:pt x="1939" y="363"/>
                  <a:pt x="1947" y="352"/>
                </a:cubicBezTo>
                <a:lnTo>
                  <a:pt x="1960" y="334"/>
                </a:lnTo>
                <a:cubicBezTo>
                  <a:pt x="1967" y="324"/>
                  <a:pt x="1979" y="317"/>
                  <a:pt x="1992" y="315"/>
                </a:cubicBezTo>
                <a:lnTo>
                  <a:pt x="2007" y="313"/>
                </a:lnTo>
                <a:close/>
                <a:moveTo>
                  <a:pt x="2005" y="410"/>
                </a:moveTo>
                <a:lnTo>
                  <a:pt x="2037" y="391"/>
                </a:lnTo>
                <a:lnTo>
                  <a:pt x="2024" y="409"/>
                </a:lnTo>
                <a:lnTo>
                  <a:pt x="2033" y="373"/>
                </a:lnTo>
                <a:lnTo>
                  <a:pt x="2037" y="397"/>
                </a:lnTo>
                <a:lnTo>
                  <a:pt x="2040" y="413"/>
                </a:lnTo>
                <a:cubicBezTo>
                  <a:pt x="2041" y="418"/>
                  <a:pt x="2041" y="423"/>
                  <a:pt x="2040" y="428"/>
                </a:cubicBezTo>
                <a:lnTo>
                  <a:pt x="2037" y="449"/>
                </a:lnTo>
                <a:cubicBezTo>
                  <a:pt x="2036" y="453"/>
                  <a:pt x="2035" y="457"/>
                  <a:pt x="2034" y="461"/>
                </a:cubicBezTo>
                <a:lnTo>
                  <a:pt x="2020" y="492"/>
                </a:lnTo>
                <a:lnTo>
                  <a:pt x="2001" y="526"/>
                </a:lnTo>
                <a:lnTo>
                  <a:pt x="1974" y="565"/>
                </a:lnTo>
                <a:lnTo>
                  <a:pt x="1939" y="608"/>
                </a:lnTo>
                <a:lnTo>
                  <a:pt x="1896" y="655"/>
                </a:lnTo>
                <a:lnTo>
                  <a:pt x="1846" y="706"/>
                </a:lnTo>
                <a:lnTo>
                  <a:pt x="1801" y="752"/>
                </a:lnTo>
                <a:lnTo>
                  <a:pt x="1774" y="783"/>
                </a:lnTo>
                <a:lnTo>
                  <a:pt x="1758" y="806"/>
                </a:lnTo>
                <a:lnTo>
                  <a:pt x="1766" y="783"/>
                </a:lnTo>
                <a:lnTo>
                  <a:pt x="1765" y="794"/>
                </a:lnTo>
                <a:lnTo>
                  <a:pt x="1717" y="741"/>
                </a:lnTo>
                <a:lnTo>
                  <a:pt x="1731" y="741"/>
                </a:lnTo>
                <a:lnTo>
                  <a:pt x="1713" y="745"/>
                </a:lnTo>
                <a:lnTo>
                  <a:pt x="1737" y="735"/>
                </a:lnTo>
                <a:lnTo>
                  <a:pt x="1776" y="717"/>
                </a:lnTo>
                <a:lnTo>
                  <a:pt x="1829" y="687"/>
                </a:lnTo>
                <a:lnTo>
                  <a:pt x="1942" y="619"/>
                </a:lnTo>
                <a:lnTo>
                  <a:pt x="2045" y="549"/>
                </a:lnTo>
                <a:lnTo>
                  <a:pt x="2084" y="520"/>
                </a:lnTo>
                <a:lnTo>
                  <a:pt x="2115" y="492"/>
                </a:lnTo>
                <a:lnTo>
                  <a:pt x="2110" y="498"/>
                </a:lnTo>
                <a:lnTo>
                  <a:pt x="2129" y="474"/>
                </a:lnTo>
                <a:lnTo>
                  <a:pt x="2121" y="489"/>
                </a:lnTo>
                <a:lnTo>
                  <a:pt x="2127" y="470"/>
                </a:lnTo>
                <a:lnTo>
                  <a:pt x="2126" y="497"/>
                </a:lnTo>
                <a:lnTo>
                  <a:pt x="2121" y="479"/>
                </a:lnTo>
                <a:lnTo>
                  <a:pt x="2129" y="495"/>
                </a:lnTo>
                <a:lnTo>
                  <a:pt x="2115" y="476"/>
                </a:lnTo>
                <a:lnTo>
                  <a:pt x="2120" y="481"/>
                </a:lnTo>
                <a:lnTo>
                  <a:pt x="2097" y="458"/>
                </a:lnTo>
                <a:lnTo>
                  <a:pt x="2102" y="463"/>
                </a:lnTo>
                <a:lnTo>
                  <a:pt x="2073" y="442"/>
                </a:lnTo>
                <a:lnTo>
                  <a:pt x="2024" y="413"/>
                </a:lnTo>
                <a:lnTo>
                  <a:pt x="2034" y="417"/>
                </a:lnTo>
                <a:lnTo>
                  <a:pt x="1999" y="406"/>
                </a:lnTo>
                <a:lnTo>
                  <a:pt x="2020" y="408"/>
                </a:lnTo>
                <a:lnTo>
                  <a:pt x="2005" y="410"/>
                </a:lnTo>
                <a:close/>
                <a:moveTo>
                  <a:pt x="5919" y="257"/>
                </a:moveTo>
                <a:cubicBezTo>
                  <a:pt x="5925" y="255"/>
                  <a:pt x="5930" y="254"/>
                  <a:pt x="5936" y="254"/>
                </a:cubicBezTo>
                <a:lnTo>
                  <a:pt x="5967" y="255"/>
                </a:lnTo>
                <a:cubicBezTo>
                  <a:pt x="5971" y="256"/>
                  <a:pt x="5975" y="256"/>
                  <a:pt x="5979" y="257"/>
                </a:cubicBezTo>
                <a:lnTo>
                  <a:pt x="6025" y="270"/>
                </a:lnTo>
                <a:lnTo>
                  <a:pt x="6061" y="285"/>
                </a:lnTo>
                <a:cubicBezTo>
                  <a:pt x="6064" y="286"/>
                  <a:pt x="6066" y="288"/>
                  <a:pt x="6069" y="289"/>
                </a:cubicBezTo>
                <a:lnTo>
                  <a:pt x="6092" y="304"/>
                </a:lnTo>
                <a:cubicBezTo>
                  <a:pt x="6095" y="307"/>
                  <a:pt x="6099" y="309"/>
                  <a:pt x="6101" y="313"/>
                </a:cubicBezTo>
                <a:lnTo>
                  <a:pt x="6116" y="330"/>
                </a:lnTo>
                <a:cubicBezTo>
                  <a:pt x="6121" y="335"/>
                  <a:pt x="6124" y="341"/>
                  <a:pt x="6126" y="348"/>
                </a:cubicBezTo>
                <a:lnTo>
                  <a:pt x="6132" y="368"/>
                </a:lnTo>
                <a:cubicBezTo>
                  <a:pt x="6134" y="374"/>
                  <a:pt x="6135" y="381"/>
                  <a:pt x="6134" y="388"/>
                </a:cubicBezTo>
                <a:lnTo>
                  <a:pt x="6131" y="410"/>
                </a:lnTo>
                <a:cubicBezTo>
                  <a:pt x="6130" y="415"/>
                  <a:pt x="6129" y="420"/>
                  <a:pt x="6127" y="424"/>
                </a:cubicBezTo>
                <a:lnTo>
                  <a:pt x="6115" y="449"/>
                </a:lnTo>
                <a:cubicBezTo>
                  <a:pt x="6113" y="453"/>
                  <a:pt x="6111" y="456"/>
                  <a:pt x="6108" y="460"/>
                </a:cubicBezTo>
                <a:lnTo>
                  <a:pt x="6085" y="487"/>
                </a:lnTo>
                <a:lnTo>
                  <a:pt x="6049" y="520"/>
                </a:lnTo>
                <a:lnTo>
                  <a:pt x="5965" y="580"/>
                </a:lnTo>
                <a:cubicBezTo>
                  <a:pt x="5963" y="581"/>
                  <a:pt x="5961" y="582"/>
                  <a:pt x="5959" y="583"/>
                </a:cubicBezTo>
                <a:lnTo>
                  <a:pt x="5873" y="626"/>
                </a:lnTo>
                <a:lnTo>
                  <a:pt x="5831" y="644"/>
                </a:lnTo>
                <a:lnTo>
                  <a:pt x="5799" y="656"/>
                </a:lnTo>
                <a:lnTo>
                  <a:pt x="5778" y="662"/>
                </a:lnTo>
                <a:cubicBezTo>
                  <a:pt x="5773" y="664"/>
                  <a:pt x="5768" y="664"/>
                  <a:pt x="5763" y="664"/>
                </a:cubicBezTo>
                <a:lnTo>
                  <a:pt x="5753" y="664"/>
                </a:lnTo>
                <a:cubicBezTo>
                  <a:pt x="5727" y="664"/>
                  <a:pt x="5705" y="643"/>
                  <a:pt x="5705" y="616"/>
                </a:cubicBezTo>
                <a:lnTo>
                  <a:pt x="5705" y="609"/>
                </a:lnTo>
                <a:cubicBezTo>
                  <a:pt x="5705" y="599"/>
                  <a:pt x="5709" y="589"/>
                  <a:pt x="5715" y="581"/>
                </a:cubicBezTo>
                <a:lnTo>
                  <a:pt x="5726" y="566"/>
                </a:lnTo>
                <a:lnTo>
                  <a:pt x="5749" y="540"/>
                </a:lnTo>
                <a:lnTo>
                  <a:pt x="5780" y="508"/>
                </a:lnTo>
                <a:lnTo>
                  <a:pt x="5840" y="443"/>
                </a:lnTo>
                <a:lnTo>
                  <a:pt x="5879" y="391"/>
                </a:lnTo>
                <a:lnTo>
                  <a:pt x="5875" y="397"/>
                </a:lnTo>
                <a:lnTo>
                  <a:pt x="5888" y="373"/>
                </a:lnTo>
                <a:lnTo>
                  <a:pt x="5884" y="382"/>
                </a:lnTo>
                <a:lnTo>
                  <a:pt x="5890" y="361"/>
                </a:lnTo>
                <a:lnTo>
                  <a:pt x="5889" y="380"/>
                </a:lnTo>
                <a:lnTo>
                  <a:pt x="5887" y="363"/>
                </a:lnTo>
                <a:lnTo>
                  <a:pt x="5894" y="383"/>
                </a:lnTo>
                <a:lnTo>
                  <a:pt x="5886" y="370"/>
                </a:lnTo>
                <a:lnTo>
                  <a:pt x="5873" y="347"/>
                </a:lnTo>
                <a:cubicBezTo>
                  <a:pt x="5865" y="334"/>
                  <a:pt x="5864" y="317"/>
                  <a:pt x="5871" y="303"/>
                </a:cubicBezTo>
                <a:lnTo>
                  <a:pt x="5879" y="286"/>
                </a:lnTo>
                <a:cubicBezTo>
                  <a:pt x="5885" y="274"/>
                  <a:pt x="5895" y="265"/>
                  <a:pt x="5907" y="261"/>
                </a:cubicBezTo>
                <a:lnTo>
                  <a:pt x="5919" y="257"/>
                </a:lnTo>
                <a:close/>
                <a:moveTo>
                  <a:pt x="5938" y="352"/>
                </a:moveTo>
                <a:lnTo>
                  <a:pt x="5966" y="327"/>
                </a:lnTo>
                <a:lnTo>
                  <a:pt x="5958" y="344"/>
                </a:lnTo>
                <a:lnTo>
                  <a:pt x="5956" y="300"/>
                </a:lnTo>
                <a:lnTo>
                  <a:pt x="5967" y="319"/>
                </a:lnTo>
                <a:lnTo>
                  <a:pt x="5975" y="332"/>
                </a:lnTo>
                <a:cubicBezTo>
                  <a:pt x="5979" y="338"/>
                  <a:pt x="5981" y="345"/>
                  <a:pt x="5982" y="352"/>
                </a:cubicBezTo>
                <a:lnTo>
                  <a:pt x="5984" y="369"/>
                </a:lnTo>
                <a:cubicBezTo>
                  <a:pt x="5985" y="375"/>
                  <a:pt x="5984" y="382"/>
                  <a:pt x="5983" y="388"/>
                </a:cubicBezTo>
                <a:lnTo>
                  <a:pt x="5977" y="409"/>
                </a:lnTo>
                <a:cubicBezTo>
                  <a:pt x="5976" y="412"/>
                  <a:pt x="5974" y="415"/>
                  <a:pt x="5973" y="418"/>
                </a:cubicBezTo>
                <a:lnTo>
                  <a:pt x="5960" y="442"/>
                </a:lnTo>
                <a:cubicBezTo>
                  <a:pt x="5959" y="444"/>
                  <a:pt x="5957" y="446"/>
                  <a:pt x="5956" y="448"/>
                </a:cubicBezTo>
                <a:lnTo>
                  <a:pt x="5911" y="508"/>
                </a:lnTo>
                <a:lnTo>
                  <a:pt x="5849" y="575"/>
                </a:lnTo>
                <a:lnTo>
                  <a:pt x="5820" y="605"/>
                </a:lnTo>
                <a:lnTo>
                  <a:pt x="5803" y="623"/>
                </a:lnTo>
                <a:lnTo>
                  <a:pt x="5792" y="638"/>
                </a:lnTo>
                <a:lnTo>
                  <a:pt x="5801" y="609"/>
                </a:lnTo>
                <a:lnTo>
                  <a:pt x="5801" y="616"/>
                </a:lnTo>
                <a:lnTo>
                  <a:pt x="5753" y="568"/>
                </a:lnTo>
                <a:lnTo>
                  <a:pt x="5763" y="568"/>
                </a:lnTo>
                <a:lnTo>
                  <a:pt x="5749" y="571"/>
                </a:lnTo>
                <a:lnTo>
                  <a:pt x="5766" y="565"/>
                </a:lnTo>
                <a:lnTo>
                  <a:pt x="5794" y="555"/>
                </a:lnTo>
                <a:lnTo>
                  <a:pt x="5830" y="541"/>
                </a:lnTo>
                <a:lnTo>
                  <a:pt x="5916" y="498"/>
                </a:lnTo>
                <a:lnTo>
                  <a:pt x="5910" y="501"/>
                </a:lnTo>
                <a:lnTo>
                  <a:pt x="5984" y="449"/>
                </a:lnTo>
                <a:lnTo>
                  <a:pt x="6012" y="424"/>
                </a:lnTo>
                <a:lnTo>
                  <a:pt x="6035" y="397"/>
                </a:lnTo>
                <a:lnTo>
                  <a:pt x="6028" y="408"/>
                </a:lnTo>
                <a:lnTo>
                  <a:pt x="6040" y="383"/>
                </a:lnTo>
                <a:lnTo>
                  <a:pt x="6036" y="397"/>
                </a:lnTo>
                <a:lnTo>
                  <a:pt x="6039" y="375"/>
                </a:lnTo>
                <a:lnTo>
                  <a:pt x="6040" y="395"/>
                </a:lnTo>
                <a:lnTo>
                  <a:pt x="6034" y="375"/>
                </a:lnTo>
                <a:lnTo>
                  <a:pt x="6044" y="393"/>
                </a:lnTo>
                <a:lnTo>
                  <a:pt x="6029" y="376"/>
                </a:lnTo>
                <a:lnTo>
                  <a:pt x="6039" y="385"/>
                </a:lnTo>
                <a:lnTo>
                  <a:pt x="6016" y="370"/>
                </a:lnTo>
                <a:lnTo>
                  <a:pt x="6024" y="374"/>
                </a:lnTo>
                <a:lnTo>
                  <a:pt x="5998" y="363"/>
                </a:lnTo>
                <a:lnTo>
                  <a:pt x="5952" y="350"/>
                </a:lnTo>
                <a:lnTo>
                  <a:pt x="5964" y="351"/>
                </a:lnTo>
                <a:lnTo>
                  <a:pt x="5933" y="350"/>
                </a:lnTo>
                <a:lnTo>
                  <a:pt x="5950" y="348"/>
                </a:lnTo>
                <a:lnTo>
                  <a:pt x="5938" y="352"/>
                </a:lnTo>
                <a:close/>
                <a:moveTo>
                  <a:pt x="6373" y="210"/>
                </a:moveTo>
                <a:cubicBezTo>
                  <a:pt x="6379" y="208"/>
                  <a:pt x="6384" y="207"/>
                  <a:pt x="6390" y="207"/>
                </a:cubicBezTo>
                <a:lnTo>
                  <a:pt x="6422" y="208"/>
                </a:lnTo>
                <a:cubicBezTo>
                  <a:pt x="6426" y="209"/>
                  <a:pt x="6429" y="209"/>
                  <a:pt x="6433" y="210"/>
                </a:cubicBezTo>
                <a:lnTo>
                  <a:pt x="6483" y="223"/>
                </a:lnTo>
                <a:lnTo>
                  <a:pt x="6522" y="236"/>
                </a:lnTo>
                <a:cubicBezTo>
                  <a:pt x="6524" y="237"/>
                  <a:pt x="6527" y="238"/>
                  <a:pt x="6529" y="239"/>
                </a:cubicBezTo>
                <a:lnTo>
                  <a:pt x="6557" y="254"/>
                </a:lnTo>
                <a:cubicBezTo>
                  <a:pt x="6560" y="256"/>
                  <a:pt x="6563" y="258"/>
                  <a:pt x="6565" y="260"/>
                </a:cubicBezTo>
                <a:lnTo>
                  <a:pt x="6584" y="276"/>
                </a:lnTo>
                <a:cubicBezTo>
                  <a:pt x="6588" y="279"/>
                  <a:pt x="6592" y="283"/>
                  <a:pt x="6594" y="287"/>
                </a:cubicBezTo>
                <a:lnTo>
                  <a:pt x="6605" y="305"/>
                </a:lnTo>
                <a:cubicBezTo>
                  <a:pt x="6610" y="312"/>
                  <a:pt x="6612" y="320"/>
                  <a:pt x="6612" y="329"/>
                </a:cubicBezTo>
                <a:lnTo>
                  <a:pt x="6613" y="356"/>
                </a:lnTo>
                <a:cubicBezTo>
                  <a:pt x="6614" y="360"/>
                  <a:pt x="6613" y="363"/>
                  <a:pt x="6612" y="367"/>
                </a:cubicBezTo>
                <a:lnTo>
                  <a:pt x="6603" y="410"/>
                </a:lnTo>
                <a:lnTo>
                  <a:pt x="6581" y="476"/>
                </a:lnTo>
                <a:lnTo>
                  <a:pt x="6548" y="555"/>
                </a:lnTo>
                <a:lnTo>
                  <a:pt x="6470" y="716"/>
                </a:lnTo>
                <a:lnTo>
                  <a:pt x="6386" y="861"/>
                </a:lnTo>
                <a:lnTo>
                  <a:pt x="6340" y="929"/>
                </a:lnTo>
                <a:lnTo>
                  <a:pt x="6290" y="856"/>
                </a:lnTo>
                <a:lnTo>
                  <a:pt x="6337" y="846"/>
                </a:lnTo>
                <a:lnTo>
                  <a:pt x="6395" y="831"/>
                </a:lnTo>
                <a:lnTo>
                  <a:pt x="6465" y="813"/>
                </a:lnTo>
                <a:lnTo>
                  <a:pt x="6547" y="790"/>
                </a:lnTo>
                <a:lnTo>
                  <a:pt x="6612" y="773"/>
                </a:lnTo>
                <a:lnTo>
                  <a:pt x="6670" y="758"/>
                </a:lnTo>
                <a:lnTo>
                  <a:pt x="6724" y="746"/>
                </a:lnTo>
                <a:lnTo>
                  <a:pt x="6768" y="736"/>
                </a:lnTo>
                <a:lnTo>
                  <a:pt x="6809" y="728"/>
                </a:lnTo>
                <a:lnTo>
                  <a:pt x="6842" y="724"/>
                </a:lnTo>
                <a:lnTo>
                  <a:pt x="6870" y="722"/>
                </a:lnTo>
                <a:lnTo>
                  <a:pt x="6895" y="723"/>
                </a:lnTo>
                <a:cubicBezTo>
                  <a:pt x="6899" y="723"/>
                  <a:pt x="6904" y="724"/>
                  <a:pt x="6908" y="725"/>
                </a:cubicBezTo>
                <a:lnTo>
                  <a:pt x="6961" y="743"/>
                </a:lnTo>
                <a:cubicBezTo>
                  <a:pt x="6967" y="745"/>
                  <a:pt x="6973" y="749"/>
                  <a:pt x="6978" y="754"/>
                </a:cubicBezTo>
                <a:lnTo>
                  <a:pt x="7014" y="788"/>
                </a:lnTo>
                <a:cubicBezTo>
                  <a:pt x="7018" y="791"/>
                  <a:pt x="7021" y="794"/>
                  <a:pt x="7023" y="798"/>
                </a:cubicBezTo>
                <a:lnTo>
                  <a:pt x="7034" y="817"/>
                </a:lnTo>
                <a:cubicBezTo>
                  <a:pt x="7037" y="822"/>
                  <a:pt x="7039" y="827"/>
                  <a:pt x="7040" y="832"/>
                </a:cubicBezTo>
                <a:lnTo>
                  <a:pt x="7043" y="847"/>
                </a:lnTo>
                <a:cubicBezTo>
                  <a:pt x="7044" y="855"/>
                  <a:pt x="7044" y="863"/>
                  <a:pt x="7041" y="870"/>
                </a:cubicBezTo>
                <a:lnTo>
                  <a:pt x="7038" y="880"/>
                </a:lnTo>
                <a:cubicBezTo>
                  <a:pt x="7035" y="891"/>
                  <a:pt x="7028" y="901"/>
                  <a:pt x="7018" y="907"/>
                </a:cubicBezTo>
                <a:lnTo>
                  <a:pt x="7007" y="914"/>
                </a:lnTo>
                <a:cubicBezTo>
                  <a:pt x="7003" y="917"/>
                  <a:pt x="6998" y="919"/>
                  <a:pt x="6994" y="920"/>
                </a:cubicBezTo>
                <a:lnTo>
                  <a:pt x="6971" y="926"/>
                </a:lnTo>
                <a:lnTo>
                  <a:pt x="6929" y="935"/>
                </a:lnTo>
                <a:lnTo>
                  <a:pt x="6869" y="946"/>
                </a:lnTo>
                <a:lnTo>
                  <a:pt x="6793" y="959"/>
                </a:lnTo>
                <a:lnTo>
                  <a:pt x="6467" y="1014"/>
                </a:lnTo>
                <a:lnTo>
                  <a:pt x="6490" y="930"/>
                </a:lnTo>
                <a:lnTo>
                  <a:pt x="6547" y="978"/>
                </a:lnTo>
                <a:lnTo>
                  <a:pt x="6590" y="1016"/>
                </a:lnTo>
                <a:lnTo>
                  <a:pt x="6618" y="1046"/>
                </a:lnTo>
                <a:cubicBezTo>
                  <a:pt x="6620" y="1048"/>
                  <a:pt x="6622" y="1050"/>
                  <a:pt x="6623" y="1053"/>
                </a:cubicBezTo>
                <a:lnTo>
                  <a:pt x="6633" y="1069"/>
                </a:lnTo>
                <a:cubicBezTo>
                  <a:pt x="6638" y="1077"/>
                  <a:pt x="6640" y="1085"/>
                  <a:pt x="6640" y="1094"/>
                </a:cubicBezTo>
                <a:lnTo>
                  <a:pt x="6640" y="1114"/>
                </a:lnTo>
                <a:cubicBezTo>
                  <a:pt x="6640" y="1117"/>
                  <a:pt x="6640" y="1120"/>
                  <a:pt x="6640" y="1122"/>
                </a:cubicBezTo>
                <a:lnTo>
                  <a:pt x="6634" y="1159"/>
                </a:lnTo>
                <a:lnTo>
                  <a:pt x="6623" y="1215"/>
                </a:lnTo>
                <a:lnTo>
                  <a:pt x="6606" y="1288"/>
                </a:lnTo>
                <a:lnTo>
                  <a:pt x="6562" y="1431"/>
                </a:lnTo>
                <a:lnTo>
                  <a:pt x="6492" y="1584"/>
                </a:lnTo>
                <a:lnTo>
                  <a:pt x="6483" y="1530"/>
                </a:lnTo>
                <a:lnTo>
                  <a:pt x="6595" y="1643"/>
                </a:lnTo>
                <a:lnTo>
                  <a:pt x="6694" y="1728"/>
                </a:lnTo>
                <a:lnTo>
                  <a:pt x="6761" y="1775"/>
                </a:lnTo>
                <a:lnTo>
                  <a:pt x="6837" y="1819"/>
                </a:lnTo>
                <a:lnTo>
                  <a:pt x="6922" y="1860"/>
                </a:lnTo>
                <a:lnTo>
                  <a:pt x="7018" y="1898"/>
                </a:lnTo>
                <a:lnTo>
                  <a:pt x="7065" y="1916"/>
                </a:lnTo>
                <a:lnTo>
                  <a:pt x="7108" y="1932"/>
                </a:lnTo>
                <a:lnTo>
                  <a:pt x="7144" y="1947"/>
                </a:lnTo>
                <a:lnTo>
                  <a:pt x="7174" y="1961"/>
                </a:lnTo>
                <a:lnTo>
                  <a:pt x="7200" y="1974"/>
                </a:lnTo>
                <a:lnTo>
                  <a:pt x="7219" y="1986"/>
                </a:lnTo>
                <a:lnTo>
                  <a:pt x="7233" y="1997"/>
                </a:lnTo>
                <a:cubicBezTo>
                  <a:pt x="7240" y="2002"/>
                  <a:pt x="7244" y="2008"/>
                  <a:pt x="7248" y="2016"/>
                </a:cubicBezTo>
                <a:lnTo>
                  <a:pt x="7251" y="2023"/>
                </a:lnTo>
                <a:cubicBezTo>
                  <a:pt x="7258" y="2041"/>
                  <a:pt x="7254" y="2062"/>
                  <a:pt x="7240" y="2075"/>
                </a:cubicBezTo>
                <a:lnTo>
                  <a:pt x="7230" y="2085"/>
                </a:lnTo>
                <a:cubicBezTo>
                  <a:pt x="7225" y="2091"/>
                  <a:pt x="7218" y="2095"/>
                  <a:pt x="7210" y="2098"/>
                </a:cubicBezTo>
                <a:lnTo>
                  <a:pt x="7179" y="2107"/>
                </a:lnTo>
                <a:lnTo>
                  <a:pt x="7122" y="2116"/>
                </a:lnTo>
                <a:lnTo>
                  <a:pt x="7046" y="2121"/>
                </a:lnTo>
                <a:lnTo>
                  <a:pt x="6970" y="2125"/>
                </a:lnTo>
                <a:lnTo>
                  <a:pt x="6909" y="2127"/>
                </a:lnTo>
                <a:lnTo>
                  <a:pt x="6862" y="2127"/>
                </a:lnTo>
                <a:lnTo>
                  <a:pt x="6830" y="2126"/>
                </a:lnTo>
                <a:cubicBezTo>
                  <a:pt x="6826" y="2126"/>
                  <a:pt x="6822" y="2126"/>
                  <a:pt x="6818" y="2124"/>
                </a:cubicBezTo>
                <a:lnTo>
                  <a:pt x="6771" y="2110"/>
                </a:lnTo>
                <a:cubicBezTo>
                  <a:pt x="6766" y="2109"/>
                  <a:pt x="6761" y="2107"/>
                  <a:pt x="6757" y="2104"/>
                </a:cubicBezTo>
                <a:lnTo>
                  <a:pt x="6710" y="2071"/>
                </a:lnTo>
                <a:cubicBezTo>
                  <a:pt x="6708" y="2069"/>
                  <a:pt x="6706" y="2068"/>
                  <a:pt x="6704" y="2066"/>
                </a:cubicBezTo>
                <a:lnTo>
                  <a:pt x="6675" y="2038"/>
                </a:lnTo>
                <a:lnTo>
                  <a:pt x="6633" y="1994"/>
                </a:lnTo>
                <a:lnTo>
                  <a:pt x="6580" y="1935"/>
                </a:lnTo>
                <a:lnTo>
                  <a:pt x="6515" y="1863"/>
                </a:lnTo>
                <a:lnTo>
                  <a:pt x="6361" y="1684"/>
                </a:lnTo>
                <a:lnTo>
                  <a:pt x="6437" y="1680"/>
                </a:lnTo>
                <a:lnTo>
                  <a:pt x="6385" y="1756"/>
                </a:lnTo>
                <a:lnTo>
                  <a:pt x="6322" y="1827"/>
                </a:lnTo>
                <a:lnTo>
                  <a:pt x="6252" y="1890"/>
                </a:lnTo>
                <a:lnTo>
                  <a:pt x="6175" y="1945"/>
                </a:lnTo>
                <a:lnTo>
                  <a:pt x="6097" y="1991"/>
                </a:lnTo>
                <a:lnTo>
                  <a:pt x="6041" y="2020"/>
                </a:lnTo>
                <a:lnTo>
                  <a:pt x="6001" y="2036"/>
                </a:lnTo>
                <a:cubicBezTo>
                  <a:pt x="5993" y="2039"/>
                  <a:pt x="5985" y="2040"/>
                  <a:pt x="5977" y="2039"/>
                </a:cubicBezTo>
                <a:lnTo>
                  <a:pt x="5963" y="2037"/>
                </a:lnTo>
                <a:cubicBezTo>
                  <a:pt x="5950" y="2035"/>
                  <a:pt x="5938" y="2028"/>
                  <a:pt x="5930" y="2017"/>
                </a:cubicBezTo>
                <a:cubicBezTo>
                  <a:pt x="5922" y="2006"/>
                  <a:pt x="5920" y="1992"/>
                  <a:pt x="5923" y="1979"/>
                </a:cubicBezTo>
                <a:lnTo>
                  <a:pt x="5926" y="1965"/>
                </a:lnTo>
                <a:cubicBezTo>
                  <a:pt x="5927" y="1958"/>
                  <a:pt x="5931" y="1951"/>
                  <a:pt x="5935" y="1945"/>
                </a:cubicBezTo>
                <a:lnTo>
                  <a:pt x="5954" y="1922"/>
                </a:lnTo>
                <a:lnTo>
                  <a:pt x="5992" y="1885"/>
                </a:lnTo>
                <a:lnTo>
                  <a:pt x="6046" y="1840"/>
                </a:lnTo>
                <a:lnTo>
                  <a:pt x="6103" y="1790"/>
                </a:lnTo>
                <a:lnTo>
                  <a:pt x="6154" y="1736"/>
                </a:lnTo>
                <a:lnTo>
                  <a:pt x="6202" y="1675"/>
                </a:lnTo>
                <a:lnTo>
                  <a:pt x="6248" y="1607"/>
                </a:lnTo>
                <a:lnTo>
                  <a:pt x="6285" y="1543"/>
                </a:lnTo>
                <a:lnTo>
                  <a:pt x="6289" y="1598"/>
                </a:lnTo>
                <a:lnTo>
                  <a:pt x="6208" y="1500"/>
                </a:lnTo>
                <a:lnTo>
                  <a:pt x="6136" y="1408"/>
                </a:lnTo>
                <a:lnTo>
                  <a:pt x="6083" y="1334"/>
                </a:lnTo>
                <a:lnTo>
                  <a:pt x="6050" y="1278"/>
                </a:lnTo>
                <a:cubicBezTo>
                  <a:pt x="6048" y="1274"/>
                  <a:pt x="6047" y="1271"/>
                  <a:pt x="6046" y="1267"/>
                </a:cubicBezTo>
                <a:lnTo>
                  <a:pt x="6036" y="1234"/>
                </a:lnTo>
                <a:cubicBezTo>
                  <a:pt x="6031" y="1218"/>
                  <a:pt x="6034" y="1201"/>
                  <a:pt x="6046" y="1189"/>
                </a:cubicBezTo>
                <a:cubicBezTo>
                  <a:pt x="6057" y="1176"/>
                  <a:pt x="6073" y="1170"/>
                  <a:pt x="6090" y="1173"/>
                </a:cubicBezTo>
                <a:lnTo>
                  <a:pt x="6135" y="1181"/>
                </a:lnTo>
                <a:cubicBezTo>
                  <a:pt x="6141" y="1182"/>
                  <a:pt x="6147" y="1185"/>
                  <a:pt x="6152" y="1188"/>
                </a:cubicBezTo>
                <a:lnTo>
                  <a:pt x="6192" y="1213"/>
                </a:lnTo>
                <a:cubicBezTo>
                  <a:pt x="6195" y="1215"/>
                  <a:pt x="6197" y="1217"/>
                  <a:pt x="6200" y="1219"/>
                </a:cubicBezTo>
                <a:lnTo>
                  <a:pt x="6227" y="1245"/>
                </a:lnTo>
                <a:lnTo>
                  <a:pt x="6271" y="1292"/>
                </a:lnTo>
                <a:lnTo>
                  <a:pt x="6329" y="1358"/>
                </a:lnTo>
                <a:lnTo>
                  <a:pt x="6403" y="1442"/>
                </a:lnTo>
                <a:lnTo>
                  <a:pt x="6405" y="1444"/>
                </a:lnTo>
                <a:lnTo>
                  <a:pt x="6326" y="1461"/>
                </a:lnTo>
                <a:lnTo>
                  <a:pt x="6374" y="1331"/>
                </a:lnTo>
                <a:lnTo>
                  <a:pt x="6372" y="1338"/>
                </a:lnTo>
                <a:lnTo>
                  <a:pt x="6387" y="1265"/>
                </a:lnTo>
                <a:lnTo>
                  <a:pt x="6395" y="1183"/>
                </a:lnTo>
                <a:lnTo>
                  <a:pt x="6395" y="1085"/>
                </a:lnTo>
                <a:lnTo>
                  <a:pt x="6391" y="971"/>
                </a:lnTo>
                <a:lnTo>
                  <a:pt x="6447" y="1017"/>
                </a:lnTo>
                <a:lnTo>
                  <a:pt x="6333" y="1034"/>
                </a:lnTo>
                <a:lnTo>
                  <a:pt x="6237" y="1042"/>
                </a:lnTo>
                <a:lnTo>
                  <a:pt x="6270" y="1024"/>
                </a:lnTo>
                <a:lnTo>
                  <a:pt x="6180" y="1138"/>
                </a:lnTo>
                <a:lnTo>
                  <a:pt x="6127" y="1201"/>
                </a:lnTo>
                <a:lnTo>
                  <a:pt x="6085" y="1244"/>
                </a:lnTo>
                <a:lnTo>
                  <a:pt x="6052" y="1270"/>
                </a:lnTo>
                <a:cubicBezTo>
                  <a:pt x="6045" y="1276"/>
                  <a:pt x="6037" y="1279"/>
                  <a:pt x="6028" y="1280"/>
                </a:cubicBezTo>
                <a:lnTo>
                  <a:pt x="6012" y="1282"/>
                </a:lnTo>
                <a:cubicBezTo>
                  <a:pt x="5999" y="1284"/>
                  <a:pt x="5986" y="1280"/>
                  <a:pt x="5976" y="1271"/>
                </a:cubicBezTo>
                <a:cubicBezTo>
                  <a:pt x="5966" y="1263"/>
                  <a:pt x="5959" y="1251"/>
                  <a:pt x="5959" y="1237"/>
                </a:cubicBezTo>
                <a:lnTo>
                  <a:pt x="5958" y="1221"/>
                </a:lnTo>
                <a:cubicBezTo>
                  <a:pt x="5957" y="1214"/>
                  <a:pt x="5958" y="1207"/>
                  <a:pt x="5961" y="1200"/>
                </a:cubicBezTo>
                <a:lnTo>
                  <a:pt x="5976" y="1164"/>
                </a:lnTo>
                <a:lnTo>
                  <a:pt x="6011" y="1103"/>
                </a:lnTo>
                <a:lnTo>
                  <a:pt x="6060" y="1026"/>
                </a:lnTo>
                <a:lnTo>
                  <a:pt x="6161" y="864"/>
                </a:lnTo>
                <a:lnTo>
                  <a:pt x="6236" y="716"/>
                </a:lnTo>
                <a:lnTo>
                  <a:pt x="6292" y="579"/>
                </a:lnTo>
                <a:lnTo>
                  <a:pt x="6331" y="452"/>
                </a:lnTo>
                <a:lnTo>
                  <a:pt x="6343" y="398"/>
                </a:lnTo>
                <a:lnTo>
                  <a:pt x="6348" y="356"/>
                </a:lnTo>
                <a:lnTo>
                  <a:pt x="6347" y="364"/>
                </a:lnTo>
                <a:lnTo>
                  <a:pt x="6346" y="330"/>
                </a:lnTo>
                <a:lnTo>
                  <a:pt x="6349" y="345"/>
                </a:lnTo>
                <a:lnTo>
                  <a:pt x="6341" y="323"/>
                </a:lnTo>
                <a:lnTo>
                  <a:pt x="6330" y="300"/>
                </a:lnTo>
                <a:cubicBezTo>
                  <a:pt x="6325" y="290"/>
                  <a:pt x="6323" y="279"/>
                  <a:pt x="6325" y="269"/>
                </a:cubicBezTo>
                <a:lnTo>
                  <a:pt x="6329" y="250"/>
                </a:lnTo>
                <a:cubicBezTo>
                  <a:pt x="6333" y="233"/>
                  <a:pt x="6345" y="219"/>
                  <a:pt x="6361" y="214"/>
                </a:cubicBezTo>
                <a:lnTo>
                  <a:pt x="6373" y="210"/>
                </a:lnTo>
                <a:close/>
                <a:moveTo>
                  <a:pt x="6392" y="305"/>
                </a:moveTo>
                <a:lnTo>
                  <a:pt x="6423" y="269"/>
                </a:lnTo>
                <a:lnTo>
                  <a:pt x="6419" y="288"/>
                </a:lnTo>
                <a:lnTo>
                  <a:pt x="6415" y="257"/>
                </a:lnTo>
                <a:lnTo>
                  <a:pt x="6432" y="290"/>
                </a:lnTo>
                <a:lnTo>
                  <a:pt x="6440" y="312"/>
                </a:lnTo>
                <a:cubicBezTo>
                  <a:pt x="6441" y="317"/>
                  <a:pt x="6442" y="322"/>
                  <a:pt x="6442" y="327"/>
                </a:cubicBezTo>
                <a:lnTo>
                  <a:pt x="6443" y="361"/>
                </a:lnTo>
                <a:cubicBezTo>
                  <a:pt x="6444" y="364"/>
                  <a:pt x="6443" y="366"/>
                  <a:pt x="6443" y="369"/>
                </a:cubicBezTo>
                <a:lnTo>
                  <a:pt x="6436" y="419"/>
                </a:lnTo>
                <a:lnTo>
                  <a:pt x="6422" y="480"/>
                </a:lnTo>
                <a:lnTo>
                  <a:pt x="6381" y="616"/>
                </a:lnTo>
                <a:lnTo>
                  <a:pt x="6321" y="759"/>
                </a:lnTo>
                <a:lnTo>
                  <a:pt x="6242" y="915"/>
                </a:lnTo>
                <a:lnTo>
                  <a:pt x="6141" y="1079"/>
                </a:lnTo>
                <a:lnTo>
                  <a:pt x="6094" y="1150"/>
                </a:lnTo>
                <a:lnTo>
                  <a:pt x="6065" y="1201"/>
                </a:lnTo>
                <a:lnTo>
                  <a:pt x="6050" y="1237"/>
                </a:lnTo>
                <a:lnTo>
                  <a:pt x="6053" y="1215"/>
                </a:lnTo>
                <a:lnTo>
                  <a:pt x="6054" y="1231"/>
                </a:lnTo>
                <a:lnTo>
                  <a:pt x="6001" y="1187"/>
                </a:lnTo>
                <a:lnTo>
                  <a:pt x="6017" y="1185"/>
                </a:lnTo>
                <a:lnTo>
                  <a:pt x="5993" y="1195"/>
                </a:lnTo>
                <a:lnTo>
                  <a:pt x="6016" y="1177"/>
                </a:lnTo>
                <a:lnTo>
                  <a:pt x="6054" y="1138"/>
                </a:lnTo>
                <a:lnTo>
                  <a:pt x="6105" y="1079"/>
                </a:lnTo>
                <a:lnTo>
                  <a:pt x="6195" y="965"/>
                </a:lnTo>
                <a:cubicBezTo>
                  <a:pt x="6203" y="954"/>
                  <a:pt x="6215" y="948"/>
                  <a:pt x="6228" y="947"/>
                </a:cubicBezTo>
                <a:lnTo>
                  <a:pt x="6318" y="939"/>
                </a:lnTo>
                <a:lnTo>
                  <a:pt x="6432" y="922"/>
                </a:lnTo>
                <a:cubicBezTo>
                  <a:pt x="6446" y="920"/>
                  <a:pt x="6460" y="924"/>
                  <a:pt x="6470" y="933"/>
                </a:cubicBezTo>
                <a:cubicBezTo>
                  <a:pt x="6481" y="941"/>
                  <a:pt x="6487" y="954"/>
                  <a:pt x="6487" y="968"/>
                </a:cubicBezTo>
                <a:lnTo>
                  <a:pt x="6491" y="1086"/>
                </a:lnTo>
                <a:lnTo>
                  <a:pt x="6490" y="1192"/>
                </a:lnTo>
                <a:lnTo>
                  <a:pt x="6481" y="1284"/>
                </a:lnTo>
                <a:lnTo>
                  <a:pt x="6466" y="1357"/>
                </a:lnTo>
                <a:cubicBezTo>
                  <a:pt x="6466" y="1359"/>
                  <a:pt x="6465" y="1362"/>
                  <a:pt x="6464" y="1364"/>
                </a:cubicBezTo>
                <a:lnTo>
                  <a:pt x="6416" y="1494"/>
                </a:lnTo>
                <a:cubicBezTo>
                  <a:pt x="6411" y="1509"/>
                  <a:pt x="6398" y="1521"/>
                  <a:pt x="6382" y="1524"/>
                </a:cubicBezTo>
                <a:cubicBezTo>
                  <a:pt x="6366" y="1528"/>
                  <a:pt x="6349" y="1523"/>
                  <a:pt x="6338" y="1511"/>
                </a:cubicBezTo>
                <a:lnTo>
                  <a:pt x="6331" y="1505"/>
                </a:lnTo>
                <a:lnTo>
                  <a:pt x="6258" y="1421"/>
                </a:lnTo>
                <a:lnTo>
                  <a:pt x="6200" y="1357"/>
                </a:lnTo>
                <a:lnTo>
                  <a:pt x="6160" y="1314"/>
                </a:lnTo>
                <a:lnTo>
                  <a:pt x="6133" y="1288"/>
                </a:lnTo>
                <a:lnTo>
                  <a:pt x="6141" y="1294"/>
                </a:lnTo>
                <a:lnTo>
                  <a:pt x="6101" y="1269"/>
                </a:lnTo>
                <a:lnTo>
                  <a:pt x="6118" y="1276"/>
                </a:lnTo>
                <a:lnTo>
                  <a:pt x="6073" y="1268"/>
                </a:lnTo>
                <a:lnTo>
                  <a:pt x="6127" y="1207"/>
                </a:lnTo>
                <a:lnTo>
                  <a:pt x="6137" y="1240"/>
                </a:lnTo>
                <a:lnTo>
                  <a:pt x="6133" y="1229"/>
                </a:lnTo>
                <a:lnTo>
                  <a:pt x="6162" y="1279"/>
                </a:lnTo>
                <a:lnTo>
                  <a:pt x="6211" y="1349"/>
                </a:lnTo>
                <a:lnTo>
                  <a:pt x="6282" y="1439"/>
                </a:lnTo>
                <a:lnTo>
                  <a:pt x="6363" y="1537"/>
                </a:lnTo>
                <a:cubicBezTo>
                  <a:pt x="6376" y="1552"/>
                  <a:pt x="6378" y="1574"/>
                  <a:pt x="6368" y="1592"/>
                </a:cubicBezTo>
                <a:lnTo>
                  <a:pt x="6327" y="1660"/>
                </a:lnTo>
                <a:lnTo>
                  <a:pt x="6277" y="1734"/>
                </a:lnTo>
                <a:lnTo>
                  <a:pt x="6223" y="1802"/>
                </a:lnTo>
                <a:lnTo>
                  <a:pt x="6166" y="1863"/>
                </a:lnTo>
                <a:lnTo>
                  <a:pt x="6107" y="1915"/>
                </a:lnTo>
                <a:lnTo>
                  <a:pt x="6059" y="1954"/>
                </a:lnTo>
                <a:lnTo>
                  <a:pt x="6028" y="1983"/>
                </a:lnTo>
                <a:lnTo>
                  <a:pt x="6009" y="2006"/>
                </a:lnTo>
                <a:lnTo>
                  <a:pt x="6019" y="1986"/>
                </a:lnTo>
                <a:lnTo>
                  <a:pt x="6016" y="2000"/>
                </a:lnTo>
                <a:lnTo>
                  <a:pt x="5976" y="1942"/>
                </a:lnTo>
                <a:lnTo>
                  <a:pt x="5990" y="1944"/>
                </a:lnTo>
                <a:lnTo>
                  <a:pt x="5966" y="1947"/>
                </a:lnTo>
                <a:lnTo>
                  <a:pt x="5996" y="1935"/>
                </a:lnTo>
                <a:lnTo>
                  <a:pt x="6048" y="1908"/>
                </a:lnTo>
                <a:lnTo>
                  <a:pt x="6120" y="1866"/>
                </a:lnTo>
                <a:lnTo>
                  <a:pt x="6188" y="1819"/>
                </a:lnTo>
                <a:lnTo>
                  <a:pt x="6250" y="1764"/>
                </a:lnTo>
                <a:lnTo>
                  <a:pt x="6306" y="1701"/>
                </a:lnTo>
                <a:lnTo>
                  <a:pt x="6358" y="1625"/>
                </a:lnTo>
                <a:cubicBezTo>
                  <a:pt x="6366" y="1613"/>
                  <a:pt x="6380" y="1605"/>
                  <a:pt x="6395" y="1605"/>
                </a:cubicBezTo>
                <a:cubicBezTo>
                  <a:pt x="6410" y="1604"/>
                  <a:pt x="6424" y="1610"/>
                  <a:pt x="6434" y="1621"/>
                </a:cubicBezTo>
                <a:lnTo>
                  <a:pt x="6586" y="1798"/>
                </a:lnTo>
                <a:lnTo>
                  <a:pt x="6651" y="1870"/>
                </a:lnTo>
                <a:lnTo>
                  <a:pt x="6702" y="1927"/>
                </a:lnTo>
                <a:lnTo>
                  <a:pt x="6742" y="1969"/>
                </a:lnTo>
                <a:lnTo>
                  <a:pt x="6771" y="1997"/>
                </a:lnTo>
                <a:lnTo>
                  <a:pt x="6765" y="1992"/>
                </a:lnTo>
                <a:lnTo>
                  <a:pt x="6812" y="2025"/>
                </a:lnTo>
                <a:lnTo>
                  <a:pt x="6798" y="2018"/>
                </a:lnTo>
                <a:lnTo>
                  <a:pt x="6845" y="2032"/>
                </a:lnTo>
                <a:lnTo>
                  <a:pt x="6833" y="2030"/>
                </a:lnTo>
                <a:lnTo>
                  <a:pt x="6862" y="2031"/>
                </a:lnTo>
                <a:lnTo>
                  <a:pt x="6906" y="2031"/>
                </a:lnTo>
                <a:lnTo>
                  <a:pt x="6965" y="2030"/>
                </a:lnTo>
                <a:lnTo>
                  <a:pt x="7039" y="2026"/>
                </a:lnTo>
                <a:lnTo>
                  <a:pt x="7107" y="2021"/>
                </a:lnTo>
                <a:lnTo>
                  <a:pt x="7152" y="2014"/>
                </a:lnTo>
                <a:lnTo>
                  <a:pt x="7183" y="2005"/>
                </a:lnTo>
                <a:lnTo>
                  <a:pt x="7163" y="2018"/>
                </a:lnTo>
                <a:lnTo>
                  <a:pt x="7173" y="2008"/>
                </a:lnTo>
                <a:lnTo>
                  <a:pt x="7162" y="2060"/>
                </a:lnTo>
                <a:lnTo>
                  <a:pt x="7159" y="2053"/>
                </a:lnTo>
                <a:lnTo>
                  <a:pt x="7173" y="2072"/>
                </a:lnTo>
                <a:lnTo>
                  <a:pt x="7168" y="2067"/>
                </a:lnTo>
                <a:lnTo>
                  <a:pt x="7155" y="2059"/>
                </a:lnTo>
                <a:lnTo>
                  <a:pt x="7135" y="2048"/>
                </a:lnTo>
                <a:lnTo>
                  <a:pt x="7107" y="2036"/>
                </a:lnTo>
                <a:lnTo>
                  <a:pt x="7073" y="2021"/>
                </a:lnTo>
                <a:lnTo>
                  <a:pt x="7032" y="2005"/>
                </a:lnTo>
                <a:lnTo>
                  <a:pt x="6983" y="1987"/>
                </a:lnTo>
                <a:lnTo>
                  <a:pt x="6881" y="1947"/>
                </a:lnTo>
                <a:lnTo>
                  <a:pt x="6788" y="1902"/>
                </a:lnTo>
                <a:lnTo>
                  <a:pt x="6706" y="1854"/>
                </a:lnTo>
                <a:lnTo>
                  <a:pt x="6631" y="1801"/>
                </a:lnTo>
                <a:lnTo>
                  <a:pt x="6526" y="1710"/>
                </a:lnTo>
                <a:lnTo>
                  <a:pt x="6414" y="1597"/>
                </a:lnTo>
                <a:cubicBezTo>
                  <a:pt x="6400" y="1583"/>
                  <a:pt x="6396" y="1562"/>
                  <a:pt x="6405" y="1543"/>
                </a:cubicBezTo>
                <a:lnTo>
                  <a:pt x="6471" y="1402"/>
                </a:lnTo>
                <a:lnTo>
                  <a:pt x="6513" y="1267"/>
                </a:lnTo>
                <a:lnTo>
                  <a:pt x="6528" y="1196"/>
                </a:lnTo>
                <a:lnTo>
                  <a:pt x="6539" y="1144"/>
                </a:lnTo>
                <a:lnTo>
                  <a:pt x="6545" y="1107"/>
                </a:lnTo>
                <a:lnTo>
                  <a:pt x="6544" y="1114"/>
                </a:lnTo>
                <a:lnTo>
                  <a:pt x="6544" y="1094"/>
                </a:lnTo>
                <a:lnTo>
                  <a:pt x="6552" y="1120"/>
                </a:lnTo>
                <a:lnTo>
                  <a:pt x="6542" y="1104"/>
                </a:lnTo>
                <a:lnTo>
                  <a:pt x="6547" y="1111"/>
                </a:lnTo>
                <a:lnTo>
                  <a:pt x="6525" y="1087"/>
                </a:lnTo>
                <a:lnTo>
                  <a:pt x="6486" y="1051"/>
                </a:lnTo>
                <a:lnTo>
                  <a:pt x="6429" y="1003"/>
                </a:lnTo>
                <a:cubicBezTo>
                  <a:pt x="6414" y="991"/>
                  <a:pt x="6408" y="972"/>
                  <a:pt x="6413" y="954"/>
                </a:cubicBezTo>
                <a:cubicBezTo>
                  <a:pt x="6418" y="936"/>
                  <a:pt x="6433" y="922"/>
                  <a:pt x="6451" y="919"/>
                </a:cubicBezTo>
                <a:lnTo>
                  <a:pt x="6776" y="864"/>
                </a:lnTo>
                <a:lnTo>
                  <a:pt x="6852" y="851"/>
                </a:lnTo>
                <a:lnTo>
                  <a:pt x="6908" y="842"/>
                </a:lnTo>
                <a:lnTo>
                  <a:pt x="6946" y="833"/>
                </a:lnTo>
                <a:lnTo>
                  <a:pt x="6969" y="827"/>
                </a:lnTo>
                <a:lnTo>
                  <a:pt x="6956" y="833"/>
                </a:lnTo>
                <a:lnTo>
                  <a:pt x="6967" y="826"/>
                </a:lnTo>
                <a:lnTo>
                  <a:pt x="6946" y="853"/>
                </a:lnTo>
                <a:lnTo>
                  <a:pt x="6949" y="843"/>
                </a:lnTo>
                <a:lnTo>
                  <a:pt x="6948" y="866"/>
                </a:lnTo>
                <a:lnTo>
                  <a:pt x="6945" y="851"/>
                </a:lnTo>
                <a:lnTo>
                  <a:pt x="6951" y="866"/>
                </a:lnTo>
                <a:lnTo>
                  <a:pt x="6940" y="847"/>
                </a:lnTo>
                <a:lnTo>
                  <a:pt x="6949" y="857"/>
                </a:lnTo>
                <a:lnTo>
                  <a:pt x="6913" y="823"/>
                </a:lnTo>
                <a:lnTo>
                  <a:pt x="6930" y="834"/>
                </a:lnTo>
                <a:lnTo>
                  <a:pt x="6877" y="816"/>
                </a:lnTo>
                <a:lnTo>
                  <a:pt x="6890" y="818"/>
                </a:lnTo>
                <a:lnTo>
                  <a:pt x="6877" y="817"/>
                </a:lnTo>
                <a:lnTo>
                  <a:pt x="6855" y="819"/>
                </a:lnTo>
                <a:lnTo>
                  <a:pt x="6826" y="823"/>
                </a:lnTo>
                <a:lnTo>
                  <a:pt x="6789" y="829"/>
                </a:lnTo>
                <a:lnTo>
                  <a:pt x="6745" y="839"/>
                </a:lnTo>
                <a:lnTo>
                  <a:pt x="6694" y="851"/>
                </a:lnTo>
                <a:lnTo>
                  <a:pt x="6637" y="866"/>
                </a:lnTo>
                <a:lnTo>
                  <a:pt x="6572" y="883"/>
                </a:lnTo>
                <a:lnTo>
                  <a:pt x="6488" y="906"/>
                </a:lnTo>
                <a:lnTo>
                  <a:pt x="6418" y="924"/>
                </a:lnTo>
                <a:lnTo>
                  <a:pt x="6357" y="939"/>
                </a:lnTo>
                <a:lnTo>
                  <a:pt x="6310" y="949"/>
                </a:lnTo>
                <a:cubicBezTo>
                  <a:pt x="6291" y="953"/>
                  <a:pt x="6272" y="946"/>
                  <a:pt x="6261" y="929"/>
                </a:cubicBezTo>
                <a:cubicBezTo>
                  <a:pt x="6250" y="913"/>
                  <a:pt x="6250" y="892"/>
                  <a:pt x="6261" y="876"/>
                </a:cubicBezTo>
                <a:lnTo>
                  <a:pt x="6303" y="812"/>
                </a:lnTo>
                <a:lnTo>
                  <a:pt x="6383" y="675"/>
                </a:lnTo>
                <a:lnTo>
                  <a:pt x="6459" y="518"/>
                </a:lnTo>
                <a:lnTo>
                  <a:pt x="6490" y="445"/>
                </a:lnTo>
                <a:lnTo>
                  <a:pt x="6509" y="391"/>
                </a:lnTo>
                <a:lnTo>
                  <a:pt x="6518" y="348"/>
                </a:lnTo>
                <a:lnTo>
                  <a:pt x="6518" y="359"/>
                </a:lnTo>
                <a:lnTo>
                  <a:pt x="6517" y="332"/>
                </a:lnTo>
                <a:lnTo>
                  <a:pt x="6524" y="355"/>
                </a:lnTo>
                <a:lnTo>
                  <a:pt x="6513" y="337"/>
                </a:lnTo>
                <a:lnTo>
                  <a:pt x="6523" y="349"/>
                </a:lnTo>
                <a:lnTo>
                  <a:pt x="6504" y="333"/>
                </a:lnTo>
                <a:lnTo>
                  <a:pt x="6512" y="339"/>
                </a:lnTo>
                <a:lnTo>
                  <a:pt x="6484" y="324"/>
                </a:lnTo>
                <a:lnTo>
                  <a:pt x="6491" y="327"/>
                </a:lnTo>
                <a:lnTo>
                  <a:pt x="6458" y="316"/>
                </a:lnTo>
                <a:lnTo>
                  <a:pt x="6408" y="303"/>
                </a:lnTo>
                <a:lnTo>
                  <a:pt x="6419" y="304"/>
                </a:lnTo>
                <a:lnTo>
                  <a:pt x="6387" y="303"/>
                </a:lnTo>
                <a:lnTo>
                  <a:pt x="6404" y="301"/>
                </a:lnTo>
                <a:lnTo>
                  <a:pt x="6392" y="305"/>
                </a:lnTo>
                <a:close/>
                <a:moveTo>
                  <a:pt x="8623" y="262"/>
                </a:moveTo>
                <a:lnTo>
                  <a:pt x="8579" y="265"/>
                </a:lnTo>
                <a:lnTo>
                  <a:pt x="8518" y="271"/>
                </a:lnTo>
                <a:lnTo>
                  <a:pt x="8442" y="280"/>
                </a:lnTo>
                <a:lnTo>
                  <a:pt x="8352" y="293"/>
                </a:lnTo>
                <a:lnTo>
                  <a:pt x="8264" y="306"/>
                </a:lnTo>
                <a:lnTo>
                  <a:pt x="8187" y="317"/>
                </a:lnTo>
                <a:lnTo>
                  <a:pt x="8119" y="326"/>
                </a:lnTo>
                <a:lnTo>
                  <a:pt x="8062" y="332"/>
                </a:lnTo>
                <a:lnTo>
                  <a:pt x="8103" y="274"/>
                </a:lnTo>
                <a:lnTo>
                  <a:pt x="8121" y="356"/>
                </a:lnTo>
                <a:lnTo>
                  <a:pt x="8137" y="430"/>
                </a:lnTo>
                <a:lnTo>
                  <a:pt x="8084" y="393"/>
                </a:lnTo>
                <a:lnTo>
                  <a:pt x="8183" y="380"/>
                </a:lnTo>
                <a:lnTo>
                  <a:pt x="8300" y="358"/>
                </a:lnTo>
                <a:lnTo>
                  <a:pt x="8377" y="342"/>
                </a:lnTo>
                <a:lnTo>
                  <a:pt x="8440" y="333"/>
                </a:lnTo>
                <a:lnTo>
                  <a:pt x="8489" y="330"/>
                </a:lnTo>
                <a:cubicBezTo>
                  <a:pt x="8493" y="329"/>
                  <a:pt x="8496" y="329"/>
                  <a:pt x="8500" y="330"/>
                </a:cubicBezTo>
                <a:lnTo>
                  <a:pt x="8527" y="334"/>
                </a:lnTo>
                <a:cubicBezTo>
                  <a:pt x="8531" y="335"/>
                  <a:pt x="8536" y="336"/>
                  <a:pt x="8540" y="338"/>
                </a:cubicBezTo>
                <a:lnTo>
                  <a:pt x="8568" y="351"/>
                </a:lnTo>
                <a:cubicBezTo>
                  <a:pt x="8574" y="354"/>
                  <a:pt x="8580" y="358"/>
                  <a:pt x="8585" y="364"/>
                </a:cubicBezTo>
                <a:lnTo>
                  <a:pt x="8594" y="375"/>
                </a:lnTo>
                <a:cubicBezTo>
                  <a:pt x="8607" y="391"/>
                  <a:pt x="8608" y="414"/>
                  <a:pt x="8597" y="431"/>
                </a:cubicBezTo>
                <a:lnTo>
                  <a:pt x="8588" y="445"/>
                </a:lnTo>
                <a:cubicBezTo>
                  <a:pt x="8585" y="450"/>
                  <a:pt x="8582" y="453"/>
                  <a:pt x="8578" y="457"/>
                </a:cubicBezTo>
                <a:lnTo>
                  <a:pt x="8550" y="480"/>
                </a:lnTo>
                <a:cubicBezTo>
                  <a:pt x="8548" y="482"/>
                  <a:pt x="8545" y="483"/>
                  <a:pt x="8542" y="485"/>
                </a:cubicBezTo>
                <a:lnTo>
                  <a:pt x="8518" y="498"/>
                </a:lnTo>
                <a:cubicBezTo>
                  <a:pt x="8516" y="499"/>
                  <a:pt x="8513" y="500"/>
                  <a:pt x="8511" y="501"/>
                </a:cubicBezTo>
                <a:lnTo>
                  <a:pt x="8475" y="513"/>
                </a:lnTo>
                <a:lnTo>
                  <a:pt x="8423" y="524"/>
                </a:lnTo>
                <a:lnTo>
                  <a:pt x="8362" y="532"/>
                </a:lnTo>
                <a:lnTo>
                  <a:pt x="8244" y="542"/>
                </a:lnTo>
                <a:lnTo>
                  <a:pt x="8104" y="546"/>
                </a:lnTo>
                <a:lnTo>
                  <a:pt x="8150" y="490"/>
                </a:lnTo>
                <a:lnTo>
                  <a:pt x="8165" y="572"/>
                </a:lnTo>
                <a:lnTo>
                  <a:pt x="8175" y="639"/>
                </a:lnTo>
                <a:lnTo>
                  <a:pt x="8122" y="599"/>
                </a:lnTo>
                <a:lnTo>
                  <a:pt x="8222" y="587"/>
                </a:lnTo>
                <a:lnTo>
                  <a:pt x="8312" y="577"/>
                </a:lnTo>
                <a:lnTo>
                  <a:pt x="8391" y="568"/>
                </a:lnTo>
                <a:lnTo>
                  <a:pt x="8462" y="561"/>
                </a:lnTo>
                <a:lnTo>
                  <a:pt x="8522" y="555"/>
                </a:lnTo>
                <a:lnTo>
                  <a:pt x="8571" y="550"/>
                </a:lnTo>
                <a:lnTo>
                  <a:pt x="8612" y="547"/>
                </a:lnTo>
                <a:lnTo>
                  <a:pt x="8643" y="545"/>
                </a:lnTo>
                <a:lnTo>
                  <a:pt x="8598" y="580"/>
                </a:lnTo>
                <a:lnTo>
                  <a:pt x="8623" y="495"/>
                </a:lnTo>
                <a:lnTo>
                  <a:pt x="8651" y="393"/>
                </a:lnTo>
                <a:lnTo>
                  <a:pt x="8650" y="400"/>
                </a:lnTo>
                <a:lnTo>
                  <a:pt x="8659" y="315"/>
                </a:lnTo>
                <a:lnTo>
                  <a:pt x="8657" y="288"/>
                </a:lnTo>
                <a:lnTo>
                  <a:pt x="8658" y="295"/>
                </a:lnTo>
                <a:lnTo>
                  <a:pt x="8653" y="267"/>
                </a:lnTo>
                <a:lnTo>
                  <a:pt x="8655" y="274"/>
                </a:lnTo>
                <a:lnTo>
                  <a:pt x="8648" y="253"/>
                </a:lnTo>
                <a:lnTo>
                  <a:pt x="8654" y="264"/>
                </a:lnTo>
                <a:lnTo>
                  <a:pt x="8644" y="249"/>
                </a:lnTo>
                <a:lnTo>
                  <a:pt x="8667" y="268"/>
                </a:lnTo>
                <a:lnTo>
                  <a:pt x="8648" y="261"/>
                </a:lnTo>
                <a:lnTo>
                  <a:pt x="8663" y="263"/>
                </a:lnTo>
                <a:lnTo>
                  <a:pt x="8623" y="262"/>
                </a:lnTo>
                <a:close/>
                <a:moveTo>
                  <a:pt x="8666" y="167"/>
                </a:moveTo>
                <a:cubicBezTo>
                  <a:pt x="8671" y="168"/>
                  <a:pt x="8676" y="169"/>
                  <a:pt x="8681" y="170"/>
                </a:cubicBezTo>
                <a:lnTo>
                  <a:pt x="8700" y="177"/>
                </a:lnTo>
                <a:cubicBezTo>
                  <a:pt x="8710" y="181"/>
                  <a:pt x="8718" y="187"/>
                  <a:pt x="8723" y="196"/>
                </a:cubicBezTo>
                <a:lnTo>
                  <a:pt x="8733" y="211"/>
                </a:lnTo>
                <a:cubicBezTo>
                  <a:pt x="8736" y="214"/>
                  <a:pt x="8738" y="218"/>
                  <a:pt x="8739" y="222"/>
                </a:cubicBezTo>
                <a:lnTo>
                  <a:pt x="8746" y="243"/>
                </a:lnTo>
                <a:cubicBezTo>
                  <a:pt x="8747" y="245"/>
                  <a:pt x="8747" y="248"/>
                  <a:pt x="8748" y="250"/>
                </a:cubicBezTo>
                <a:lnTo>
                  <a:pt x="8753" y="278"/>
                </a:lnTo>
                <a:cubicBezTo>
                  <a:pt x="8753" y="280"/>
                  <a:pt x="8753" y="283"/>
                  <a:pt x="8753" y="285"/>
                </a:cubicBezTo>
                <a:lnTo>
                  <a:pt x="8754" y="326"/>
                </a:lnTo>
                <a:lnTo>
                  <a:pt x="8745" y="411"/>
                </a:lnTo>
                <a:cubicBezTo>
                  <a:pt x="8745" y="413"/>
                  <a:pt x="8744" y="416"/>
                  <a:pt x="8744" y="418"/>
                </a:cubicBezTo>
                <a:lnTo>
                  <a:pt x="8716" y="522"/>
                </a:lnTo>
                <a:lnTo>
                  <a:pt x="8691" y="607"/>
                </a:lnTo>
                <a:cubicBezTo>
                  <a:pt x="8685" y="627"/>
                  <a:pt x="8667" y="641"/>
                  <a:pt x="8646" y="641"/>
                </a:cubicBezTo>
                <a:lnTo>
                  <a:pt x="8619" y="642"/>
                </a:lnTo>
                <a:lnTo>
                  <a:pt x="8580" y="645"/>
                </a:lnTo>
                <a:lnTo>
                  <a:pt x="8531" y="650"/>
                </a:lnTo>
                <a:lnTo>
                  <a:pt x="8471" y="656"/>
                </a:lnTo>
                <a:lnTo>
                  <a:pt x="8402" y="663"/>
                </a:lnTo>
                <a:lnTo>
                  <a:pt x="8323" y="672"/>
                </a:lnTo>
                <a:lnTo>
                  <a:pt x="8233" y="682"/>
                </a:lnTo>
                <a:lnTo>
                  <a:pt x="8133" y="694"/>
                </a:lnTo>
                <a:cubicBezTo>
                  <a:pt x="8107" y="697"/>
                  <a:pt x="8084" y="679"/>
                  <a:pt x="8080" y="654"/>
                </a:cubicBezTo>
                <a:lnTo>
                  <a:pt x="8070" y="589"/>
                </a:lnTo>
                <a:lnTo>
                  <a:pt x="8055" y="507"/>
                </a:lnTo>
                <a:cubicBezTo>
                  <a:pt x="8053" y="493"/>
                  <a:pt x="8056" y="479"/>
                  <a:pt x="8065" y="468"/>
                </a:cubicBezTo>
                <a:cubicBezTo>
                  <a:pt x="8074" y="457"/>
                  <a:pt x="8087" y="451"/>
                  <a:pt x="8101" y="450"/>
                </a:cubicBezTo>
                <a:lnTo>
                  <a:pt x="8235" y="447"/>
                </a:lnTo>
                <a:lnTo>
                  <a:pt x="8349" y="437"/>
                </a:lnTo>
                <a:lnTo>
                  <a:pt x="8404" y="429"/>
                </a:lnTo>
                <a:lnTo>
                  <a:pt x="8444" y="422"/>
                </a:lnTo>
                <a:lnTo>
                  <a:pt x="8480" y="410"/>
                </a:lnTo>
                <a:lnTo>
                  <a:pt x="8473" y="413"/>
                </a:lnTo>
                <a:lnTo>
                  <a:pt x="8497" y="400"/>
                </a:lnTo>
                <a:lnTo>
                  <a:pt x="8489" y="405"/>
                </a:lnTo>
                <a:lnTo>
                  <a:pt x="8517" y="382"/>
                </a:lnTo>
                <a:lnTo>
                  <a:pt x="8507" y="394"/>
                </a:lnTo>
                <a:lnTo>
                  <a:pt x="8516" y="380"/>
                </a:lnTo>
                <a:lnTo>
                  <a:pt x="8519" y="436"/>
                </a:lnTo>
                <a:lnTo>
                  <a:pt x="8510" y="425"/>
                </a:lnTo>
                <a:lnTo>
                  <a:pt x="8527" y="438"/>
                </a:lnTo>
                <a:lnTo>
                  <a:pt x="8499" y="425"/>
                </a:lnTo>
                <a:lnTo>
                  <a:pt x="8512" y="429"/>
                </a:lnTo>
                <a:lnTo>
                  <a:pt x="8485" y="425"/>
                </a:lnTo>
                <a:lnTo>
                  <a:pt x="8496" y="425"/>
                </a:lnTo>
                <a:lnTo>
                  <a:pt x="8454" y="428"/>
                </a:lnTo>
                <a:lnTo>
                  <a:pt x="8396" y="436"/>
                </a:lnTo>
                <a:lnTo>
                  <a:pt x="8317" y="453"/>
                </a:lnTo>
                <a:lnTo>
                  <a:pt x="8196" y="475"/>
                </a:lnTo>
                <a:lnTo>
                  <a:pt x="8097" y="488"/>
                </a:lnTo>
                <a:cubicBezTo>
                  <a:pt x="8072" y="491"/>
                  <a:pt x="8049" y="475"/>
                  <a:pt x="8044" y="451"/>
                </a:cubicBezTo>
                <a:lnTo>
                  <a:pt x="8028" y="377"/>
                </a:lnTo>
                <a:lnTo>
                  <a:pt x="8010" y="295"/>
                </a:lnTo>
                <a:cubicBezTo>
                  <a:pt x="8007" y="281"/>
                  <a:pt x="8010" y="267"/>
                  <a:pt x="8018" y="256"/>
                </a:cubicBezTo>
                <a:cubicBezTo>
                  <a:pt x="8025" y="245"/>
                  <a:pt x="8038" y="238"/>
                  <a:pt x="8051" y="237"/>
                </a:cubicBezTo>
                <a:lnTo>
                  <a:pt x="8106" y="231"/>
                </a:lnTo>
                <a:lnTo>
                  <a:pt x="8174" y="222"/>
                </a:lnTo>
                <a:lnTo>
                  <a:pt x="8250" y="211"/>
                </a:lnTo>
                <a:lnTo>
                  <a:pt x="8339" y="198"/>
                </a:lnTo>
                <a:lnTo>
                  <a:pt x="8431" y="185"/>
                </a:lnTo>
                <a:lnTo>
                  <a:pt x="8509" y="176"/>
                </a:lnTo>
                <a:lnTo>
                  <a:pt x="8573" y="170"/>
                </a:lnTo>
                <a:lnTo>
                  <a:pt x="8626" y="166"/>
                </a:lnTo>
                <a:lnTo>
                  <a:pt x="8666" y="167"/>
                </a:lnTo>
                <a:close/>
                <a:moveTo>
                  <a:pt x="641" y="148"/>
                </a:moveTo>
                <a:cubicBezTo>
                  <a:pt x="648" y="145"/>
                  <a:pt x="656" y="145"/>
                  <a:pt x="663" y="146"/>
                </a:cubicBezTo>
                <a:lnTo>
                  <a:pt x="700" y="152"/>
                </a:lnTo>
                <a:cubicBezTo>
                  <a:pt x="704" y="153"/>
                  <a:pt x="708" y="154"/>
                  <a:pt x="711" y="155"/>
                </a:cubicBezTo>
                <a:lnTo>
                  <a:pt x="766" y="178"/>
                </a:lnTo>
                <a:lnTo>
                  <a:pt x="807" y="200"/>
                </a:lnTo>
                <a:cubicBezTo>
                  <a:pt x="809" y="201"/>
                  <a:pt x="811" y="203"/>
                  <a:pt x="813" y="204"/>
                </a:cubicBezTo>
                <a:lnTo>
                  <a:pt x="840" y="224"/>
                </a:lnTo>
                <a:cubicBezTo>
                  <a:pt x="842" y="225"/>
                  <a:pt x="844" y="227"/>
                  <a:pt x="845" y="229"/>
                </a:cubicBezTo>
                <a:lnTo>
                  <a:pt x="863" y="247"/>
                </a:lnTo>
                <a:cubicBezTo>
                  <a:pt x="868" y="251"/>
                  <a:pt x="871" y="256"/>
                  <a:pt x="874" y="262"/>
                </a:cubicBezTo>
                <a:lnTo>
                  <a:pt x="881" y="279"/>
                </a:lnTo>
                <a:cubicBezTo>
                  <a:pt x="884" y="286"/>
                  <a:pt x="885" y="293"/>
                  <a:pt x="884" y="300"/>
                </a:cubicBezTo>
                <a:lnTo>
                  <a:pt x="883" y="320"/>
                </a:lnTo>
                <a:cubicBezTo>
                  <a:pt x="883" y="324"/>
                  <a:pt x="882" y="328"/>
                  <a:pt x="881" y="332"/>
                </a:cubicBezTo>
                <a:lnTo>
                  <a:pt x="872" y="360"/>
                </a:lnTo>
                <a:lnTo>
                  <a:pt x="856" y="399"/>
                </a:lnTo>
                <a:lnTo>
                  <a:pt x="832" y="445"/>
                </a:lnTo>
                <a:lnTo>
                  <a:pt x="808" y="488"/>
                </a:lnTo>
                <a:lnTo>
                  <a:pt x="783" y="535"/>
                </a:lnTo>
                <a:lnTo>
                  <a:pt x="752" y="590"/>
                </a:lnTo>
                <a:lnTo>
                  <a:pt x="720" y="650"/>
                </a:lnTo>
                <a:lnTo>
                  <a:pt x="667" y="580"/>
                </a:lnTo>
                <a:lnTo>
                  <a:pt x="736" y="564"/>
                </a:lnTo>
                <a:lnTo>
                  <a:pt x="809" y="542"/>
                </a:lnTo>
                <a:lnTo>
                  <a:pt x="881" y="520"/>
                </a:lnTo>
                <a:lnTo>
                  <a:pt x="941" y="507"/>
                </a:lnTo>
                <a:cubicBezTo>
                  <a:pt x="943" y="506"/>
                  <a:pt x="946" y="506"/>
                  <a:pt x="948" y="506"/>
                </a:cubicBezTo>
                <a:lnTo>
                  <a:pt x="990" y="503"/>
                </a:lnTo>
                <a:cubicBezTo>
                  <a:pt x="994" y="502"/>
                  <a:pt x="998" y="503"/>
                  <a:pt x="1003" y="503"/>
                </a:cubicBezTo>
                <a:lnTo>
                  <a:pt x="1029" y="508"/>
                </a:lnTo>
                <a:cubicBezTo>
                  <a:pt x="1035" y="510"/>
                  <a:pt x="1042" y="512"/>
                  <a:pt x="1047" y="516"/>
                </a:cubicBezTo>
                <a:lnTo>
                  <a:pt x="1075" y="536"/>
                </a:lnTo>
                <a:cubicBezTo>
                  <a:pt x="1083" y="542"/>
                  <a:pt x="1088" y="549"/>
                  <a:pt x="1092" y="557"/>
                </a:cubicBezTo>
                <a:lnTo>
                  <a:pt x="1101" y="579"/>
                </a:lnTo>
                <a:cubicBezTo>
                  <a:pt x="1106" y="592"/>
                  <a:pt x="1106" y="606"/>
                  <a:pt x="1100" y="618"/>
                </a:cubicBezTo>
                <a:lnTo>
                  <a:pt x="1089" y="641"/>
                </a:lnTo>
                <a:cubicBezTo>
                  <a:pt x="1086" y="648"/>
                  <a:pt x="1081" y="653"/>
                  <a:pt x="1075" y="658"/>
                </a:cubicBezTo>
                <a:lnTo>
                  <a:pt x="1060" y="670"/>
                </a:lnTo>
                <a:cubicBezTo>
                  <a:pt x="1059" y="672"/>
                  <a:pt x="1056" y="673"/>
                  <a:pt x="1054" y="674"/>
                </a:cubicBezTo>
                <a:lnTo>
                  <a:pt x="1033" y="686"/>
                </a:lnTo>
                <a:lnTo>
                  <a:pt x="1012" y="695"/>
                </a:lnTo>
                <a:cubicBezTo>
                  <a:pt x="1010" y="696"/>
                  <a:pt x="1008" y="697"/>
                  <a:pt x="1006" y="697"/>
                </a:cubicBezTo>
                <a:lnTo>
                  <a:pt x="981" y="703"/>
                </a:lnTo>
                <a:lnTo>
                  <a:pt x="946" y="711"/>
                </a:lnTo>
                <a:lnTo>
                  <a:pt x="901" y="720"/>
                </a:lnTo>
                <a:lnTo>
                  <a:pt x="849" y="729"/>
                </a:lnTo>
                <a:lnTo>
                  <a:pt x="786" y="739"/>
                </a:lnTo>
                <a:lnTo>
                  <a:pt x="715" y="750"/>
                </a:lnTo>
                <a:lnTo>
                  <a:pt x="635" y="762"/>
                </a:lnTo>
                <a:lnTo>
                  <a:pt x="669" y="739"/>
                </a:lnTo>
                <a:lnTo>
                  <a:pt x="583" y="881"/>
                </a:lnTo>
                <a:lnTo>
                  <a:pt x="486" y="1022"/>
                </a:lnTo>
                <a:lnTo>
                  <a:pt x="436" y="948"/>
                </a:lnTo>
                <a:lnTo>
                  <a:pt x="525" y="929"/>
                </a:lnTo>
                <a:lnTo>
                  <a:pt x="636" y="898"/>
                </a:lnTo>
                <a:lnTo>
                  <a:pt x="730" y="871"/>
                </a:lnTo>
                <a:lnTo>
                  <a:pt x="804" y="852"/>
                </a:lnTo>
                <a:lnTo>
                  <a:pt x="857" y="841"/>
                </a:lnTo>
                <a:lnTo>
                  <a:pt x="891" y="836"/>
                </a:lnTo>
                <a:cubicBezTo>
                  <a:pt x="898" y="835"/>
                  <a:pt x="905" y="836"/>
                  <a:pt x="912" y="838"/>
                </a:cubicBezTo>
                <a:lnTo>
                  <a:pt x="947" y="849"/>
                </a:lnTo>
                <a:cubicBezTo>
                  <a:pt x="954" y="851"/>
                  <a:pt x="961" y="855"/>
                  <a:pt x="967" y="861"/>
                </a:cubicBezTo>
                <a:lnTo>
                  <a:pt x="997" y="892"/>
                </a:lnTo>
                <a:cubicBezTo>
                  <a:pt x="1003" y="898"/>
                  <a:pt x="1007" y="905"/>
                  <a:pt x="1009" y="913"/>
                </a:cubicBezTo>
                <a:lnTo>
                  <a:pt x="1012" y="924"/>
                </a:lnTo>
                <a:cubicBezTo>
                  <a:pt x="1015" y="935"/>
                  <a:pt x="1014" y="946"/>
                  <a:pt x="1009" y="956"/>
                </a:cubicBezTo>
                <a:lnTo>
                  <a:pt x="1004" y="967"/>
                </a:lnTo>
                <a:cubicBezTo>
                  <a:pt x="1001" y="973"/>
                  <a:pt x="998" y="978"/>
                  <a:pt x="993" y="983"/>
                </a:cubicBezTo>
                <a:lnTo>
                  <a:pt x="981" y="994"/>
                </a:lnTo>
                <a:cubicBezTo>
                  <a:pt x="978" y="997"/>
                  <a:pt x="974" y="999"/>
                  <a:pt x="971" y="1001"/>
                </a:cubicBezTo>
                <a:lnTo>
                  <a:pt x="950" y="1012"/>
                </a:lnTo>
                <a:lnTo>
                  <a:pt x="918" y="1026"/>
                </a:lnTo>
                <a:lnTo>
                  <a:pt x="879" y="1039"/>
                </a:lnTo>
                <a:lnTo>
                  <a:pt x="832" y="1053"/>
                </a:lnTo>
                <a:lnTo>
                  <a:pt x="778" y="1066"/>
                </a:lnTo>
                <a:lnTo>
                  <a:pt x="747" y="1072"/>
                </a:lnTo>
                <a:lnTo>
                  <a:pt x="785" y="1028"/>
                </a:lnTo>
                <a:lnTo>
                  <a:pt x="779" y="1161"/>
                </a:lnTo>
                <a:lnTo>
                  <a:pt x="774" y="1279"/>
                </a:lnTo>
                <a:lnTo>
                  <a:pt x="712" y="1231"/>
                </a:lnTo>
                <a:lnTo>
                  <a:pt x="756" y="1217"/>
                </a:lnTo>
                <a:lnTo>
                  <a:pt x="832" y="1194"/>
                </a:lnTo>
                <a:lnTo>
                  <a:pt x="893" y="1178"/>
                </a:lnTo>
                <a:lnTo>
                  <a:pt x="940" y="1168"/>
                </a:lnTo>
                <a:lnTo>
                  <a:pt x="977" y="1164"/>
                </a:lnTo>
                <a:cubicBezTo>
                  <a:pt x="983" y="1163"/>
                  <a:pt x="990" y="1164"/>
                  <a:pt x="996" y="1166"/>
                </a:cubicBezTo>
                <a:lnTo>
                  <a:pt x="1031" y="1177"/>
                </a:lnTo>
                <a:cubicBezTo>
                  <a:pt x="1045" y="1181"/>
                  <a:pt x="1056" y="1192"/>
                  <a:pt x="1061" y="1205"/>
                </a:cubicBezTo>
                <a:lnTo>
                  <a:pt x="1073" y="1236"/>
                </a:lnTo>
                <a:cubicBezTo>
                  <a:pt x="1077" y="1246"/>
                  <a:pt x="1078" y="1258"/>
                  <a:pt x="1074" y="1268"/>
                </a:cubicBezTo>
                <a:lnTo>
                  <a:pt x="1062" y="1306"/>
                </a:lnTo>
                <a:cubicBezTo>
                  <a:pt x="1059" y="1315"/>
                  <a:pt x="1054" y="1323"/>
                  <a:pt x="1046" y="1329"/>
                </a:cubicBezTo>
                <a:lnTo>
                  <a:pt x="1011" y="1357"/>
                </a:lnTo>
                <a:cubicBezTo>
                  <a:pt x="1007" y="1360"/>
                  <a:pt x="1003" y="1363"/>
                  <a:pt x="998" y="1365"/>
                </a:cubicBezTo>
                <a:lnTo>
                  <a:pt x="965" y="1377"/>
                </a:lnTo>
                <a:lnTo>
                  <a:pt x="908" y="1393"/>
                </a:lnTo>
                <a:lnTo>
                  <a:pt x="830" y="1413"/>
                </a:lnTo>
                <a:lnTo>
                  <a:pt x="732" y="1435"/>
                </a:lnTo>
                <a:lnTo>
                  <a:pt x="769" y="1391"/>
                </a:lnTo>
                <a:lnTo>
                  <a:pt x="766" y="1456"/>
                </a:lnTo>
                <a:lnTo>
                  <a:pt x="764" y="1513"/>
                </a:lnTo>
                <a:lnTo>
                  <a:pt x="762" y="1562"/>
                </a:lnTo>
                <a:lnTo>
                  <a:pt x="760" y="1605"/>
                </a:lnTo>
                <a:lnTo>
                  <a:pt x="759" y="1638"/>
                </a:lnTo>
                <a:lnTo>
                  <a:pt x="758" y="1663"/>
                </a:lnTo>
                <a:lnTo>
                  <a:pt x="757" y="1682"/>
                </a:lnTo>
                <a:lnTo>
                  <a:pt x="757" y="1689"/>
                </a:lnTo>
                <a:lnTo>
                  <a:pt x="761" y="1714"/>
                </a:lnTo>
                <a:lnTo>
                  <a:pt x="754" y="1695"/>
                </a:lnTo>
                <a:lnTo>
                  <a:pt x="764" y="1711"/>
                </a:lnTo>
                <a:lnTo>
                  <a:pt x="721" y="1689"/>
                </a:lnTo>
                <a:lnTo>
                  <a:pt x="738" y="1688"/>
                </a:lnTo>
                <a:lnTo>
                  <a:pt x="727" y="1689"/>
                </a:lnTo>
                <a:lnTo>
                  <a:pt x="764" y="1678"/>
                </a:lnTo>
                <a:lnTo>
                  <a:pt x="817" y="1658"/>
                </a:lnTo>
                <a:lnTo>
                  <a:pt x="893" y="1626"/>
                </a:lnTo>
                <a:lnTo>
                  <a:pt x="969" y="1594"/>
                </a:lnTo>
                <a:lnTo>
                  <a:pt x="1028" y="1574"/>
                </a:lnTo>
                <a:lnTo>
                  <a:pt x="1069" y="1565"/>
                </a:lnTo>
                <a:cubicBezTo>
                  <a:pt x="1076" y="1563"/>
                  <a:pt x="1082" y="1563"/>
                  <a:pt x="1089" y="1564"/>
                </a:cubicBezTo>
                <a:lnTo>
                  <a:pt x="1104" y="1567"/>
                </a:lnTo>
                <a:cubicBezTo>
                  <a:pt x="1129" y="1572"/>
                  <a:pt x="1146" y="1596"/>
                  <a:pt x="1142" y="1621"/>
                </a:cubicBezTo>
                <a:lnTo>
                  <a:pt x="1141" y="1628"/>
                </a:lnTo>
                <a:cubicBezTo>
                  <a:pt x="1140" y="1636"/>
                  <a:pt x="1137" y="1643"/>
                  <a:pt x="1132" y="1650"/>
                </a:cubicBezTo>
                <a:lnTo>
                  <a:pt x="1124" y="1661"/>
                </a:lnTo>
                <a:cubicBezTo>
                  <a:pt x="1123" y="1663"/>
                  <a:pt x="1121" y="1665"/>
                  <a:pt x="1119" y="1666"/>
                </a:cubicBezTo>
                <a:lnTo>
                  <a:pt x="1104" y="1681"/>
                </a:lnTo>
                <a:lnTo>
                  <a:pt x="1082" y="1702"/>
                </a:lnTo>
                <a:lnTo>
                  <a:pt x="1052" y="1727"/>
                </a:lnTo>
                <a:lnTo>
                  <a:pt x="1016" y="1754"/>
                </a:lnTo>
                <a:lnTo>
                  <a:pt x="975" y="1786"/>
                </a:lnTo>
                <a:lnTo>
                  <a:pt x="926" y="1822"/>
                </a:lnTo>
                <a:lnTo>
                  <a:pt x="834" y="1890"/>
                </a:lnTo>
                <a:lnTo>
                  <a:pt x="765" y="1945"/>
                </a:lnTo>
                <a:lnTo>
                  <a:pt x="719" y="1986"/>
                </a:lnTo>
                <a:lnTo>
                  <a:pt x="724" y="1981"/>
                </a:lnTo>
                <a:lnTo>
                  <a:pt x="699" y="2011"/>
                </a:lnTo>
                <a:lnTo>
                  <a:pt x="673" y="2045"/>
                </a:lnTo>
                <a:cubicBezTo>
                  <a:pt x="669" y="2051"/>
                  <a:pt x="663" y="2055"/>
                  <a:pt x="657" y="2058"/>
                </a:cubicBezTo>
                <a:lnTo>
                  <a:pt x="633" y="2070"/>
                </a:lnTo>
                <a:cubicBezTo>
                  <a:pt x="623" y="2075"/>
                  <a:pt x="612" y="2077"/>
                  <a:pt x="601" y="2074"/>
                </a:cubicBezTo>
                <a:lnTo>
                  <a:pt x="588" y="2071"/>
                </a:lnTo>
                <a:cubicBezTo>
                  <a:pt x="582" y="2070"/>
                  <a:pt x="577" y="2068"/>
                  <a:pt x="572" y="2064"/>
                </a:cubicBezTo>
                <a:lnTo>
                  <a:pt x="557" y="2054"/>
                </a:lnTo>
                <a:cubicBezTo>
                  <a:pt x="555" y="2053"/>
                  <a:pt x="552" y="2051"/>
                  <a:pt x="551" y="2049"/>
                </a:cubicBezTo>
                <a:lnTo>
                  <a:pt x="533" y="2032"/>
                </a:lnTo>
                <a:lnTo>
                  <a:pt x="510" y="2008"/>
                </a:lnTo>
                <a:lnTo>
                  <a:pt x="476" y="1961"/>
                </a:lnTo>
                <a:cubicBezTo>
                  <a:pt x="473" y="1957"/>
                  <a:pt x="471" y="1954"/>
                  <a:pt x="470" y="1951"/>
                </a:cubicBezTo>
                <a:lnTo>
                  <a:pt x="459" y="1924"/>
                </a:lnTo>
                <a:cubicBezTo>
                  <a:pt x="454" y="1912"/>
                  <a:pt x="454" y="1899"/>
                  <a:pt x="459" y="1888"/>
                </a:cubicBezTo>
                <a:lnTo>
                  <a:pt x="469" y="1863"/>
                </a:lnTo>
                <a:cubicBezTo>
                  <a:pt x="471" y="1858"/>
                  <a:pt x="473" y="1855"/>
                  <a:pt x="476" y="1851"/>
                </a:cubicBezTo>
                <a:lnTo>
                  <a:pt x="504" y="1815"/>
                </a:lnTo>
                <a:lnTo>
                  <a:pt x="517" y="1792"/>
                </a:lnTo>
                <a:lnTo>
                  <a:pt x="514" y="1799"/>
                </a:lnTo>
                <a:lnTo>
                  <a:pt x="530" y="1759"/>
                </a:lnTo>
                <a:lnTo>
                  <a:pt x="528" y="1766"/>
                </a:lnTo>
                <a:lnTo>
                  <a:pt x="540" y="1712"/>
                </a:lnTo>
                <a:lnTo>
                  <a:pt x="550" y="1649"/>
                </a:lnTo>
                <a:lnTo>
                  <a:pt x="570" y="1407"/>
                </a:lnTo>
                <a:lnTo>
                  <a:pt x="627" y="1457"/>
                </a:lnTo>
                <a:lnTo>
                  <a:pt x="552" y="1473"/>
                </a:lnTo>
                <a:lnTo>
                  <a:pt x="493" y="1485"/>
                </a:lnTo>
                <a:lnTo>
                  <a:pt x="450" y="1491"/>
                </a:lnTo>
                <a:lnTo>
                  <a:pt x="423" y="1493"/>
                </a:lnTo>
                <a:cubicBezTo>
                  <a:pt x="420" y="1494"/>
                  <a:pt x="417" y="1494"/>
                  <a:pt x="414" y="1493"/>
                </a:cubicBezTo>
                <a:lnTo>
                  <a:pt x="377" y="1489"/>
                </a:lnTo>
                <a:cubicBezTo>
                  <a:pt x="373" y="1489"/>
                  <a:pt x="370" y="1488"/>
                  <a:pt x="366" y="1487"/>
                </a:cubicBezTo>
                <a:lnTo>
                  <a:pt x="328" y="1473"/>
                </a:lnTo>
                <a:cubicBezTo>
                  <a:pt x="324" y="1471"/>
                  <a:pt x="321" y="1469"/>
                  <a:pt x="318" y="1467"/>
                </a:cubicBezTo>
                <a:lnTo>
                  <a:pt x="290" y="1448"/>
                </a:lnTo>
                <a:cubicBezTo>
                  <a:pt x="283" y="1444"/>
                  <a:pt x="278" y="1438"/>
                  <a:pt x="274" y="1431"/>
                </a:cubicBezTo>
                <a:lnTo>
                  <a:pt x="264" y="1412"/>
                </a:lnTo>
                <a:cubicBezTo>
                  <a:pt x="257" y="1399"/>
                  <a:pt x="257" y="1383"/>
                  <a:pt x="263" y="1370"/>
                </a:cubicBezTo>
                <a:cubicBezTo>
                  <a:pt x="269" y="1356"/>
                  <a:pt x="281" y="1346"/>
                  <a:pt x="295" y="1343"/>
                </a:cubicBezTo>
                <a:lnTo>
                  <a:pt x="383" y="1321"/>
                </a:lnTo>
                <a:lnTo>
                  <a:pt x="463" y="1300"/>
                </a:lnTo>
                <a:lnTo>
                  <a:pt x="539" y="1280"/>
                </a:lnTo>
                <a:lnTo>
                  <a:pt x="608" y="1261"/>
                </a:lnTo>
                <a:lnTo>
                  <a:pt x="572" y="1308"/>
                </a:lnTo>
                <a:lnTo>
                  <a:pt x="571" y="1182"/>
                </a:lnTo>
                <a:lnTo>
                  <a:pt x="563" y="1056"/>
                </a:lnTo>
                <a:lnTo>
                  <a:pt x="619" y="1100"/>
                </a:lnTo>
                <a:lnTo>
                  <a:pt x="575" y="1108"/>
                </a:lnTo>
                <a:lnTo>
                  <a:pt x="536" y="1114"/>
                </a:lnTo>
                <a:lnTo>
                  <a:pt x="503" y="1117"/>
                </a:lnTo>
                <a:lnTo>
                  <a:pt x="478" y="1118"/>
                </a:lnTo>
                <a:cubicBezTo>
                  <a:pt x="475" y="1119"/>
                  <a:pt x="472" y="1118"/>
                  <a:pt x="469" y="1118"/>
                </a:cubicBezTo>
                <a:lnTo>
                  <a:pt x="433" y="1113"/>
                </a:lnTo>
                <a:cubicBezTo>
                  <a:pt x="428" y="1112"/>
                  <a:pt x="422" y="1111"/>
                  <a:pt x="417" y="1108"/>
                </a:cubicBezTo>
                <a:lnTo>
                  <a:pt x="384" y="1091"/>
                </a:lnTo>
                <a:lnTo>
                  <a:pt x="443" y="1079"/>
                </a:lnTo>
                <a:lnTo>
                  <a:pt x="337" y="1207"/>
                </a:lnTo>
                <a:lnTo>
                  <a:pt x="223" y="1321"/>
                </a:lnTo>
                <a:lnTo>
                  <a:pt x="165" y="1371"/>
                </a:lnTo>
                <a:lnTo>
                  <a:pt x="120" y="1404"/>
                </a:lnTo>
                <a:cubicBezTo>
                  <a:pt x="117" y="1406"/>
                  <a:pt x="114" y="1408"/>
                  <a:pt x="111" y="1409"/>
                </a:cubicBezTo>
                <a:lnTo>
                  <a:pt x="82" y="1422"/>
                </a:lnTo>
                <a:cubicBezTo>
                  <a:pt x="73" y="1426"/>
                  <a:pt x="62" y="1428"/>
                  <a:pt x="52" y="1425"/>
                </a:cubicBezTo>
                <a:lnTo>
                  <a:pt x="38" y="1422"/>
                </a:lnTo>
                <a:cubicBezTo>
                  <a:pt x="16" y="1418"/>
                  <a:pt x="0" y="1398"/>
                  <a:pt x="0" y="1375"/>
                </a:cubicBezTo>
                <a:lnTo>
                  <a:pt x="0" y="1358"/>
                </a:lnTo>
                <a:cubicBezTo>
                  <a:pt x="0" y="1351"/>
                  <a:pt x="2" y="1344"/>
                  <a:pt x="5" y="1338"/>
                </a:cubicBezTo>
                <a:lnTo>
                  <a:pt x="18" y="1311"/>
                </a:lnTo>
                <a:cubicBezTo>
                  <a:pt x="20" y="1308"/>
                  <a:pt x="21" y="1305"/>
                  <a:pt x="23" y="1303"/>
                </a:cubicBezTo>
                <a:lnTo>
                  <a:pt x="50" y="1267"/>
                </a:lnTo>
                <a:lnTo>
                  <a:pt x="92" y="1217"/>
                </a:lnTo>
                <a:lnTo>
                  <a:pt x="142" y="1158"/>
                </a:lnTo>
                <a:lnTo>
                  <a:pt x="196" y="1087"/>
                </a:lnTo>
                <a:lnTo>
                  <a:pt x="256" y="999"/>
                </a:lnTo>
                <a:lnTo>
                  <a:pt x="322" y="895"/>
                </a:lnTo>
                <a:lnTo>
                  <a:pt x="388" y="785"/>
                </a:lnTo>
                <a:lnTo>
                  <a:pt x="448" y="678"/>
                </a:lnTo>
                <a:lnTo>
                  <a:pt x="498" y="575"/>
                </a:lnTo>
                <a:lnTo>
                  <a:pt x="544" y="475"/>
                </a:lnTo>
                <a:lnTo>
                  <a:pt x="578" y="386"/>
                </a:lnTo>
                <a:lnTo>
                  <a:pt x="599" y="319"/>
                </a:lnTo>
                <a:lnTo>
                  <a:pt x="597" y="327"/>
                </a:lnTo>
                <a:lnTo>
                  <a:pt x="604" y="278"/>
                </a:lnTo>
                <a:lnTo>
                  <a:pt x="605" y="296"/>
                </a:lnTo>
                <a:lnTo>
                  <a:pt x="598" y="267"/>
                </a:lnTo>
                <a:lnTo>
                  <a:pt x="604" y="280"/>
                </a:lnTo>
                <a:lnTo>
                  <a:pt x="593" y="262"/>
                </a:lnTo>
                <a:cubicBezTo>
                  <a:pt x="591" y="259"/>
                  <a:pt x="589" y="256"/>
                  <a:pt x="588" y="253"/>
                </a:cubicBezTo>
                <a:lnTo>
                  <a:pt x="583" y="238"/>
                </a:lnTo>
                <a:cubicBezTo>
                  <a:pt x="581" y="230"/>
                  <a:pt x="580" y="223"/>
                  <a:pt x="581" y="215"/>
                </a:cubicBezTo>
                <a:lnTo>
                  <a:pt x="583" y="202"/>
                </a:lnTo>
                <a:cubicBezTo>
                  <a:pt x="584" y="194"/>
                  <a:pt x="588" y="186"/>
                  <a:pt x="593" y="179"/>
                </a:cubicBezTo>
                <a:lnTo>
                  <a:pt x="602" y="168"/>
                </a:lnTo>
                <a:cubicBezTo>
                  <a:pt x="608" y="161"/>
                  <a:pt x="616" y="155"/>
                  <a:pt x="625" y="153"/>
                </a:cubicBezTo>
                <a:lnTo>
                  <a:pt x="641" y="148"/>
                </a:lnTo>
                <a:close/>
                <a:moveTo>
                  <a:pt x="654" y="244"/>
                </a:moveTo>
                <a:lnTo>
                  <a:pt x="677" y="229"/>
                </a:lnTo>
                <a:lnTo>
                  <a:pt x="668" y="240"/>
                </a:lnTo>
                <a:lnTo>
                  <a:pt x="678" y="217"/>
                </a:lnTo>
                <a:lnTo>
                  <a:pt x="676" y="230"/>
                </a:lnTo>
                <a:lnTo>
                  <a:pt x="674" y="207"/>
                </a:lnTo>
                <a:lnTo>
                  <a:pt x="679" y="222"/>
                </a:lnTo>
                <a:lnTo>
                  <a:pt x="674" y="212"/>
                </a:lnTo>
                <a:lnTo>
                  <a:pt x="685" y="230"/>
                </a:lnTo>
                <a:cubicBezTo>
                  <a:pt x="688" y="235"/>
                  <a:pt x="690" y="239"/>
                  <a:pt x="691" y="244"/>
                </a:cubicBezTo>
                <a:lnTo>
                  <a:pt x="698" y="273"/>
                </a:lnTo>
                <a:cubicBezTo>
                  <a:pt x="700" y="279"/>
                  <a:pt x="700" y="285"/>
                  <a:pt x="699" y="291"/>
                </a:cubicBezTo>
                <a:lnTo>
                  <a:pt x="692" y="340"/>
                </a:lnTo>
                <a:cubicBezTo>
                  <a:pt x="692" y="343"/>
                  <a:pt x="691" y="345"/>
                  <a:pt x="690" y="348"/>
                </a:cubicBezTo>
                <a:lnTo>
                  <a:pt x="667" y="421"/>
                </a:lnTo>
                <a:lnTo>
                  <a:pt x="631" y="514"/>
                </a:lnTo>
                <a:lnTo>
                  <a:pt x="584" y="618"/>
                </a:lnTo>
                <a:lnTo>
                  <a:pt x="531" y="725"/>
                </a:lnTo>
                <a:lnTo>
                  <a:pt x="471" y="834"/>
                </a:lnTo>
                <a:lnTo>
                  <a:pt x="403" y="946"/>
                </a:lnTo>
                <a:lnTo>
                  <a:pt x="335" y="1052"/>
                </a:lnTo>
                <a:lnTo>
                  <a:pt x="273" y="1144"/>
                </a:lnTo>
                <a:lnTo>
                  <a:pt x="215" y="1221"/>
                </a:lnTo>
                <a:lnTo>
                  <a:pt x="165" y="1280"/>
                </a:lnTo>
                <a:lnTo>
                  <a:pt x="127" y="1324"/>
                </a:lnTo>
                <a:lnTo>
                  <a:pt x="100" y="1360"/>
                </a:lnTo>
                <a:lnTo>
                  <a:pt x="105" y="1352"/>
                </a:lnTo>
                <a:lnTo>
                  <a:pt x="92" y="1379"/>
                </a:lnTo>
                <a:lnTo>
                  <a:pt x="96" y="1358"/>
                </a:lnTo>
                <a:lnTo>
                  <a:pt x="96" y="1375"/>
                </a:lnTo>
                <a:lnTo>
                  <a:pt x="59" y="1329"/>
                </a:lnTo>
                <a:lnTo>
                  <a:pt x="73" y="1332"/>
                </a:lnTo>
                <a:lnTo>
                  <a:pt x="43" y="1335"/>
                </a:lnTo>
                <a:lnTo>
                  <a:pt x="72" y="1322"/>
                </a:lnTo>
                <a:lnTo>
                  <a:pt x="63" y="1327"/>
                </a:lnTo>
                <a:lnTo>
                  <a:pt x="102" y="1298"/>
                </a:lnTo>
                <a:lnTo>
                  <a:pt x="156" y="1252"/>
                </a:lnTo>
                <a:lnTo>
                  <a:pt x="263" y="1146"/>
                </a:lnTo>
                <a:lnTo>
                  <a:pt x="369" y="1018"/>
                </a:lnTo>
                <a:cubicBezTo>
                  <a:pt x="384" y="1000"/>
                  <a:pt x="408" y="995"/>
                  <a:pt x="428" y="1006"/>
                </a:cubicBezTo>
                <a:lnTo>
                  <a:pt x="461" y="1023"/>
                </a:lnTo>
                <a:lnTo>
                  <a:pt x="446" y="1018"/>
                </a:lnTo>
                <a:lnTo>
                  <a:pt x="482" y="1023"/>
                </a:lnTo>
                <a:lnTo>
                  <a:pt x="473" y="1023"/>
                </a:lnTo>
                <a:lnTo>
                  <a:pt x="494" y="1022"/>
                </a:lnTo>
                <a:lnTo>
                  <a:pt x="521" y="1019"/>
                </a:lnTo>
                <a:lnTo>
                  <a:pt x="558" y="1013"/>
                </a:lnTo>
                <a:lnTo>
                  <a:pt x="602" y="1005"/>
                </a:lnTo>
                <a:cubicBezTo>
                  <a:pt x="615" y="1003"/>
                  <a:pt x="629" y="1006"/>
                  <a:pt x="640" y="1015"/>
                </a:cubicBezTo>
                <a:cubicBezTo>
                  <a:pt x="651" y="1023"/>
                  <a:pt x="657" y="1036"/>
                  <a:pt x="658" y="1049"/>
                </a:cubicBezTo>
                <a:lnTo>
                  <a:pt x="667" y="1181"/>
                </a:lnTo>
                <a:lnTo>
                  <a:pt x="668" y="1307"/>
                </a:lnTo>
                <a:cubicBezTo>
                  <a:pt x="669" y="1329"/>
                  <a:pt x="654" y="1348"/>
                  <a:pt x="633" y="1354"/>
                </a:cubicBezTo>
                <a:lnTo>
                  <a:pt x="564" y="1373"/>
                </a:lnTo>
                <a:lnTo>
                  <a:pt x="488" y="1393"/>
                </a:lnTo>
                <a:lnTo>
                  <a:pt x="406" y="1414"/>
                </a:lnTo>
                <a:lnTo>
                  <a:pt x="318" y="1436"/>
                </a:lnTo>
                <a:lnTo>
                  <a:pt x="349" y="1367"/>
                </a:lnTo>
                <a:lnTo>
                  <a:pt x="359" y="1386"/>
                </a:lnTo>
                <a:lnTo>
                  <a:pt x="343" y="1369"/>
                </a:lnTo>
                <a:lnTo>
                  <a:pt x="371" y="1388"/>
                </a:lnTo>
                <a:lnTo>
                  <a:pt x="361" y="1382"/>
                </a:lnTo>
                <a:lnTo>
                  <a:pt x="399" y="1396"/>
                </a:lnTo>
                <a:lnTo>
                  <a:pt x="388" y="1394"/>
                </a:lnTo>
                <a:lnTo>
                  <a:pt x="425" y="1398"/>
                </a:lnTo>
                <a:lnTo>
                  <a:pt x="415" y="1398"/>
                </a:lnTo>
                <a:lnTo>
                  <a:pt x="437" y="1396"/>
                </a:lnTo>
                <a:lnTo>
                  <a:pt x="476" y="1390"/>
                </a:lnTo>
                <a:lnTo>
                  <a:pt x="532" y="1380"/>
                </a:lnTo>
                <a:lnTo>
                  <a:pt x="607" y="1364"/>
                </a:lnTo>
                <a:cubicBezTo>
                  <a:pt x="622" y="1360"/>
                  <a:pt x="638" y="1364"/>
                  <a:pt x="649" y="1374"/>
                </a:cubicBezTo>
                <a:cubicBezTo>
                  <a:pt x="661" y="1384"/>
                  <a:pt x="667" y="1399"/>
                  <a:pt x="665" y="1414"/>
                </a:cubicBezTo>
                <a:lnTo>
                  <a:pt x="645" y="1664"/>
                </a:lnTo>
                <a:lnTo>
                  <a:pt x="633" y="1733"/>
                </a:lnTo>
                <a:lnTo>
                  <a:pt x="621" y="1787"/>
                </a:lnTo>
                <a:cubicBezTo>
                  <a:pt x="621" y="1789"/>
                  <a:pt x="620" y="1792"/>
                  <a:pt x="619" y="1794"/>
                </a:cubicBezTo>
                <a:lnTo>
                  <a:pt x="603" y="1834"/>
                </a:lnTo>
                <a:cubicBezTo>
                  <a:pt x="602" y="1837"/>
                  <a:pt x="601" y="1839"/>
                  <a:pt x="599" y="1841"/>
                </a:cubicBezTo>
                <a:lnTo>
                  <a:pt x="579" y="1874"/>
                </a:lnTo>
                <a:lnTo>
                  <a:pt x="551" y="1910"/>
                </a:lnTo>
                <a:lnTo>
                  <a:pt x="558" y="1898"/>
                </a:lnTo>
                <a:lnTo>
                  <a:pt x="548" y="1923"/>
                </a:lnTo>
                <a:lnTo>
                  <a:pt x="548" y="1887"/>
                </a:lnTo>
                <a:lnTo>
                  <a:pt x="559" y="1914"/>
                </a:lnTo>
                <a:lnTo>
                  <a:pt x="553" y="1904"/>
                </a:lnTo>
                <a:lnTo>
                  <a:pt x="581" y="1943"/>
                </a:lnTo>
                <a:lnTo>
                  <a:pt x="598" y="1963"/>
                </a:lnTo>
                <a:lnTo>
                  <a:pt x="616" y="1980"/>
                </a:lnTo>
                <a:lnTo>
                  <a:pt x="610" y="1975"/>
                </a:lnTo>
                <a:lnTo>
                  <a:pt x="625" y="1985"/>
                </a:lnTo>
                <a:lnTo>
                  <a:pt x="609" y="1978"/>
                </a:lnTo>
                <a:lnTo>
                  <a:pt x="622" y="1981"/>
                </a:lnTo>
                <a:lnTo>
                  <a:pt x="590" y="1985"/>
                </a:lnTo>
                <a:lnTo>
                  <a:pt x="614" y="1973"/>
                </a:lnTo>
                <a:lnTo>
                  <a:pt x="597" y="1986"/>
                </a:lnTo>
                <a:lnTo>
                  <a:pt x="626" y="1950"/>
                </a:lnTo>
                <a:lnTo>
                  <a:pt x="651" y="1920"/>
                </a:lnTo>
                <a:cubicBezTo>
                  <a:pt x="652" y="1918"/>
                  <a:pt x="654" y="1916"/>
                  <a:pt x="655" y="1915"/>
                </a:cubicBezTo>
                <a:lnTo>
                  <a:pt x="705" y="1870"/>
                </a:lnTo>
                <a:lnTo>
                  <a:pt x="777" y="1813"/>
                </a:lnTo>
                <a:lnTo>
                  <a:pt x="869" y="1745"/>
                </a:lnTo>
                <a:lnTo>
                  <a:pt x="916" y="1711"/>
                </a:lnTo>
                <a:lnTo>
                  <a:pt x="957" y="1678"/>
                </a:lnTo>
                <a:lnTo>
                  <a:pt x="991" y="1652"/>
                </a:lnTo>
                <a:lnTo>
                  <a:pt x="1017" y="1631"/>
                </a:lnTo>
                <a:lnTo>
                  <a:pt x="1037" y="1614"/>
                </a:lnTo>
                <a:lnTo>
                  <a:pt x="1052" y="1599"/>
                </a:lnTo>
                <a:lnTo>
                  <a:pt x="1047" y="1604"/>
                </a:lnTo>
                <a:lnTo>
                  <a:pt x="1055" y="1593"/>
                </a:lnTo>
                <a:lnTo>
                  <a:pt x="1046" y="1615"/>
                </a:lnTo>
                <a:lnTo>
                  <a:pt x="1047" y="1608"/>
                </a:lnTo>
                <a:lnTo>
                  <a:pt x="1085" y="1662"/>
                </a:lnTo>
                <a:lnTo>
                  <a:pt x="1070" y="1659"/>
                </a:lnTo>
                <a:lnTo>
                  <a:pt x="1090" y="1658"/>
                </a:lnTo>
                <a:lnTo>
                  <a:pt x="1059" y="1665"/>
                </a:lnTo>
                <a:lnTo>
                  <a:pt x="1006" y="1683"/>
                </a:lnTo>
                <a:lnTo>
                  <a:pt x="930" y="1715"/>
                </a:lnTo>
                <a:lnTo>
                  <a:pt x="852" y="1747"/>
                </a:lnTo>
                <a:lnTo>
                  <a:pt x="791" y="1770"/>
                </a:lnTo>
                <a:lnTo>
                  <a:pt x="754" y="1781"/>
                </a:lnTo>
                <a:cubicBezTo>
                  <a:pt x="751" y="1783"/>
                  <a:pt x="747" y="1783"/>
                  <a:pt x="743" y="1783"/>
                </a:cubicBezTo>
                <a:lnTo>
                  <a:pt x="726" y="1784"/>
                </a:lnTo>
                <a:cubicBezTo>
                  <a:pt x="709" y="1785"/>
                  <a:pt x="692" y="1777"/>
                  <a:pt x="683" y="1762"/>
                </a:cubicBezTo>
                <a:lnTo>
                  <a:pt x="673" y="1746"/>
                </a:lnTo>
                <a:cubicBezTo>
                  <a:pt x="669" y="1740"/>
                  <a:pt x="667" y="1733"/>
                  <a:pt x="666" y="1727"/>
                </a:cubicBezTo>
                <a:lnTo>
                  <a:pt x="661" y="1689"/>
                </a:lnTo>
                <a:lnTo>
                  <a:pt x="662" y="1677"/>
                </a:lnTo>
                <a:lnTo>
                  <a:pt x="663" y="1660"/>
                </a:lnTo>
                <a:lnTo>
                  <a:pt x="663" y="1635"/>
                </a:lnTo>
                <a:lnTo>
                  <a:pt x="665" y="1600"/>
                </a:lnTo>
                <a:lnTo>
                  <a:pt x="667" y="1559"/>
                </a:lnTo>
                <a:lnTo>
                  <a:pt x="668" y="1510"/>
                </a:lnTo>
                <a:lnTo>
                  <a:pt x="671" y="1451"/>
                </a:lnTo>
                <a:lnTo>
                  <a:pt x="674" y="1386"/>
                </a:lnTo>
                <a:cubicBezTo>
                  <a:pt x="675" y="1365"/>
                  <a:pt x="690" y="1346"/>
                  <a:pt x="711" y="1342"/>
                </a:cubicBezTo>
                <a:lnTo>
                  <a:pt x="807" y="1320"/>
                </a:lnTo>
                <a:lnTo>
                  <a:pt x="881" y="1301"/>
                </a:lnTo>
                <a:lnTo>
                  <a:pt x="932" y="1286"/>
                </a:lnTo>
                <a:lnTo>
                  <a:pt x="965" y="1274"/>
                </a:lnTo>
                <a:lnTo>
                  <a:pt x="951" y="1282"/>
                </a:lnTo>
                <a:lnTo>
                  <a:pt x="986" y="1254"/>
                </a:lnTo>
                <a:lnTo>
                  <a:pt x="971" y="1277"/>
                </a:lnTo>
                <a:lnTo>
                  <a:pt x="983" y="1239"/>
                </a:lnTo>
                <a:lnTo>
                  <a:pt x="984" y="1271"/>
                </a:lnTo>
                <a:lnTo>
                  <a:pt x="972" y="1240"/>
                </a:lnTo>
                <a:lnTo>
                  <a:pt x="1002" y="1268"/>
                </a:lnTo>
                <a:lnTo>
                  <a:pt x="967" y="1257"/>
                </a:lnTo>
                <a:lnTo>
                  <a:pt x="986" y="1259"/>
                </a:lnTo>
                <a:lnTo>
                  <a:pt x="961" y="1261"/>
                </a:lnTo>
                <a:lnTo>
                  <a:pt x="918" y="1271"/>
                </a:lnTo>
                <a:lnTo>
                  <a:pt x="859" y="1287"/>
                </a:lnTo>
                <a:lnTo>
                  <a:pt x="785" y="1308"/>
                </a:lnTo>
                <a:lnTo>
                  <a:pt x="741" y="1322"/>
                </a:lnTo>
                <a:cubicBezTo>
                  <a:pt x="726" y="1327"/>
                  <a:pt x="710" y="1324"/>
                  <a:pt x="697" y="1315"/>
                </a:cubicBezTo>
                <a:cubicBezTo>
                  <a:pt x="685" y="1305"/>
                  <a:pt x="678" y="1290"/>
                  <a:pt x="679" y="1274"/>
                </a:cubicBezTo>
                <a:lnTo>
                  <a:pt x="684" y="1156"/>
                </a:lnTo>
                <a:lnTo>
                  <a:pt x="690" y="1023"/>
                </a:lnTo>
                <a:cubicBezTo>
                  <a:pt x="691" y="1001"/>
                  <a:pt x="706" y="983"/>
                  <a:pt x="728" y="978"/>
                </a:cubicBezTo>
                <a:lnTo>
                  <a:pt x="755" y="973"/>
                </a:lnTo>
                <a:lnTo>
                  <a:pt x="805" y="960"/>
                </a:lnTo>
                <a:lnTo>
                  <a:pt x="848" y="948"/>
                </a:lnTo>
                <a:lnTo>
                  <a:pt x="881" y="937"/>
                </a:lnTo>
                <a:lnTo>
                  <a:pt x="905" y="927"/>
                </a:lnTo>
                <a:lnTo>
                  <a:pt x="926" y="916"/>
                </a:lnTo>
                <a:lnTo>
                  <a:pt x="916" y="923"/>
                </a:lnTo>
                <a:lnTo>
                  <a:pt x="928" y="912"/>
                </a:lnTo>
                <a:lnTo>
                  <a:pt x="917" y="928"/>
                </a:lnTo>
                <a:lnTo>
                  <a:pt x="922" y="917"/>
                </a:lnTo>
                <a:lnTo>
                  <a:pt x="919" y="949"/>
                </a:lnTo>
                <a:lnTo>
                  <a:pt x="916" y="938"/>
                </a:lnTo>
                <a:lnTo>
                  <a:pt x="928" y="959"/>
                </a:lnTo>
                <a:lnTo>
                  <a:pt x="898" y="928"/>
                </a:lnTo>
                <a:lnTo>
                  <a:pt x="918" y="940"/>
                </a:lnTo>
                <a:lnTo>
                  <a:pt x="883" y="929"/>
                </a:lnTo>
                <a:lnTo>
                  <a:pt x="904" y="931"/>
                </a:lnTo>
                <a:lnTo>
                  <a:pt x="878" y="934"/>
                </a:lnTo>
                <a:lnTo>
                  <a:pt x="829" y="945"/>
                </a:lnTo>
                <a:lnTo>
                  <a:pt x="757" y="964"/>
                </a:lnTo>
                <a:lnTo>
                  <a:pt x="661" y="991"/>
                </a:lnTo>
                <a:lnTo>
                  <a:pt x="545" y="1022"/>
                </a:lnTo>
                <a:lnTo>
                  <a:pt x="456" y="1041"/>
                </a:lnTo>
                <a:cubicBezTo>
                  <a:pt x="437" y="1046"/>
                  <a:pt x="417" y="1037"/>
                  <a:pt x="407" y="1021"/>
                </a:cubicBezTo>
                <a:cubicBezTo>
                  <a:pt x="396" y="1005"/>
                  <a:pt x="396" y="983"/>
                  <a:pt x="407" y="967"/>
                </a:cubicBezTo>
                <a:lnTo>
                  <a:pt x="500" y="832"/>
                </a:lnTo>
                <a:lnTo>
                  <a:pt x="586" y="690"/>
                </a:lnTo>
                <a:cubicBezTo>
                  <a:pt x="594" y="677"/>
                  <a:pt x="606" y="669"/>
                  <a:pt x="620" y="667"/>
                </a:cubicBezTo>
                <a:lnTo>
                  <a:pt x="700" y="655"/>
                </a:lnTo>
                <a:lnTo>
                  <a:pt x="771" y="644"/>
                </a:lnTo>
                <a:lnTo>
                  <a:pt x="832" y="634"/>
                </a:lnTo>
                <a:lnTo>
                  <a:pt x="884" y="625"/>
                </a:lnTo>
                <a:lnTo>
                  <a:pt x="924" y="618"/>
                </a:lnTo>
                <a:lnTo>
                  <a:pt x="958" y="610"/>
                </a:lnTo>
                <a:lnTo>
                  <a:pt x="983" y="604"/>
                </a:lnTo>
                <a:lnTo>
                  <a:pt x="977" y="606"/>
                </a:lnTo>
                <a:lnTo>
                  <a:pt x="986" y="603"/>
                </a:lnTo>
                <a:lnTo>
                  <a:pt x="1007" y="591"/>
                </a:lnTo>
                <a:lnTo>
                  <a:pt x="1000" y="595"/>
                </a:lnTo>
                <a:lnTo>
                  <a:pt x="1015" y="583"/>
                </a:lnTo>
                <a:lnTo>
                  <a:pt x="1002" y="600"/>
                </a:lnTo>
                <a:lnTo>
                  <a:pt x="1013" y="577"/>
                </a:lnTo>
                <a:lnTo>
                  <a:pt x="1012" y="616"/>
                </a:lnTo>
                <a:lnTo>
                  <a:pt x="1003" y="594"/>
                </a:lnTo>
                <a:lnTo>
                  <a:pt x="1020" y="615"/>
                </a:lnTo>
                <a:lnTo>
                  <a:pt x="992" y="595"/>
                </a:lnTo>
                <a:lnTo>
                  <a:pt x="1010" y="603"/>
                </a:lnTo>
                <a:lnTo>
                  <a:pt x="984" y="598"/>
                </a:lnTo>
                <a:lnTo>
                  <a:pt x="997" y="598"/>
                </a:lnTo>
                <a:lnTo>
                  <a:pt x="955" y="601"/>
                </a:lnTo>
                <a:lnTo>
                  <a:pt x="962" y="600"/>
                </a:lnTo>
                <a:lnTo>
                  <a:pt x="908" y="613"/>
                </a:lnTo>
                <a:lnTo>
                  <a:pt x="836" y="633"/>
                </a:lnTo>
                <a:lnTo>
                  <a:pt x="757" y="657"/>
                </a:lnTo>
                <a:lnTo>
                  <a:pt x="688" y="673"/>
                </a:lnTo>
                <a:cubicBezTo>
                  <a:pt x="670" y="678"/>
                  <a:pt x="651" y="671"/>
                  <a:pt x="639" y="655"/>
                </a:cubicBezTo>
                <a:cubicBezTo>
                  <a:pt x="628" y="640"/>
                  <a:pt x="626" y="620"/>
                  <a:pt x="635" y="603"/>
                </a:cubicBezTo>
                <a:lnTo>
                  <a:pt x="669" y="543"/>
                </a:lnTo>
                <a:lnTo>
                  <a:pt x="698" y="490"/>
                </a:lnTo>
                <a:lnTo>
                  <a:pt x="725" y="441"/>
                </a:lnTo>
                <a:lnTo>
                  <a:pt x="747" y="402"/>
                </a:lnTo>
                <a:lnTo>
                  <a:pt x="767" y="362"/>
                </a:lnTo>
                <a:lnTo>
                  <a:pt x="781" y="331"/>
                </a:lnTo>
                <a:lnTo>
                  <a:pt x="790" y="303"/>
                </a:lnTo>
                <a:lnTo>
                  <a:pt x="788" y="315"/>
                </a:lnTo>
                <a:lnTo>
                  <a:pt x="789" y="295"/>
                </a:lnTo>
                <a:lnTo>
                  <a:pt x="792" y="316"/>
                </a:lnTo>
                <a:lnTo>
                  <a:pt x="785" y="299"/>
                </a:lnTo>
                <a:lnTo>
                  <a:pt x="796" y="314"/>
                </a:lnTo>
                <a:lnTo>
                  <a:pt x="778" y="296"/>
                </a:lnTo>
                <a:lnTo>
                  <a:pt x="783" y="301"/>
                </a:lnTo>
                <a:lnTo>
                  <a:pt x="756" y="281"/>
                </a:lnTo>
                <a:lnTo>
                  <a:pt x="762" y="285"/>
                </a:lnTo>
                <a:lnTo>
                  <a:pt x="729" y="267"/>
                </a:lnTo>
                <a:lnTo>
                  <a:pt x="674" y="244"/>
                </a:lnTo>
                <a:lnTo>
                  <a:pt x="685" y="247"/>
                </a:lnTo>
                <a:lnTo>
                  <a:pt x="648" y="241"/>
                </a:lnTo>
                <a:lnTo>
                  <a:pt x="670" y="239"/>
                </a:lnTo>
                <a:lnTo>
                  <a:pt x="654" y="244"/>
                </a:lnTo>
                <a:close/>
                <a:moveTo>
                  <a:pt x="1475" y="125"/>
                </a:moveTo>
                <a:cubicBezTo>
                  <a:pt x="1482" y="123"/>
                  <a:pt x="1489" y="123"/>
                  <a:pt x="1496" y="124"/>
                </a:cubicBezTo>
                <a:lnTo>
                  <a:pt x="1536" y="132"/>
                </a:lnTo>
                <a:cubicBezTo>
                  <a:pt x="1539" y="133"/>
                  <a:pt x="1543" y="134"/>
                  <a:pt x="1546" y="135"/>
                </a:cubicBezTo>
                <a:lnTo>
                  <a:pt x="1601" y="159"/>
                </a:lnTo>
                <a:lnTo>
                  <a:pt x="1641" y="181"/>
                </a:lnTo>
                <a:lnTo>
                  <a:pt x="1673" y="203"/>
                </a:lnTo>
                <a:lnTo>
                  <a:pt x="1695" y="223"/>
                </a:lnTo>
                <a:cubicBezTo>
                  <a:pt x="1700" y="227"/>
                  <a:pt x="1704" y="232"/>
                  <a:pt x="1707" y="238"/>
                </a:cubicBezTo>
                <a:lnTo>
                  <a:pt x="1714" y="253"/>
                </a:lnTo>
                <a:cubicBezTo>
                  <a:pt x="1717" y="260"/>
                  <a:pt x="1719" y="268"/>
                  <a:pt x="1718" y="275"/>
                </a:cubicBezTo>
                <a:lnTo>
                  <a:pt x="1717" y="304"/>
                </a:lnTo>
                <a:cubicBezTo>
                  <a:pt x="1717" y="311"/>
                  <a:pt x="1716" y="317"/>
                  <a:pt x="1713" y="323"/>
                </a:cubicBezTo>
                <a:lnTo>
                  <a:pt x="1700" y="351"/>
                </a:lnTo>
                <a:lnTo>
                  <a:pt x="1697" y="361"/>
                </a:lnTo>
                <a:lnTo>
                  <a:pt x="1699" y="354"/>
                </a:lnTo>
                <a:lnTo>
                  <a:pt x="1694" y="387"/>
                </a:lnTo>
                <a:lnTo>
                  <a:pt x="1689" y="434"/>
                </a:lnTo>
                <a:lnTo>
                  <a:pt x="1684" y="501"/>
                </a:lnTo>
                <a:lnTo>
                  <a:pt x="1678" y="587"/>
                </a:lnTo>
                <a:lnTo>
                  <a:pt x="1672" y="689"/>
                </a:lnTo>
                <a:lnTo>
                  <a:pt x="1665" y="809"/>
                </a:lnTo>
                <a:lnTo>
                  <a:pt x="1658" y="947"/>
                </a:lnTo>
                <a:lnTo>
                  <a:pt x="1600" y="898"/>
                </a:lnTo>
                <a:lnTo>
                  <a:pt x="1659" y="885"/>
                </a:lnTo>
                <a:lnTo>
                  <a:pt x="1703" y="873"/>
                </a:lnTo>
                <a:lnTo>
                  <a:pt x="1730" y="863"/>
                </a:lnTo>
                <a:lnTo>
                  <a:pt x="1721" y="868"/>
                </a:lnTo>
                <a:lnTo>
                  <a:pt x="1739" y="857"/>
                </a:lnTo>
                <a:lnTo>
                  <a:pt x="1761" y="841"/>
                </a:lnTo>
                <a:cubicBezTo>
                  <a:pt x="1767" y="837"/>
                  <a:pt x="1773" y="834"/>
                  <a:pt x="1779" y="833"/>
                </a:cubicBezTo>
                <a:lnTo>
                  <a:pt x="1806" y="827"/>
                </a:lnTo>
                <a:cubicBezTo>
                  <a:pt x="1813" y="825"/>
                  <a:pt x="1820" y="825"/>
                  <a:pt x="1827" y="827"/>
                </a:cubicBezTo>
                <a:lnTo>
                  <a:pt x="1845" y="831"/>
                </a:lnTo>
                <a:cubicBezTo>
                  <a:pt x="1848" y="831"/>
                  <a:pt x="1851" y="832"/>
                  <a:pt x="1855" y="834"/>
                </a:cubicBezTo>
                <a:lnTo>
                  <a:pt x="1881" y="846"/>
                </a:lnTo>
                <a:lnTo>
                  <a:pt x="1918" y="867"/>
                </a:lnTo>
                <a:lnTo>
                  <a:pt x="1962" y="893"/>
                </a:lnTo>
                <a:lnTo>
                  <a:pt x="2006" y="923"/>
                </a:lnTo>
                <a:lnTo>
                  <a:pt x="2038" y="947"/>
                </a:lnTo>
                <a:lnTo>
                  <a:pt x="2059" y="969"/>
                </a:lnTo>
                <a:cubicBezTo>
                  <a:pt x="2063" y="972"/>
                  <a:pt x="2066" y="976"/>
                  <a:pt x="2068" y="981"/>
                </a:cubicBezTo>
                <a:lnTo>
                  <a:pt x="2074" y="993"/>
                </a:lnTo>
                <a:cubicBezTo>
                  <a:pt x="2080" y="1003"/>
                  <a:pt x="2081" y="1015"/>
                  <a:pt x="2078" y="1026"/>
                </a:cubicBezTo>
                <a:lnTo>
                  <a:pt x="2073" y="1046"/>
                </a:lnTo>
                <a:cubicBezTo>
                  <a:pt x="2072" y="1051"/>
                  <a:pt x="2070" y="1056"/>
                  <a:pt x="2067" y="1060"/>
                </a:cubicBezTo>
                <a:lnTo>
                  <a:pt x="2053" y="1082"/>
                </a:lnTo>
                <a:lnTo>
                  <a:pt x="2056" y="1076"/>
                </a:lnTo>
                <a:lnTo>
                  <a:pt x="2052" y="1085"/>
                </a:lnTo>
                <a:lnTo>
                  <a:pt x="2055" y="1076"/>
                </a:lnTo>
                <a:lnTo>
                  <a:pt x="2051" y="1093"/>
                </a:lnTo>
                <a:lnTo>
                  <a:pt x="2049" y="1112"/>
                </a:lnTo>
                <a:lnTo>
                  <a:pt x="2047" y="1140"/>
                </a:lnTo>
                <a:lnTo>
                  <a:pt x="2045" y="1176"/>
                </a:lnTo>
                <a:lnTo>
                  <a:pt x="2043" y="1221"/>
                </a:lnTo>
                <a:lnTo>
                  <a:pt x="2042" y="1270"/>
                </a:lnTo>
                <a:lnTo>
                  <a:pt x="2042" y="1328"/>
                </a:lnTo>
                <a:lnTo>
                  <a:pt x="2047" y="1566"/>
                </a:lnTo>
                <a:lnTo>
                  <a:pt x="2060" y="1785"/>
                </a:lnTo>
                <a:lnTo>
                  <a:pt x="2064" y="1886"/>
                </a:lnTo>
                <a:lnTo>
                  <a:pt x="2058" y="1978"/>
                </a:lnTo>
                <a:cubicBezTo>
                  <a:pt x="2058" y="1980"/>
                  <a:pt x="2058" y="1983"/>
                  <a:pt x="2057" y="1985"/>
                </a:cubicBezTo>
                <a:lnTo>
                  <a:pt x="2040" y="2060"/>
                </a:lnTo>
                <a:cubicBezTo>
                  <a:pt x="2040" y="2063"/>
                  <a:pt x="2039" y="2066"/>
                  <a:pt x="2037" y="2069"/>
                </a:cubicBezTo>
                <a:lnTo>
                  <a:pt x="2010" y="2131"/>
                </a:lnTo>
                <a:cubicBezTo>
                  <a:pt x="2009" y="2133"/>
                  <a:pt x="2008" y="2135"/>
                  <a:pt x="2007" y="2137"/>
                </a:cubicBezTo>
                <a:lnTo>
                  <a:pt x="1976" y="2186"/>
                </a:lnTo>
                <a:lnTo>
                  <a:pt x="1946" y="2225"/>
                </a:lnTo>
                <a:cubicBezTo>
                  <a:pt x="1945" y="2227"/>
                  <a:pt x="1943" y="2229"/>
                  <a:pt x="1942" y="2230"/>
                </a:cubicBezTo>
                <a:lnTo>
                  <a:pt x="1920" y="2251"/>
                </a:lnTo>
                <a:cubicBezTo>
                  <a:pt x="1915" y="2256"/>
                  <a:pt x="1909" y="2259"/>
                  <a:pt x="1903" y="2262"/>
                </a:cubicBezTo>
                <a:lnTo>
                  <a:pt x="1884" y="2269"/>
                </a:lnTo>
                <a:cubicBezTo>
                  <a:pt x="1874" y="2272"/>
                  <a:pt x="1863" y="2272"/>
                  <a:pt x="1852" y="2269"/>
                </a:cubicBezTo>
                <a:lnTo>
                  <a:pt x="1837" y="2264"/>
                </a:lnTo>
                <a:cubicBezTo>
                  <a:pt x="1828" y="2261"/>
                  <a:pt x="1820" y="2255"/>
                  <a:pt x="1814" y="2247"/>
                </a:cubicBezTo>
                <a:lnTo>
                  <a:pt x="1803" y="2232"/>
                </a:lnTo>
                <a:cubicBezTo>
                  <a:pt x="1799" y="2227"/>
                  <a:pt x="1797" y="2222"/>
                  <a:pt x="1795" y="2217"/>
                </a:cubicBezTo>
                <a:lnTo>
                  <a:pt x="1788" y="2193"/>
                </a:lnTo>
                <a:cubicBezTo>
                  <a:pt x="1788" y="2190"/>
                  <a:pt x="1787" y="2188"/>
                  <a:pt x="1787" y="2185"/>
                </a:cubicBezTo>
                <a:lnTo>
                  <a:pt x="1783" y="2150"/>
                </a:lnTo>
                <a:lnTo>
                  <a:pt x="1775" y="2114"/>
                </a:lnTo>
                <a:lnTo>
                  <a:pt x="1778" y="2123"/>
                </a:lnTo>
                <a:lnTo>
                  <a:pt x="1761" y="2082"/>
                </a:lnTo>
                <a:lnTo>
                  <a:pt x="1765" y="2090"/>
                </a:lnTo>
                <a:lnTo>
                  <a:pt x="1738" y="2049"/>
                </a:lnTo>
                <a:lnTo>
                  <a:pt x="1705" y="2012"/>
                </a:lnTo>
                <a:lnTo>
                  <a:pt x="1671" y="1975"/>
                </a:lnTo>
                <a:lnTo>
                  <a:pt x="1644" y="1944"/>
                </a:lnTo>
                <a:cubicBezTo>
                  <a:pt x="1643" y="1942"/>
                  <a:pt x="1642" y="1940"/>
                  <a:pt x="1640" y="1938"/>
                </a:cubicBezTo>
                <a:lnTo>
                  <a:pt x="1628" y="1918"/>
                </a:lnTo>
                <a:cubicBezTo>
                  <a:pt x="1623" y="1910"/>
                  <a:pt x="1621" y="1900"/>
                  <a:pt x="1622" y="1889"/>
                </a:cubicBezTo>
                <a:lnTo>
                  <a:pt x="1623" y="1877"/>
                </a:lnTo>
                <a:cubicBezTo>
                  <a:pt x="1624" y="1859"/>
                  <a:pt x="1636" y="1843"/>
                  <a:pt x="1654" y="1836"/>
                </a:cubicBezTo>
                <a:lnTo>
                  <a:pt x="1665" y="1832"/>
                </a:lnTo>
                <a:cubicBezTo>
                  <a:pt x="1672" y="1830"/>
                  <a:pt x="1679" y="1829"/>
                  <a:pt x="1686" y="1830"/>
                </a:cubicBezTo>
                <a:lnTo>
                  <a:pt x="1706" y="1832"/>
                </a:lnTo>
                <a:cubicBezTo>
                  <a:pt x="1709" y="1832"/>
                  <a:pt x="1711" y="1832"/>
                  <a:pt x="1714" y="1833"/>
                </a:cubicBezTo>
                <a:lnTo>
                  <a:pt x="1741" y="1840"/>
                </a:lnTo>
                <a:lnTo>
                  <a:pt x="1782" y="1856"/>
                </a:lnTo>
                <a:lnTo>
                  <a:pt x="1817" y="1868"/>
                </a:lnTo>
                <a:lnTo>
                  <a:pt x="1840" y="1874"/>
                </a:lnTo>
                <a:lnTo>
                  <a:pt x="1828" y="1872"/>
                </a:lnTo>
                <a:lnTo>
                  <a:pt x="1849" y="1872"/>
                </a:lnTo>
                <a:lnTo>
                  <a:pt x="1829" y="1877"/>
                </a:lnTo>
                <a:lnTo>
                  <a:pt x="1842" y="1871"/>
                </a:lnTo>
                <a:lnTo>
                  <a:pt x="1818" y="1897"/>
                </a:lnTo>
                <a:lnTo>
                  <a:pt x="1826" y="1877"/>
                </a:lnTo>
                <a:lnTo>
                  <a:pt x="1823" y="1888"/>
                </a:lnTo>
                <a:lnTo>
                  <a:pt x="1829" y="1847"/>
                </a:lnTo>
                <a:lnTo>
                  <a:pt x="1833" y="1788"/>
                </a:lnTo>
                <a:lnTo>
                  <a:pt x="1833" y="1708"/>
                </a:lnTo>
                <a:lnTo>
                  <a:pt x="1831" y="1510"/>
                </a:lnTo>
                <a:lnTo>
                  <a:pt x="1824" y="1288"/>
                </a:lnTo>
                <a:lnTo>
                  <a:pt x="1822" y="1234"/>
                </a:lnTo>
                <a:lnTo>
                  <a:pt x="1819" y="1185"/>
                </a:lnTo>
                <a:lnTo>
                  <a:pt x="1815" y="1145"/>
                </a:lnTo>
                <a:lnTo>
                  <a:pt x="1811" y="1111"/>
                </a:lnTo>
                <a:lnTo>
                  <a:pt x="1806" y="1085"/>
                </a:lnTo>
                <a:lnTo>
                  <a:pt x="1801" y="1066"/>
                </a:lnTo>
                <a:lnTo>
                  <a:pt x="1797" y="1054"/>
                </a:lnTo>
                <a:lnTo>
                  <a:pt x="1804" y="1067"/>
                </a:lnTo>
                <a:lnTo>
                  <a:pt x="1797" y="1058"/>
                </a:lnTo>
                <a:lnTo>
                  <a:pt x="1814" y="1072"/>
                </a:lnTo>
                <a:lnTo>
                  <a:pt x="1778" y="1055"/>
                </a:lnTo>
                <a:lnTo>
                  <a:pt x="1793" y="1059"/>
                </a:lnTo>
                <a:lnTo>
                  <a:pt x="1740" y="1053"/>
                </a:lnTo>
                <a:lnTo>
                  <a:pt x="1748" y="1053"/>
                </a:lnTo>
                <a:lnTo>
                  <a:pt x="1729" y="1054"/>
                </a:lnTo>
                <a:lnTo>
                  <a:pt x="1702" y="1056"/>
                </a:lnTo>
                <a:lnTo>
                  <a:pt x="1665" y="1060"/>
                </a:lnTo>
                <a:lnTo>
                  <a:pt x="1621" y="1066"/>
                </a:lnTo>
                <a:lnTo>
                  <a:pt x="1564" y="1073"/>
                </a:lnTo>
                <a:lnTo>
                  <a:pt x="1501" y="1082"/>
                </a:lnTo>
                <a:lnTo>
                  <a:pt x="1428" y="1093"/>
                </a:lnTo>
                <a:lnTo>
                  <a:pt x="1344" y="1105"/>
                </a:lnTo>
                <a:lnTo>
                  <a:pt x="1385" y="1057"/>
                </a:lnTo>
                <a:lnTo>
                  <a:pt x="1385" y="1244"/>
                </a:lnTo>
                <a:lnTo>
                  <a:pt x="1330" y="1197"/>
                </a:lnTo>
                <a:lnTo>
                  <a:pt x="1354" y="1193"/>
                </a:lnTo>
                <a:lnTo>
                  <a:pt x="1388" y="1188"/>
                </a:lnTo>
                <a:lnTo>
                  <a:pt x="1429" y="1179"/>
                </a:lnTo>
                <a:lnTo>
                  <a:pt x="1484" y="1169"/>
                </a:lnTo>
                <a:lnTo>
                  <a:pt x="1539" y="1159"/>
                </a:lnTo>
                <a:lnTo>
                  <a:pt x="1591" y="1155"/>
                </a:lnTo>
                <a:lnTo>
                  <a:pt x="1636" y="1154"/>
                </a:lnTo>
                <a:lnTo>
                  <a:pt x="1676" y="1159"/>
                </a:lnTo>
                <a:cubicBezTo>
                  <a:pt x="1679" y="1159"/>
                  <a:pt x="1681" y="1160"/>
                  <a:pt x="1684" y="1160"/>
                </a:cubicBezTo>
                <a:lnTo>
                  <a:pt x="1711" y="1168"/>
                </a:lnTo>
                <a:cubicBezTo>
                  <a:pt x="1714" y="1169"/>
                  <a:pt x="1717" y="1171"/>
                  <a:pt x="1720" y="1172"/>
                </a:cubicBezTo>
                <a:lnTo>
                  <a:pt x="1739" y="1182"/>
                </a:lnTo>
                <a:cubicBezTo>
                  <a:pt x="1743" y="1184"/>
                  <a:pt x="1747" y="1187"/>
                  <a:pt x="1750" y="1191"/>
                </a:cubicBezTo>
                <a:lnTo>
                  <a:pt x="1761" y="1202"/>
                </a:lnTo>
                <a:cubicBezTo>
                  <a:pt x="1767" y="1207"/>
                  <a:pt x="1771" y="1214"/>
                  <a:pt x="1773" y="1221"/>
                </a:cubicBezTo>
                <a:lnTo>
                  <a:pt x="1777" y="1234"/>
                </a:lnTo>
                <a:cubicBezTo>
                  <a:pt x="1781" y="1247"/>
                  <a:pt x="1780" y="1261"/>
                  <a:pt x="1773" y="1272"/>
                </a:cubicBezTo>
                <a:lnTo>
                  <a:pt x="1765" y="1286"/>
                </a:lnTo>
                <a:cubicBezTo>
                  <a:pt x="1760" y="1295"/>
                  <a:pt x="1753" y="1302"/>
                  <a:pt x="1744" y="1306"/>
                </a:cubicBezTo>
                <a:lnTo>
                  <a:pt x="1718" y="1318"/>
                </a:lnTo>
                <a:cubicBezTo>
                  <a:pt x="1715" y="1319"/>
                  <a:pt x="1712" y="1320"/>
                  <a:pt x="1710" y="1321"/>
                </a:cubicBezTo>
                <a:lnTo>
                  <a:pt x="1668" y="1332"/>
                </a:lnTo>
                <a:lnTo>
                  <a:pt x="1603" y="1343"/>
                </a:lnTo>
                <a:lnTo>
                  <a:pt x="1475" y="1357"/>
                </a:lnTo>
                <a:lnTo>
                  <a:pt x="1339" y="1361"/>
                </a:lnTo>
                <a:lnTo>
                  <a:pt x="1385" y="1313"/>
                </a:lnTo>
                <a:lnTo>
                  <a:pt x="1385" y="1426"/>
                </a:lnTo>
                <a:lnTo>
                  <a:pt x="1385" y="1526"/>
                </a:lnTo>
                <a:lnTo>
                  <a:pt x="1331" y="1479"/>
                </a:lnTo>
                <a:lnTo>
                  <a:pt x="1400" y="1469"/>
                </a:lnTo>
                <a:lnTo>
                  <a:pt x="1475" y="1455"/>
                </a:lnTo>
                <a:lnTo>
                  <a:pt x="1562" y="1441"/>
                </a:lnTo>
                <a:lnTo>
                  <a:pt x="1630" y="1436"/>
                </a:lnTo>
                <a:cubicBezTo>
                  <a:pt x="1633" y="1435"/>
                  <a:pt x="1636" y="1435"/>
                  <a:pt x="1638" y="1436"/>
                </a:cubicBezTo>
                <a:lnTo>
                  <a:pt x="1686" y="1441"/>
                </a:lnTo>
                <a:cubicBezTo>
                  <a:pt x="1690" y="1441"/>
                  <a:pt x="1694" y="1442"/>
                  <a:pt x="1697" y="1443"/>
                </a:cubicBezTo>
                <a:lnTo>
                  <a:pt x="1738" y="1457"/>
                </a:lnTo>
                <a:cubicBezTo>
                  <a:pt x="1742" y="1458"/>
                  <a:pt x="1746" y="1460"/>
                  <a:pt x="1749" y="1463"/>
                </a:cubicBezTo>
                <a:lnTo>
                  <a:pt x="1764" y="1473"/>
                </a:lnTo>
                <a:cubicBezTo>
                  <a:pt x="1770" y="1476"/>
                  <a:pt x="1774" y="1481"/>
                  <a:pt x="1778" y="1487"/>
                </a:cubicBezTo>
                <a:lnTo>
                  <a:pt x="1785" y="1498"/>
                </a:lnTo>
                <a:cubicBezTo>
                  <a:pt x="1790" y="1505"/>
                  <a:pt x="1792" y="1514"/>
                  <a:pt x="1792" y="1523"/>
                </a:cubicBezTo>
                <a:lnTo>
                  <a:pt x="1792" y="1535"/>
                </a:lnTo>
                <a:cubicBezTo>
                  <a:pt x="1792" y="1544"/>
                  <a:pt x="1790" y="1553"/>
                  <a:pt x="1785" y="1561"/>
                </a:cubicBezTo>
                <a:lnTo>
                  <a:pt x="1777" y="1574"/>
                </a:lnTo>
                <a:cubicBezTo>
                  <a:pt x="1774" y="1580"/>
                  <a:pt x="1768" y="1585"/>
                  <a:pt x="1762" y="1589"/>
                </a:cubicBezTo>
                <a:lnTo>
                  <a:pt x="1751" y="1596"/>
                </a:lnTo>
                <a:cubicBezTo>
                  <a:pt x="1747" y="1599"/>
                  <a:pt x="1743" y="1601"/>
                  <a:pt x="1738" y="1602"/>
                </a:cubicBezTo>
                <a:lnTo>
                  <a:pt x="1716" y="1608"/>
                </a:lnTo>
                <a:lnTo>
                  <a:pt x="1678" y="1615"/>
                </a:lnTo>
                <a:lnTo>
                  <a:pt x="1632" y="1621"/>
                </a:lnTo>
                <a:lnTo>
                  <a:pt x="1576" y="1627"/>
                </a:lnTo>
                <a:lnTo>
                  <a:pt x="1507" y="1632"/>
                </a:lnTo>
                <a:lnTo>
                  <a:pt x="1430" y="1637"/>
                </a:lnTo>
                <a:lnTo>
                  <a:pt x="1340" y="1642"/>
                </a:lnTo>
                <a:lnTo>
                  <a:pt x="1385" y="1594"/>
                </a:lnTo>
                <a:lnTo>
                  <a:pt x="1385" y="1689"/>
                </a:lnTo>
                <a:lnTo>
                  <a:pt x="1385" y="1764"/>
                </a:lnTo>
                <a:lnTo>
                  <a:pt x="1385" y="1821"/>
                </a:lnTo>
                <a:lnTo>
                  <a:pt x="1385" y="1858"/>
                </a:lnTo>
                <a:lnTo>
                  <a:pt x="1380" y="1966"/>
                </a:lnTo>
                <a:cubicBezTo>
                  <a:pt x="1380" y="1968"/>
                  <a:pt x="1380" y="1970"/>
                  <a:pt x="1380" y="1973"/>
                </a:cubicBezTo>
                <a:lnTo>
                  <a:pt x="1362" y="2065"/>
                </a:lnTo>
                <a:lnTo>
                  <a:pt x="1349" y="2106"/>
                </a:lnTo>
                <a:lnTo>
                  <a:pt x="1338" y="2136"/>
                </a:lnTo>
                <a:cubicBezTo>
                  <a:pt x="1337" y="2138"/>
                  <a:pt x="1336" y="2140"/>
                  <a:pt x="1335" y="2142"/>
                </a:cubicBezTo>
                <a:lnTo>
                  <a:pt x="1326" y="2158"/>
                </a:lnTo>
                <a:cubicBezTo>
                  <a:pt x="1322" y="2165"/>
                  <a:pt x="1317" y="2171"/>
                  <a:pt x="1310" y="2175"/>
                </a:cubicBezTo>
                <a:lnTo>
                  <a:pt x="1302" y="2180"/>
                </a:lnTo>
                <a:cubicBezTo>
                  <a:pt x="1286" y="2190"/>
                  <a:pt x="1267" y="2190"/>
                  <a:pt x="1251" y="2180"/>
                </a:cubicBezTo>
                <a:lnTo>
                  <a:pt x="1243" y="2175"/>
                </a:lnTo>
                <a:cubicBezTo>
                  <a:pt x="1237" y="2172"/>
                  <a:pt x="1233" y="2167"/>
                  <a:pt x="1229" y="2162"/>
                </a:cubicBezTo>
                <a:lnTo>
                  <a:pt x="1218" y="2146"/>
                </a:lnTo>
                <a:lnTo>
                  <a:pt x="1201" y="2116"/>
                </a:lnTo>
                <a:lnTo>
                  <a:pt x="1182" y="2076"/>
                </a:lnTo>
                <a:lnTo>
                  <a:pt x="1165" y="2028"/>
                </a:lnTo>
                <a:cubicBezTo>
                  <a:pt x="1164" y="2026"/>
                  <a:pt x="1164" y="2024"/>
                  <a:pt x="1163" y="2021"/>
                </a:cubicBezTo>
                <a:lnTo>
                  <a:pt x="1155" y="1979"/>
                </a:lnTo>
                <a:lnTo>
                  <a:pt x="1153" y="1931"/>
                </a:lnTo>
                <a:cubicBezTo>
                  <a:pt x="1152" y="1928"/>
                  <a:pt x="1153" y="1925"/>
                  <a:pt x="1153" y="1922"/>
                </a:cubicBezTo>
                <a:lnTo>
                  <a:pt x="1159" y="1880"/>
                </a:lnTo>
                <a:lnTo>
                  <a:pt x="1168" y="1830"/>
                </a:lnTo>
                <a:lnTo>
                  <a:pt x="1176" y="1775"/>
                </a:lnTo>
                <a:lnTo>
                  <a:pt x="1182" y="1708"/>
                </a:lnTo>
                <a:lnTo>
                  <a:pt x="1187" y="1630"/>
                </a:lnTo>
                <a:lnTo>
                  <a:pt x="1196" y="1304"/>
                </a:lnTo>
                <a:lnTo>
                  <a:pt x="1195" y="1231"/>
                </a:lnTo>
                <a:lnTo>
                  <a:pt x="1191" y="1168"/>
                </a:lnTo>
                <a:lnTo>
                  <a:pt x="1184" y="1114"/>
                </a:lnTo>
                <a:lnTo>
                  <a:pt x="1174" y="1072"/>
                </a:lnTo>
                <a:lnTo>
                  <a:pt x="1165" y="1036"/>
                </a:lnTo>
                <a:lnTo>
                  <a:pt x="1161" y="1000"/>
                </a:lnTo>
                <a:cubicBezTo>
                  <a:pt x="1160" y="998"/>
                  <a:pt x="1160" y="995"/>
                  <a:pt x="1161" y="993"/>
                </a:cubicBezTo>
                <a:lnTo>
                  <a:pt x="1162" y="974"/>
                </a:lnTo>
                <a:cubicBezTo>
                  <a:pt x="1162" y="964"/>
                  <a:pt x="1166" y="955"/>
                  <a:pt x="1172" y="947"/>
                </a:cubicBezTo>
                <a:lnTo>
                  <a:pt x="1179" y="938"/>
                </a:lnTo>
                <a:cubicBezTo>
                  <a:pt x="1186" y="929"/>
                  <a:pt x="1195" y="923"/>
                  <a:pt x="1206" y="921"/>
                </a:cubicBezTo>
                <a:lnTo>
                  <a:pt x="1220" y="918"/>
                </a:lnTo>
                <a:cubicBezTo>
                  <a:pt x="1224" y="917"/>
                  <a:pt x="1228" y="916"/>
                  <a:pt x="1232" y="917"/>
                </a:cubicBezTo>
                <a:lnTo>
                  <a:pt x="1256" y="918"/>
                </a:lnTo>
                <a:lnTo>
                  <a:pt x="1295" y="922"/>
                </a:lnTo>
                <a:lnTo>
                  <a:pt x="1341" y="929"/>
                </a:lnTo>
                <a:lnTo>
                  <a:pt x="1331" y="929"/>
                </a:lnTo>
                <a:lnTo>
                  <a:pt x="1415" y="925"/>
                </a:lnTo>
                <a:lnTo>
                  <a:pt x="1501" y="914"/>
                </a:lnTo>
                <a:lnTo>
                  <a:pt x="1458" y="962"/>
                </a:lnTo>
                <a:lnTo>
                  <a:pt x="1457" y="796"/>
                </a:lnTo>
                <a:lnTo>
                  <a:pt x="1456" y="651"/>
                </a:lnTo>
                <a:lnTo>
                  <a:pt x="1453" y="528"/>
                </a:lnTo>
                <a:lnTo>
                  <a:pt x="1450" y="425"/>
                </a:lnTo>
                <a:lnTo>
                  <a:pt x="1446" y="344"/>
                </a:lnTo>
                <a:lnTo>
                  <a:pt x="1440" y="285"/>
                </a:lnTo>
                <a:lnTo>
                  <a:pt x="1434" y="248"/>
                </a:lnTo>
                <a:lnTo>
                  <a:pt x="1438" y="260"/>
                </a:lnTo>
                <a:lnTo>
                  <a:pt x="1430" y="242"/>
                </a:lnTo>
                <a:lnTo>
                  <a:pt x="1437" y="254"/>
                </a:lnTo>
                <a:lnTo>
                  <a:pt x="1424" y="239"/>
                </a:lnTo>
                <a:cubicBezTo>
                  <a:pt x="1420" y="234"/>
                  <a:pt x="1417" y="228"/>
                  <a:pt x="1415" y="222"/>
                </a:cubicBezTo>
                <a:lnTo>
                  <a:pt x="1411" y="209"/>
                </a:lnTo>
                <a:cubicBezTo>
                  <a:pt x="1408" y="200"/>
                  <a:pt x="1408" y="191"/>
                  <a:pt x="1410" y="182"/>
                </a:cubicBezTo>
                <a:lnTo>
                  <a:pt x="1413" y="171"/>
                </a:lnTo>
                <a:cubicBezTo>
                  <a:pt x="1416" y="161"/>
                  <a:pt x="1422" y="152"/>
                  <a:pt x="1429" y="146"/>
                </a:cubicBezTo>
                <a:lnTo>
                  <a:pt x="1439" y="138"/>
                </a:lnTo>
                <a:cubicBezTo>
                  <a:pt x="1445" y="134"/>
                  <a:pt x="1452" y="130"/>
                  <a:pt x="1458" y="129"/>
                </a:cubicBezTo>
                <a:lnTo>
                  <a:pt x="1475" y="125"/>
                </a:lnTo>
                <a:close/>
                <a:moveTo>
                  <a:pt x="1480" y="222"/>
                </a:moveTo>
                <a:lnTo>
                  <a:pt x="1499" y="213"/>
                </a:lnTo>
                <a:lnTo>
                  <a:pt x="1489" y="221"/>
                </a:lnTo>
                <a:lnTo>
                  <a:pt x="1506" y="196"/>
                </a:lnTo>
                <a:lnTo>
                  <a:pt x="1503" y="207"/>
                </a:lnTo>
                <a:lnTo>
                  <a:pt x="1502" y="180"/>
                </a:lnTo>
                <a:lnTo>
                  <a:pt x="1506" y="193"/>
                </a:lnTo>
                <a:lnTo>
                  <a:pt x="1497" y="176"/>
                </a:lnTo>
                <a:lnTo>
                  <a:pt x="1510" y="191"/>
                </a:lnTo>
                <a:cubicBezTo>
                  <a:pt x="1513" y="195"/>
                  <a:pt x="1515" y="199"/>
                  <a:pt x="1517" y="203"/>
                </a:cubicBezTo>
                <a:lnTo>
                  <a:pt x="1525" y="221"/>
                </a:lnTo>
                <a:cubicBezTo>
                  <a:pt x="1527" y="225"/>
                  <a:pt x="1528" y="229"/>
                  <a:pt x="1529" y="233"/>
                </a:cubicBezTo>
                <a:lnTo>
                  <a:pt x="1535" y="276"/>
                </a:lnTo>
                <a:lnTo>
                  <a:pt x="1541" y="339"/>
                </a:lnTo>
                <a:lnTo>
                  <a:pt x="1546" y="422"/>
                </a:lnTo>
                <a:lnTo>
                  <a:pt x="1549" y="525"/>
                </a:lnTo>
                <a:lnTo>
                  <a:pt x="1552" y="650"/>
                </a:lnTo>
                <a:lnTo>
                  <a:pt x="1553" y="795"/>
                </a:lnTo>
                <a:lnTo>
                  <a:pt x="1554" y="961"/>
                </a:lnTo>
                <a:cubicBezTo>
                  <a:pt x="1555" y="986"/>
                  <a:pt x="1537" y="1006"/>
                  <a:pt x="1512" y="1009"/>
                </a:cubicBezTo>
                <a:lnTo>
                  <a:pt x="1420" y="1020"/>
                </a:lnTo>
                <a:lnTo>
                  <a:pt x="1336" y="1024"/>
                </a:lnTo>
                <a:cubicBezTo>
                  <a:pt x="1332" y="1025"/>
                  <a:pt x="1329" y="1024"/>
                  <a:pt x="1326" y="1024"/>
                </a:cubicBezTo>
                <a:lnTo>
                  <a:pt x="1284" y="1017"/>
                </a:lnTo>
                <a:lnTo>
                  <a:pt x="1252" y="1013"/>
                </a:lnTo>
                <a:lnTo>
                  <a:pt x="1228" y="1012"/>
                </a:lnTo>
                <a:lnTo>
                  <a:pt x="1241" y="1011"/>
                </a:lnTo>
                <a:lnTo>
                  <a:pt x="1227" y="1014"/>
                </a:lnTo>
                <a:lnTo>
                  <a:pt x="1254" y="997"/>
                </a:lnTo>
                <a:lnTo>
                  <a:pt x="1247" y="1006"/>
                </a:lnTo>
                <a:lnTo>
                  <a:pt x="1257" y="979"/>
                </a:lnTo>
                <a:lnTo>
                  <a:pt x="1256" y="998"/>
                </a:lnTo>
                <a:lnTo>
                  <a:pt x="1256" y="991"/>
                </a:lnTo>
                <a:lnTo>
                  <a:pt x="1258" y="1013"/>
                </a:lnTo>
                <a:lnTo>
                  <a:pt x="1267" y="1051"/>
                </a:lnTo>
                <a:lnTo>
                  <a:pt x="1279" y="1103"/>
                </a:lnTo>
                <a:lnTo>
                  <a:pt x="1286" y="1161"/>
                </a:lnTo>
                <a:lnTo>
                  <a:pt x="1291" y="1230"/>
                </a:lnTo>
                <a:lnTo>
                  <a:pt x="1292" y="1307"/>
                </a:lnTo>
                <a:lnTo>
                  <a:pt x="1282" y="1637"/>
                </a:lnTo>
                <a:lnTo>
                  <a:pt x="1277" y="1717"/>
                </a:lnTo>
                <a:lnTo>
                  <a:pt x="1271" y="1788"/>
                </a:lnTo>
                <a:lnTo>
                  <a:pt x="1263" y="1848"/>
                </a:lnTo>
                <a:lnTo>
                  <a:pt x="1254" y="1893"/>
                </a:lnTo>
                <a:lnTo>
                  <a:pt x="1248" y="1935"/>
                </a:lnTo>
                <a:lnTo>
                  <a:pt x="1248" y="1926"/>
                </a:lnTo>
                <a:lnTo>
                  <a:pt x="1250" y="1961"/>
                </a:lnTo>
                <a:lnTo>
                  <a:pt x="1258" y="2003"/>
                </a:lnTo>
                <a:lnTo>
                  <a:pt x="1256" y="1997"/>
                </a:lnTo>
                <a:lnTo>
                  <a:pt x="1269" y="2035"/>
                </a:lnTo>
                <a:lnTo>
                  <a:pt x="1284" y="2068"/>
                </a:lnTo>
                <a:lnTo>
                  <a:pt x="1297" y="2091"/>
                </a:lnTo>
                <a:lnTo>
                  <a:pt x="1308" y="2107"/>
                </a:lnTo>
                <a:lnTo>
                  <a:pt x="1294" y="2094"/>
                </a:lnTo>
                <a:lnTo>
                  <a:pt x="1302" y="2099"/>
                </a:lnTo>
                <a:lnTo>
                  <a:pt x="1251" y="2099"/>
                </a:lnTo>
                <a:lnTo>
                  <a:pt x="1259" y="2094"/>
                </a:lnTo>
                <a:lnTo>
                  <a:pt x="1243" y="2111"/>
                </a:lnTo>
                <a:lnTo>
                  <a:pt x="1252" y="2095"/>
                </a:lnTo>
                <a:lnTo>
                  <a:pt x="1249" y="2101"/>
                </a:lnTo>
                <a:lnTo>
                  <a:pt x="1257" y="2079"/>
                </a:lnTo>
                <a:lnTo>
                  <a:pt x="1267" y="2046"/>
                </a:lnTo>
                <a:lnTo>
                  <a:pt x="1285" y="1954"/>
                </a:lnTo>
                <a:lnTo>
                  <a:pt x="1285" y="1961"/>
                </a:lnTo>
                <a:lnTo>
                  <a:pt x="1289" y="1858"/>
                </a:lnTo>
                <a:lnTo>
                  <a:pt x="1289" y="1821"/>
                </a:lnTo>
                <a:lnTo>
                  <a:pt x="1289" y="1764"/>
                </a:lnTo>
                <a:lnTo>
                  <a:pt x="1289" y="1689"/>
                </a:lnTo>
                <a:lnTo>
                  <a:pt x="1289" y="1594"/>
                </a:lnTo>
                <a:cubicBezTo>
                  <a:pt x="1289" y="1569"/>
                  <a:pt x="1309" y="1548"/>
                  <a:pt x="1335" y="1547"/>
                </a:cubicBezTo>
                <a:lnTo>
                  <a:pt x="1423" y="1542"/>
                </a:lnTo>
                <a:lnTo>
                  <a:pt x="1500" y="1537"/>
                </a:lnTo>
                <a:lnTo>
                  <a:pt x="1565" y="1532"/>
                </a:lnTo>
                <a:lnTo>
                  <a:pt x="1619" y="1526"/>
                </a:lnTo>
                <a:lnTo>
                  <a:pt x="1661" y="1520"/>
                </a:lnTo>
                <a:lnTo>
                  <a:pt x="1691" y="1515"/>
                </a:lnTo>
                <a:lnTo>
                  <a:pt x="1713" y="1509"/>
                </a:lnTo>
                <a:lnTo>
                  <a:pt x="1700" y="1515"/>
                </a:lnTo>
                <a:lnTo>
                  <a:pt x="1711" y="1508"/>
                </a:lnTo>
                <a:lnTo>
                  <a:pt x="1696" y="1523"/>
                </a:lnTo>
                <a:lnTo>
                  <a:pt x="1704" y="1510"/>
                </a:lnTo>
                <a:lnTo>
                  <a:pt x="1696" y="1535"/>
                </a:lnTo>
                <a:lnTo>
                  <a:pt x="1696" y="1523"/>
                </a:lnTo>
                <a:lnTo>
                  <a:pt x="1704" y="1549"/>
                </a:lnTo>
                <a:lnTo>
                  <a:pt x="1697" y="1538"/>
                </a:lnTo>
                <a:lnTo>
                  <a:pt x="1711" y="1552"/>
                </a:lnTo>
                <a:lnTo>
                  <a:pt x="1696" y="1542"/>
                </a:lnTo>
                <a:lnTo>
                  <a:pt x="1707" y="1548"/>
                </a:lnTo>
                <a:lnTo>
                  <a:pt x="1666" y="1534"/>
                </a:lnTo>
                <a:lnTo>
                  <a:pt x="1676" y="1536"/>
                </a:lnTo>
                <a:lnTo>
                  <a:pt x="1628" y="1531"/>
                </a:lnTo>
                <a:lnTo>
                  <a:pt x="1637" y="1531"/>
                </a:lnTo>
                <a:lnTo>
                  <a:pt x="1577" y="1536"/>
                </a:lnTo>
                <a:lnTo>
                  <a:pt x="1492" y="1550"/>
                </a:lnTo>
                <a:lnTo>
                  <a:pt x="1413" y="1564"/>
                </a:lnTo>
                <a:lnTo>
                  <a:pt x="1344" y="1574"/>
                </a:lnTo>
                <a:cubicBezTo>
                  <a:pt x="1331" y="1576"/>
                  <a:pt x="1317" y="1572"/>
                  <a:pt x="1306" y="1563"/>
                </a:cubicBezTo>
                <a:cubicBezTo>
                  <a:pt x="1296" y="1554"/>
                  <a:pt x="1289" y="1540"/>
                  <a:pt x="1289" y="1526"/>
                </a:cubicBezTo>
                <a:lnTo>
                  <a:pt x="1289" y="1426"/>
                </a:lnTo>
                <a:lnTo>
                  <a:pt x="1289" y="1313"/>
                </a:lnTo>
                <a:cubicBezTo>
                  <a:pt x="1289" y="1288"/>
                  <a:pt x="1310" y="1266"/>
                  <a:pt x="1336" y="1265"/>
                </a:cubicBezTo>
                <a:lnTo>
                  <a:pt x="1464" y="1262"/>
                </a:lnTo>
                <a:lnTo>
                  <a:pt x="1588" y="1248"/>
                </a:lnTo>
                <a:lnTo>
                  <a:pt x="1643" y="1239"/>
                </a:lnTo>
                <a:lnTo>
                  <a:pt x="1685" y="1228"/>
                </a:lnTo>
                <a:lnTo>
                  <a:pt x="1677" y="1231"/>
                </a:lnTo>
                <a:lnTo>
                  <a:pt x="1703" y="1219"/>
                </a:lnTo>
                <a:lnTo>
                  <a:pt x="1682" y="1239"/>
                </a:lnTo>
                <a:lnTo>
                  <a:pt x="1690" y="1225"/>
                </a:lnTo>
                <a:lnTo>
                  <a:pt x="1686" y="1263"/>
                </a:lnTo>
                <a:lnTo>
                  <a:pt x="1682" y="1250"/>
                </a:lnTo>
                <a:lnTo>
                  <a:pt x="1694" y="1269"/>
                </a:lnTo>
                <a:lnTo>
                  <a:pt x="1683" y="1258"/>
                </a:lnTo>
                <a:lnTo>
                  <a:pt x="1694" y="1267"/>
                </a:lnTo>
                <a:lnTo>
                  <a:pt x="1675" y="1257"/>
                </a:lnTo>
                <a:lnTo>
                  <a:pt x="1684" y="1260"/>
                </a:lnTo>
                <a:lnTo>
                  <a:pt x="1657" y="1252"/>
                </a:lnTo>
                <a:lnTo>
                  <a:pt x="1665" y="1254"/>
                </a:lnTo>
                <a:lnTo>
                  <a:pt x="1636" y="1250"/>
                </a:lnTo>
                <a:lnTo>
                  <a:pt x="1599" y="1250"/>
                </a:lnTo>
                <a:lnTo>
                  <a:pt x="1556" y="1254"/>
                </a:lnTo>
                <a:lnTo>
                  <a:pt x="1501" y="1264"/>
                </a:lnTo>
                <a:lnTo>
                  <a:pt x="1448" y="1273"/>
                </a:lnTo>
                <a:lnTo>
                  <a:pt x="1402" y="1283"/>
                </a:lnTo>
                <a:lnTo>
                  <a:pt x="1369" y="1288"/>
                </a:lnTo>
                <a:lnTo>
                  <a:pt x="1345" y="1292"/>
                </a:lnTo>
                <a:cubicBezTo>
                  <a:pt x="1331" y="1294"/>
                  <a:pt x="1317" y="1290"/>
                  <a:pt x="1306" y="1281"/>
                </a:cubicBezTo>
                <a:cubicBezTo>
                  <a:pt x="1296" y="1272"/>
                  <a:pt x="1289" y="1259"/>
                  <a:pt x="1289" y="1244"/>
                </a:cubicBezTo>
                <a:lnTo>
                  <a:pt x="1289" y="1057"/>
                </a:lnTo>
                <a:cubicBezTo>
                  <a:pt x="1289" y="1034"/>
                  <a:pt x="1307" y="1013"/>
                  <a:pt x="1331" y="1010"/>
                </a:cubicBezTo>
                <a:lnTo>
                  <a:pt x="1413" y="998"/>
                </a:lnTo>
                <a:lnTo>
                  <a:pt x="1488" y="987"/>
                </a:lnTo>
                <a:lnTo>
                  <a:pt x="1553" y="978"/>
                </a:lnTo>
                <a:lnTo>
                  <a:pt x="1608" y="971"/>
                </a:lnTo>
                <a:lnTo>
                  <a:pt x="1655" y="965"/>
                </a:lnTo>
                <a:lnTo>
                  <a:pt x="1695" y="961"/>
                </a:lnTo>
                <a:lnTo>
                  <a:pt x="1724" y="959"/>
                </a:lnTo>
                <a:lnTo>
                  <a:pt x="1743" y="958"/>
                </a:lnTo>
                <a:cubicBezTo>
                  <a:pt x="1746" y="957"/>
                  <a:pt x="1748" y="957"/>
                  <a:pt x="1751" y="958"/>
                </a:cubicBezTo>
                <a:lnTo>
                  <a:pt x="1804" y="964"/>
                </a:lnTo>
                <a:cubicBezTo>
                  <a:pt x="1809" y="964"/>
                  <a:pt x="1814" y="966"/>
                  <a:pt x="1819" y="968"/>
                </a:cubicBezTo>
                <a:lnTo>
                  <a:pt x="1855" y="985"/>
                </a:lnTo>
                <a:cubicBezTo>
                  <a:pt x="1862" y="988"/>
                  <a:pt x="1868" y="993"/>
                  <a:pt x="1872" y="999"/>
                </a:cubicBezTo>
                <a:lnTo>
                  <a:pt x="1879" y="1008"/>
                </a:lnTo>
                <a:cubicBezTo>
                  <a:pt x="1882" y="1012"/>
                  <a:pt x="1885" y="1016"/>
                  <a:pt x="1886" y="1021"/>
                </a:cubicBezTo>
                <a:lnTo>
                  <a:pt x="1894" y="1041"/>
                </a:lnTo>
                <a:lnTo>
                  <a:pt x="1901" y="1068"/>
                </a:lnTo>
                <a:lnTo>
                  <a:pt x="1906" y="1100"/>
                </a:lnTo>
                <a:lnTo>
                  <a:pt x="1910" y="1136"/>
                </a:lnTo>
                <a:lnTo>
                  <a:pt x="1914" y="1180"/>
                </a:lnTo>
                <a:lnTo>
                  <a:pt x="1917" y="1229"/>
                </a:lnTo>
                <a:lnTo>
                  <a:pt x="1920" y="1285"/>
                </a:lnTo>
                <a:lnTo>
                  <a:pt x="1927" y="1509"/>
                </a:lnTo>
                <a:lnTo>
                  <a:pt x="1929" y="1709"/>
                </a:lnTo>
                <a:lnTo>
                  <a:pt x="1928" y="1795"/>
                </a:lnTo>
                <a:lnTo>
                  <a:pt x="1924" y="1860"/>
                </a:lnTo>
                <a:lnTo>
                  <a:pt x="1918" y="1901"/>
                </a:lnTo>
                <a:cubicBezTo>
                  <a:pt x="1917" y="1905"/>
                  <a:pt x="1916" y="1909"/>
                  <a:pt x="1915" y="1912"/>
                </a:cubicBezTo>
                <a:lnTo>
                  <a:pt x="1907" y="1932"/>
                </a:lnTo>
                <a:cubicBezTo>
                  <a:pt x="1902" y="1944"/>
                  <a:pt x="1894" y="1953"/>
                  <a:pt x="1883" y="1958"/>
                </a:cubicBezTo>
                <a:lnTo>
                  <a:pt x="1870" y="1964"/>
                </a:lnTo>
                <a:cubicBezTo>
                  <a:pt x="1863" y="1967"/>
                  <a:pt x="1856" y="1968"/>
                  <a:pt x="1849" y="1968"/>
                </a:cubicBezTo>
                <a:lnTo>
                  <a:pt x="1828" y="1968"/>
                </a:lnTo>
                <a:cubicBezTo>
                  <a:pt x="1825" y="1968"/>
                  <a:pt x="1821" y="1968"/>
                  <a:pt x="1817" y="1967"/>
                </a:cubicBezTo>
                <a:lnTo>
                  <a:pt x="1784" y="1959"/>
                </a:lnTo>
                <a:lnTo>
                  <a:pt x="1747" y="1945"/>
                </a:lnTo>
                <a:lnTo>
                  <a:pt x="1716" y="1933"/>
                </a:lnTo>
                <a:lnTo>
                  <a:pt x="1689" y="1926"/>
                </a:lnTo>
                <a:lnTo>
                  <a:pt x="1697" y="1927"/>
                </a:lnTo>
                <a:lnTo>
                  <a:pt x="1677" y="1925"/>
                </a:lnTo>
                <a:lnTo>
                  <a:pt x="1698" y="1923"/>
                </a:lnTo>
                <a:lnTo>
                  <a:pt x="1687" y="1927"/>
                </a:lnTo>
                <a:lnTo>
                  <a:pt x="1718" y="1885"/>
                </a:lnTo>
                <a:lnTo>
                  <a:pt x="1717" y="1897"/>
                </a:lnTo>
                <a:lnTo>
                  <a:pt x="1711" y="1869"/>
                </a:lnTo>
                <a:lnTo>
                  <a:pt x="1723" y="1889"/>
                </a:lnTo>
                <a:lnTo>
                  <a:pt x="1718" y="1883"/>
                </a:lnTo>
                <a:lnTo>
                  <a:pt x="1740" y="1909"/>
                </a:lnTo>
                <a:lnTo>
                  <a:pt x="1777" y="1949"/>
                </a:lnTo>
                <a:lnTo>
                  <a:pt x="1819" y="1996"/>
                </a:lnTo>
                <a:lnTo>
                  <a:pt x="1846" y="2037"/>
                </a:lnTo>
                <a:cubicBezTo>
                  <a:pt x="1847" y="2040"/>
                  <a:pt x="1849" y="2042"/>
                  <a:pt x="1850" y="2045"/>
                </a:cubicBezTo>
                <a:lnTo>
                  <a:pt x="1867" y="2086"/>
                </a:lnTo>
                <a:cubicBezTo>
                  <a:pt x="1868" y="2089"/>
                  <a:pt x="1869" y="2092"/>
                  <a:pt x="1870" y="2095"/>
                </a:cubicBezTo>
                <a:lnTo>
                  <a:pt x="1878" y="2139"/>
                </a:lnTo>
                <a:lnTo>
                  <a:pt x="1882" y="2174"/>
                </a:lnTo>
                <a:lnTo>
                  <a:pt x="1881" y="2166"/>
                </a:lnTo>
                <a:lnTo>
                  <a:pt x="1888" y="2190"/>
                </a:lnTo>
                <a:lnTo>
                  <a:pt x="1880" y="2175"/>
                </a:lnTo>
                <a:lnTo>
                  <a:pt x="1891" y="2190"/>
                </a:lnTo>
                <a:lnTo>
                  <a:pt x="1868" y="2173"/>
                </a:lnTo>
                <a:lnTo>
                  <a:pt x="1883" y="2178"/>
                </a:lnTo>
                <a:lnTo>
                  <a:pt x="1851" y="2178"/>
                </a:lnTo>
                <a:lnTo>
                  <a:pt x="1870" y="2171"/>
                </a:lnTo>
                <a:lnTo>
                  <a:pt x="1853" y="2182"/>
                </a:lnTo>
                <a:lnTo>
                  <a:pt x="1875" y="2161"/>
                </a:lnTo>
                <a:lnTo>
                  <a:pt x="1870" y="2166"/>
                </a:lnTo>
                <a:lnTo>
                  <a:pt x="1895" y="2135"/>
                </a:lnTo>
                <a:lnTo>
                  <a:pt x="1926" y="2086"/>
                </a:lnTo>
                <a:lnTo>
                  <a:pt x="1922" y="2092"/>
                </a:lnTo>
                <a:lnTo>
                  <a:pt x="1949" y="2030"/>
                </a:lnTo>
                <a:lnTo>
                  <a:pt x="1947" y="2039"/>
                </a:lnTo>
                <a:lnTo>
                  <a:pt x="1964" y="1964"/>
                </a:lnTo>
                <a:lnTo>
                  <a:pt x="1963" y="1971"/>
                </a:lnTo>
                <a:lnTo>
                  <a:pt x="1969" y="1889"/>
                </a:lnTo>
                <a:lnTo>
                  <a:pt x="1965" y="1790"/>
                </a:lnTo>
                <a:lnTo>
                  <a:pt x="1951" y="1568"/>
                </a:lnTo>
                <a:lnTo>
                  <a:pt x="1946" y="1328"/>
                </a:lnTo>
                <a:lnTo>
                  <a:pt x="1946" y="1269"/>
                </a:lnTo>
                <a:lnTo>
                  <a:pt x="1948" y="1216"/>
                </a:lnTo>
                <a:lnTo>
                  <a:pt x="1950" y="1171"/>
                </a:lnTo>
                <a:lnTo>
                  <a:pt x="1952" y="1133"/>
                </a:lnTo>
                <a:lnTo>
                  <a:pt x="1954" y="1099"/>
                </a:lnTo>
                <a:lnTo>
                  <a:pt x="1958" y="1071"/>
                </a:lnTo>
                <a:lnTo>
                  <a:pt x="1962" y="1054"/>
                </a:lnTo>
                <a:cubicBezTo>
                  <a:pt x="1962" y="1052"/>
                  <a:pt x="1963" y="1049"/>
                  <a:pt x="1965" y="1046"/>
                </a:cubicBezTo>
                <a:lnTo>
                  <a:pt x="1969" y="1037"/>
                </a:lnTo>
                <a:cubicBezTo>
                  <a:pt x="1970" y="1035"/>
                  <a:pt x="1971" y="1033"/>
                  <a:pt x="1972" y="1031"/>
                </a:cubicBezTo>
                <a:lnTo>
                  <a:pt x="1986" y="1009"/>
                </a:lnTo>
                <a:lnTo>
                  <a:pt x="1980" y="1023"/>
                </a:lnTo>
                <a:lnTo>
                  <a:pt x="1985" y="1003"/>
                </a:lnTo>
                <a:lnTo>
                  <a:pt x="1989" y="1036"/>
                </a:lnTo>
                <a:lnTo>
                  <a:pt x="1983" y="1024"/>
                </a:lnTo>
                <a:lnTo>
                  <a:pt x="1992" y="1036"/>
                </a:lnTo>
                <a:lnTo>
                  <a:pt x="1979" y="1024"/>
                </a:lnTo>
                <a:lnTo>
                  <a:pt x="1951" y="1002"/>
                </a:lnTo>
                <a:lnTo>
                  <a:pt x="1913" y="976"/>
                </a:lnTo>
                <a:lnTo>
                  <a:pt x="1871" y="950"/>
                </a:lnTo>
                <a:lnTo>
                  <a:pt x="1840" y="933"/>
                </a:lnTo>
                <a:lnTo>
                  <a:pt x="1814" y="921"/>
                </a:lnTo>
                <a:lnTo>
                  <a:pt x="1824" y="924"/>
                </a:lnTo>
                <a:lnTo>
                  <a:pt x="1806" y="920"/>
                </a:lnTo>
                <a:lnTo>
                  <a:pt x="1827" y="920"/>
                </a:lnTo>
                <a:lnTo>
                  <a:pt x="1800" y="926"/>
                </a:lnTo>
                <a:lnTo>
                  <a:pt x="1818" y="918"/>
                </a:lnTo>
                <a:lnTo>
                  <a:pt x="1789" y="938"/>
                </a:lnTo>
                <a:lnTo>
                  <a:pt x="1771" y="949"/>
                </a:lnTo>
                <a:cubicBezTo>
                  <a:pt x="1769" y="951"/>
                  <a:pt x="1766" y="953"/>
                  <a:pt x="1763" y="954"/>
                </a:cubicBezTo>
                <a:lnTo>
                  <a:pt x="1728" y="966"/>
                </a:lnTo>
                <a:lnTo>
                  <a:pt x="1680" y="978"/>
                </a:lnTo>
                <a:lnTo>
                  <a:pt x="1621" y="991"/>
                </a:lnTo>
                <a:cubicBezTo>
                  <a:pt x="1606" y="995"/>
                  <a:pt x="1591" y="991"/>
                  <a:pt x="1579" y="981"/>
                </a:cubicBezTo>
                <a:cubicBezTo>
                  <a:pt x="1568" y="971"/>
                  <a:pt x="1562" y="957"/>
                  <a:pt x="1563" y="942"/>
                </a:cubicBezTo>
                <a:lnTo>
                  <a:pt x="1570" y="804"/>
                </a:lnTo>
                <a:lnTo>
                  <a:pt x="1577" y="684"/>
                </a:lnTo>
                <a:lnTo>
                  <a:pt x="1583" y="580"/>
                </a:lnTo>
                <a:lnTo>
                  <a:pt x="1589" y="494"/>
                </a:lnTo>
                <a:lnTo>
                  <a:pt x="1594" y="425"/>
                </a:lnTo>
                <a:lnTo>
                  <a:pt x="1599" y="372"/>
                </a:lnTo>
                <a:lnTo>
                  <a:pt x="1604" y="339"/>
                </a:lnTo>
                <a:cubicBezTo>
                  <a:pt x="1604" y="337"/>
                  <a:pt x="1605" y="334"/>
                  <a:pt x="1606" y="332"/>
                </a:cubicBezTo>
                <a:lnTo>
                  <a:pt x="1613" y="310"/>
                </a:lnTo>
                <a:lnTo>
                  <a:pt x="1626" y="282"/>
                </a:lnTo>
                <a:lnTo>
                  <a:pt x="1621" y="301"/>
                </a:lnTo>
                <a:lnTo>
                  <a:pt x="1622" y="272"/>
                </a:lnTo>
                <a:lnTo>
                  <a:pt x="1627" y="294"/>
                </a:lnTo>
                <a:lnTo>
                  <a:pt x="1620" y="279"/>
                </a:lnTo>
                <a:lnTo>
                  <a:pt x="1632" y="294"/>
                </a:lnTo>
                <a:lnTo>
                  <a:pt x="1618" y="282"/>
                </a:lnTo>
                <a:lnTo>
                  <a:pt x="1596" y="266"/>
                </a:lnTo>
                <a:lnTo>
                  <a:pt x="1562" y="247"/>
                </a:lnTo>
                <a:lnTo>
                  <a:pt x="1507" y="223"/>
                </a:lnTo>
                <a:lnTo>
                  <a:pt x="1517" y="227"/>
                </a:lnTo>
                <a:lnTo>
                  <a:pt x="1477" y="219"/>
                </a:lnTo>
                <a:lnTo>
                  <a:pt x="1497" y="218"/>
                </a:lnTo>
                <a:lnTo>
                  <a:pt x="1480" y="222"/>
                </a:lnTo>
                <a:close/>
                <a:moveTo>
                  <a:pt x="3251" y="85"/>
                </a:moveTo>
                <a:cubicBezTo>
                  <a:pt x="3258" y="84"/>
                  <a:pt x="3265" y="85"/>
                  <a:pt x="3272" y="88"/>
                </a:cubicBezTo>
                <a:lnTo>
                  <a:pt x="3303" y="101"/>
                </a:lnTo>
                <a:cubicBezTo>
                  <a:pt x="3307" y="103"/>
                  <a:pt x="3312" y="106"/>
                  <a:pt x="3315" y="109"/>
                </a:cubicBezTo>
                <a:lnTo>
                  <a:pt x="3351" y="139"/>
                </a:lnTo>
                <a:cubicBezTo>
                  <a:pt x="3353" y="140"/>
                  <a:pt x="3355" y="142"/>
                  <a:pt x="3357" y="144"/>
                </a:cubicBezTo>
                <a:lnTo>
                  <a:pt x="3398" y="191"/>
                </a:lnTo>
                <a:cubicBezTo>
                  <a:pt x="3400" y="194"/>
                  <a:pt x="3402" y="197"/>
                  <a:pt x="3404" y="200"/>
                </a:cubicBezTo>
                <a:lnTo>
                  <a:pt x="3424" y="237"/>
                </a:lnTo>
                <a:cubicBezTo>
                  <a:pt x="3427" y="243"/>
                  <a:pt x="3429" y="251"/>
                  <a:pt x="3429" y="258"/>
                </a:cubicBezTo>
                <a:lnTo>
                  <a:pt x="3430" y="291"/>
                </a:lnTo>
                <a:cubicBezTo>
                  <a:pt x="3431" y="298"/>
                  <a:pt x="3429" y="306"/>
                  <a:pt x="3426" y="312"/>
                </a:cubicBezTo>
                <a:lnTo>
                  <a:pt x="3411" y="345"/>
                </a:lnTo>
                <a:cubicBezTo>
                  <a:pt x="3410" y="348"/>
                  <a:pt x="3408" y="351"/>
                  <a:pt x="3407" y="353"/>
                </a:cubicBezTo>
                <a:lnTo>
                  <a:pt x="3390" y="377"/>
                </a:lnTo>
                <a:lnTo>
                  <a:pt x="3361" y="418"/>
                </a:lnTo>
                <a:lnTo>
                  <a:pt x="3322" y="473"/>
                </a:lnTo>
                <a:lnTo>
                  <a:pt x="3271" y="545"/>
                </a:lnTo>
                <a:lnTo>
                  <a:pt x="3194" y="647"/>
                </a:lnTo>
                <a:lnTo>
                  <a:pt x="3194" y="590"/>
                </a:lnTo>
                <a:lnTo>
                  <a:pt x="3225" y="631"/>
                </a:lnTo>
                <a:lnTo>
                  <a:pt x="3250" y="667"/>
                </a:lnTo>
                <a:lnTo>
                  <a:pt x="3268" y="700"/>
                </a:lnTo>
                <a:lnTo>
                  <a:pt x="3281" y="729"/>
                </a:lnTo>
                <a:cubicBezTo>
                  <a:pt x="3282" y="733"/>
                  <a:pt x="3283" y="737"/>
                  <a:pt x="3284" y="741"/>
                </a:cubicBezTo>
                <a:lnTo>
                  <a:pt x="3289" y="777"/>
                </a:lnTo>
                <a:lnTo>
                  <a:pt x="3290" y="841"/>
                </a:lnTo>
                <a:lnTo>
                  <a:pt x="3287" y="921"/>
                </a:lnTo>
                <a:lnTo>
                  <a:pt x="3279" y="1023"/>
                </a:lnTo>
                <a:lnTo>
                  <a:pt x="3265" y="1208"/>
                </a:lnTo>
                <a:lnTo>
                  <a:pt x="3254" y="1382"/>
                </a:lnTo>
                <a:lnTo>
                  <a:pt x="3204" y="1332"/>
                </a:lnTo>
                <a:lnTo>
                  <a:pt x="3265" y="1329"/>
                </a:lnTo>
                <a:lnTo>
                  <a:pt x="3341" y="1325"/>
                </a:lnTo>
                <a:lnTo>
                  <a:pt x="3429" y="1318"/>
                </a:lnTo>
                <a:lnTo>
                  <a:pt x="3532" y="1309"/>
                </a:lnTo>
                <a:lnTo>
                  <a:pt x="3636" y="1299"/>
                </a:lnTo>
                <a:lnTo>
                  <a:pt x="3734" y="1289"/>
                </a:lnTo>
                <a:lnTo>
                  <a:pt x="3690" y="1336"/>
                </a:lnTo>
                <a:lnTo>
                  <a:pt x="3692" y="1138"/>
                </a:lnTo>
                <a:lnTo>
                  <a:pt x="3749" y="1186"/>
                </a:lnTo>
                <a:lnTo>
                  <a:pt x="3732" y="1189"/>
                </a:lnTo>
                <a:lnTo>
                  <a:pt x="3637" y="1203"/>
                </a:lnTo>
                <a:lnTo>
                  <a:pt x="3563" y="1213"/>
                </a:lnTo>
                <a:lnTo>
                  <a:pt x="3511" y="1219"/>
                </a:lnTo>
                <a:lnTo>
                  <a:pt x="3479" y="1221"/>
                </a:lnTo>
                <a:cubicBezTo>
                  <a:pt x="3475" y="1222"/>
                  <a:pt x="3470" y="1221"/>
                  <a:pt x="3466" y="1221"/>
                </a:cubicBezTo>
                <a:lnTo>
                  <a:pt x="3430" y="1214"/>
                </a:lnTo>
                <a:cubicBezTo>
                  <a:pt x="3425" y="1212"/>
                  <a:pt x="3419" y="1210"/>
                  <a:pt x="3414" y="1207"/>
                </a:cubicBezTo>
                <a:lnTo>
                  <a:pt x="3380" y="1186"/>
                </a:lnTo>
                <a:cubicBezTo>
                  <a:pt x="3377" y="1185"/>
                  <a:pt x="3375" y="1182"/>
                  <a:pt x="3372" y="1180"/>
                </a:cubicBezTo>
                <a:lnTo>
                  <a:pt x="3347" y="1156"/>
                </a:lnTo>
                <a:cubicBezTo>
                  <a:pt x="3343" y="1152"/>
                  <a:pt x="3339" y="1147"/>
                  <a:pt x="3337" y="1141"/>
                </a:cubicBezTo>
                <a:lnTo>
                  <a:pt x="3329" y="1123"/>
                </a:lnTo>
                <a:cubicBezTo>
                  <a:pt x="3323" y="1110"/>
                  <a:pt x="3323" y="1095"/>
                  <a:pt x="3330" y="1082"/>
                </a:cubicBezTo>
                <a:lnTo>
                  <a:pt x="3333" y="1076"/>
                </a:lnTo>
                <a:cubicBezTo>
                  <a:pt x="3338" y="1065"/>
                  <a:pt x="3347" y="1057"/>
                  <a:pt x="3358" y="1053"/>
                </a:cubicBezTo>
                <a:lnTo>
                  <a:pt x="3368" y="1049"/>
                </a:lnTo>
                <a:cubicBezTo>
                  <a:pt x="3371" y="1048"/>
                  <a:pt x="3374" y="1047"/>
                  <a:pt x="3377" y="1046"/>
                </a:cubicBezTo>
                <a:lnTo>
                  <a:pt x="3393" y="1043"/>
                </a:lnTo>
                <a:lnTo>
                  <a:pt x="3421" y="1042"/>
                </a:lnTo>
                <a:lnTo>
                  <a:pt x="3435" y="1041"/>
                </a:lnTo>
                <a:lnTo>
                  <a:pt x="3456" y="1039"/>
                </a:lnTo>
                <a:lnTo>
                  <a:pt x="3483" y="1035"/>
                </a:lnTo>
                <a:lnTo>
                  <a:pt x="3519" y="1029"/>
                </a:lnTo>
                <a:lnTo>
                  <a:pt x="3562" y="1022"/>
                </a:lnTo>
                <a:lnTo>
                  <a:pt x="3612" y="1014"/>
                </a:lnTo>
                <a:lnTo>
                  <a:pt x="3668" y="1004"/>
                </a:lnTo>
                <a:lnTo>
                  <a:pt x="3732" y="992"/>
                </a:lnTo>
                <a:lnTo>
                  <a:pt x="3692" y="1040"/>
                </a:lnTo>
                <a:lnTo>
                  <a:pt x="3691" y="936"/>
                </a:lnTo>
                <a:lnTo>
                  <a:pt x="3690" y="840"/>
                </a:lnTo>
                <a:lnTo>
                  <a:pt x="3745" y="887"/>
                </a:lnTo>
                <a:lnTo>
                  <a:pt x="3668" y="898"/>
                </a:lnTo>
                <a:lnTo>
                  <a:pt x="3608" y="906"/>
                </a:lnTo>
                <a:lnTo>
                  <a:pt x="3560" y="910"/>
                </a:lnTo>
                <a:lnTo>
                  <a:pt x="3530" y="912"/>
                </a:lnTo>
                <a:cubicBezTo>
                  <a:pt x="3527" y="913"/>
                  <a:pt x="3524" y="912"/>
                  <a:pt x="3521" y="912"/>
                </a:cubicBezTo>
                <a:lnTo>
                  <a:pt x="3466" y="906"/>
                </a:lnTo>
                <a:cubicBezTo>
                  <a:pt x="3462" y="906"/>
                  <a:pt x="3458" y="905"/>
                  <a:pt x="3454" y="903"/>
                </a:cubicBezTo>
                <a:lnTo>
                  <a:pt x="3411" y="886"/>
                </a:lnTo>
                <a:cubicBezTo>
                  <a:pt x="3407" y="884"/>
                  <a:pt x="3402" y="882"/>
                  <a:pt x="3399" y="879"/>
                </a:cubicBezTo>
                <a:lnTo>
                  <a:pt x="3371" y="857"/>
                </a:lnTo>
                <a:cubicBezTo>
                  <a:pt x="3366" y="853"/>
                  <a:pt x="3362" y="848"/>
                  <a:pt x="3359" y="843"/>
                </a:cubicBezTo>
                <a:lnTo>
                  <a:pt x="3350" y="827"/>
                </a:lnTo>
                <a:cubicBezTo>
                  <a:pt x="3340" y="809"/>
                  <a:pt x="3342" y="787"/>
                  <a:pt x="3356" y="771"/>
                </a:cubicBezTo>
                <a:lnTo>
                  <a:pt x="3365" y="761"/>
                </a:lnTo>
                <a:cubicBezTo>
                  <a:pt x="3372" y="753"/>
                  <a:pt x="3383" y="748"/>
                  <a:pt x="3394" y="746"/>
                </a:cubicBezTo>
                <a:lnTo>
                  <a:pt x="3422" y="742"/>
                </a:lnTo>
                <a:lnTo>
                  <a:pt x="3453" y="740"/>
                </a:lnTo>
                <a:lnTo>
                  <a:pt x="3497" y="734"/>
                </a:lnTo>
                <a:lnTo>
                  <a:pt x="3562" y="723"/>
                </a:lnTo>
                <a:lnTo>
                  <a:pt x="3646" y="709"/>
                </a:lnTo>
                <a:lnTo>
                  <a:pt x="3727" y="695"/>
                </a:lnTo>
                <a:lnTo>
                  <a:pt x="3687" y="744"/>
                </a:lnTo>
                <a:lnTo>
                  <a:pt x="3683" y="632"/>
                </a:lnTo>
                <a:lnTo>
                  <a:pt x="3678" y="538"/>
                </a:lnTo>
                <a:lnTo>
                  <a:pt x="3733" y="583"/>
                </a:lnTo>
                <a:lnTo>
                  <a:pt x="3694" y="589"/>
                </a:lnTo>
                <a:lnTo>
                  <a:pt x="3600" y="603"/>
                </a:lnTo>
                <a:lnTo>
                  <a:pt x="3528" y="613"/>
                </a:lnTo>
                <a:lnTo>
                  <a:pt x="3479" y="619"/>
                </a:lnTo>
                <a:lnTo>
                  <a:pt x="3451" y="621"/>
                </a:lnTo>
                <a:cubicBezTo>
                  <a:pt x="3447" y="622"/>
                  <a:pt x="3443" y="621"/>
                  <a:pt x="3439" y="621"/>
                </a:cubicBezTo>
                <a:lnTo>
                  <a:pt x="3402" y="614"/>
                </a:lnTo>
                <a:cubicBezTo>
                  <a:pt x="3398" y="613"/>
                  <a:pt x="3395" y="612"/>
                  <a:pt x="3392" y="611"/>
                </a:cubicBezTo>
                <a:lnTo>
                  <a:pt x="3340" y="590"/>
                </a:lnTo>
                <a:lnTo>
                  <a:pt x="3311" y="576"/>
                </a:lnTo>
                <a:lnTo>
                  <a:pt x="3288" y="563"/>
                </a:lnTo>
                <a:cubicBezTo>
                  <a:pt x="3285" y="561"/>
                  <a:pt x="3283" y="559"/>
                  <a:pt x="3280" y="557"/>
                </a:cubicBezTo>
                <a:lnTo>
                  <a:pt x="3269" y="547"/>
                </a:lnTo>
                <a:cubicBezTo>
                  <a:pt x="3265" y="543"/>
                  <a:pt x="3261" y="538"/>
                  <a:pt x="3259" y="533"/>
                </a:cubicBezTo>
                <a:lnTo>
                  <a:pt x="3255" y="525"/>
                </a:lnTo>
                <a:cubicBezTo>
                  <a:pt x="3245" y="506"/>
                  <a:pt x="3249" y="484"/>
                  <a:pt x="3264" y="470"/>
                </a:cubicBezTo>
                <a:lnTo>
                  <a:pt x="3270" y="464"/>
                </a:lnTo>
                <a:cubicBezTo>
                  <a:pt x="3276" y="457"/>
                  <a:pt x="3284" y="452"/>
                  <a:pt x="3294" y="450"/>
                </a:cubicBezTo>
                <a:lnTo>
                  <a:pt x="3313" y="446"/>
                </a:lnTo>
                <a:lnTo>
                  <a:pt x="3348" y="443"/>
                </a:lnTo>
                <a:lnTo>
                  <a:pt x="3394" y="441"/>
                </a:lnTo>
                <a:lnTo>
                  <a:pt x="3453" y="438"/>
                </a:lnTo>
                <a:lnTo>
                  <a:pt x="3532" y="427"/>
                </a:lnTo>
                <a:lnTo>
                  <a:pt x="3635" y="408"/>
                </a:lnTo>
                <a:lnTo>
                  <a:pt x="3760" y="382"/>
                </a:lnTo>
                <a:lnTo>
                  <a:pt x="3887" y="355"/>
                </a:lnTo>
                <a:lnTo>
                  <a:pt x="3992" y="335"/>
                </a:lnTo>
                <a:lnTo>
                  <a:pt x="4074" y="324"/>
                </a:lnTo>
                <a:lnTo>
                  <a:pt x="4133" y="320"/>
                </a:lnTo>
                <a:lnTo>
                  <a:pt x="4179" y="320"/>
                </a:lnTo>
                <a:lnTo>
                  <a:pt x="4217" y="324"/>
                </a:lnTo>
                <a:lnTo>
                  <a:pt x="4247" y="328"/>
                </a:lnTo>
                <a:lnTo>
                  <a:pt x="4275" y="335"/>
                </a:lnTo>
                <a:cubicBezTo>
                  <a:pt x="4279" y="336"/>
                  <a:pt x="4284" y="338"/>
                  <a:pt x="4287" y="340"/>
                </a:cubicBezTo>
                <a:lnTo>
                  <a:pt x="4315" y="357"/>
                </a:lnTo>
                <a:cubicBezTo>
                  <a:pt x="4323" y="362"/>
                  <a:pt x="4330" y="369"/>
                  <a:pt x="4334" y="378"/>
                </a:cubicBezTo>
                <a:lnTo>
                  <a:pt x="4344" y="399"/>
                </a:lnTo>
                <a:cubicBezTo>
                  <a:pt x="4350" y="412"/>
                  <a:pt x="4350" y="427"/>
                  <a:pt x="4344" y="440"/>
                </a:cubicBezTo>
                <a:lnTo>
                  <a:pt x="4334" y="461"/>
                </a:lnTo>
                <a:cubicBezTo>
                  <a:pt x="4330" y="470"/>
                  <a:pt x="4323" y="477"/>
                  <a:pt x="4314" y="482"/>
                </a:cubicBezTo>
                <a:lnTo>
                  <a:pt x="4286" y="498"/>
                </a:lnTo>
                <a:cubicBezTo>
                  <a:pt x="4283" y="500"/>
                  <a:pt x="4279" y="502"/>
                  <a:pt x="4275" y="503"/>
                </a:cubicBezTo>
                <a:lnTo>
                  <a:pt x="4205" y="522"/>
                </a:lnTo>
                <a:lnTo>
                  <a:pt x="4176" y="526"/>
                </a:lnTo>
                <a:lnTo>
                  <a:pt x="4141" y="530"/>
                </a:lnTo>
                <a:lnTo>
                  <a:pt x="4094" y="535"/>
                </a:lnTo>
                <a:lnTo>
                  <a:pt x="4034" y="542"/>
                </a:lnTo>
                <a:lnTo>
                  <a:pt x="3959" y="551"/>
                </a:lnTo>
                <a:lnTo>
                  <a:pt x="3874" y="562"/>
                </a:lnTo>
                <a:lnTo>
                  <a:pt x="3915" y="516"/>
                </a:lnTo>
                <a:lnTo>
                  <a:pt x="3909" y="720"/>
                </a:lnTo>
                <a:lnTo>
                  <a:pt x="3852" y="671"/>
                </a:lnTo>
                <a:lnTo>
                  <a:pt x="3967" y="648"/>
                </a:lnTo>
                <a:lnTo>
                  <a:pt x="4033" y="638"/>
                </a:lnTo>
                <a:lnTo>
                  <a:pt x="4091" y="633"/>
                </a:lnTo>
                <a:lnTo>
                  <a:pt x="4144" y="635"/>
                </a:lnTo>
                <a:cubicBezTo>
                  <a:pt x="4147" y="635"/>
                  <a:pt x="4150" y="635"/>
                  <a:pt x="4153" y="636"/>
                </a:cubicBezTo>
                <a:lnTo>
                  <a:pt x="4190" y="645"/>
                </a:lnTo>
                <a:lnTo>
                  <a:pt x="4224" y="658"/>
                </a:lnTo>
                <a:cubicBezTo>
                  <a:pt x="4227" y="658"/>
                  <a:pt x="4229" y="660"/>
                  <a:pt x="4231" y="661"/>
                </a:cubicBezTo>
                <a:lnTo>
                  <a:pt x="4252" y="673"/>
                </a:lnTo>
                <a:cubicBezTo>
                  <a:pt x="4256" y="675"/>
                  <a:pt x="4259" y="678"/>
                  <a:pt x="4262" y="681"/>
                </a:cubicBezTo>
                <a:lnTo>
                  <a:pt x="4274" y="693"/>
                </a:lnTo>
                <a:cubicBezTo>
                  <a:pt x="4279" y="697"/>
                  <a:pt x="4283" y="703"/>
                  <a:pt x="4286" y="710"/>
                </a:cubicBezTo>
                <a:lnTo>
                  <a:pt x="4290" y="721"/>
                </a:lnTo>
                <a:cubicBezTo>
                  <a:pt x="4295" y="737"/>
                  <a:pt x="4292" y="755"/>
                  <a:pt x="4281" y="768"/>
                </a:cubicBezTo>
                <a:lnTo>
                  <a:pt x="4276" y="774"/>
                </a:lnTo>
                <a:cubicBezTo>
                  <a:pt x="4272" y="779"/>
                  <a:pt x="4267" y="783"/>
                  <a:pt x="4261" y="786"/>
                </a:cubicBezTo>
                <a:lnTo>
                  <a:pt x="4245" y="794"/>
                </a:lnTo>
                <a:cubicBezTo>
                  <a:pt x="4243" y="796"/>
                  <a:pt x="4240" y="796"/>
                  <a:pt x="4238" y="797"/>
                </a:cubicBezTo>
                <a:lnTo>
                  <a:pt x="4213" y="805"/>
                </a:lnTo>
                <a:lnTo>
                  <a:pt x="4174" y="815"/>
                </a:lnTo>
                <a:lnTo>
                  <a:pt x="4127" y="825"/>
                </a:lnTo>
                <a:lnTo>
                  <a:pt x="4068" y="836"/>
                </a:lnTo>
                <a:lnTo>
                  <a:pt x="4002" y="848"/>
                </a:lnTo>
                <a:lnTo>
                  <a:pt x="3924" y="860"/>
                </a:lnTo>
                <a:lnTo>
                  <a:pt x="3866" y="869"/>
                </a:lnTo>
                <a:lnTo>
                  <a:pt x="3906" y="822"/>
                </a:lnTo>
                <a:lnTo>
                  <a:pt x="3902" y="1019"/>
                </a:lnTo>
                <a:lnTo>
                  <a:pt x="3846" y="971"/>
                </a:lnTo>
                <a:lnTo>
                  <a:pt x="3911" y="960"/>
                </a:lnTo>
                <a:lnTo>
                  <a:pt x="3971" y="952"/>
                </a:lnTo>
                <a:lnTo>
                  <a:pt x="4022" y="945"/>
                </a:lnTo>
                <a:lnTo>
                  <a:pt x="4069" y="941"/>
                </a:lnTo>
                <a:lnTo>
                  <a:pt x="4109" y="939"/>
                </a:lnTo>
                <a:lnTo>
                  <a:pt x="4144" y="939"/>
                </a:lnTo>
                <a:lnTo>
                  <a:pt x="4172" y="943"/>
                </a:lnTo>
                <a:cubicBezTo>
                  <a:pt x="4175" y="943"/>
                  <a:pt x="4178" y="944"/>
                  <a:pt x="4180" y="944"/>
                </a:cubicBezTo>
                <a:lnTo>
                  <a:pt x="4197" y="949"/>
                </a:lnTo>
                <a:cubicBezTo>
                  <a:pt x="4200" y="950"/>
                  <a:pt x="4203" y="952"/>
                  <a:pt x="4206" y="953"/>
                </a:cubicBezTo>
                <a:lnTo>
                  <a:pt x="4232" y="967"/>
                </a:lnTo>
                <a:lnTo>
                  <a:pt x="4254" y="980"/>
                </a:lnTo>
                <a:cubicBezTo>
                  <a:pt x="4258" y="982"/>
                  <a:pt x="4261" y="985"/>
                  <a:pt x="4263" y="988"/>
                </a:cubicBezTo>
                <a:lnTo>
                  <a:pt x="4274" y="999"/>
                </a:lnTo>
                <a:cubicBezTo>
                  <a:pt x="4279" y="1003"/>
                  <a:pt x="4283" y="1009"/>
                  <a:pt x="4285" y="1015"/>
                </a:cubicBezTo>
                <a:lnTo>
                  <a:pt x="4289" y="1025"/>
                </a:lnTo>
                <a:cubicBezTo>
                  <a:pt x="4294" y="1037"/>
                  <a:pt x="4294" y="1052"/>
                  <a:pt x="4287" y="1064"/>
                </a:cubicBezTo>
                <a:lnTo>
                  <a:pt x="4282" y="1074"/>
                </a:lnTo>
                <a:cubicBezTo>
                  <a:pt x="4278" y="1083"/>
                  <a:pt x="4271" y="1090"/>
                  <a:pt x="4263" y="1094"/>
                </a:cubicBezTo>
                <a:lnTo>
                  <a:pt x="4247" y="1103"/>
                </a:lnTo>
                <a:cubicBezTo>
                  <a:pt x="4244" y="1105"/>
                  <a:pt x="4242" y="1106"/>
                  <a:pt x="4239" y="1107"/>
                </a:cubicBezTo>
                <a:lnTo>
                  <a:pt x="4212" y="1116"/>
                </a:lnTo>
                <a:lnTo>
                  <a:pt x="4172" y="1127"/>
                </a:lnTo>
                <a:lnTo>
                  <a:pt x="4087" y="1143"/>
                </a:lnTo>
                <a:lnTo>
                  <a:pt x="4011" y="1151"/>
                </a:lnTo>
                <a:lnTo>
                  <a:pt x="3982" y="1153"/>
                </a:lnTo>
                <a:lnTo>
                  <a:pt x="3950" y="1157"/>
                </a:lnTo>
                <a:lnTo>
                  <a:pt x="3908" y="1162"/>
                </a:lnTo>
                <a:lnTo>
                  <a:pt x="3859" y="1169"/>
                </a:lnTo>
                <a:lnTo>
                  <a:pt x="3900" y="1122"/>
                </a:lnTo>
                <a:lnTo>
                  <a:pt x="3898" y="1323"/>
                </a:lnTo>
                <a:lnTo>
                  <a:pt x="3843" y="1275"/>
                </a:lnTo>
                <a:lnTo>
                  <a:pt x="3988" y="1253"/>
                </a:lnTo>
                <a:lnTo>
                  <a:pt x="4077" y="1239"/>
                </a:lnTo>
                <a:lnTo>
                  <a:pt x="4154" y="1232"/>
                </a:lnTo>
                <a:lnTo>
                  <a:pt x="4216" y="1229"/>
                </a:lnTo>
                <a:lnTo>
                  <a:pt x="4267" y="1234"/>
                </a:lnTo>
                <a:cubicBezTo>
                  <a:pt x="4270" y="1234"/>
                  <a:pt x="4273" y="1235"/>
                  <a:pt x="4276" y="1236"/>
                </a:cubicBezTo>
                <a:lnTo>
                  <a:pt x="4342" y="1256"/>
                </a:lnTo>
                <a:cubicBezTo>
                  <a:pt x="4347" y="1257"/>
                  <a:pt x="4351" y="1259"/>
                  <a:pt x="4355" y="1262"/>
                </a:cubicBezTo>
                <a:lnTo>
                  <a:pt x="4402" y="1294"/>
                </a:lnTo>
                <a:cubicBezTo>
                  <a:pt x="4405" y="1296"/>
                  <a:pt x="4408" y="1298"/>
                  <a:pt x="4411" y="1301"/>
                </a:cubicBezTo>
                <a:lnTo>
                  <a:pt x="4439" y="1331"/>
                </a:lnTo>
                <a:cubicBezTo>
                  <a:pt x="4441" y="1334"/>
                  <a:pt x="4444" y="1337"/>
                  <a:pt x="4446" y="1341"/>
                </a:cubicBezTo>
                <a:lnTo>
                  <a:pt x="4455" y="1358"/>
                </a:lnTo>
                <a:cubicBezTo>
                  <a:pt x="4461" y="1370"/>
                  <a:pt x="4462" y="1385"/>
                  <a:pt x="4457" y="1398"/>
                </a:cubicBezTo>
                <a:lnTo>
                  <a:pt x="4448" y="1421"/>
                </a:lnTo>
                <a:cubicBezTo>
                  <a:pt x="4443" y="1434"/>
                  <a:pt x="4433" y="1444"/>
                  <a:pt x="4420" y="1448"/>
                </a:cubicBezTo>
                <a:lnTo>
                  <a:pt x="4404" y="1454"/>
                </a:lnTo>
                <a:cubicBezTo>
                  <a:pt x="4401" y="1456"/>
                  <a:pt x="4397" y="1457"/>
                  <a:pt x="4392" y="1457"/>
                </a:cubicBezTo>
                <a:lnTo>
                  <a:pt x="4354" y="1461"/>
                </a:lnTo>
                <a:lnTo>
                  <a:pt x="4292" y="1464"/>
                </a:lnTo>
                <a:lnTo>
                  <a:pt x="4207" y="1465"/>
                </a:lnTo>
                <a:lnTo>
                  <a:pt x="4104" y="1467"/>
                </a:lnTo>
                <a:lnTo>
                  <a:pt x="3985" y="1471"/>
                </a:lnTo>
                <a:lnTo>
                  <a:pt x="3849" y="1479"/>
                </a:lnTo>
                <a:lnTo>
                  <a:pt x="3695" y="1489"/>
                </a:lnTo>
                <a:lnTo>
                  <a:pt x="3551" y="1498"/>
                </a:lnTo>
                <a:lnTo>
                  <a:pt x="3422" y="1505"/>
                </a:lnTo>
                <a:lnTo>
                  <a:pt x="3306" y="1510"/>
                </a:lnTo>
                <a:lnTo>
                  <a:pt x="3202" y="1512"/>
                </a:lnTo>
                <a:lnTo>
                  <a:pt x="3249" y="1468"/>
                </a:lnTo>
                <a:lnTo>
                  <a:pt x="3244" y="1538"/>
                </a:lnTo>
                <a:lnTo>
                  <a:pt x="3238" y="1589"/>
                </a:lnTo>
                <a:lnTo>
                  <a:pt x="3230" y="1624"/>
                </a:lnTo>
                <a:cubicBezTo>
                  <a:pt x="3229" y="1631"/>
                  <a:pt x="3225" y="1638"/>
                  <a:pt x="3221" y="1643"/>
                </a:cubicBezTo>
                <a:lnTo>
                  <a:pt x="3213" y="1653"/>
                </a:lnTo>
                <a:cubicBezTo>
                  <a:pt x="3199" y="1671"/>
                  <a:pt x="3174" y="1677"/>
                  <a:pt x="3153" y="1666"/>
                </a:cubicBezTo>
                <a:lnTo>
                  <a:pt x="3132" y="1655"/>
                </a:lnTo>
                <a:cubicBezTo>
                  <a:pt x="3126" y="1652"/>
                  <a:pt x="3120" y="1647"/>
                  <a:pt x="3116" y="1641"/>
                </a:cubicBezTo>
                <a:lnTo>
                  <a:pt x="3090" y="1606"/>
                </a:lnTo>
                <a:lnTo>
                  <a:pt x="3061" y="1554"/>
                </a:lnTo>
                <a:lnTo>
                  <a:pt x="3042" y="1505"/>
                </a:lnTo>
                <a:cubicBezTo>
                  <a:pt x="3041" y="1502"/>
                  <a:pt x="3040" y="1499"/>
                  <a:pt x="3039" y="1496"/>
                </a:cubicBezTo>
                <a:lnTo>
                  <a:pt x="3034" y="1468"/>
                </a:lnTo>
                <a:cubicBezTo>
                  <a:pt x="3034" y="1465"/>
                  <a:pt x="3033" y="1462"/>
                  <a:pt x="3033" y="1459"/>
                </a:cubicBezTo>
                <a:lnTo>
                  <a:pt x="3033" y="1418"/>
                </a:lnTo>
                <a:lnTo>
                  <a:pt x="3039" y="1359"/>
                </a:lnTo>
                <a:lnTo>
                  <a:pt x="3048" y="1289"/>
                </a:lnTo>
                <a:lnTo>
                  <a:pt x="3053" y="1250"/>
                </a:lnTo>
                <a:lnTo>
                  <a:pt x="3058" y="1200"/>
                </a:lnTo>
                <a:lnTo>
                  <a:pt x="3062" y="1139"/>
                </a:lnTo>
                <a:lnTo>
                  <a:pt x="3065" y="1067"/>
                </a:lnTo>
                <a:lnTo>
                  <a:pt x="3066" y="983"/>
                </a:lnTo>
                <a:lnTo>
                  <a:pt x="3069" y="887"/>
                </a:lnTo>
                <a:lnTo>
                  <a:pt x="3070" y="781"/>
                </a:lnTo>
                <a:lnTo>
                  <a:pt x="3071" y="663"/>
                </a:lnTo>
                <a:lnTo>
                  <a:pt x="3154" y="696"/>
                </a:lnTo>
                <a:lnTo>
                  <a:pt x="3027" y="831"/>
                </a:lnTo>
                <a:lnTo>
                  <a:pt x="2892" y="952"/>
                </a:lnTo>
                <a:lnTo>
                  <a:pt x="2745" y="1062"/>
                </a:lnTo>
                <a:lnTo>
                  <a:pt x="2676" y="1108"/>
                </a:lnTo>
                <a:lnTo>
                  <a:pt x="2625" y="1138"/>
                </a:lnTo>
                <a:cubicBezTo>
                  <a:pt x="2623" y="1139"/>
                  <a:pt x="2620" y="1140"/>
                  <a:pt x="2618" y="1141"/>
                </a:cubicBezTo>
                <a:lnTo>
                  <a:pt x="2585" y="1154"/>
                </a:lnTo>
                <a:cubicBezTo>
                  <a:pt x="2579" y="1157"/>
                  <a:pt x="2571" y="1158"/>
                  <a:pt x="2564" y="1157"/>
                </a:cubicBezTo>
                <a:lnTo>
                  <a:pt x="2548" y="1156"/>
                </a:lnTo>
                <a:cubicBezTo>
                  <a:pt x="2523" y="1155"/>
                  <a:pt x="2503" y="1134"/>
                  <a:pt x="2503" y="1108"/>
                </a:cubicBezTo>
                <a:lnTo>
                  <a:pt x="2503" y="1101"/>
                </a:lnTo>
                <a:cubicBezTo>
                  <a:pt x="2503" y="1095"/>
                  <a:pt x="2505" y="1088"/>
                  <a:pt x="2508" y="1081"/>
                </a:cubicBezTo>
                <a:lnTo>
                  <a:pt x="2514" y="1068"/>
                </a:lnTo>
                <a:cubicBezTo>
                  <a:pt x="2515" y="1066"/>
                  <a:pt x="2517" y="1063"/>
                  <a:pt x="2518" y="1061"/>
                </a:cubicBezTo>
                <a:lnTo>
                  <a:pt x="2530" y="1044"/>
                </a:lnTo>
                <a:lnTo>
                  <a:pt x="2552" y="1018"/>
                </a:lnTo>
                <a:lnTo>
                  <a:pt x="2578" y="990"/>
                </a:lnTo>
                <a:lnTo>
                  <a:pt x="2610" y="957"/>
                </a:lnTo>
                <a:lnTo>
                  <a:pt x="2648" y="920"/>
                </a:lnTo>
                <a:lnTo>
                  <a:pt x="2692" y="877"/>
                </a:lnTo>
                <a:lnTo>
                  <a:pt x="2781" y="789"/>
                </a:lnTo>
                <a:lnTo>
                  <a:pt x="2860" y="706"/>
                </a:lnTo>
                <a:lnTo>
                  <a:pt x="2928" y="624"/>
                </a:lnTo>
                <a:lnTo>
                  <a:pt x="2987" y="545"/>
                </a:lnTo>
                <a:lnTo>
                  <a:pt x="3038" y="470"/>
                </a:lnTo>
                <a:lnTo>
                  <a:pt x="3082" y="402"/>
                </a:lnTo>
                <a:lnTo>
                  <a:pt x="3120" y="341"/>
                </a:lnTo>
                <a:lnTo>
                  <a:pt x="3147" y="289"/>
                </a:lnTo>
                <a:lnTo>
                  <a:pt x="3167" y="245"/>
                </a:lnTo>
                <a:lnTo>
                  <a:pt x="3178" y="210"/>
                </a:lnTo>
                <a:lnTo>
                  <a:pt x="3176" y="219"/>
                </a:lnTo>
                <a:lnTo>
                  <a:pt x="3180" y="190"/>
                </a:lnTo>
                <a:lnTo>
                  <a:pt x="3181" y="208"/>
                </a:lnTo>
                <a:lnTo>
                  <a:pt x="3176" y="187"/>
                </a:lnTo>
                <a:lnTo>
                  <a:pt x="3178" y="193"/>
                </a:lnTo>
                <a:lnTo>
                  <a:pt x="3172" y="178"/>
                </a:lnTo>
                <a:cubicBezTo>
                  <a:pt x="3170" y="173"/>
                  <a:pt x="3168" y="167"/>
                  <a:pt x="3168" y="160"/>
                </a:cubicBezTo>
                <a:lnTo>
                  <a:pt x="3168" y="148"/>
                </a:lnTo>
                <a:cubicBezTo>
                  <a:pt x="3168" y="138"/>
                  <a:pt x="3172" y="127"/>
                  <a:pt x="3179" y="119"/>
                </a:cubicBezTo>
                <a:lnTo>
                  <a:pt x="3186" y="110"/>
                </a:lnTo>
                <a:cubicBezTo>
                  <a:pt x="3190" y="104"/>
                  <a:pt x="3196" y="99"/>
                  <a:pt x="3203" y="96"/>
                </a:cubicBezTo>
                <a:lnTo>
                  <a:pt x="3216" y="90"/>
                </a:lnTo>
                <a:cubicBezTo>
                  <a:pt x="3222" y="87"/>
                  <a:pt x="3228" y="86"/>
                  <a:pt x="3234" y="86"/>
                </a:cubicBezTo>
                <a:lnTo>
                  <a:pt x="3251" y="85"/>
                </a:lnTo>
                <a:close/>
                <a:moveTo>
                  <a:pt x="3239" y="181"/>
                </a:moveTo>
                <a:lnTo>
                  <a:pt x="3257" y="177"/>
                </a:lnTo>
                <a:lnTo>
                  <a:pt x="3244" y="183"/>
                </a:lnTo>
                <a:lnTo>
                  <a:pt x="3261" y="169"/>
                </a:lnTo>
                <a:lnTo>
                  <a:pt x="3254" y="178"/>
                </a:lnTo>
                <a:lnTo>
                  <a:pt x="3264" y="148"/>
                </a:lnTo>
                <a:lnTo>
                  <a:pt x="3264" y="160"/>
                </a:lnTo>
                <a:lnTo>
                  <a:pt x="3261" y="143"/>
                </a:lnTo>
                <a:lnTo>
                  <a:pt x="3267" y="158"/>
                </a:lnTo>
                <a:cubicBezTo>
                  <a:pt x="3268" y="160"/>
                  <a:pt x="3269" y="162"/>
                  <a:pt x="3269" y="164"/>
                </a:cubicBezTo>
                <a:lnTo>
                  <a:pt x="3274" y="185"/>
                </a:lnTo>
                <a:cubicBezTo>
                  <a:pt x="3276" y="191"/>
                  <a:pt x="3276" y="197"/>
                  <a:pt x="3275" y="203"/>
                </a:cubicBezTo>
                <a:lnTo>
                  <a:pt x="3271" y="232"/>
                </a:lnTo>
                <a:cubicBezTo>
                  <a:pt x="3271" y="235"/>
                  <a:pt x="3270" y="238"/>
                  <a:pt x="3269" y="241"/>
                </a:cubicBezTo>
                <a:lnTo>
                  <a:pt x="3254" y="284"/>
                </a:lnTo>
                <a:lnTo>
                  <a:pt x="3232" y="334"/>
                </a:lnTo>
                <a:lnTo>
                  <a:pt x="3201" y="392"/>
                </a:lnTo>
                <a:lnTo>
                  <a:pt x="3163" y="455"/>
                </a:lnTo>
                <a:lnTo>
                  <a:pt x="3117" y="525"/>
                </a:lnTo>
                <a:lnTo>
                  <a:pt x="3064" y="602"/>
                </a:lnTo>
                <a:lnTo>
                  <a:pt x="3001" y="685"/>
                </a:lnTo>
                <a:lnTo>
                  <a:pt x="2929" y="771"/>
                </a:lnTo>
                <a:lnTo>
                  <a:pt x="2848" y="858"/>
                </a:lnTo>
                <a:lnTo>
                  <a:pt x="2759" y="946"/>
                </a:lnTo>
                <a:lnTo>
                  <a:pt x="2715" y="987"/>
                </a:lnTo>
                <a:lnTo>
                  <a:pt x="2679" y="1024"/>
                </a:lnTo>
                <a:lnTo>
                  <a:pt x="2649" y="1055"/>
                </a:lnTo>
                <a:lnTo>
                  <a:pt x="2625" y="1081"/>
                </a:lnTo>
                <a:lnTo>
                  <a:pt x="2609" y="1099"/>
                </a:lnTo>
                <a:lnTo>
                  <a:pt x="2597" y="1116"/>
                </a:lnTo>
                <a:lnTo>
                  <a:pt x="2601" y="1109"/>
                </a:lnTo>
                <a:lnTo>
                  <a:pt x="2595" y="1122"/>
                </a:lnTo>
                <a:lnTo>
                  <a:pt x="2599" y="1101"/>
                </a:lnTo>
                <a:lnTo>
                  <a:pt x="2599" y="1108"/>
                </a:lnTo>
                <a:lnTo>
                  <a:pt x="2554" y="1061"/>
                </a:lnTo>
                <a:lnTo>
                  <a:pt x="2570" y="1062"/>
                </a:lnTo>
                <a:lnTo>
                  <a:pt x="2550" y="1065"/>
                </a:lnTo>
                <a:lnTo>
                  <a:pt x="2583" y="1052"/>
                </a:lnTo>
                <a:lnTo>
                  <a:pt x="2576" y="1055"/>
                </a:lnTo>
                <a:lnTo>
                  <a:pt x="2623" y="1027"/>
                </a:lnTo>
                <a:lnTo>
                  <a:pt x="2688" y="985"/>
                </a:lnTo>
                <a:lnTo>
                  <a:pt x="2828" y="881"/>
                </a:lnTo>
                <a:lnTo>
                  <a:pt x="2958" y="766"/>
                </a:lnTo>
                <a:lnTo>
                  <a:pt x="3085" y="631"/>
                </a:lnTo>
                <a:cubicBezTo>
                  <a:pt x="3098" y="616"/>
                  <a:pt x="3119" y="612"/>
                  <a:pt x="3137" y="619"/>
                </a:cubicBezTo>
                <a:cubicBezTo>
                  <a:pt x="3156" y="626"/>
                  <a:pt x="3168" y="644"/>
                  <a:pt x="3167" y="664"/>
                </a:cubicBezTo>
                <a:lnTo>
                  <a:pt x="3166" y="782"/>
                </a:lnTo>
                <a:lnTo>
                  <a:pt x="3165" y="890"/>
                </a:lnTo>
                <a:lnTo>
                  <a:pt x="3162" y="986"/>
                </a:lnTo>
                <a:lnTo>
                  <a:pt x="3160" y="1070"/>
                </a:lnTo>
                <a:lnTo>
                  <a:pt x="3157" y="1146"/>
                </a:lnTo>
                <a:lnTo>
                  <a:pt x="3153" y="1209"/>
                </a:lnTo>
                <a:lnTo>
                  <a:pt x="3148" y="1261"/>
                </a:lnTo>
                <a:lnTo>
                  <a:pt x="3143" y="1302"/>
                </a:lnTo>
                <a:lnTo>
                  <a:pt x="3134" y="1368"/>
                </a:lnTo>
                <a:lnTo>
                  <a:pt x="3129" y="1418"/>
                </a:lnTo>
                <a:lnTo>
                  <a:pt x="3129" y="1459"/>
                </a:lnTo>
                <a:lnTo>
                  <a:pt x="3129" y="1451"/>
                </a:lnTo>
                <a:lnTo>
                  <a:pt x="3134" y="1479"/>
                </a:lnTo>
                <a:lnTo>
                  <a:pt x="3131" y="1470"/>
                </a:lnTo>
                <a:lnTo>
                  <a:pt x="3146" y="1509"/>
                </a:lnTo>
                <a:lnTo>
                  <a:pt x="3167" y="1549"/>
                </a:lnTo>
                <a:lnTo>
                  <a:pt x="3193" y="1584"/>
                </a:lnTo>
                <a:lnTo>
                  <a:pt x="3177" y="1570"/>
                </a:lnTo>
                <a:lnTo>
                  <a:pt x="3198" y="1581"/>
                </a:lnTo>
                <a:lnTo>
                  <a:pt x="3138" y="1593"/>
                </a:lnTo>
                <a:lnTo>
                  <a:pt x="3146" y="1583"/>
                </a:lnTo>
                <a:lnTo>
                  <a:pt x="3137" y="1603"/>
                </a:lnTo>
                <a:lnTo>
                  <a:pt x="3143" y="1578"/>
                </a:lnTo>
                <a:lnTo>
                  <a:pt x="3149" y="1531"/>
                </a:lnTo>
                <a:lnTo>
                  <a:pt x="3154" y="1461"/>
                </a:lnTo>
                <a:cubicBezTo>
                  <a:pt x="3155" y="1436"/>
                  <a:pt x="3176" y="1417"/>
                  <a:pt x="3201" y="1416"/>
                </a:cubicBezTo>
                <a:lnTo>
                  <a:pt x="3301" y="1415"/>
                </a:lnTo>
                <a:lnTo>
                  <a:pt x="3417" y="1410"/>
                </a:lnTo>
                <a:lnTo>
                  <a:pt x="3545" y="1403"/>
                </a:lnTo>
                <a:lnTo>
                  <a:pt x="3688" y="1394"/>
                </a:lnTo>
                <a:lnTo>
                  <a:pt x="3844" y="1384"/>
                </a:lnTo>
                <a:lnTo>
                  <a:pt x="3982" y="1375"/>
                </a:lnTo>
                <a:lnTo>
                  <a:pt x="4103" y="1371"/>
                </a:lnTo>
                <a:lnTo>
                  <a:pt x="4206" y="1369"/>
                </a:lnTo>
                <a:lnTo>
                  <a:pt x="4287" y="1369"/>
                </a:lnTo>
                <a:lnTo>
                  <a:pt x="4344" y="1366"/>
                </a:lnTo>
                <a:lnTo>
                  <a:pt x="4382" y="1362"/>
                </a:lnTo>
                <a:lnTo>
                  <a:pt x="4371" y="1365"/>
                </a:lnTo>
                <a:lnTo>
                  <a:pt x="4387" y="1359"/>
                </a:lnTo>
                <a:lnTo>
                  <a:pt x="4359" y="1386"/>
                </a:lnTo>
                <a:lnTo>
                  <a:pt x="4368" y="1363"/>
                </a:lnTo>
                <a:lnTo>
                  <a:pt x="4370" y="1403"/>
                </a:lnTo>
                <a:lnTo>
                  <a:pt x="4361" y="1386"/>
                </a:lnTo>
                <a:lnTo>
                  <a:pt x="4368" y="1396"/>
                </a:lnTo>
                <a:lnTo>
                  <a:pt x="4340" y="1366"/>
                </a:lnTo>
                <a:lnTo>
                  <a:pt x="4348" y="1373"/>
                </a:lnTo>
                <a:lnTo>
                  <a:pt x="4301" y="1341"/>
                </a:lnTo>
                <a:lnTo>
                  <a:pt x="4315" y="1347"/>
                </a:lnTo>
                <a:lnTo>
                  <a:pt x="4249" y="1327"/>
                </a:lnTo>
                <a:lnTo>
                  <a:pt x="4258" y="1329"/>
                </a:lnTo>
                <a:lnTo>
                  <a:pt x="4219" y="1325"/>
                </a:lnTo>
                <a:lnTo>
                  <a:pt x="4163" y="1327"/>
                </a:lnTo>
                <a:lnTo>
                  <a:pt x="4092" y="1334"/>
                </a:lnTo>
                <a:lnTo>
                  <a:pt x="4003" y="1348"/>
                </a:lnTo>
                <a:lnTo>
                  <a:pt x="3858" y="1370"/>
                </a:lnTo>
                <a:cubicBezTo>
                  <a:pt x="3844" y="1372"/>
                  <a:pt x="3830" y="1368"/>
                  <a:pt x="3819" y="1359"/>
                </a:cubicBezTo>
                <a:cubicBezTo>
                  <a:pt x="3808" y="1349"/>
                  <a:pt x="3802" y="1336"/>
                  <a:pt x="3802" y="1322"/>
                </a:cubicBezTo>
                <a:lnTo>
                  <a:pt x="3804" y="1121"/>
                </a:lnTo>
                <a:cubicBezTo>
                  <a:pt x="3805" y="1097"/>
                  <a:pt x="3822" y="1077"/>
                  <a:pt x="3846" y="1074"/>
                </a:cubicBezTo>
                <a:lnTo>
                  <a:pt x="3897" y="1067"/>
                </a:lnTo>
                <a:lnTo>
                  <a:pt x="3939" y="1062"/>
                </a:lnTo>
                <a:lnTo>
                  <a:pt x="3975" y="1058"/>
                </a:lnTo>
                <a:lnTo>
                  <a:pt x="4000" y="1056"/>
                </a:lnTo>
                <a:lnTo>
                  <a:pt x="4070" y="1048"/>
                </a:lnTo>
                <a:lnTo>
                  <a:pt x="4147" y="1034"/>
                </a:lnTo>
                <a:lnTo>
                  <a:pt x="4181" y="1025"/>
                </a:lnTo>
                <a:lnTo>
                  <a:pt x="4208" y="1016"/>
                </a:lnTo>
                <a:lnTo>
                  <a:pt x="4200" y="1020"/>
                </a:lnTo>
                <a:lnTo>
                  <a:pt x="4216" y="1011"/>
                </a:lnTo>
                <a:lnTo>
                  <a:pt x="4197" y="1031"/>
                </a:lnTo>
                <a:lnTo>
                  <a:pt x="4202" y="1021"/>
                </a:lnTo>
                <a:lnTo>
                  <a:pt x="4200" y="1060"/>
                </a:lnTo>
                <a:lnTo>
                  <a:pt x="4196" y="1050"/>
                </a:lnTo>
                <a:lnTo>
                  <a:pt x="4207" y="1066"/>
                </a:lnTo>
                <a:lnTo>
                  <a:pt x="4196" y="1055"/>
                </a:lnTo>
                <a:lnTo>
                  <a:pt x="4205" y="1063"/>
                </a:lnTo>
                <a:lnTo>
                  <a:pt x="4187" y="1052"/>
                </a:lnTo>
                <a:lnTo>
                  <a:pt x="4161" y="1038"/>
                </a:lnTo>
                <a:lnTo>
                  <a:pt x="4170" y="1042"/>
                </a:lnTo>
                <a:lnTo>
                  <a:pt x="4153" y="1037"/>
                </a:lnTo>
                <a:lnTo>
                  <a:pt x="4161" y="1038"/>
                </a:lnTo>
                <a:lnTo>
                  <a:pt x="4141" y="1035"/>
                </a:lnTo>
                <a:lnTo>
                  <a:pt x="4114" y="1034"/>
                </a:lnTo>
                <a:lnTo>
                  <a:pt x="4078" y="1036"/>
                </a:lnTo>
                <a:lnTo>
                  <a:pt x="4035" y="1040"/>
                </a:lnTo>
                <a:lnTo>
                  <a:pt x="3984" y="1047"/>
                </a:lnTo>
                <a:lnTo>
                  <a:pt x="3927" y="1055"/>
                </a:lnTo>
                <a:lnTo>
                  <a:pt x="3862" y="1066"/>
                </a:lnTo>
                <a:cubicBezTo>
                  <a:pt x="3848" y="1068"/>
                  <a:pt x="3834" y="1064"/>
                  <a:pt x="3823" y="1055"/>
                </a:cubicBezTo>
                <a:cubicBezTo>
                  <a:pt x="3812" y="1045"/>
                  <a:pt x="3806" y="1032"/>
                  <a:pt x="3806" y="1017"/>
                </a:cubicBezTo>
                <a:lnTo>
                  <a:pt x="3810" y="820"/>
                </a:lnTo>
                <a:cubicBezTo>
                  <a:pt x="3811" y="797"/>
                  <a:pt x="3828" y="778"/>
                  <a:pt x="3851" y="774"/>
                </a:cubicBezTo>
                <a:lnTo>
                  <a:pt x="3909" y="765"/>
                </a:lnTo>
                <a:lnTo>
                  <a:pt x="3985" y="753"/>
                </a:lnTo>
                <a:lnTo>
                  <a:pt x="4051" y="741"/>
                </a:lnTo>
                <a:lnTo>
                  <a:pt x="4106" y="732"/>
                </a:lnTo>
                <a:lnTo>
                  <a:pt x="4151" y="722"/>
                </a:lnTo>
                <a:lnTo>
                  <a:pt x="4184" y="714"/>
                </a:lnTo>
                <a:lnTo>
                  <a:pt x="4209" y="706"/>
                </a:lnTo>
                <a:lnTo>
                  <a:pt x="4202" y="709"/>
                </a:lnTo>
                <a:lnTo>
                  <a:pt x="4218" y="701"/>
                </a:lnTo>
                <a:lnTo>
                  <a:pt x="4203" y="713"/>
                </a:lnTo>
                <a:lnTo>
                  <a:pt x="4208" y="707"/>
                </a:lnTo>
                <a:lnTo>
                  <a:pt x="4199" y="754"/>
                </a:lnTo>
                <a:lnTo>
                  <a:pt x="4195" y="743"/>
                </a:lnTo>
                <a:lnTo>
                  <a:pt x="4207" y="760"/>
                </a:lnTo>
                <a:lnTo>
                  <a:pt x="4195" y="748"/>
                </a:lnTo>
                <a:lnTo>
                  <a:pt x="4205" y="756"/>
                </a:lnTo>
                <a:lnTo>
                  <a:pt x="4184" y="744"/>
                </a:lnTo>
                <a:lnTo>
                  <a:pt x="4190" y="747"/>
                </a:lnTo>
                <a:lnTo>
                  <a:pt x="4167" y="738"/>
                </a:lnTo>
                <a:lnTo>
                  <a:pt x="4130" y="729"/>
                </a:lnTo>
                <a:lnTo>
                  <a:pt x="4139" y="730"/>
                </a:lnTo>
                <a:lnTo>
                  <a:pt x="4100" y="728"/>
                </a:lnTo>
                <a:lnTo>
                  <a:pt x="4048" y="733"/>
                </a:lnTo>
                <a:lnTo>
                  <a:pt x="3986" y="743"/>
                </a:lnTo>
                <a:lnTo>
                  <a:pt x="3871" y="766"/>
                </a:lnTo>
                <a:cubicBezTo>
                  <a:pt x="3857" y="768"/>
                  <a:pt x="3842" y="765"/>
                  <a:pt x="3830" y="755"/>
                </a:cubicBezTo>
                <a:cubicBezTo>
                  <a:pt x="3819" y="746"/>
                  <a:pt x="3813" y="732"/>
                  <a:pt x="3813" y="717"/>
                </a:cubicBezTo>
                <a:lnTo>
                  <a:pt x="3819" y="513"/>
                </a:lnTo>
                <a:cubicBezTo>
                  <a:pt x="3820" y="489"/>
                  <a:pt x="3838" y="470"/>
                  <a:pt x="3861" y="467"/>
                </a:cubicBezTo>
                <a:lnTo>
                  <a:pt x="3948" y="456"/>
                </a:lnTo>
                <a:lnTo>
                  <a:pt x="4023" y="447"/>
                </a:lnTo>
                <a:lnTo>
                  <a:pt x="4083" y="440"/>
                </a:lnTo>
                <a:lnTo>
                  <a:pt x="4130" y="435"/>
                </a:lnTo>
                <a:lnTo>
                  <a:pt x="4163" y="431"/>
                </a:lnTo>
                <a:lnTo>
                  <a:pt x="4180" y="429"/>
                </a:lnTo>
                <a:lnTo>
                  <a:pt x="4250" y="410"/>
                </a:lnTo>
                <a:lnTo>
                  <a:pt x="4239" y="415"/>
                </a:lnTo>
                <a:lnTo>
                  <a:pt x="4267" y="399"/>
                </a:lnTo>
                <a:lnTo>
                  <a:pt x="4247" y="420"/>
                </a:lnTo>
                <a:lnTo>
                  <a:pt x="4257" y="399"/>
                </a:lnTo>
                <a:lnTo>
                  <a:pt x="4257" y="440"/>
                </a:lnTo>
                <a:lnTo>
                  <a:pt x="4247" y="419"/>
                </a:lnTo>
                <a:lnTo>
                  <a:pt x="4266" y="439"/>
                </a:lnTo>
                <a:lnTo>
                  <a:pt x="4238" y="422"/>
                </a:lnTo>
                <a:lnTo>
                  <a:pt x="4250" y="428"/>
                </a:lnTo>
                <a:lnTo>
                  <a:pt x="4234" y="423"/>
                </a:lnTo>
                <a:lnTo>
                  <a:pt x="4208" y="419"/>
                </a:lnTo>
                <a:lnTo>
                  <a:pt x="4176" y="416"/>
                </a:lnTo>
                <a:lnTo>
                  <a:pt x="4140" y="415"/>
                </a:lnTo>
                <a:lnTo>
                  <a:pt x="4087" y="419"/>
                </a:lnTo>
                <a:lnTo>
                  <a:pt x="4009" y="430"/>
                </a:lnTo>
                <a:lnTo>
                  <a:pt x="3907" y="448"/>
                </a:lnTo>
                <a:lnTo>
                  <a:pt x="3780" y="475"/>
                </a:lnTo>
                <a:lnTo>
                  <a:pt x="3652" y="503"/>
                </a:lnTo>
                <a:lnTo>
                  <a:pt x="3545" y="522"/>
                </a:lnTo>
                <a:lnTo>
                  <a:pt x="3460" y="533"/>
                </a:lnTo>
                <a:lnTo>
                  <a:pt x="3397" y="537"/>
                </a:lnTo>
                <a:lnTo>
                  <a:pt x="3357" y="538"/>
                </a:lnTo>
                <a:lnTo>
                  <a:pt x="3332" y="540"/>
                </a:lnTo>
                <a:lnTo>
                  <a:pt x="3313" y="544"/>
                </a:lnTo>
                <a:lnTo>
                  <a:pt x="3337" y="531"/>
                </a:lnTo>
                <a:lnTo>
                  <a:pt x="3331" y="537"/>
                </a:lnTo>
                <a:lnTo>
                  <a:pt x="3340" y="482"/>
                </a:lnTo>
                <a:lnTo>
                  <a:pt x="3344" y="490"/>
                </a:lnTo>
                <a:lnTo>
                  <a:pt x="3334" y="476"/>
                </a:lnTo>
                <a:lnTo>
                  <a:pt x="3345" y="486"/>
                </a:lnTo>
                <a:lnTo>
                  <a:pt x="3337" y="480"/>
                </a:lnTo>
                <a:lnTo>
                  <a:pt x="3352" y="489"/>
                </a:lnTo>
                <a:lnTo>
                  <a:pt x="3376" y="501"/>
                </a:lnTo>
                <a:lnTo>
                  <a:pt x="3428" y="522"/>
                </a:lnTo>
                <a:lnTo>
                  <a:pt x="3419" y="519"/>
                </a:lnTo>
                <a:lnTo>
                  <a:pt x="3456" y="526"/>
                </a:lnTo>
                <a:lnTo>
                  <a:pt x="3444" y="526"/>
                </a:lnTo>
                <a:lnTo>
                  <a:pt x="3468" y="524"/>
                </a:lnTo>
                <a:lnTo>
                  <a:pt x="3515" y="518"/>
                </a:lnTo>
                <a:lnTo>
                  <a:pt x="3585" y="508"/>
                </a:lnTo>
                <a:lnTo>
                  <a:pt x="3679" y="494"/>
                </a:lnTo>
                <a:lnTo>
                  <a:pt x="3718" y="488"/>
                </a:lnTo>
                <a:cubicBezTo>
                  <a:pt x="3731" y="486"/>
                  <a:pt x="3745" y="490"/>
                  <a:pt x="3756" y="498"/>
                </a:cubicBezTo>
                <a:cubicBezTo>
                  <a:pt x="3766" y="507"/>
                  <a:pt x="3773" y="519"/>
                  <a:pt x="3773" y="532"/>
                </a:cubicBezTo>
                <a:lnTo>
                  <a:pt x="3779" y="629"/>
                </a:lnTo>
                <a:lnTo>
                  <a:pt x="3783" y="741"/>
                </a:lnTo>
                <a:cubicBezTo>
                  <a:pt x="3784" y="765"/>
                  <a:pt x="3767" y="786"/>
                  <a:pt x="3744" y="790"/>
                </a:cubicBezTo>
                <a:lnTo>
                  <a:pt x="3661" y="804"/>
                </a:lnTo>
                <a:lnTo>
                  <a:pt x="3577" y="818"/>
                </a:lnTo>
                <a:lnTo>
                  <a:pt x="3510" y="829"/>
                </a:lnTo>
                <a:lnTo>
                  <a:pt x="3460" y="835"/>
                </a:lnTo>
                <a:lnTo>
                  <a:pt x="3435" y="837"/>
                </a:lnTo>
                <a:lnTo>
                  <a:pt x="3407" y="841"/>
                </a:lnTo>
                <a:lnTo>
                  <a:pt x="3436" y="826"/>
                </a:lnTo>
                <a:lnTo>
                  <a:pt x="3427" y="836"/>
                </a:lnTo>
                <a:lnTo>
                  <a:pt x="3433" y="780"/>
                </a:lnTo>
                <a:lnTo>
                  <a:pt x="3442" y="796"/>
                </a:lnTo>
                <a:lnTo>
                  <a:pt x="3430" y="782"/>
                </a:lnTo>
                <a:lnTo>
                  <a:pt x="3458" y="804"/>
                </a:lnTo>
                <a:lnTo>
                  <a:pt x="3446" y="797"/>
                </a:lnTo>
                <a:lnTo>
                  <a:pt x="3489" y="814"/>
                </a:lnTo>
                <a:lnTo>
                  <a:pt x="3477" y="811"/>
                </a:lnTo>
                <a:lnTo>
                  <a:pt x="3532" y="817"/>
                </a:lnTo>
                <a:lnTo>
                  <a:pt x="3523" y="817"/>
                </a:lnTo>
                <a:lnTo>
                  <a:pt x="3551" y="815"/>
                </a:lnTo>
                <a:lnTo>
                  <a:pt x="3595" y="811"/>
                </a:lnTo>
                <a:lnTo>
                  <a:pt x="3655" y="803"/>
                </a:lnTo>
                <a:lnTo>
                  <a:pt x="3732" y="792"/>
                </a:lnTo>
                <a:cubicBezTo>
                  <a:pt x="3745" y="790"/>
                  <a:pt x="3759" y="794"/>
                  <a:pt x="3770" y="803"/>
                </a:cubicBezTo>
                <a:cubicBezTo>
                  <a:pt x="3780" y="812"/>
                  <a:pt x="3786" y="825"/>
                  <a:pt x="3786" y="839"/>
                </a:cubicBezTo>
                <a:lnTo>
                  <a:pt x="3787" y="935"/>
                </a:lnTo>
                <a:lnTo>
                  <a:pt x="3788" y="1039"/>
                </a:lnTo>
                <a:cubicBezTo>
                  <a:pt x="3789" y="1062"/>
                  <a:pt x="3772" y="1082"/>
                  <a:pt x="3749" y="1087"/>
                </a:cubicBezTo>
                <a:lnTo>
                  <a:pt x="3685" y="1099"/>
                </a:lnTo>
                <a:lnTo>
                  <a:pt x="3627" y="1109"/>
                </a:lnTo>
                <a:lnTo>
                  <a:pt x="3577" y="1117"/>
                </a:lnTo>
                <a:lnTo>
                  <a:pt x="3534" y="1124"/>
                </a:lnTo>
                <a:lnTo>
                  <a:pt x="3496" y="1130"/>
                </a:lnTo>
                <a:lnTo>
                  <a:pt x="3465" y="1134"/>
                </a:lnTo>
                <a:lnTo>
                  <a:pt x="3442" y="1136"/>
                </a:lnTo>
                <a:lnTo>
                  <a:pt x="3426" y="1137"/>
                </a:lnTo>
                <a:lnTo>
                  <a:pt x="3410" y="1138"/>
                </a:lnTo>
                <a:lnTo>
                  <a:pt x="3394" y="1141"/>
                </a:lnTo>
                <a:lnTo>
                  <a:pt x="3403" y="1138"/>
                </a:lnTo>
                <a:lnTo>
                  <a:pt x="3393" y="1142"/>
                </a:lnTo>
                <a:lnTo>
                  <a:pt x="3418" y="1119"/>
                </a:lnTo>
                <a:lnTo>
                  <a:pt x="3415" y="1125"/>
                </a:lnTo>
                <a:lnTo>
                  <a:pt x="3416" y="1084"/>
                </a:lnTo>
                <a:lnTo>
                  <a:pt x="3424" y="1102"/>
                </a:lnTo>
                <a:lnTo>
                  <a:pt x="3414" y="1087"/>
                </a:lnTo>
                <a:lnTo>
                  <a:pt x="3439" y="1111"/>
                </a:lnTo>
                <a:lnTo>
                  <a:pt x="3431" y="1105"/>
                </a:lnTo>
                <a:lnTo>
                  <a:pt x="3465" y="1126"/>
                </a:lnTo>
                <a:lnTo>
                  <a:pt x="3449" y="1119"/>
                </a:lnTo>
                <a:lnTo>
                  <a:pt x="3485" y="1126"/>
                </a:lnTo>
                <a:lnTo>
                  <a:pt x="3472" y="1126"/>
                </a:lnTo>
                <a:lnTo>
                  <a:pt x="3500" y="1124"/>
                </a:lnTo>
                <a:lnTo>
                  <a:pt x="3550" y="1118"/>
                </a:lnTo>
                <a:lnTo>
                  <a:pt x="3622" y="1108"/>
                </a:lnTo>
                <a:lnTo>
                  <a:pt x="3715" y="1094"/>
                </a:lnTo>
                <a:lnTo>
                  <a:pt x="3732" y="1091"/>
                </a:lnTo>
                <a:cubicBezTo>
                  <a:pt x="3746" y="1089"/>
                  <a:pt x="3761" y="1093"/>
                  <a:pt x="3772" y="1102"/>
                </a:cubicBezTo>
                <a:cubicBezTo>
                  <a:pt x="3782" y="1111"/>
                  <a:pt x="3789" y="1125"/>
                  <a:pt x="3788" y="1139"/>
                </a:cubicBezTo>
                <a:lnTo>
                  <a:pt x="3786" y="1337"/>
                </a:lnTo>
                <a:cubicBezTo>
                  <a:pt x="3786" y="1361"/>
                  <a:pt x="3768" y="1382"/>
                  <a:pt x="3743" y="1384"/>
                </a:cubicBezTo>
                <a:lnTo>
                  <a:pt x="3645" y="1394"/>
                </a:lnTo>
                <a:lnTo>
                  <a:pt x="3541" y="1404"/>
                </a:lnTo>
                <a:lnTo>
                  <a:pt x="3436" y="1413"/>
                </a:lnTo>
                <a:lnTo>
                  <a:pt x="3346" y="1420"/>
                </a:lnTo>
                <a:lnTo>
                  <a:pt x="3270" y="1424"/>
                </a:lnTo>
                <a:lnTo>
                  <a:pt x="3209" y="1427"/>
                </a:lnTo>
                <a:cubicBezTo>
                  <a:pt x="3195" y="1428"/>
                  <a:pt x="3182" y="1423"/>
                  <a:pt x="3172" y="1413"/>
                </a:cubicBezTo>
                <a:cubicBezTo>
                  <a:pt x="3163" y="1403"/>
                  <a:pt x="3158" y="1390"/>
                  <a:pt x="3159" y="1376"/>
                </a:cubicBezTo>
                <a:lnTo>
                  <a:pt x="3170" y="1201"/>
                </a:lnTo>
                <a:lnTo>
                  <a:pt x="3184" y="1016"/>
                </a:lnTo>
                <a:lnTo>
                  <a:pt x="3192" y="918"/>
                </a:lnTo>
                <a:lnTo>
                  <a:pt x="3194" y="842"/>
                </a:lnTo>
                <a:lnTo>
                  <a:pt x="3194" y="790"/>
                </a:lnTo>
                <a:lnTo>
                  <a:pt x="3189" y="754"/>
                </a:lnTo>
                <a:lnTo>
                  <a:pt x="3192" y="766"/>
                </a:lnTo>
                <a:lnTo>
                  <a:pt x="3184" y="747"/>
                </a:lnTo>
                <a:lnTo>
                  <a:pt x="3171" y="722"/>
                </a:lnTo>
                <a:lnTo>
                  <a:pt x="3148" y="688"/>
                </a:lnTo>
                <a:lnTo>
                  <a:pt x="3117" y="647"/>
                </a:lnTo>
                <a:cubicBezTo>
                  <a:pt x="3104" y="630"/>
                  <a:pt x="3104" y="607"/>
                  <a:pt x="3117" y="590"/>
                </a:cubicBezTo>
                <a:lnTo>
                  <a:pt x="3192" y="490"/>
                </a:lnTo>
                <a:lnTo>
                  <a:pt x="3243" y="418"/>
                </a:lnTo>
                <a:lnTo>
                  <a:pt x="3282" y="363"/>
                </a:lnTo>
                <a:lnTo>
                  <a:pt x="3311" y="322"/>
                </a:lnTo>
                <a:lnTo>
                  <a:pt x="3328" y="298"/>
                </a:lnTo>
                <a:lnTo>
                  <a:pt x="3324" y="306"/>
                </a:lnTo>
                <a:lnTo>
                  <a:pt x="3339" y="273"/>
                </a:lnTo>
                <a:lnTo>
                  <a:pt x="3334" y="294"/>
                </a:lnTo>
                <a:lnTo>
                  <a:pt x="3333" y="261"/>
                </a:lnTo>
                <a:lnTo>
                  <a:pt x="3339" y="282"/>
                </a:lnTo>
                <a:lnTo>
                  <a:pt x="3319" y="245"/>
                </a:lnTo>
                <a:lnTo>
                  <a:pt x="3325" y="254"/>
                </a:lnTo>
                <a:lnTo>
                  <a:pt x="3284" y="207"/>
                </a:lnTo>
                <a:lnTo>
                  <a:pt x="3290" y="212"/>
                </a:lnTo>
                <a:lnTo>
                  <a:pt x="3254" y="182"/>
                </a:lnTo>
                <a:lnTo>
                  <a:pt x="3266" y="190"/>
                </a:lnTo>
                <a:lnTo>
                  <a:pt x="3235" y="177"/>
                </a:lnTo>
                <a:lnTo>
                  <a:pt x="3256" y="180"/>
                </a:lnTo>
                <a:lnTo>
                  <a:pt x="3239" y="181"/>
                </a:lnTo>
                <a:close/>
                <a:moveTo>
                  <a:pt x="5546" y="78"/>
                </a:moveTo>
                <a:cubicBezTo>
                  <a:pt x="5550" y="78"/>
                  <a:pt x="5553" y="77"/>
                  <a:pt x="5556" y="78"/>
                </a:cubicBezTo>
                <a:lnTo>
                  <a:pt x="5581" y="79"/>
                </a:lnTo>
                <a:cubicBezTo>
                  <a:pt x="5584" y="79"/>
                  <a:pt x="5587" y="79"/>
                  <a:pt x="5589" y="80"/>
                </a:cubicBezTo>
                <a:lnTo>
                  <a:pt x="5622" y="87"/>
                </a:lnTo>
                <a:lnTo>
                  <a:pt x="5660" y="97"/>
                </a:lnTo>
                <a:lnTo>
                  <a:pt x="5693" y="112"/>
                </a:lnTo>
                <a:cubicBezTo>
                  <a:pt x="5695" y="113"/>
                  <a:pt x="5698" y="114"/>
                  <a:pt x="5700" y="115"/>
                </a:cubicBezTo>
                <a:lnTo>
                  <a:pt x="5720" y="128"/>
                </a:lnTo>
                <a:cubicBezTo>
                  <a:pt x="5724" y="131"/>
                  <a:pt x="5728" y="134"/>
                  <a:pt x="5731" y="138"/>
                </a:cubicBezTo>
                <a:lnTo>
                  <a:pt x="5744" y="154"/>
                </a:lnTo>
                <a:cubicBezTo>
                  <a:pt x="5749" y="160"/>
                  <a:pt x="5752" y="167"/>
                  <a:pt x="5753" y="175"/>
                </a:cubicBezTo>
                <a:lnTo>
                  <a:pt x="5761" y="213"/>
                </a:lnTo>
                <a:cubicBezTo>
                  <a:pt x="5763" y="220"/>
                  <a:pt x="5763" y="228"/>
                  <a:pt x="5761" y="235"/>
                </a:cubicBezTo>
                <a:lnTo>
                  <a:pt x="5748" y="282"/>
                </a:lnTo>
                <a:lnTo>
                  <a:pt x="5742" y="300"/>
                </a:lnTo>
                <a:lnTo>
                  <a:pt x="5738" y="319"/>
                </a:lnTo>
                <a:lnTo>
                  <a:pt x="5734" y="346"/>
                </a:lnTo>
                <a:lnTo>
                  <a:pt x="5731" y="377"/>
                </a:lnTo>
                <a:lnTo>
                  <a:pt x="5727" y="421"/>
                </a:lnTo>
                <a:lnTo>
                  <a:pt x="5725" y="467"/>
                </a:lnTo>
                <a:lnTo>
                  <a:pt x="5722" y="524"/>
                </a:lnTo>
                <a:lnTo>
                  <a:pt x="5721" y="584"/>
                </a:lnTo>
                <a:lnTo>
                  <a:pt x="5718" y="739"/>
                </a:lnTo>
                <a:lnTo>
                  <a:pt x="5655" y="693"/>
                </a:lnTo>
                <a:lnTo>
                  <a:pt x="5658" y="692"/>
                </a:lnTo>
                <a:lnTo>
                  <a:pt x="5732" y="676"/>
                </a:lnTo>
                <a:lnTo>
                  <a:pt x="5793" y="665"/>
                </a:lnTo>
                <a:lnTo>
                  <a:pt x="5845" y="656"/>
                </a:lnTo>
                <a:lnTo>
                  <a:pt x="5892" y="651"/>
                </a:lnTo>
                <a:lnTo>
                  <a:pt x="5929" y="647"/>
                </a:lnTo>
                <a:lnTo>
                  <a:pt x="5962" y="645"/>
                </a:lnTo>
                <a:lnTo>
                  <a:pt x="5989" y="648"/>
                </a:lnTo>
                <a:cubicBezTo>
                  <a:pt x="5993" y="648"/>
                  <a:pt x="5998" y="649"/>
                  <a:pt x="6002" y="651"/>
                </a:cubicBezTo>
                <a:lnTo>
                  <a:pt x="6015" y="656"/>
                </a:lnTo>
                <a:cubicBezTo>
                  <a:pt x="6020" y="658"/>
                  <a:pt x="6025" y="660"/>
                  <a:pt x="6029" y="664"/>
                </a:cubicBezTo>
                <a:lnTo>
                  <a:pt x="6057" y="688"/>
                </a:lnTo>
                <a:cubicBezTo>
                  <a:pt x="6063" y="693"/>
                  <a:pt x="6067" y="700"/>
                  <a:pt x="6070" y="707"/>
                </a:cubicBezTo>
                <a:lnTo>
                  <a:pt x="6079" y="730"/>
                </a:lnTo>
                <a:cubicBezTo>
                  <a:pt x="6086" y="748"/>
                  <a:pt x="6082" y="768"/>
                  <a:pt x="6068" y="781"/>
                </a:cubicBezTo>
                <a:lnTo>
                  <a:pt x="6062" y="787"/>
                </a:lnTo>
                <a:cubicBezTo>
                  <a:pt x="6058" y="791"/>
                  <a:pt x="6054" y="795"/>
                  <a:pt x="6049" y="797"/>
                </a:cubicBezTo>
                <a:lnTo>
                  <a:pt x="6032" y="805"/>
                </a:lnTo>
                <a:lnTo>
                  <a:pt x="5998" y="816"/>
                </a:lnTo>
                <a:lnTo>
                  <a:pt x="5956" y="827"/>
                </a:lnTo>
                <a:lnTo>
                  <a:pt x="5904" y="838"/>
                </a:lnTo>
                <a:lnTo>
                  <a:pt x="5841" y="851"/>
                </a:lnTo>
                <a:lnTo>
                  <a:pt x="5768" y="865"/>
                </a:lnTo>
                <a:lnTo>
                  <a:pt x="5681" y="879"/>
                </a:lnTo>
                <a:lnTo>
                  <a:pt x="5681" y="879"/>
                </a:lnTo>
                <a:lnTo>
                  <a:pt x="5717" y="834"/>
                </a:lnTo>
                <a:lnTo>
                  <a:pt x="5714" y="934"/>
                </a:lnTo>
                <a:lnTo>
                  <a:pt x="5712" y="1025"/>
                </a:lnTo>
                <a:lnTo>
                  <a:pt x="5709" y="1103"/>
                </a:lnTo>
                <a:lnTo>
                  <a:pt x="5704" y="1162"/>
                </a:lnTo>
                <a:lnTo>
                  <a:pt x="5696" y="1201"/>
                </a:lnTo>
                <a:cubicBezTo>
                  <a:pt x="5695" y="1208"/>
                  <a:pt x="5692" y="1214"/>
                  <a:pt x="5688" y="1220"/>
                </a:cubicBezTo>
                <a:lnTo>
                  <a:pt x="5680" y="1231"/>
                </a:lnTo>
                <a:cubicBezTo>
                  <a:pt x="5666" y="1250"/>
                  <a:pt x="5640" y="1256"/>
                  <a:pt x="5618" y="1245"/>
                </a:cubicBezTo>
                <a:lnTo>
                  <a:pt x="5598" y="1234"/>
                </a:lnTo>
                <a:cubicBezTo>
                  <a:pt x="5592" y="1230"/>
                  <a:pt x="5587" y="1225"/>
                  <a:pt x="5582" y="1219"/>
                </a:cubicBezTo>
                <a:lnTo>
                  <a:pt x="5559" y="1187"/>
                </a:lnTo>
                <a:cubicBezTo>
                  <a:pt x="5557" y="1184"/>
                  <a:pt x="5555" y="1180"/>
                  <a:pt x="5553" y="1176"/>
                </a:cubicBezTo>
                <a:lnTo>
                  <a:pt x="5549" y="1165"/>
                </a:lnTo>
                <a:cubicBezTo>
                  <a:pt x="5548" y="1162"/>
                  <a:pt x="5548" y="1160"/>
                  <a:pt x="5547" y="1157"/>
                </a:cubicBezTo>
                <a:lnTo>
                  <a:pt x="5544" y="1140"/>
                </a:lnTo>
                <a:lnTo>
                  <a:pt x="5540" y="1115"/>
                </a:lnTo>
                <a:lnTo>
                  <a:pt x="5538" y="1080"/>
                </a:lnTo>
                <a:lnTo>
                  <a:pt x="5535" y="1043"/>
                </a:lnTo>
                <a:lnTo>
                  <a:pt x="5533" y="998"/>
                </a:lnTo>
                <a:lnTo>
                  <a:pt x="5531" y="946"/>
                </a:lnTo>
                <a:lnTo>
                  <a:pt x="5529" y="888"/>
                </a:lnTo>
                <a:lnTo>
                  <a:pt x="5615" y="918"/>
                </a:lnTo>
                <a:lnTo>
                  <a:pt x="5569" y="974"/>
                </a:lnTo>
                <a:lnTo>
                  <a:pt x="5509" y="1045"/>
                </a:lnTo>
                <a:lnTo>
                  <a:pt x="5436" y="1127"/>
                </a:lnTo>
                <a:lnTo>
                  <a:pt x="5361" y="1201"/>
                </a:lnTo>
                <a:lnTo>
                  <a:pt x="5281" y="1266"/>
                </a:lnTo>
                <a:lnTo>
                  <a:pt x="5199" y="1321"/>
                </a:lnTo>
                <a:lnTo>
                  <a:pt x="5127" y="1365"/>
                </a:lnTo>
                <a:lnTo>
                  <a:pt x="5071" y="1393"/>
                </a:lnTo>
                <a:lnTo>
                  <a:pt x="5033" y="1408"/>
                </a:lnTo>
                <a:cubicBezTo>
                  <a:pt x="5025" y="1411"/>
                  <a:pt x="5018" y="1412"/>
                  <a:pt x="5010" y="1411"/>
                </a:cubicBezTo>
                <a:lnTo>
                  <a:pt x="4993" y="1409"/>
                </a:lnTo>
                <a:cubicBezTo>
                  <a:pt x="4980" y="1408"/>
                  <a:pt x="4968" y="1401"/>
                  <a:pt x="4960" y="1390"/>
                </a:cubicBezTo>
                <a:cubicBezTo>
                  <a:pt x="4952" y="1379"/>
                  <a:pt x="4949" y="1366"/>
                  <a:pt x="4951" y="1353"/>
                </a:cubicBezTo>
                <a:lnTo>
                  <a:pt x="4954" y="1337"/>
                </a:lnTo>
                <a:cubicBezTo>
                  <a:pt x="4956" y="1328"/>
                  <a:pt x="4960" y="1321"/>
                  <a:pt x="4965" y="1314"/>
                </a:cubicBezTo>
                <a:lnTo>
                  <a:pt x="4989" y="1286"/>
                </a:lnTo>
                <a:lnTo>
                  <a:pt x="5037" y="1242"/>
                </a:lnTo>
                <a:lnTo>
                  <a:pt x="5104" y="1188"/>
                </a:lnTo>
                <a:lnTo>
                  <a:pt x="5176" y="1126"/>
                </a:lnTo>
                <a:lnTo>
                  <a:pt x="5255" y="1048"/>
                </a:lnTo>
                <a:lnTo>
                  <a:pt x="5341" y="951"/>
                </a:lnTo>
                <a:lnTo>
                  <a:pt x="5435" y="834"/>
                </a:lnTo>
                <a:lnTo>
                  <a:pt x="5480" y="912"/>
                </a:lnTo>
                <a:lnTo>
                  <a:pt x="5401" y="924"/>
                </a:lnTo>
                <a:lnTo>
                  <a:pt x="5338" y="933"/>
                </a:lnTo>
                <a:lnTo>
                  <a:pt x="5293" y="938"/>
                </a:lnTo>
                <a:lnTo>
                  <a:pt x="5265" y="940"/>
                </a:lnTo>
                <a:cubicBezTo>
                  <a:pt x="5262" y="941"/>
                  <a:pt x="5259" y="941"/>
                  <a:pt x="5256" y="940"/>
                </a:cubicBezTo>
                <a:lnTo>
                  <a:pt x="5208" y="935"/>
                </a:lnTo>
                <a:cubicBezTo>
                  <a:pt x="5205" y="935"/>
                  <a:pt x="5201" y="934"/>
                  <a:pt x="5198" y="933"/>
                </a:cubicBezTo>
                <a:lnTo>
                  <a:pt x="5157" y="919"/>
                </a:lnTo>
                <a:cubicBezTo>
                  <a:pt x="5152" y="917"/>
                  <a:pt x="5148" y="915"/>
                  <a:pt x="5144" y="912"/>
                </a:cubicBezTo>
                <a:lnTo>
                  <a:pt x="5116" y="891"/>
                </a:lnTo>
                <a:cubicBezTo>
                  <a:pt x="5109" y="886"/>
                  <a:pt x="5103" y="878"/>
                  <a:pt x="5100" y="870"/>
                </a:cubicBezTo>
                <a:lnTo>
                  <a:pt x="5090" y="845"/>
                </a:lnTo>
                <a:cubicBezTo>
                  <a:pt x="5084" y="832"/>
                  <a:pt x="5086" y="816"/>
                  <a:pt x="5093" y="803"/>
                </a:cubicBezTo>
                <a:cubicBezTo>
                  <a:pt x="5100" y="791"/>
                  <a:pt x="5113" y="782"/>
                  <a:pt x="5128" y="780"/>
                </a:cubicBezTo>
                <a:lnTo>
                  <a:pt x="5343" y="751"/>
                </a:lnTo>
                <a:lnTo>
                  <a:pt x="5567" y="710"/>
                </a:lnTo>
                <a:lnTo>
                  <a:pt x="5527" y="757"/>
                </a:lnTo>
                <a:lnTo>
                  <a:pt x="5527" y="662"/>
                </a:lnTo>
                <a:lnTo>
                  <a:pt x="5527" y="555"/>
                </a:lnTo>
                <a:lnTo>
                  <a:pt x="5525" y="464"/>
                </a:lnTo>
                <a:lnTo>
                  <a:pt x="5523" y="384"/>
                </a:lnTo>
                <a:lnTo>
                  <a:pt x="5521" y="318"/>
                </a:lnTo>
                <a:lnTo>
                  <a:pt x="5517" y="266"/>
                </a:lnTo>
                <a:lnTo>
                  <a:pt x="5512" y="230"/>
                </a:lnTo>
                <a:lnTo>
                  <a:pt x="5507" y="207"/>
                </a:lnTo>
                <a:lnTo>
                  <a:pt x="5512" y="220"/>
                </a:lnTo>
                <a:lnTo>
                  <a:pt x="5505" y="207"/>
                </a:lnTo>
                <a:lnTo>
                  <a:pt x="5510" y="215"/>
                </a:lnTo>
                <a:lnTo>
                  <a:pt x="5491" y="192"/>
                </a:lnTo>
                <a:cubicBezTo>
                  <a:pt x="5484" y="183"/>
                  <a:pt x="5480" y="173"/>
                  <a:pt x="5480" y="161"/>
                </a:cubicBezTo>
                <a:lnTo>
                  <a:pt x="5480" y="137"/>
                </a:lnTo>
                <a:cubicBezTo>
                  <a:pt x="5480" y="125"/>
                  <a:pt x="5486" y="113"/>
                  <a:pt x="5495" y="104"/>
                </a:cubicBezTo>
                <a:lnTo>
                  <a:pt x="5504" y="95"/>
                </a:lnTo>
                <a:cubicBezTo>
                  <a:pt x="5510" y="88"/>
                  <a:pt x="5519" y="83"/>
                  <a:pt x="5529" y="81"/>
                </a:cubicBezTo>
                <a:lnTo>
                  <a:pt x="5546" y="78"/>
                </a:lnTo>
                <a:close/>
                <a:moveTo>
                  <a:pt x="5546" y="176"/>
                </a:moveTo>
                <a:lnTo>
                  <a:pt x="5571" y="162"/>
                </a:lnTo>
                <a:lnTo>
                  <a:pt x="5562" y="171"/>
                </a:lnTo>
                <a:lnTo>
                  <a:pt x="5576" y="137"/>
                </a:lnTo>
                <a:lnTo>
                  <a:pt x="5576" y="161"/>
                </a:lnTo>
                <a:lnTo>
                  <a:pt x="5565" y="131"/>
                </a:lnTo>
                <a:lnTo>
                  <a:pt x="5584" y="154"/>
                </a:lnTo>
                <a:cubicBezTo>
                  <a:pt x="5586" y="156"/>
                  <a:pt x="5588" y="159"/>
                  <a:pt x="5590" y="162"/>
                </a:cubicBezTo>
                <a:lnTo>
                  <a:pt x="5597" y="175"/>
                </a:lnTo>
                <a:cubicBezTo>
                  <a:pt x="5599" y="179"/>
                  <a:pt x="5601" y="184"/>
                  <a:pt x="5602" y="188"/>
                </a:cubicBezTo>
                <a:lnTo>
                  <a:pt x="5607" y="217"/>
                </a:lnTo>
                <a:lnTo>
                  <a:pt x="5612" y="259"/>
                </a:lnTo>
                <a:lnTo>
                  <a:pt x="5616" y="313"/>
                </a:lnTo>
                <a:lnTo>
                  <a:pt x="5619" y="381"/>
                </a:lnTo>
                <a:lnTo>
                  <a:pt x="5621" y="461"/>
                </a:lnTo>
                <a:lnTo>
                  <a:pt x="5623" y="555"/>
                </a:lnTo>
                <a:lnTo>
                  <a:pt x="5623" y="662"/>
                </a:lnTo>
                <a:lnTo>
                  <a:pt x="5623" y="757"/>
                </a:lnTo>
                <a:cubicBezTo>
                  <a:pt x="5623" y="781"/>
                  <a:pt x="5607" y="801"/>
                  <a:pt x="5584" y="805"/>
                </a:cubicBezTo>
                <a:lnTo>
                  <a:pt x="5356" y="846"/>
                </a:lnTo>
                <a:lnTo>
                  <a:pt x="5141" y="875"/>
                </a:lnTo>
                <a:lnTo>
                  <a:pt x="5179" y="810"/>
                </a:lnTo>
                <a:lnTo>
                  <a:pt x="5189" y="835"/>
                </a:lnTo>
                <a:lnTo>
                  <a:pt x="5173" y="814"/>
                </a:lnTo>
                <a:lnTo>
                  <a:pt x="5201" y="835"/>
                </a:lnTo>
                <a:lnTo>
                  <a:pt x="5188" y="828"/>
                </a:lnTo>
                <a:lnTo>
                  <a:pt x="5229" y="842"/>
                </a:lnTo>
                <a:lnTo>
                  <a:pt x="5218" y="840"/>
                </a:lnTo>
                <a:lnTo>
                  <a:pt x="5266" y="845"/>
                </a:lnTo>
                <a:lnTo>
                  <a:pt x="5258" y="845"/>
                </a:lnTo>
                <a:lnTo>
                  <a:pt x="5282" y="843"/>
                </a:lnTo>
                <a:lnTo>
                  <a:pt x="5325" y="838"/>
                </a:lnTo>
                <a:lnTo>
                  <a:pt x="5386" y="829"/>
                </a:lnTo>
                <a:lnTo>
                  <a:pt x="5465" y="817"/>
                </a:lnTo>
                <a:cubicBezTo>
                  <a:pt x="5485" y="814"/>
                  <a:pt x="5504" y="823"/>
                  <a:pt x="5514" y="841"/>
                </a:cubicBezTo>
                <a:cubicBezTo>
                  <a:pt x="5524" y="858"/>
                  <a:pt x="5522" y="879"/>
                  <a:pt x="5510" y="895"/>
                </a:cubicBezTo>
                <a:lnTo>
                  <a:pt x="5412" y="1014"/>
                </a:lnTo>
                <a:lnTo>
                  <a:pt x="5322" y="1115"/>
                </a:lnTo>
                <a:lnTo>
                  <a:pt x="5239" y="1199"/>
                </a:lnTo>
                <a:lnTo>
                  <a:pt x="5164" y="1263"/>
                </a:lnTo>
                <a:lnTo>
                  <a:pt x="5102" y="1313"/>
                </a:lnTo>
                <a:lnTo>
                  <a:pt x="5062" y="1349"/>
                </a:lnTo>
                <a:lnTo>
                  <a:pt x="5038" y="1377"/>
                </a:lnTo>
                <a:lnTo>
                  <a:pt x="5049" y="1354"/>
                </a:lnTo>
                <a:lnTo>
                  <a:pt x="5046" y="1370"/>
                </a:lnTo>
                <a:lnTo>
                  <a:pt x="5004" y="1314"/>
                </a:lnTo>
                <a:lnTo>
                  <a:pt x="5021" y="1316"/>
                </a:lnTo>
                <a:lnTo>
                  <a:pt x="4998" y="1319"/>
                </a:lnTo>
                <a:lnTo>
                  <a:pt x="5028" y="1308"/>
                </a:lnTo>
                <a:lnTo>
                  <a:pt x="5078" y="1282"/>
                </a:lnTo>
                <a:lnTo>
                  <a:pt x="5145" y="1242"/>
                </a:lnTo>
                <a:lnTo>
                  <a:pt x="5220" y="1191"/>
                </a:lnTo>
                <a:lnTo>
                  <a:pt x="5294" y="1132"/>
                </a:lnTo>
                <a:lnTo>
                  <a:pt x="5365" y="1062"/>
                </a:lnTo>
                <a:lnTo>
                  <a:pt x="5436" y="984"/>
                </a:lnTo>
                <a:lnTo>
                  <a:pt x="5494" y="913"/>
                </a:lnTo>
                <a:lnTo>
                  <a:pt x="5540" y="857"/>
                </a:lnTo>
                <a:cubicBezTo>
                  <a:pt x="5553" y="841"/>
                  <a:pt x="5574" y="836"/>
                  <a:pt x="5593" y="842"/>
                </a:cubicBezTo>
                <a:cubicBezTo>
                  <a:pt x="5612" y="849"/>
                  <a:pt x="5625" y="867"/>
                  <a:pt x="5625" y="887"/>
                </a:cubicBezTo>
                <a:lnTo>
                  <a:pt x="5626" y="943"/>
                </a:lnTo>
                <a:lnTo>
                  <a:pt x="5628" y="993"/>
                </a:lnTo>
                <a:lnTo>
                  <a:pt x="5630" y="1036"/>
                </a:lnTo>
                <a:lnTo>
                  <a:pt x="5633" y="1073"/>
                </a:lnTo>
                <a:lnTo>
                  <a:pt x="5635" y="1100"/>
                </a:lnTo>
                <a:lnTo>
                  <a:pt x="5639" y="1123"/>
                </a:lnTo>
                <a:lnTo>
                  <a:pt x="5642" y="1140"/>
                </a:lnTo>
                <a:lnTo>
                  <a:pt x="5640" y="1132"/>
                </a:lnTo>
                <a:lnTo>
                  <a:pt x="5644" y="1143"/>
                </a:lnTo>
                <a:lnTo>
                  <a:pt x="5637" y="1131"/>
                </a:lnTo>
                <a:lnTo>
                  <a:pt x="5660" y="1163"/>
                </a:lnTo>
                <a:lnTo>
                  <a:pt x="5645" y="1149"/>
                </a:lnTo>
                <a:lnTo>
                  <a:pt x="5665" y="1160"/>
                </a:lnTo>
                <a:lnTo>
                  <a:pt x="5603" y="1174"/>
                </a:lnTo>
                <a:lnTo>
                  <a:pt x="5611" y="1163"/>
                </a:lnTo>
                <a:lnTo>
                  <a:pt x="5602" y="1182"/>
                </a:lnTo>
                <a:lnTo>
                  <a:pt x="5609" y="1153"/>
                </a:lnTo>
                <a:lnTo>
                  <a:pt x="5614" y="1100"/>
                </a:lnTo>
                <a:lnTo>
                  <a:pt x="5616" y="1022"/>
                </a:lnTo>
                <a:lnTo>
                  <a:pt x="5618" y="931"/>
                </a:lnTo>
                <a:lnTo>
                  <a:pt x="5621" y="831"/>
                </a:lnTo>
                <a:cubicBezTo>
                  <a:pt x="5622" y="810"/>
                  <a:pt x="5637" y="791"/>
                  <a:pt x="5658" y="786"/>
                </a:cubicBezTo>
                <a:lnTo>
                  <a:pt x="5666" y="784"/>
                </a:lnTo>
                <a:lnTo>
                  <a:pt x="5749" y="770"/>
                </a:lnTo>
                <a:lnTo>
                  <a:pt x="5822" y="756"/>
                </a:lnTo>
                <a:lnTo>
                  <a:pt x="5883" y="745"/>
                </a:lnTo>
                <a:lnTo>
                  <a:pt x="5933" y="734"/>
                </a:lnTo>
                <a:lnTo>
                  <a:pt x="5969" y="725"/>
                </a:lnTo>
                <a:lnTo>
                  <a:pt x="5991" y="718"/>
                </a:lnTo>
                <a:lnTo>
                  <a:pt x="6008" y="710"/>
                </a:lnTo>
                <a:lnTo>
                  <a:pt x="5995" y="720"/>
                </a:lnTo>
                <a:lnTo>
                  <a:pt x="6001" y="714"/>
                </a:lnTo>
                <a:lnTo>
                  <a:pt x="5990" y="765"/>
                </a:lnTo>
                <a:lnTo>
                  <a:pt x="5981" y="742"/>
                </a:lnTo>
                <a:lnTo>
                  <a:pt x="5994" y="761"/>
                </a:lnTo>
                <a:lnTo>
                  <a:pt x="5966" y="737"/>
                </a:lnTo>
                <a:lnTo>
                  <a:pt x="5980" y="745"/>
                </a:lnTo>
                <a:lnTo>
                  <a:pt x="5967" y="740"/>
                </a:lnTo>
                <a:lnTo>
                  <a:pt x="5980" y="743"/>
                </a:lnTo>
                <a:lnTo>
                  <a:pt x="5965" y="741"/>
                </a:lnTo>
                <a:lnTo>
                  <a:pt x="5940" y="742"/>
                </a:lnTo>
                <a:lnTo>
                  <a:pt x="5903" y="746"/>
                </a:lnTo>
                <a:lnTo>
                  <a:pt x="5862" y="751"/>
                </a:lnTo>
                <a:lnTo>
                  <a:pt x="5810" y="760"/>
                </a:lnTo>
                <a:lnTo>
                  <a:pt x="5751" y="770"/>
                </a:lnTo>
                <a:lnTo>
                  <a:pt x="5689" y="783"/>
                </a:lnTo>
                <a:lnTo>
                  <a:pt x="5686" y="784"/>
                </a:lnTo>
                <a:cubicBezTo>
                  <a:pt x="5671" y="789"/>
                  <a:pt x="5655" y="786"/>
                  <a:pt x="5642" y="777"/>
                </a:cubicBezTo>
                <a:cubicBezTo>
                  <a:pt x="5629" y="768"/>
                  <a:pt x="5622" y="753"/>
                  <a:pt x="5622" y="738"/>
                </a:cubicBezTo>
                <a:lnTo>
                  <a:pt x="5625" y="583"/>
                </a:lnTo>
                <a:lnTo>
                  <a:pt x="5627" y="519"/>
                </a:lnTo>
                <a:lnTo>
                  <a:pt x="5630" y="464"/>
                </a:lnTo>
                <a:lnTo>
                  <a:pt x="5632" y="412"/>
                </a:lnTo>
                <a:lnTo>
                  <a:pt x="5636" y="369"/>
                </a:lnTo>
                <a:lnTo>
                  <a:pt x="5639" y="329"/>
                </a:lnTo>
                <a:lnTo>
                  <a:pt x="5645" y="298"/>
                </a:lnTo>
                <a:lnTo>
                  <a:pt x="5651" y="271"/>
                </a:lnTo>
                <a:lnTo>
                  <a:pt x="5655" y="257"/>
                </a:lnTo>
                <a:lnTo>
                  <a:pt x="5668" y="210"/>
                </a:lnTo>
                <a:lnTo>
                  <a:pt x="5667" y="232"/>
                </a:lnTo>
                <a:lnTo>
                  <a:pt x="5659" y="194"/>
                </a:lnTo>
                <a:lnTo>
                  <a:pt x="5669" y="215"/>
                </a:lnTo>
                <a:lnTo>
                  <a:pt x="5656" y="199"/>
                </a:lnTo>
                <a:lnTo>
                  <a:pt x="5667" y="209"/>
                </a:lnTo>
                <a:lnTo>
                  <a:pt x="5647" y="196"/>
                </a:lnTo>
                <a:lnTo>
                  <a:pt x="5654" y="199"/>
                </a:lnTo>
                <a:lnTo>
                  <a:pt x="5633" y="190"/>
                </a:lnTo>
                <a:lnTo>
                  <a:pt x="5603" y="180"/>
                </a:lnTo>
                <a:lnTo>
                  <a:pt x="5570" y="173"/>
                </a:lnTo>
                <a:lnTo>
                  <a:pt x="5578" y="174"/>
                </a:lnTo>
                <a:lnTo>
                  <a:pt x="5553" y="173"/>
                </a:lnTo>
                <a:lnTo>
                  <a:pt x="5563" y="173"/>
                </a:lnTo>
                <a:lnTo>
                  <a:pt x="5546" y="176"/>
                </a:lnTo>
                <a:close/>
                <a:moveTo>
                  <a:pt x="8691" y="44"/>
                </a:moveTo>
                <a:cubicBezTo>
                  <a:pt x="8697" y="43"/>
                  <a:pt x="8702" y="42"/>
                  <a:pt x="8707" y="43"/>
                </a:cubicBezTo>
                <a:lnTo>
                  <a:pt x="8723" y="44"/>
                </a:lnTo>
                <a:cubicBezTo>
                  <a:pt x="8727" y="44"/>
                  <a:pt x="8730" y="44"/>
                  <a:pt x="8733" y="45"/>
                </a:cubicBezTo>
                <a:lnTo>
                  <a:pt x="8755" y="51"/>
                </a:lnTo>
                <a:lnTo>
                  <a:pt x="8792" y="66"/>
                </a:lnTo>
                <a:lnTo>
                  <a:pt x="8835" y="86"/>
                </a:lnTo>
                <a:lnTo>
                  <a:pt x="8889" y="114"/>
                </a:lnTo>
                <a:lnTo>
                  <a:pt x="8940" y="144"/>
                </a:lnTo>
                <a:lnTo>
                  <a:pt x="8978" y="170"/>
                </a:lnTo>
                <a:cubicBezTo>
                  <a:pt x="8980" y="171"/>
                  <a:pt x="8982" y="173"/>
                  <a:pt x="8984" y="175"/>
                </a:cubicBezTo>
                <a:lnTo>
                  <a:pt x="9005" y="195"/>
                </a:lnTo>
                <a:cubicBezTo>
                  <a:pt x="9009" y="199"/>
                  <a:pt x="9013" y="204"/>
                  <a:pt x="9015" y="210"/>
                </a:cubicBezTo>
                <a:lnTo>
                  <a:pt x="9022" y="226"/>
                </a:lnTo>
                <a:cubicBezTo>
                  <a:pt x="9027" y="236"/>
                  <a:pt x="9028" y="246"/>
                  <a:pt x="9025" y="256"/>
                </a:cubicBezTo>
                <a:lnTo>
                  <a:pt x="9022" y="269"/>
                </a:lnTo>
                <a:cubicBezTo>
                  <a:pt x="9021" y="277"/>
                  <a:pt x="9017" y="283"/>
                  <a:pt x="9012" y="289"/>
                </a:cubicBezTo>
                <a:lnTo>
                  <a:pt x="9002" y="301"/>
                </a:lnTo>
                <a:cubicBezTo>
                  <a:pt x="8999" y="306"/>
                  <a:pt x="8994" y="309"/>
                  <a:pt x="8989" y="312"/>
                </a:cubicBezTo>
                <a:lnTo>
                  <a:pt x="8973" y="321"/>
                </a:lnTo>
                <a:cubicBezTo>
                  <a:pt x="8971" y="323"/>
                  <a:pt x="8968" y="324"/>
                  <a:pt x="8965" y="325"/>
                </a:cubicBezTo>
                <a:lnTo>
                  <a:pt x="8942" y="333"/>
                </a:lnTo>
                <a:lnTo>
                  <a:pt x="8949" y="330"/>
                </a:lnTo>
                <a:lnTo>
                  <a:pt x="8936" y="337"/>
                </a:lnTo>
                <a:lnTo>
                  <a:pt x="8945" y="331"/>
                </a:lnTo>
                <a:lnTo>
                  <a:pt x="8930" y="344"/>
                </a:lnTo>
                <a:lnTo>
                  <a:pt x="8935" y="338"/>
                </a:lnTo>
                <a:lnTo>
                  <a:pt x="8919" y="357"/>
                </a:lnTo>
                <a:lnTo>
                  <a:pt x="8903" y="380"/>
                </a:lnTo>
                <a:lnTo>
                  <a:pt x="8888" y="407"/>
                </a:lnTo>
                <a:lnTo>
                  <a:pt x="8867" y="443"/>
                </a:lnTo>
                <a:lnTo>
                  <a:pt x="8848" y="484"/>
                </a:lnTo>
                <a:lnTo>
                  <a:pt x="8825" y="533"/>
                </a:lnTo>
                <a:lnTo>
                  <a:pt x="8803" y="582"/>
                </a:lnTo>
                <a:lnTo>
                  <a:pt x="8781" y="626"/>
                </a:lnTo>
                <a:lnTo>
                  <a:pt x="8764" y="662"/>
                </a:lnTo>
                <a:lnTo>
                  <a:pt x="8746" y="694"/>
                </a:lnTo>
                <a:lnTo>
                  <a:pt x="8731" y="718"/>
                </a:lnTo>
                <a:lnTo>
                  <a:pt x="8716" y="740"/>
                </a:lnTo>
                <a:lnTo>
                  <a:pt x="8701" y="754"/>
                </a:lnTo>
                <a:cubicBezTo>
                  <a:pt x="8697" y="759"/>
                  <a:pt x="8691" y="763"/>
                  <a:pt x="8684" y="765"/>
                </a:cubicBezTo>
                <a:lnTo>
                  <a:pt x="8676" y="768"/>
                </a:lnTo>
                <a:cubicBezTo>
                  <a:pt x="8667" y="772"/>
                  <a:pt x="8657" y="772"/>
                  <a:pt x="8648" y="770"/>
                </a:cubicBezTo>
                <a:lnTo>
                  <a:pt x="8636" y="767"/>
                </a:lnTo>
                <a:cubicBezTo>
                  <a:pt x="8627" y="765"/>
                  <a:pt x="8618" y="760"/>
                  <a:pt x="8612" y="753"/>
                </a:cubicBezTo>
                <a:lnTo>
                  <a:pt x="8603" y="743"/>
                </a:lnTo>
                <a:cubicBezTo>
                  <a:pt x="8598" y="737"/>
                  <a:pt x="8595" y="731"/>
                  <a:pt x="8593" y="725"/>
                </a:cubicBezTo>
                <a:lnTo>
                  <a:pt x="8588" y="709"/>
                </a:lnTo>
                <a:cubicBezTo>
                  <a:pt x="8587" y="706"/>
                  <a:pt x="8586" y="702"/>
                  <a:pt x="8586" y="699"/>
                </a:cubicBezTo>
                <a:lnTo>
                  <a:pt x="8584" y="677"/>
                </a:lnTo>
                <a:cubicBezTo>
                  <a:pt x="8583" y="671"/>
                  <a:pt x="8584" y="666"/>
                  <a:pt x="8585" y="661"/>
                </a:cubicBezTo>
                <a:lnTo>
                  <a:pt x="8586" y="657"/>
                </a:lnTo>
                <a:lnTo>
                  <a:pt x="8634" y="716"/>
                </a:lnTo>
                <a:lnTo>
                  <a:pt x="8538" y="720"/>
                </a:lnTo>
                <a:lnTo>
                  <a:pt x="8424" y="728"/>
                </a:lnTo>
                <a:lnTo>
                  <a:pt x="8291" y="742"/>
                </a:lnTo>
                <a:lnTo>
                  <a:pt x="8139" y="760"/>
                </a:lnTo>
                <a:lnTo>
                  <a:pt x="8181" y="714"/>
                </a:lnTo>
                <a:lnTo>
                  <a:pt x="8180" y="745"/>
                </a:lnTo>
                <a:cubicBezTo>
                  <a:pt x="8180" y="752"/>
                  <a:pt x="8178" y="760"/>
                  <a:pt x="8175" y="766"/>
                </a:cubicBezTo>
                <a:lnTo>
                  <a:pt x="8168" y="779"/>
                </a:lnTo>
                <a:cubicBezTo>
                  <a:pt x="8161" y="791"/>
                  <a:pt x="8150" y="800"/>
                  <a:pt x="8136" y="803"/>
                </a:cubicBezTo>
                <a:lnTo>
                  <a:pt x="8119" y="807"/>
                </a:lnTo>
                <a:cubicBezTo>
                  <a:pt x="8110" y="809"/>
                  <a:pt x="8101" y="809"/>
                  <a:pt x="8092" y="806"/>
                </a:cubicBezTo>
                <a:lnTo>
                  <a:pt x="8078" y="801"/>
                </a:lnTo>
                <a:cubicBezTo>
                  <a:pt x="8070" y="798"/>
                  <a:pt x="8063" y="793"/>
                  <a:pt x="8058" y="786"/>
                </a:cubicBezTo>
                <a:lnTo>
                  <a:pt x="8048" y="774"/>
                </a:lnTo>
                <a:cubicBezTo>
                  <a:pt x="8043" y="769"/>
                  <a:pt x="8040" y="763"/>
                  <a:pt x="8038" y="757"/>
                </a:cubicBezTo>
                <a:lnTo>
                  <a:pt x="8032" y="737"/>
                </a:lnTo>
                <a:lnTo>
                  <a:pt x="8024" y="704"/>
                </a:lnTo>
                <a:lnTo>
                  <a:pt x="8010" y="659"/>
                </a:lnTo>
                <a:lnTo>
                  <a:pt x="7990" y="598"/>
                </a:lnTo>
                <a:lnTo>
                  <a:pt x="7963" y="519"/>
                </a:lnTo>
                <a:lnTo>
                  <a:pt x="7934" y="442"/>
                </a:lnTo>
                <a:lnTo>
                  <a:pt x="7909" y="385"/>
                </a:lnTo>
                <a:lnTo>
                  <a:pt x="7886" y="347"/>
                </a:lnTo>
                <a:lnTo>
                  <a:pt x="7891" y="354"/>
                </a:lnTo>
                <a:lnTo>
                  <a:pt x="7869" y="329"/>
                </a:lnTo>
                <a:lnTo>
                  <a:pt x="7839" y="298"/>
                </a:lnTo>
                <a:cubicBezTo>
                  <a:pt x="7834" y="293"/>
                  <a:pt x="7830" y="286"/>
                  <a:pt x="7828" y="280"/>
                </a:cubicBezTo>
                <a:lnTo>
                  <a:pt x="7817" y="247"/>
                </a:lnTo>
                <a:cubicBezTo>
                  <a:pt x="7812" y="231"/>
                  <a:pt x="7815" y="214"/>
                  <a:pt x="7826" y="201"/>
                </a:cubicBezTo>
                <a:lnTo>
                  <a:pt x="7836" y="189"/>
                </a:lnTo>
                <a:cubicBezTo>
                  <a:pt x="7842" y="181"/>
                  <a:pt x="7851" y="175"/>
                  <a:pt x="7862" y="173"/>
                </a:cubicBezTo>
                <a:lnTo>
                  <a:pt x="7892" y="166"/>
                </a:lnTo>
                <a:cubicBezTo>
                  <a:pt x="7895" y="165"/>
                  <a:pt x="7898" y="165"/>
                  <a:pt x="7901" y="165"/>
                </a:cubicBezTo>
                <a:lnTo>
                  <a:pt x="7951" y="163"/>
                </a:lnTo>
                <a:lnTo>
                  <a:pt x="8026" y="168"/>
                </a:lnTo>
                <a:lnTo>
                  <a:pt x="8198" y="156"/>
                </a:lnTo>
                <a:lnTo>
                  <a:pt x="8391" y="128"/>
                </a:lnTo>
                <a:lnTo>
                  <a:pt x="8446" y="118"/>
                </a:lnTo>
                <a:lnTo>
                  <a:pt x="8496" y="108"/>
                </a:lnTo>
                <a:lnTo>
                  <a:pt x="8539" y="99"/>
                </a:lnTo>
                <a:lnTo>
                  <a:pt x="8575" y="92"/>
                </a:lnTo>
                <a:lnTo>
                  <a:pt x="8603" y="84"/>
                </a:lnTo>
                <a:lnTo>
                  <a:pt x="8623" y="77"/>
                </a:lnTo>
                <a:lnTo>
                  <a:pt x="8637" y="71"/>
                </a:lnTo>
                <a:lnTo>
                  <a:pt x="8629" y="76"/>
                </a:lnTo>
                <a:lnTo>
                  <a:pt x="8638" y="70"/>
                </a:lnTo>
                <a:lnTo>
                  <a:pt x="8656" y="57"/>
                </a:lnTo>
                <a:cubicBezTo>
                  <a:pt x="8661" y="54"/>
                  <a:pt x="8665" y="52"/>
                  <a:pt x="8670" y="50"/>
                </a:cubicBezTo>
                <a:lnTo>
                  <a:pt x="8691" y="44"/>
                </a:lnTo>
                <a:close/>
                <a:moveTo>
                  <a:pt x="8697" y="143"/>
                </a:moveTo>
                <a:lnTo>
                  <a:pt x="8711" y="136"/>
                </a:lnTo>
                <a:lnTo>
                  <a:pt x="8691" y="149"/>
                </a:lnTo>
                <a:lnTo>
                  <a:pt x="8682" y="155"/>
                </a:lnTo>
                <a:cubicBezTo>
                  <a:pt x="8679" y="157"/>
                  <a:pt x="8677" y="159"/>
                  <a:pt x="8674" y="160"/>
                </a:cubicBezTo>
                <a:lnTo>
                  <a:pt x="8654" y="168"/>
                </a:lnTo>
                <a:lnTo>
                  <a:pt x="8628" y="177"/>
                </a:lnTo>
                <a:lnTo>
                  <a:pt x="8596" y="185"/>
                </a:lnTo>
                <a:lnTo>
                  <a:pt x="8558" y="193"/>
                </a:lnTo>
                <a:lnTo>
                  <a:pt x="8515" y="203"/>
                </a:lnTo>
                <a:lnTo>
                  <a:pt x="8463" y="213"/>
                </a:lnTo>
                <a:lnTo>
                  <a:pt x="8404" y="223"/>
                </a:lnTo>
                <a:lnTo>
                  <a:pt x="8205" y="251"/>
                </a:lnTo>
                <a:lnTo>
                  <a:pt x="8019" y="263"/>
                </a:lnTo>
                <a:lnTo>
                  <a:pt x="7954" y="258"/>
                </a:lnTo>
                <a:lnTo>
                  <a:pt x="7904" y="260"/>
                </a:lnTo>
                <a:lnTo>
                  <a:pt x="7913" y="259"/>
                </a:lnTo>
                <a:lnTo>
                  <a:pt x="7883" y="266"/>
                </a:lnTo>
                <a:lnTo>
                  <a:pt x="7909" y="250"/>
                </a:lnTo>
                <a:lnTo>
                  <a:pt x="7899" y="262"/>
                </a:lnTo>
                <a:lnTo>
                  <a:pt x="7908" y="216"/>
                </a:lnTo>
                <a:lnTo>
                  <a:pt x="7919" y="249"/>
                </a:lnTo>
                <a:lnTo>
                  <a:pt x="7908" y="231"/>
                </a:lnTo>
                <a:lnTo>
                  <a:pt x="7942" y="266"/>
                </a:lnTo>
                <a:lnTo>
                  <a:pt x="7964" y="291"/>
                </a:lnTo>
                <a:cubicBezTo>
                  <a:pt x="7966" y="293"/>
                  <a:pt x="7967" y="296"/>
                  <a:pt x="7969" y="298"/>
                </a:cubicBezTo>
                <a:lnTo>
                  <a:pt x="7996" y="346"/>
                </a:lnTo>
                <a:lnTo>
                  <a:pt x="8024" y="409"/>
                </a:lnTo>
                <a:lnTo>
                  <a:pt x="8054" y="488"/>
                </a:lnTo>
                <a:lnTo>
                  <a:pt x="8081" y="567"/>
                </a:lnTo>
                <a:lnTo>
                  <a:pt x="8102" y="632"/>
                </a:lnTo>
                <a:lnTo>
                  <a:pt x="8117" y="680"/>
                </a:lnTo>
                <a:lnTo>
                  <a:pt x="8124" y="710"/>
                </a:lnTo>
                <a:lnTo>
                  <a:pt x="8130" y="730"/>
                </a:lnTo>
                <a:lnTo>
                  <a:pt x="8121" y="713"/>
                </a:lnTo>
                <a:lnTo>
                  <a:pt x="8131" y="725"/>
                </a:lnTo>
                <a:lnTo>
                  <a:pt x="8111" y="710"/>
                </a:lnTo>
                <a:lnTo>
                  <a:pt x="8125" y="715"/>
                </a:lnTo>
                <a:lnTo>
                  <a:pt x="8097" y="714"/>
                </a:lnTo>
                <a:lnTo>
                  <a:pt x="8114" y="710"/>
                </a:lnTo>
                <a:lnTo>
                  <a:pt x="8083" y="734"/>
                </a:lnTo>
                <a:lnTo>
                  <a:pt x="8090" y="721"/>
                </a:lnTo>
                <a:lnTo>
                  <a:pt x="8084" y="742"/>
                </a:lnTo>
                <a:lnTo>
                  <a:pt x="8085" y="711"/>
                </a:lnTo>
                <a:cubicBezTo>
                  <a:pt x="8086" y="687"/>
                  <a:pt x="8104" y="668"/>
                  <a:pt x="8128" y="665"/>
                </a:cubicBezTo>
                <a:lnTo>
                  <a:pt x="8281" y="647"/>
                </a:lnTo>
                <a:lnTo>
                  <a:pt x="8417" y="633"/>
                </a:lnTo>
                <a:lnTo>
                  <a:pt x="8534" y="625"/>
                </a:lnTo>
                <a:lnTo>
                  <a:pt x="8630" y="621"/>
                </a:lnTo>
                <a:cubicBezTo>
                  <a:pt x="8646" y="620"/>
                  <a:pt x="8660" y="626"/>
                  <a:pt x="8670" y="638"/>
                </a:cubicBezTo>
                <a:cubicBezTo>
                  <a:pt x="8679" y="650"/>
                  <a:pt x="8683" y="665"/>
                  <a:pt x="8679" y="680"/>
                </a:cubicBezTo>
                <a:lnTo>
                  <a:pt x="8678" y="684"/>
                </a:lnTo>
                <a:lnTo>
                  <a:pt x="8679" y="668"/>
                </a:lnTo>
                <a:lnTo>
                  <a:pt x="8681" y="690"/>
                </a:lnTo>
                <a:lnTo>
                  <a:pt x="8679" y="680"/>
                </a:lnTo>
                <a:lnTo>
                  <a:pt x="8684" y="696"/>
                </a:lnTo>
                <a:lnTo>
                  <a:pt x="8674" y="678"/>
                </a:lnTo>
                <a:lnTo>
                  <a:pt x="8683" y="688"/>
                </a:lnTo>
                <a:lnTo>
                  <a:pt x="8659" y="674"/>
                </a:lnTo>
                <a:lnTo>
                  <a:pt x="8671" y="677"/>
                </a:lnTo>
                <a:lnTo>
                  <a:pt x="8643" y="679"/>
                </a:lnTo>
                <a:lnTo>
                  <a:pt x="8651" y="676"/>
                </a:lnTo>
                <a:lnTo>
                  <a:pt x="8634" y="687"/>
                </a:lnTo>
                <a:lnTo>
                  <a:pt x="8639" y="681"/>
                </a:lnTo>
                <a:lnTo>
                  <a:pt x="8649" y="669"/>
                </a:lnTo>
                <a:lnTo>
                  <a:pt x="8662" y="647"/>
                </a:lnTo>
                <a:lnTo>
                  <a:pt x="8677" y="620"/>
                </a:lnTo>
                <a:lnTo>
                  <a:pt x="8696" y="583"/>
                </a:lnTo>
                <a:lnTo>
                  <a:pt x="8716" y="543"/>
                </a:lnTo>
                <a:lnTo>
                  <a:pt x="8738" y="492"/>
                </a:lnTo>
                <a:lnTo>
                  <a:pt x="8761" y="443"/>
                </a:lnTo>
                <a:lnTo>
                  <a:pt x="8784" y="396"/>
                </a:lnTo>
                <a:lnTo>
                  <a:pt x="8805" y="358"/>
                </a:lnTo>
                <a:lnTo>
                  <a:pt x="8826" y="323"/>
                </a:lnTo>
                <a:lnTo>
                  <a:pt x="8846" y="296"/>
                </a:lnTo>
                <a:lnTo>
                  <a:pt x="8862" y="277"/>
                </a:lnTo>
                <a:cubicBezTo>
                  <a:pt x="8863" y="275"/>
                  <a:pt x="8865" y="273"/>
                  <a:pt x="8867" y="271"/>
                </a:cubicBezTo>
                <a:lnTo>
                  <a:pt x="8882" y="258"/>
                </a:lnTo>
                <a:cubicBezTo>
                  <a:pt x="8885" y="256"/>
                  <a:pt x="8888" y="254"/>
                  <a:pt x="8891" y="252"/>
                </a:cubicBezTo>
                <a:lnTo>
                  <a:pt x="8904" y="245"/>
                </a:lnTo>
                <a:cubicBezTo>
                  <a:pt x="8906" y="244"/>
                  <a:pt x="8908" y="243"/>
                  <a:pt x="8911" y="242"/>
                </a:cubicBezTo>
                <a:lnTo>
                  <a:pt x="8934" y="234"/>
                </a:lnTo>
                <a:lnTo>
                  <a:pt x="8926" y="238"/>
                </a:lnTo>
                <a:lnTo>
                  <a:pt x="8942" y="229"/>
                </a:lnTo>
                <a:lnTo>
                  <a:pt x="8929" y="240"/>
                </a:lnTo>
                <a:lnTo>
                  <a:pt x="8939" y="228"/>
                </a:lnTo>
                <a:lnTo>
                  <a:pt x="8929" y="248"/>
                </a:lnTo>
                <a:lnTo>
                  <a:pt x="8932" y="235"/>
                </a:lnTo>
                <a:lnTo>
                  <a:pt x="8934" y="265"/>
                </a:lnTo>
                <a:lnTo>
                  <a:pt x="8927" y="249"/>
                </a:lnTo>
                <a:lnTo>
                  <a:pt x="8938" y="264"/>
                </a:lnTo>
                <a:lnTo>
                  <a:pt x="8917" y="244"/>
                </a:lnTo>
                <a:lnTo>
                  <a:pt x="8923" y="249"/>
                </a:lnTo>
                <a:lnTo>
                  <a:pt x="8891" y="227"/>
                </a:lnTo>
                <a:lnTo>
                  <a:pt x="8844" y="199"/>
                </a:lnTo>
                <a:lnTo>
                  <a:pt x="8796" y="173"/>
                </a:lnTo>
                <a:lnTo>
                  <a:pt x="8755" y="155"/>
                </a:lnTo>
                <a:lnTo>
                  <a:pt x="8730" y="144"/>
                </a:lnTo>
                <a:lnTo>
                  <a:pt x="8708" y="138"/>
                </a:lnTo>
                <a:lnTo>
                  <a:pt x="8717" y="139"/>
                </a:lnTo>
                <a:lnTo>
                  <a:pt x="8701" y="138"/>
                </a:lnTo>
                <a:lnTo>
                  <a:pt x="8718" y="137"/>
                </a:lnTo>
                <a:lnTo>
                  <a:pt x="8697" y="143"/>
                </a:lnTo>
                <a:close/>
                <a:moveTo>
                  <a:pt x="3760" y="0"/>
                </a:moveTo>
                <a:lnTo>
                  <a:pt x="3808" y="4"/>
                </a:lnTo>
                <a:cubicBezTo>
                  <a:pt x="3811" y="4"/>
                  <a:pt x="3814" y="4"/>
                  <a:pt x="3816" y="5"/>
                </a:cubicBezTo>
                <a:lnTo>
                  <a:pt x="3855" y="15"/>
                </a:lnTo>
                <a:cubicBezTo>
                  <a:pt x="3858" y="16"/>
                  <a:pt x="3861" y="17"/>
                  <a:pt x="3864" y="18"/>
                </a:cubicBezTo>
                <a:lnTo>
                  <a:pt x="3900" y="35"/>
                </a:lnTo>
                <a:cubicBezTo>
                  <a:pt x="3902" y="36"/>
                  <a:pt x="3905" y="37"/>
                  <a:pt x="3907" y="39"/>
                </a:cubicBezTo>
                <a:lnTo>
                  <a:pt x="3939" y="61"/>
                </a:lnTo>
                <a:cubicBezTo>
                  <a:pt x="3942" y="63"/>
                  <a:pt x="3944" y="65"/>
                  <a:pt x="3947" y="68"/>
                </a:cubicBezTo>
                <a:lnTo>
                  <a:pt x="3973" y="96"/>
                </a:lnTo>
                <a:cubicBezTo>
                  <a:pt x="3975" y="98"/>
                  <a:pt x="3977" y="100"/>
                  <a:pt x="3978" y="103"/>
                </a:cubicBezTo>
                <a:lnTo>
                  <a:pt x="3998" y="135"/>
                </a:lnTo>
                <a:cubicBezTo>
                  <a:pt x="4000" y="139"/>
                  <a:pt x="4002" y="142"/>
                  <a:pt x="4003" y="146"/>
                </a:cubicBezTo>
                <a:lnTo>
                  <a:pt x="4014" y="182"/>
                </a:lnTo>
                <a:cubicBezTo>
                  <a:pt x="4015" y="185"/>
                  <a:pt x="4016" y="189"/>
                  <a:pt x="4016" y="192"/>
                </a:cubicBezTo>
                <a:lnTo>
                  <a:pt x="4020" y="232"/>
                </a:lnTo>
                <a:cubicBezTo>
                  <a:pt x="4020" y="234"/>
                  <a:pt x="4021" y="237"/>
                  <a:pt x="4020" y="239"/>
                </a:cubicBezTo>
                <a:lnTo>
                  <a:pt x="4018" y="276"/>
                </a:lnTo>
                <a:cubicBezTo>
                  <a:pt x="4018" y="280"/>
                  <a:pt x="4017" y="284"/>
                  <a:pt x="4016" y="288"/>
                </a:cubicBezTo>
                <a:lnTo>
                  <a:pt x="4008" y="314"/>
                </a:lnTo>
                <a:cubicBezTo>
                  <a:pt x="4007" y="319"/>
                  <a:pt x="4004" y="324"/>
                  <a:pt x="4001" y="328"/>
                </a:cubicBezTo>
                <a:lnTo>
                  <a:pt x="3989" y="344"/>
                </a:lnTo>
                <a:cubicBezTo>
                  <a:pt x="3983" y="352"/>
                  <a:pt x="3974" y="358"/>
                  <a:pt x="3965" y="361"/>
                </a:cubicBezTo>
                <a:lnTo>
                  <a:pt x="3949" y="366"/>
                </a:lnTo>
                <a:cubicBezTo>
                  <a:pt x="3939" y="369"/>
                  <a:pt x="3928" y="369"/>
                  <a:pt x="3919" y="366"/>
                </a:cubicBezTo>
                <a:lnTo>
                  <a:pt x="3896" y="358"/>
                </a:lnTo>
                <a:cubicBezTo>
                  <a:pt x="3892" y="356"/>
                  <a:pt x="3888" y="355"/>
                  <a:pt x="3885" y="352"/>
                </a:cubicBezTo>
                <a:lnTo>
                  <a:pt x="3852" y="330"/>
                </a:lnTo>
                <a:cubicBezTo>
                  <a:pt x="3850" y="329"/>
                  <a:pt x="3848" y="328"/>
                  <a:pt x="3846" y="326"/>
                </a:cubicBezTo>
                <a:lnTo>
                  <a:pt x="3804" y="288"/>
                </a:lnTo>
                <a:lnTo>
                  <a:pt x="3750" y="232"/>
                </a:lnTo>
                <a:lnTo>
                  <a:pt x="3700" y="177"/>
                </a:lnTo>
                <a:lnTo>
                  <a:pt x="3664" y="135"/>
                </a:lnTo>
                <a:lnTo>
                  <a:pt x="3642" y="106"/>
                </a:lnTo>
                <a:cubicBezTo>
                  <a:pt x="3640" y="103"/>
                  <a:pt x="3638" y="101"/>
                  <a:pt x="3637" y="98"/>
                </a:cubicBezTo>
                <a:lnTo>
                  <a:pt x="3630" y="84"/>
                </a:lnTo>
                <a:cubicBezTo>
                  <a:pt x="3621" y="67"/>
                  <a:pt x="3623" y="46"/>
                  <a:pt x="3636" y="32"/>
                </a:cubicBezTo>
                <a:lnTo>
                  <a:pt x="3641" y="26"/>
                </a:lnTo>
                <a:cubicBezTo>
                  <a:pt x="3647" y="18"/>
                  <a:pt x="3656" y="12"/>
                  <a:pt x="3666" y="10"/>
                </a:cubicBezTo>
                <a:lnTo>
                  <a:pt x="3683" y="6"/>
                </a:lnTo>
                <a:lnTo>
                  <a:pt x="3717" y="2"/>
                </a:lnTo>
                <a:lnTo>
                  <a:pt x="3760" y="0"/>
                </a:lnTo>
                <a:close/>
                <a:moveTo>
                  <a:pt x="3728" y="97"/>
                </a:moveTo>
                <a:lnTo>
                  <a:pt x="3705" y="99"/>
                </a:lnTo>
                <a:lnTo>
                  <a:pt x="3688" y="103"/>
                </a:lnTo>
                <a:lnTo>
                  <a:pt x="3714" y="87"/>
                </a:lnTo>
                <a:lnTo>
                  <a:pt x="3709" y="93"/>
                </a:lnTo>
                <a:lnTo>
                  <a:pt x="3715" y="41"/>
                </a:lnTo>
                <a:lnTo>
                  <a:pt x="3722" y="55"/>
                </a:lnTo>
                <a:lnTo>
                  <a:pt x="3717" y="47"/>
                </a:lnTo>
                <a:lnTo>
                  <a:pt x="3737" y="72"/>
                </a:lnTo>
                <a:lnTo>
                  <a:pt x="3771" y="112"/>
                </a:lnTo>
                <a:lnTo>
                  <a:pt x="3819" y="165"/>
                </a:lnTo>
                <a:lnTo>
                  <a:pt x="3869" y="217"/>
                </a:lnTo>
                <a:lnTo>
                  <a:pt x="3911" y="255"/>
                </a:lnTo>
                <a:lnTo>
                  <a:pt x="3905" y="251"/>
                </a:lnTo>
                <a:lnTo>
                  <a:pt x="3938" y="273"/>
                </a:lnTo>
                <a:lnTo>
                  <a:pt x="3927" y="267"/>
                </a:lnTo>
                <a:lnTo>
                  <a:pt x="3950" y="275"/>
                </a:lnTo>
                <a:lnTo>
                  <a:pt x="3920" y="275"/>
                </a:lnTo>
                <a:lnTo>
                  <a:pt x="3936" y="270"/>
                </a:lnTo>
                <a:lnTo>
                  <a:pt x="3912" y="287"/>
                </a:lnTo>
                <a:lnTo>
                  <a:pt x="3924" y="271"/>
                </a:lnTo>
                <a:lnTo>
                  <a:pt x="3917" y="285"/>
                </a:lnTo>
                <a:lnTo>
                  <a:pt x="3925" y="259"/>
                </a:lnTo>
                <a:lnTo>
                  <a:pt x="3923" y="271"/>
                </a:lnTo>
                <a:lnTo>
                  <a:pt x="3925" y="234"/>
                </a:lnTo>
                <a:lnTo>
                  <a:pt x="3925" y="241"/>
                </a:lnTo>
                <a:lnTo>
                  <a:pt x="3921" y="201"/>
                </a:lnTo>
                <a:lnTo>
                  <a:pt x="3923" y="210"/>
                </a:lnTo>
                <a:lnTo>
                  <a:pt x="3912" y="174"/>
                </a:lnTo>
                <a:lnTo>
                  <a:pt x="3917" y="186"/>
                </a:lnTo>
                <a:lnTo>
                  <a:pt x="3897" y="154"/>
                </a:lnTo>
                <a:lnTo>
                  <a:pt x="3902" y="161"/>
                </a:lnTo>
                <a:lnTo>
                  <a:pt x="3876" y="133"/>
                </a:lnTo>
                <a:lnTo>
                  <a:pt x="3884" y="140"/>
                </a:lnTo>
                <a:lnTo>
                  <a:pt x="3852" y="118"/>
                </a:lnTo>
                <a:lnTo>
                  <a:pt x="3859" y="122"/>
                </a:lnTo>
                <a:lnTo>
                  <a:pt x="3823" y="105"/>
                </a:lnTo>
                <a:lnTo>
                  <a:pt x="3832" y="108"/>
                </a:lnTo>
                <a:lnTo>
                  <a:pt x="3793" y="98"/>
                </a:lnTo>
                <a:lnTo>
                  <a:pt x="3801" y="99"/>
                </a:lnTo>
                <a:lnTo>
                  <a:pt x="3763" y="96"/>
                </a:lnTo>
                <a:lnTo>
                  <a:pt x="3728" y="97"/>
                </a:lnTo>
                <a:close/>
              </a:path>
            </a:pathLst>
          </a:custGeom>
          <a:solidFill>
            <a:srgbClr val="7030A0"/>
          </a:solidFill>
          <a:ln w="1" cap="flat">
            <a:solidFill>
              <a:srgbClr val="7030A0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4" name="Freeform 50"/>
          <p:cNvSpPr>
            <a:spLocks noEditPoints="1"/>
          </p:cNvSpPr>
          <p:nvPr/>
        </p:nvSpPr>
        <p:spPr bwMode="auto">
          <a:xfrm>
            <a:off x="803276" y="4764088"/>
            <a:ext cx="469900" cy="227013"/>
          </a:xfrm>
          <a:custGeom>
            <a:avLst/>
            <a:gdLst>
              <a:gd name="T0" fmla="*/ 2639 w 4800"/>
              <a:gd name="T1" fmla="*/ 1338 h 2107"/>
              <a:gd name="T2" fmla="*/ 1989 w 4800"/>
              <a:gd name="T3" fmla="*/ 1420 h 2107"/>
              <a:gd name="T4" fmla="*/ 2028 w 4800"/>
              <a:gd name="T5" fmla="*/ 1865 h 2107"/>
              <a:gd name="T6" fmla="*/ 2675 w 4800"/>
              <a:gd name="T7" fmla="*/ 1796 h 2107"/>
              <a:gd name="T8" fmla="*/ 2724 w 4800"/>
              <a:gd name="T9" fmla="*/ 1357 h 2107"/>
              <a:gd name="T10" fmla="*/ 2747 w 4800"/>
              <a:gd name="T11" fmla="*/ 1183 h 2107"/>
              <a:gd name="T12" fmla="*/ 3019 w 4800"/>
              <a:gd name="T13" fmla="*/ 1371 h 2107"/>
              <a:gd name="T14" fmla="*/ 2801 w 4800"/>
              <a:gd name="T15" fmla="*/ 1805 h 2107"/>
              <a:gd name="T16" fmla="*/ 2841 w 4800"/>
              <a:gd name="T17" fmla="*/ 1905 h 2107"/>
              <a:gd name="T18" fmla="*/ 2035 w 4800"/>
              <a:gd name="T19" fmla="*/ 2008 h 2107"/>
              <a:gd name="T20" fmla="*/ 1946 w 4800"/>
              <a:gd name="T21" fmla="*/ 2008 h 2107"/>
              <a:gd name="T22" fmla="*/ 1791 w 4800"/>
              <a:gd name="T23" fmla="*/ 1375 h 2107"/>
              <a:gd name="T24" fmla="*/ 1965 w 4800"/>
              <a:gd name="T25" fmla="*/ 1329 h 2107"/>
              <a:gd name="T26" fmla="*/ 2546 w 4800"/>
              <a:gd name="T27" fmla="*/ 1254 h 2107"/>
              <a:gd name="T28" fmla="*/ 2747 w 4800"/>
              <a:gd name="T29" fmla="*/ 1183 h 2107"/>
              <a:gd name="T30" fmla="*/ 4660 w 4800"/>
              <a:gd name="T31" fmla="*/ 429 h 2107"/>
              <a:gd name="T32" fmla="*/ 4646 w 4800"/>
              <a:gd name="T33" fmla="*/ 1633 h 2107"/>
              <a:gd name="T34" fmla="*/ 4257 w 4800"/>
              <a:gd name="T35" fmla="*/ 1971 h 2107"/>
              <a:gd name="T36" fmla="*/ 4622 w 4800"/>
              <a:gd name="T37" fmla="*/ 1029 h 2107"/>
              <a:gd name="T38" fmla="*/ 4257 w 4800"/>
              <a:gd name="T39" fmla="*/ 86 h 2107"/>
              <a:gd name="T40" fmla="*/ 535 w 4800"/>
              <a:gd name="T41" fmla="*/ 30 h 2107"/>
              <a:gd name="T42" fmla="*/ 263 w 4800"/>
              <a:gd name="T43" fmla="*/ 457 h 2107"/>
              <a:gd name="T44" fmla="*/ 263 w 4800"/>
              <a:gd name="T45" fmla="*/ 1600 h 2107"/>
              <a:gd name="T46" fmla="*/ 535 w 4800"/>
              <a:gd name="T47" fmla="*/ 2027 h 2107"/>
              <a:gd name="T48" fmla="*/ 0 w 4800"/>
              <a:gd name="T49" fmla="*/ 1066 h 2107"/>
              <a:gd name="T50" fmla="*/ 535 w 4800"/>
              <a:gd name="T51" fmla="*/ 30 h 2107"/>
              <a:gd name="T52" fmla="*/ 2438 w 4800"/>
              <a:gd name="T53" fmla="*/ 54 h 2107"/>
              <a:gd name="T54" fmla="*/ 2461 w 4800"/>
              <a:gd name="T55" fmla="*/ 232 h 2107"/>
              <a:gd name="T56" fmla="*/ 2025 w 4800"/>
              <a:gd name="T57" fmla="*/ 686 h 2107"/>
              <a:gd name="T58" fmla="*/ 2848 w 4800"/>
              <a:gd name="T59" fmla="*/ 725 h 2107"/>
              <a:gd name="T60" fmla="*/ 2667 w 4800"/>
              <a:gd name="T61" fmla="*/ 499 h 2107"/>
              <a:gd name="T62" fmla="*/ 2935 w 4800"/>
              <a:gd name="T63" fmla="*/ 569 h 2107"/>
              <a:gd name="T64" fmla="*/ 3150 w 4800"/>
              <a:gd name="T65" fmla="*/ 883 h 2107"/>
              <a:gd name="T66" fmla="*/ 2972 w 4800"/>
              <a:gd name="T67" fmla="*/ 855 h 2107"/>
              <a:gd name="T68" fmla="*/ 2311 w 4800"/>
              <a:gd name="T69" fmla="*/ 907 h 2107"/>
              <a:gd name="T70" fmla="*/ 1627 w 4800"/>
              <a:gd name="T71" fmla="*/ 1099 h 2107"/>
              <a:gd name="T72" fmla="*/ 1557 w 4800"/>
              <a:gd name="T73" fmla="*/ 925 h 2107"/>
              <a:gd name="T74" fmla="*/ 1782 w 4800"/>
              <a:gd name="T75" fmla="*/ 790 h 2107"/>
              <a:gd name="T76" fmla="*/ 2227 w 4800"/>
              <a:gd name="T77" fmla="*/ 250 h 2107"/>
              <a:gd name="T78" fmla="*/ 2325 w 4800"/>
              <a:gd name="T79" fmla="*/ 2 h 2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800" h="2107">
                <a:moveTo>
                  <a:pt x="2667" y="1337"/>
                </a:moveTo>
                <a:cubicBezTo>
                  <a:pt x="2659" y="1337"/>
                  <a:pt x="2650" y="1337"/>
                  <a:pt x="2639" y="1338"/>
                </a:cubicBezTo>
                <a:cubicBezTo>
                  <a:pt x="2599" y="1341"/>
                  <a:pt x="2478" y="1357"/>
                  <a:pt x="2278" y="1385"/>
                </a:cubicBezTo>
                <a:cubicBezTo>
                  <a:pt x="2159" y="1402"/>
                  <a:pt x="2062" y="1414"/>
                  <a:pt x="1989" y="1420"/>
                </a:cubicBezTo>
                <a:cubicBezTo>
                  <a:pt x="1995" y="1475"/>
                  <a:pt x="2003" y="1554"/>
                  <a:pt x="2011" y="1657"/>
                </a:cubicBezTo>
                <a:cubicBezTo>
                  <a:pt x="2018" y="1740"/>
                  <a:pt x="2024" y="1809"/>
                  <a:pt x="2028" y="1865"/>
                </a:cubicBezTo>
                <a:cubicBezTo>
                  <a:pt x="2097" y="1860"/>
                  <a:pt x="2218" y="1847"/>
                  <a:pt x="2391" y="1825"/>
                </a:cubicBezTo>
                <a:cubicBezTo>
                  <a:pt x="2514" y="1810"/>
                  <a:pt x="2609" y="1800"/>
                  <a:pt x="2675" y="1796"/>
                </a:cubicBezTo>
                <a:cubicBezTo>
                  <a:pt x="2679" y="1753"/>
                  <a:pt x="2691" y="1682"/>
                  <a:pt x="2710" y="1582"/>
                </a:cubicBezTo>
                <a:cubicBezTo>
                  <a:pt x="2735" y="1447"/>
                  <a:pt x="2739" y="1372"/>
                  <a:pt x="2724" y="1357"/>
                </a:cubicBezTo>
                <a:cubicBezTo>
                  <a:pt x="2712" y="1345"/>
                  <a:pt x="2693" y="1339"/>
                  <a:pt x="2667" y="1337"/>
                </a:cubicBezTo>
                <a:close/>
                <a:moveTo>
                  <a:pt x="2747" y="1183"/>
                </a:moveTo>
                <a:cubicBezTo>
                  <a:pt x="2766" y="1183"/>
                  <a:pt x="2816" y="1210"/>
                  <a:pt x="2897" y="1263"/>
                </a:cubicBezTo>
                <a:cubicBezTo>
                  <a:pt x="2978" y="1316"/>
                  <a:pt x="3019" y="1352"/>
                  <a:pt x="3019" y="1371"/>
                </a:cubicBezTo>
                <a:cubicBezTo>
                  <a:pt x="3019" y="1390"/>
                  <a:pt x="2999" y="1410"/>
                  <a:pt x="2958" y="1432"/>
                </a:cubicBezTo>
                <a:cubicBezTo>
                  <a:pt x="2919" y="1453"/>
                  <a:pt x="2867" y="1577"/>
                  <a:pt x="2801" y="1805"/>
                </a:cubicBezTo>
                <a:cubicBezTo>
                  <a:pt x="2825" y="1816"/>
                  <a:pt x="2843" y="1834"/>
                  <a:pt x="2855" y="1858"/>
                </a:cubicBezTo>
                <a:cubicBezTo>
                  <a:pt x="2871" y="1890"/>
                  <a:pt x="2866" y="1905"/>
                  <a:pt x="2841" y="1905"/>
                </a:cubicBezTo>
                <a:cubicBezTo>
                  <a:pt x="2817" y="1905"/>
                  <a:pt x="2548" y="1923"/>
                  <a:pt x="2033" y="1958"/>
                </a:cubicBezTo>
                <a:cubicBezTo>
                  <a:pt x="2034" y="1979"/>
                  <a:pt x="2035" y="1996"/>
                  <a:pt x="2035" y="2008"/>
                </a:cubicBezTo>
                <a:cubicBezTo>
                  <a:pt x="2035" y="2058"/>
                  <a:pt x="2024" y="2088"/>
                  <a:pt x="2002" y="2097"/>
                </a:cubicBezTo>
                <a:cubicBezTo>
                  <a:pt x="1980" y="2107"/>
                  <a:pt x="1961" y="2077"/>
                  <a:pt x="1946" y="2008"/>
                </a:cubicBezTo>
                <a:cubicBezTo>
                  <a:pt x="1930" y="1940"/>
                  <a:pt x="1908" y="1824"/>
                  <a:pt x="1880" y="1661"/>
                </a:cubicBezTo>
                <a:cubicBezTo>
                  <a:pt x="1852" y="1499"/>
                  <a:pt x="1822" y="1404"/>
                  <a:pt x="1791" y="1375"/>
                </a:cubicBezTo>
                <a:cubicBezTo>
                  <a:pt x="1760" y="1347"/>
                  <a:pt x="1755" y="1324"/>
                  <a:pt x="1777" y="1305"/>
                </a:cubicBezTo>
                <a:cubicBezTo>
                  <a:pt x="1798" y="1287"/>
                  <a:pt x="1861" y="1295"/>
                  <a:pt x="1965" y="1329"/>
                </a:cubicBezTo>
                <a:cubicBezTo>
                  <a:pt x="2093" y="1322"/>
                  <a:pt x="2199" y="1311"/>
                  <a:pt x="2283" y="1296"/>
                </a:cubicBezTo>
                <a:cubicBezTo>
                  <a:pt x="2386" y="1277"/>
                  <a:pt x="2474" y="1263"/>
                  <a:pt x="2546" y="1254"/>
                </a:cubicBezTo>
                <a:cubicBezTo>
                  <a:pt x="2617" y="1244"/>
                  <a:pt x="2664" y="1230"/>
                  <a:pt x="2686" y="1211"/>
                </a:cubicBezTo>
                <a:cubicBezTo>
                  <a:pt x="2708" y="1193"/>
                  <a:pt x="2728" y="1183"/>
                  <a:pt x="2747" y="1183"/>
                </a:cubicBezTo>
                <a:close/>
                <a:moveTo>
                  <a:pt x="4257" y="30"/>
                </a:moveTo>
                <a:cubicBezTo>
                  <a:pt x="4432" y="136"/>
                  <a:pt x="4566" y="269"/>
                  <a:pt x="4660" y="429"/>
                </a:cubicBezTo>
                <a:cubicBezTo>
                  <a:pt x="4753" y="588"/>
                  <a:pt x="4800" y="788"/>
                  <a:pt x="4800" y="1029"/>
                </a:cubicBezTo>
                <a:cubicBezTo>
                  <a:pt x="4800" y="1269"/>
                  <a:pt x="4749" y="1471"/>
                  <a:pt x="4646" y="1633"/>
                </a:cubicBezTo>
                <a:cubicBezTo>
                  <a:pt x="4542" y="1796"/>
                  <a:pt x="4413" y="1927"/>
                  <a:pt x="4257" y="2027"/>
                </a:cubicBezTo>
                <a:lnTo>
                  <a:pt x="4257" y="1971"/>
                </a:lnTo>
                <a:cubicBezTo>
                  <a:pt x="4382" y="1852"/>
                  <a:pt x="4474" y="1725"/>
                  <a:pt x="4533" y="1591"/>
                </a:cubicBezTo>
                <a:cubicBezTo>
                  <a:pt x="4592" y="1457"/>
                  <a:pt x="4622" y="1269"/>
                  <a:pt x="4622" y="1029"/>
                </a:cubicBezTo>
                <a:cubicBezTo>
                  <a:pt x="4622" y="788"/>
                  <a:pt x="4592" y="597"/>
                  <a:pt x="4533" y="457"/>
                </a:cubicBezTo>
                <a:cubicBezTo>
                  <a:pt x="4474" y="316"/>
                  <a:pt x="4382" y="193"/>
                  <a:pt x="4257" y="86"/>
                </a:cubicBezTo>
                <a:lnTo>
                  <a:pt x="4257" y="30"/>
                </a:lnTo>
                <a:close/>
                <a:moveTo>
                  <a:pt x="535" y="30"/>
                </a:moveTo>
                <a:lnTo>
                  <a:pt x="535" y="86"/>
                </a:lnTo>
                <a:cubicBezTo>
                  <a:pt x="410" y="193"/>
                  <a:pt x="319" y="316"/>
                  <a:pt x="263" y="457"/>
                </a:cubicBezTo>
                <a:cubicBezTo>
                  <a:pt x="207" y="597"/>
                  <a:pt x="178" y="788"/>
                  <a:pt x="178" y="1029"/>
                </a:cubicBezTo>
                <a:cubicBezTo>
                  <a:pt x="178" y="1269"/>
                  <a:pt x="207" y="1460"/>
                  <a:pt x="263" y="1600"/>
                </a:cubicBezTo>
                <a:cubicBezTo>
                  <a:pt x="319" y="1741"/>
                  <a:pt x="410" y="1865"/>
                  <a:pt x="535" y="1971"/>
                </a:cubicBezTo>
                <a:lnTo>
                  <a:pt x="535" y="2027"/>
                </a:lnTo>
                <a:cubicBezTo>
                  <a:pt x="372" y="1940"/>
                  <a:pt x="242" y="1816"/>
                  <a:pt x="146" y="1657"/>
                </a:cubicBezTo>
                <a:cubicBezTo>
                  <a:pt x="49" y="1497"/>
                  <a:pt x="0" y="1300"/>
                  <a:pt x="0" y="1066"/>
                </a:cubicBezTo>
                <a:cubicBezTo>
                  <a:pt x="0" y="832"/>
                  <a:pt x="47" y="629"/>
                  <a:pt x="141" y="457"/>
                </a:cubicBezTo>
                <a:cubicBezTo>
                  <a:pt x="235" y="285"/>
                  <a:pt x="366" y="143"/>
                  <a:pt x="535" y="30"/>
                </a:cubicBezTo>
                <a:close/>
                <a:moveTo>
                  <a:pt x="2346" y="2"/>
                </a:moveTo>
                <a:cubicBezTo>
                  <a:pt x="2370" y="6"/>
                  <a:pt x="2400" y="23"/>
                  <a:pt x="2438" y="54"/>
                </a:cubicBezTo>
                <a:cubicBezTo>
                  <a:pt x="2488" y="94"/>
                  <a:pt x="2511" y="129"/>
                  <a:pt x="2508" y="157"/>
                </a:cubicBezTo>
                <a:cubicBezTo>
                  <a:pt x="2505" y="185"/>
                  <a:pt x="2489" y="210"/>
                  <a:pt x="2461" y="232"/>
                </a:cubicBezTo>
                <a:cubicBezTo>
                  <a:pt x="2433" y="254"/>
                  <a:pt x="2378" y="310"/>
                  <a:pt x="2297" y="400"/>
                </a:cubicBezTo>
                <a:cubicBezTo>
                  <a:pt x="2216" y="491"/>
                  <a:pt x="2125" y="586"/>
                  <a:pt x="2025" y="686"/>
                </a:cubicBezTo>
                <a:cubicBezTo>
                  <a:pt x="1925" y="786"/>
                  <a:pt x="1880" y="840"/>
                  <a:pt x="1889" y="846"/>
                </a:cubicBezTo>
                <a:cubicBezTo>
                  <a:pt x="1898" y="852"/>
                  <a:pt x="2218" y="812"/>
                  <a:pt x="2848" y="725"/>
                </a:cubicBezTo>
                <a:cubicBezTo>
                  <a:pt x="2820" y="696"/>
                  <a:pt x="2793" y="666"/>
                  <a:pt x="2766" y="635"/>
                </a:cubicBezTo>
                <a:cubicBezTo>
                  <a:pt x="2697" y="557"/>
                  <a:pt x="2664" y="511"/>
                  <a:pt x="2667" y="499"/>
                </a:cubicBezTo>
                <a:cubicBezTo>
                  <a:pt x="2671" y="486"/>
                  <a:pt x="2689" y="480"/>
                  <a:pt x="2724" y="480"/>
                </a:cubicBezTo>
                <a:cubicBezTo>
                  <a:pt x="2758" y="480"/>
                  <a:pt x="2828" y="510"/>
                  <a:pt x="2935" y="569"/>
                </a:cubicBezTo>
                <a:cubicBezTo>
                  <a:pt x="3041" y="629"/>
                  <a:pt x="3103" y="683"/>
                  <a:pt x="3122" y="733"/>
                </a:cubicBezTo>
                <a:cubicBezTo>
                  <a:pt x="3141" y="783"/>
                  <a:pt x="3150" y="833"/>
                  <a:pt x="3150" y="883"/>
                </a:cubicBezTo>
                <a:cubicBezTo>
                  <a:pt x="3150" y="933"/>
                  <a:pt x="3138" y="958"/>
                  <a:pt x="3113" y="958"/>
                </a:cubicBezTo>
                <a:cubicBezTo>
                  <a:pt x="3088" y="958"/>
                  <a:pt x="3041" y="924"/>
                  <a:pt x="2972" y="855"/>
                </a:cubicBezTo>
                <a:lnTo>
                  <a:pt x="2912" y="793"/>
                </a:lnTo>
                <a:cubicBezTo>
                  <a:pt x="2769" y="818"/>
                  <a:pt x="2569" y="856"/>
                  <a:pt x="2311" y="907"/>
                </a:cubicBezTo>
                <a:cubicBezTo>
                  <a:pt x="2008" y="966"/>
                  <a:pt x="1824" y="1013"/>
                  <a:pt x="1758" y="1047"/>
                </a:cubicBezTo>
                <a:cubicBezTo>
                  <a:pt x="1692" y="1082"/>
                  <a:pt x="1649" y="1099"/>
                  <a:pt x="1627" y="1099"/>
                </a:cubicBezTo>
                <a:cubicBezTo>
                  <a:pt x="1605" y="1099"/>
                  <a:pt x="1586" y="1072"/>
                  <a:pt x="1571" y="1019"/>
                </a:cubicBezTo>
                <a:cubicBezTo>
                  <a:pt x="1555" y="966"/>
                  <a:pt x="1550" y="935"/>
                  <a:pt x="1557" y="925"/>
                </a:cubicBezTo>
                <a:cubicBezTo>
                  <a:pt x="1563" y="916"/>
                  <a:pt x="1592" y="900"/>
                  <a:pt x="1646" y="879"/>
                </a:cubicBezTo>
                <a:cubicBezTo>
                  <a:pt x="1699" y="857"/>
                  <a:pt x="1744" y="827"/>
                  <a:pt x="1782" y="790"/>
                </a:cubicBezTo>
                <a:cubicBezTo>
                  <a:pt x="1819" y="752"/>
                  <a:pt x="1885" y="680"/>
                  <a:pt x="1978" y="574"/>
                </a:cubicBezTo>
                <a:cubicBezTo>
                  <a:pt x="2072" y="468"/>
                  <a:pt x="2155" y="360"/>
                  <a:pt x="2227" y="250"/>
                </a:cubicBezTo>
                <a:cubicBezTo>
                  <a:pt x="2299" y="141"/>
                  <a:pt x="2327" y="74"/>
                  <a:pt x="2311" y="49"/>
                </a:cubicBezTo>
                <a:cubicBezTo>
                  <a:pt x="2296" y="24"/>
                  <a:pt x="2300" y="8"/>
                  <a:pt x="2325" y="2"/>
                </a:cubicBezTo>
                <a:cubicBezTo>
                  <a:pt x="2332" y="0"/>
                  <a:pt x="2339" y="0"/>
                  <a:pt x="2346" y="2"/>
                </a:cubicBezTo>
                <a:close/>
              </a:path>
            </a:pathLst>
          </a:custGeom>
          <a:solidFill>
            <a:srgbClr val="92D05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5" name="Freeform 51"/>
          <p:cNvSpPr>
            <a:spLocks noEditPoints="1"/>
          </p:cNvSpPr>
          <p:nvPr/>
        </p:nvSpPr>
        <p:spPr bwMode="auto">
          <a:xfrm>
            <a:off x="798513" y="4759325"/>
            <a:ext cx="479425" cy="236538"/>
          </a:xfrm>
          <a:custGeom>
            <a:avLst/>
            <a:gdLst>
              <a:gd name="T0" fmla="*/ 2170 w 4895"/>
              <a:gd name="T1" fmla="*/ 1501 h 2191"/>
              <a:gd name="T2" fmla="*/ 2313 w 4895"/>
              <a:gd name="T3" fmla="*/ 1839 h 2191"/>
              <a:gd name="T4" fmla="*/ 2731 w 4895"/>
              <a:gd name="T5" fmla="*/ 1426 h 2191"/>
              <a:gd name="T6" fmla="*/ 2827 w 4895"/>
              <a:gd name="T7" fmla="*/ 1476 h 2191"/>
              <a:gd name="T8" fmla="*/ 2224 w 4895"/>
              <a:gd name="T9" fmla="*/ 1945 h 2191"/>
              <a:gd name="T10" fmla="*/ 2091 w 4895"/>
              <a:gd name="T11" fmla="*/ 1413 h 2191"/>
              <a:gd name="T12" fmla="*/ 2723 w 4895"/>
              <a:gd name="T13" fmla="*/ 1336 h 2191"/>
              <a:gd name="T14" fmla="*/ 3110 w 4895"/>
              <a:gd name="T15" fmla="*/ 1397 h 2191"/>
              <a:gd name="T16" fmla="*/ 3016 w 4895"/>
              <a:gd name="T17" fmla="*/ 1536 h 2191"/>
              <a:gd name="T18" fmla="*/ 2958 w 4895"/>
              <a:gd name="T19" fmla="*/ 1925 h 2191"/>
              <a:gd name="T20" fmla="*/ 2266 w 4895"/>
              <a:gd name="T21" fmla="*/ 2040 h 2191"/>
              <a:gd name="T22" fmla="*/ 2033 w 4895"/>
              <a:gd name="T23" fmla="*/ 2191 h 2191"/>
              <a:gd name="T24" fmla="*/ 1849 w 4895"/>
              <a:gd name="T25" fmla="*/ 1565 h 2191"/>
              <a:gd name="T26" fmla="*/ 1786 w 4895"/>
              <a:gd name="T27" fmla="*/ 1323 h 2191"/>
              <a:gd name="T28" fmla="*/ 2587 w 4895"/>
              <a:gd name="T29" fmla="*/ 1253 h 2191"/>
              <a:gd name="T30" fmla="*/ 2730 w 4895"/>
              <a:gd name="T31" fmla="*/ 1315 h 2191"/>
              <a:gd name="T32" fmla="*/ 1846 w 4895"/>
              <a:gd name="T33" fmla="*/ 1390 h 2191"/>
              <a:gd name="T34" fmla="*/ 1906 w 4895"/>
              <a:gd name="T35" fmla="*/ 1437 h 2191"/>
              <a:gd name="T36" fmla="*/ 2063 w 4895"/>
              <a:gd name="T37" fmla="*/ 2109 h 2191"/>
              <a:gd name="T38" fmla="*/ 2033 w 4895"/>
              <a:gd name="T39" fmla="*/ 2034 h 2191"/>
              <a:gd name="T40" fmla="*/ 2867 w 4895"/>
              <a:gd name="T41" fmla="*/ 1917 h 2191"/>
              <a:gd name="T42" fmla="*/ 2872 w 4895"/>
              <a:gd name="T43" fmla="*/ 1620 h 2191"/>
              <a:gd name="T44" fmla="*/ 3024 w 4895"/>
              <a:gd name="T45" fmla="*/ 1403 h 2191"/>
              <a:gd name="T46" fmla="*/ 2783 w 4895"/>
              <a:gd name="T47" fmla="*/ 1276 h 2191"/>
              <a:gd name="T48" fmla="*/ 4858 w 4895"/>
              <a:gd name="T49" fmla="*/ 730 h 2191"/>
              <a:gd name="T50" fmla="*/ 4283 w 4895"/>
              <a:gd name="T51" fmla="*/ 2116 h 2191"/>
              <a:gd name="T52" fmla="*/ 4600 w 4895"/>
              <a:gd name="T53" fmla="*/ 756 h 2191"/>
              <a:gd name="T54" fmla="*/ 4574 w 4895"/>
              <a:gd name="T55" fmla="*/ 380 h 2191"/>
              <a:gd name="T56" fmla="*/ 4339 w 4895"/>
              <a:gd name="T57" fmla="*/ 2051 h 2191"/>
              <a:gd name="T58" fmla="*/ 4800 w 4895"/>
              <a:gd name="T59" fmla="*/ 1078 h 2191"/>
              <a:gd name="T60" fmla="*/ 554 w 4895"/>
              <a:gd name="T61" fmla="*/ 38 h 2191"/>
              <a:gd name="T62" fmla="*/ 278 w 4895"/>
              <a:gd name="T63" fmla="*/ 1245 h 2191"/>
              <a:gd name="T64" fmla="*/ 332 w 4895"/>
              <a:gd name="T65" fmla="*/ 1952 h 2191"/>
              <a:gd name="T66" fmla="*/ 320 w 4895"/>
              <a:gd name="T67" fmla="*/ 237 h 2191"/>
              <a:gd name="T68" fmla="*/ 175 w 4895"/>
              <a:gd name="T69" fmla="*/ 1562 h 2191"/>
              <a:gd name="T70" fmla="*/ 265 w 4895"/>
              <a:gd name="T71" fmla="*/ 1661 h 2191"/>
              <a:gd name="T72" fmla="*/ 534 w 4895"/>
              <a:gd name="T73" fmla="*/ 132 h 2191"/>
              <a:gd name="T74" fmla="*/ 2600 w 4895"/>
              <a:gd name="T75" fmla="*/ 175 h 2191"/>
              <a:gd name="T76" fmla="*/ 1999 w 4895"/>
              <a:gd name="T77" fmla="*/ 880 h 2191"/>
              <a:gd name="T78" fmla="*/ 2178 w 4895"/>
              <a:gd name="T79" fmla="*/ 819 h 2191"/>
              <a:gd name="T80" fmla="*/ 2679 w 4895"/>
              <a:gd name="T81" fmla="*/ 586 h 2191"/>
              <a:gd name="T82" fmla="*/ 2930 w 4895"/>
              <a:gd name="T83" fmla="*/ 533 h 2191"/>
              <a:gd name="T84" fmla="*/ 3243 w 4895"/>
              <a:gd name="T85" fmla="*/ 965 h 2191"/>
              <a:gd name="T86" fmla="*/ 2925 w 4895"/>
              <a:gd name="T87" fmla="*/ 873 h 2191"/>
              <a:gd name="T88" fmla="*/ 1825 w 4895"/>
              <a:gd name="T89" fmla="*/ 1138 h 2191"/>
              <a:gd name="T90" fmla="*/ 1573 w 4895"/>
              <a:gd name="T91" fmla="*/ 1081 h 2191"/>
              <a:gd name="T92" fmla="*/ 1745 w 4895"/>
              <a:gd name="T93" fmla="*/ 844 h 2191"/>
              <a:gd name="T94" fmla="*/ 2315 w 4895"/>
              <a:gd name="T95" fmla="*/ 130 h 2191"/>
              <a:gd name="T96" fmla="*/ 2390 w 4895"/>
              <a:gd name="T97" fmla="*/ 93 h 2191"/>
              <a:gd name="T98" fmla="*/ 2361 w 4895"/>
              <a:gd name="T99" fmla="*/ 248 h 2191"/>
              <a:gd name="T100" fmla="*/ 1637 w 4895"/>
              <a:gd name="T101" fmla="*/ 1005 h 2191"/>
              <a:gd name="T102" fmla="*/ 1677 w 4895"/>
              <a:gd name="T103" fmla="*/ 1092 h 2191"/>
              <a:gd name="T104" fmla="*/ 1982 w 4895"/>
              <a:gd name="T105" fmla="*/ 986 h 2191"/>
              <a:gd name="T106" fmla="*/ 3163 w 4895"/>
              <a:gd name="T107" fmla="*/ 958 h 2191"/>
              <a:gd name="T108" fmla="*/ 3144 w 4895"/>
              <a:gd name="T109" fmla="*/ 867 h 2191"/>
              <a:gd name="T110" fmla="*/ 2763 w 4895"/>
              <a:gd name="T111" fmla="*/ 574 h 2191"/>
              <a:gd name="T112" fmla="*/ 2931 w 4895"/>
              <a:gd name="T113" fmla="*/ 739 h 2191"/>
              <a:gd name="T114" fmla="*/ 2042 w 4895"/>
              <a:gd name="T115" fmla="*/ 932 h 2191"/>
              <a:gd name="T116" fmla="*/ 2038 w 4895"/>
              <a:gd name="T117" fmla="*/ 699 h 2191"/>
              <a:gd name="T118" fmla="*/ 2497 w 4895"/>
              <a:gd name="T119" fmla="*/ 177 h 2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895" h="2191">
                <a:moveTo>
                  <a:pt x="2706" y="1431"/>
                </a:moveTo>
                <a:lnTo>
                  <a:pt x="2716" y="1431"/>
                </a:lnTo>
                <a:lnTo>
                  <a:pt x="2688" y="1432"/>
                </a:lnTo>
                <a:lnTo>
                  <a:pt x="2672" y="1434"/>
                </a:lnTo>
                <a:lnTo>
                  <a:pt x="2647" y="1437"/>
                </a:lnTo>
                <a:lnTo>
                  <a:pt x="2613" y="1441"/>
                </a:lnTo>
                <a:lnTo>
                  <a:pt x="2572" y="1446"/>
                </a:lnTo>
                <a:lnTo>
                  <a:pt x="2524" y="1453"/>
                </a:lnTo>
                <a:lnTo>
                  <a:pt x="2466" y="1460"/>
                </a:lnTo>
                <a:lnTo>
                  <a:pt x="2403" y="1469"/>
                </a:lnTo>
                <a:lnTo>
                  <a:pt x="2332" y="1479"/>
                </a:lnTo>
                <a:lnTo>
                  <a:pt x="2247" y="1491"/>
                </a:lnTo>
                <a:lnTo>
                  <a:pt x="2170" y="1501"/>
                </a:lnTo>
                <a:lnTo>
                  <a:pt x="2100" y="1508"/>
                </a:lnTo>
                <a:lnTo>
                  <a:pt x="2041" y="1514"/>
                </a:lnTo>
                <a:lnTo>
                  <a:pt x="2084" y="1461"/>
                </a:lnTo>
                <a:lnTo>
                  <a:pt x="2089" y="1507"/>
                </a:lnTo>
                <a:lnTo>
                  <a:pt x="2094" y="1563"/>
                </a:lnTo>
                <a:lnTo>
                  <a:pt x="2100" y="1626"/>
                </a:lnTo>
                <a:lnTo>
                  <a:pt x="2106" y="1700"/>
                </a:lnTo>
                <a:lnTo>
                  <a:pt x="2116" y="1813"/>
                </a:lnTo>
                <a:lnTo>
                  <a:pt x="2123" y="1908"/>
                </a:lnTo>
                <a:lnTo>
                  <a:pt x="2072" y="1864"/>
                </a:lnTo>
                <a:lnTo>
                  <a:pt x="2134" y="1859"/>
                </a:lnTo>
                <a:lnTo>
                  <a:pt x="2213" y="1850"/>
                </a:lnTo>
                <a:lnTo>
                  <a:pt x="2313" y="1839"/>
                </a:lnTo>
                <a:lnTo>
                  <a:pt x="2433" y="1824"/>
                </a:lnTo>
                <a:lnTo>
                  <a:pt x="2520" y="1814"/>
                </a:lnTo>
                <a:lnTo>
                  <a:pt x="2596" y="1805"/>
                </a:lnTo>
                <a:lnTo>
                  <a:pt x="2663" y="1799"/>
                </a:lnTo>
                <a:lnTo>
                  <a:pt x="2719" y="1795"/>
                </a:lnTo>
                <a:lnTo>
                  <a:pt x="2675" y="1837"/>
                </a:lnTo>
                <a:lnTo>
                  <a:pt x="2679" y="1799"/>
                </a:lnTo>
                <a:lnTo>
                  <a:pt x="2687" y="1749"/>
                </a:lnTo>
                <a:lnTo>
                  <a:pt x="2697" y="1690"/>
                </a:lnTo>
                <a:lnTo>
                  <a:pt x="2710" y="1620"/>
                </a:lnTo>
                <a:lnTo>
                  <a:pt x="2725" y="1531"/>
                </a:lnTo>
                <a:lnTo>
                  <a:pt x="2732" y="1466"/>
                </a:lnTo>
                <a:lnTo>
                  <a:pt x="2731" y="1426"/>
                </a:lnTo>
                <a:lnTo>
                  <a:pt x="2734" y="1442"/>
                </a:lnTo>
                <a:lnTo>
                  <a:pt x="2726" y="1419"/>
                </a:lnTo>
                <a:lnTo>
                  <a:pt x="2747" y="1444"/>
                </a:lnTo>
                <a:lnTo>
                  <a:pt x="2724" y="1430"/>
                </a:lnTo>
                <a:lnTo>
                  <a:pt x="2740" y="1437"/>
                </a:lnTo>
                <a:lnTo>
                  <a:pt x="2706" y="1431"/>
                </a:lnTo>
                <a:close/>
                <a:moveTo>
                  <a:pt x="2757" y="1342"/>
                </a:moveTo>
                <a:cubicBezTo>
                  <a:pt x="2763" y="1343"/>
                  <a:pt x="2768" y="1345"/>
                  <a:pt x="2773" y="1348"/>
                </a:cubicBezTo>
                <a:lnTo>
                  <a:pt x="2796" y="1362"/>
                </a:lnTo>
                <a:cubicBezTo>
                  <a:pt x="2806" y="1368"/>
                  <a:pt x="2813" y="1377"/>
                  <a:pt x="2817" y="1388"/>
                </a:cubicBezTo>
                <a:lnTo>
                  <a:pt x="2825" y="1411"/>
                </a:lnTo>
                <a:cubicBezTo>
                  <a:pt x="2827" y="1416"/>
                  <a:pt x="2827" y="1421"/>
                  <a:pt x="2827" y="1426"/>
                </a:cubicBezTo>
                <a:lnTo>
                  <a:pt x="2827" y="1476"/>
                </a:lnTo>
                <a:lnTo>
                  <a:pt x="2820" y="1546"/>
                </a:lnTo>
                <a:lnTo>
                  <a:pt x="2805" y="1637"/>
                </a:lnTo>
                <a:lnTo>
                  <a:pt x="2792" y="1707"/>
                </a:lnTo>
                <a:lnTo>
                  <a:pt x="2782" y="1764"/>
                </a:lnTo>
                <a:lnTo>
                  <a:pt x="2774" y="1809"/>
                </a:lnTo>
                <a:lnTo>
                  <a:pt x="2770" y="1847"/>
                </a:lnTo>
                <a:cubicBezTo>
                  <a:pt x="2768" y="1871"/>
                  <a:pt x="2749" y="1889"/>
                  <a:pt x="2726" y="1890"/>
                </a:cubicBezTo>
                <a:lnTo>
                  <a:pt x="2672" y="1894"/>
                </a:lnTo>
                <a:lnTo>
                  <a:pt x="2607" y="1900"/>
                </a:lnTo>
                <a:lnTo>
                  <a:pt x="2531" y="1909"/>
                </a:lnTo>
                <a:lnTo>
                  <a:pt x="2444" y="1919"/>
                </a:lnTo>
                <a:lnTo>
                  <a:pt x="2324" y="1934"/>
                </a:lnTo>
                <a:lnTo>
                  <a:pt x="2224" y="1945"/>
                </a:lnTo>
                <a:lnTo>
                  <a:pt x="2141" y="1954"/>
                </a:lnTo>
                <a:lnTo>
                  <a:pt x="2079" y="1959"/>
                </a:lnTo>
                <a:cubicBezTo>
                  <a:pt x="2067" y="1960"/>
                  <a:pt x="2054" y="1956"/>
                  <a:pt x="2044" y="1948"/>
                </a:cubicBezTo>
                <a:cubicBezTo>
                  <a:pt x="2035" y="1940"/>
                  <a:pt x="2029" y="1928"/>
                  <a:pt x="2028" y="1915"/>
                </a:cubicBezTo>
                <a:lnTo>
                  <a:pt x="2021" y="1822"/>
                </a:lnTo>
                <a:lnTo>
                  <a:pt x="2011" y="1707"/>
                </a:lnTo>
                <a:lnTo>
                  <a:pt x="2005" y="1635"/>
                </a:lnTo>
                <a:lnTo>
                  <a:pt x="1999" y="1572"/>
                </a:lnTo>
                <a:lnTo>
                  <a:pt x="1994" y="1518"/>
                </a:lnTo>
                <a:lnTo>
                  <a:pt x="1989" y="1472"/>
                </a:lnTo>
                <a:cubicBezTo>
                  <a:pt x="1987" y="1459"/>
                  <a:pt x="1991" y="1446"/>
                  <a:pt x="1999" y="1436"/>
                </a:cubicBezTo>
                <a:cubicBezTo>
                  <a:pt x="2007" y="1426"/>
                  <a:pt x="2019" y="1420"/>
                  <a:pt x="2032" y="1419"/>
                </a:cubicBezTo>
                <a:lnTo>
                  <a:pt x="2091" y="1413"/>
                </a:lnTo>
                <a:lnTo>
                  <a:pt x="2157" y="1406"/>
                </a:lnTo>
                <a:lnTo>
                  <a:pt x="2234" y="1396"/>
                </a:lnTo>
                <a:lnTo>
                  <a:pt x="2319" y="1384"/>
                </a:lnTo>
                <a:lnTo>
                  <a:pt x="2390" y="1374"/>
                </a:lnTo>
                <a:lnTo>
                  <a:pt x="2455" y="1365"/>
                </a:lnTo>
                <a:lnTo>
                  <a:pt x="2511" y="1358"/>
                </a:lnTo>
                <a:lnTo>
                  <a:pt x="2561" y="1351"/>
                </a:lnTo>
                <a:lnTo>
                  <a:pt x="2602" y="1346"/>
                </a:lnTo>
                <a:lnTo>
                  <a:pt x="2636" y="1342"/>
                </a:lnTo>
                <a:lnTo>
                  <a:pt x="2662" y="1339"/>
                </a:lnTo>
                <a:lnTo>
                  <a:pt x="2685" y="1336"/>
                </a:lnTo>
                <a:lnTo>
                  <a:pt x="2713" y="1335"/>
                </a:lnTo>
                <a:cubicBezTo>
                  <a:pt x="2716" y="1335"/>
                  <a:pt x="2719" y="1336"/>
                  <a:pt x="2723" y="1336"/>
                </a:cubicBezTo>
                <a:lnTo>
                  <a:pt x="2757" y="1342"/>
                </a:lnTo>
                <a:close/>
                <a:moveTo>
                  <a:pt x="2783" y="1183"/>
                </a:moveTo>
                <a:cubicBezTo>
                  <a:pt x="2791" y="1181"/>
                  <a:pt x="2799" y="1181"/>
                  <a:pt x="2806" y="1183"/>
                </a:cubicBezTo>
                <a:lnTo>
                  <a:pt x="2826" y="1188"/>
                </a:lnTo>
                <a:cubicBezTo>
                  <a:pt x="2829" y="1189"/>
                  <a:pt x="2832" y="1190"/>
                  <a:pt x="2835" y="1191"/>
                </a:cubicBezTo>
                <a:lnTo>
                  <a:pt x="2867" y="1206"/>
                </a:lnTo>
                <a:lnTo>
                  <a:pt x="2914" y="1233"/>
                </a:lnTo>
                <a:lnTo>
                  <a:pt x="2970" y="1269"/>
                </a:lnTo>
                <a:lnTo>
                  <a:pt x="3025" y="1307"/>
                </a:lnTo>
                <a:lnTo>
                  <a:pt x="3065" y="1339"/>
                </a:lnTo>
                <a:lnTo>
                  <a:pt x="3093" y="1367"/>
                </a:lnTo>
                <a:cubicBezTo>
                  <a:pt x="3097" y="1371"/>
                  <a:pt x="3100" y="1375"/>
                  <a:pt x="3102" y="1380"/>
                </a:cubicBezTo>
                <a:lnTo>
                  <a:pt x="3110" y="1397"/>
                </a:lnTo>
                <a:cubicBezTo>
                  <a:pt x="3115" y="1408"/>
                  <a:pt x="3116" y="1419"/>
                  <a:pt x="3113" y="1431"/>
                </a:cubicBezTo>
                <a:lnTo>
                  <a:pt x="3109" y="1445"/>
                </a:lnTo>
                <a:cubicBezTo>
                  <a:pt x="3107" y="1450"/>
                  <a:pt x="3105" y="1455"/>
                  <a:pt x="3101" y="1460"/>
                </a:cubicBezTo>
                <a:lnTo>
                  <a:pt x="3090" y="1475"/>
                </a:lnTo>
                <a:cubicBezTo>
                  <a:pt x="3088" y="1478"/>
                  <a:pt x="3085" y="1481"/>
                  <a:pt x="3082" y="1483"/>
                </a:cubicBezTo>
                <a:lnTo>
                  <a:pt x="3063" y="1499"/>
                </a:lnTo>
                <a:cubicBezTo>
                  <a:pt x="3061" y="1501"/>
                  <a:pt x="3059" y="1502"/>
                  <a:pt x="3057" y="1504"/>
                </a:cubicBezTo>
                <a:lnTo>
                  <a:pt x="3030" y="1520"/>
                </a:lnTo>
                <a:lnTo>
                  <a:pt x="3037" y="1515"/>
                </a:lnTo>
                <a:lnTo>
                  <a:pt x="3022" y="1528"/>
                </a:lnTo>
                <a:lnTo>
                  <a:pt x="3028" y="1521"/>
                </a:lnTo>
                <a:lnTo>
                  <a:pt x="3011" y="1543"/>
                </a:lnTo>
                <a:lnTo>
                  <a:pt x="3016" y="1536"/>
                </a:lnTo>
                <a:lnTo>
                  <a:pt x="2999" y="1568"/>
                </a:lnTo>
                <a:lnTo>
                  <a:pt x="2981" y="1607"/>
                </a:lnTo>
                <a:lnTo>
                  <a:pt x="2961" y="1657"/>
                </a:lnTo>
                <a:lnTo>
                  <a:pt x="2941" y="1715"/>
                </a:lnTo>
                <a:lnTo>
                  <a:pt x="2918" y="1785"/>
                </a:lnTo>
                <a:lnTo>
                  <a:pt x="2894" y="1865"/>
                </a:lnTo>
                <a:lnTo>
                  <a:pt x="2876" y="1812"/>
                </a:lnTo>
                <a:lnTo>
                  <a:pt x="2908" y="1834"/>
                </a:lnTo>
                <a:cubicBezTo>
                  <a:pt x="2912" y="1837"/>
                  <a:pt x="2916" y="1841"/>
                  <a:pt x="2920" y="1846"/>
                </a:cubicBezTo>
                <a:lnTo>
                  <a:pt x="2942" y="1877"/>
                </a:lnTo>
                <a:cubicBezTo>
                  <a:pt x="2944" y="1880"/>
                  <a:pt x="2946" y="1884"/>
                  <a:pt x="2947" y="1887"/>
                </a:cubicBezTo>
                <a:lnTo>
                  <a:pt x="2955" y="1908"/>
                </a:lnTo>
                <a:cubicBezTo>
                  <a:pt x="2957" y="1914"/>
                  <a:pt x="2958" y="1920"/>
                  <a:pt x="2958" y="1925"/>
                </a:cubicBezTo>
                <a:lnTo>
                  <a:pt x="2958" y="1940"/>
                </a:lnTo>
                <a:cubicBezTo>
                  <a:pt x="2958" y="1952"/>
                  <a:pt x="2954" y="1963"/>
                  <a:pt x="2947" y="1972"/>
                </a:cubicBezTo>
                <a:lnTo>
                  <a:pt x="2940" y="1980"/>
                </a:lnTo>
                <a:cubicBezTo>
                  <a:pt x="2933" y="1988"/>
                  <a:pt x="2923" y="1993"/>
                  <a:pt x="2913" y="1996"/>
                </a:cubicBezTo>
                <a:lnTo>
                  <a:pt x="2898" y="1999"/>
                </a:lnTo>
                <a:cubicBezTo>
                  <a:pt x="2896" y="1999"/>
                  <a:pt x="2893" y="1999"/>
                  <a:pt x="2891" y="1999"/>
                </a:cubicBezTo>
                <a:lnTo>
                  <a:pt x="2871" y="2000"/>
                </a:lnTo>
                <a:lnTo>
                  <a:pt x="2827" y="2002"/>
                </a:lnTo>
                <a:lnTo>
                  <a:pt x="2762" y="2007"/>
                </a:lnTo>
                <a:lnTo>
                  <a:pt x="2671" y="2012"/>
                </a:lnTo>
                <a:lnTo>
                  <a:pt x="2560" y="2020"/>
                </a:lnTo>
                <a:lnTo>
                  <a:pt x="2424" y="2029"/>
                </a:lnTo>
                <a:lnTo>
                  <a:pt x="2266" y="2040"/>
                </a:lnTo>
                <a:lnTo>
                  <a:pt x="2084" y="2052"/>
                </a:lnTo>
                <a:lnTo>
                  <a:pt x="2128" y="2003"/>
                </a:lnTo>
                <a:lnTo>
                  <a:pt x="2129" y="2031"/>
                </a:lnTo>
                <a:lnTo>
                  <a:pt x="2130" y="2052"/>
                </a:lnTo>
                <a:lnTo>
                  <a:pt x="2128" y="2091"/>
                </a:lnTo>
                <a:cubicBezTo>
                  <a:pt x="2128" y="2094"/>
                  <a:pt x="2128" y="2097"/>
                  <a:pt x="2127" y="2099"/>
                </a:cubicBezTo>
                <a:lnTo>
                  <a:pt x="2121" y="2125"/>
                </a:lnTo>
                <a:cubicBezTo>
                  <a:pt x="2120" y="2130"/>
                  <a:pt x="2118" y="2135"/>
                  <a:pt x="2115" y="2139"/>
                </a:cubicBezTo>
                <a:lnTo>
                  <a:pt x="2104" y="2157"/>
                </a:lnTo>
                <a:cubicBezTo>
                  <a:pt x="2101" y="2162"/>
                  <a:pt x="2098" y="2167"/>
                  <a:pt x="2093" y="2170"/>
                </a:cubicBezTo>
                <a:lnTo>
                  <a:pt x="2079" y="2181"/>
                </a:lnTo>
                <a:cubicBezTo>
                  <a:pt x="2071" y="2188"/>
                  <a:pt x="2060" y="2191"/>
                  <a:pt x="2049" y="2191"/>
                </a:cubicBezTo>
                <a:lnTo>
                  <a:pt x="2033" y="2191"/>
                </a:lnTo>
                <a:cubicBezTo>
                  <a:pt x="2021" y="2191"/>
                  <a:pt x="2009" y="2186"/>
                  <a:pt x="2000" y="2177"/>
                </a:cubicBezTo>
                <a:lnTo>
                  <a:pt x="1985" y="2162"/>
                </a:lnTo>
                <a:cubicBezTo>
                  <a:pt x="1980" y="2158"/>
                  <a:pt x="1977" y="2153"/>
                  <a:pt x="1974" y="2148"/>
                </a:cubicBezTo>
                <a:lnTo>
                  <a:pt x="1961" y="2118"/>
                </a:lnTo>
                <a:cubicBezTo>
                  <a:pt x="1961" y="2115"/>
                  <a:pt x="1960" y="2113"/>
                  <a:pt x="1959" y="2111"/>
                </a:cubicBezTo>
                <a:lnTo>
                  <a:pt x="1947" y="2067"/>
                </a:lnTo>
                <a:lnTo>
                  <a:pt x="1934" y="2005"/>
                </a:lnTo>
                <a:lnTo>
                  <a:pt x="1918" y="1926"/>
                </a:lnTo>
                <a:lnTo>
                  <a:pt x="1900" y="1829"/>
                </a:lnTo>
                <a:lnTo>
                  <a:pt x="1880" y="1716"/>
                </a:lnTo>
                <a:lnTo>
                  <a:pt x="1869" y="1658"/>
                </a:lnTo>
                <a:lnTo>
                  <a:pt x="1859" y="1608"/>
                </a:lnTo>
                <a:lnTo>
                  <a:pt x="1849" y="1565"/>
                </a:lnTo>
                <a:lnTo>
                  <a:pt x="1838" y="1527"/>
                </a:lnTo>
                <a:lnTo>
                  <a:pt x="1828" y="1499"/>
                </a:lnTo>
                <a:lnTo>
                  <a:pt x="1817" y="1474"/>
                </a:lnTo>
                <a:lnTo>
                  <a:pt x="1808" y="1459"/>
                </a:lnTo>
                <a:lnTo>
                  <a:pt x="1814" y="1467"/>
                </a:lnTo>
                <a:lnTo>
                  <a:pt x="1802" y="1453"/>
                </a:lnTo>
                <a:lnTo>
                  <a:pt x="1785" y="1434"/>
                </a:lnTo>
                <a:cubicBezTo>
                  <a:pt x="1782" y="1430"/>
                  <a:pt x="1779" y="1427"/>
                  <a:pt x="1778" y="1423"/>
                </a:cubicBezTo>
                <a:lnTo>
                  <a:pt x="1769" y="1405"/>
                </a:lnTo>
                <a:cubicBezTo>
                  <a:pt x="1764" y="1397"/>
                  <a:pt x="1763" y="1387"/>
                  <a:pt x="1764" y="1378"/>
                </a:cubicBezTo>
                <a:lnTo>
                  <a:pt x="1766" y="1361"/>
                </a:lnTo>
                <a:cubicBezTo>
                  <a:pt x="1767" y="1353"/>
                  <a:pt x="1770" y="1345"/>
                  <a:pt x="1775" y="1338"/>
                </a:cubicBezTo>
                <a:lnTo>
                  <a:pt x="1786" y="1323"/>
                </a:lnTo>
                <a:cubicBezTo>
                  <a:pt x="1791" y="1316"/>
                  <a:pt x="1799" y="1310"/>
                  <a:pt x="1808" y="1307"/>
                </a:cubicBezTo>
                <a:lnTo>
                  <a:pt x="1832" y="1298"/>
                </a:lnTo>
                <a:cubicBezTo>
                  <a:pt x="1838" y="1295"/>
                  <a:pt x="1844" y="1294"/>
                  <a:pt x="1851" y="1295"/>
                </a:cubicBezTo>
                <a:lnTo>
                  <a:pt x="1890" y="1297"/>
                </a:lnTo>
                <a:lnTo>
                  <a:pt x="1951" y="1307"/>
                </a:lnTo>
                <a:lnTo>
                  <a:pt x="2026" y="1329"/>
                </a:lnTo>
                <a:lnTo>
                  <a:pt x="2009" y="1328"/>
                </a:lnTo>
                <a:lnTo>
                  <a:pt x="2101" y="1322"/>
                </a:lnTo>
                <a:lnTo>
                  <a:pt x="2184" y="1315"/>
                </a:lnTo>
                <a:lnTo>
                  <a:pt x="2258" y="1306"/>
                </a:lnTo>
                <a:lnTo>
                  <a:pt x="2323" y="1295"/>
                </a:lnTo>
                <a:lnTo>
                  <a:pt x="2465" y="1270"/>
                </a:lnTo>
                <a:lnTo>
                  <a:pt x="2587" y="1253"/>
                </a:lnTo>
                <a:lnTo>
                  <a:pt x="2635" y="1245"/>
                </a:lnTo>
                <a:lnTo>
                  <a:pt x="2670" y="1236"/>
                </a:lnTo>
                <a:lnTo>
                  <a:pt x="2695" y="1226"/>
                </a:lnTo>
                <a:lnTo>
                  <a:pt x="2687" y="1230"/>
                </a:lnTo>
                <a:lnTo>
                  <a:pt x="2708" y="1217"/>
                </a:lnTo>
                <a:lnTo>
                  <a:pt x="2739" y="1196"/>
                </a:lnTo>
                <a:cubicBezTo>
                  <a:pt x="2744" y="1193"/>
                  <a:pt x="2749" y="1191"/>
                  <a:pt x="2754" y="1190"/>
                </a:cubicBezTo>
                <a:lnTo>
                  <a:pt x="2783" y="1183"/>
                </a:lnTo>
                <a:close/>
                <a:moveTo>
                  <a:pt x="2777" y="1283"/>
                </a:moveTo>
                <a:lnTo>
                  <a:pt x="2792" y="1277"/>
                </a:lnTo>
                <a:lnTo>
                  <a:pt x="2759" y="1298"/>
                </a:lnTo>
                <a:lnTo>
                  <a:pt x="2738" y="1311"/>
                </a:lnTo>
                <a:cubicBezTo>
                  <a:pt x="2735" y="1313"/>
                  <a:pt x="2733" y="1314"/>
                  <a:pt x="2730" y="1315"/>
                </a:cubicBezTo>
                <a:lnTo>
                  <a:pt x="2693" y="1329"/>
                </a:lnTo>
                <a:lnTo>
                  <a:pt x="2650" y="1340"/>
                </a:lnTo>
                <a:lnTo>
                  <a:pt x="2600" y="1348"/>
                </a:lnTo>
                <a:lnTo>
                  <a:pt x="2482" y="1365"/>
                </a:lnTo>
                <a:lnTo>
                  <a:pt x="2338" y="1390"/>
                </a:lnTo>
                <a:lnTo>
                  <a:pt x="2269" y="1401"/>
                </a:lnTo>
                <a:lnTo>
                  <a:pt x="2192" y="1410"/>
                </a:lnTo>
                <a:lnTo>
                  <a:pt x="2108" y="1417"/>
                </a:lnTo>
                <a:lnTo>
                  <a:pt x="2016" y="1423"/>
                </a:lnTo>
                <a:cubicBezTo>
                  <a:pt x="2010" y="1424"/>
                  <a:pt x="2004" y="1423"/>
                  <a:pt x="1999" y="1421"/>
                </a:cubicBezTo>
                <a:lnTo>
                  <a:pt x="1934" y="1402"/>
                </a:lnTo>
                <a:lnTo>
                  <a:pt x="1885" y="1392"/>
                </a:lnTo>
                <a:lnTo>
                  <a:pt x="1846" y="1390"/>
                </a:lnTo>
                <a:lnTo>
                  <a:pt x="1865" y="1387"/>
                </a:lnTo>
                <a:lnTo>
                  <a:pt x="1841" y="1396"/>
                </a:lnTo>
                <a:lnTo>
                  <a:pt x="1863" y="1380"/>
                </a:lnTo>
                <a:lnTo>
                  <a:pt x="1852" y="1395"/>
                </a:lnTo>
                <a:lnTo>
                  <a:pt x="1861" y="1372"/>
                </a:lnTo>
                <a:lnTo>
                  <a:pt x="1859" y="1389"/>
                </a:lnTo>
                <a:lnTo>
                  <a:pt x="1854" y="1362"/>
                </a:lnTo>
                <a:lnTo>
                  <a:pt x="1863" y="1380"/>
                </a:lnTo>
                <a:lnTo>
                  <a:pt x="1856" y="1369"/>
                </a:lnTo>
                <a:lnTo>
                  <a:pt x="1875" y="1390"/>
                </a:lnTo>
                <a:lnTo>
                  <a:pt x="1887" y="1404"/>
                </a:lnTo>
                <a:cubicBezTo>
                  <a:pt x="1889" y="1407"/>
                  <a:pt x="1891" y="1409"/>
                  <a:pt x="1893" y="1412"/>
                </a:cubicBezTo>
                <a:lnTo>
                  <a:pt x="1906" y="1437"/>
                </a:lnTo>
                <a:lnTo>
                  <a:pt x="1917" y="1466"/>
                </a:lnTo>
                <a:lnTo>
                  <a:pt x="1931" y="1501"/>
                </a:lnTo>
                <a:lnTo>
                  <a:pt x="1942" y="1542"/>
                </a:lnTo>
                <a:lnTo>
                  <a:pt x="1954" y="1589"/>
                </a:lnTo>
                <a:lnTo>
                  <a:pt x="1964" y="1641"/>
                </a:lnTo>
                <a:lnTo>
                  <a:pt x="1975" y="1699"/>
                </a:lnTo>
                <a:lnTo>
                  <a:pt x="1995" y="1812"/>
                </a:lnTo>
                <a:lnTo>
                  <a:pt x="2013" y="1907"/>
                </a:lnTo>
                <a:lnTo>
                  <a:pt x="2027" y="1984"/>
                </a:lnTo>
                <a:lnTo>
                  <a:pt x="2040" y="2042"/>
                </a:lnTo>
                <a:lnTo>
                  <a:pt x="2052" y="2086"/>
                </a:lnTo>
                <a:lnTo>
                  <a:pt x="2050" y="2079"/>
                </a:lnTo>
                <a:lnTo>
                  <a:pt x="2063" y="2109"/>
                </a:lnTo>
                <a:lnTo>
                  <a:pt x="2052" y="2095"/>
                </a:lnTo>
                <a:lnTo>
                  <a:pt x="2067" y="2110"/>
                </a:lnTo>
                <a:lnTo>
                  <a:pt x="2033" y="2095"/>
                </a:lnTo>
                <a:lnTo>
                  <a:pt x="2049" y="2095"/>
                </a:lnTo>
                <a:lnTo>
                  <a:pt x="2020" y="2106"/>
                </a:lnTo>
                <a:lnTo>
                  <a:pt x="2034" y="2095"/>
                </a:lnTo>
                <a:lnTo>
                  <a:pt x="2023" y="2107"/>
                </a:lnTo>
                <a:lnTo>
                  <a:pt x="2034" y="2089"/>
                </a:lnTo>
                <a:lnTo>
                  <a:pt x="2028" y="2104"/>
                </a:lnTo>
                <a:lnTo>
                  <a:pt x="2034" y="2078"/>
                </a:lnTo>
                <a:lnTo>
                  <a:pt x="2033" y="2086"/>
                </a:lnTo>
                <a:lnTo>
                  <a:pt x="2035" y="2057"/>
                </a:lnTo>
                <a:lnTo>
                  <a:pt x="2033" y="2034"/>
                </a:lnTo>
                <a:lnTo>
                  <a:pt x="2032" y="2006"/>
                </a:lnTo>
                <a:cubicBezTo>
                  <a:pt x="2032" y="1980"/>
                  <a:pt x="2051" y="1958"/>
                  <a:pt x="2077" y="1957"/>
                </a:cubicBezTo>
                <a:lnTo>
                  <a:pt x="2259" y="1945"/>
                </a:lnTo>
                <a:lnTo>
                  <a:pt x="2417" y="1934"/>
                </a:lnTo>
                <a:lnTo>
                  <a:pt x="2553" y="1925"/>
                </a:lnTo>
                <a:lnTo>
                  <a:pt x="2666" y="1917"/>
                </a:lnTo>
                <a:lnTo>
                  <a:pt x="2755" y="1912"/>
                </a:lnTo>
                <a:lnTo>
                  <a:pt x="2822" y="1907"/>
                </a:lnTo>
                <a:lnTo>
                  <a:pt x="2866" y="1905"/>
                </a:lnTo>
                <a:lnTo>
                  <a:pt x="2886" y="1904"/>
                </a:lnTo>
                <a:lnTo>
                  <a:pt x="2879" y="1904"/>
                </a:lnTo>
                <a:lnTo>
                  <a:pt x="2894" y="1901"/>
                </a:lnTo>
                <a:lnTo>
                  <a:pt x="2867" y="1917"/>
                </a:lnTo>
                <a:lnTo>
                  <a:pt x="2874" y="1909"/>
                </a:lnTo>
                <a:lnTo>
                  <a:pt x="2862" y="1940"/>
                </a:lnTo>
                <a:lnTo>
                  <a:pt x="2862" y="1925"/>
                </a:lnTo>
                <a:lnTo>
                  <a:pt x="2866" y="1943"/>
                </a:lnTo>
                <a:lnTo>
                  <a:pt x="2858" y="1922"/>
                </a:lnTo>
                <a:lnTo>
                  <a:pt x="2863" y="1932"/>
                </a:lnTo>
                <a:lnTo>
                  <a:pt x="2841" y="1901"/>
                </a:lnTo>
                <a:lnTo>
                  <a:pt x="2853" y="1913"/>
                </a:lnTo>
                <a:lnTo>
                  <a:pt x="2821" y="1891"/>
                </a:lnTo>
                <a:cubicBezTo>
                  <a:pt x="2804" y="1879"/>
                  <a:pt x="2797" y="1858"/>
                  <a:pt x="2802" y="1838"/>
                </a:cubicBezTo>
                <a:lnTo>
                  <a:pt x="2827" y="1756"/>
                </a:lnTo>
                <a:lnTo>
                  <a:pt x="2850" y="1684"/>
                </a:lnTo>
                <a:lnTo>
                  <a:pt x="2872" y="1620"/>
                </a:lnTo>
                <a:lnTo>
                  <a:pt x="2894" y="1568"/>
                </a:lnTo>
                <a:lnTo>
                  <a:pt x="2914" y="1523"/>
                </a:lnTo>
                <a:lnTo>
                  <a:pt x="2931" y="1491"/>
                </a:lnTo>
                <a:cubicBezTo>
                  <a:pt x="2932" y="1489"/>
                  <a:pt x="2934" y="1486"/>
                  <a:pt x="2935" y="1484"/>
                </a:cubicBezTo>
                <a:lnTo>
                  <a:pt x="2952" y="1462"/>
                </a:lnTo>
                <a:cubicBezTo>
                  <a:pt x="2954" y="1460"/>
                  <a:pt x="2957" y="1457"/>
                  <a:pt x="2959" y="1455"/>
                </a:cubicBezTo>
                <a:lnTo>
                  <a:pt x="2974" y="1442"/>
                </a:lnTo>
                <a:cubicBezTo>
                  <a:pt x="2976" y="1440"/>
                  <a:pt x="2979" y="1439"/>
                  <a:pt x="2981" y="1437"/>
                </a:cubicBezTo>
                <a:lnTo>
                  <a:pt x="3008" y="1421"/>
                </a:lnTo>
                <a:lnTo>
                  <a:pt x="3002" y="1426"/>
                </a:lnTo>
                <a:lnTo>
                  <a:pt x="3021" y="1410"/>
                </a:lnTo>
                <a:lnTo>
                  <a:pt x="3013" y="1418"/>
                </a:lnTo>
                <a:lnTo>
                  <a:pt x="3024" y="1403"/>
                </a:lnTo>
                <a:lnTo>
                  <a:pt x="3016" y="1418"/>
                </a:lnTo>
                <a:lnTo>
                  <a:pt x="3020" y="1404"/>
                </a:lnTo>
                <a:lnTo>
                  <a:pt x="3023" y="1438"/>
                </a:lnTo>
                <a:lnTo>
                  <a:pt x="3015" y="1421"/>
                </a:lnTo>
                <a:lnTo>
                  <a:pt x="3024" y="1434"/>
                </a:lnTo>
                <a:lnTo>
                  <a:pt x="3006" y="1414"/>
                </a:lnTo>
                <a:lnTo>
                  <a:pt x="2970" y="1386"/>
                </a:lnTo>
                <a:lnTo>
                  <a:pt x="2919" y="1350"/>
                </a:lnTo>
                <a:lnTo>
                  <a:pt x="2865" y="1316"/>
                </a:lnTo>
                <a:lnTo>
                  <a:pt x="2826" y="1293"/>
                </a:lnTo>
                <a:lnTo>
                  <a:pt x="2794" y="1278"/>
                </a:lnTo>
                <a:lnTo>
                  <a:pt x="2803" y="1281"/>
                </a:lnTo>
                <a:lnTo>
                  <a:pt x="2783" y="1276"/>
                </a:lnTo>
                <a:lnTo>
                  <a:pt x="2806" y="1276"/>
                </a:lnTo>
                <a:lnTo>
                  <a:pt x="2777" y="1283"/>
                </a:lnTo>
                <a:close/>
                <a:moveTo>
                  <a:pt x="4256" y="76"/>
                </a:moveTo>
                <a:cubicBezTo>
                  <a:pt x="4256" y="59"/>
                  <a:pt x="4266" y="42"/>
                  <a:pt x="4282" y="34"/>
                </a:cubicBezTo>
                <a:cubicBezTo>
                  <a:pt x="4298" y="26"/>
                  <a:pt x="4317" y="27"/>
                  <a:pt x="4332" y="37"/>
                </a:cubicBezTo>
                <a:lnTo>
                  <a:pt x="4456" y="122"/>
                </a:lnTo>
                <a:lnTo>
                  <a:pt x="4568" y="219"/>
                </a:lnTo>
                <a:lnTo>
                  <a:pt x="4665" y="329"/>
                </a:lnTo>
                <a:lnTo>
                  <a:pt x="4747" y="449"/>
                </a:lnTo>
                <a:cubicBezTo>
                  <a:pt x="4749" y="450"/>
                  <a:pt x="4750" y="453"/>
                  <a:pt x="4751" y="455"/>
                </a:cubicBezTo>
                <a:lnTo>
                  <a:pt x="4812" y="582"/>
                </a:lnTo>
                <a:cubicBezTo>
                  <a:pt x="4813" y="584"/>
                  <a:pt x="4814" y="586"/>
                  <a:pt x="4814" y="588"/>
                </a:cubicBezTo>
                <a:lnTo>
                  <a:pt x="4858" y="730"/>
                </a:lnTo>
                <a:lnTo>
                  <a:pt x="4886" y="895"/>
                </a:lnTo>
                <a:lnTo>
                  <a:pt x="4895" y="1073"/>
                </a:lnTo>
                <a:lnTo>
                  <a:pt x="4885" y="1251"/>
                </a:lnTo>
                <a:lnTo>
                  <a:pt x="4857" y="1415"/>
                </a:lnTo>
                <a:cubicBezTo>
                  <a:pt x="4856" y="1417"/>
                  <a:pt x="4856" y="1419"/>
                  <a:pt x="4855" y="1422"/>
                </a:cubicBezTo>
                <a:lnTo>
                  <a:pt x="4807" y="1566"/>
                </a:lnTo>
                <a:cubicBezTo>
                  <a:pt x="4806" y="1568"/>
                  <a:pt x="4805" y="1571"/>
                  <a:pt x="4804" y="1573"/>
                </a:cubicBezTo>
                <a:lnTo>
                  <a:pt x="4736" y="1702"/>
                </a:lnTo>
                <a:lnTo>
                  <a:pt x="4650" y="1823"/>
                </a:lnTo>
                <a:lnTo>
                  <a:pt x="4555" y="1932"/>
                </a:lnTo>
                <a:lnTo>
                  <a:pt x="4449" y="2028"/>
                </a:lnTo>
                <a:lnTo>
                  <a:pt x="4333" y="2112"/>
                </a:lnTo>
                <a:cubicBezTo>
                  <a:pt x="4318" y="2123"/>
                  <a:pt x="4299" y="2124"/>
                  <a:pt x="4283" y="2116"/>
                </a:cubicBezTo>
                <a:cubicBezTo>
                  <a:pt x="4267" y="2108"/>
                  <a:pt x="4256" y="2091"/>
                  <a:pt x="4256" y="2073"/>
                </a:cubicBezTo>
                <a:lnTo>
                  <a:pt x="4256" y="2017"/>
                </a:lnTo>
                <a:cubicBezTo>
                  <a:pt x="4256" y="2005"/>
                  <a:pt x="4261" y="1993"/>
                  <a:pt x="4270" y="1984"/>
                </a:cubicBezTo>
                <a:lnTo>
                  <a:pt x="4358" y="1893"/>
                </a:lnTo>
                <a:lnTo>
                  <a:pt x="4430" y="1803"/>
                </a:lnTo>
                <a:lnTo>
                  <a:pt x="4490" y="1710"/>
                </a:lnTo>
                <a:lnTo>
                  <a:pt x="4538" y="1616"/>
                </a:lnTo>
                <a:lnTo>
                  <a:pt x="4574" y="1511"/>
                </a:lnTo>
                <a:lnTo>
                  <a:pt x="4601" y="1386"/>
                </a:lnTo>
                <a:lnTo>
                  <a:pt x="4616" y="1240"/>
                </a:lnTo>
                <a:lnTo>
                  <a:pt x="4621" y="1074"/>
                </a:lnTo>
                <a:lnTo>
                  <a:pt x="4615" y="906"/>
                </a:lnTo>
                <a:lnTo>
                  <a:pt x="4600" y="756"/>
                </a:lnTo>
                <a:lnTo>
                  <a:pt x="4572" y="628"/>
                </a:lnTo>
                <a:lnTo>
                  <a:pt x="4535" y="519"/>
                </a:lnTo>
                <a:lnTo>
                  <a:pt x="4487" y="423"/>
                </a:lnTo>
                <a:lnTo>
                  <a:pt x="4427" y="332"/>
                </a:lnTo>
                <a:lnTo>
                  <a:pt x="4356" y="246"/>
                </a:lnTo>
                <a:lnTo>
                  <a:pt x="4272" y="167"/>
                </a:lnTo>
                <a:cubicBezTo>
                  <a:pt x="4262" y="158"/>
                  <a:pt x="4256" y="146"/>
                  <a:pt x="4256" y="132"/>
                </a:cubicBezTo>
                <a:lnTo>
                  <a:pt x="4256" y="76"/>
                </a:lnTo>
                <a:close/>
                <a:moveTo>
                  <a:pt x="4352" y="132"/>
                </a:moveTo>
                <a:lnTo>
                  <a:pt x="4337" y="98"/>
                </a:lnTo>
                <a:lnTo>
                  <a:pt x="4429" y="185"/>
                </a:lnTo>
                <a:lnTo>
                  <a:pt x="4508" y="279"/>
                </a:lnTo>
                <a:lnTo>
                  <a:pt x="4574" y="380"/>
                </a:lnTo>
                <a:lnTo>
                  <a:pt x="4626" y="488"/>
                </a:lnTo>
                <a:lnTo>
                  <a:pt x="4666" y="609"/>
                </a:lnTo>
                <a:lnTo>
                  <a:pt x="4695" y="746"/>
                </a:lnTo>
                <a:lnTo>
                  <a:pt x="4711" y="903"/>
                </a:lnTo>
                <a:lnTo>
                  <a:pt x="4717" y="1077"/>
                </a:lnTo>
                <a:lnTo>
                  <a:pt x="4711" y="1251"/>
                </a:lnTo>
                <a:lnTo>
                  <a:pt x="4694" y="1407"/>
                </a:lnTo>
                <a:lnTo>
                  <a:pt x="4665" y="1542"/>
                </a:lnTo>
                <a:lnTo>
                  <a:pt x="4623" y="1659"/>
                </a:lnTo>
                <a:lnTo>
                  <a:pt x="4571" y="1763"/>
                </a:lnTo>
                <a:lnTo>
                  <a:pt x="4505" y="1864"/>
                </a:lnTo>
                <a:lnTo>
                  <a:pt x="4427" y="1960"/>
                </a:lnTo>
                <a:lnTo>
                  <a:pt x="4339" y="2051"/>
                </a:lnTo>
                <a:lnTo>
                  <a:pt x="4352" y="2017"/>
                </a:lnTo>
                <a:lnTo>
                  <a:pt x="4352" y="2073"/>
                </a:lnTo>
                <a:lnTo>
                  <a:pt x="4276" y="2035"/>
                </a:lnTo>
                <a:lnTo>
                  <a:pt x="4384" y="1957"/>
                </a:lnTo>
                <a:lnTo>
                  <a:pt x="4482" y="1869"/>
                </a:lnTo>
                <a:lnTo>
                  <a:pt x="4571" y="1768"/>
                </a:lnTo>
                <a:lnTo>
                  <a:pt x="4651" y="1657"/>
                </a:lnTo>
                <a:lnTo>
                  <a:pt x="4719" y="1528"/>
                </a:lnTo>
                <a:lnTo>
                  <a:pt x="4716" y="1535"/>
                </a:lnTo>
                <a:lnTo>
                  <a:pt x="4764" y="1391"/>
                </a:lnTo>
                <a:lnTo>
                  <a:pt x="4762" y="1398"/>
                </a:lnTo>
                <a:lnTo>
                  <a:pt x="4790" y="1246"/>
                </a:lnTo>
                <a:lnTo>
                  <a:pt x="4800" y="1078"/>
                </a:lnTo>
                <a:lnTo>
                  <a:pt x="4791" y="910"/>
                </a:lnTo>
                <a:lnTo>
                  <a:pt x="4767" y="759"/>
                </a:lnTo>
                <a:lnTo>
                  <a:pt x="4723" y="617"/>
                </a:lnTo>
                <a:lnTo>
                  <a:pt x="4725" y="623"/>
                </a:lnTo>
                <a:lnTo>
                  <a:pt x="4664" y="496"/>
                </a:lnTo>
                <a:lnTo>
                  <a:pt x="4668" y="502"/>
                </a:lnTo>
                <a:lnTo>
                  <a:pt x="4594" y="392"/>
                </a:lnTo>
                <a:lnTo>
                  <a:pt x="4505" y="292"/>
                </a:lnTo>
                <a:lnTo>
                  <a:pt x="4401" y="201"/>
                </a:lnTo>
                <a:lnTo>
                  <a:pt x="4277" y="116"/>
                </a:lnTo>
                <a:lnTo>
                  <a:pt x="4352" y="76"/>
                </a:lnTo>
                <a:lnTo>
                  <a:pt x="4352" y="132"/>
                </a:lnTo>
                <a:close/>
                <a:moveTo>
                  <a:pt x="554" y="38"/>
                </a:moveTo>
                <a:cubicBezTo>
                  <a:pt x="568" y="27"/>
                  <a:pt x="588" y="25"/>
                  <a:pt x="604" y="34"/>
                </a:cubicBezTo>
                <a:cubicBezTo>
                  <a:pt x="620" y="42"/>
                  <a:pt x="630" y="58"/>
                  <a:pt x="630" y="76"/>
                </a:cubicBezTo>
                <a:lnTo>
                  <a:pt x="630" y="132"/>
                </a:lnTo>
                <a:cubicBezTo>
                  <a:pt x="630" y="146"/>
                  <a:pt x="625" y="158"/>
                  <a:pt x="616" y="167"/>
                </a:cubicBezTo>
                <a:lnTo>
                  <a:pt x="529" y="250"/>
                </a:lnTo>
                <a:lnTo>
                  <a:pt x="457" y="336"/>
                </a:lnTo>
                <a:lnTo>
                  <a:pt x="400" y="427"/>
                </a:lnTo>
                <a:lnTo>
                  <a:pt x="354" y="524"/>
                </a:lnTo>
                <a:lnTo>
                  <a:pt x="319" y="633"/>
                </a:lnTo>
                <a:lnTo>
                  <a:pt x="295" y="761"/>
                </a:lnTo>
                <a:lnTo>
                  <a:pt x="278" y="910"/>
                </a:lnTo>
                <a:lnTo>
                  <a:pt x="273" y="1077"/>
                </a:lnTo>
                <a:lnTo>
                  <a:pt x="278" y="1245"/>
                </a:lnTo>
                <a:lnTo>
                  <a:pt x="295" y="1393"/>
                </a:lnTo>
                <a:lnTo>
                  <a:pt x="321" y="1522"/>
                </a:lnTo>
                <a:lnTo>
                  <a:pt x="356" y="1632"/>
                </a:lnTo>
                <a:lnTo>
                  <a:pt x="403" y="1729"/>
                </a:lnTo>
                <a:lnTo>
                  <a:pt x="461" y="1820"/>
                </a:lnTo>
                <a:lnTo>
                  <a:pt x="532" y="1904"/>
                </a:lnTo>
                <a:lnTo>
                  <a:pt x="616" y="1983"/>
                </a:lnTo>
                <a:cubicBezTo>
                  <a:pt x="625" y="1992"/>
                  <a:pt x="630" y="2004"/>
                  <a:pt x="630" y="2017"/>
                </a:cubicBezTo>
                <a:lnTo>
                  <a:pt x="630" y="2073"/>
                </a:lnTo>
                <a:cubicBezTo>
                  <a:pt x="630" y="2091"/>
                  <a:pt x="621" y="2107"/>
                  <a:pt x="606" y="2115"/>
                </a:cubicBezTo>
                <a:cubicBezTo>
                  <a:pt x="591" y="2124"/>
                  <a:pt x="572" y="2123"/>
                  <a:pt x="557" y="2114"/>
                </a:cubicBezTo>
                <a:lnTo>
                  <a:pt x="441" y="2042"/>
                </a:lnTo>
                <a:lnTo>
                  <a:pt x="332" y="1952"/>
                </a:lnTo>
                <a:lnTo>
                  <a:pt x="236" y="1849"/>
                </a:lnTo>
                <a:lnTo>
                  <a:pt x="154" y="1731"/>
                </a:lnTo>
                <a:lnTo>
                  <a:pt x="87" y="1598"/>
                </a:lnTo>
                <a:cubicBezTo>
                  <a:pt x="85" y="1596"/>
                  <a:pt x="85" y="1593"/>
                  <a:pt x="84" y="1591"/>
                </a:cubicBezTo>
                <a:lnTo>
                  <a:pt x="39" y="1450"/>
                </a:lnTo>
                <a:lnTo>
                  <a:pt x="9" y="1290"/>
                </a:lnTo>
                <a:lnTo>
                  <a:pt x="0" y="1115"/>
                </a:lnTo>
                <a:lnTo>
                  <a:pt x="9" y="940"/>
                </a:lnTo>
                <a:lnTo>
                  <a:pt x="35" y="777"/>
                </a:lnTo>
                <a:lnTo>
                  <a:pt x="81" y="625"/>
                </a:lnTo>
                <a:lnTo>
                  <a:pt x="145" y="483"/>
                </a:lnTo>
                <a:lnTo>
                  <a:pt x="225" y="355"/>
                </a:lnTo>
                <a:lnTo>
                  <a:pt x="320" y="237"/>
                </a:lnTo>
                <a:lnTo>
                  <a:pt x="429" y="132"/>
                </a:lnTo>
                <a:lnTo>
                  <a:pt x="554" y="38"/>
                </a:lnTo>
                <a:close/>
                <a:moveTo>
                  <a:pt x="496" y="201"/>
                </a:moveTo>
                <a:lnTo>
                  <a:pt x="395" y="298"/>
                </a:lnTo>
                <a:lnTo>
                  <a:pt x="306" y="406"/>
                </a:lnTo>
                <a:lnTo>
                  <a:pt x="232" y="524"/>
                </a:lnTo>
                <a:lnTo>
                  <a:pt x="172" y="652"/>
                </a:lnTo>
                <a:lnTo>
                  <a:pt x="130" y="792"/>
                </a:lnTo>
                <a:lnTo>
                  <a:pt x="104" y="945"/>
                </a:lnTo>
                <a:lnTo>
                  <a:pt x="95" y="1110"/>
                </a:lnTo>
                <a:lnTo>
                  <a:pt x="104" y="1273"/>
                </a:lnTo>
                <a:lnTo>
                  <a:pt x="130" y="1421"/>
                </a:lnTo>
                <a:lnTo>
                  <a:pt x="175" y="1562"/>
                </a:lnTo>
                <a:lnTo>
                  <a:pt x="172" y="1555"/>
                </a:lnTo>
                <a:lnTo>
                  <a:pt x="233" y="1676"/>
                </a:lnTo>
                <a:lnTo>
                  <a:pt x="307" y="1784"/>
                </a:lnTo>
                <a:lnTo>
                  <a:pt x="393" y="1878"/>
                </a:lnTo>
                <a:lnTo>
                  <a:pt x="492" y="1961"/>
                </a:lnTo>
                <a:lnTo>
                  <a:pt x="608" y="2033"/>
                </a:lnTo>
                <a:lnTo>
                  <a:pt x="534" y="2073"/>
                </a:lnTo>
                <a:lnTo>
                  <a:pt x="534" y="2017"/>
                </a:lnTo>
                <a:lnTo>
                  <a:pt x="549" y="2052"/>
                </a:lnTo>
                <a:lnTo>
                  <a:pt x="459" y="1965"/>
                </a:lnTo>
                <a:lnTo>
                  <a:pt x="380" y="1871"/>
                </a:lnTo>
                <a:lnTo>
                  <a:pt x="316" y="1770"/>
                </a:lnTo>
                <a:lnTo>
                  <a:pt x="265" y="1661"/>
                </a:lnTo>
                <a:lnTo>
                  <a:pt x="226" y="1541"/>
                </a:lnTo>
                <a:lnTo>
                  <a:pt x="200" y="1404"/>
                </a:lnTo>
                <a:lnTo>
                  <a:pt x="182" y="1248"/>
                </a:lnTo>
                <a:lnTo>
                  <a:pt x="177" y="1074"/>
                </a:lnTo>
                <a:lnTo>
                  <a:pt x="183" y="899"/>
                </a:lnTo>
                <a:lnTo>
                  <a:pt x="200" y="742"/>
                </a:lnTo>
                <a:lnTo>
                  <a:pt x="228" y="604"/>
                </a:lnTo>
                <a:lnTo>
                  <a:pt x="267" y="483"/>
                </a:lnTo>
                <a:lnTo>
                  <a:pt x="319" y="376"/>
                </a:lnTo>
                <a:lnTo>
                  <a:pt x="384" y="275"/>
                </a:lnTo>
                <a:lnTo>
                  <a:pt x="462" y="181"/>
                </a:lnTo>
                <a:lnTo>
                  <a:pt x="549" y="98"/>
                </a:lnTo>
                <a:lnTo>
                  <a:pt x="534" y="132"/>
                </a:lnTo>
                <a:lnTo>
                  <a:pt x="534" y="76"/>
                </a:lnTo>
                <a:lnTo>
                  <a:pt x="611" y="115"/>
                </a:lnTo>
                <a:lnTo>
                  <a:pt x="496" y="201"/>
                </a:lnTo>
                <a:close/>
                <a:moveTo>
                  <a:pt x="2393" y="0"/>
                </a:moveTo>
                <a:cubicBezTo>
                  <a:pt x="2399" y="0"/>
                  <a:pt x="2405" y="2"/>
                  <a:pt x="2411" y="4"/>
                </a:cubicBezTo>
                <a:lnTo>
                  <a:pt x="2452" y="20"/>
                </a:lnTo>
                <a:cubicBezTo>
                  <a:pt x="2456" y="21"/>
                  <a:pt x="2459" y="23"/>
                  <a:pt x="2462" y="25"/>
                </a:cubicBezTo>
                <a:lnTo>
                  <a:pt x="2513" y="61"/>
                </a:lnTo>
                <a:lnTo>
                  <a:pt x="2550" y="94"/>
                </a:lnTo>
                <a:lnTo>
                  <a:pt x="2577" y="125"/>
                </a:lnTo>
                <a:cubicBezTo>
                  <a:pt x="2580" y="128"/>
                  <a:pt x="2582" y="132"/>
                  <a:pt x="2584" y="136"/>
                </a:cubicBezTo>
                <a:lnTo>
                  <a:pt x="2596" y="161"/>
                </a:lnTo>
                <a:cubicBezTo>
                  <a:pt x="2598" y="165"/>
                  <a:pt x="2599" y="170"/>
                  <a:pt x="2600" y="175"/>
                </a:cubicBezTo>
                <a:lnTo>
                  <a:pt x="2603" y="197"/>
                </a:lnTo>
                <a:cubicBezTo>
                  <a:pt x="2604" y="205"/>
                  <a:pt x="2603" y="212"/>
                  <a:pt x="2601" y="219"/>
                </a:cubicBezTo>
                <a:lnTo>
                  <a:pt x="2587" y="259"/>
                </a:lnTo>
                <a:cubicBezTo>
                  <a:pt x="2585" y="266"/>
                  <a:pt x="2581" y="271"/>
                  <a:pt x="2576" y="276"/>
                </a:cubicBezTo>
                <a:lnTo>
                  <a:pt x="2543" y="311"/>
                </a:lnTo>
                <a:lnTo>
                  <a:pt x="2514" y="337"/>
                </a:lnTo>
                <a:lnTo>
                  <a:pt x="2480" y="371"/>
                </a:lnTo>
                <a:lnTo>
                  <a:pt x="2435" y="419"/>
                </a:lnTo>
                <a:lnTo>
                  <a:pt x="2380" y="479"/>
                </a:lnTo>
                <a:lnTo>
                  <a:pt x="2251" y="619"/>
                </a:lnTo>
                <a:lnTo>
                  <a:pt x="2107" y="766"/>
                </a:lnTo>
                <a:lnTo>
                  <a:pt x="2042" y="832"/>
                </a:lnTo>
                <a:lnTo>
                  <a:pt x="1999" y="880"/>
                </a:lnTo>
                <a:lnTo>
                  <a:pt x="1978" y="908"/>
                </a:lnTo>
                <a:lnTo>
                  <a:pt x="1986" y="890"/>
                </a:lnTo>
                <a:lnTo>
                  <a:pt x="1983" y="903"/>
                </a:lnTo>
                <a:lnTo>
                  <a:pt x="1946" y="845"/>
                </a:lnTo>
                <a:lnTo>
                  <a:pt x="1951" y="846"/>
                </a:lnTo>
                <a:lnTo>
                  <a:pt x="1938" y="846"/>
                </a:lnTo>
                <a:lnTo>
                  <a:pt x="1951" y="845"/>
                </a:lnTo>
                <a:lnTo>
                  <a:pt x="1972" y="844"/>
                </a:lnTo>
                <a:lnTo>
                  <a:pt x="1996" y="841"/>
                </a:lnTo>
                <a:lnTo>
                  <a:pt x="2031" y="837"/>
                </a:lnTo>
                <a:lnTo>
                  <a:pt x="2072" y="832"/>
                </a:lnTo>
                <a:lnTo>
                  <a:pt x="2121" y="826"/>
                </a:lnTo>
                <a:lnTo>
                  <a:pt x="2178" y="819"/>
                </a:lnTo>
                <a:lnTo>
                  <a:pt x="2240" y="811"/>
                </a:lnTo>
                <a:lnTo>
                  <a:pt x="2311" y="802"/>
                </a:lnTo>
                <a:lnTo>
                  <a:pt x="2389" y="792"/>
                </a:lnTo>
                <a:lnTo>
                  <a:pt x="2475" y="780"/>
                </a:lnTo>
                <a:lnTo>
                  <a:pt x="2567" y="768"/>
                </a:lnTo>
                <a:lnTo>
                  <a:pt x="2667" y="754"/>
                </a:lnTo>
                <a:lnTo>
                  <a:pt x="2775" y="740"/>
                </a:lnTo>
                <a:lnTo>
                  <a:pt x="2889" y="724"/>
                </a:lnTo>
                <a:lnTo>
                  <a:pt x="2860" y="804"/>
                </a:lnTo>
                <a:lnTo>
                  <a:pt x="2778" y="714"/>
                </a:lnTo>
                <a:lnTo>
                  <a:pt x="2732" y="661"/>
                </a:lnTo>
                <a:lnTo>
                  <a:pt x="2699" y="617"/>
                </a:lnTo>
                <a:lnTo>
                  <a:pt x="2679" y="586"/>
                </a:lnTo>
                <a:cubicBezTo>
                  <a:pt x="2677" y="583"/>
                  <a:pt x="2675" y="579"/>
                  <a:pt x="2674" y="576"/>
                </a:cubicBezTo>
                <a:lnTo>
                  <a:pt x="2669" y="561"/>
                </a:lnTo>
                <a:cubicBezTo>
                  <a:pt x="2663" y="542"/>
                  <a:pt x="2669" y="521"/>
                  <a:pt x="2684" y="508"/>
                </a:cubicBezTo>
                <a:lnTo>
                  <a:pt x="2701" y="494"/>
                </a:lnTo>
                <a:cubicBezTo>
                  <a:pt x="2707" y="490"/>
                  <a:pt x="2713" y="486"/>
                  <a:pt x="2720" y="485"/>
                </a:cubicBezTo>
                <a:lnTo>
                  <a:pt x="2737" y="481"/>
                </a:lnTo>
                <a:cubicBezTo>
                  <a:pt x="2740" y="480"/>
                  <a:pt x="2743" y="480"/>
                  <a:pt x="2746" y="480"/>
                </a:cubicBezTo>
                <a:lnTo>
                  <a:pt x="2769" y="479"/>
                </a:lnTo>
                <a:cubicBezTo>
                  <a:pt x="2773" y="478"/>
                  <a:pt x="2777" y="479"/>
                  <a:pt x="2780" y="479"/>
                </a:cubicBezTo>
                <a:lnTo>
                  <a:pt x="2812" y="485"/>
                </a:lnTo>
                <a:cubicBezTo>
                  <a:pt x="2815" y="486"/>
                  <a:pt x="2817" y="486"/>
                  <a:pt x="2819" y="487"/>
                </a:cubicBezTo>
                <a:lnTo>
                  <a:pt x="2865" y="503"/>
                </a:lnTo>
                <a:lnTo>
                  <a:pt x="2930" y="533"/>
                </a:lnTo>
                <a:lnTo>
                  <a:pt x="3005" y="573"/>
                </a:lnTo>
                <a:lnTo>
                  <a:pt x="3079" y="619"/>
                </a:lnTo>
                <a:lnTo>
                  <a:pt x="3138" y="663"/>
                </a:lnTo>
                <a:cubicBezTo>
                  <a:pt x="3139" y="665"/>
                  <a:pt x="3141" y="666"/>
                  <a:pt x="3143" y="668"/>
                </a:cubicBezTo>
                <a:lnTo>
                  <a:pt x="3182" y="708"/>
                </a:lnTo>
                <a:cubicBezTo>
                  <a:pt x="3185" y="711"/>
                  <a:pt x="3187" y="714"/>
                  <a:pt x="3189" y="717"/>
                </a:cubicBezTo>
                <a:lnTo>
                  <a:pt x="3211" y="755"/>
                </a:lnTo>
                <a:cubicBezTo>
                  <a:pt x="3213" y="759"/>
                  <a:pt x="3215" y="763"/>
                  <a:pt x="3216" y="767"/>
                </a:cubicBezTo>
                <a:lnTo>
                  <a:pt x="3237" y="842"/>
                </a:lnTo>
                <a:cubicBezTo>
                  <a:pt x="3237" y="844"/>
                  <a:pt x="3238" y="847"/>
                  <a:pt x="3238" y="850"/>
                </a:cubicBezTo>
                <a:lnTo>
                  <a:pt x="3245" y="925"/>
                </a:lnTo>
                <a:cubicBezTo>
                  <a:pt x="3245" y="927"/>
                  <a:pt x="3246" y="930"/>
                  <a:pt x="3245" y="932"/>
                </a:cubicBezTo>
                <a:lnTo>
                  <a:pt x="3243" y="965"/>
                </a:lnTo>
                <a:cubicBezTo>
                  <a:pt x="3243" y="969"/>
                  <a:pt x="3242" y="973"/>
                  <a:pt x="3241" y="976"/>
                </a:cubicBezTo>
                <a:lnTo>
                  <a:pt x="3234" y="999"/>
                </a:lnTo>
                <a:cubicBezTo>
                  <a:pt x="3232" y="1006"/>
                  <a:pt x="3229" y="1012"/>
                  <a:pt x="3225" y="1017"/>
                </a:cubicBezTo>
                <a:lnTo>
                  <a:pt x="3213" y="1031"/>
                </a:lnTo>
                <a:cubicBezTo>
                  <a:pt x="3207" y="1038"/>
                  <a:pt x="3199" y="1043"/>
                  <a:pt x="3191" y="1045"/>
                </a:cubicBezTo>
                <a:lnTo>
                  <a:pt x="3175" y="1050"/>
                </a:lnTo>
                <a:cubicBezTo>
                  <a:pt x="3166" y="1053"/>
                  <a:pt x="3157" y="1053"/>
                  <a:pt x="3148" y="1051"/>
                </a:cubicBezTo>
                <a:lnTo>
                  <a:pt x="3125" y="1045"/>
                </a:lnTo>
                <a:cubicBezTo>
                  <a:pt x="3120" y="1044"/>
                  <a:pt x="3116" y="1042"/>
                  <a:pt x="3111" y="1039"/>
                </a:cubicBezTo>
                <a:lnTo>
                  <a:pt x="3080" y="1019"/>
                </a:lnTo>
                <a:lnTo>
                  <a:pt x="3037" y="984"/>
                </a:lnTo>
                <a:lnTo>
                  <a:pt x="2987" y="936"/>
                </a:lnTo>
                <a:lnTo>
                  <a:pt x="2925" y="873"/>
                </a:lnTo>
                <a:lnTo>
                  <a:pt x="2968" y="887"/>
                </a:lnTo>
                <a:lnTo>
                  <a:pt x="2850" y="908"/>
                </a:lnTo>
                <a:lnTo>
                  <a:pt x="2711" y="934"/>
                </a:lnTo>
                <a:lnTo>
                  <a:pt x="2551" y="965"/>
                </a:lnTo>
                <a:lnTo>
                  <a:pt x="2368" y="1001"/>
                </a:lnTo>
                <a:lnTo>
                  <a:pt x="2260" y="1023"/>
                </a:lnTo>
                <a:lnTo>
                  <a:pt x="2163" y="1042"/>
                </a:lnTo>
                <a:lnTo>
                  <a:pt x="2078" y="1061"/>
                </a:lnTo>
                <a:lnTo>
                  <a:pt x="2005" y="1079"/>
                </a:lnTo>
                <a:lnTo>
                  <a:pt x="1942" y="1096"/>
                </a:lnTo>
                <a:lnTo>
                  <a:pt x="1892" y="1111"/>
                </a:lnTo>
                <a:lnTo>
                  <a:pt x="1852" y="1126"/>
                </a:lnTo>
                <a:lnTo>
                  <a:pt x="1825" y="1138"/>
                </a:lnTo>
                <a:lnTo>
                  <a:pt x="1782" y="1159"/>
                </a:lnTo>
                <a:lnTo>
                  <a:pt x="1743" y="1177"/>
                </a:lnTo>
                <a:lnTo>
                  <a:pt x="1710" y="1188"/>
                </a:lnTo>
                <a:cubicBezTo>
                  <a:pt x="1707" y="1189"/>
                  <a:pt x="1704" y="1190"/>
                  <a:pt x="1702" y="1190"/>
                </a:cubicBezTo>
                <a:lnTo>
                  <a:pt x="1682" y="1193"/>
                </a:lnTo>
                <a:cubicBezTo>
                  <a:pt x="1674" y="1194"/>
                  <a:pt x="1667" y="1193"/>
                  <a:pt x="1660" y="1191"/>
                </a:cubicBezTo>
                <a:lnTo>
                  <a:pt x="1644" y="1186"/>
                </a:lnTo>
                <a:cubicBezTo>
                  <a:pt x="1637" y="1184"/>
                  <a:pt x="1630" y="1180"/>
                  <a:pt x="1625" y="1174"/>
                </a:cubicBezTo>
                <a:lnTo>
                  <a:pt x="1610" y="1159"/>
                </a:lnTo>
                <a:cubicBezTo>
                  <a:pt x="1606" y="1156"/>
                  <a:pt x="1603" y="1152"/>
                  <a:pt x="1601" y="1148"/>
                </a:cubicBezTo>
                <a:lnTo>
                  <a:pt x="1588" y="1123"/>
                </a:lnTo>
                <a:cubicBezTo>
                  <a:pt x="1587" y="1120"/>
                  <a:pt x="1586" y="1118"/>
                  <a:pt x="1585" y="1116"/>
                </a:cubicBezTo>
                <a:lnTo>
                  <a:pt x="1573" y="1081"/>
                </a:lnTo>
                <a:lnTo>
                  <a:pt x="1562" y="1042"/>
                </a:lnTo>
                <a:lnTo>
                  <a:pt x="1556" y="1013"/>
                </a:lnTo>
                <a:cubicBezTo>
                  <a:pt x="1555" y="1010"/>
                  <a:pt x="1555" y="1008"/>
                  <a:pt x="1555" y="1005"/>
                </a:cubicBezTo>
                <a:lnTo>
                  <a:pt x="1554" y="985"/>
                </a:lnTo>
                <a:cubicBezTo>
                  <a:pt x="1553" y="980"/>
                  <a:pt x="1554" y="975"/>
                  <a:pt x="1555" y="970"/>
                </a:cubicBezTo>
                <a:lnTo>
                  <a:pt x="1558" y="959"/>
                </a:lnTo>
                <a:cubicBezTo>
                  <a:pt x="1561" y="950"/>
                  <a:pt x="1566" y="942"/>
                  <a:pt x="1573" y="936"/>
                </a:cubicBezTo>
                <a:lnTo>
                  <a:pt x="1582" y="928"/>
                </a:lnTo>
                <a:cubicBezTo>
                  <a:pt x="1584" y="925"/>
                  <a:pt x="1587" y="923"/>
                  <a:pt x="1590" y="922"/>
                </a:cubicBezTo>
                <a:lnTo>
                  <a:pt x="1608" y="912"/>
                </a:lnTo>
                <a:lnTo>
                  <a:pt x="1636" y="898"/>
                </a:lnTo>
                <a:lnTo>
                  <a:pt x="1675" y="881"/>
                </a:lnTo>
                <a:lnTo>
                  <a:pt x="1745" y="844"/>
                </a:lnTo>
                <a:lnTo>
                  <a:pt x="1737" y="849"/>
                </a:lnTo>
                <a:lnTo>
                  <a:pt x="1799" y="799"/>
                </a:lnTo>
                <a:lnTo>
                  <a:pt x="1828" y="769"/>
                </a:lnTo>
                <a:lnTo>
                  <a:pt x="1871" y="722"/>
                </a:lnTo>
                <a:lnTo>
                  <a:pt x="1925" y="662"/>
                </a:lnTo>
                <a:lnTo>
                  <a:pt x="1990" y="589"/>
                </a:lnTo>
                <a:lnTo>
                  <a:pt x="2122" y="430"/>
                </a:lnTo>
                <a:lnTo>
                  <a:pt x="2235" y="269"/>
                </a:lnTo>
                <a:lnTo>
                  <a:pt x="2280" y="197"/>
                </a:lnTo>
                <a:lnTo>
                  <a:pt x="2307" y="143"/>
                </a:lnTo>
                <a:lnTo>
                  <a:pt x="2304" y="150"/>
                </a:lnTo>
                <a:lnTo>
                  <a:pt x="2317" y="108"/>
                </a:lnTo>
                <a:lnTo>
                  <a:pt x="2315" y="130"/>
                </a:lnTo>
                <a:lnTo>
                  <a:pt x="2311" y="103"/>
                </a:lnTo>
                <a:lnTo>
                  <a:pt x="2315" y="116"/>
                </a:lnTo>
                <a:lnTo>
                  <a:pt x="2307" y="99"/>
                </a:lnTo>
                <a:cubicBezTo>
                  <a:pt x="2304" y="93"/>
                  <a:pt x="2302" y="86"/>
                  <a:pt x="2302" y="78"/>
                </a:cubicBezTo>
                <a:lnTo>
                  <a:pt x="2302" y="64"/>
                </a:lnTo>
                <a:cubicBezTo>
                  <a:pt x="2302" y="55"/>
                  <a:pt x="2305" y="45"/>
                  <a:pt x="2311" y="37"/>
                </a:cubicBezTo>
                <a:lnTo>
                  <a:pt x="2318" y="27"/>
                </a:lnTo>
                <a:cubicBezTo>
                  <a:pt x="2324" y="19"/>
                  <a:pt x="2331" y="13"/>
                  <a:pt x="2340" y="10"/>
                </a:cubicBezTo>
                <a:lnTo>
                  <a:pt x="2355" y="4"/>
                </a:lnTo>
                <a:cubicBezTo>
                  <a:pt x="2360" y="2"/>
                  <a:pt x="2366" y="0"/>
                  <a:pt x="2372" y="0"/>
                </a:cubicBezTo>
                <a:lnTo>
                  <a:pt x="2393" y="0"/>
                </a:lnTo>
                <a:close/>
                <a:moveTo>
                  <a:pt x="2372" y="96"/>
                </a:moveTo>
                <a:lnTo>
                  <a:pt x="2390" y="93"/>
                </a:lnTo>
                <a:lnTo>
                  <a:pt x="2375" y="99"/>
                </a:lnTo>
                <a:lnTo>
                  <a:pt x="2397" y="82"/>
                </a:lnTo>
                <a:lnTo>
                  <a:pt x="2390" y="92"/>
                </a:lnTo>
                <a:lnTo>
                  <a:pt x="2398" y="64"/>
                </a:lnTo>
                <a:lnTo>
                  <a:pt x="2398" y="78"/>
                </a:lnTo>
                <a:lnTo>
                  <a:pt x="2394" y="58"/>
                </a:lnTo>
                <a:lnTo>
                  <a:pt x="2402" y="75"/>
                </a:lnTo>
                <a:cubicBezTo>
                  <a:pt x="2404" y="79"/>
                  <a:pt x="2405" y="84"/>
                  <a:pt x="2406" y="88"/>
                </a:cubicBezTo>
                <a:lnTo>
                  <a:pt x="2410" y="115"/>
                </a:lnTo>
                <a:cubicBezTo>
                  <a:pt x="2411" y="123"/>
                  <a:pt x="2410" y="130"/>
                  <a:pt x="2408" y="137"/>
                </a:cubicBezTo>
                <a:lnTo>
                  <a:pt x="2395" y="179"/>
                </a:lnTo>
                <a:cubicBezTo>
                  <a:pt x="2395" y="181"/>
                  <a:pt x="2394" y="184"/>
                  <a:pt x="2392" y="186"/>
                </a:cubicBezTo>
                <a:lnTo>
                  <a:pt x="2361" y="248"/>
                </a:lnTo>
                <a:lnTo>
                  <a:pt x="2314" y="324"/>
                </a:lnTo>
                <a:lnTo>
                  <a:pt x="2195" y="491"/>
                </a:lnTo>
                <a:lnTo>
                  <a:pt x="2061" y="652"/>
                </a:lnTo>
                <a:lnTo>
                  <a:pt x="1996" y="725"/>
                </a:lnTo>
                <a:lnTo>
                  <a:pt x="1942" y="787"/>
                </a:lnTo>
                <a:lnTo>
                  <a:pt x="1897" y="834"/>
                </a:lnTo>
                <a:lnTo>
                  <a:pt x="1860" y="874"/>
                </a:lnTo>
                <a:lnTo>
                  <a:pt x="1798" y="924"/>
                </a:lnTo>
                <a:cubicBezTo>
                  <a:pt x="1795" y="926"/>
                  <a:pt x="1793" y="927"/>
                  <a:pt x="1790" y="929"/>
                </a:cubicBezTo>
                <a:lnTo>
                  <a:pt x="1712" y="970"/>
                </a:lnTo>
                <a:lnTo>
                  <a:pt x="1679" y="983"/>
                </a:lnTo>
                <a:lnTo>
                  <a:pt x="1655" y="995"/>
                </a:lnTo>
                <a:lnTo>
                  <a:pt x="1637" y="1005"/>
                </a:lnTo>
                <a:lnTo>
                  <a:pt x="1645" y="999"/>
                </a:lnTo>
                <a:lnTo>
                  <a:pt x="1636" y="1007"/>
                </a:lnTo>
                <a:lnTo>
                  <a:pt x="1651" y="984"/>
                </a:lnTo>
                <a:lnTo>
                  <a:pt x="1648" y="995"/>
                </a:lnTo>
                <a:lnTo>
                  <a:pt x="1649" y="980"/>
                </a:lnTo>
                <a:lnTo>
                  <a:pt x="1650" y="1000"/>
                </a:lnTo>
                <a:lnTo>
                  <a:pt x="1649" y="992"/>
                </a:lnTo>
                <a:lnTo>
                  <a:pt x="1655" y="1017"/>
                </a:lnTo>
                <a:lnTo>
                  <a:pt x="1664" y="1050"/>
                </a:lnTo>
                <a:lnTo>
                  <a:pt x="1676" y="1085"/>
                </a:lnTo>
                <a:lnTo>
                  <a:pt x="1673" y="1078"/>
                </a:lnTo>
                <a:lnTo>
                  <a:pt x="1686" y="1103"/>
                </a:lnTo>
                <a:lnTo>
                  <a:pt x="1677" y="1092"/>
                </a:lnTo>
                <a:lnTo>
                  <a:pt x="1692" y="1107"/>
                </a:lnTo>
                <a:lnTo>
                  <a:pt x="1673" y="1095"/>
                </a:lnTo>
                <a:lnTo>
                  <a:pt x="1689" y="1100"/>
                </a:lnTo>
                <a:lnTo>
                  <a:pt x="1667" y="1098"/>
                </a:lnTo>
                <a:lnTo>
                  <a:pt x="1687" y="1095"/>
                </a:lnTo>
                <a:lnTo>
                  <a:pt x="1679" y="1097"/>
                </a:lnTo>
                <a:lnTo>
                  <a:pt x="1704" y="1088"/>
                </a:lnTo>
                <a:lnTo>
                  <a:pt x="1739" y="1074"/>
                </a:lnTo>
                <a:lnTo>
                  <a:pt x="1786" y="1049"/>
                </a:lnTo>
                <a:lnTo>
                  <a:pt x="1819" y="1035"/>
                </a:lnTo>
                <a:lnTo>
                  <a:pt x="1863" y="1020"/>
                </a:lnTo>
                <a:lnTo>
                  <a:pt x="1917" y="1003"/>
                </a:lnTo>
                <a:lnTo>
                  <a:pt x="1982" y="986"/>
                </a:lnTo>
                <a:lnTo>
                  <a:pt x="2057" y="968"/>
                </a:lnTo>
                <a:lnTo>
                  <a:pt x="2144" y="948"/>
                </a:lnTo>
                <a:lnTo>
                  <a:pt x="2241" y="928"/>
                </a:lnTo>
                <a:lnTo>
                  <a:pt x="2349" y="906"/>
                </a:lnTo>
                <a:lnTo>
                  <a:pt x="2532" y="870"/>
                </a:lnTo>
                <a:lnTo>
                  <a:pt x="2694" y="839"/>
                </a:lnTo>
                <a:lnTo>
                  <a:pt x="2833" y="813"/>
                </a:lnTo>
                <a:lnTo>
                  <a:pt x="2951" y="792"/>
                </a:lnTo>
                <a:cubicBezTo>
                  <a:pt x="2967" y="789"/>
                  <a:pt x="2983" y="795"/>
                  <a:pt x="2994" y="806"/>
                </a:cubicBezTo>
                <a:lnTo>
                  <a:pt x="3052" y="866"/>
                </a:lnTo>
                <a:lnTo>
                  <a:pt x="3098" y="909"/>
                </a:lnTo>
                <a:lnTo>
                  <a:pt x="3132" y="938"/>
                </a:lnTo>
                <a:lnTo>
                  <a:pt x="3163" y="958"/>
                </a:lnTo>
                <a:lnTo>
                  <a:pt x="3150" y="952"/>
                </a:lnTo>
                <a:lnTo>
                  <a:pt x="3173" y="958"/>
                </a:lnTo>
                <a:lnTo>
                  <a:pt x="3146" y="959"/>
                </a:lnTo>
                <a:lnTo>
                  <a:pt x="3162" y="954"/>
                </a:lnTo>
                <a:lnTo>
                  <a:pt x="3140" y="968"/>
                </a:lnTo>
                <a:lnTo>
                  <a:pt x="3152" y="954"/>
                </a:lnTo>
                <a:lnTo>
                  <a:pt x="3143" y="971"/>
                </a:lnTo>
                <a:lnTo>
                  <a:pt x="3150" y="948"/>
                </a:lnTo>
                <a:lnTo>
                  <a:pt x="3148" y="960"/>
                </a:lnTo>
                <a:lnTo>
                  <a:pt x="3150" y="927"/>
                </a:lnTo>
                <a:lnTo>
                  <a:pt x="3150" y="934"/>
                </a:lnTo>
                <a:lnTo>
                  <a:pt x="3143" y="859"/>
                </a:lnTo>
                <a:lnTo>
                  <a:pt x="3144" y="867"/>
                </a:lnTo>
                <a:lnTo>
                  <a:pt x="3123" y="792"/>
                </a:lnTo>
                <a:lnTo>
                  <a:pt x="3128" y="804"/>
                </a:lnTo>
                <a:lnTo>
                  <a:pt x="3106" y="766"/>
                </a:lnTo>
                <a:lnTo>
                  <a:pt x="3113" y="775"/>
                </a:lnTo>
                <a:lnTo>
                  <a:pt x="3074" y="735"/>
                </a:lnTo>
                <a:lnTo>
                  <a:pt x="3079" y="740"/>
                </a:lnTo>
                <a:lnTo>
                  <a:pt x="3028" y="700"/>
                </a:lnTo>
                <a:lnTo>
                  <a:pt x="2960" y="658"/>
                </a:lnTo>
                <a:lnTo>
                  <a:pt x="2889" y="620"/>
                </a:lnTo>
                <a:lnTo>
                  <a:pt x="2834" y="594"/>
                </a:lnTo>
                <a:lnTo>
                  <a:pt x="2788" y="578"/>
                </a:lnTo>
                <a:lnTo>
                  <a:pt x="2795" y="580"/>
                </a:lnTo>
                <a:lnTo>
                  <a:pt x="2763" y="574"/>
                </a:lnTo>
                <a:lnTo>
                  <a:pt x="2774" y="574"/>
                </a:lnTo>
                <a:lnTo>
                  <a:pt x="2751" y="575"/>
                </a:lnTo>
                <a:lnTo>
                  <a:pt x="2759" y="574"/>
                </a:lnTo>
                <a:lnTo>
                  <a:pt x="2742" y="578"/>
                </a:lnTo>
                <a:lnTo>
                  <a:pt x="2762" y="569"/>
                </a:lnTo>
                <a:lnTo>
                  <a:pt x="2745" y="583"/>
                </a:lnTo>
                <a:lnTo>
                  <a:pt x="2760" y="530"/>
                </a:lnTo>
                <a:lnTo>
                  <a:pt x="2765" y="545"/>
                </a:lnTo>
                <a:lnTo>
                  <a:pt x="2760" y="535"/>
                </a:lnTo>
                <a:lnTo>
                  <a:pt x="2776" y="560"/>
                </a:lnTo>
                <a:lnTo>
                  <a:pt x="2805" y="598"/>
                </a:lnTo>
                <a:lnTo>
                  <a:pt x="2849" y="649"/>
                </a:lnTo>
                <a:lnTo>
                  <a:pt x="2931" y="739"/>
                </a:lnTo>
                <a:cubicBezTo>
                  <a:pt x="2943" y="752"/>
                  <a:pt x="2947" y="771"/>
                  <a:pt x="2941" y="788"/>
                </a:cubicBezTo>
                <a:cubicBezTo>
                  <a:pt x="2935" y="805"/>
                  <a:pt x="2920" y="817"/>
                  <a:pt x="2902" y="819"/>
                </a:cubicBezTo>
                <a:lnTo>
                  <a:pt x="2788" y="835"/>
                </a:lnTo>
                <a:lnTo>
                  <a:pt x="2680" y="849"/>
                </a:lnTo>
                <a:lnTo>
                  <a:pt x="2580" y="863"/>
                </a:lnTo>
                <a:lnTo>
                  <a:pt x="2488" y="875"/>
                </a:lnTo>
                <a:lnTo>
                  <a:pt x="2402" y="887"/>
                </a:lnTo>
                <a:lnTo>
                  <a:pt x="2324" y="897"/>
                </a:lnTo>
                <a:lnTo>
                  <a:pt x="2253" y="906"/>
                </a:lnTo>
                <a:lnTo>
                  <a:pt x="2189" y="914"/>
                </a:lnTo>
                <a:lnTo>
                  <a:pt x="2132" y="921"/>
                </a:lnTo>
                <a:lnTo>
                  <a:pt x="2083" y="927"/>
                </a:lnTo>
                <a:lnTo>
                  <a:pt x="2042" y="932"/>
                </a:lnTo>
                <a:lnTo>
                  <a:pt x="2007" y="936"/>
                </a:lnTo>
                <a:lnTo>
                  <a:pt x="1977" y="939"/>
                </a:lnTo>
                <a:lnTo>
                  <a:pt x="1958" y="940"/>
                </a:lnTo>
                <a:lnTo>
                  <a:pt x="1945" y="941"/>
                </a:lnTo>
                <a:cubicBezTo>
                  <a:pt x="1941" y="942"/>
                  <a:pt x="1936" y="941"/>
                  <a:pt x="1932" y="941"/>
                </a:cubicBezTo>
                <a:lnTo>
                  <a:pt x="1927" y="940"/>
                </a:lnTo>
                <a:cubicBezTo>
                  <a:pt x="1914" y="937"/>
                  <a:pt x="1903" y="929"/>
                  <a:pt x="1896" y="919"/>
                </a:cubicBezTo>
                <a:cubicBezTo>
                  <a:pt x="1889" y="908"/>
                  <a:pt x="1887" y="894"/>
                  <a:pt x="1890" y="882"/>
                </a:cubicBezTo>
                <a:lnTo>
                  <a:pt x="1893" y="869"/>
                </a:lnTo>
                <a:cubicBezTo>
                  <a:pt x="1894" y="862"/>
                  <a:pt x="1897" y="856"/>
                  <a:pt x="1901" y="851"/>
                </a:cubicBezTo>
                <a:lnTo>
                  <a:pt x="1928" y="815"/>
                </a:lnTo>
                <a:lnTo>
                  <a:pt x="1973" y="765"/>
                </a:lnTo>
                <a:lnTo>
                  <a:pt x="2038" y="699"/>
                </a:lnTo>
                <a:lnTo>
                  <a:pt x="2180" y="554"/>
                </a:lnTo>
                <a:lnTo>
                  <a:pt x="2309" y="414"/>
                </a:lnTo>
                <a:lnTo>
                  <a:pt x="2366" y="352"/>
                </a:lnTo>
                <a:lnTo>
                  <a:pt x="2413" y="304"/>
                </a:lnTo>
                <a:lnTo>
                  <a:pt x="2451" y="266"/>
                </a:lnTo>
                <a:lnTo>
                  <a:pt x="2474" y="246"/>
                </a:lnTo>
                <a:lnTo>
                  <a:pt x="2507" y="211"/>
                </a:lnTo>
                <a:lnTo>
                  <a:pt x="2496" y="228"/>
                </a:lnTo>
                <a:lnTo>
                  <a:pt x="2510" y="188"/>
                </a:lnTo>
                <a:lnTo>
                  <a:pt x="2508" y="210"/>
                </a:lnTo>
                <a:lnTo>
                  <a:pt x="2505" y="188"/>
                </a:lnTo>
                <a:lnTo>
                  <a:pt x="2509" y="202"/>
                </a:lnTo>
                <a:lnTo>
                  <a:pt x="2497" y="177"/>
                </a:lnTo>
                <a:lnTo>
                  <a:pt x="2504" y="188"/>
                </a:lnTo>
                <a:lnTo>
                  <a:pt x="2485" y="165"/>
                </a:lnTo>
                <a:lnTo>
                  <a:pt x="2458" y="140"/>
                </a:lnTo>
                <a:lnTo>
                  <a:pt x="2407" y="104"/>
                </a:lnTo>
                <a:lnTo>
                  <a:pt x="2417" y="109"/>
                </a:lnTo>
                <a:lnTo>
                  <a:pt x="2376" y="93"/>
                </a:lnTo>
                <a:lnTo>
                  <a:pt x="2393" y="96"/>
                </a:lnTo>
                <a:lnTo>
                  <a:pt x="2372" y="96"/>
                </a:lnTo>
                <a:close/>
              </a:path>
            </a:pathLst>
          </a:custGeom>
          <a:solidFill>
            <a:srgbClr val="7030A0"/>
          </a:solidFill>
          <a:ln w="1" cap="flat">
            <a:solidFill>
              <a:srgbClr val="7030A0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6" name="Freeform 52"/>
          <p:cNvSpPr>
            <a:spLocks noEditPoints="1"/>
          </p:cNvSpPr>
          <p:nvPr/>
        </p:nvSpPr>
        <p:spPr bwMode="auto">
          <a:xfrm>
            <a:off x="2027238" y="4629150"/>
            <a:ext cx="307975" cy="173038"/>
          </a:xfrm>
          <a:custGeom>
            <a:avLst/>
            <a:gdLst>
              <a:gd name="T0" fmla="*/ 2869 w 3141"/>
              <a:gd name="T1" fmla="*/ 235 h 1613"/>
              <a:gd name="T2" fmla="*/ 2419 w 3141"/>
              <a:gd name="T3" fmla="*/ 1013 h 1613"/>
              <a:gd name="T4" fmla="*/ 2869 w 3141"/>
              <a:gd name="T5" fmla="*/ 1013 h 1613"/>
              <a:gd name="T6" fmla="*/ 2869 w 3141"/>
              <a:gd name="T7" fmla="*/ 235 h 1613"/>
              <a:gd name="T8" fmla="*/ 1536 w 3141"/>
              <a:gd name="T9" fmla="*/ 7 h 1613"/>
              <a:gd name="T10" fmla="*/ 1622 w 3141"/>
              <a:gd name="T11" fmla="*/ 14 h 1613"/>
              <a:gd name="T12" fmla="*/ 1791 w 3141"/>
              <a:gd name="T13" fmla="*/ 141 h 1613"/>
              <a:gd name="T14" fmla="*/ 1875 w 3141"/>
              <a:gd name="T15" fmla="*/ 460 h 1613"/>
              <a:gd name="T16" fmla="*/ 1744 w 3141"/>
              <a:gd name="T17" fmla="*/ 891 h 1613"/>
              <a:gd name="T18" fmla="*/ 1350 w 3141"/>
              <a:gd name="T19" fmla="*/ 1463 h 1613"/>
              <a:gd name="T20" fmla="*/ 1716 w 3141"/>
              <a:gd name="T21" fmla="*/ 1463 h 1613"/>
              <a:gd name="T22" fmla="*/ 1884 w 3141"/>
              <a:gd name="T23" fmla="*/ 1331 h 1613"/>
              <a:gd name="T24" fmla="*/ 1941 w 3141"/>
              <a:gd name="T25" fmla="*/ 1331 h 1613"/>
              <a:gd name="T26" fmla="*/ 1847 w 3141"/>
              <a:gd name="T27" fmla="*/ 1613 h 1613"/>
              <a:gd name="T28" fmla="*/ 1144 w 3141"/>
              <a:gd name="T29" fmla="*/ 1613 h 1613"/>
              <a:gd name="T30" fmla="*/ 1144 w 3141"/>
              <a:gd name="T31" fmla="*/ 1556 h 1613"/>
              <a:gd name="T32" fmla="*/ 1622 w 3141"/>
              <a:gd name="T33" fmla="*/ 844 h 1613"/>
              <a:gd name="T34" fmla="*/ 1706 w 3141"/>
              <a:gd name="T35" fmla="*/ 511 h 1613"/>
              <a:gd name="T36" fmla="*/ 1659 w 3141"/>
              <a:gd name="T37" fmla="*/ 244 h 1613"/>
              <a:gd name="T38" fmla="*/ 1491 w 3141"/>
              <a:gd name="T39" fmla="*/ 141 h 1613"/>
              <a:gd name="T40" fmla="*/ 1312 w 3141"/>
              <a:gd name="T41" fmla="*/ 235 h 1613"/>
              <a:gd name="T42" fmla="*/ 1237 w 3141"/>
              <a:gd name="T43" fmla="*/ 450 h 1613"/>
              <a:gd name="T44" fmla="*/ 1181 w 3141"/>
              <a:gd name="T45" fmla="*/ 450 h 1613"/>
              <a:gd name="T46" fmla="*/ 1284 w 3141"/>
              <a:gd name="T47" fmla="*/ 108 h 1613"/>
              <a:gd name="T48" fmla="*/ 1448 w 3141"/>
              <a:gd name="T49" fmla="*/ 14 h 1613"/>
              <a:gd name="T50" fmla="*/ 1536 w 3141"/>
              <a:gd name="T51" fmla="*/ 7 h 1613"/>
              <a:gd name="T52" fmla="*/ 2934 w 3141"/>
              <a:gd name="T53" fmla="*/ 0 h 1613"/>
              <a:gd name="T54" fmla="*/ 3009 w 3141"/>
              <a:gd name="T55" fmla="*/ 0 h 1613"/>
              <a:gd name="T56" fmla="*/ 3009 w 3141"/>
              <a:gd name="T57" fmla="*/ 1013 h 1613"/>
              <a:gd name="T58" fmla="*/ 3141 w 3141"/>
              <a:gd name="T59" fmla="*/ 1013 h 1613"/>
              <a:gd name="T60" fmla="*/ 3141 w 3141"/>
              <a:gd name="T61" fmla="*/ 1163 h 1613"/>
              <a:gd name="T62" fmla="*/ 3009 w 3141"/>
              <a:gd name="T63" fmla="*/ 1163 h 1613"/>
              <a:gd name="T64" fmla="*/ 3009 w 3141"/>
              <a:gd name="T65" fmla="*/ 1613 h 1613"/>
              <a:gd name="T66" fmla="*/ 2869 w 3141"/>
              <a:gd name="T67" fmla="*/ 1613 h 1613"/>
              <a:gd name="T68" fmla="*/ 2869 w 3141"/>
              <a:gd name="T69" fmla="*/ 1163 h 1613"/>
              <a:gd name="T70" fmla="*/ 2334 w 3141"/>
              <a:gd name="T71" fmla="*/ 1163 h 1613"/>
              <a:gd name="T72" fmla="*/ 2334 w 3141"/>
              <a:gd name="T73" fmla="*/ 994 h 1613"/>
              <a:gd name="T74" fmla="*/ 2934 w 3141"/>
              <a:gd name="T75" fmla="*/ 0 h 1613"/>
              <a:gd name="T76" fmla="*/ 422 w 3141"/>
              <a:gd name="T77" fmla="*/ 0 h 1613"/>
              <a:gd name="T78" fmla="*/ 422 w 3141"/>
              <a:gd name="T79" fmla="*/ 1444 h 1613"/>
              <a:gd name="T80" fmla="*/ 675 w 3141"/>
              <a:gd name="T81" fmla="*/ 1556 h 1613"/>
              <a:gd name="T82" fmla="*/ 675 w 3141"/>
              <a:gd name="T83" fmla="*/ 1613 h 1613"/>
              <a:gd name="T84" fmla="*/ 19 w 3141"/>
              <a:gd name="T85" fmla="*/ 1613 h 1613"/>
              <a:gd name="T86" fmla="*/ 19 w 3141"/>
              <a:gd name="T87" fmla="*/ 1556 h 1613"/>
              <a:gd name="T88" fmla="*/ 281 w 3141"/>
              <a:gd name="T89" fmla="*/ 1463 h 1613"/>
              <a:gd name="T90" fmla="*/ 281 w 3141"/>
              <a:gd name="T91" fmla="*/ 394 h 1613"/>
              <a:gd name="T92" fmla="*/ 192 w 3141"/>
              <a:gd name="T93" fmla="*/ 258 h 1613"/>
              <a:gd name="T94" fmla="*/ 0 w 3141"/>
              <a:gd name="T95" fmla="*/ 291 h 1613"/>
              <a:gd name="T96" fmla="*/ 0 w 3141"/>
              <a:gd name="T97" fmla="*/ 235 h 1613"/>
              <a:gd name="T98" fmla="*/ 422 w 3141"/>
              <a:gd name="T99" fmla="*/ 0 h 1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141" h="1613">
                <a:moveTo>
                  <a:pt x="2869" y="235"/>
                </a:moveTo>
                <a:lnTo>
                  <a:pt x="2419" y="1013"/>
                </a:lnTo>
                <a:lnTo>
                  <a:pt x="2869" y="1013"/>
                </a:lnTo>
                <a:lnTo>
                  <a:pt x="2869" y="235"/>
                </a:lnTo>
                <a:close/>
                <a:moveTo>
                  <a:pt x="1536" y="7"/>
                </a:moveTo>
                <a:cubicBezTo>
                  <a:pt x="1565" y="7"/>
                  <a:pt x="1594" y="10"/>
                  <a:pt x="1622" y="14"/>
                </a:cubicBezTo>
                <a:cubicBezTo>
                  <a:pt x="1678" y="24"/>
                  <a:pt x="1734" y="66"/>
                  <a:pt x="1791" y="141"/>
                </a:cubicBezTo>
                <a:cubicBezTo>
                  <a:pt x="1847" y="216"/>
                  <a:pt x="1875" y="322"/>
                  <a:pt x="1875" y="460"/>
                </a:cubicBezTo>
                <a:cubicBezTo>
                  <a:pt x="1875" y="597"/>
                  <a:pt x="1831" y="741"/>
                  <a:pt x="1744" y="891"/>
                </a:cubicBezTo>
                <a:cubicBezTo>
                  <a:pt x="1656" y="1041"/>
                  <a:pt x="1525" y="1231"/>
                  <a:pt x="1350" y="1463"/>
                </a:cubicBezTo>
                <a:lnTo>
                  <a:pt x="1716" y="1463"/>
                </a:lnTo>
                <a:cubicBezTo>
                  <a:pt x="1778" y="1450"/>
                  <a:pt x="1834" y="1406"/>
                  <a:pt x="1884" y="1331"/>
                </a:cubicBezTo>
                <a:lnTo>
                  <a:pt x="1941" y="1331"/>
                </a:lnTo>
                <a:lnTo>
                  <a:pt x="1847" y="1613"/>
                </a:lnTo>
                <a:lnTo>
                  <a:pt x="1144" y="1613"/>
                </a:lnTo>
                <a:lnTo>
                  <a:pt x="1144" y="1556"/>
                </a:lnTo>
                <a:cubicBezTo>
                  <a:pt x="1406" y="1194"/>
                  <a:pt x="1566" y="956"/>
                  <a:pt x="1622" y="844"/>
                </a:cubicBezTo>
                <a:cubicBezTo>
                  <a:pt x="1678" y="731"/>
                  <a:pt x="1706" y="620"/>
                  <a:pt x="1706" y="511"/>
                </a:cubicBezTo>
                <a:cubicBezTo>
                  <a:pt x="1706" y="402"/>
                  <a:pt x="1691" y="313"/>
                  <a:pt x="1659" y="244"/>
                </a:cubicBezTo>
                <a:cubicBezTo>
                  <a:pt x="1628" y="175"/>
                  <a:pt x="1572" y="141"/>
                  <a:pt x="1491" y="141"/>
                </a:cubicBezTo>
                <a:cubicBezTo>
                  <a:pt x="1409" y="141"/>
                  <a:pt x="1350" y="172"/>
                  <a:pt x="1312" y="235"/>
                </a:cubicBezTo>
                <a:cubicBezTo>
                  <a:pt x="1275" y="297"/>
                  <a:pt x="1250" y="369"/>
                  <a:pt x="1237" y="450"/>
                </a:cubicBezTo>
                <a:lnTo>
                  <a:pt x="1181" y="450"/>
                </a:lnTo>
                <a:cubicBezTo>
                  <a:pt x="1200" y="275"/>
                  <a:pt x="1234" y="161"/>
                  <a:pt x="1284" y="108"/>
                </a:cubicBezTo>
                <a:cubicBezTo>
                  <a:pt x="1334" y="55"/>
                  <a:pt x="1389" y="24"/>
                  <a:pt x="1448" y="14"/>
                </a:cubicBezTo>
                <a:cubicBezTo>
                  <a:pt x="1478" y="10"/>
                  <a:pt x="1507" y="7"/>
                  <a:pt x="1536" y="7"/>
                </a:cubicBezTo>
                <a:close/>
                <a:moveTo>
                  <a:pt x="2934" y="0"/>
                </a:moveTo>
                <a:lnTo>
                  <a:pt x="3009" y="0"/>
                </a:lnTo>
                <a:lnTo>
                  <a:pt x="3009" y="1013"/>
                </a:lnTo>
                <a:lnTo>
                  <a:pt x="3141" y="1013"/>
                </a:lnTo>
                <a:lnTo>
                  <a:pt x="3141" y="1163"/>
                </a:lnTo>
                <a:lnTo>
                  <a:pt x="3009" y="1163"/>
                </a:lnTo>
                <a:lnTo>
                  <a:pt x="3009" y="1613"/>
                </a:lnTo>
                <a:lnTo>
                  <a:pt x="2869" y="1613"/>
                </a:lnTo>
                <a:lnTo>
                  <a:pt x="2869" y="1163"/>
                </a:lnTo>
                <a:lnTo>
                  <a:pt x="2334" y="1163"/>
                </a:lnTo>
                <a:lnTo>
                  <a:pt x="2334" y="994"/>
                </a:lnTo>
                <a:lnTo>
                  <a:pt x="2934" y="0"/>
                </a:lnTo>
                <a:close/>
                <a:moveTo>
                  <a:pt x="422" y="0"/>
                </a:moveTo>
                <a:lnTo>
                  <a:pt x="422" y="1444"/>
                </a:lnTo>
                <a:cubicBezTo>
                  <a:pt x="434" y="1519"/>
                  <a:pt x="519" y="1556"/>
                  <a:pt x="675" y="1556"/>
                </a:cubicBezTo>
                <a:lnTo>
                  <a:pt x="675" y="1613"/>
                </a:lnTo>
                <a:lnTo>
                  <a:pt x="19" y="1613"/>
                </a:lnTo>
                <a:lnTo>
                  <a:pt x="19" y="1556"/>
                </a:lnTo>
                <a:cubicBezTo>
                  <a:pt x="181" y="1556"/>
                  <a:pt x="269" y="1525"/>
                  <a:pt x="281" y="1463"/>
                </a:cubicBezTo>
                <a:lnTo>
                  <a:pt x="281" y="394"/>
                </a:lnTo>
                <a:cubicBezTo>
                  <a:pt x="281" y="300"/>
                  <a:pt x="251" y="255"/>
                  <a:pt x="192" y="258"/>
                </a:cubicBezTo>
                <a:cubicBezTo>
                  <a:pt x="133" y="261"/>
                  <a:pt x="69" y="272"/>
                  <a:pt x="0" y="291"/>
                </a:cubicBezTo>
                <a:lnTo>
                  <a:pt x="0" y="235"/>
                </a:lnTo>
                <a:cubicBezTo>
                  <a:pt x="150" y="178"/>
                  <a:pt x="291" y="100"/>
                  <a:pt x="422" y="0"/>
                </a:cubicBezTo>
                <a:close/>
              </a:path>
            </a:pathLst>
          </a:custGeom>
          <a:solidFill>
            <a:srgbClr val="92D05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7" name="Freeform 53"/>
          <p:cNvSpPr>
            <a:spLocks noEditPoints="1"/>
          </p:cNvSpPr>
          <p:nvPr/>
        </p:nvSpPr>
        <p:spPr bwMode="auto">
          <a:xfrm>
            <a:off x="2022476" y="4622800"/>
            <a:ext cx="317500" cy="185738"/>
          </a:xfrm>
          <a:custGeom>
            <a:avLst/>
            <a:gdLst>
              <a:gd name="T0" fmla="*/ 2869 w 3237"/>
              <a:gd name="T1" fmla="*/ 1063 h 1711"/>
              <a:gd name="T2" fmla="*/ 2426 w 3237"/>
              <a:gd name="T3" fmla="*/ 1039 h 1711"/>
              <a:gd name="T4" fmla="*/ 1588 w 3237"/>
              <a:gd name="T5" fmla="*/ 10 h 1711"/>
              <a:gd name="T6" fmla="*/ 1787 w 3237"/>
              <a:gd name="T7" fmla="*/ 68 h 1711"/>
              <a:gd name="T8" fmla="*/ 1948 w 3237"/>
              <a:gd name="T9" fmla="*/ 312 h 1711"/>
              <a:gd name="T10" fmla="*/ 1937 w 3237"/>
              <a:gd name="T11" fmla="*/ 732 h 1711"/>
              <a:gd name="T12" fmla="*/ 1437 w 3237"/>
              <a:gd name="T13" fmla="*/ 1542 h 1711"/>
              <a:gd name="T14" fmla="*/ 1828 w 3237"/>
              <a:gd name="T15" fmla="*/ 1430 h 1711"/>
              <a:gd name="T16" fmla="*/ 2028 w 3237"/>
              <a:gd name="T17" fmla="*/ 1353 h 1711"/>
              <a:gd name="T18" fmla="*/ 1144 w 3237"/>
              <a:gd name="T19" fmla="*/ 1606 h 1711"/>
              <a:gd name="T20" fmla="*/ 1523 w 3237"/>
              <a:gd name="T21" fmla="*/ 1047 h 1711"/>
              <a:gd name="T22" fmla="*/ 1702 w 3237"/>
              <a:gd name="T23" fmla="*/ 634 h 1711"/>
              <a:gd name="T24" fmla="*/ 1667 w 3237"/>
              <a:gd name="T25" fmla="*/ 320 h 1711"/>
              <a:gd name="T26" fmla="*/ 1590 w 3237"/>
              <a:gd name="T27" fmla="*/ 245 h 1711"/>
              <a:gd name="T28" fmla="*/ 1462 w 3237"/>
              <a:gd name="T29" fmla="*/ 253 h 1711"/>
              <a:gd name="T30" fmla="*/ 1361 w 3237"/>
              <a:gd name="T31" fmla="*/ 397 h 1711"/>
              <a:gd name="T32" fmla="*/ 1199 w 3237"/>
              <a:gd name="T33" fmla="*/ 374 h 1711"/>
              <a:gd name="T34" fmla="*/ 1337 w 3237"/>
              <a:gd name="T35" fmla="*/ 88 h 1711"/>
              <a:gd name="T36" fmla="*/ 1493 w 3237"/>
              <a:gd name="T37" fmla="*/ 17 h 1711"/>
              <a:gd name="T38" fmla="*/ 1438 w 3237"/>
              <a:gd name="T39" fmla="*/ 136 h 1711"/>
              <a:gd name="T40" fmla="*/ 1342 w 3237"/>
              <a:gd name="T41" fmla="*/ 226 h 1711"/>
              <a:gd name="T42" fmla="*/ 1239 w 3237"/>
              <a:gd name="T43" fmla="*/ 489 h 1711"/>
              <a:gd name="T44" fmla="*/ 1364 w 3237"/>
              <a:gd name="T45" fmla="*/ 206 h 1711"/>
              <a:gd name="T46" fmla="*/ 1545 w 3237"/>
              <a:gd name="T47" fmla="*/ 144 h 1711"/>
              <a:gd name="T48" fmla="*/ 1720 w 3237"/>
              <a:gd name="T49" fmla="*/ 224 h 1711"/>
              <a:gd name="T50" fmla="*/ 1802 w 3237"/>
              <a:gd name="T51" fmla="*/ 564 h 1711"/>
              <a:gd name="T52" fmla="*/ 1650 w 3237"/>
              <a:gd name="T53" fmla="*/ 1029 h 1711"/>
              <a:gd name="T54" fmla="*/ 1232 w 3237"/>
              <a:gd name="T55" fmla="*/ 1634 h 1711"/>
              <a:gd name="T56" fmla="*/ 1944 w 3237"/>
              <a:gd name="T57" fmla="*/ 1366 h 1711"/>
              <a:gd name="T58" fmla="*/ 1879 w 3237"/>
              <a:gd name="T59" fmla="*/ 1511 h 1711"/>
              <a:gd name="T60" fmla="*/ 1356 w 3237"/>
              <a:gd name="T61" fmla="*/ 1535 h 1711"/>
              <a:gd name="T62" fmla="*/ 1805 w 3237"/>
              <a:gd name="T63" fmla="*/ 814 h 1711"/>
              <a:gd name="T64" fmla="*/ 1855 w 3237"/>
              <a:gd name="T65" fmla="*/ 336 h 1711"/>
              <a:gd name="T66" fmla="*/ 1764 w 3237"/>
              <a:gd name="T67" fmla="*/ 177 h 1711"/>
              <a:gd name="T68" fmla="*/ 1667 w 3237"/>
              <a:gd name="T69" fmla="*/ 112 h 1711"/>
              <a:gd name="T70" fmla="*/ 3057 w 3237"/>
              <a:gd name="T71" fmla="*/ 2 h 1711"/>
              <a:gd name="T72" fmla="*/ 3237 w 3237"/>
              <a:gd name="T73" fmla="*/ 1213 h 1711"/>
              <a:gd name="T74" fmla="*/ 2917 w 3237"/>
              <a:gd name="T75" fmla="*/ 1711 h 1711"/>
              <a:gd name="T76" fmla="*/ 2334 w 3237"/>
              <a:gd name="T77" fmla="*/ 1044 h 1711"/>
              <a:gd name="T78" fmla="*/ 2382 w 3237"/>
              <a:gd name="T79" fmla="*/ 1165 h 1711"/>
              <a:gd name="T80" fmla="*/ 3009 w 3237"/>
              <a:gd name="T81" fmla="*/ 1663 h 1711"/>
              <a:gd name="T82" fmla="*/ 3189 w 3237"/>
              <a:gd name="T83" fmla="*/ 1111 h 1711"/>
              <a:gd name="T84" fmla="*/ 3024 w 3237"/>
              <a:gd name="T85" fmla="*/ 75 h 1711"/>
              <a:gd name="T86" fmla="*/ 516 w 3237"/>
              <a:gd name="T87" fmla="*/ 1480 h 1711"/>
              <a:gd name="T88" fmla="*/ 538 w 3237"/>
              <a:gd name="T89" fmla="*/ 1520 h 1711"/>
              <a:gd name="T90" fmla="*/ 725 w 3237"/>
              <a:gd name="T91" fmla="*/ 1559 h 1711"/>
              <a:gd name="T92" fmla="*/ 19 w 3237"/>
              <a:gd name="T93" fmla="*/ 1606 h 1711"/>
              <a:gd name="T94" fmla="*/ 265 w 3237"/>
              <a:gd name="T95" fmla="*/ 1526 h 1711"/>
              <a:gd name="T96" fmla="*/ 284 w 3237"/>
              <a:gd name="T97" fmla="*/ 1497 h 1711"/>
              <a:gd name="T98" fmla="*/ 275 w 3237"/>
              <a:gd name="T99" fmla="*/ 376 h 1711"/>
              <a:gd name="T100" fmla="*/ 59 w 3237"/>
              <a:gd name="T101" fmla="*/ 388 h 1711"/>
              <a:gd name="T102" fmla="*/ 245 w 3237"/>
              <a:gd name="T103" fmla="*/ 142 h 1711"/>
              <a:gd name="T104" fmla="*/ 67 w 3237"/>
              <a:gd name="T105" fmla="*/ 330 h 1711"/>
              <a:gd name="T106" fmla="*/ 249 w 3237"/>
              <a:gd name="T107" fmla="*/ 261 h 1711"/>
              <a:gd name="T108" fmla="*/ 371 w 3237"/>
              <a:gd name="T109" fmla="*/ 379 h 1711"/>
              <a:gd name="T110" fmla="*/ 344 w 3237"/>
              <a:gd name="T111" fmla="*/ 1584 h 1711"/>
              <a:gd name="T112" fmla="*/ 180 w 3237"/>
              <a:gd name="T113" fmla="*/ 1648 h 1711"/>
              <a:gd name="T114" fmla="*/ 723 w 3237"/>
              <a:gd name="T115" fmla="*/ 1615 h 1711"/>
              <a:gd name="T116" fmla="*/ 563 w 3237"/>
              <a:gd name="T117" fmla="*/ 1636 h 1711"/>
              <a:gd name="T118" fmla="*/ 453 w 3237"/>
              <a:gd name="T119" fmla="*/ 1570 h 1711"/>
              <a:gd name="T120" fmla="*/ 498 w 3237"/>
              <a:gd name="T121" fmla="*/ 90 h 1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37" h="1711">
                <a:moveTo>
                  <a:pt x="2869" y="285"/>
                </a:moveTo>
                <a:lnTo>
                  <a:pt x="2959" y="310"/>
                </a:lnTo>
                <a:lnTo>
                  <a:pt x="2509" y="1088"/>
                </a:lnTo>
                <a:lnTo>
                  <a:pt x="2467" y="1015"/>
                </a:lnTo>
                <a:lnTo>
                  <a:pt x="2917" y="1015"/>
                </a:lnTo>
                <a:lnTo>
                  <a:pt x="2869" y="1063"/>
                </a:lnTo>
                <a:lnTo>
                  <a:pt x="2869" y="285"/>
                </a:lnTo>
                <a:close/>
                <a:moveTo>
                  <a:pt x="2965" y="1063"/>
                </a:moveTo>
                <a:cubicBezTo>
                  <a:pt x="2965" y="1090"/>
                  <a:pt x="2944" y="1111"/>
                  <a:pt x="2917" y="1111"/>
                </a:cubicBezTo>
                <a:lnTo>
                  <a:pt x="2467" y="1111"/>
                </a:lnTo>
                <a:cubicBezTo>
                  <a:pt x="2450" y="1111"/>
                  <a:pt x="2434" y="1102"/>
                  <a:pt x="2426" y="1087"/>
                </a:cubicBezTo>
                <a:cubicBezTo>
                  <a:pt x="2417" y="1073"/>
                  <a:pt x="2417" y="1054"/>
                  <a:pt x="2426" y="1039"/>
                </a:cubicBezTo>
                <a:lnTo>
                  <a:pt x="2876" y="261"/>
                </a:lnTo>
                <a:cubicBezTo>
                  <a:pt x="2887" y="243"/>
                  <a:pt x="2909" y="233"/>
                  <a:pt x="2930" y="239"/>
                </a:cubicBezTo>
                <a:cubicBezTo>
                  <a:pt x="2951" y="245"/>
                  <a:pt x="2965" y="264"/>
                  <a:pt x="2965" y="285"/>
                </a:cubicBezTo>
                <a:lnTo>
                  <a:pt x="2965" y="1063"/>
                </a:lnTo>
                <a:close/>
                <a:moveTo>
                  <a:pt x="1581" y="10"/>
                </a:moveTo>
                <a:cubicBezTo>
                  <a:pt x="1583" y="9"/>
                  <a:pt x="1586" y="9"/>
                  <a:pt x="1588" y="10"/>
                </a:cubicBezTo>
                <a:lnTo>
                  <a:pt x="1674" y="17"/>
                </a:lnTo>
                <a:cubicBezTo>
                  <a:pt x="1678" y="17"/>
                  <a:pt x="1682" y="18"/>
                  <a:pt x="1686" y="19"/>
                </a:cubicBezTo>
                <a:lnTo>
                  <a:pt x="1728" y="33"/>
                </a:lnTo>
                <a:cubicBezTo>
                  <a:pt x="1731" y="34"/>
                  <a:pt x="1734" y="35"/>
                  <a:pt x="1737" y="37"/>
                </a:cubicBezTo>
                <a:lnTo>
                  <a:pt x="1779" y="62"/>
                </a:lnTo>
                <a:cubicBezTo>
                  <a:pt x="1782" y="64"/>
                  <a:pt x="1784" y="66"/>
                  <a:pt x="1787" y="68"/>
                </a:cubicBezTo>
                <a:lnTo>
                  <a:pt x="1829" y="106"/>
                </a:lnTo>
                <a:lnTo>
                  <a:pt x="1876" y="160"/>
                </a:lnTo>
                <a:cubicBezTo>
                  <a:pt x="1878" y="162"/>
                  <a:pt x="1879" y="165"/>
                  <a:pt x="1881" y="167"/>
                </a:cubicBezTo>
                <a:lnTo>
                  <a:pt x="1918" y="229"/>
                </a:lnTo>
                <a:cubicBezTo>
                  <a:pt x="1919" y="232"/>
                  <a:pt x="1921" y="235"/>
                  <a:pt x="1922" y="238"/>
                </a:cubicBezTo>
                <a:lnTo>
                  <a:pt x="1948" y="312"/>
                </a:lnTo>
                <a:cubicBezTo>
                  <a:pt x="1949" y="314"/>
                  <a:pt x="1949" y="316"/>
                  <a:pt x="1950" y="319"/>
                </a:cubicBezTo>
                <a:lnTo>
                  <a:pt x="1966" y="404"/>
                </a:lnTo>
                <a:lnTo>
                  <a:pt x="1971" y="508"/>
                </a:lnTo>
                <a:lnTo>
                  <a:pt x="1963" y="618"/>
                </a:lnTo>
                <a:cubicBezTo>
                  <a:pt x="1963" y="621"/>
                  <a:pt x="1963" y="623"/>
                  <a:pt x="1962" y="625"/>
                </a:cubicBezTo>
                <a:lnTo>
                  <a:pt x="1937" y="732"/>
                </a:lnTo>
                <a:lnTo>
                  <a:pt x="1894" y="847"/>
                </a:lnTo>
                <a:lnTo>
                  <a:pt x="1835" y="963"/>
                </a:lnTo>
                <a:lnTo>
                  <a:pt x="1759" y="1087"/>
                </a:lnTo>
                <a:lnTo>
                  <a:pt x="1668" y="1223"/>
                </a:lnTo>
                <a:lnTo>
                  <a:pt x="1561" y="1375"/>
                </a:lnTo>
                <a:lnTo>
                  <a:pt x="1437" y="1542"/>
                </a:lnTo>
                <a:lnTo>
                  <a:pt x="1398" y="1465"/>
                </a:lnTo>
                <a:lnTo>
                  <a:pt x="1764" y="1465"/>
                </a:lnTo>
                <a:lnTo>
                  <a:pt x="1748" y="1468"/>
                </a:lnTo>
                <a:lnTo>
                  <a:pt x="1793" y="1452"/>
                </a:lnTo>
                <a:lnTo>
                  <a:pt x="1784" y="1457"/>
                </a:lnTo>
                <a:lnTo>
                  <a:pt x="1828" y="1430"/>
                </a:lnTo>
                <a:lnTo>
                  <a:pt x="1820" y="1436"/>
                </a:lnTo>
                <a:lnTo>
                  <a:pt x="1860" y="1397"/>
                </a:lnTo>
                <a:lnTo>
                  <a:pt x="1895" y="1352"/>
                </a:lnTo>
                <a:cubicBezTo>
                  <a:pt x="1904" y="1340"/>
                  <a:pt x="1918" y="1333"/>
                  <a:pt x="1932" y="1333"/>
                </a:cubicBezTo>
                <a:lnTo>
                  <a:pt x="1989" y="1333"/>
                </a:lnTo>
                <a:cubicBezTo>
                  <a:pt x="2005" y="1333"/>
                  <a:pt x="2019" y="1341"/>
                  <a:pt x="2028" y="1353"/>
                </a:cubicBezTo>
                <a:cubicBezTo>
                  <a:pt x="2037" y="1366"/>
                  <a:pt x="2040" y="1382"/>
                  <a:pt x="2035" y="1397"/>
                </a:cubicBezTo>
                <a:lnTo>
                  <a:pt x="1941" y="1679"/>
                </a:lnTo>
                <a:cubicBezTo>
                  <a:pt x="1934" y="1698"/>
                  <a:pt x="1916" y="1711"/>
                  <a:pt x="1895" y="1711"/>
                </a:cubicBezTo>
                <a:lnTo>
                  <a:pt x="1192" y="1711"/>
                </a:lnTo>
                <a:cubicBezTo>
                  <a:pt x="1166" y="1711"/>
                  <a:pt x="1144" y="1690"/>
                  <a:pt x="1144" y="1663"/>
                </a:cubicBezTo>
                <a:lnTo>
                  <a:pt x="1144" y="1606"/>
                </a:lnTo>
                <a:cubicBezTo>
                  <a:pt x="1144" y="1596"/>
                  <a:pt x="1148" y="1587"/>
                  <a:pt x="1153" y="1579"/>
                </a:cubicBezTo>
                <a:lnTo>
                  <a:pt x="1246" y="1449"/>
                </a:lnTo>
                <a:lnTo>
                  <a:pt x="1330" y="1331"/>
                </a:lnTo>
                <a:lnTo>
                  <a:pt x="1405" y="1224"/>
                </a:lnTo>
                <a:lnTo>
                  <a:pt x="1469" y="1130"/>
                </a:lnTo>
                <a:lnTo>
                  <a:pt x="1523" y="1047"/>
                </a:lnTo>
                <a:lnTo>
                  <a:pt x="1569" y="976"/>
                </a:lnTo>
                <a:lnTo>
                  <a:pt x="1603" y="918"/>
                </a:lnTo>
                <a:lnTo>
                  <a:pt x="1628" y="872"/>
                </a:lnTo>
                <a:lnTo>
                  <a:pt x="1664" y="791"/>
                </a:lnTo>
                <a:lnTo>
                  <a:pt x="1688" y="712"/>
                </a:lnTo>
                <a:lnTo>
                  <a:pt x="1702" y="634"/>
                </a:lnTo>
                <a:lnTo>
                  <a:pt x="1707" y="559"/>
                </a:lnTo>
                <a:lnTo>
                  <a:pt x="1704" y="485"/>
                </a:lnTo>
                <a:lnTo>
                  <a:pt x="1696" y="419"/>
                </a:lnTo>
                <a:lnTo>
                  <a:pt x="1682" y="362"/>
                </a:lnTo>
                <a:lnTo>
                  <a:pt x="1663" y="311"/>
                </a:lnTo>
                <a:lnTo>
                  <a:pt x="1667" y="320"/>
                </a:lnTo>
                <a:lnTo>
                  <a:pt x="1639" y="275"/>
                </a:lnTo>
                <a:lnTo>
                  <a:pt x="1648" y="286"/>
                </a:lnTo>
                <a:lnTo>
                  <a:pt x="1611" y="254"/>
                </a:lnTo>
                <a:lnTo>
                  <a:pt x="1624" y="262"/>
                </a:lnTo>
                <a:lnTo>
                  <a:pt x="1577" y="242"/>
                </a:lnTo>
                <a:lnTo>
                  <a:pt x="1590" y="245"/>
                </a:lnTo>
                <a:lnTo>
                  <a:pt x="1534" y="239"/>
                </a:lnTo>
                <a:lnTo>
                  <a:pt x="1544" y="239"/>
                </a:lnTo>
                <a:lnTo>
                  <a:pt x="1487" y="245"/>
                </a:lnTo>
                <a:lnTo>
                  <a:pt x="1498" y="243"/>
                </a:lnTo>
                <a:lnTo>
                  <a:pt x="1449" y="260"/>
                </a:lnTo>
                <a:lnTo>
                  <a:pt x="1462" y="253"/>
                </a:lnTo>
                <a:lnTo>
                  <a:pt x="1421" y="283"/>
                </a:lnTo>
                <a:lnTo>
                  <a:pt x="1430" y="274"/>
                </a:lnTo>
                <a:lnTo>
                  <a:pt x="1398" y="315"/>
                </a:lnTo>
                <a:lnTo>
                  <a:pt x="1404" y="306"/>
                </a:lnTo>
                <a:lnTo>
                  <a:pt x="1358" y="406"/>
                </a:lnTo>
                <a:lnTo>
                  <a:pt x="1361" y="397"/>
                </a:lnTo>
                <a:lnTo>
                  <a:pt x="1332" y="512"/>
                </a:lnTo>
                <a:cubicBezTo>
                  <a:pt x="1327" y="534"/>
                  <a:pt x="1307" y="548"/>
                  <a:pt x="1285" y="548"/>
                </a:cubicBezTo>
                <a:lnTo>
                  <a:pt x="1229" y="548"/>
                </a:lnTo>
                <a:cubicBezTo>
                  <a:pt x="1216" y="548"/>
                  <a:pt x="1202" y="542"/>
                  <a:pt x="1193" y="532"/>
                </a:cubicBezTo>
                <a:cubicBezTo>
                  <a:pt x="1184" y="521"/>
                  <a:pt x="1180" y="508"/>
                  <a:pt x="1182" y="494"/>
                </a:cubicBezTo>
                <a:lnTo>
                  <a:pt x="1199" y="374"/>
                </a:lnTo>
                <a:lnTo>
                  <a:pt x="1223" y="272"/>
                </a:lnTo>
                <a:lnTo>
                  <a:pt x="1253" y="192"/>
                </a:lnTo>
                <a:cubicBezTo>
                  <a:pt x="1254" y="189"/>
                  <a:pt x="1256" y="185"/>
                  <a:pt x="1258" y="182"/>
                </a:cubicBezTo>
                <a:lnTo>
                  <a:pt x="1293" y="131"/>
                </a:lnTo>
                <a:cubicBezTo>
                  <a:pt x="1295" y="129"/>
                  <a:pt x="1297" y="126"/>
                  <a:pt x="1299" y="124"/>
                </a:cubicBezTo>
                <a:lnTo>
                  <a:pt x="1337" y="88"/>
                </a:lnTo>
                <a:cubicBezTo>
                  <a:pt x="1340" y="86"/>
                  <a:pt x="1342" y="84"/>
                  <a:pt x="1344" y="82"/>
                </a:cubicBezTo>
                <a:lnTo>
                  <a:pt x="1385" y="55"/>
                </a:lnTo>
                <a:lnTo>
                  <a:pt x="1433" y="32"/>
                </a:lnTo>
                <a:cubicBezTo>
                  <a:pt x="1436" y="31"/>
                  <a:pt x="1439" y="30"/>
                  <a:pt x="1442" y="29"/>
                </a:cubicBezTo>
                <a:lnTo>
                  <a:pt x="1485" y="18"/>
                </a:lnTo>
                <a:cubicBezTo>
                  <a:pt x="1487" y="17"/>
                  <a:pt x="1490" y="17"/>
                  <a:pt x="1493" y="17"/>
                </a:cubicBezTo>
                <a:lnTo>
                  <a:pt x="1581" y="10"/>
                </a:lnTo>
                <a:close/>
                <a:moveTo>
                  <a:pt x="1500" y="112"/>
                </a:moveTo>
                <a:lnTo>
                  <a:pt x="1508" y="111"/>
                </a:lnTo>
                <a:lnTo>
                  <a:pt x="1465" y="122"/>
                </a:lnTo>
                <a:lnTo>
                  <a:pt x="1474" y="119"/>
                </a:lnTo>
                <a:lnTo>
                  <a:pt x="1438" y="136"/>
                </a:lnTo>
                <a:lnTo>
                  <a:pt x="1397" y="163"/>
                </a:lnTo>
                <a:lnTo>
                  <a:pt x="1403" y="157"/>
                </a:lnTo>
                <a:lnTo>
                  <a:pt x="1365" y="193"/>
                </a:lnTo>
                <a:lnTo>
                  <a:pt x="1372" y="186"/>
                </a:lnTo>
                <a:lnTo>
                  <a:pt x="1337" y="237"/>
                </a:lnTo>
                <a:lnTo>
                  <a:pt x="1342" y="226"/>
                </a:lnTo>
                <a:lnTo>
                  <a:pt x="1316" y="295"/>
                </a:lnTo>
                <a:lnTo>
                  <a:pt x="1294" y="387"/>
                </a:lnTo>
                <a:lnTo>
                  <a:pt x="1277" y="507"/>
                </a:lnTo>
                <a:lnTo>
                  <a:pt x="1229" y="452"/>
                </a:lnTo>
                <a:lnTo>
                  <a:pt x="1285" y="452"/>
                </a:lnTo>
                <a:lnTo>
                  <a:pt x="1239" y="489"/>
                </a:lnTo>
                <a:lnTo>
                  <a:pt x="1268" y="374"/>
                </a:lnTo>
                <a:cubicBezTo>
                  <a:pt x="1269" y="371"/>
                  <a:pt x="1270" y="368"/>
                  <a:pt x="1271" y="365"/>
                </a:cubicBezTo>
                <a:lnTo>
                  <a:pt x="1317" y="265"/>
                </a:lnTo>
                <a:cubicBezTo>
                  <a:pt x="1318" y="262"/>
                  <a:pt x="1320" y="259"/>
                  <a:pt x="1323" y="256"/>
                </a:cubicBezTo>
                <a:lnTo>
                  <a:pt x="1355" y="215"/>
                </a:lnTo>
                <a:cubicBezTo>
                  <a:pt x="1357" y="211"/>
                  <a:pt x="1361" y="208"/>
                  <a:pt x="1364" y="206"/>
                </a:cubicBezTo>
                <a:lnTo>
                  <a:pt x="1405" y="176"/>
                </a:lnTo>
                <a:cubicBezTo>
                  <a:pt x="1409" y="173"/>
                  <a:pt x="1413" y="171"/>
                  <a:pt x="1418" y="169"/>
                </a:cubicBezTo>
                <a:lnTo>
                  <a:pt x="1467" y="152"/>
                </a:lnTo>
                <a:cubicBezTo>
                  <a:pt x="1470" y="151"/>
                  <a:pt x="1474" y="150"/>
                  <a:pt x="1477" y="150"/>
                </a:cubicBezTo>
                <a:lnTo>
                  <a:pt x="1534" y="144"/>
                </a:lnTo>
                <a:cubicBezTo>
                  <a:pt x="1538" y="143"/>
                  <a:pt x="1541" y="143"/>
                  <a:pt x="1545" y="144"/>
                </a:cubicBezTo>
                <a:lnTo>
                  <a:pt x="1601" y="150"/>
                </a:lnTo>
                <a:cubicBezTo>
                  <a:pt x="1605" y="150"/>
                  <a:pt x="1610" y="151"/>
                  <a:pt x="1614" y="153"/>
                </a:cubicBezTo>
                <a:lnTo>
                  <a:pt x="1661" y="173"/>
                </a:lnTo>
                <a:cubicBezTo>
                  <a:pt x="1666" y="175"/>
                  <a:pt x="1670" y="178"/>
                  <a:pt x="1674" y="181"/>
                </a:cubicBezTo>
                <a:lnTo>
                  <a:pt x="1711" y="213"/>
                </a:lnTo>
                <a:cubicBezTo>
                  <a:pt x="1715" y="216"/>
                  <a:pt x="1718" y="220"/>
                  <a:pt x="1720" y="224"/>
                </a:cubicBezTo>
                <a:lnTo>
                  <a:pt x="1748" y="269"/>
                </a:lnTo>
                <a:cubicBezTo>
                  <a:pt x="1750" y="272"/>
                  <a:pt x="1751" y="275"/>
                  <a:pt x="1752" y="278"/>
                </a:cubicBezTo>
                <a:lnTo>
                  <a:pt x="1775" y="339"/>
                </a:lnTo>
                <a:lnTo>
                  <a:pt x="1791" y="408"/>
                </a:lnTo>
                <a:lnTo>
                  <a:pt x="1799" y="482"/>
                </a:lnTo>
                <a:lnTo>
                  <a:pt x="1802" y="564"/>
                </a:lnTo>
                <a:lnTo>
                  <a:pt x="1797" y="653"/>
                </a:lnTo>
                <a:lnTo>
                  <a:pt x="1779" y="741"/>
                </a:lnTo>
                <a:lnTo>
                  <a:pt x="1751" y="830"/>
                </a:lnTo>
                <a:lnTo>
                  <a:pt x="1713" y="917"/>
                </a:lnTo>
                <a:lnTo>
                  <a:pt x="1686" y="967"/>
                </a:lnTo>
                <a:lnTo>
                  <a:pt x="1650" y="1029"/>
                </a:lnTo>
                <a:lnTo>
                  <a:pt x="1603" y="1100"/>
                </a:lnTo>
                <a:lnTo>
                  <a:pt x="1548" y="1183"/>
                </a:lnTo>
                <a:lnTo>
                  <a:pt x="1484" y="1279"/>
                </a:lnTo>
                <a:lnTo>
                  <a:pt x="1409" y="1386"/>
                </a:lnTo>
                <a:lnTo>
                  <a:pt x="1325" y="1504"/>
                </a:lnTo>
                <a:lnTo>
                  <a:pt x="1232" y="1634"/>
                </a:lnTo>
                <a:lnTo>
                  <a:pt x="1240" y="1606"/>
                </a:lnTo>
                <a:lnTo>
                  <a:pt x="1240" y="1663"/>
                </a:lnTo>
                <a:lnTo>
                  <a:pt x="1192" y="1615"/>
                </a:lnTo>
                <a:lnTo>
                  <a:pt x="1895" y="1615"/>
                </a:lnTo>
                <a:lnTo>
                  <a:pt x="1850" y="1648"/>
                </a:lnTo>
                <a:lnTo>
                  <a:pt x="1944" y="1366"/>
                </a:lnTo>
                <a:lnTo>
                  <a:pt x="1989" y="1429"/>
                </a:lnTo>
                <a:lnTo>
                  <a:pt x="1932" y="1429"/>
                </a:lnTo>
                <a:lnTo>
                  <a:pt x="1970" y="1411"/>
                </a:lnTo>
                <a:lnTo>
                  <a:pt x="1927" y="1466"/>
                </a:lnTo>
                <a:lnTo>
                  <a:pt x="1887" y="1505"/>
                </a:lnTo>
                <a:cubicBezTo>
                  <a:pt x="1884" y="1507"/>
                  <a:pt x="1882" y="1510"/>
                  <a:pt x="1879" y="1511"/>
                </a:cubicBezTo>
                <a:lnTo>
                  <a:pt x="1835" y="1538"/>
                </a:lnTo>
                <a:cubicBezTo>
                  <a:pt x="1832" y="1540"/>
                  <a:pt x="1829" y="1542"/>
                  <a:pt x="1826" y="1543"/>
                </a:cubicBezTo>
                <a:lnTo>
                  <a:pt x="1781" y="1559"/>
                </a:lnTo>
                <a:cubicBezTo>
                  <a:pt x="1775" y="1561"/>
                  <a:pt x="1770" y="1561"/>
                  <a:pt x="1764" y="1561"/>
                </a:cubicBezTo>
                <a:lnTo>
                  <a:pt x="1398" y="1561"/>
                </a:lnTo>
                <a:cubicBezTo>
                  <a:pt x="1380" y="1561"/>
                  <a:pt x="1364" y="1551"/>
                  <a:pt x="1356" y="1535"/>
                </a:cubicBezTo>
                <a:cubicBezTo>
                  <a:pt x="1347" y="1519"/>
                  <a:pt x="1349" y="1499"/>
                  <a:pt x="1360" y="1485"/>
                </a:cubicBezTo>
                <a:lnTo>
                  <a:pt x="1482" y="1320"/>
                </a:lnTo>
                <a:lnTo>
                  <a:pt x="1589" y="1170"/>
                </a:lnTo>
                <a:lnTo>
                  <a:pt x="1678" y="1036"/>
                </a:lnTo>
                <a:lnTo>
                  <a:pt x="1750" y="920"/>
                </a:lnTo>
                <a:lnTo>
                  <a:pt x="1805" y="814"/>
                </a:lnTo>
                <a:lnTo>
                  <a:pt x="1844" y="711"/>
                </a:lnTo>
                <a:lnTo>
                  <a:pt x="1869" y="604"/>
                </a:lnTo>
                <a:lnTo>
                  <a:pt x="1868" y="611"/>
                </a:lnTo>
                <a:lnTo>
                  <a:pt x="1876" y="513"/>
                </a:lnTo>
                <a:lnTo>
                  <a:pt x="1871" y="421"/>
                </a:lnTo>
                <a:lnTo>
                  <a:pt x="1855" y="336"/>
                </a:lnTo>
                <a:lnTo>
                  <a:pt x="1857" y="343"/>
                </a:lnTo>
                <a:lnTo>
                  <a:pt x="1831" y="269"/>
                </a:lnTo>
                <a:lnTo>
                  <a:pt x="1835" y="278"/>
                </a:lnTo>
                <a:lnTo>
                  <a:pt x="1798" y="216"/>
                </a:lnTo>
                <a:lnTo>
                  <a:pt x="1803" y="223"/>
                </a:lnTo>
                <a:lnTo>
                  <a:pt x="1764" y="177"/>
                </a:lnTo>
                <a:lnTo>
                  <a:pt x="1722" y="139"/>
                </a:lnTo>
                <a:lnTo>
                  <a:pt x="1730" y="145"/>
                </a:lnTo>
                <a:lnTo>
                  <a:pt x="1688" y="120"/>
                </a:lnTo>
                <a:lnTo>
                  <a:pt x="1697" y="124"/>
                </a:lnTo>
                <a:lnTo>
                  <a:pt x="1655" y="110"/>
                </a:lnTo>
                <a:lnTo>
                  <a:pt x="1667" y="112"/>
                </a:lnTo>
                <a:lnTo>
                  <a:pt x="1581" y="105"/>
                </a:lnTo>
                <a:lnTo>
                  <a:pt x="1588" y="105"/>
                </a:lnTo>
                <a:lnTo>
                  <a:pt x="1500" y="112"/>
                </a:lnTo>
                <a:close/>
                <a:moveTo>
                  <a:pt x="2941" y="26"/>
                </a:moveTo>
                <a:cubicBezTo>
                  <a:pt x="2950" y="11"/>
                  <a:pt x="2966" y="2"/>
                  <a:pt x="2982" y="2"/>
                </a:cubicBezTo>
                <a:lnTo>
                  <a:pt x="3057" y="2"/>
                </a:lnTo>
                <a:cubicBezTo>
                  <a:pt x="3084" y="2"/>
                  <a:pt x="3105" y="24"/>
                  <a:pt x="3105" y="50"/>
                </a:cubicBezTo>
                <a:lnTo>
                  <a:pt x="3105" y="1063"/>
                </a:lnTo>
                <a:lnTo>
                  <a:pt x="3057" y="1015"/>
                </a:lnTo>
                <a:lnTo>
                  <a:pt x="3189" y="1015"/>
                </a:lnTo>
                <a:cubicBezTo>
                  <a:pt x="3216" y="1015"/>
                  <a:pt x="3237" y="1037"/>
                  <a:pt x="3237" y="1063"/>
                </a:cubicBezTo>
                <a:lnTo>
                  <a:pt x="3237" y="1213"/>
                </a:lnTo>
                <a:cubicBezTo>
                  <a:pt x="3237" y="1240"/>
                  <a:pt x="3216" y="1261"/>
                  <a:pt x="3189" y="1261"/>
                </a:cubicBezTo>
                <a:lnTo>
                  <a:pt x="3057" y="1261"/>
                </a:lnTo>
                <a:lnTo>
                  <a:pt x="3105" y="1213"/>
                </a:lnTo>
                <a:lnTo>
                  <a:pt x="3105" y="1663"/>
                </a:lnTo>
                <a:cubicBezTo>
                  <a:pt x="3105" y="1690"/>
                  <a:pt x="3084" y="1711"/>
                  <a:pt x="3057" y="1711"/>
                </a:cubicBezTo>
                <a:lnTo>
                  <a:pt x="2917" y="1711"/>
                </a:lnTo>
                <a:cubicBezTo>
                  <a:pt x="2891" y="1711"/>
                  <a:pt x="2869" y="1690"/>
                  <a:pt x="2869" y="1663"/>
                </a:cubicBezTo>
                <a:lnTo>
                  <a:pt x="2869" y="1213"/>
                </a:lnTo>
                <a:lnTo>
                  <a:pt x="2917" y="1261"/>
                </a:lnTo>
                <a:lnTo>
                  <a:pt x="2382" y="1261"/>
                </a:lnTo>
                <a:cubicBezTo>
                  <a:pt x="2356" y="1261"/>
                  <a:pt x="2334" y="1240"/>
                  <a:pt x="2334" y="1213"/>
                </a:cubicBezTo>
                <a:lnTo>
                  <a:pt x="2334" y="1044"/>
                </a:lnTo>
                <a:cubicBezTo>
                  <a:pt x="2334" y="1036"/>
                  <a:pt x="2337" y="1027"/>
                  <a:pt x="2341" y="1020"/>
                </a:cubicBezTo>
                <a:lnTo>
                  <a:pt x="2941" y="26"/>
                </a:lnTo>
                <a:close/>
                <a:moveTo>
                  <a:pt x="2424" y="1069"/>
                </a:moveTo>
                <a:lnTo>
                  <a:pt x="2430" y="1044"/>
                </a:lnTo>
                <a:lnTo>
                  <a:pt x="2430" y="1213"/>
                </a:lnTo>
                <a:lnTo>
                  <a:pt x="2382" y="1165"/>
                </a:lnTo>
                <a:lnTo>
                  <a:pt x="2917" y="1165"/>
                </a:lnTo>
                <a:cubicBezTo>
                  <a:pt x="2944" y="1165"/>
                  <a:pt x="2965" y="1187"/>
                  <a:pt x="2965" y="1213"/>
                </a:cubicBezTo>
                <a:lnTo>
                  <a:pt x="2965" y="1663"/>
                </a:lnTo>
                <a:lnTo>
                  <a:pt x="2917" y="1615"/>
                </a:lnTo>
                <a:lnTo>
                  <a:pt x="3057" y="1615"/>
                </a:lnTo>
                <a:lnTo>
                  <a:pt x="3009" y="1663"/>
                </a:lnTo>
                <a:lnTo>
                  <a:pt x="3009" y="1213"/>
                </a:lnTo>
                <a:cubicBezTo>
                  <a:pt x="3009" y="1187"/>
                  <a:pt x="3031" y="1165"/>
                  <a:pt x="3057" y="1165"/>
                </a:cubicBezTo>
                <a:lnTo>
                  <a:pt x="3189" y="1165"/>
                </a:lnTo>
                <a:lnTo>
                  <a:pt x="3141" y="1213"/>
                </a:lnTo>
                <a:lnTo>
                  <a:pt x="3141" y="1063"/>
                </a:lnTo>
                <a:lnTo>
                  <a:pt x="3189" y="1111"/>
                </a:lnTo>
                <a:lnTo>
                  <a:pt x="3057" y="1111"/>
                </a:lnTo>
                <a:cubicBezTo>
                  <a:pt x="3031" y="1111"/>
                  <a:pt x="3009" y="1090"/>
                  <a:pt x="3009" y="1063"/>
                </a:cubicBezTo>
                <a:lnTo>
                  <a:pt x="3009" y="50"/>
                </a:lnTo>
                <a:lnTo>
                  <a:pt x="3057" y="98"/>
                </a:lnTo>
                <a:lnTo>
                  <a:pt x="2982" y="98"/>
                </a:lnTo>
                <a:lnTo>
                  <a:pt x="3024" y="75"/>
                </a:lnTo>
                <a:lnTo>
                  <a:pt x="2424" y="1069"/>
                </a:lnTo>
                <a:close/>
                <a:moveTo>
                  <a:pt x="443" y="11"/>
                </a:moveTo>
                <a:cubicBezTo>
                  <a:pt x="457" y="1"/>
                  <a:pt x="477" y="0"/>
                  <a:pt x="492" y="8"/>
                </a:cubicBezTo>
                <a:cubicBezTo>
                  <a:pt x="508" y="16"/>
                  <a:pt x="518" y="33"/>
                  <a:pt x="518" y="50"/>
                </a:cubicBezTo>
                <a:lnTo>
                  <a:pt x="518" y="1494"/>
                </a:lnTo>
                <a:lnTo>
                  <a:pt x="516" y="1480"/>
                </a:lnTo>
                <a:lnTo>
                  <a:pt x="524" y="1506"/>
                </a:lnTo>
                <a:lnTo>
                  <a:pt x="519" y="1494"/>
                </a:lnTo>
                <a:lnTo>
                  <a:pt x="534" y="1517"/>
                </a:lnTo>
                <a:lnTo>
                  <a:pt x="526" y="1508"/>
                </a:lnTo>
                <a:lnTo>
                  <a:pt x="547" y="1527"/>
                </a:lnTo>
                <a:lnTo>
                  <a:pt x="538" y="1520"/>
                </a:lnTo>
                <a:lnTo>
                  <a:pt x="567" y="1536"/>
                </a:lnTo>
                <a:lnTo>
                  <a:pt x="559" y="1533"/>
                </a:lnTo>
                <a:lnTo>
                  <a:pt x="594" y="1545"/>
                </a:lnTo>
                <a:lnTo>
                  <a:pt x="630" y="1553"/>
                </a:lnTo>
                <a:lnTo>
                  <a:pt x="673" y="1557"/>
                </a:lnTo>
                <a:lnTo>
                  <a:pt x="725" y="1559"/>
                </a:lnTo>
                <a:cubicBezTo>
                  <a:pt x="751" y="1559"/>
                  <a:pt x="771" y="1581"/>
                  <a:pt x="771" y="1606"/>
                </a:cubicBezTo>
                <a:lnTo>
                  <a:pt x="771" y="1663"/>
                </a:lnTo>
                <a:cubicBezTo>
                  <a:pt x="771" y="1690"/>
                  <a:pt x="750" y="1711"/>
                  <a:pt x="723" y="1711"/>
                </a:cubicBezTo>
                <a:lnTo>
                  <a:pt x="67" y="1711"/>
                </a:lnTo>
                <a:cubicBezTo>
                  <a:pt x="41" y="1711"/>
                  <a:pt x="19" y="1690"/>
                  <a:pt x="19" y="1663"/>
                </a:cubicBezTo>
                <a:lnTo>
                  <a:pt x="19" y="1606"/>
                </a:lnTo>
                <a:cubicBezTo>
                  <a:pt x="19" y="1580"/>
                  <a:pt x="40" y="1559"/>
                  <a:pt x="67" y="1558"/>
                </a:cubicBezTo>
                <a:lnTo>
                  <a:pt x="124" y="1557"/>
                </a:lnTo>
                <a:lnTo>
                  <a:pt x="171" y="1553"/>
                </a:lnTo>
                <a:lnTo>
                  <a:pt x="211" y="1546"/>
                </a:lnTo>
                <a:lnTo>
                  <a:pt x="242" y="1537"/>
                </a:lnTo>
                <a:lnTo>
                  <a:pt x="265" y="1526"/>
                </a:lnTo>
                <a:lnTo>
                  <a:pt x="256" y="1532"/>
                </a:lnTo>
                <a:lnTo>
                  <a:pt x="278" y="1516"/>
                </a:lnTo>
                <a:lnTo>
                  <a:pt x="269" y="1525"/>
                </a:lnTo>
                <a:lnTo>
                  <a:pt x="284" y="1506"/>
                </a:lnTo>
                <a:lnTo>
                  <a:pt x="276" y="1519"/>
                </a:lnTo>
                <a:lnTo>
                  <a:pt x="284" y="1497"/>
                </a:lnTo>
                <a:lnTo>
                  <a:pt x="281" y="1513"/>
                </a:lnTo>
                <a:lnTo>
                  <a:pt x="281" y="444"/>
                </a:lnTo>
                <a:lnTo>
                  <a:pt x="276" y="388"/>
                </a:lnTo>
                <a:lnTo>
                  <a:pt x="278" y="400"/>
                </a:lnTo>
                <a:lnTo>
                  <a:pt x="262" y="357"/>
                </a:lnTo>
                <a:lnTo>
                  <a:pt x="275" y="376"/>
                </a:lnTo>
                <a:lnTo>
                  <a:pt x="247" y="351"/>
                </a:lnTo>
                <a:lnTo>
                  <a:pt x="271" y="363"/>
                </a:lnTo>
                <a:lnTo>
                  <a:pt x="232" y="356"/>
                </a:lnTo>
                <a:lnTo>
                  <a:pt x="246" y="356"/>
                </a:lnTo>
                <a:lnTo>
                  <a:pt x="154" y="367"/>
                </a:lnTo>
                <a:lnTo>
                  <a:pt x="59" y="388"/>
                </a:lnTo>
                <a:cubicBezTo>
                  <a:pt x="45" y="391"/>
                  <a:pt x="30" y="388"/>
                  <a:pt x="18" y="379"/>
                </a:cubicBezTo>
                <a:cubicBezTo>
                  <a:pt x="7" y="370"/>
                  <a:pt x="0" y="356"/>
                  <a:pt x="0" y="341"/>
                </a:cubicBezTo>
                <a:lnTo>
                  <a:pt x="0" y="285"/>
                </a:lnTo>
                <a:cubicBezTo>
                  <a:pt x="0" y="266"/>
                  <a:pt x="12" y="249"/>
                  <a:pt x="30" y="241"/>
                </a:cubicBezTo>
                <a:lnTo>
                  <a:pt x="141" y="194"/>
                </a:lnTo>
                <a:lnTo>
                  <a:pt x="245" y="142"/>
                </a:lnTo>
                <a:lnTo>
                  <a:pt x="346" y="80"/>
                </a:lnTo>
                <a:lnTo>
                  <a:pt x="443" y="11"/>
                </a:lnTo>
                <a:close/>
                <a:moveTo>
                  <a:pt x="395" y="163"/>
                </a:moveTo>
                <a:lnTo>
                  <a:pt x="288" y="227"/>
                </a:lnTo>
                <a:lnTo>
                  <a:pt x="178" y="283"/>
                </a:lnTo>
                <a:lnTo>
                  <a:pt x="67" y="330"/>
                </a:lnTo>
                <a:lnTo>
                  <a:pt x="96" y="285"/>
                </a:lnTo>
                <a:lnTo>
                  <a:pt x="96" y="341"/>
                </a:lnTo>
                <a:lnTo>
                  <a:pt x="38" y="295"/>
                </a:lnTo>
                <a:lnTo>
                  <a:pt x="143" y="272"/>
                </a:lnTo>
                <a:lnTo>
                  <a:pt x="235" y="261"/>
                </a:lnTo>
                <a:cubicBezTo>
                  <a:pt x="239" y="260"/>
                  <a:pt x="244" y="260"/>
                  <a:pt x="249" y="261"/>
                </a:cubicBezTo>
                <a:lnTo>
                  <a:pt x="288" y="268"/>
                </a:lnTo>
                <a:cubicBezTo>
                  <a:pt x="297" y="270"/>
                  <a:pt x="305" y="274"/>
                  <a:pt x="311" y="280"/>
                </a:cubicBezTo>
                <a:lnTo>
                  <a:pt x="339" y="305"/>
                </a:lnTo>
                <a:cubicBezTo>
                  <a:pt x="345" y="310"/>
                  <a:pt x="350" y="316"/>
                  <a:pt x="352" y="324"/>
                </a:cubicBezTo>
                <a:lnTo>
                  <a:pt x="368" y="367"/>
                </a:lnTo>
                <a:cubicBezTo>
                  <a:pt x="370" y="371"/>
                  <a:pt x="371" y="375"/>
                  <a:pt x="371" y="379"/>
                </a:cubicBezTo>
                <a:lnTo>
                  <a:pt x="377" y="444"/>
                </a:lnTo>
                <a:lnTo>
                  <a:pt x="377" y="1513"/>
                </a:lnTo>
                <a:cubicBezTo>
                  <a:pt x="377" y="1519"/>
                  <a:pt x="376" y="1525"/>
                  <a:pt x="375" y="1530"/>
                </a:cubicBezTo>
                <a:lnTo>
                  <a:pt x="367" y="1552"/>
                </a:lnTo>
                <a:cubicBezTo>
                  <a:pt x="365" y="1557"/>
                  <a:pt x="362" y="1561"/>
                  <a:pt x="359" y="1565"/>
                </a:cubicBezTo>
                <a:lnTo>
                  <a:pt x="344" y="1584"/>
                </a:lnTo>
                <a:cubicBezTo>
                  <a:pt x="341" y="1588"/>
                  <a:pt x="338" y="1591"/>
                  <a:pt x="335" y="1593"/>
                </a:cubicBezTo>
                <a:lnTo>
                  <a:pt x="313" y="1609"/>
                </a:lnTo>
                <a:cubicBezTo>
                  <a:pt x="310" y="1611"/>
                  <a:pt x="307" y="1613"/>
                  <a:pt x="304" y="1615"/>
                </a:cubicBezTo>
                <a:lnTo>
                  <a:pt x="267" y="1630"/>
                </a:lnTo>
                <a:lnTo>
                  <a:pt x="226" y="1641"/>
                </a:lnTo>
                <a:lnTo>
                  <a:pt x="180" y="1648"/>
                </a:lnTo>
                <a:lnTo>
                  <a:pt x="125" y="1653"/>
                </a:lnTo>
                <a:lnTo>
                  <a:pt x="68" y="1654"/>
                </a:lnTo>
                <a:lnTo>
                  <a:pt x="115" y="1606"/>
                </a:lnTo>
                <a:lnTo>
                  <a:pt x="115" y="1663"/>
                </a:lnTo>
                <a:lnTo>
                  <a:pt x="67" y="1615"/>
                </a:lnTo>
                <a:lnTo>
                  <a:pt x="723" y="1615"/>
                </a:lnTo>
                <a:lnTo>
                  <a:pt x="675" y="1663"/>
                </a:lnTo>
                <a:lnTo>
                  <a:pt x="675" y="1606"/>
                </a:lnTo>
                <a:lnTo>
                  <a:pt x="722" y="1654"/>
                </a:lnTo>
                <a:lnTo>
                  <a:pt x="664" y="1652"/>
                </a:lnTo>
                <a:lnTo>
                  <a:pt x="609" y="1646"/>
                </a:lnTo>
                <a:lnTo>
                  <a:pt x="563" y="1636"/>
                </a:lnTo>
                <a:lnTo>
                  <a:pt x="528" y="1624"/>
                </a:lnTo>
                <a:cubicBezTo>
                  <a:pt x="525" y="1623"/>
                  <a:pt x="523" y="1622"/>
                  <a:pt x="520" y="1620"/>
                </a:cubicBezTo>
                <a:lnTo>
                  <a:pt x="491" y="1604"/>
                </a:lnTo>
                <a:cubicBezTo>
                  <a:pt x="488" y="1603"/>
                  <a:pt x="485" y="1601"/>
                  <a:pt x="482" y="1598"/>
                </a:cubicBezTo>
                <a:lnTo>
                  <a:pt x="461" y="1579"/>
                </a:lnTo>
                <a:cubicBezTo>
                  <a:pt x="458" y="1576"/>
                  <a:pt x="456" y="1573"/>
                  <a:pt x="453" y="1570"/>
                </a:cubicBezTo>
                <a:lnTo>
                  <a:pt x="438" y="1547"/>
                </a:lnTo>
                <a:cubicBezTo>
                  <a:pt x="436" y="1543"/>
                  <a:pt x="434" y="1539"/>
                  <a:pt x="433" y="1535"/>
                </a:cubicBezTo>
                <a:lnTo>
                  <a:pt x="425" y="1509"/>
                </a:lnTo>
                <a:cubicBezTo>
                  <a:pt x="423" y="1504"/>
                  <a:pt x="422" y="1499"/>
                  <a:pt x="422" y="1494"/>
                </a:cubicBezTo>
                <a:lnTo>
                  <a:pt x="422" y="50"/>
                </a:lnTo>
                <a:lnTo>
                  <a:pt x="498" y="90"/>
                </a:lnTo>
                <a:lnTo>
                  <a:pt x="395" y="163"/>
                </a:lnTo>
                <a:close/>
              </a:path>
            </a:pathLst>
          </a:custGeom>
          <a:solidFill>
            <a:srgbClr val="7030A0"/>
          </a:solidFill>
          <a:ln w="1" cap="flat">
            <a:solidFill>
              <a:srgbClr val="7030A0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8" name="Freeform 54"/>
          <p:cNvSpPr>
            <a:spLocks noEditPoints="1"/>
          </p:cNvSpPr>
          <p:nvPr/>
        </p:nvSpPr>
        <p:spPr bwMode="auto">
          <a:xfrm>
            <a:off x="3228976" y="4629150"/>
            <a:ext cx="188913" cy="173038"/>
          </a:xfrm>
          <a:custGeom>
            <a:avLst/>
            <a:gdLst>
              <a:gd name="T0" fmla="*/ 1536 w 1940"/>
              <a:gd name="T1" fmla="*/ 7 h 1613"/>
              <a:gd name="T2" fmla="*/ 1622 w 1940"/>
              <a:gd name="T3" fmla="*/ 14 h 1613"/>
              <a:gd name="T4" fmla="*/ 1790 w 1940"/>
              <a:gd name="T5" fmla="*/ 141 h 1613"/>
              <a:gd name="T6" fmla="*/ 1875 w 1940"/>
              <a:gd name="T7" fmla="*/ 460 h 1613"/>
              <a:gd name="T8" fmla="*/ 1743 w 1940"/>
              <a:gd name="T9" fmla="*/ 891 h 1613"/>
              <a:gd name="T10" fmla="*/ 1350 w 1940"/>
              <a:gd name="T11" fmla="*/ 1463 h 1613"/>
              <a:gd name="T12" fmla="*/ 1715 w 1940"/>
              <a:gd name="T13" fmla="*/ 1463 h 1613"/>
              <a:gd name="T14" fmla="*/ 1884 w 1940"/>
              <a:gd name="T15" fmla="*/ 1331 h 1613"/>
              <a:gd name="T16" fmla="*/ 1940 w 1940"/>
              <a:gd name="T17" fmla="*/ 1331 h 1613"/>
              <a:gd name="T18" fmla="*/ 1847 w 1940"/>
              <a:gd name="T19" fmla="*/ 1613 h 1613"/>
              <a:gd name="T20" fmla="*/ 1143 w 1940"/>
              <a:gd name="T21" fmla="*/ 1613 h 1613"/>
              <a:gd name="T22" fmla="*/ 1143 w 1940"/>
              <a:gd name="T23" fmla="*/ 1556 h 1613"/>
              <a:gd name="T24" fmla="*/ 1622 w 1940"/>
              <a:gd name="T25" fmla="*/ 844 h 1613"/>
              <a:gd name="T26" fmla="*/ 1706 w 1940"/>
              <a:gd name="T27" fmla="*/ 511 h 1613"/>
              <a:gd name="T28" fmla="*/ 1659 w 1940"/>
              <a:gd name="T29" fmla="*/ 244 h 1613"/>
              <a:gd name="T30" fmla="*/ 1490 w 1940"/>
              <a:gd name="T31" fmla="*/ 141 h 1613"/>
              <a:gd name="T32" fmla="*/ 1312 w 1940"/>
              <a:gd name="T33" fmla="*/ 235 h 1613"/>
              <a:gd name="T34" fmla="*/ 1237 w 1940"/>
              <a:gd name="T35" fmla="*/ 450 h 1613"/>
              <a:gd name="T36" fmla="*/ 1181 w 1940"/>
              <a:gd name="T37" fmla="*/ 450 h 1613"/>
              <a:gd name="T38" fmla="*/ 1284 w 1940"/>
              <a:gd name="T39" fmla="*/ 108 h 1613"/>
              <a:gd name="T40" fmla="*/ 1448 w 1940"/>
              <a:gd name="T41" fmla="*/ 14 h 1613"/>
              <a:gd name="T42" fmla="*/ 1536 w 1940"/>
              <a:gd name="T43" fmla="*/ 7 h 1613"/>
              <a:gd name="T44" fmla="*/ 422 w 1940"/>
              <a:gd name="T45" fmla="*/ 0 h 1613"/>
              <a:gd name="T46" fmla="*/ 422 w 1940"/>
              <a:gd name="T47" fmla="*/ 1444 h 1613"/>
              <a:gd name="T48" fmla="*/ 675 w 1940"/>
              <a:gd name="T49" fmla="*/ 1556 h 1613"/>
              <a:gd name="T50" fmla="*/ 675 w 1940"/>
              <a:gd name="T51" fmla="*/ 1613 h 1613"/>
              <a:gd name="T52" fmla="*/ 18 w 1940"/>
              <a:gd name="T53" fmla="*/ 1613 h 1613"/>
              <a:gd name="T54" fmla="*/ 18 w 1940"/>
              <a:gd name="T55" fmla="*/ 1556 h 1613"/>
              <a:gd name="T56" fmla="*/ 281 w 1940"/>
              <a:gd name="T57" fmla="*/ 1463 h 1613"/>
              <a:gd name="T58" fmla="*/ 281 w 1940"/>
              <a:gd name="T59" fmla="*/ 394 h 1613"/>
              <a:gd name="T60" fmla="*/ 192 w 1940"/>
              <a:gd name="T61" fmla="*/ 258 h 1613"/>
              <a:gd name="T62" fmla="*/ 0 w 1940"/>
              <a:gd name="T63" fmla="*/ 291 h 1613"/>
              <a:gd name="T64" fmla="*/ 0 w 1940"/>
              <a:gd name="T65" fmla="*/ 235 h 1613"/>
              <a:gd name="T66" fmla="*/ 422 w 1940"/>
              <a:gd name="T67" fmla="*/ 0 h 1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40" h="1613">
                <a:moveTo>
                  <a:pt x="1536" y="7"/>
                </a:moveTo>
                <a:cubicBezTo>
                  <a:pt x="1565" y="7"/>
                  <a:pt x="1593" y="10"/>
                  <a:pt x="1622" y="14"/>
                </a:cubicBezTo>
                <a:cubicBezTo>
                  <a:pt x="1678" y="24"/>
                  <a:pt x="1734" y="66"/>
                  <a:pt x="1790" y="141"/>
                </a:cubicBezTo>
                <a:cubicBezTo>
                  <a:pt x="1847" y="216"/>
                  <a:pt x="1875" y="322"/>
                  <a:pt x="1875" y="460"/>
                </a:cubicBezTo>
                <a:cubicBezTo>
                  <a:pt x="1875" y="597"/>
                  <a:pt x="1831" y="741"/>
                  <a:pt x="1743" y="891"/>
                </a:cubicBezTo>
                <a:cubicBezTo>
                  <a:pt x="1656" y="1041"/>
                  <a:pt x="1525" y="1231"/>
                  <a:pt x="1350" y="1463"/>
                </a:cubicBezTo>
                <a:lnTo>
                  <a:pt x="1715" y="1463"/>
                </a:lnTo>
                <a:cubicBezTo>
                  <a:pt x="1778" y="1450"/>
                  <a:pt x="1834" y="1406"/>
                  <a:pt x="1884" y="1331"/>
                </a:cubicBezTo>
                <a:lnTo>
                  <a:pt x="1940" y="1331"/>
                </a:lnTo>
                <a:lnTo>
                  <a:pt x="1847" y="1613"/>
                </a:lnTo>
                <a:lnTo>
                  <a:pt x="1143" y="1613"/>
                </a:lnTo>
                <a:lnTo>
                  <a:pt x="1143" y="1556"/>
                </a:lnTo>
                <a:cubicBezTo>
                  <a:pt x="1406" y="1194"/>
                  <a:pt x="1565" y="956"/>
                  <a:pt x="1622" y="844"/>
                </a:cubicBezTo>
                <a:cubicBezTo>
                  <a:pt x="1678" y="731"/>
                  <a:pt x="1706" y="620"/>
                  <a:pt x="1706" y="511"/>
                </a:cubicBezTo>
                <a:cubicBezTo>
                  <a:pt x="1706" y="402"/>
                  <a:pt x="1690" y="313"/>
                  <a:pt x="1659" y="244"/>
                </a:cubicBezTo>
                <a:cubicBezTo>
                  <a:pt x="1628" y="175"/>
                  <a:pt x="1572" y="141"/>
                  <a:pt x="1490" y="141"/>
                </a:cubicBezTo>
                <a:cubicBezTo>
                  <a:pt x="1409" y="141"/>
                  <a:pt x="1350" y="172"/>
                  <a:pt x="1312" y="235"/>
                </a:cubicBezTo>
                <a:cubicBezTo>
                  <a:pt x="1275" y="297"/>
                  <a:pt x="1250" y="369"/>
                  <a:pt x="1237" y="450"/>
                </a:cubicBezTo>
                <a:lnTo>
                  <a:pt x="1181" y="450"/>
                </a:lnTo>
                <a:cubicBezTo>
                  <a:pt x="1200" y="275"/>
                  <a:pt x="1234" y="161"/>
                  <a:pt x="1284" y="108"/>
                </a:cubicBezTo>
                <a:cubicBezTo>
                  <a:pt x="1334" y="55"/>
                  <a:pt x="1389" y="24"/>
                  <a:pt x="1448" y="14"/>
                </a:cubicBezTo>
                <a:cubicBezTo>
                  <a:pt x="1478" y="10"/>
                  <a:pt x="1507" y="7"/>
                  <a:pt x="1536" y="7"/>
                </a:cubicBezTo>
                <a:close/>
                <a:moveTo>
                  <a:pt x="422" y="0"/>
                </a:moveTo>
                <a:lnTo>
                  <a:pt x="422" y="1444"/>
                </a:lnTo>
                <a:cubicBezTo>
                  <a:pt x="434" y="1519"/>
                  <a:pt x="518" y="1556"/>
                  <a:pt x="675" y="1556"/>
                </a:cubicBezTo>
                <a:lnTo>
                  <a:pt x="675" y="1613"/>
                </a:lnTo>
                <a:lnTo>
                  <a:pt x="18" y="1613"/>
                </a:lnTo>
                <a:lnTo>
                  <a:pt x="18" y="1556"/>
                </a:lnTo>
                <a:cubicBezTo>
                  <a:pt x="181" y="1556"/>
                  <a:pt x="268" y="1525"/>
                  <a:pt x="281" y="1463"/>
                </a:cubicBezTo>
                <a:lnTo>
                  <a:pt x="281" y="394"/>
                </a:lnTo>
                <a:cubicBezTo>
                  <a:pt x="281" y="300"/>
                  <a:pt x="251" y="255"/>
                  <a:pt x="192" y="258"/>
                </a:cubicBezTo>
                <a:cubicBezTo>
                  <a:pt x="133" y="261"/>
                  <a:pt x="68" y="272"/>
                  <a:pt x="0" y="291"/>
                </a:cubicBezTo>
                <a:lnTo>
                  <a:pt x="0" y="235"/>
                </a:lnTo>
                <a:cubicBezTo>
                  <a:pt x="150" y="178"/>
                  <a:pt x="290" y="100"/>
                  <a:pt x="422" y="0"/>
                </a:cubicBezTo>
                <a:close/>
              </a:path>
            </a:pathLst>
          </a:custGeom>
          <a:solidFill>
            <a:srgbClr val="92D05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9" name="Freeform 55"/>
          <p:cNvSpPr>
            <a:spLocks noEditPoints="1"/>
          </p:cNvSpPr>
          <p:nvPr/>
        </p:nvSpPr>
        <p:spPr bwMode="auto">
          <a:xfrm>
            <a:off x="3224213" y="4622800"/>
            <a:ext cx="198438" cy="185738"/>
          </a:xfrm>
          <a:custGeom>
            <a:avLst/>
            <a:gdLst>
              <a:gd name="T0" fmla="*/ 1728 w 2039"/>
              <a:gd name="T1" fmla="*/ 33 h 1711"/>
              <a:gd name="T2" fmla="*/ 1875 w 2039"/>
              <a:gd name="T3" fmla="*/ 161 h 1711"/>
              <a:gd name="T4" fmla="*/ 1950 w 2039"/>
              <a:gd name="T5" fmla="*/ 319 h 1711"/>
              <a:gd name="T6" fmla="*/ 1937 w 2039"/>
              <a:gd name="T7" fmla="*/ 732 h 1711"/>
              <a:gd name="T8" fmla="*/ 1561 w 2039"/>
              <a:gd name="T9" fmla="*/ 1375 h 1711"/>
              <a:gd name="T10" fmla="*/ 1794 w 2039"/>
              <a:gd name="T11" fmla="*/ 1452 h 1711"/>
              <a:gd name="T12" fmla="*/ 1856 w 2039"/>
              <a:gd name="T13" fmla="*/ 1402 h 1711"/>
              <a:gd name="T14" fmla="*/ 2034 w 2039"/>
              <a:gd name="T15" fmla="*/ 1397 h 1711"/>
              <a:gd name="T16" fmla="*/ 1143 w 2039"/>
              <a:gd name="T17" fmla="*/ 1606 h 1711"/>
              <a:gd name="T18" fmla="*/ 1469 w 2039"/>
              <a:gd name="T19" fmla="*/ 1129 h 1711"/>
              <a:gd name="T20" fmla="*/ 1664 w 2039"/>
              <a:gd name="T21" fmla="*/ 791 h 1711"/>
              <a:gd name="T22" fmla="*/ 1695 w 2039"/>
              <a:gd name="T23" fmla="*/ 420 h 1711"/>
              <a:gd name="T24" fmla="*/ 1648 w 2039"/>
              <a:gd name="T25" fmla="*/ 286 h 1711"/>
              <a:gd name="T26" fmla="*/ 1533 w 2039"/>
              <a:gd name="T27" fmla="*/ 239 h 1711"/>
              <a:gd name="T28" fmla="*/ 1462 w 2039"/>
              <a:gd name="T29" fmla="*/ 253 h 1711"/>
              <a:gd name="T30" fmla="*/ 1358 w 2039"/>
              <a:gd name="T31" fmla="*/ 406 h 1711"/>
              <a:gd name="T32" fmla="*/ 1193 w 2039"/>
              <a:gd name="T33" fmla="*/ 532 h 1711"/>
              <a:gd name="T34" fmla="*/ 1258 w 2039"/>
              <a:gd name="T35" fmla="*/ 182 h 1711"/>
              <a:gd name="T36" fmla="*/ 1385 w 2039"/>
              <a:gd name="T37" fmla="*/ 55 h 1711"/>
              <a:gd name="T38" fmla="*/ 1581 w 2039"/>
              <a:gd name="T39" fmla="*/ 10 h 1711"/>
              <a:gd name="T40" fmla="*/ 1438 w 2039"/>
              <a:gd name="T41" fmla="*/ 136 h 1711"/>
              <a:gd name="T42" fmla="*/ 1337 w 2039"/>
              <a:gd name="T43" fmla="*/ 237 h 1711"/>
              <a:gd name="T44" fmla="*/ 1229 w 2039"/>
              <a:gd name="T45" fmla="*/ 452 h 1711"/>
              <a:gd name="T46" fmla="*/ 1317 w 2039"/>
              <a:gd name="T47" fmla="*/ 265 h 1711"/>
              <a:gd name="T48" fmla="*/ 1417 w 2039"/>
              <a:gd name="T49" fmla="*/ 169 h 1711"/>
              <a:gd name="T50" fmla="*/ 1600 w 2039"/>
              <a:gd name="T51" fmla="*/ 150 h 1711"/>
              <a:gd name="T52" fmla="*/ 1720 w 2039"/>
              <a:gd name="T53" fmla="*/ 224 h 1711"/>
              <a:gd name="T54" fmla="*/ 1799 w 2039"/>
              <a:gd name="T55" fmla="*/ 482 h 1711"/>
              <a:gd name="T56" fmla="*/ 1713 w 2039"/>
              <a:gd name="T57" fmla="*/ 917 h 1711"/>
              <a:gd name="T58" fmla="*/ 1483 w 2039"/>
              <a:gd name="T59" fmla="*/ 1279 h 1711"/>
              <a:gd name="T60" fmla="*/ 1239 w 2039"/>
              <a:gd name="T61" fmla="*/ 1663 h 1711"/>
              <a:gd name="T62" fmla="*/ 1988 w 2039"/>
              <a:gd name="T63" fmla="*/ 1429 h 1711"/>
              <a:gd name="T64" fmla="*/ 1886 w 2039"/>
              <a:gd name="T65" fmla="*/ 1505 h 1711"/>
              <a:gd name="T66" fmla="*/ 1763 w 2039"/>
              <a:gd name="T67" fmla="*/ 1561 h 1711"/>
              <a:gd name="T68" fmla="*/ 1589 w 2039"/>
              <a:gd name="T69" fmla="*/ 1170 h 1711"/>
              <a:gd name="T70" fmla="*/ 1869 w 2039"/>
              <a:gd name="T71" fmla="*/ 604 h 1711"/>
              <a:gd name="T72" fmla="*/ 1857 w 2039"/>
              <a:gd name="T73" fmla="*/ 344 h 1711"/>
              <a:gd name="T74" fmla="*/ 1764 w 2039"/>
              <a:gd name="T75" fmla="*/ 177 h 1711"/>
              <a:gd name="T76" fmla="*/ 1655 w 2039"/>
              <a:gd name="T77" fmla="*/ 110 h 1711"/>
              <a:gd name="T78" fmla="*/ 443 w 2039"/>
              <a:gd name="T79" fmla="*/ 11 h 1711"/>
              <a:gd name="T80" fmla="*/ 524 w 2039"/>
              <a:gd name="T81" fmla="*/ 1506 h 1711"/>
              <a:gd name="T82" fmla="*/ 538 w 2039"/>
              <a:gd name="T83" fmla="*/ 1521 h 1711"/>
              <a:gd name="T84" fmla="*/ 673 w 2039"/>
              <a:gd name="T85" fmla="*/ 1557 h 1711"/>
              <a:gd name="T86" fmla="*/ 66 w 2039"/>
              <a:gd name="T87" fmla="*/ 1711 h 1711"/>
              <a:gd name="T88" fmla="*/ 170 w 2039"/>
              <a:gd name="T89" fmla="*/ 1553 h 1711"/>
              <a:gd name="T90" fmla="*/ 255 w 2039"/>
              <a:gd name="T91" fmla="*/ 1532 h 1711"/>
              <a:gd name="T92" fmla="*/ 284 w 2039"/>
              <a:gd name="T93" fmla="*/ 1497 h 1711"/>
              <a:gd name="T94" fmla="*/ 262 w 2039"/>
              <a:gd name="T95" fmla="*/ 357 h 1711"/>
              <a:gd name="T96" fmla="*/ 246 w 2039"/>
              <a:gd name="T97" fmla="*/ 356 h 1711"/>
              <a:gd name="T98" fmla="*/ 0 w 2039"/>
              <a:gd name="T99" fmla="*/ 285 h 1711"/>
              <a:gd name="T100" fmla="*/ 443 w 2039"/>
              <a:gd name="T101" fmla="*/ 11 h 1711"/>
              <a:gd name="T102" fmla="*/ 96 w 2039"/>
              <a:gd name="T103" fmla="*/ 285 h 1711"/>
              <a:gd name="T104" fmla="*/ 249 w 2039"/>
              <a:gd name="T105" fmla="*/ 261 h 1711"/>
              <a:gd name="T106" fmla="*/ 368 w 2039"/>
              <a:gd name="T107" fmla="*/ 367 h 1711"/>
              <a:gd name="T108" fmla="*/ 367 w 2039"/>
              <a:gd name="T109" fmla="*/ 1552 h 1711"/>
              <a:gd name="T110" fmla="*/ 303 w 2039"/>
              <a:gd name="T111" fmla="*/ 1614 h 1711"/>
              <a:gd name="T112" fmla="*/ 125 w 2039"/>
              <a:gd name="T113" fmla="*/ 1653 h 1711"/>
              <a:gd name="T114" fmla="*/ 723 w 2039"/>
              <a:gd name="T115" fmla="*/ 1615 h 1711"/>
              <a:gd name="T116" fmla="*/ 609 w 2039"/>
              <a:gd name="T117" fmla="*/ 1646 h 1711"/>
              <a:gd name="T118" fmla="*/ 482 w 2039"/>
              <a:gd name="T119" fmla="*/ 1598 h 1711"/>
              <a:gd name="T120" fmla="*/ 425 w 2039"/>
              <a:gd name="T121" fmla="*/ 1509 h 1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39" h="1711">
                <a:moveTo>
                  <a:pt x="1581" y="10"/>
                </a:moveTo>
                <a:cubicBezTo>
                  <a:pt x="1583" y="9"/>
                  <a:pt x="1586" y="9"/>
                  <a:pt x="1588" y="10"/>
                </a:cubicBezTo>
                <a:lnTo>
                  <a:pt x="1674" y="17"/>
                </a:lnTo>
                <a:cubicBezTo>
                  <a:pt x="1678" y="17"/>
                  <a:pt x="1682" y="18"/>
                  <a:pt x="1686" y="19"/>
                </a:cubicBezTo>
                <a:lnTo>
                  <a:pt x="1728" y="33"/>
                </a:lnTo>
                <a:cubicBezTo>
                  <a:pt x="1731" y="34"/>
                  <a:pt x="1734" y="35"/>
                  <a:pt x="1737" y="37"/>
                </a:cubicBezTo>
                <a:lnTo>
                  <a:pt x="1779" y="62"/>
                </a:lnTo>
                <a:cubicBezTo>
                  <a:pt x="1782" y="64"/>
                  <a:pt x="1784" y="66"/>
                  <a:pt x="1787" y="68"/>
                </a:cubicBezTo>
                <a:lnTo>
                  <a:pt x="1829" y="106"/>
                </a:lnTo>
                <a:lnTo>
                  <a:pt x="1875" y="161"/>
                </a:lnTo>
                <a:cubicBezTo>
                  <a:pt x="1877" y="163"/>
                  <a:pt x="1878" y="165"/>
                  <a:pt x="1880" y="167"/>
                </a:cubicBezTo>
                <a:lnTo>
                  <a:pt x="1917" y="229"/>
                </a:lnTo>
                <a:cubicBezTo>
                  <a:pt x="1918" y="231"/>
                  <a:pt x="1920" y="234"/>
                  <a:pt x="1921" y="237"/>
                </a:cubicBezTo>
                <a:lnTo>
                  <a:pt x="1948" y="311"/>
                </a:lnTo>
                <a:cubicBezTo>
                  <a:pt x="1948" y="313"/>
                  <a:pt x="1949" y="316"/>
                  <a:pt x="1950" y="319"/>
                </a:cubicBezTo>
                <a:lnTo>
                  <a:pt x="1966" y="404"/>
                </a:lnTo>
                <a:lnTo>
                  <a:pt x="1971" y="508"/>
                </a:lnTo>
                <a:lnTo>
                  <a:pt x="1963" y="618"/>
                </a:lnTo>
                <a:cubicBezTo>
                  <a:pt x="1963" y="621"/>
                  <a:pt x="1963" y="623"/>
                  <a:pt x="1962" y="625"/>
                </a:cubicBezTo>
                <a:lnTo>
                  <a:pt x="1937" y="732"/>
                </a:lnTo>
                <a:lnTo>
                  <a:pt x="1894" y="847"/>
                </a:lnTo>
                <a:lnTo>
                  <a:pt x="1834" y="964"/>
                </a:lnTo>
                <a:lnTo>
                  <a:pt x="1759" y="1086"/>
                </a:lnTo>
                <a:lnTo>
                  <a:pt x="1668" y="1223"/>
                </a:lnTo>
                <a:lnTo>
                  <a:pt x="1561" y="1375"/>
                </a:lnTo>
                <a:lnTo>
                  <a:pt x="1437" y="1542"/>
                </a:lnTo>
                <a:lnTo>
                  <a:pt x="1398" y="1465"/>
                </a:lnTo>
                <a:lnTo>
                  <a:pt x="1763" y="1465"/>
                </a:lnTo>
                <a:lnTo>
                  <a:pt x="1748" y="1468"/>
                </a:lnTo>
                <a:lnTo>
                  <a:pt x="1794" y="1452"/>
                </a:lnTo>
                <a:lnTo>
                  <a:pt x="1784" y="1457"/>
                </a:lnTo>
                <a:lnTo>
                  <a:pt x="1827" y="1430"/>
                </a:lnTo>
                <a:lnTo>
                  <a:pt x="1819" y="1436"/>
                </a:lnTo>
                <a:lnTo>
                  <a:pt x="1860" y="1397"/>
                </a:lnTo>
                <a:lnTo>
                  <a:pt x="1856" y="1402"/>
                </a:lnTo>
                <a:lnTo>
                  <a:pt x="1895" y="1352"/>
                </a:lnTo>
                <a:cubicBezTo>
                  <a:pt x="1904" y="1340"/>
                  <a:pt x="1918" y="1333"/>
                  <a:pt x="1932" y="1333"/>
                </a:cubicBezTo>
                <a:lnTo>
                  <a:pt x="1988" y="1333"/>
                </a:lnTo>
                <a:cubicBezTo>
                  <a:pt x="2004" y="1333"/>
                  <a:pt x="2018" y="1341"/>
                  <a:pt x="2027" y="1353"/>
                </a:cubicBezTo>
                <a:cubicBezTo>
                  <a:pt x="2036" y="1366"/>
                  <a:pt x="2039" y="1382"/>
                  <a:pt x="2034" y="1397"/>
                </a:cubicBezTo>
                <a:lnTo>
                  <a:pt x="1941" y="1679"/>
                </a:lnTo>
                <a:cubicBezTo>
                  <a:pt x="1935" y="1698"/>
                  <a:pt x="1916" y="1711"/>
                  <a:pt x="1895" y="1711"/>
                </a:cubicBezTo>
                <a:lnTo>
                  <a:pt x="1191" y="1711"/>
                </a:lnTo>
                <a:cubicBezTo>
                  <a:pt x="1165" y="1711"/>
                  <a:pt x="1143" y="1690"/>
                  <a:pt x="1143" y="1663"/>
                </a:cubicBezTo>
                <a:lnTo>
                  <a:pt x="1143" y="1606"/>
                </a:lnTo>
                <a:cubicBezTo>
                  <a:pt x="1143" y="1596"/>
                  <a:pt x="1147" y="1587"/>
                  <a:pt x="1153" y="1578"/>
                </a:cubicBezTo>
                <a:lnTo>
                  <a:pt x="1247" y="1448"/>
                </a:lnTo>
                <a:lnTo>
                  <a:pt x="1330" y="1331"/>
                </a:lnTo>
                <a:lnTo>
                  <a:pt x="1404" y="1224"/>
                </a:lnTo>
                <a:lnTo>
                  <a:pt x="1469" y="1129"/>
                </a:lnTo>
                <a:lnTo>
                  <a:pt x="1523" y="1047"/>
                </a:lnTo>
                <a:lnTo>
                  <a:pt x="1568" y="977"/>
                </a:lnTo>
                <a:lnTo>
                  <a:pt x="1603" y="918"/>
                </a:lnTo>
                <a:lnTo>
                  <a:pt x="1628" y="872"/>
                </a:lnTo>
                <a:lnTo>
                  <a:pt x="1664" y="791"/>
                </a:lnTo>
                <a:lnTo>
                  <a:pt x="1688" y="712"/>
                </a:lnTo>
                <a:lnTo>
                  <a:pt x="1702" y="634"/>
                </a:lnTo>
                <a:lnTo>
                  <a:pt x="1707" y="559"/>
                </a:lnTo>
                <a:lnTo>
                  <a:pt x="1704" y="485"/>
                </a:lnTo>
                <a:lnTo>
                  <a:pt x="1695" y="420"/>
                </a:lnTo>
                <a:lnTo>
                  <a:pt x="1681" y="362"/>
                </a:lnTo>
                <a:lnTo>
                  <a:pt x="1662" y="311"/>
                </a:lnTo>
                <a:lnTo>
                  <a:pt x="1667" y="320"/>
                </a:lnTo>
                <a:lnTo>
                  <a:pt x="1639" y="275"/>
                </a:lnTo>
                <a:lnTo>
                  <a:pt x="1648" y="286"/>
                </a:lnTo>
                <a:lnTo>
                  <a:pt x="1611" y="254"/>
                </a:lnTo>
                <a:lnTo>
                  <a:pt x="1624" y="262"/>
                </a:lnTo>
                <a:lnTo>
                  <a:pt x="1577" y="242"/>
                </a:lnTo>
                <a:lnTo>
                  <a:pt x="1590" y="245"/>
                </a:lnTo>
                <a:lnTo>
                  <a:pt x="1533" y="239"/>
                </a:lnTo>
                <a:lnTo>
                  <a:pt x="1543" y="239"/>
                </a:lnTo>
                <a:lnTo>
                  <a:pt x="1486" y="245"/>
                </a:lnTo>
                <a:lnTo>
                  <a:pt x="1497" y="243"/>
                </a:lnTo>
                <a:lnTo>
                  <a:pt x="1449" y="260"/>
                </a:lnTo>
                <a:lnTo>
                  <a:pt x="1462" y="253"/>
                </a:lnTo>
                <a:lnTo>
                  <a:pt x="1421" y="283"/>
                </a:lnTo>
                <a:lnTo>
                  <a:pt x="1430" y="274"/>
                </a:lnTo>
                <a:lnTo>
                  <a:pt x="1398" y="315"/>
                </a:lnTo>
                <a:lnTo>
                  <a:pt x="1404" y="306"/>
                </a:lnTo>
                <a:lnTo>
                  <a:pt x="1358" y="406"/>
                </a:lnTo>
                <a:lnTo>
                  <a:pt x="1361" y="397"/>
                </a:lnTo>
                <a:lnTo>
                  <a:pt x="1332" y="512"/>
                </a:lnTo>
                <a:cubicBezTo>
                  <a:pt x="1327" y="534"/>
                  <a:pt x="1307" y="548"/>
                  <a:pt x="1285" y="548"/>
                </a:cubicBezTo>
                <a:lnTo>
                  <a:pt x="1229" y="548"/>
                </a:lnTo>
                <a:cubicBezTo>
                  <a:pt x="1216" y="548"/>
                  <a:pt x="1202" y="542"/>
                  <a:pt x="1193" y="532"/>
                </a:cubicBezTo>
                <a:cubicBezTo>
                  <a:pt x="1184" y="521"/>
                  <a:pt x="1180" y="508"/>
                  <a:pt x="1182" y="494"/>
                </a:cubicBezTo>
                <a:lnTo>
                  <a:pt x="1199" y="374"/>
                </a:lnTo>
                <a:lnTo>
                  <a:pt x="1223" y="272"/>
                </a:lnTo>
                <a:lnTo>
                  <a:pt x="1253" y="192"/>
                </a:lnTo>
                <a:cubicBezTo>
                  <a:pt x="1254" y="189"/>
                  <a:pt x="1256" y="185"/>
                  <a:pt x="1258" y="182"/>
                </a:cubicBezTo>
                <a:lnTo>
                  <a:pt x="1293" y="131"/>
                </a:lnTo>
                <a:cubicBezTo>
                  <a:pt x="1295" y="129"/>
                  <a:pt x="1297" y="126"/>
                  <a:pt x="1299" y="124"/>
                </a:cubicBezTo>
                <a:lnTo>
                  <a:pt x="1337" y="88"/>
                </a:lnTo>
                <a:cubicBezTo>
                  <a:pt x="1340" y="86"/>
                  <a:pt x="1342" y="84"/>
                  <a:pt x="1344" y="82"/>
                </a:cubicBezTo>
                <a:lnTo>
                  <a:pt x="1385" y="55"/>
                </a:lnTo>
                <a:lnTo>
                  <a:pt x="1433" y="32"/>
                </a:lnTo>
                <a:cubicBezTo>
                  <a:pt x="1436" y="31"/>
                  <a:pt x="1439" y="30"/>
                  <a:pt x="1442" y="29"/>
                </a:cubicBezTo>
                <a:lnTo>
                  <a:pt x="1485" y="18"/>
                </a:lnTo>
                <a:cubicBezTo>
                  <a:pt x="1487" y="17"/>
                  <a:pt x="1490" y="17"/>
                  <a:pt x="1493" y="17"/>
                </a:cubicBezTo>
                <a:lnTo>
                  <a:pt x="1581" y="10"/>
                </a:lnTo>
                <a:close/>
                <a:moveTo>
                  <a:pt x="1500" y="112"/>
                </a:moveTo>
                <a:lnTo>
                  <a:pt x="1508" y="111"/>
                </a:lnTo>
                <a:lnTo>
                  <a:pt x="1465" y="122"/>
                </a:lnTo>
                <a:lnTo>
                  <a:pt x="1474" y="119"/>
                </a:lnTo>
                <a:lnTo>
                  <a:pt x="1438" y="136"/>
                </a:lnTo>
                <a:lnTo>
                  <a:pt x="1397" y="163"/>
                </a:lnTo>
                <a:lnTo>
                  <a:pt x="1403" y="157"/>
                </a:lnTo>
                <a:lnTo>
                  <a:pt x="1365" y="193"/>
                </a:lnTo>
                <a:lnTo>
                  <a:pt x="1372" y="186"/>
                </a:lnTo>
                <a:lnTo>
                  <a:pt x="1337" y="237"/>
                </a:lnTo>
                <a:lnTo>
                  <a:pt x="1342" y="226"/>
                </a:lnTo>
                <a:lnTo>
                  <a:pt x="1316" y="295"/>
                </a:lnTo>
                <a:lnTo>
                  <a:pt x="1294" y="387"/>
                </a:lnTo>
                <a:lnTo>
                  <a:pt x="1277" y="507"/>
                </a:lnTo>
                <a:lnTo>
                  <a:pt x="1229" y="452"/>
                </a:lnTo>
                <a:lnTo>
                  <a:pt x="1285" y="452"/>
                </a:lnTo>
                <a:lnTo>
                  <a:pt x="1239" y="489"/>
                </a:lnTo>
                <a:lnTo>
                  <a:pt x="1268" y="374"/>
                </a:lnTo>
                <a:cubicBezTo>
                  <a:pt x="1269" y="371"/>
                  <a:pt x="1270" y="368"/>
                  <a:pt x="1271" y="365"/>
                </a:cubicBezTo>
                <a:lnTo>
                  <a:pt x="1317" y="265"/>
                </a:lnTo>
                <a:cubicBezTo>
                  <a:pt x="1318" y="262"/>
                  <a:pt x="1320" y="259"/>
                  <a:pt x="1323" y="256"/>
                </a:cubicBezTo>
                <a:lnTo>
                  <a:pt x="1355" y="215"/>
                </a:lnTo>
                <a:cubicBezTo>
                  <a:pt x="1357" y="211"/>
                  <a:pt x="1361" y="208"/>
                  <a:pt x="1364" y="206"/>
                </a:cubicBezTo>
                <a:lnTo>
                  <a:pt x="1405" y="176"/>
                </a:lnTo>
                <a:cubicBezTo>
                  <a:pt x="1409" y="173"/>
                  <a:pt x="1413" y="171"/>
                  <a:pt x="1417" y="169"/>
                </a:cubicBezTo>
                <a:lnTo>
                  <a:pt x="1465" y="152"/>
                </a:lnTo>
                <a:cubicBezTo>
                  <a:pt x="1469" y="151"/>
                  <a:pt x="1473" y="150"/>
                  <a:pt x="1476" y="150"/>
                </a:cubicBezTo>
                <a:lnTo>
                  <a:pt x="1533" y="144"/>
                </a:lnTo>
                <a:cubicBezTo>
                  <a:pt x="1537" y="143"/>
                  <a:pt x="1540" y="143"/>
                  <a:pt x="1543" y="144"/>
                </a:cubicBezTo>
                <a:lnTo>
                  <a:pt x="1600" y="150"/>
                </a:lnTo>
                <a:cubicBezTo>
                  <a:pt x="1605" y="150"/>
                  <a:pt x="1610" y="151"/>
                  <a:pt x="1614" y="153"/>
                </a:cubicBezTo>
                <a:lnTo>
                  <a:pt x="1661" y="173"/>
                </a:lnTo>
                <a:cubicBezTo>
                  <a:pt x="1666" y="175"/>
                  <a:pt x="1670" y="178"/>
                  <a:pt x="1674" y="181"/>
                </a:cubicBezTo>
                <a:lnTo>
                  <a:pt x="1711" y="213"/>
                </a:lnTo>
                <a:cubicBezTo>
                  <a:pt x="1715" y="216"/>
                  <a:pt x="1718" y="220"/>
                  <a:pt x="1720" y="224"/>
                </a:cubicBezTo>
                <a:lnTo>
                  <a:pt x="1748" y="269"/>
                </a:lnTo>
                <a:cubicBezTo>
                  <a:pt x="1750" y="272"/>
                  <a:pt x="1752" y="275"/>
                  <a:pt x="1753" y="278"/>
                </a:cubicBezTo>
                <a:lnTo>
                  <a:pt x="1774" y="339"/>
                </a:lnTo>
                <a:lnTo>
                  <a:pt x="1790" y="407"/>
                </a:lnTo>
                <a:lnTo>
                  <a:pt x="1799" y="482"/>
                </a:lnTo>
                <a:lnTo>
                  <a:pt x="1802" y="564"/>
                </a:lnTo>
                <a:lnTo>
                  <a:pt x="1797" y="653"/>
                </a:lnTo>
                <a:lnTo>
                  <a:pt x="1779" y="741"/>
                </a:lnTo>
                <a:lnTo>
                  <a:pt x="1751" y="830"/>
                </a:lnTo>
                <a:lnTo>
                  <a:pt x="1713" y="917"/>
                </a:lnTo>
                <a:lnTo>
                  <a:pt x="1686" y="967"/>
                </a:lnTo>
                <a:lnTo>
                  <a:pt x="1649" y="1028"/>
                </a:lnTo>
                <a:lnTo>
                  <a:pt x="1603" y="1100"/>
                </a:lnTo>
                <a:lnTo>
                  <a:pt x="1548" y="1184"/>
                </a:lnTo>
                <a:lnTo>
                  <a:pt x="1483" y="1279"/>
                </a:lnTo>
                <a:lnTo>
                  <a:pt x="1409" y="1386"/>
                </a:lnTo>
                <a:lnTo>
                  <a:pt x="1324" y="1505"/>
                </a:lnTo>
                <a:lnTo>
                  <a:pt x="1230" y="1635"/>
                </a:lnTo>
                <a:lnTo>
                  <a:pt x="1239" y="1606"/>
                </a:lnTo>
                <a:lnTo>
                  <a:pt x="1239" y="1663"/>
                </a:lnTo>
                <a:lnTo>
                  <a:pt x="1191" y="1615"/>
                </a:lnTo>
                <a:lnTo>
                  <a:pt x="1895" y="1615"/>
                </a:lnTo>
                <a:lnTo>
                  <a:pt x="1850" y="1648"/>
                </a:lnTo>
                <a:lnTo>
                  <a:pt x="1943" y="1366"/>
                </a:lnTo>
                <a:lnTo>
                  <a:pt x="1988" y="1429"/>
                </a:lnTo>
                <a:lnTo>
                  <a:pt x="1932" y="1429"/>
                </a:lnTo>
                <a:lnTo>
                  <a:pt x="1970" y="1411"/>
                </a:lnTo>
                <a:lnTo>
                  <a:pt x="1931" y="1461"/>
                </a:lnTo>
                <a:cubicBezTo>
                  <a:pt x="1930" y="1463"/>
                  <a:pt x="1928" y="1465"/>
                  <a:pt x="1927" y="1466"/>
                </a:cubicBezTo>
                <a:lnTo>
                  <a:pt x="1886" y="1505"/>
                </a:lnTo>
                <a:cubicBezTo>
                  <a:pt x="1883" y="1507"/>
                  <a:pt x="1881" y="1509"/>
                  <a:pt x="1878" y="1511"/>
                </a:cubicBezTo>
                <a:lnTo>
                  <a:pt x="1835" y="1538"/>
                </a:lnTo>
                <a:cubicBezTo>
                  <a:pt x="1832" y="1540"/>
                  <a:pt x="1829" y="1542"/>
                  <a:pt x="1825" y="1543"/>
                </a:cubicBezTo>
                <a:lnTo>
                  <a:pt x="1779" y="1559"/>
                </a:lnTo>
                <a:cubicBezTo>
                  <a:pt x="1774" y="1561"/>
                  <a:pt x="1769" y="1561"/>
                  <a:pt x="1763" y="1561"/>
                </a:cubicBezTo>
                <a:lnTo>
                  <a:pt x="1398" y="1561"/>
                </a:lnTo>
                <a:cubicBezTo>
                  <a:pt x="1380" y="1561"/>
                  <a:pt x="1364" y="1551"/>
                  <a:pt x="1356" y="1535"/>
                </a:cubicBezTo>
                <a:cubicBezTo>
                  <a:pt x="1347" y="1519"/>
                  <a:pt x="1349" y="1499"/>
                  <a:pt x="1360" y="1485"/>
                </a:cubicBezTo>
                <a:lnTo>
                  <a:pt x="1482" y="1320"/>
                </a:lnTo>
                <a:lnTo>
                  <a:pt x="1589" y="1170"/>
                </a:lnTo>
                <a:lnTo>
                  <a:pt x="1677" y="1037"/>
                </a:lnTo>
                <a:lnTo>
                  <a:pt x="1749" y="919"/>
                </a:lnTo>
                <a:lnTo>
                  <a:pt x="1805" y="814"/>
                </a:lnTo>
                <a:lnTo>
                  <a:pt x="1844" y="711"/>
                </a:lnTo>
                <a:lnTo>
                  <a:pt x="1869" y="604"/>
                </a:lnTo>
                <a:lnTo>
                  <a:pt x="1868" y="611"/>
                </a:lnTo>
                <a:lnTo>
                  <a:pt x="1876" y="513"/>
                </a:lnTo>
                <a:lnTo>
                  <a:pt x="1871" y="421"/>
                </a:lnTo>
                <a:lnTo>
                  <a:pt x="1855" y="336"/>
                </a:lnTo>
                <a:lnTo>
                  <a:pt x="1857" y="344"/>
                </a:lnTo>
                <a:lnTo>
                  <a:pt x="1830" y="270"/>
                </a:lnTo>
                <a:lnTo>
                  <a:pt x="1834" y="278"/>
                </a:lnTo>
                <a:lnTo>
                  <a:pt x="1797" y="216"/>
                </a:lnTo>
                <a:lnTo>
                  <a:pt x="1802" y="222"/>
                </a:lnTo>
                <a:lnTo>
                  <a:pt x="1764" y="177"/>
                </a:lnTo>
                <a:lnTo>
                  <a:pt x="1722" y="139"/>
                </a:lnTo>
                <a:lnTo>
                  <a:pt x="1730" y="145"/>
                </a:lnTo>
                <a:lnTo>
                  <a:pt x="1688" y="120"/>
                </a:lnTo>
                <a:lnTo>
                  <a:pt x="1697" y="124"/>
                </a:lnTo>
                <a:lnTo>
                  <a:pt x="1655" y="110"/>
                </a:lnTo>
                <a:lnTo>
                  <a:pt x="1667" y="112"/>
                </a:lnTo>
                <a:lnTo>
                  <a:pt x="1581" y="105"/>
                </a:lnTo>
                <a:lnTo>
                  <a:pt x="1588" y="105"/>
                </a:lnTo>
                <a:lnTo>
                  <a:pt x="1500" y="112"/>
                </a:lnTo>
                <a:close/>
                <a:moveTo>
                  <a:pt x="443" y="11"/>
                </a:moveTo>
                <a:cubicBezTo>
                  <a:pt x="458" y="1"/>
                  <a:pt x="477" y="0"/>
                  <a:pt x="493" y="8"/>
                </a:cubicBezTo>
                <a:cubicBezTo>
                  <a:pt x="508" y="16"/>
                  <a:pt x="518" y="33"/>
                  <a:pt x="518" y="50"/>
                </a:cubicBezTo>
                <a:lnTo>
                  <a:pt x="518" y="1494"/>
                </a:lnTo>
                <a:lnTo>
                  <a:pt x="516" y="1480"/>
                </a:lnTo>
                <a:lnTo>
                  <a:pt x="524" y="1506"/>
                </a:lnTo>
                <a:lnTo>
                  <a:pt x="519" y="1494"/>
                </a:lnTo>
                <a:lnTo>
                  <a:pt x="534" y="1517"/>
                </a:lnTo>
                <a:lnTo>
                  <a:pt x="526" y="1508"/>
                </a:lnTo>
                <a:lnTo>
                  <a:pt x="547" y="1527"/>
                </a:lnTo>
                <a:lnTo>
                  <a:pt x="538" y="1521"/>
                </a:lnTo>
                <a:lnTo>
                  <a:pt x="566" y="1537"/>
                </a:lnTo>
                <a:lnTo>
                  <a:pt x="558" y="1533"/>
                </a:lnTo>
                <a:lnTo>
                  <a:pt x="593" y="1545"/>
                </a:lnTo>
                <a:lnTo>
                  <a:pt x="630" y="1553"/>
                </a:lnTo>
                <a:lnTo>
                  <a:pt x="673" y="1557"/>
                </a:lnTo>
                <a:lnTo>
                  <a:pt x="725" y="1559"/>
                </a:lnTo>
                <a:cubicBezTo>
                  <a:pt x="751" y="1559"/>
                  <a:pt x="771" y="1581"/>
                  <a:pt x="771" y="1606"/>
                </a:cubicBezTo>
                <a:lnTo>
                  <a:pt x="771" y="1663"/>
                </a:lnTo>
                <a:cubicBezTo>
                  <a:pt x="771" y="1690"/>
                  <a:pt x="750" y="1711"/>
                  <a:pt x="723" y="1711"/>
                </a:cubicBezTo>
                <a:lnTo>
                  <a:pt x="66" y="1711"/>
                </a:lnTo>
                <a:cubicBezTo>
                  <a:pt x="40" y="1711"/>
                  <a:pt x="18" y="1690"/>
                  <a:pt x="18" y="1663"/>
                </a:cubicBezTo>
                <a:lnTo>
                  <a:pt x="18" y="1606"/>
                </a:lnTo>
                <a:cubicBezTo>
                  <a:pt x="18" y="1580"/>
                  <a:pt x="39" y="1559"/>
                  <a:pt x="66" y="1558"/>
                </a:cubicBezTo>
                <a:lnTo>
                  <a:pt x="124" y="1557"/>
                </a:lnTo>
                <a:lnTo>
                  <a:pt x="170" y="1553"/>
                </a:lnTo>
                <a:lnTo>
                  <a:pt x="210" y="1546"/>
                </a:lnTo>
                <a:lnTo>
                  <a:pt x="242" y="1537"/>
                </a:lnTo>
                <a:lnTo>
                  <a:pt x="235" y="1540"/>
                </a:lnTo>
                <a:lnTo>
                  <a:pt x="264" y="1527"/>
                </a:lnTo>
                <a:lnTo>
                  <a:pt x="255" y="1532"/>
                </a:lnTo>
                <a:lnTo>
                  <a:pt x="277" y="1516"/>
                </a:lnTo>
                <a:lnTo>
                  <a:pt x="269" y="1524"/>
                </a:lnTo>
                <a:lnTo>
                  <a:pt x="285" y="1505"/>
                </a:lnTo>
                <a:lnTo>
                  <a:pt x="276" y="1519"/>
                </a:lnTo>
                <a:lnTo>
                  <a:pt x="284" y="1497"/>
                </a:lnTo>
                <a:lnTo>
                  <a:pt x="281" y="1513"/>
                </a:lnTo>
                <a:lnTo>
                  <a:pt x="281" y="444"/>
                </a:lnTo>
                <a:lnTo>
                  <a:pt x="276" y="388"/>
                </a:lnTo>
                <a:lnTo>
                  <a:pt x="278" y="400"/>
                </a:lnTo>
                <a:lnTo>
                  <a:pt x="262" y="357"/>
                </a:lnTo>
                <a:lnTo>
                  <a:pt x="275" y="376"/>
                </a:lnTo>
                <a:lnTo>
                  <a:pt x="247" y="351"/>
                </a:lnTo>
                <a:lnTo>
                  <a:pt x="271" y="363"/>
                </a:lnTo>
                <a:lnTo>
                  <a:pt x="232" y="356"/>
                </a:lnTo>
                <a:lnTo>
                  <a:pt x="246" y="356"/>
                </a:lnTo>
                <a:lnTo>
                  <a:pt x="153" y="367"/>
                </a:lnTo>
                <a:lnTo>
                  <a:pt x="59" y="388"/>
                </a:lnTo>
                <a:cubicBezTo>
                  <a:pt x="45" y="391"/>
                  <a:pt x="30" y="388"/>
                  <a:pt x="18" y="379"/>
                </a:cubicBezTo>
                <a:cubicBezTo>
                  <a:pt x="7" y="370"/>
                  <a:pt x="0" y="356"/>
                  <a:pt x="0" y="341"/>
                </a:cubicBezTo>
                <a:lnTo>
                  <a:pt x="0" y="285"/>
                </a:lnTo>
                <a:cubicBezTo>
                  <a:pt x="0" y="266"/>
                  <a:pt x="12" y="249"/>
                  <a:pt x="30" y="241"/>
                </a:cubicBezTo>
                <a:lnTo>
                  <a:pt x="141" y="194"/>
                </a:lnTo>
                <a:lnTo>
                  <a:pt x="245" y="142"/>
                </a:lnTo>
                <a:lnTo>
                  <a:pt x="344" y="81"/>
                </a:lnTo>
                <a:lnTo>
                  <a:pt x="443" y="11"/>
                </a:lnTo>
                <a:close/>
                <a:moveTo>
                  <a:pt x="395" y="162"/>
                </a:moveTo>
                <a:lnTo>
                  <a:pt x="288" y="227"/>
                </a:lnTo>
                <a:lnTo>
                  <a:pt x="178" y="283"/>
                </a:lnTo>
                <a:lnTo>
                  <a:pt x="67" y="330"/>
                </a:lnTo>
                <a:lnTo>
                  <a:pt x="96" y="285"/>
                </a:lnTo>
                <a:lnTo>
                  <a:pt x="96" y="341"/>
                </a:lnTo>
                <a:lnTo>
                  <a:pt x="38" y="295"/>
                </a:lnTo>
                <a:lnTo>
                  <a:pt x="142" y="272"/>
                </a:lnTo>
                <a:lnTo>
                  <a:pt x="235" y="261"/>
                </a:lnTo>
                <a:cubicBezTo>
                  <a:pt x="240" y="260"/>
                  <a:pt x="244" y="260"/>
                  <a:pt x="249" y="261"/>
                </a:cubicBezTo>
                <a:lnTo>
                  <a:pt x="288" y="268"/>
                </a:lnTo>
                <a:cubicBezTo>
                  <a:pt x="297" y="270"/>
                  <a:pt x="305" y="274"/>
                  <a:pt x="311" y="280"/>
                </a:cubicBezTo>
                <a:lnTo>
                  <a:pt x="339" y="305"/>
                </a:lnTo>
                <a:cubicBezTo>
                  <a:pt x="345" y="310"/>
                  <a:pt x="350" y="316"/>
                  <a:pt x="352" y="324"/>
                </a:cubicBezTo>
                <a:lnTo>
                  <a:pt x="368" y="367"/>
                </a:lnTo>
                <a:cubicBezTo>
                  <a:pt x="370" y="371"/>
                  <a:pt x="371" y="375"/>
                  <a:pt x="371" y="379"/>
                </a:cubicBezTo>
                <a:lnTo>
                  <a:pt x="377" y="444"/>
                </a:lnTo>
                <a:lnTo>
                  <a:pt x="377" y="1513"/>
                </a:lnTo>
                <a:cubicBezTo>
                  <a:pt x="377" y="1519"/>
                  <a:pt x="376" y="1525"/>
                  <a:pt x="375" y="1530"/>
                </a:cubicBezTo>
                <a:lnTo>
                  <a:pt x="367" y="1552"/>
                </a:lnTo>
                <a:cubicBezTo>
                  <a:pt x="365" y="1557"/>
                  <a:pt x="362" y="1562"/>
                  <a:pt x="358" y="1566"/>
                </a:cubicBezTo>
                <a:lnTo>
                  <a:pt x="342" y="1585"/>
                </a:lnTo>
                <a:cubicBezTo>
                  <a:pt x="340" y="1588"/>
                  <a:pt x="337" y="1591"/>
                  <a:pt x="334" y="1593"/>
                </a:cubicBezTo>
                <a:lnTo>
                  <a:pt x="312" y="1609"/>
                </a:lnTo>
                <a:cubicBezTo>
                  <a:pt x="309" y="1611"/>
                  <a:pt x="306" y="1613"/>
                  <a:pt x="303" y="1614"/>
                </a:cubicBezTo>
                <a:lnTo>
                  <a:pt x="274" y="1627"/>
                </a:lnTo>
                <a:cubicBezTo>
                  <a:pt x="272" y="1628"/>
                  <a:pt x="269" y="1629"/>
                  <a:pt x="267" y="1630"/>
                </a:cubicBezTo>
                <a:lnTo>
                  <a:pt x="225" y="1641"/>
                </a:lnTo>
                <a:lnTo>
                  <a:pt x="179" y="1648"/>
                </a:lnTo>
                <a:lnTo>
                  <a:pt x="125" y="1653"/>
                </a:lnTo>
                <a:lnTo>
                  <a:pt x="67" y="1654"/>
                </a:lnTo>
                <a:lnTo>
                  <a:pt x="114" y="1606"/>
                </a:lnTo>
                <a:lnTo>
                  <a:pt x="114" y="1663"/>
                </a:lnTo>
                <a:lnTo>
                  <a:pt x="66" y="1615"/>
                </a:lnTo>
                <a:lnTo>
                  <a:pt x="723" y="1615"/>
                </a:lnTo>
                <a:lnTo>
                  <a:pt x="675" y="1663"/>
                </a:lnTo>
                <a:lnTo>
                  <a:pt x="675" y="1606"/>
                </a:lnTo>
                <a:lnTo>
                  <a:pt x="722" y="1654"/>
                </a:lnTo>
                <a:lnTo>
                  <a:pt x="664" y="1652"/>
                </a:lnTo>
                <a:lnTo>
                  <a:pt x="609" y="1646"/>
                </a:lnTo>
                <a:lnTo>
                  <a:pt x="562" y="1636"/>
                </a:lnTo>
                <a:lnTo>
                  <a:pt x="527" y="1624"/>
                </a:lnTo>
                <a:cubicBezTo>
                  <a:pt x="524" y="1623"/>
                  <a:pt x="521" y="1622"/>
                  <a:pt x="519" y="1620"/>
                </a:cubicBezTo>
                <a:lnTo>
                  <a:pt x="491" y="1604"/>
                </a:lnTo>
                <a:cubicBezTo>
                  <a:pt x="488" y="1602"/>
                  <a:pt x="485" y="1600"/>
                  <a:pt x="482" y="1598"/>
                </a:cubicBezTo>
                <a:lnTo>
                  <a:pt x="461" y="1579"/>
                </a:lnTo>
                <a:cubicBezTo>
                  <a:pt x="458" y="1576"/>
                  <a:pt x="456" y="1573"/>
                  <a:pt x="453" y="1570"/>
                </a:cubicBezTo>
                <a:lnTo>
                  <a:pt x="438" y="1547"/>
                </a:lnTo>
                <a:cubicBezTo>
                  <a:pt x="436" y="1543"/>
                  <a:pt x="434" y="1539"/>
                  <a:pt x="433" y="1535"/>
                </a:cubicBezTo>
                <a:lnTo>
                  <a:pt x="425" y="1509"/>
                </a:lnTo>
                <a:cubicBezTo>
                  <a:pt x="423" y="1504"/>
                  <a:pt x="422" y="1499"/>
                  <a:pt x="422" y="1494"/>
                </a:cubicBezTo>
                <a:lnTo>
                  <a:pt x="422" y="50"/>
                </a:lnTo>
                <a:lnTo>
                  <a:pt x="498" y="90"/>
                </a:lnTo>
                <a:lnTo>
                  <a:pt x="395" y="162"/>
                </a:lnTo>
                <a:close/>
              </a:path>
            </a:pathLst>
          </a:custGeom>
          <a:solidFill>
            <a:srgbClr val="7030A0"/>
          </a:solidFill>
          <a:ln w="1" cap="flat">
            <a:solidFill>
              <a:srgbClr val="7030A0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0" name="Freeform 56"/>
          <p:cNvSpPr>
            <a:spLocks noEditPoints="1"/>
          </p:cNvSpPr>
          <p:nvPr/>
        </p:nvSpPr>
        <p:spPr bwMode="auto">
          <a:xfrm>
            <a:off x="4373563" y="4629150"/>
            <a:ext cx="185738" cy="177800"/>
          </a:xfrm>
          <a:custGeom>
            <a:avLst/>
            <a:gdLst>
              <a:gd name="T0" fmla="*/ 177 w 951"/>
              <a:gd name="T1" fmla="*/ 1 h 822"/>
              <a:gd name="T2" fmla="*/ 215 w 951"/>
              <a:gd name="T3" fmla="*/ 4 h 822"/>
              <a:gd name="T4" fmla="*/ 295 w 951"/>
              <a:gd name="T5" fmla="*/ 53 h 822"/>
              <a:gd name="T6" fmla="*/ 335 w 951"/>
              <a:gd name="T7" fmla="*/ 177 h 822"/>
              <a:gd name="T8" fmla="*/ 244 w 951"/>
              <a:gd name="T9" fmla="*/ 358 h 822"/>
              <a:gd name="T10" fmla="*/ 342 w 951"/>
              <a:gd name="T11" fmla="*/ 437 h 822"/>
              <a:gd name="T12" fmla="*/ 375 w 951"/>
              <a:gd name="T13" fmla="*/ 576 h 822"/>
              <a:gd name="T14" fmla="*/ 288 w 951"/>
              <a:gd name="T15" fmla="*/ 744 h 822"/>
              <a:gd name="T16" fmla="*/ 131 w 951"/>
              <a:gd name="T17" fmla="*/ 822 h 822"/>
              <a:gd name="T18" fmla="*/ 30 w 951"/>
              <a:gd name="T19" fmla="*/ 796 h 822"/>
              <a:gd name="T20" fmla="*/ 0 w 951"/>
              <a:gd name="T21" fmla="*/ 747 h 822"/>
              <a:gd name="T22" fmla="*/ 14 w 951"/>
              <a:gd name="T23" fmla="*/ 709 h 822"/>
              <a:gd name="T24" fmla="*/ 49 w 951"/>
              <a:gd name="T25" fmla="*/ 693 h 822"/>
              <a:gd name="T26" fmla="*/ 89 w 951"/>
              <a:gd name="T27" fmla="*/ 702 h 822"/>
              <a:gd name="T28" fmla="*/ 126 w 951"/>
              <a:gd name="T29" fmla="*/ 766 h 822"/>
              <a:gd name="T30" fmla="*/ 272 w 951"/>
              <a:gd name="T31" fmla="*/ 714 h 822"/>
              <a:gd name="T32" fmla="*/ 309 w 951"/>
              <a:gd name="T33" fmla="*/ 585 h 822"/>
              <a:gd name="T34" fmla="*/ 267 w 951"/>
              <a:gd name="T35" fmla="*/ 461 h 822"/>
              <a:gd name="T36" fmla="*/ 117 w 951"/>
              <a:gd name="T37" fmla="*/ 409 h 822"/>
              <a:gd name="T38" fmla="*/ 117 w 951"/>
              <a:gd name="T39" fmla="*/ 381 h 822"/>
              <a:gd name="T40" fmla="*/ 222 w 951"/>
              <a:gd name="T41" fmla="*/ 330 h 822"/>
              <a:gd name="T42" fmla="*/ 272 w 951"/>
              <a:gd name="T43" fmla="*/ 208 h 822"/>
              <a:gd name="T44" fmla="*/ 246 w 951"/>
              <a:gd name="T45" fmla="*/ 102 h 822"/>
              <a:gd name="T46" fmla="*/ 169 w 951"/>
              <a:gd name="T47" fmla="*/ 67 h 822"/>
              <a:gd name="T48" fmla="*/ 91 w 951"/>
              <a:gd name="T49" fmla="*/ 91 h 822"/>
              <a:gd name="T50" fmla="*/ 51 w 951"/>
              <a:gd name="T51" fmla="*/ 180 h 822"/>
              <a:gd name="T52" fmla="*/ 23 w 951"/>
              <a:gd name="T53" fmla="*/ 180 h 822"/>
              <a:gd name="T54" fmla="*/ 61 w 951"/>
              <a:gd name="T55" fmla="*/ 60 h 822"/>
              <a:gd name="T56" fmla="*/ 136 w 951"/>
              <a:gd name="T57" fmla="*/ 6 h 822"/>
              <a:gd name="T58" fmla="*/ 177 w 951"/>
              <a:gd name="T59" fmla="*/ 1 h 822"/>
              <a:gd name="T60" fmla="*/ 749 w 951"/>
              <a:gd name="T61" fmla="*/ 0 h 822"/>
              <a:gd name="T62" fmla="*/ 792 w 951"/>
              <a:gd name="T63" fmla="*/ 4 h 822"/>
              <a:gd name="T64" fmla="*/ 876 w 951"/>
              <a:gd name="T65" fmla="*/ 67 h 822"/>
              <a:gd name="T66" fmla="*/ 919 w 951"/>
              <a:gd name="T67" fmla="*/ 226 h 822"/>
              <a:gd name="T68" fmla="*/ 853 w 951"/>
              <a:gd name="T69" fmla="*/ 442 h 822"/>
              <a:gd name="T70" fmla="*/ 656 w 951"/>
              <a:gd name="T71" fmla="*/ 728 h 822"/>
              <a:gd name="T72" fmla="*/ 839 w 951"/>
              <a:gd name="T73" fmla="*/ 728 h 822"/>
              <a:gd name="T74" fmla="*/ 923 w 951"/>
              <a:gd name="T75" fmla="*/ 662 h 822"/>
              <a:gd name="T76" fmla="*/ 951 w 951"/>
              <a:gd name="T77" fmla="*/ 662 h 822"/>
              <a:gd name="T78" fmla="*/ 904 w 951"/>
              <a:gd name="T79" fmla="*/ 803 h 822"/>
              <a:gd name="T80" fmla="*/ 553 w 951"/>
              <a:gd name="T81" fmla="*/ 803 h 822"/>
              <a:gd name="T82" fmla="*/ 553 w 951"/>
              <a:gd name="T83" fmla="*/ 775 h 822"/>
              <a:gd name="T84" fmla="*/ 792 w 951"/>
              <a:gd name="T85" fmla="*/ 419 h 822"/>
              <a:gd name="T86" fmla="*/ 834 w 951"/>
              <a:gd name="T87" fmla="*/ 252 h 822"/>
              <a:gd name="T88" fmla="*/ 811 w 951"/>
              <a:gd name="T89" fmla="*/ 119 h 822"/>
              <a:gd name="T90" fmla="*/ 726 w 951"/>
              <a:gd name="T91" fmla="*/ 67 h 822"/>
              <a:gd name="T92" fmla="*/ 637 w 951"/>
              <a:gd name="T93" fmla="*/ 114 h 822"/>
              <a:gd name="T94" fmla="*/ 600 w 951"/>
              <a:gd name="T95" fmla="*/ 222 h 822"/>
              <a:gd name="T96" fmla="*/ 572 w 951"/>
              <a:gd name="T97" fmla="*/ 222 h 822"/>
              <a:gd name="T98" fmla="*/ 623 w 951"/>
              <a:gd name="T99" fmla="*/ 51 h 822"/>
              <a:gd name="T100" fmla="*/ 705 w 951"/>
              <a:gd name="T101" fmla="*/ 4 h 822"/>
              <a:gd name="T102" fmla="*/ 749 w 951"/>
              <a:gd name="T103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51" h="822">
                <a:moveTo>
                  <a:pt x="177" y="1"/>
                </a:moveTo>
                <a:cubicBezTo>
                  <a:pt x="190" y="1"/>
                  <a:pt x="203" y="1"/>
                  <a:pt x="215" y="4"/>
                </a:cubicBezTo>
                <a:cubicBezTo>
                  <a:pt x="240" y="9"/>
                  <a:pt x="267" y="25"/>
                  <a:pt x="295" y="53"/>
                </a:cubicBezTo>
                <a:cubicBezTo>
                  <a:pt x="323" y="81"/>
                  <a:pt x="336" y="123"/>
                  <a:pt x="335" y="177"/>
                </a:cubicBezTo>
                <a:cubicBezTo>
                  <a:pt x="333" y="232"/>
                  <a:pt x="303" y="292"/>
                  <a:pt x="244" y="358"/>
                </a:cubicBezTo>
                <a:cubicBezTo>
                  <a:pt x="287" y="380"/>
                  <a:pt x="320" y="406"/>
                  <a:pt x="342" y="437"/>
                </a:cubicBezTo>
                <a:cubicBezTo>
                  <a:pt x="364" y="469"/>
                  <a:pt x="375" y="515"/>
                  <a:pt x="375" y="576"/>
                </a:cubicBezTo>
                <a:cubicBezTo>
                  <a:pt x="375" y="637"/>
                  <a:pt x="346" y="693"/>
                  <a:pt x="288" y="744"/>
                </a:cubicBezTo>
                <a:cubicBezTo>
                  <a:pt x="230" y="796"/>
                  <a:pt x="178" y="822"/>
                  <a:pt x="131" y="822"/>
                </a:cubicBezTo>
                <a:cubicBezTo>
                  <a:pt x="84" y="822"/>
                  <a:pt x="51" y="813"/>
                  <a:pt x="30" y="796"/>
                </a:cubicBezTo>
                <a:cubicBezTo>
                  <a:pt x="10" y="779"/>
                  <a:pt x="0" y="762"/>
                  <a:pt x="0" y="747"/>
                </a:cubicBezTo>
                <a:cubicBezTo>
                  <a:pt x="0" y="731"/>
                  <a:pt x="4" y="719"/>
                  <a:pt x="14" y="709"/>
                </a:cubicBezTo>
                <a:cubicBezTo>
                  <a:pt x="23" y="700"/>
                  <a:pt x="35" y="694"/>
                  <a:pt x="49" y="693"/>
                </a:cubicBezTo>
                <a:cubicBezTo>
                  <a:pt x="63" y="691"/>
                  <a:pt x="76" y="694"/>
                  <a:pt x="89" y="702"/>
                </a:cubicBezTo>
                <a:cubicBezTo>
                  <a:pt x="101" y="710"/>
                  <a:pt x="114" y="731"/>
                  <a:pt x="126" y="766"/>
                </a:cubicBezTo>
                <a:cubicBezTo>
                  <a:pt x="198" y="766"/>
                  <a:pt x="247" y="748"/>
                  <a:pt x="272" y="714"/>
                </a:cubicBezTo>
                <a:cubicBezTo>
                  <a:pt x="297" y="680"/>
                  <a:pt x="309" y="637"/>
                  <a:pt x="309" y="585"/>
                </a:cubicBezTo>
                <a:cubicBezTo>
                  <a:pt x="309" y="534"/>
                  <a:pt x="295" y="492"/>
                  <a:pt x="267" y="461"/>
                </a:cubicBezTo>
                <a:cubicBezTo>
                  <a:pt x="239" y="430"/>
                  <a:pt x="189" y="412"/>
                  <a:pt x="117" y="409"/>
                </a:cubicBezTo>
                <a:lnTo>
                  <a:pt x="117" y="381"/>
                </a:lnTo>
                <a:cubicBezTo>
                  <a:pt x="154" y="381"/>
                  <a:pt x="190" y="364"/>
                  <a:pt x="222" y="330"/>
                </a:cubicBezTo>
                <a:cubicBezTo>
                  <a:pt x="255" y="295"/>
                  <a:pt x="272" y="255"/>
                  <a:pt x="272" y="208"/>
                </a:cubicBezTo>
                <a:cubicBezTo>
                  <a:pt x="272" y="161"/>
                  <a:pt x="263" y="126"/>
                  <a:pt x="246" y="102"/>
                </a:cubicBezTo>
                <a:cubicBezTo>
                  <a:pt x="229" y="79"/>
                  <a:pt x="203" y="67"/>
                  <a:pt x="169" y="67"/>
                </a:cubicBezTo>
                <a:cubicBezTo>
                  <a:pt x="134" y="67"/>
                  <a:pt x="108" y="75"/>
                  <a:pt x="91" y="91"/>
                </a:cubicBezTo>
                <a:cubicBezTo>
                  <a:pt x="74" y="106"/>
                  <a:pt x="61" y="136"/>
                  <a:pt x="51" y="180"/>
                </a:cubicBezTo>
                <a:lnTo>
                  <a:pt x="23" y="180"/>
                </a:lnTo>
                <a:cubicBezTo>
                  <a:pt x="26" y="130"/>
                  <a:pt x="39" y="90"/>
                  <a:pt x="61" y="60"/>
                </a:cubicBezTo>
                <a:cubicBezTo>
                  <a:pt x="83" y="30"/>
                  <a:pt x="108" y="12"/>
                  <a:pt x="136" y="6"/>
                </a:cubicBezTo>
                <a:cubicBezTo>
                  <a:pt x="150" y="3"/>
                  <a:pt x="163" y="1"/>
                  <a:pt x="177" y="1"/>
                </a:cubicBezTo>
                <a:close/>
                <a:moveTo>
                  <a:pt x="749" y="0"/>
                </a:moveTo>
                <a:cubicBezTo>
                  <a:pt x="764" y="0"/>
                  <a:pt x="778" y="1"/>
                  <a:pt x="792" y="4"/>
                </a:cubicBezTo>
                <a:cubicBezTo>
                  <a:pt x="820" y="9"/>
                  <a:pt x="848" y="30"/>
                  <a:pt x="876" y="67"/>
                </a:cubicBezTo>
                <a:cubicBezTo>
                  <a:pt x="904" y="105"/>
                  <a:pt x="919" y="158"/>
                  <a:pt x="919" y="226"/>
                </a:cubicBezTo>
                <a:cubicBezTo>
                  <a:pt x="919" y="295"/>
                  <a:pt x="897" y="367"/>
                  <a:pt x="853" y="442"/>
                </a:cubicBezTo>
                <a:cubicBezTo>
                  <a:pt x="809" y="517"/>
                  <a:pt x="744" y="612"/>
                  <a:pt x="656" y="728"/>
                </a:cubicBezTo>
                <a:lnTo>
                  <a:pt x="839" y="728"/>
                </a:lnTo>
                <a:cubicBezTo>
                  <a:pt x="870" y="722"/>
                  <a:pt x="898" y="700"/>
                  <a:pt x="923" y="662"/>
                </a:cubicBezTo>
                <a:lnTo>
                  <a:pt x="951" y="662"/>
                </a:lnTo>
                <a:lnTo>
                  <a:pt x="904" y="803"/>
                </a:lnTo>
                <a:lnTo>
                  <a:pt x="553" y="803"/>
                </a:lnTo>
                <a:lnTo>
                  <a:pt x="553" y="775"/>
                </a:lnTo>
                <a:cubicBezTo>
                  <a:pt x="684" y="594"/>
                  <a:pt x="764" y="475"/>
                  <a:pt x="792" y="419"/>
                </a:cubicBezTo>
                <a:cubicBezTo>
                  <a:pt x="820" y="362"/>
                  <a:pt x="834" y="307"/>
                  <a:pt x="834" y="252"/>
                </a:cubicBezTo>
                <a:cubicBezTo>
                  <a:pt x="834" y="198"/>
                  <a:pt x="826" y="153"/>
                  <a:pt x="811" y="119"/>
                </a:cubicBezTo>
                <a:cubicBezTo>
                  <a:pt x="795" y="84"/>
                  <a:pt x="767" y="67"/>
                  <a:pt x="726" y="67"/>
                </a:cubicBezTo>
                <a:cubicBezTo>
                  <a:pt x="686" y="67"/>
                  <a:pt x="656" y="83"/>
                  <a:pt x="637" y="114"/>
                </a:cubicBezTo>
                <a:cubicBezTo>
                  <a:pt x="619" y="145"/>
                  <a:pt x="606" y="181"/>
                  <a:pt x="600" y="222"/>
                </a:cubicBezTo>
                <a:lnTo>
                  <a:pt x="572" y="222"/>
                </a:lnTo>
                <a:cubicBezTo>
                  <a:pt x="581" y="134"/>
                  <a:pt x="598" y="77"/>
                  <a:pt x="623" y="51"/>
                </a:cubicBezTo>
                <a:cubicBezTo>
                  <a:pt x="648" y="24"/>
                  <a:pt x="676" y="9"/>
                  <a:pt x="705" y="4"/>
                </a:cubicBezTo>
                <a:cubicBezTo>
                  <a:pt x="720" y="1"/>
                  <a:pt x="735" y="0"/>
                  <a:pt x="749" y="0"/>
                </a:cubicBezTo>
                <a:close/>
              </a:path>
            </a:pathLst>
          </a:custGeom>
          <a:solidFill>
            <a:srgbClr val="92D05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1" name="Freeform 57"/>
          <p:cNvSpPr>
            <a:spLocks noEditPoints="1"/>
          </p:cNvSpPr>
          <p:nvPr/>
        </p:nvSpPr>
        <p:spPr bwMode="auto">
          <a:xfrm>
            <a:off x="4368801" y="4624388"/>
            <a:ext cx="196850" cy="187325"/>
          </a:xfrm>
          <a:custGeom>
            <a:avLst/>
            <a:gdLst>
              <a:gd name="T0" fmla="*/ 312 w 1001"/>
              <a:gd name="T1" fmla="*/ 39 h 870"/>
              <a:gd name="T2" fmla="*/ 383 w 1001"/>
              <a:gd name="T3" fmla="*/ 201 h 870"/>
              <a:gd name="T4" fmla="*/ 310 w 1001"/>
              <a:gd name="T5" fmla="*/ 379 h 870"/>
              <a:gd name="T6" fmla="*/ 421 w 1001"/>
              <a:gd name="T7" fmla="*/ 553 h 870"/>
              <a:gd name="T8" fmla="*/ 330 w 1001"/>
              <a:gd name="T9" fmla="*/ 785 h 870"/>
              <a:gd name="T10" fmla="*/ 91 w 1001"/>
              <a:gd name="T11" fmla="*/ 863 h 870"/>
              <a:gd name="T12" fmla="*/ 10 w 1001"/>
              <a:gd name="T13" fmla="*/ 805 h 870"/>
              <a:gd name="T14" fmla="*/ 40 w 1001"/>
              <a:gd name="T15" fmla="*/ 703 h 870"/>
              <a:gd name="T16" fmla="*/ 142 w 1001"/>
              <a:gd name="T17" fmla="*/ 721 h 870"/>
              <a:gd name="T18" fmla="*/ 230 w 1001"/>
              <a:gd name="T19" fmla="*/ 756 h 870"/>
              <a:gd name="T20" fmla="*/ 307 w 1001"/>
              <a:gd name="T21" fmla="*/ 642 h 870"/>
              <a:gd name="T22" fmla="*/ 276 w 1001"/>
              <a:gd name="T23" fmla="*/ 504 h 870"/>
              <a:gd name="T24" fmla="*/ 117 w 1001"/>
              <a:gd name="T25" fmla="*/ 405 h 870"/>
              <a:gd name="T26" fmla="*/ 228 w 1001"/>
              <a:gd name="T27" fmla="*/ 339 h 870"/>
              <a:gd name="T28" fmla="*/ 266 w 1001"/>
              <a:gd name="T29" fmla="*/ 175 h 870"/>
              <a:gd name="T30" fmla="*/ 231 w 1001"/>
              <a:gd name="T31" fmla="*/ 123 h 870"/>
              <a:gd name="T32" fmla="*/ 139 w 1001"/>
              <a:gd name="T33" fmla="*/ 127 h 870"/>
              <a:gd name="T34" fmla="*/ 99 w 1001"/>
              <a:gd name="T35" fmla="*/ 210 h 870"/>
              <a:gd name="T36" fmla="*/ 50 w 1001"/>
              <a:gd name="T37" fmla="*/ 96 h 870"/>
              <a:gd name="T38" fmla="*/ 152 w 1001"/>
              <a:gd name="T39" fmla="*/ 8 h 870"/>
              <a:gd name="T40" fmla="*/ 118 w 1001"/>
              <a:gd name="T41" fmla="*/ 83 h 870"/>
              <a:gd name="T42" fmla="*/ 71 w 1001"/>
              <a:gd name="T43" fmla="*/ 207 h 870"/>
              <a:gd name="T44" fmla="*/ 97 w 1001"/>
              <a:gd name="T45" fmla="*/ 100 h 870"/>
              <a:gd name="T46" fmla="*/ 195 w 1001"/>
              <a:gd name="T47" fmla="*/ 68 h 870"/>
              <a:gd name="T48" fmla="*/ 302 w 1001"/>
              <a:gd name="T49" fmla="*/ 135 h 870"/>
              <a:gd name="T50" fmla="*/ 305 w 1001"/>
              <a:gd name="T51" fmla="*/ 309 h 870"/>
              <a:gd name="T52" fmla="*/ 177 w 1001"/>
              <a:gd name="T53" fmla="*/ 425 h 870"/>
              <a:gd name="T54" fmla="*/ 243 w 1001"/>
              <a:gd name="T55" fmla="*/ 427 h 870"/>
              <a:gd name="T56" fmla="*/ 354 w 1001"/>
              <a:gd name="T57" fmla="*/ 567 h 870"/>
              <a:gd name="T58" fmla="*/ 313 w 1001"/>
              <a:gd name="T59" fmla="*/ 756 h 870"/>
              <a:gd name="T60" fmla="*/ 120 w 1001"/>
              <a:gd name="T61" fmla="*/ 777 h 870"/>
              <a:gd name="T62" fmla="*/ 72 w 1001"/>
              <a:gd name="T63" fmla="*/ 741 h 870"/>
              <a:gd name="T64" fmla="*/ 48 w 1001"/>
              <a:gd name="T65" fmla="*/ 767 h 870"/>
              <a:gd name="T66" fmla="*/ 85 w 1001"/>
              <a:gd name="T67" fmla="*/ 811 h 870"/>
              <a:gd name="T68" fmla="*/ 221 w 1001"/>
              <a:gd name="T69" fmla="*/ 804 h 870"/>
              <a:gd name="T70" fmla="*/ 370 w 1001"/>
              <a:gd name="T71" fmla="*/ 642 h 870"/>
              <a:gd name="T72" fmla="*/ 347 w 1001"/>
              <a:gd name="T73" fmla="*/ 477 h 870"/>
              <a:gd name="T74" fmla="*/ 313 w 1001"/>
              <a:gd name="T75" fmla="*/ 279 h 870"/>
              <a:gd name="T76" fmla="*/ 316 w 1001"/>
              <a:gd name="T77" fmla="*/ 111 h 870"/>
              <a:gd name="T78" fmla="*/ 232 w 1001"/>
              <a:gd name="T79" fmla="*/ 51 h 870"/>
              <a:gd name="T80" fmla="*/ 845 w 1001"/>
              <a:gd name="T81" fmla="*/ 12 h 870"/>
              <a:gd name="T82" fmla="*/ 955 w 1001"/>
              <a:gd name="T83" fmla="*/ 151 h 870"/>
              <a:gd name="T84" fmla="*/ 861 w 1001"/>
              <a:gd name="T85" fmla="*/ 539 h 870"/>
              <a:gd name="T86" fmla="*/ 895 w 1001"/>
              <a:gd name="T87" fmla="*/ 711 h 870"/>
              <a:gd name="T88" fmla="*/ 951 w 1001"/>
              <a:gd name="T89" fmla="*/ 835 h 870"/>
              <a:gd name="T90" fmla="*/ 716 w 1001"/>
              <a:gd name="T91" fmla="*/ 560 h 870"/>
              <a:gd name="T92" fmla="*/ 833 w 1001"/>
              <a:gd name="T93" fmla="*/ 238 h 870"/>
              <a:gd name="T94" fmla="*/ 769 w 1001"/>
              <a:gd name="T95" fmla="*/ 117 h 870"/>
              <a:gd name="T96" fmla="*/ 696 w 1001"/>
              <a:gd name="T97" fmla="*/ 133 h 870"/>
              <a:gd name="T98" fmla="*/ 572 w 1001"/>
              <a:gd name="T99" fmla="*/ 243 h 870"/>
              <a:gd name="T100" fmla="*/ 674 w 1001"/>
              <a:gd name="T101" fmla="*/ 23 h 870"/>
              <a:gd name="T102" fmla="*/ 718 w 1001"/>
              <a:gd name="T103" fmla="*/ 55 h 870"/>
              <a:gd name="T104" fmla="*/ 628 w 1001"/>
              <a:gd name="T105" fmla="*/ 189 h 870"/>
              <a:gd name="T106" fmla="*/ 659 w 1001"/>
              <a:gd name="T107" fmla="*/ 103 h 870"/>
              <a:gd name="T108" fmla="*/ 788 w 1001"/>
              <a:gd name="T109" fmla="*/ 72 h 870"/>
              <a:gd name="T110" fmla="*/ 881 w 1001"/>
              <a:gd name="T111" fmla="*/ 237 h 870"/>
              <a:gd name="T112" fmla="*/ 755 w 1001"/>
              <a:gd name="T113" fmla="*/ 588 h 870"/>
              <a:gd name="T114" fmla="*/ 906 w 1001"/>
              <a:gd name="T115" fmla="*/ 820 h 870"/>
              <a:gd name="T116" fmla="*/ 899 w 1001"/>
              <a:gd name="T117" fmla="*/ 765 h 870"/>
              <a:gd name="T118" fmla="*/ 820 w 1001"/>
              <a:gd name="T119" fmla="*/ 514 h 870"/>
              <a:gd name="T120" fmla="*/ 910 w 1001"/>
              <a:gd name="T121" fmla="*/ 168 h 870"/>
              <a:gd name="T122" fmla="*/ 830 w 1001"/>
              <a:gd name="T123" fmla="*/ 58 h 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01" h="870">
                <a:moveTo>
                  <a:pt x="198" y="1"/>
                </a:moveTo>
                <a:cubicBezTo>
                  <a:pt x="199" y="1"/>
                  <a:pt x="201" y="1"/>
                  <a:pt x="203" y="1"/>
                </a:cubicBezTo>
                <a:lnTo>
                  <a:pt x="241" y="4"/>
                </a:lnTo>
                <a:cubicBezTo>
                  <a:pt x="243" y="4"/>
                  <a:pt x="245" y="5"/>
                  <a:pt x="247" y="5"/>
                </a:cubicBezTo>
                <a:lnTo>
                  <a:pt x="266" y="11"/>
                </a:lnTo>
                <a:cubicBezTo>
                  <a:pt x="267" y="11"/>
                  <a:pt x="268" y="12"/>
                  <a:pt x="269" y="13"/>
                </a:cubicBezTo>
                <a:lnTo>
                  <a:pt x="289" y="23"/>
                </a:lnTo>
                <a:cubicBezTo>
                  <a:pt x="290" y="23"/>
                  <a:pt x="291" y="24"/>
                  <a:pt x="292" y="24"/>
                </a:cubicBezTo>
                <a:lnTo>
                  <a:pt x="312" y="39"/>
                </a:lnTo>
                <a:lnTo>
                  <a:pt x="336" y="60"/>
                </a:lnTo>
                <a:cubicBezTo>
                  <a:pt x="337" y="61"/>
                  <a:pt x="337" y="62"/>
                  <a:pt x="338" y="63"/>
                </a:cubicBezTo>
                <a:lnTo>
                  <a:pt x="357" y="86"/>
                </a:lnTo>
                <a:cubicBezTo>
                  <a:pt x="358" y="88"/>
                  <a:pt x="359" y="89"/>
                  <a:pt x="360" y="91"/>
                </a:cubicBezTo>
                <a:lnTo>
                  <a:pt x="372" y="120"/>
                </a:lnTo>
                <a:cubicBezTo>
                  <a:pt x="373" y="121"/>
                  <a:pt x="374" y="123"/>
                  <a:pt x="374" y="125"/>
                </a:cubicBezTo>
                <a:lnTo>
                  <a:pt x="381" y="158"/>
                </a:lnTo>
                <a:cubicBezTo>
                  <a:pt x="381" y="159"/>
                  <a:pt x="381" y="161"/>
                  <a:pt x="381" y="162"/>
                </a:cubicBezTo>
                <a:lnTo>
                  <a:pt x="383" y="201"/>
                </a:lnTo>
                <a:cubicBezTo>
                  <a:pt x="383" y="202"/>
                  <a:pt x="383" y="204"/>
                  <a:pt x="383" y="205"/>
                </a:cubicBezTo>
                <a:lnTo>
                  <a:pt x="376" y="247"/>
                </a:lnTo>
                <a:cubicBezTo>
                  <a:pt x="376" y="249"/>
                  <a:pt x="375" y="251"/>
                  <a:pt x="375" y="252"/>
                </a:cubicBezTo>
                <a:lnTo>
                  <a:pt x="357" y="296"/>
                </a:lnTo>
                <a:cubicBezTo>
                  <a:pt x="357" y="298"/>
                  <a:pt x="356" y="299"/>
                  <a:pt x="356" y="300"/>
                </a:cubicBezTo>
                <a:lnTo>
                  <a:pt x="328" y="346"/>
                </a:lnTo>
                <a:lnTo>
                  <a:pt x="287" y="397"/>
                </a:lnTo>
                <a:lnTo>
                  <a:pt x="280" y="361"/>
                </a:lnTo>
                <a:lnTo>
                  <a:pt x="310" y="379"/>
                </a:lnTo>
                <a:lnTo>
                  <a:pt x="339" y="399"/>
                </a:lnTo>
                <a:lnTo>
                  <a:pt x="364" y="421"/>
                </a:lnTo>
                <a:lnTo>
                  <a:pt x="385" y="446"/>
                </a:lnTo>
                <a:cubicBezTo>
                  <a:pt x="385" y="447"/>
                  <a:pt x="386" y="449"/>
                  <a:pt x="387" y="450"/>
                </a:cubicBezTo>
                <a:lnTo>
                  <a:pt x="402" y="476"/>
                </a:lnTo>
                <a:cubicBezTo>
                  <a:pt x="402" y="478"/>
                  <a:pt x="403" y="479"/>
                  <a:pt x="403" y="480"/>
                </a:cubicBezTo>
                <a:lnTo>
                  <a:pt x="414" y="512"/>
                </a:lnTo>
                <a:cubicBezTo>
                  <a:pt x="414" y="513"/>
                  <a:pt x="414" y="514"/>
                  <a:pt x="415" y="516"/>
                </a:cubicBezTo>
                <a:lnTo>
                  <a:pt x="421" y="553"/>
                </a:lnTo>
                <a:lnTo>
                  <a:pt x="423" y="599"/>
                </a:lnTo>
                <a:cubicBezTo>
                  <a:pt x="423" y="600"/>
                  <a:pt x="423" y="602"/>
                  <a:pt x="423" y="603"/>
                </a:cubicBezTo>
                <a:lnTo>
                  <a:pt x="417" y="648"/>
                </a:lnTo>
                <a:cubicBezTo>
                  <a:pt x="417" y="650"/>
                  <a:pt x="417" y="652"/>
                  <a:pt x="416" y="653"/>
                </a:cubicBezTo>
                <a:lnTo>
                  <a:pt x="400" y="696"/>
                </a:lnTo>
                <a:cubicBezTo>
                  <a:pt x="399" y="698"/>
                  <a:pt x="399" y="700"/>
                  <a:pt x="398" y="701"/>
                </a:cubicBezTo>
                <a:lnTo>
                  <a:pt x="371" y="742"/>
                </a:lnTo>
                <a:cubicBezTo>
                  <a:pt x="370" y="743"/>
                  <a:pt x="369" y="745"/>
                  <a:pt x="368" y="746"/>
                </a:cubicBezTo>
                <a:lnTo>
                  <a:pt x="330" y="785"/>
                </a:lnTo>
                <a:lnTo>
                  <a:pt x="285" y="821"/>
                </a:lnTo>
                <a:lnTo>
                  <a:pt x="242" y="848"/>
                </a:lnTo>
                <a:cubicBezTo>
                  <a:pt x="241" y="848"/>
                  <a:pt x="239" y="849"/>
                  <a:pt x="238" y="849"/>
                </a:cubicBezTo>
                <a:lnTo>
                  <a:pt x="200" y="863"/>
                </a:lnTo>
                <a:cubicBezTo>
                  <a:pt x="198" y="864"/>
                  <a:pt x="196" y="865"/>
                  <a:pt x="195" y="865"/>
                </a:cubicBezTo>
                <a:lnTo>
                  <a:pt x="159" y="870"/>
                </a:lnTo>
                <a:cubicBezTo>
                  <a:pt x="157" y="870"/>
                  <a:pt x="156" y="870"/>
                  <a:pt x="154" y="870"/>
                </a:cubicBezTo>
                <a:lnTo>
                  <a:pt x="122" y="868"/>
                </a:lnTo>
                <a:lnTo>
                  <a:pt x="91" y="863"/>
                </a:lnTo>
                <a:cubicBezTo>
                  <a:pt x="89" y="863"/>
                  <a:pt x="88" y="863"/>
                  <a:pt x="87" y="862"/>
                </a:cubicBezTo>
                <a:lnTo>
                  <a:pt x="64" y="854"/>
                </a:lnTo>
                <a:cubicBezTo>
                  <a:pt x="63" y="854"/>
                  <a:pt x="61" y="853"/>
                  <a:pt x="60" y="852"/>
                </a:cubicBezTo>
                <a:lnTo>
                  <a:pt x="42" y="841"/>
                </a:lnTo>
                <a:cubicBezTo>
                  <a:pt x="40" y="840"/>
                  <a:pt x="39" y="839"/>
                  <a:pt x="38" y="838"/>
                </a:cubicBezTo>
                <a:lnTo>
                  <a:pt x="24" y="825"/>
                </a:lnTo>
                <a:cubicBezTo>
                  <a:pt x="23" y="824"/>
                  <a:pt x="23" y="823"/>
                  <a:pt x="22" y="822"/>
                </a:cubicBezTo>
                <a:lnTo>
                  <a:pt x="12" y="809"/>
                </a:lnTo>
                <a:cubicBezTo>
                  <a:pt x="11" y="808"/>
                  <a:pt x="10" y="807"/>
                  <a:pt x="10" y="805"/>
                </a:cubicBezTo>
                <a:lnTo>
                  <a:pt x="4" y="793"/>
                </a:lnTo>
                <a:cubicBezTo>
                  <a:pt x="3" y="791"/>
                  <a:pt x="3" y="789"/>
                  <a:pt x="2" y="787"/>
                </a:cubicBezTo>
                <a:lnTo>
                  <a:pt x="0" y="775"/>
                </a:lnTo>
                <a:cubicBezTo>
                  <a:pt x="0" y="772"/>
                  <a:pt x="0" y="770"/>
                  <a:pt x="0" y="767"/>
                </a:cubicBezTo>
                <a:lnTo>
                  <a:pt x="4" y="746"/>
                </a:lnTo>
                <a:cubicBezTo>
                  <a:pt x="4" y="743"/>
                  <a:pt x="5" y="740"/>
                  <a:pt x="7" y="737"/>
                </a:cubicBezTo>
                <a:lnTo>
                  <a:pt x="18" y="721"/>
                </a:lnTo>
                <a:cubicBezTo>
                  <a:pt x="19" y="718"/>
                  <a:pt x="22" y="716"/>
                  <a:pt x="24" y="714"/>
                </a:cubicBezTo>
                <a:lnTo>
                  <a:pt x="40" y="703"/>
                </a:lnTo>
                <a:cubicBezTo>
                  <a:pt x="43" y="701"/>
                  <a:pt x="45" y="700"/>
                  <a:pt x="47" y="699"/>
                </a:cubicBezTo>
                <a:lnTo>
                  <a:pt x="67" y="694"/>
                </a:lnTo>
                <a:cubicBezTo>
                  <a:pt x="69" y="693"/>
                  <a:pt x="72" y="693"/>
                  <a:pt x="75" y="693"/>
                </a:cubicBezTo>
                <a:lnTo>
                  <a:pt x="95" y="694"/>
                </a:lnTo>
                <a:cubicBezTo>
                  <a:pt x="98" y="694"/>
                  <a:pt x="101" y="695"/>
                  <a:pt x="104" y="696"/>
                </a:cubicBezTo>
                <a:lnTo>
                  <a:pt x="123" y="705"/>
                </a:lnTo>
                <a:cubicBezTo>
                  <a:pt x="125" y="706"/>
                  <a:pt x="127" y="707"/>
                  <a:pt x="129" y="709"/>
                </a:cubicBezTo>
                <a:lnTo>
                  <a:pt x="138" y="717"/>
                </a:lnTo>
                <a:cubicBezTo>
                  <a:pt x="140" y="718"/>
                  <a:pt x="141" y="720"/>
                  <a:pt x="142" y="721"/>
                </a:cubicBezTo>
                <a:lnTo>
                  <a:pt x="152" y="735"/>
                </a:lnTo>
                <a:cubicBezTo>
                  <a:pt x="152" y="736"/>
                  <a:pt x="153" y="737"/>
                  <a:pt x="153" y="738"/>
                </a:cubicBezTo>
                <a:lnTo>
                  <a:pt x="162" y="756"/>
                </a:lnTo>
                <a:lnTo>
                  <a:pt x="173" y="781"/>
                </a:lnTo>
                <a:lnTo>
                  <a:pt x="149" y="766"/>
                </a:lnTo>
                <a:lnTo>
                  <a:pt x="198" y="763"/>
                </a:lnTo>
                <a:lnTo>
                  <a:pt x="195" y="763"/>
                </a:lnTo>
                <a:lnTo>
                  <a:pt x="236" y="754"/>
                </a:lnTo>
                <a:lnTo>
                  <a:pt x="230" y="756"/>
                </a:lnTo>
                <a:lnTo>
                  <a:pt x="262" y="740"/>
                </a:lnTo>
                <a:lnTo>
                  <a:pt x="256" y="744"/>
                </a:lnTo>
                <a:lnTo>
                  <a:pt x="279" y="721"/>
                </a:lnTo>
                <a:lnTo>
                  <a:pt x="275" y="726"/>
                </a:lnTo>
                <a:lnTo>
                  <a:pt x="292" y="699"/>
                </a:lnTo>
                <a:lnTo>
                  <a:pt x="290" y="703"/>
                </a:lnTo>
                <a:lnTo>
                  <a:pt x="302" y="672"/>
                </a:lnTo>
                <a:lnTo>
                  <a:pt x="300" y="676"/>
                </a:lnTo>
                <a:lnTo>
                  <a:pt x="307" y="642"/>
                </a:lnTo>
                <a:lnTo>
                  <a:pt x="310" y="608"/>
                </a:lnTo>
                <a:lnTo>
                  <a:pt x="307" y="575"/>
                </a:lnTo>
                <a:lnTo>
                  <a:pt x="308" y="579"/>
                </a:lnTo>
                <a:lnTo>
                  <a:pt x="300" y="546"/>
                </a:lnTo>
                <a:lnTo>
                  <a:pt x="301" y="550"/>
                </a:lnTo>
                <a:lnTo>
                  <a:pt x="288" y="520"/>
                </a:lnTo>
                <a:lnTo>
                  <a:pt x="290" y="525"/>
                </a:lnTo>
                <a:lnTo>
                  <a:pt x="272" y="499"/>
                </a:lnTo>
                <a:lnTo>
                  <a:pt x="276" y="504"/>
                </a:lnTo>
                <a:lnTo>
                  <a:pt x="251" y="483"/>
                </a:lnTo>
                <a:lnTo>
                  <a:pt x="256" y="486"/>
                </a:lnTo>
                <a:lnTo>
                  <a:pt x="222" y="471"/>
                </a:lnTo>
                <a:lnTo>
                  <a:pt x="227" y="472"/>
                </a:lnTo>
                <a:lnTo>
                  <a:pt x="185" y="462"/>
                </a:lnTo>
                <a:lnTo>
                  <a:pt x="189" y="462"/>
                </a:lnTo>
                <a:lnTo>
                  <a:pt x="139" y="457"/>
                </a:lnTo>
                <a:cubicBezTo>
                  <a:pt x="126" y="456"/>
                  <a:pt x="117" y="446"/>
                  <a:pt x="117" y="433"/>
                </a:cubicBezTo>
                <a:lnTo>
                  <a:pt x="117" y="405"/>
                </a:lnTo>
                <a:cubicBezTo>
                  <a:pt x="117" y="393"/>
                  <a:pt x="126" y="383"/>
                  <a:pt x="138" y="382"/>
                </a:cubicBezTo>
                <a:lnTo>
                  <a:pt x="166" y="379"/>
                </a:lnTo>
                <a:lnTo>
                  <a:pt x="160" y="380"/>
                </a:lnTo>
                <a:lnTo>
                  <a:pt x="187" y="370"/>
                </a:lnTo>
                <a:lnTo>
                  <a:pt x="183" y="372"/>
                </a:lnTo>
                <a:lnTo>
                  <a:pt x="209" y="356"/>
                </a:lnTo>
                <a:lnTo>
                  <a:pt x="205" y="359"/>
                </a:lnTo>
                <a:lnTo>
                  <a:pt x="230" y="336"/>
                </a:lnTo>
                <a:lnTo>
                  <a:pt x="228" y="339"/>
                </a:lnTo>
                <a:lnTo>
                  <a:pt x="249" y="312"/>
                </a:lnTo>
                <a:lnTo>
                  <a:pt x="247" y="316"/>
                </a:lnTo>
                <a:lnTo>
                  <a:pt x="262" y="286"/>
                </a:lnTo>
                <a:lnTo>
                  <a:pt x="260" y="291"/>
                </a:lnTo>
                <a:lnTo>
                  <a:pt x="270" y="259"/>
                </a:lnTo>
                <a:lnTo>
                  <a:pt x="269" y="264"/>
                </a:lnTo>
                <a:lnTo>
                  <a:pt x="272" y="230"/>
                </a:lnTo>
                <a:lnTo>
                  <a:pt x="270" y="200"/>
                </a:lnTo>
                <a:lnTo>
                  <a:pt x="266" y="175"/>
                </a:lnTo>
                <a:lnTo>
                  <a:pt x="267" y="178"/>
                </a:lnTo>
                <a:lnTo>
                  <a:pt x="259" y="154"/>
                </a:lnTo>
                <a:lnTo>
                  <a:pt x="261" y="158"/>
                </a:lnTo>
                <a:lnTo>
                  <a:pt x="249" y="138"/>
                </a:lnTo>
                <a:lnTo>
                  <a:pt x="252" y="143"/>
                </a:lnTo>
                <a:lnTo>
                  <a:pt x="238" y="127"/>
                </a:lnTo>
                <a:lnTo>
                  <a:pt x="243" y="131"/>
                </a:lnTo>
                <a:lnTo>
                  <a:pt x="225" y="120"/>
                </a:lnTo>
                <a:lnTo>
                  <a:pt x="231" y="123"/>
                </a:lnTo>
                <a:lnTo>
                  <a:pt x="210" y="116"/>
                </a:lnTo>
                <a:lnTo>
                  <a:pt x="215" y="117"/>
                </a:lnTo>
                <a:lnTo>
                  <a:pt x="191" y="115"/>
                </a:lnTo>
                <a:lnTo>
                  <a:pt x="194" y="115"/>
                </a:lnTo>
                <a:lnTo>
                  <a:pt x="170" y="117"/>
                </a:lnTo>
                <a:lnTo>
                  <a:pt x="173" y="116"/>
                </a:lnTo>
                <a:lnTo>
                  <a:pt x="152" y="121"/>
                </a:lnTo>
                <a:lnTo>
                  <a:pt x="156" y="120"/>
                </a:lnTo>
                <a:lnTo>
                  <a:pt x="139" y="127"/>
                </a:lnTo>
                <a:lnTo>
                  <a:pt x="144" y="124"/>
                </a:lnTo>
                <a:lnTo>
                  <a:pt x="130" y="134"/>
                </a:lnTo>
                <a:lnTo>
                  <a:pt x="134" y="130"/>
                </a:lnTo>
                <a:lnTo>
                  <a:pt x="122" y="145"/>
                </a:lnTo>
                <a:lnTo>
                  <a:pt x="124" y="141"/>
                </a:lnTo>
                <a:lnTo>
                  <a:pt x="113" y="161"/>
                </a:lnTo>
                <a:lnTo>
                  <a:pt x="115" y="157"/>
                </a:lnTo>
                <a:lnTo>
                  <a:pt x="106" y="182"/>
                </a:lnTo>
                <a:lnTo>
                  <a:pt x="99" y="210"/>
                </a:lnTo>
                <a:cubicBezTo>
                  <a:pt x="96" y="221"/>
                  <a:pt x="86" y="228"/>
                  <a:pt x="75" y="228"/>
                </a:cubicBezTo>
                <a:lnTo>
                  <a:pt x="47" y="228"/>
                </a:lnTo>
                <a:cubicBezTo>
                  <a:pt x="41" y="228"/>
                  <a:pt x="34" y="225"/>
                  <a:pt x="30" y="220"/>
                </a:cubicBezTo>
                <a:cubicBezTo>
                  <a:pt x="25" y="215"/>
                  <a:pt x="23" y="208"/>
                  <a:pt x="24" y="201"/>
                </a:cubicBezTo>
                <a:lnTo>
                  <a:pt x="28" y="166"/>
                </a:lnTo>
                <a:lnTo>
                  <a:pt x="36" y="131"/>
                </a:lnTo>
                <a:cubicBezTo>
                  <a:pt x="36" y="130"/>
                  <a:pt x="36" y="129"/>
                  <a:pt x="37" y="127"/>
                </a:cubicBezTo>
                <a:lnTo>
                  <a:pt x="48" y="99"/>
                </a:lnTo>
                <a:cubicBezTo>
                  <a:pt x="49" y="98"/>
                  <a:pt x="49" y="97"/>
                  <a:pt x="50" y="96"/>
                </a:cubicBezTo>
                <a:lnTo>
                  <a:pt x="64" y="72"/>
                </a:lnTo>
                <a:cubicBezTo>
                  <a:pt x="65" y="71"/>
                  <a:pt x="66" y="70"/>
                  <a:pt x="67" y="69"/>
                </a:cubicBezTo>
                <a:lnTo>
                  <a:pt x="84" y="49"/>
                </a:lnTo>
                <a:cubicBezTo>
                  <a:pt x="84" y="48"/>
                  <a:pt x="85" y="47"/>
                  <a:pt x="86" y="46"/>
                </a:cubicBezTo>
                <a:lnTo>
                  <a:pt x="105" y="30"/>
                </a:lnTo>
                <a:cubicBezTo>
                  <a:pt x="106" y="29"/>
                  <a:pt x="107" y="28"/>
                  <a:pt x="108" y="28"/>
                </a:cubicBezTo>
                <a:lnTo>
                  <a:pt x="127" y="17"/>
                </a:lnTo>
                <a:cubicBezTo>
                  <a:pt x="129" y="16"/>
                  <a:pt x="130" y="15"/>
                  <a:pt x="132" y="15"/>
                </a:cubicBezTo>
                <a:lnTo>
                  <a:pt x="152" y="8"/>
                </a:lnTo>
                <a:cubicBezTo>
                  <a:pt x="154" y="7"/>
                  <a:pt x="155" y="7"/>
                  <a:pt x="157" y="7"/>
                </a:cubicBezTo>
                <a:lnTo>
                  <a:pt x="198" y="1"/>
                </a:lnTo>
                <a:close/>
                <a:moveTo>
                  <a:pt x="163" y="54"/>
                </a:moveTo>
                <a:lnTo>
                  <a:pt x="168" y="53"/>
                </a:lnTo>
                <a:lnTo>
                  <a:pt x="147" y="60"/>
                </a:lnTo>
                <a:lnTo>
                  <a:pt x="151" y="58"/>
                </a:lnTo>
                <a:lnTo>
                  <a:pt x="132" y="69"/>
                </a:lnTo>
                <a:lnTo>
                  <a:pt x="136" y="67"/>
                </a:lnTo>
                <a:lnTo>
                  <a:pt x="118" y="83"/>
                </a:lnTo>
                <a:lnTo>
                  <a:pt x="120" y="80"/>
                </a:lnTo>
                <a:lnTo>
                  <a:pt x="103" y="100"/>
                </a:lnTo>
                <a:lnTo>
                  <a:pt x="106" y="97"/>
                </a:lnTo>
                <a:lnTo>
                  <a:pt x="91" y="121"/>
                </a:lnTo>
                <a:lnTo>
                  <a:pt x="93" y="118"/>
                </a:lnTo>
                <a:lnTo>
                  <a:pt x="81" y="146"/>
                </a:lnTo>
                <a:lnTo>
                  <a:pt x="82" y="142"/>
                </a:lnTo>
                <a:lnTo>
                  <a:pt x="75" y="171"/>
                </a:lnTo>
                <a:lnTo>
                  <a:pt x="71" y="207"/>
                </a:lnTo>
                <a:lnTo>
                  <a:pt x="47" y="180"/>
                </a:lnTo>
                <a:lnTo>
                  <a:pt x="75" y="180"/>
                </a:lnTo>
                <a:lnTo>
                  <a:pt x="52" y="198"/>
                </a:lnTo>
                <a:lnTo>
                  <a:pt x="61" y="165"/>
                </a:lnTo>
                <a:lnTo>
                  <a:pt x="70" y="141"/>
                </a:lnTo>
                <a:cubicBezTo>
                  <a:pt x="70" y="139"/>
                  <a:pt x="71" y="138"/>
                  <a:pt x="72" y="137"/>
                </a:cubicBezTo>
                <a:lnTo>
                  <a:pt x="83" y="118"/>
                </a:lnTo>
                <a:cubicBezTo>
                  <a:pt x="83" y="116"/>
                  <a:pt x="84" y="115"/>
                  <a:pt x="85" y="114"/>
                </a:cubicBezTo>
                <a:lnTo>
                  <a:pt x="97" y="100"/>
                </a:lnTo>
                <a:cubicBezTo>
                  <a:pt x="98" y="98"/>
                  <a:pt x="100" y="97"/>
                  <a:pt x="101" y="96"/>
                </a:cubicBezTo>
                <a:lnTo>
                  <a:pt x="116" y="85"/>
                </a:lnTo>
                <a:cubicBezTo>
                  <a:pt x="117" y="84"/>
                  <a:pt x="119" y="83"/>
                  <a:pt x="121" y="82"/>
                </a:cubicBezTo>
                <a:lnTo>
                  <a:pt x="139" y="75"/>
                </a:lnTo>
                <a:cubicBezTo>
                  <a:pt x="140" y="75"/>
                  <a:pt x="141" y="74"/>
                  <a:pt x="142" y="74"/>
                </a:cubicBezTo>
                <a:lnTo>
                  <a:pt x="163" y="70"/>
                </a:lnTo>
                <a:cubicBezTo>
                  <a:pt x="165" y="69"/>
                  <a:pt x="166" y="69"/>
                  <a:pt x="167" y="69"/>
                </a:cubicBezTo>
                <a:lnTo>
                  <a:pt x="192" y="68"/>
                </a:lnTo>
                <a:cubicBezTo>
                  <a:pt x="193" y="67"/>
                  <a:pt x="194" y="67"/>
                  <a:pt x="195" y="68"/>
                </a:cubicBezTo>
                <a:lnTo>
                  <a:pt x="219" y="70"/>
                </a:lnTo>
                <a:cubicBezTo>
                  <a:pt x="221" y="70"/>
                  <a:pt x="222" y="70"/>
                  <a:pt x="224" y="71"/>
                </a:cubicBezTo>
                <a:lnTo>
                  <a:pt x="245" y="77"/>
                </a:lnTo>
                <a:cubicBezTo>
                  <a:pt x="247" y="78"/>
                  <a:pt x="249" y="79"/>
                  <a:pt x="251" y="80"/>
                </a:cubicBezTo>
                <a:lnTo>
                  <a:pt x="268" y="91"/>
                </a:lnTo>
                <a:cubicBezTo>
                  <a:pt x="270" y="92"/>
                  <a:pt x="272" y="93"/>
                  <a:pt x="273" y="95"/>
                </a:cubicBezTo>
                <a:lnTo>
                  <a:pt x="287" y="110"/>
                </a:lnTo>
                <a:cubicBezTo>
                  <a:pt x="289" y="111"/>
                  <a:pt x="290" y="113"/>
                  <a:pt x="291" y="115"/>
                </a:cubicBezTo>
                <a:lnTo>
                  <a:pt x="302" y="135"/>
                </a:lnTo>
                <a:cubicBezTo>
                  <a:pt x="303" y="136"/>
                  <a:pt x="304" y="137"/>
                  <a:pt x="304" y="139"/>
                </a:cubicBezTo>
                <a:lnTo>
                  <a:pt x="312" y="163"/>
                </a:lnTo>
                <a:cubicBezTo>
                  <a:pt x="313" y="164"/>
                  <a:pt x="313" y="165"/>
                  <a:pt x="313" y="166"/>
                </a:cubicBezTo>
                <a:lnTo>
                  <a:pt x="318" y="198"/>
                </a:lnTo>
                <a:lnTo>
                  <a:pt x="320" y="234"/>
                </a:lnTo>
                <a:lnTo>
                  <a:pt x="317" y="268"/>
                </a:lnTo>
                <a:cubicBezTo>
                  <a:pt x="317" y="270"/>
                  <a:pt x="316" y="271"/>
                  <a:pt x="316" y="273"/>
                </a:cubicBezTo>
                <a:lnTo>
                  <a:pt x="306" y="304"/>
                </a:lnTo>
                <a:cubicBezTo>
                  <a:pt x="306" y="306"/>
                  <a:pt x="305" y="307"/>
                  <a:pt x="305" y="309"/>
                </a:cubicBezTo>
                <a:lnTo>
                  <a:pt x="289" y="338"/>
                </a:lnTo>
                <a:cubicBezTo>
                  <a:pt x="289" y="339"/>
                  <a:pt x="288" y="341"/>
                  <a:pt x="287" y="342"/>
                </a:cubicBezTo>
                <a:lnTo>
                  <a:pt x="265" y="369"/>
                </a:lnTo>
                <a:cubicBezTo>
                  <a:pt x="264" y="370"/>
                  <a:pt x="264" y="371"/>
                  <a:pt x="263" y="372"/>
                </a:cubicBezTo>
                <a:lnTo>
                  <a:pt x="238" y="394"/>
                </a:lnTo>
                <a:cubicBezTo>
                  <a:pt x="236" y="395"/>
                  <a:pt x="235" y="396"/>
                  <a:pt x="234" y="397"/>
                </a:cubicBezTo>
                <a:lnTo>
                  <a:pt x="208" y="413"/>
                </a:lnTo>
                <a:cubicBezTo>
                  <a:pt x="207" y="414"/>
                  <a:pt x="205" y="414"/>
                  <a:pt x="204" y="415"/>
                </a:cubicBezTo>
                <a:lnTo>
                  <a:pt x="177" y="425"/>
                </a:lnTo>
                <a:cubicBezTo>
                  <a:pt x="175" y="426"/>
                  <a:pt x="173" y="426"/>
                  <a:pt x="171" y="426"/>
                </a:cubicBezTo>
                <a:lnTo>
                  <a:pt x="144" y="429"/>
                </a:lnTo>
                <a:lnTo>
                  <a:pt x="165" y="405"/>
                </a:lnTo>
                <a:lnTo>
                  <a:pt x="165" y="433"/>
                </a:lnTo>
                <a:lnTo>
                  <a:pt x="143" y="410"/>
                </a:lnTo>
                <a:lnTo>
                  <a:pt x="193" y="415"/>
                </a:lnTo>
                <a:cubicBezTo>
                  <a:pt x="195" y="415"/>
                  <a:pt x="196" y="415"/>
                  <a:pt x="197" y="415"/>
                </a:cubicBezTo>
                <a:lnTo>
                  <a:pt x="238" y="426"/>
                </a:lnTo>
                <a:cubicBezTo>
                  <a:pt x="240" y="426"/>
                  <a:pt x="241" y="427"/>
                  <a:pt x="243" y="427"/>
                </a:cubicBezTo>
                <a:lnTo>
                  <a:pt x="276" y="443"/>
                </a:lnTo>
                <a:cubicBezTo>
                  <a:pt x="278" y="444"/>
                  <a:pt x="280" y="445"/>
                  <a:pt x="281" y="446"/>
                </a:cubicBezTo>
                <a:lnTo>
                  <a:pt x="306" y="466"/>
                </a:lnTo>
                <a:cubicBezTo>
                  <a:pt x="308" y="468"/>
                  <a:pt x="309" y="469"/>
                  <a:pt x="310" y="471"/>
                </a:cubicBezTo>
                <a:lnTo>
                  <a:pt x="329" y="496"/>
                </a:lnTo>
                <a:cubicBezTo>
                  <a:pt x="330" y="498"/>
                  <a:pt x="331" y="499"/>
                  <a:pt x="331" y="500"/>
                </a:cubicBezTo>
                <a:lnTo>
                  <a:pt x="345" y="530"/>
                </a:lnTo>
                <a:cubicBezTo>
                  <a:pt x="345" y="531"/>
                  <a:pt x="346" y="533"/>
                  <a:pt x="346" y="534"/>
                </a:cubicBezTo>
                <a:lnTo>
                  <a:pt x="354" y="567"/>
                </a:lnTo>
                <a:cubicBezTo>
                  <a:pt x="355" y="569"/>
                  <a:pt x="355" y="570"/>
                  <a:pt x="355" y="571"/>
                </a:cubicBezTo>
                <a:lnTo>
                  <a:pt x="357" y="611"/>
                </a:lnTo>
                <a:lnTo>
                  <a:pt x="354" y="651"/>
                </a:lnTo>
                <a:lnTo>
                  <a:pt x="347" y="685"/>
                </a:lnTo>
                <a:cubicBezTo>
                  <a:pt x="347" y="687"/>
                  <a:pt x="347" y="688"/>
                  <a:pt x="346" y="689"/>
                </a:cubicBezTo>
                <a:lnTo>
                  <a:pt x="335" y="719"/>
                </a:lnTo>
                <a:cubicBezTo>
                  <a:pt x="334" y="721"/>
                  <a:pt x="334" y="722"/>
                  <a:pt x="333" y="723"/>
                </a:cubicBezTo>
                <a:lnTo>
                  <a:pt x="317" y="751"/>
                </a:lnTo>
                <a:cubicBezTo>
                  <a:pt x="315" y="753"/>
                  <a:pt x="314" y="754"/>
                  <a:pt x="313" y="756"/>
                </a:cubicBezTo>
                <a:lnTo>
                  <a:pt x="290" y="778"/>
                </a:lnTo>
                <a:cubicBezTo>
                  <a:pt x="288" y="780"/>
                  <a:pt x="286" y="781"/>
                  <a:pt x="284" y="782"/>
                </a:cubicBezTo>
                <a:lnTo>
                  <a:pt x="252" y="798"/>
                </a:lnTo>
                <a:cubicBezTo>
                  <a:pt x="250" y="799"/>
                  <a:pt x="248" y="800"/>
                  <a:pt x="246" y="800"/>
                </a:cubicBezTo>
                <a:lnTo>
                  <a:pt x="205" y="810"/>
                </a:lnTo>
                <a:cubicBezTo>
                  <a:pt x="204" y="810"/>
                  <a:pt x="203" y="810"/>
                  <a:pt x="202" y="810"/>
                </a:cubicBezTo>
                <a:lnTo>
                  <a:pt x="152" y="814"/>
                </a:lnTo>
                <a:cubicBezTo>
                  <a:pt x="142" y="815"/>
                  <a:pt x="132" y="809"/>
                  <a:pt x="128" y="799"/>
                </a:cubicBezTo>
                <a:lnTo>
                  <a:pt x="120" y="777"/>
                </a:lnTo>
                <a:lnTo>
                  <a:pt x="111" y="759"/>
                </a:lnTo>
                <a:lnTo>
                  <a:pt x="112" y="762"/>
                </a:lnTo>
                <a:lnTo>
                  <a:pt x="103" y="749"/>
                </a:lnTo>
                <a:lnTo>
                  <a:pt x="106" y="753"/>
                </a:lnTo>
                <a:lnTo>
                  <a:pt x="97" y="744"/>
                </a:lnTo>
                <a:lnTo>
                  <a:pt x="103" y="748"/>
                </a:lnTo>
                <a:lnTo>
                  <a:pt x="84" y="740"/>
                </a:lnTo>
                <a:lnTo>
                  <a:pt x="93" y="742"/>
                </a:lnTo>
                <a:lnTo>
                  <a:pt x="72" y="741"/>
                </a:lnTo>
                <a:lnTo>
                  <a:pt x="80" y="740"/>
                </a:lnTo>
                <a:lnTo>
                  <a:pt x="60" y="746"/>
                </a:lnTo>
                <a:lnTo>
                  <a:pt x="68" y="742"/>
                </a:lnTo>
                <a:lnTo>
                  <a:pt x="52" y="753"/>
                </a:lnTo>
                <a:lnTo>
                  <a:pt x="58" y="746"/>
                </a:lnTo>
                <a:lnTo>
                  <a:pt x="48" y="763"/>
                </a:lnTo>
                <a:lnTo>
                  <a:pt x="51" y="754"/>
                </a:lnTo>
                <a:lnTo>
                  <a:pt x="48" y="775"/>
                </a:lnTo>
                <a:lnTo>
                  <a:pt x="48" y="767"/>
                </a:lnTo>
                <a:lnTo>
                  <a:pt x="50" y="779"/>
                </a:lnTo>
                <a:lnTo>
                  <a:pt x="48" y="773"/>
                </a:lnTo>
                <a:lnTo>
                  <a:pt x="53" y="785"/>
                </a:lnTo>
                <a:lnTo>
                  <a:pt x="51" y="780"/>
                </a:lnTo>
                <a:lnTo>
                  <a:pt x="60" y="793"/>
                </a:lnTo>
                <a:lnTo>
                  <a:pt x="58" y="790"/>
                </a:lnTo>
                <a:lnTo>
                  <a:pt x="71" y="803"/>
                </a:lnTo>
                <a:lnTo>
                  <a:pt x="67" y="800"/>
                </a:lnTo>
                <a:lnTo>
                  <a:pt x="85" y="811"/>
                </a:lnTo>
                <a:lnTo>
                  <a:pt x="81" y="809"/>
                </a:lnTo>
                <a:lnTo>
                  <a:pt x="103" y="817"/>
                </a:lnTo>
                <a:lnTo>
                  <a:pt x="99" y="816"/>
                </a:lnTo>
                <a:lnTo>
                  <a:pt x="124" y="820"/>
                </a:lnTo>
                <a:lnTo>
                  <a:pt x="157" y="822"/>
                </a:lnTo>
                <a:lnTo>
                  <a:pt x="152" y="822"/>
                </a:lnTo>
                <a:lnTo>
                  <a:pt x="188" y="817"/>
                </a:lnTo>
                <a:lnTo>
                  <a:pt x="183" y="818"/>
                </a:lnTo>
                <a:lnTo>
                  <a:pt x="221" y="804"/>
                </a:lnTo>
                <a:lnTo>
                  <a:pt x="217" y="806"/>
                </a:lnTo>
                <a:lnTo>
                  <a:pt x="255" y="784"/>
                </a:lnTo>
                <a:lnTo>
                  <a:pt x="295" y="752"/>
                </a:lnTo>
                <a:lnTo>
                  <a:pt x="333" y="712"/>
                </a:lnTo>
                <a:lnTo>
                  <a:pt x="330" y="716"/>
                </a:lnTo>
                <a:lnTo>
                  <a:pt x="357" y="675"/>
                </a:lnTo>
                <a:lnTo>
                  <a:pt x="355" y="680"/>
                </a:lnTo>
                <a:lnTo>
                  <a:pt x="371" y="637"/>
                </a:lnTo>
                <a:lnTo>
                  <a:pt x="370" y="642"/>
                </a:lnTo>
                <a:lnTo>
                  <a:pt x="375" y="597"/>
                </a:lnTo>
                <a:lnTo>
                  <a:pt x="375" y="601"/>
                </a:lnTo>
                <a:lnTo>
                  <a:pt x="373" y="561"/>
                </a:lnTo>
                <a:lnTo>
                  <a:pt x="367" y="523"/>
                </a:lnTo>
                <a:lnTo>
                  <a:pt x="368" y="527"/>
                </a:lnTo>
                <a:lnTo>
                  <a:pt x="358" y="496"/>
                </a:lnTo>
                <a:lnTo>
                  <a:pt x="359" y="499"/>
                </a:lnTo>
                <a:lnTo>
                  <a:pt x="345" y="473"/>
                </a:lnTo>
                <a:lnTo>
                  <a:pt x="347" y="477"/>
                </a:lnTo>
                <a:lnTo>
                  <a:pt x="331" y="457"/>
                </a:lnTo>
                <a:lnTo>
                  <a:pt x="312" y="438"/>
                </a:lnTo>
                <a:lnTo>
                  <a:pt x="287" y="420"/>
                </a:lnTo>
                <a:lnTo>
                  <a:pt x="256" y="403"/>
                </a:lnTo>
                <a:cubicBezTo>
                  <a:pt x="250" y="399"/>
                  <a:pt x="246" y="393"/>
                  <a:pt x="244" y="386"/>
                </a:cubicBezTo>
                <a:cubicBezTo>
                  <a:pt x="243" y="379"/>
                  <a:pt x="245" y="372"/>
                  <a:pt x="249" y="367"/>
                </a:cubicBezTo>
                <a:lnTo>
                  <a:pt x="286" y="322"/>
                </a:lnTo>
                <a:lnTo>
                  <a:pt x="314" y="275"/>
                </a:lnTo>
                <a:lnTo>
                  <a:pt x="313" y="279"/>
                </a:lnTo>
                <a:lnTo>
                  <a:pt x="330" y="235"/>
                </a:lnTo>
                <a:lnTo>
                  <a:pt x="329" y="240"/>
                </a:lnTo>
                <a:lnTo>
                  <a:pt x="335" y="198"/>
                </a:lnTo>
                <a:lnTo>
                  <a:pt x="335" y="202"/>
                </a:lnTo>
                <a:lnTo>
                  <a:pt x="333" y="164"/>
                </a:lnTo>
                <a:lnTo>
                  <a:pt x="334" y="168"/>
                </a:lnTo>
                <a:lnTo>
                  <a:pt x="327" y="134"/>
                </a:lnTo>
                <a:lnTo>
                  <a:pt x="328" y="139"/>
                </a:lnTo>
                <a:lnTo>
                  <a:pt x="316" y="111"/>
                </a:lnTo>
                <a:lnTo>
                  <a:pt x="319" y="116"/>
                </a:lnTo>
                <a:lnTo>
                  <a:pt x="301" y="92"/>
                </a:lnTo>
                <a:lnTo>
                  <a:pt x="303" y="95"/>
                </a:lnTo>
                <a:lnTo>
                  <a:pt x="285" y="78"/>
                </a:lnTo>
                <a:lnTo>
                  <a:pt x="264" y="64"/>
                </a:lnTo>
                <a:lnTo>
                  <a:pt x="267" y="65"/>
                </a:lnTo>
                <a:lnTo>
                  <a:pt x="248" y="55"/>
                </a:lnTo>
                <a:lnTo>
                  <a:pt x="251" y="57"/>
                </a:lnTo>
                <a:lnTo>
                  <a:pt x="232" y="51"/>
                </a:lnTo>
                <a:lnTo>
                  <a:pt x="238" y="52"/>
                </a:lnTo>
                <a:lnTo>
                  <a:pt x="199" y="49"/>
                </a:lnTo>
                <a:lnTo>
                  <a:pt x="204" y="49"/>
                </a:lnTo>
                <a:lnTo>
                  <a:pt x="163" y="54"/>
                </a:lnTo>
                <a:close/>
                <a:moveTo>
                  <a:pt x="772" y="1"/>
                </a:moveTo>
                <a:cubicBezTo>
                  <a:pt x="773" y="0"/>
                  <a:pt x="774" y="0"/>
                  <a:pt x="775" y="1"/>
                </a:cubicBezTo>
                <a:lnTo>
                  <a:pt x="818" y="4"/>
                </a:lnTo>
                <a:cubicBezTo>
                  <a:pt x="820" y="4"/>
                  <a:pt x="822" y="5"/>
                  <a:pt x="823" y="5"/>
                </a:cubicBezTo>
                <a:lnTo>
                  <a:pt x="845" y="12"/>
                </a:lnTo>
                <a:cubicBezTo>
                  <a:pt x="847" y="13"/>
                  <a:pt x="848" y="13"/>
                  <a:pt x="850" y="14"/>
                </a:cubicBezTo>
                <a:lnTo>
                  <a:pt x="871" y="27"/>
                </a:lnTo>
                <a:cubicBezTo>
                  <a:pt x="872" y="28"/>
                  <a:pt x="873" y="29"/>
                  <a:pt x="875" y="30"/>
                </a:cubicBezTo>
                <a:lnTo>
                  <a:pt x="896" y="49"/>
                </a:lnTo>
                <a:lnTo>
                  <a:pt x="919" y="76"/>
                </a:lnTo>
                <a:cubicBezTo>
                  <a:pt x="920" y="77"/>
                  <a:pt x="920" y="78"/>
                  <a:pt x="921" y="79"/>
                </a:cubicBezTo>
                <a:lnTo>
                  <a:pt x="940" y="110"/>
                </a:lnTo>
                <a:cubicBezTo>
                  <a:pt x="940" y="111"/>
                  <a:pt x="941" y="113"/>
                  <a:pt x="942" y="114"/>
                </a:cubicBezTo>
                <a:lnTo>
                  <a:pt x="955" y="151"/>
                </a:lnTo>
                <a:cubicBezTo>
                  <a:pt x="955" y="152"/>
                  <a:pt x="956" y="154"/>
                  <a:pt x="956" y="155"/>
                </a:cubicBezTo>
                <a:lnTo>
                  <a:pt x="964" y="198"/>
                </a:lnTo>
                <a:lnTo>
                  <a:pt x="967" y="250"/>
                </a:lnTo>
                <a:lnTo>
                  <a:pt x="963" y="305"/>
                </a:lnTo>
                <a:cubicBezTo>
                  <a:pt x="963" y="306"/>
                  <a:pt x="963" y="307"/>
                  <a:pt x="962" y="308"/>
                </a:cubicBezTo>
                <a:lnTo>
                  <a:pt x="950" y="362"/>
                </a:lnTo>
                <a:lnTo>
                  <a:pt x="928" y="419"/>
                </a:lnTo>
                <a:lnTo>
                  <a:pt x="898" y="478"/>
                </a:lnTo>
                <a:lnTo>
                  <a:pt x="861" y="539"/>
                </a:lnTo>
                <a:lnTo>
                  <a:pt x="815" y="607"/>
                </a:lnTo>
                <a:lnTo>
                  <a:pt x="762" y="683"/>
                </a:lnTo>
                <a:lnTo>
                  <a:pt x="700" y="767"/>
                </a:lnTo>
                <a:lnTo>
                  <a:pt x="680" y="728"/>
                </a:lnTo>
                <a:lnTo>
                  <a:pt x="863" y="728"/>
                </a:lnTo>
                <a:lnTo>
                  <a:pt x="855" y="730"/>
                </a:lnTo>
                <a:lnTo>
                  <a:pt x="878" y="722"/>
                </a:lnTo>
                <a:lnTo>
                  <a:pt x="873" y="724"/>
                </a:lnTo>
                <a:lnTo>
                  <a:pt x="895" y="711"/>
                </a:lnTo>
                <a:lnTo>
                  <a:pt x="891" y="714"/>
                </a:lnTo>
                <a:lnTo>
                  <a:pt x="911" y="694"/>
                </a:lnTo>
                <a:lnTo>
                  <a:pt x="909" y="697"/>
                </a:lnTo>
                <a:lnTo>
                  <a:pt x="929" y="672"/>
                </a:lnTo>
                <a:cubicBezTo>
                  <a:pt x="933" y="666"/>
                  <a:pt x="940" y="662"/>
                  <a:pt x="947" y="662"/>
                </a:cubicBezTo>
                <a:lnTo>
                  <a:pt x="975" y="662"/>
                </a:lnTo>
                <a:cubicBezTo>
                  <a:pt x="983" y="662"/>
                  <a:pt x="990" y="666"/>
                  <a:pt x="995" y="672"/>
                </a:cubicBezTo>
                <a:cubicBezTo>
                  <a:pt x="999" y="679"/>
                  <a:pt x="1001" y="687"/>
                  <a:pt x="998" y="694"/>
                </a:cubicBezTo>
                <a:lnTo>
                  <a:pt x="951" y="835"/>
                </a:lnTo>
                <a:cubicBezTo>
                  <a:pt x="948" y="845"/>
                  <a:pt x="939" y="851"/>
                  <a:pt x="928" y="851"/>
                </a:cubicBezTo>
                <a:lnTo>
                  <a:pt x="577" y="851"/>
                </a:lnTo>
                <a:cubicBezTo>
                  <a:pt x="564" y="851"/>
                  <a:pt x="553" y="841"/>
                  <a:pt x="553" y="827"/>
                </a:cubicBezTo>
                <a:lnTo>
                  <a:pt x="553" y="799"/>
                </a:lnTo>
                <a:cubicBezTo>
                  <a:pt x="553" y="794"/>
                  <a:pt x="555" y="789"/>
                  <a:pt x="558" y="785"/>
                </a:cubicBezTo>
                <a:lnTo>
                  <a:pt x="605" y="720"/>
                </a:lnTo>
                <a:lnTo>
                  <a:pt x="646" y="661"/>
                </a:lnTo>
                <a:lnTo>
                  <a:pt x="683" y="608"/>
                </a:lnTo>
                <a:lnTo>
                  <a:pt x="716" y="560"/>
                </a:lnTo>
                <a:lnTo>
                  <a:pt x="742" y="519"/>
                </a:lnTo>
                <a:lnTo>
                  <a:pt x="765" y="484"/>
                </a:lnTo>
                <a:lnTo>
                  <a:pt x="782" y="455"/>
                </a:lnTo>
                <a:lnTo>
                  <a:pt x="795" y="432"/>
                </a:lnTo>
                <a:lnTo>
                  <a:pt x="813" y="391"/>
                </a:lnTo>
                <a:lnTo>
                  <a:pt x="825" y="352"/>
                </a:lnTo>
                <a:lnTo>
                  <a:pt x="832" y="313"/>
                </a:lnTo>
                <a:lnTo>
                  <a:pt x="835" y="275"/>
                </a:lnTo>
                <a:lnTo>
                  <a:pt x="833" y="238"/>
                </a:lnTo>
                <a:lnTo>
                  <a:pt x="829" y="206"/>
                </a:lnTo>
                <a:lnTo>
                  <a:pt x="822" y="177"/>
                </a:lnTo>
                <a:lnTo>
                  <a:pt x="812" y="151"/>
                </a:lnTo>
                <a:lnTo>
                  <a:pt x="815" y="156"/>
                </a:lnTo>
                <a:lnTo>
                  <a:pt x="801" y="133"/>
                </a:lnTo>
                <a:lnTo>
                  <a:pt x="806" y="139"/>
                </a:lnTo>
                <a:lnTo>
                  <a:pt x="787" y="123"/>
                </a:lnTo>
                <a:lnTo>
                  <a:pt x="793" y="127"/>
                </a:lnTo>
                <a:lnTo>
                  <a:pt x="769" y="117"/>
                </a:lnTo>
                <a:lnTo>
                  <a:pt x="776" y="118"/>
                </a:lnTo>
                <a:lnTo>
                  <a:pt x="748" y="115"/>
                </a:lnTo>
                <a:lnTo>
                  <a:pt x="753" y="115"/>
                </a:lnTo>
                <a:lnTo>
                  <a:pt x="724" y="118"/>
                </a:lnTo>
                <a:lnTo>
                  <a:pt x="730" y="117"/>
                </a:lnTo>
                <a:lnTo>
                  <a:pt x="706" y="126"/>
                </a:lnTo>
                <a:lnTo>
                  <a:pt x="712" y="122"/>
                </a:lnTo>
                <a:lnTo>
                  <a:pt x="692" y="137"/>
                </a:lnTo>
                <a:lnTo>
                  <a:pt x="696" y="133"/>
                </a:lnTo>
                <a:lnTo>
                  <a:pt x="680" y="153"/>
                </a:lnTo>
                <a:lnTo>
                  <a:pt x="683" y="148"/>
                </a:lnTo>
                <a:lnTo>
                  <a:pt x="660" y="198"/>
                </a:lnTo>
                <a:lnTo>
                  <a:pt x="662" y="194"/>
                </a:lnTo>
                <a:lnTo>
                  <a:pt x="647" y="252"/>
                </a:lnTo>
                <a:cubicBezTo>
                  <a:pt x="645" y="262"/>
                  <a:pt x="635" y="270"/>
                  <a:pt x="624" y="270"/>
                </a:cubicBezTo>
                <a:lnTo>
                  <a:pt x="596" y="270"/>
                </a:lnTo>
                <a:cubicBezTo>
                  <a:pt x="589" y="270"/>
                  <a:pt x="582" y="267"/>
                  <a:pt x="578" y="262"/>
                </a:cubicBezTo>
                <a:cubicBezTo>
                  <a:pt x="573" y="256"/>
                  <a:pt x="571" y="249"/>
                  <a:pt x="572" y="243"/>
                </a:cubicBezTo>
                <a:lnTo>
                  <a:pt x="581" y="183"/>
                </a:lnTo>
                <a:lnTo>
                  <a:pt x="593" y="132"/>
                </a:lnTo>
                <a:lnTo>
                  <a:pt x="608" y="92"/>
                </a:lnTo>
                <a:cubicBezTo>
                  <a:pt x="608" y="90"/>
                  <a:pt x="609" y="88"/>
                  <a:pt x="610" y="87"/>
                </a:cubicBezTo>
                <a:lnTo>
                  <a:pt x="628" y="61"/>
                </a:lnTo>
                <a:cubicBezTo>
                  <a:pt x="629" y="60"/>
                  <a:pt x="630" y="59"/>
                  <a:pt x="631" y="58"/>
                </a:cubicBezTo>
                <a:lnTo>
                  <a:pt x="650" y="40"/>
                </a:lnTo>
                <a:cubicBezTo>
                  <a:pt x="651" y="39"/>
                  <a:pt x="652" y="38"/>
                  <a:pt x="653" y="37"/>
                </a:cubicBezTo>
                <a:lnTo>
                  <a:pt x="674" y="23"/>
                </a:lnTo>
                <a:lnTo>
                  <a:pt x="698" y="12"/>
                </a:lnTo>
                <a:cubicBezTo>
                  <a:pt x="699" y="11"/>
                  <a:pt x="701" y="11"/>
                  <a:pt x="702" y="10"/>
                </a:cubicBezTo>
                <a:lnTo>
                  <a:pt x="724" y="5"/>
                </a:lnTo>
                <a:cubicBezTo>
                  <a:pt x="725" y="4"/>
                  <a:pt x="726" y="4"/>
                  <a:pt x="728" y="4"/>
                </a:cubicBezTo>
                <a:lnTo>
                  <a:pt x="772" y="1"/>
                </a:lnTo>
                <a:close/>
                <a:moveTo>
                  <a:pt x="731" y="52"/>
                </a:moveTo>
                <a:lnTo>
                  <a:pt x="735" y="51"/>
                </a:lnTo>
                <a:lnTo>
                  <a:pt x="714" y="57"/>
                </a:lnTo>
                <a:lnTo>
                  <a:pt x="718" y="55"/>
                </a:lnTo>
                <a:lnTo>
                  <a:pt x="700" y="64"/>
                </a:lnTo>
                <a:lnTo>
                  <a:pt x="680" y="77"/>
                </a:lnTo>
                <a:lnTo>
                  <a:pt x="683" y="74"/>
                </a:lnTo>
                <a:lnTo>
                  <a:pt x="664" y="92"/>
                </a:lnTo>
                <a:lnTo>
                  <a:pt x="667" y="89"/>
                </a:lnTo>
                <a:lnTo>
                  <a:pt x="650" y="114"/>
                </a:lnTo>
                <a:lnTo>
                  <a:pt x="652" y="109"/>
                </a:lnTo>
                <a:lnTo>
                  <a:pt x="639" y="143"/>
                </a:lnTo>
                <a:lnTo>
                  <a:pt x="628" y="189"/>
                </a:lnTo>
                <a:lnTo>
                  <a:pt x="620" y="249"/>
                </a:lnTo>
                <a:lnTo>
                  <a:pt x="596" y="222"/>
                </a:lnTo>
                <a:lnTo>
                  <a:pt x="624" y="222"/>
                </a:lnTo>
                <a:lnTo>
                  <a:pt x="601" y="240"/>
                </a:lnTo>
                <a:lnTo>
                  <a:pt x="615" y="183"/>
                </a:lnTo>
                <a:cubicBezTo>
                  <a:pt x="616" y="181"/>
                  <a:pt x="616" y="180"/>
                  <a:pt x="617" y="178"/>
                </a:cubicBezTo>
                <a:lnTo>
                  <a:pt x="640" y="128"/>
                </a:lnTo>
                <a:cubicBezTo>
                  <a:pt x="640" y="127"/>
                  <a:pt x="641" y="125"/>
                  <a:pt x="643" y="124"/>
                </a:cubicBezTo>
                <a:lnTo>
                  <a:pt x="659" y="103"/>
                </a:lnTo>
                <a:cubicBezTo>
                  <a:pt x="660" y="101"/>
                  <a:pt x="662" y="100"/>
                  <a:pt x="663" y="99"/>
                </a:cubicBezTo>
                <a:lnTo>
                  <a:pt x="684" y="84"/>
                </a:lnTo>
                <a:cubicBezTo>
                  <a:pt x="686" y="82"/>
                  <a:pt x="688" y="81"/>
                  <a:pt x="690" y="80"/>
                </a:cubicBezTo>
                <a:lnTo>
                  <a:pt x="714" y="72"/>
                </a:lnTo>
                <a:cubicBezTo>
                  <a:pt x="716" y="71"/>
                  <a:pt x="718" y="71"/>
                  <a:pt x="719" y="71"/>
                </a:cubicBezTo>
                <a:lnTo>
                  <a:pt x="748" y="68"/>
                </a:lnTo>
                <a:cubicBezTo>
                  <a:pt x="750" y="67"/>
                  <a:pt x="751" y="67"/>
                  <a:pt x="753" y="68"/>
                </a:cubicBezTo>
                <a:lnTo>
                  <a:pt x="781" y="71"/>
                </a:lnTo>
                <a:cubicBezTo>
                  <a:pt x="783" y="71"/>
                  <a:pt x="786" y="71"/>
                  <a:pt x="788" y="72"/>
                </a:cubicBezTo>
                <a:lnTo>
                  <a:pt x="811" y="82"/>
                </a:lnTo>
                <a:cubicBezTo>
                  <a:pt x="814" y="83"/>
                  <a:pt x="816" y="85"/>
                  <a:pt x="817" y="86"/>
                </a:cubicBezTo>
                <a:lnTo>
                  <a:pt x="836" y="102"/>
                </a:lnTo>
                <a:cubicBezTo>
                  <a:pt x="838" y="104"/>
                  <a:pt x="840" y="106"/>
                  <a:pt x="841" y="108"/>
                </a:cubicBezTo>
                <a:lnTo>
                  <a:pt x="855" y="130"/>
                </a:lnTo>
                <a:cubicBezTo>
                  <a:pt x="856" y="132"/>
                  <a:pt x="857" y="133"/>
                  <a:pt x="858" y="135"/>
                </a:cubicBezTo>
                <a:lnTo>
                  <a:pt x="868" y="165"/>
                </a:lnTo>
                <a:lnTo>
                  <a:pt x="876" y="199"/>
                </a:lnTo>
                <a:lnTo>
                  <a:pt x="881" y="237"/>
                </a:lnTo>
                <a:lnTo>
                  <a:pt x="882" y="278"/>
                </a:lnTo>
                <a:lnTo>
                  <a:pt x="880" y="322"/>
                </a:lnTo>
                <a:lnTo>
                  <a:pt x="871" y="366"/>
                </a:lnTo>
                <a:lnTo>
                  <a:pt x="856" y="411"/>
                </a:lnTo>
                <a:lnTo>
                  <a:pt x="837" y="454"/>
                </a:lnTo>
                <a:lnTo>
                  <a:pt x="824" y="479"/>
                </a:lnTo>
                <a:lnTo>
                  <a:pt x="806" y="510"/>
                </a:lnTo>
                <a:lnTo>
                  <a:pt x="783" y="546"/>
                </a:lnTo>
                <a:lnTo>
                  <a:pt x="755" y="588"/>
                </a:lnTo>
                <a:lnTo>
                  <a:pt x="723" y="635"/>
                </a:lnTo>
                <a:lnTo>
                  <a:pt x="686" y="689"/>
                </a:lnTo>
                <a:lnTo>
                  <a:pt x="643" y="748"/>
                </a:lnTo>
                <a:lnTo>
                  <a:pt x="596" y="813"/>
                </a:lnTo>
                <a:lnTo>
                  <a:pt x="601" y="799"/>
                </a:lnTo>
                <a:lnTo>
                  <a:pt x="601" y="827"/>
                </a:lnTo>
                <a:lnTo>
                  <a:pt x="577" y="803"/>
                </a:lnTo>
                <a:lnTo>
                  <a:pt x="928" y="803"/>
                </a:lnTo>
                <a:lnTo>
                  <a:pt x="906" y="820"/>
                </a:lnTo>
                <a:lnTo>
                  <a:pt x="953" y="679"/>
                </a:lnTo>
                <a:lnTo>
                  <a:pt x="975" y="710"/>
                </a:lnTo>
                <a:lnTo>
                  <a:pt x="947" y="710"/>
                </a:lnTo>
                <a:lnTo>
                  <a:pt x="966" y="701"/>
                </a:lnTo>
                <a:lnTo>
                  <a:pt x="947" y="726"/>
                </a:lnTo>
                <a:cubicBezTo>
                  <a:pt x="946" y="727"/>
                  <a:pt x="945" y="728"/>
                  <a:pt x="945" y="729"/>
                </a:cubicBezTo>
                <a:lnTo>
                  <a:pt x="924" y="748"/>
                </a:lnTo>
                <a:cubicBezTo>
                  <a:pt x="923" y="749"/>
                  <a:pt x="922" y="750"/>
                  <a:pt x="920" y="751"/>
                </a:cubicBezTo>
                <a:lnTo>
                  <a:pt x="899" y="765"/>
                </a:lnTo>
                <a:cubicBezTo>
                  <a:pt x="897" y="766"/>
                  <a:pt x="896" y="767"/>
                  <a:pt x="894" y="767"/>
                </a:cubicBezTo>
                <a:lnTo>
                  <a:pt x="871" y="775"/>
                </a:lnTo>
                <a:cubicBezTo>
                  <a:pt x="868" y="776"/>
                  <a:pt x="866" y="776"/>
                  <a:pt x="863" y="776"/>
                </a:cubicBezTo>
                <a:lnTo>
                  <a:pt x="680" y="776"/>
                </a:lnTo>
                <a:cubicBezTo>
                  <a:pt x="671" y="776"/>
                  <a:pt x="663" y="771"/>
                  <a:pt x="659" y="763"/>
                </a:cubicBezTo>
                <a:cubicBezTo>
                  <a:pt x="655" y="755"/>
                  <a:pt x="656" y="745"/>
                  <a:pt x="661" y="738"/>
                </a:cubicBezTo>
                <a:lnTo>
                  <a:pt x="722" y="656"/>
                </a:lnTo>
                <a:lnTo>
                  <a:pt x="775" y="581"/>
                </a:lnTo>
                <a:lnTo>
                  <a:pt x="820" y="514"/>
                </a:lnTo>
                <a:lnTo>
                  <a:pt x="856" y="455"/>
                </a:lnTo>
                <a:lnTo>
                  <a:pt x="884" y="403"/>
                </a:lnTo>
                <a:lnTo>
                  <a:pt x="903" y="351"/>
                </a:lnTo>
                <a:lnTo>
                  <a:pt x="916" y="298"/>
                </a:lnTo>
                <a:lnTo>
                  <a:pt x="915" y="301"/>
                </a:lnTo>
                <a:lnTo>
                  <a:pt x="919" y="252"/>
                </a:lnTo>
                <a:lnTo>
                  <a:pt x="917" y="206"/>
                </a:lnTo>
                <a:lnTo>
                  <a:pt x="909" y="164"/>
                </a:lnTo>
                <a:lnTo>
                  <a:pt x="910" y="168"/>
                </a:lnTo>
                <a:lnTo>
                  <a:pt x="896" y="131"/>
                </a:lnTo>
                <a:lnTo>
                  <a:pt x="898" y="135"/>
                </a:lnTo>
                <a:lnTo>
                  <a:pt x="880" y="104"/>
                </a:lnTo>
                <a:lnTo>
                  <a:pt x="882" y="107"/>
                </a:lnTo>
                <a:lnTo>
                  <a:pt x="863" y="84"/>
                </a:lnTo>
                <a:lnTo>
                  <a:pt x="842" y="65"/>
                </a:lnTo>
                <a:lnTo>
                  <a:pt x="846" y="68"/>
                </a:lnTo>
                <a:lnTo>
                  <a:pt x="825" y="56"/>
                </a:lnTo>
                <a:lnTo>
                  <a:pt x="830" y="58"/>
                </a:lnTo>
                <a:lnTo>
                  <a:pt x="809" y="51"/>
                </a:lnTo>
                <a:lnTo>
                  <a:pt x="814" y="52"/>
                </a:lnTo>
                <a:lnTo>
                  <a:pt x="771" y="48"/>
                </a:lnTo>
                <a:lnTo>
                  <a:pt x="775" y="48"/>
                </a:lnTo>
                <a:lnTo>
                  <a:pt x="731" y="52"/>
                </a:lnTo>
                <a:close/>
              </a:path>
            </a:pathLst>
          </a:custGeom>
          <a:solidFill>
            <a:srgbClr val="7030A0"/>
          </a:solidFill>
          <a:ln w="1" cap="flat">
            <a:solidFill>
              <a:srgbClr val="7030A0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2" name="Freeform 58"/>
          <p:cNvSpPr>
            <a:spLocks noEditPoints="1"/>
          </p:cNvSpPr>
          <p:nvPr/>
        </p:nvSpPr>
        <p:spPr bwMode="auto">
          <a:xfrm>
            <a:off x="5505451" y="4629150"/>
            <a:ext cx="195263" cy="177800"/>
          </a:xfrm>
          <a:custGeom>
            <a:avLst/>
            <a:gdLst>
              <a:gd name="T0" fmla="*/ 842 w 1003"/>
              <a:gd name="T1" fmla="*/ 375 h 825"/>
              <a:gd name="T2" fmla="*/ 727 w 1003"/>
              <a:gd name="T3" fmla="*/ 398 h 825"/>
              <a:gd name="T4" fmla="*/ 694 w 1003"/>
              <a:gd name="T5" fmla="*/ 447 h 825"/>
              <a:gd name="T6" fmla="*/ 689 w 1003"/>
              <a:gd name="T7" fmla="*/ 548 h 825"/>
              <a:gd name="T8" fmla="*/ 722 w 1003"/>
              <a:gd name="T9" fmla="*/ 691 h 825"/>
              <a:gd name="T10" fmla="*/ 792 w 1003"/>
              <a:gd name="T11" fmla="*/ 773 h 825"/>
              <a:gd name="T12" fmla="*/ 879 w 1003"/>
              <a:gd name="T13" fmla="*/ 750 h 825"/>
              <a:gd name="T14" fmla="*/ 928 w 1003"/>
              <a:gd name="T15" fmla="*/ 544 h 825"/>
              <a:gd name="T16" fmla="*/ 842 w 1003"/>
              <a:gd name="T17" fmla="*/ 375 h 825"/>
              <a:gd name="T18" fmla="*/ 267 w 1003"/>
              <a:gd name="T19" fmla="*/ 117 h 825"/>
              <a:gd name="T20" fmla="*/ 42 w 1003"/>
              <a:gd name="T21" fmla="*/ 506 h 825"/>
              <a:gd name="T22" fmla="*/ 267 w 1003"/>
              <a:gd name="T23" fmla="*/ 506 h 825"/>
              <a:gd name="T24" fmla="*/ 267 w 1003"/>
              <a:gd name="T25" fmla="*/ 117 h 825"/>
              <a:gd name="T26" fmla="*/ 994 w 1003"/>
              <a:gd name="T27" fmla="*/ 0 h 825"/>
              <a:gd name="T28" fmla="*/ 994 w 1003"/>
              <a:gd name="T29" fmla="*/ 28 h 825"/>
              <a:gd name="T30" fmla="*/ 844 w 1003"/>
              <a:gd name="T31" fmla="*/ 91 h 825"/>
              <a:gd name="T32" fmla="*/ 750 w 1003"/>
              <a:gd name="T33" fmla="*/ 237 h 825"/>
              <a:gd name="T34" fmla="*/ 708 w 1003"/>
              <a:gd name="T35" fmla="*/ 375 h 825"/>
              <a:gd name="T36" fmla="*/ 764 w 1003"/>
              <a:gd name="T37" fmla="*/ 340 h 825"/>
              <a:gd name="T38" fmla="*/ 856 w 1003"/>
              <a:gd name="T39" fmla="*/ 323 h 825"/>
              <a:gd name="T40" fmla="*/ 961 w 1003"/>
              <a:gd name="T41" fmla="*/ 391 h 825"/>
              <a:gd name="T42" fmla="*/ 1003 w 1003"/>
              <a:gd name="T43" fmla="*/ 569 h 825"/>
              <a:gd name="T44" fmla="*/ 954 w 1003"/>
              <a:gd name="T45" fmla="*/ 752 h 825"/>
              <a:gd name="T46" fmla="*/ 809 w 1003"/>
              <a:gd name="T47" fmla="*/ 825 h 825"/>
              <a:gd name="T48" fmla="*/ 663 w 1003"/>
              <a:gd name="T49" fmla="*/ 736 h 825"/>
              <a:gd name="T50" fmla="*/ 614 w 1003"/>
              <a:gd name="T51" fmla="*/ 518 h 825"/>
              <a:gd name="T52" fmla="*/ 661 w 1003"/>
              <a:gd name="T53" fmla="*/ 272 h 825"/>
              <a:gd name="T54" fmla="*/ 792 w 1003"/>
              <a:gd name="T55" fmla="*/ 79 h 825"/>
              <a:gd name="T56" fmla="*/ 994 w 1003"/>
              <a:gd name="T57" fmla="*/ 0 h 825"/>
              <a:gd name="T58" fmla="*/ 300 w 1003"/>
              <a:gd name="T59" fmla="*/ 0 h 825"/>
              <a:gd name="T60" fmla="*/ 338 w 1003"/>
              <a:gd name="T61" fmla="*/ 0 h 825"/>
              <a:gd name="T62" fmla="*/ 338 w 1003"/>
              <a:gd name="T63" fmla="*/ 506 h 825"/>
              <a:gd name="T64" fmla="*/ 403 w 1003"/>
              <a:gd name="T65" fmla="*/ 506 h 825"/>
              <a:gd name="T66" fmla="*/ 403 w 1003"/>
              <a:gd name="T67" fmla="*/ 581 h 825"/>
              <a:gd name="T68" fmla="*/ 338 w 1003"/>
              <a:gd name="T69" fmla="*/ 581 h 825"/>
              <a:gd name="T70" fmla="*/ 338 w 1003"/>
              <a:gd name="T71" fmla="*/ 806 h 825"/>
              <a:gd name="T72" fmla="*/ 267 w 1003"/>
              <a:gd name="T73" fmla="*/ 806 h 825"/>
              <a:gd name="T74" fmla="*/ 267 w 1003"/>
              <a:gd name="T75" fmla="*/ 581 h 825"/>
              <a:gd name="T76" fmla="*/ 0 w 1003"/>
              <a:gd name="T77" fmla="*/ 581 h 825"/>
              <a:gd name="T78" fmla="*/ 0 w 1003"/>
              <a:gd name="T79" fmla="*/ 497 h 825"/>
              <a:gd name="T80" fmla="*/ 300 w 1003"/>
              <a:gd name="T81" fmla="*/ 0 h 8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03" h="825">
                <a:moveTo>
                  <a:pt x="842" y="375"/>
                </a:moveTo>
                <a:cubicBezTo>
                  <a:pt x="784" y="375"/>
                  <a:pt x="745" y="383"/>
                  <a:pt x="727" y="398"/>
                </a:cubicBezTo>
                <a:cubicBezTo>
                  <a:pt x="708" y="414"/>
                  <a:pt x="697" y="430"/>
                  <a:pt x="694" y="447"/>
                </a:cubicBezTo>
                <a:cubicBezTo>
                  <a:pt x="691" y="465"/>
                  <a:pt x="689" y="498"/>
                  <a:pt x="689" y="548"/>
                </a:cubicBezTo>
                <a:cubicBezTo>
                  <a:pt x="689" y="598"/>
                  <a:pt x="700" y="646"/>
                  <a:pt x="722" y="691"/>
                </a:cubicBezTo>
                <a:cubicBezTo>
                  <a:pt x="744" y="737"/>
                  <a:pt x="767" y="764"/>
                  <a:pt x="792" y="773"/>
                </a:cubicBezTo>
                <a:cubicBezTo>
                  <a:pt x="817" y="783"/>
                  <a:pt x="846" y="775"/>
                  <a:pt x="879" y="750"/>
                </a:cubicBezTo>
                <a:cubicBezTo>
                  <a:pt x="912" y="725"/>
                  <a:pt x="928" y="656"/>
                  <a:pt x="928" y="544"/>
                </a:cubicBezTo>
                <a:cubicBezTo>
                  <a:pt x="928" y="431"/>
                  <a:pt x="899" y="375"/>
                  <a:pt x="842" y="375"/>
                </a:cubicBezTo>
                <a:close/>
                <a:moveTo>
                  <a:pt x="267" y="117"/>
                </a:moveTo>
                <a:lnTo>
                  <a:pt x="42" y="506"/>
                </a:lnTo>
                <a:lnTo>
                  <a:pt x="267" y="506"/>
                </a:lnTo>
                <a:lnTo>
                  <a:pt x="267" y="117"/>
                </a:lnTo>
                <a:close/>
                <a:moveTo>
                  <a:pt x="994" y="0"/>
                </a:moveTo>
                <a:lnTo>
                  <a:pt x="994" y="28"/>
                </a:lnTo>
                <a:cubicBezTo>
                  <a:pt x="935" y="34"/>
                  <a:pt x="885" y="55"/>
                  <a:pt x="844" y="91"/>
                </a:cubicBezTo>
                <a:cubicBezTo>
                  <a:pt x="803" y="127"/>
                  <a:pt x="772" y="176"/>
                  <a:pt x="750" y="237"/>
                </a:cubicBezTo>
                <a:cubicBezTo>
                  <a:pt x="728" y="297"/>
                  <a:pt x="714" y="344"/>
                  <a:pt x="708" y="375"/>
                </a:cubicBezTo>
                <a:cubicBezTo>
                  <a:pt x="727" y="362"/>
                  <a:pt x="745" y="351"/>
                  <a:pt x="764" y="340"/>
                </a:cubicBezTo>
                <a:cubicBezTo>
                  <a:pt x="783" y="329"/>
                  <a:pt x="813" y="323"/>
                  <a:pt x="856" y="323"/>
                </a:cubicBezTo>
                <a:cubicBezTo>
                  <a:pt x="898" y="323"/>
                  <a:pt x="933" y="346"/>
                  <a:pt x="961" y="391"/>
                </a:cubicBezTo>
                <a:cubicBezTo>
                  <a:pt x="989" y="437"/>
                  <a:pt x="1003" y="496"/>
                  <a:pt x="1003" y="569"/>
                </a:cubicBezTo>
                <a:cubicBezTo>
                  <a:pt x="1003" y="643"/>
                  <a:pt x="987" y="704"/>
                  <a:pt x="954" y="752"/>
                </a:cubicBezTo>
                <a:cubicBezTo>
                  <a:pt x="921" y="801"/>
                  <a:pt x="873" y="825"/>
                  <a:pt x="809" y="825"/>
                </a:cubicBezTo>
                <a:cubicBezTo>
                  <a:pt x="745" y="825"/>
                  <a:pt x="696" y="795"/>
                  <a:pt x="663" y="736"/>
                </a:cubicBezTo>
                <a:cubicBezTo>
                  <a:pt x="631" y="676"/>
                  <a:pt x="614" y="604"/>
                  <a:pt x="614" y="518"/>
                </a:cubicBezTo>
                <a:cubicBezTo>
                  <a:pt x="614" y="432"/>
                  <a:pt x="630" y="350"/>
                  <a:pt x="661" y="272"/>
                </a:cubicBezTo>
                <a:cubicBezTo>
                  <a:pt x="692" y="194"/>
                  <a:pt x="736" y="129"/>
                  <a:pt x="792" y="79"/>
                </a:cubicBezTo>
                <a:cubicBezTo>
                  <a:pt x="849" y="29"/>
                  <a:pt x="916" y="3"/>
                  <a:pt x="994" y="0"/>
                </a:cubicBezTo>
                <a:close/>
                <a:moveTo>
                  <a:pt x="300" y="0"/>
                </a:moveTo>
                <a:lnTo>
                  <a:pt x="338" y="0"/>
                </a:lnTo>
                <a:lnTo>
                  <a:pt x="338" y="506"/>
                </a:lnTo>
                <a:lnTo>
                  <a:pt x="403" y="506"/>
                </a:lnTo>
                <a:lnTo>
                  <a:pt x="403" y="581"/>
                </a:lnTo>
                <a:lnTo>
                  <a:pt x="338" y="581"/>
                </a:lnTo>
                <a:lnTo>
                  <a:pt x="338" y="806"/>
                </a:lnTo>
                <a:lnTo>
                  <a:pt x="267" y="806"/>
                </a:lnTo>
                <a:lnTo>
                  <a:pt x="267" y="581"/>
                </a:lnTo>
                <a:lnTo>
                  <a:pt x="0" y="581"/>
                </a:lnTo>
                <a:lnTo>
                  <a:pt x="0" y="497"/>
                </a:lnTo>
                <a:lnTo>
                  <a:pt x="300" y="0"/>
                </a:lnTo>
                <a:close/>
              </a:path>
            </a:pathLst>
          </a:custGeom>
          <a:solidFill>
            <a:srgbClr val="92D05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3" name="Freeform 59"/>
          <p:cNvSpPr>
            <a:spLocks noEditPoints="1"/>
          </p:cNvSpPr>
          <p:nvPr/>
        </p:nvSpPr>
        <p:spPr bwMode="auto">
          <a:xfrm>
            <a:off x="5500688" y="4622800"/>
            <a:ext cx="204788" cy="188913"/>
          </a:xfrm>
          <a:custGeom>
            <a:avLst/>
            <a:gdLst>
              <a:gd name="T0" fmla="*/ 775 w 1051"/>
              <a:gd name="T1" fmla="*/ 436 h 874"/>
              <a:gd name="T2" fmla="*/ 751 w 1051"/>
              <a:gd name="T3" fmla="*/ 457 h 874"/>
              <a:gd name="T4" fmla="*/ 737 w 1051"/>
              <a:gd name="T5" fmla="*/ 574 h 874"/>
              <a:gd name="T6" fmla="*/ 800 w 1051"/>
              <a:gd name="T7" fmla="*/ 757 h 874"/>
              <a:gd name="T8" fmla="*/ 841 w 1051"/>
              <a:gd name="T9" fmla="*/ 779 h 874"/>
              <a:gd name="T10" fmla="*/ 890 w 1051"/>
              <a:gd name="T11" fmla="*/ 755 h 874"/>
              <a:gd name="T12" fmla="*/ 911 w 1051"/>
              <a:gd name="T13" fmla="*/ 719 h 874"/>
              <a:gd name="T14" fmla="*/ 927 w 1051"/>
              <a:gd name="T15" fmla="*/ 530 h 874"/>
              <a:gd name="T16" fmla="*/ 899 w 1051"/>
              <a:gd name="T17" fmla="*/ 437 h 874"/>
              <a:gd name="T18" fmla="*/ 863 w 1051"/>
              <a:gd name="T19" fmla="*/ 424 h 874"/>
              <a:gd name="T20" fmla="*/ 938 w 1051"/>
              <a:gd name="T21" fmla="*/ 411 h 874"/>
              <a:gd name="T22" fmla="*/ 975 w 1051"/>
              <a:gd name="T23" fmla="*/ 529 h 874"/>
              <a:gd name="T24" fmla="*/ 955 w 1051"/>
              <a:gd name="T25" fmla="*/ 738 h 874"/>
              <a:gd name="T26" fmla="*/ 916 w 1051"/>
              <a:gd name="T27" fmla="*/ 795 h 874"/>
              <a:gd name="T28" fmla="*/ 831 w 1051"/>
              <a:gd name="T29" fmla="*/ 826 h 874"/>
              <a:gd name="T30" fmla="*/ 760 w 1051"/>
              <a:gd name="T31" fmla="*/ 785 h 874"/>
              <a:gd name="T32" fmla="*/ 689 w 1051"/>
              <a:gd name="T33" fmla="*/ 573 h 874"/>
              <a:gd name="T34" fmla="*/ 706 w 1051"/>
              <a:gd name="T35" fmla="*/ 438 h 874"/>
              <a:gd name="T36" fmla="*/ 762 w 1051"/>
              <a:gd name="T37" fmla="*/ 390 h 874"/>
              <a:gd name="T38" fmla="*/ 889 w 1051"/>
              <a:gd name="T39" fmla="*/ 379 h 874"/>
              <a:gd name="T40" fmla="*/ 267 w 1051"/>
              <a:gd name="T41" fmla="*/ 531 h 874"/>
              <a:gd name="T42" fmla="*/ 46 w 1051"/>
              <a:gd name="T43" fmla="*/ 519 h 874"/>
              <a:gd name="T44" fmla="*/ 1034 w 1051"/>
              <a:gd name="T45" fmla="*/ 7 h 874"/>
              <a:gd name="T46" fmla="*/ 944 w 1051"/>
              <a:gd name="T47" fmla="*/ 96 h 874"/>
              <a:gd name="T48" fmla="*/ 857 w 1051"/>
              <a:gd name="T49" fmla="*/ 163 h 874"/>
              <a:gd name="T50" fmla="*/ 762 w 1051"/>
              <a:gd name="T51" fmla="*/ 380 h 874"/>
              <a:gd name="T52" fmla="*/ 798 w 1051"/>
              <a:gd name="T53" fmla="*/ 335 h 874"/>
              <a:gd name="T54" fmla="*/ 920 w 1051"/>
              <a:gd name="T55" fmla="*/ 331 h 874"/>
              <a:gd name="T56" fmla="*/ 1007 w 1051"/>
              <a:gd name="T57" fmla="*/ 406 h 874"/>
              <a:gd name="T58" fmla="*/ 1048 w 1051"/>
              <a:gd name="T59" fmla="*/ 649 h 874"/>
              <a:gd name="T60" fmla="*/ 969 w 1051"/>
              <a:gd name="T61" fmla="*/ 825 h 874"/>
              <a:gd name="T62" fmla="*/ 835 w 1051"/>
              <a:gd name="T63" fmla="*/ 874 h 874"/>
              <a:gd name="T64" fmla="*/ 700 w 1051"/>
              <a:gd name="T65" fmla="*/ 818 h 874"/>
              <a:gd name="T66" fmla="*/ 628 w 1051"/>
              <a:gd name="T67" fmla="*/ 669 h 874"/>
              <a:gd name="T68" fmla="*/ 663 w 1051"/>
              <a:gd name="T69" fmla="*/ 289 h 874"/>
              <a:gd name="T70" fmla="*/ 847 w 1051"/>
              <a:gd name="T71" fmla="*/ 53 h 874"/>
              <a:gd name="T72" fmla="*/ 1015 w 1051"/>
              <a:gd name="T73" fmla="*/ 1 h 874"/>
              <a:gd name="T74" fmla="*/ 875 w 1051"/>
              <a:gd name="T75" fmla="*/ 91 h 874"/>
              <a:gd name="T76" fmla="*/ 708 w 1051"/>
              <a:gd name="T77" fmla="*/ 305 h 874"/>
              <a:gd name="T78" fmla="*/ 674 w 1051"/>
              <a:gd name="T79" fmla="*/ 655 h 874"/>
              <a:gd name="T80" fmla="*/ 730 w 1051"/>
              <a:gd name="T81" fmla="*/ 782 h 874"/>
              <a:gd name="T82" fmla="*/ 831 w 1051"/>
              <a:gd name="T83" fmla="*/ 826 h 874"/>
              <a:gd name="T84" fmla="*/ 933 w 1051"/>
              <a:gd name="T85" fmla="*/ 794 h 874"/>
              <a:gd name="T86" fmla="*/ 1001 w 1051"/>
              <a:gd name="T87" fmla="*/ 646 h 874"/>
              <a:gd name="T88" fmla="*/ 964 w 1051"/>
              <a:gd name="T89" fmla="*/ 427 h 874"/>
              <a:gd name="T90" fmla="*/ 900 w 1051"/>
              <a:gd name="T91" fmla="*/ 374 h 874"/>
              <a:gd name="T92" fmla="*/ 811 w 1051"/>
              <a:gd name="T93" fmla="*/ 381 h 874"/>
              <a:gd name="T94" fmla="*/ 709 w 1051"/>
              <a:gd name="T95" fmla="*/ 394 h 874"/>
              <a:gd name="T96" fmla="*/ 795 w 1051"/>
              <a:gd name="T97" fmla="*/ 166 h 874"/>
              <a:gd name="T98" fmla="*/ 925 w 1051"/>
              <a:gd name="T99" fmla="*/ 52 h 874"/>
              <a:gd name="T100" fmla="*/ 994 w 1051"/>
              <a:gd name="T101" fmla="*/ 25 h 874"/>
              <a:gd name="T102" fmla="*/ 386 w 1051"/>
              <a:gd name="T103" fmla="*/ 25 h 874"/>
              <a:gd name="T104" fmla="*/ 427 w 1051"/>
              <a:gd name="T105" fmla="*/ 630 h 874"/>
              <a:gd name="T106" fmla="*/ 267 w 1051"/>
              <a:gd name="T107" fmla="*/ 831 h 874"/>
              <a:gd name="T108" fmla="*/ 4 w 1051"/>
              <a:gd name="T109" fmla="*/ 510 h 874"/>
              <a:gd name="T110" fmla="*/ 291 w 1051"/>
              <a:gd name="T111" fmla="*/ 582 h 874"/>
              <a:gd name="T112" fmla="*/ 338 w 1051"/>
              <a:gd name="T113" fmla="*/ 606 h 874"/>
              <a:gd name="T114" fmla="*/ 362 w 1051"/>
              <a:gd name="T115" fmla="*/ 555 h 874"/>
              <a:gd name="T116" fmla="*/ 45 w 1051"/>
              <a:gd name="T117" fmla="*/ 534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51" h="874">
                <a:moveTo>
                  <a:pt x="863" y="424"/>
                </a:moveTo>
                <a:lnTo>
                  <a:pt x="867" y="424"/>
                </a:lnTo>
                <a:lnTo>
                  <a:pt x="827" y="425"/>
                </a:lnTo>
                <a:lnTo>
                  <a:pt x="797" y="430"/>
                </a:lnTo>
                <a:lnTo>
                  <a:pt x="800" y="429"/>
                </a:lnTo>
                <a:lnTo>
                  <a:pt x="775" y="436"/>
                </a:lnTo>
                <a:lnTo>
                  <a:pt x="780" y="434"/>
                </a:lnTo>
                <a:lnTo>
                  <a:pt x="763" y="444"/>
                </a:lnTo>
                <a:lnTo>
                  <a:pt x="768" y="441"/>
                </a:lnTo>
                <a:lnTo>
                  <a:pt x="755" y="453"/>
                </a:lnTo>
                <a:lnTo>
                  <a:pt x="747" y="463"/>
                </a:lnTo>
                <a:lnTo>
                  <a:pt x="751" y="457"/>
                </a:lnTo>
                <a:lnTo>
                  <a:pt x="740" y="482"/>
                </a:lnTo>
                <a:lnTo>
                  <a:pt x="742" y="475"/>
                </a:lnTo>
                <a:lnTo>
                  <a:pt x="740" y="491"/>
                </a:lnTo>
                <a:lnTo>
                  <a:pt x="738" y="513"/>
                </a:lnTo>
                <a:lnTo>
                  <a:pt x="738" y="539"/>
                </a:lnTo>
                <a:lnTo>
                  <a:pt x="737" y="574"/>
                </a:lnTo>
                <a:lnTo>
                  <a:pt x="739" y="609"/>
                </a:lnTo>
                <a:lnTo>
                  <a:pt x="746" y="642"/>
                </a:lnTo>
                <a:lnTo>
                  <a:pt x="755" y="675"/>
                </a:lnTo>
                <a:lnTo>
                  <a:pt x="769" y="707"/>
                </a:lnTo>
                <a:lnTo>
                  <a:pt x="784" y="736"/>
                </a:lnTo>
                <a:lnTo>
                  <a:pt x="800" y="757"/>
                </a:lnTo>
                <a:lnTo>
                  <a:pt x="796" y="754"/>
                </a:lnTo>
                <a:lnTo>
                  <a:pt x="814" y="771"/>
                </a:lnTo>
                <a:lnTo>
                  <a:pt x="810" y="767"/>
                </a:lnTo>
                <a:lnTo>
                  <a:pt x="828" y="778"/>
                </a:lnTo>
                <a:lnTo>
                  <a:pt x="821" y="775"/>
                </a:lnTo>
                <a:lnTo>
                  <a:pt x="841" y="779"/>
                </a:lnTo>
                <a:lnTo>
                  <a:pt x="833" y="779"/>
                </a:lnTo>
                <a:lnTo>
                  <a:pt x="854" y="776"/>
                </a:lnTo>
                <a:lnTo>
                  <a:pt x="848" y="777"/>
                </a:lnTo>
                <a:lnTo>
                  <a:pt x="871" y="768"/>
                </a:lnTo>
                <a:lnTo>
                  <a:pt x="866" y="770"/>
                </a:lnTo>
                <a:lnTo>
                  <a:pt x="890" y="755"/>
                </a:lnTo>
                <a:lnTo>
                  <a:pt x="886" y="758"/>
                </a:lnTo>
                <a:lnTo>
                  <a:pt x="898" y="746"/>
                </a:lnTo>
                <a:lnTo>
                  <a:pt x="895" y="750"/>
                </a:lnTo>
                <a:lnTo>
                  <a:pt x="905" y="735"/>
                </a:lnTo>
                <a:lnTo>
                  <a:pt x="903" y="738"/>
                </a:lnTo>
                <a:lnTo>
                  <a:pt x="911" y="719"/>
                </a:lnTo>
                <a:lnTo>
                  <a:pt x="917" y="699"/>
                </a:lnTo>
                <a:lnTo>
                  <a:pt x="922" y="672"/>
                </a:lnTo>
                <a:lnTo>
                  <a:pt x="926" y="642"/>
                </a:lnTo>
                <a:lnTo>
                  <a:pt x="928" y="608"/>
                </a:lnTo>
                <a:lnTo>
                  <a:pt x="928" y="568"/>
                </a:lnTo>
                <a:lnTo>
                  <a:pt x="927" y="530"/>
                </a:lnTo>
                <a:lnTo>
                  <a:pt x="923" y="498"/>
                </a:lnTo>
                <a:lnTo>
                  <a:pt x="917" y="471"/>
                </a:lnTo>
                <a:lnTo>
                  <a:pt x="918" y="475"/>
                </a:lnTo>
                <a:lnTo>
                  <a:pt x="909" y="451"/>
                </a:lnTo>
                <a:lnTo>
                  <a:pt x="911" y="456"/>
                </a:lnTo>
                <a:lnTo>
                  <a:pt x="899" y="437"/>
                </a:lnTo>
                <a:lnTo>
                  <a:pt x="902" y="442"/>
                </a:lnTo>
                <a:lnTo>
                  <a:pt x="888" y="428"/>
                </a:lnTo>
                <a:lnTo>
                  <a:pt x="894" y="432"/>
                </a:lnTo>
                <a:lnTo>
                  <a:pt x="876" y="424"/>
                </a:lnTo>
                <a:lnTo>
                  <a:pt x="883" y="426"/>
                </a:lnTo>
                <a:lnTo>
                  <a:pt x="863" y="424"/>
                </a:lnTo>
                <a:close/>
                <a:moveTo>
                  <a:pt x="889" y="379"/>
                </a:moveTo>
                <a:cubicBezTo>
                  <a:pt x="891" y="379"/>
                  <a:pt x="894" y="380"/>
                  <a:pt x="896" y="381"/>
                </a:cubicBezTo>
                <a:lnTo>
                  <a:pt x="914" y="389"/>
                </a:lnTo>
                <a:cubicBezTo>
                  <a:pt x="916" y="390"/>
                  <a:pt x="918" y="391"/>
                  <a:pt x="920" y="393"/>
                </a:cubicBezTo>
                <a:lnTo>
                  <a:pt x="935" y="406"/>
                </a:lnTo>
                <a:cubicBezTo>
                  <a:pt x="936" y="408"/>
                  <a:pt x="937" y="409"/>
                  <a:pt x="938" y="411"/>
                </a:cubicBezTo>
                <a:lnTo>
                  <a:pt x="951" y="429"/>
                </a:lnTo>
                <a:cubicBezTo>
                  <a:pt x="952" y="430"/>
                  <a:pt x="953" y="432"/>
                  <a:pt x="953" y="433"/>
                </a:cubicBezTo>
                <a:lnTo>
                  <a:pt x="963" y="457"/>
                </a:lnTo>
                <a:cubicBezTo>
                  <a:pt x="963" y="458"/>
                  <a:pt x="964" y="459"/>
                  <a:pt x="964" y="461"/>
                </a:cubicBezTo>
                <a:lnTo>
                  <a:pt x="971" y="492"/>
                </a:lnTo>
                <a:lnTo>
                  <a:pt x="975" y="529"/>
                </a:lnTo>
                <a:lnTo>
                  <a:pt x="976" y="570"/>
                </a:lnTo>
                <a:lnTo>
                  <a:pt x="975" y="610"/>
                </a:lnTo>
                <a:lnTo>
                  <a:pt x="973" y="648"/>
                </a:lnTo>
                <a:lnTo>
                  <a:pt x="969" y="682"/>
                </a:lnTo>
                <a:lnTo>
                  <a:pt x="963" y="711"/>
                </a:lnTo>
                <a:lnTo>
                  <a:pt x="955" y="738"/>
                </a:lnTo>
                <a:lnTo>
                  <a:pt x="947" y="758"/>
                </a:lnTo>
                <a:cubicBezTo>
                  <a:pt x="946" y="759"/>
                  <a:pt x="946" y="760"/>
                  <a:pt x="945" y="761"/>
                </a:cubicBezTo>
                <a:lnTo>
                  <a:pt x="935" y="776"/>
                </a:lnTo>
                <a:cubicBezTo>
                  <a:pt x="934" y="778"/>
                  <a:pt x="933" y="779"/>
                  <a:pt x="932" y="780"/>
                </a:cubicBezTo>
                <a:lnTo>
                  <a:pt x="920" y="792"/>
                </a:lnTo>
                <a:cubicBezTo>
                  <a:pt x="919" y="793"/>
                  <a:pt x="918" y="794"/>
                  <a:pt x="916" y="795"/>
                </a:cubicBezTo>
                <a:lnTo>
                  <a:pt x="892" y="811"/>
                </a:lnTo>
                <a:cubicBezTo>
                  <a:pt x="891" y="811"/>
                  <a:pt x="890" y="812"/>
                  <a:pt x="888" y="813"/>
                </a:cubicBezTo>
                <a:lnTo>
                  <a:pt x="866" y="822"/>
                </a:lnTo>
                <a:cubicBezTo>
                  <a:pt x="864" y="822"/>
                  <a:pt x="862" y="823"/>
                  <a:pt x="860" y="823"/>
                </a:cubicBezTo>
                <a:lnTo>
                  <a:pt x="839" y="826"/>
                </a:lnTo>
                <a:cubicBezTo>
                  <a:pt x="837" y="827"/>
                  <a:pt x="834" y="827"/>
                  <a:pt x="831" y="826"/>
                </a:cubicBezTo>
                <a:lnTo>
                  <a:pt x="812" y="822"/>
                </a:lnTo>
                <a:cubicBezTo>
                  <a:pt x="809" y="821"/>
                  <a:pt x="807" y="821"/>
                  <a:pt x="805" y="819"/>
                </a:cubicBezTo>
                <a:lnTo>
                  <a:pt x="786" y="809"/>
                </a:lnTo>
                <a:cubicBezTo>
                  <a:pt x="784" y="808"/>
                  <a:pt x="783" y="807"/>
                  <a:pt x="781" y="805"/>
                </a:cubicBezTo>
                <a:lnTo>
                  <a:pt x="763" y="788"/>
                </a:lnTo>
                <a:cubicBezTo>
                  <a:pt x="762" y="787"/>
                  <a:pt x="761" y="786"/>
                  <a:pt x="760" y="785"/>
                </a:cubicBezTo>
                <a:lnTo>
                  <a:pt x="742" y="758"/>
                </a:lnTo>
                <a:lnTo>
                  <a:pt x="724" y="726"/>
                </a:lnTo>
                <a:lnTo>
                  <a:pt x="709" y="688"/>
                </a:lnTo>
                <a:lnTo>
                  <a:pt x="698" y="651"/>
                </a:lnTo>
                <a:lnTo>
                  <a:pt x="692" y="612"/>
                </a:lnTo>
                <a:lnTo>
                  <a:pt x="689" y="573"/>
                </a:lnTo>
                <a:lnTo>
                  <a:pt x="690" y="539"/>
                </a:lnTo>
                <a:lnTo>
                  <a:pt x="691" y="509"/>
                </a:lnTo>
                <a:lnTo>
                  <a:pt x="692" y="485"/>
                </a:lnTo>
                <a:lnTo>
                  <a:pt x="694" y="469"/>
                </a:lnTo>
                <a:cubicBezTo>
                  <a:pt x="694" y="467"/>
                  <a:pt x="695" y="465"/>
                  <a:pt x="696" y="463"/>
                </a:cubicBezTo>
                <a:lnTo>
                  <a:pt x="706" y="438"/>
                </a:lnTo>
                <a:cubicBezTo>
                  <a:pt x="707" y="436"/>
                  <a:pt x="709" y="434"/>
                  <a:pt x="710" y="432"/>
                </a:cubicBezTo>
                <a:lnTo>
                  <a:pt x="722" y="418"/>
                </a:lnTo>
                <a:lnTo>
                  <a:pt x="734" y="406"/>
                </a:lnTo>
                <a:cubicBezTo>
                  <a:pt x="736" y="405"/>
                  <a:pt x="737" y="404"/>
                  <a:pt x="739" y="403"/>
                </a:cubicBezTo>
                <a:lnTo>
                  <a:pt x="757" y="393"/>
                </a:lnTo>
                <a:cubicBezTo>
                  <a:pt x="758" y="392"/>
                  <a:pt x="760" y="391"/>
                  <a:pt x="762" y="390"/>
                </a:cubicBezTo>
                <a:lnTo>
                  <a:pt x="787" y="383"/>
                </a:lnTo>
                <a:cubicBezTo>
                  <a:pt x="788" y="383"/>
                  <a:pt x="789" y="382"/>
                  <a:pt x="790" y="382"/>
                </a:cubicBezTo>
                <a:lnTo>
                  <a:pt x="825" y="377"/>
                </a:lnTo>
                <a:lnTo>
                  <a:pt x="865" y="376"/>
                </a:lnTo>
                <a:cubicBezTo>
                  <a:pt x="866" y="376"/>
                  <a:pt x="868" y="376"/>
                  <a:pt x="869" y="376"/>
                </a:cubicBezTo>
                <a:lnTo>
                  <a:pt x="889" y="379"/>
                </a:lnTo>
                <a:close/>
                <a:moveTo>
                  <a:pt x="267" y="142"/>
                </a:moveTo>
                <a:lnTo>
                  <a:pt x="312" y="154"/>
                </a:lnTo>
                <a:lnTo>
                  <a:pt x="87" y="543"/>
                </a:lnTo>
                <a:lnTo>
                  <a:pt x="66" y="507"/>
                </a:lnTo>
                <a:lnTo>
                  <a:pt x="291" y="507"/>
                </a:lnTo>
                <a:lnTo>
                  <a:pt x="267" y="531"/>
                </a:lnTo>
                <a:lnTo>
                  <a:pt x="267" y="142"/>
                </a:lnTo>
                <a:close/>
                <a:moveTo>
                  <a:pt x="315" y="531"/>
                </a:moveTo>
                <a:cubicBezTo>
                  <a:pt x="315" y="545"/>
                  <a:pt x="305" y="555"/>
                  <a:pt x="291" y="555"/>
                </a:cubicBezTo>
                <a:lnTo>
                  <a:pt x="66" y="555"/>
                </a:lnTo>
                <a:cubicBezTo>
                  <a:pt x="58" y="555"/>
                  <a:pt x="50" y="551"/>
                  <a:pt x="46" y="543"/>
                </a:cubicBezTo>
                <a:cubicBezTo>
                  <a:pt x="41" y="536"/>
                  <a:pt x="41" y="527"/>
                  <a:pt x="46" y="519"/>
                </a:cubicBezTo>
                <a:lnTo>
                  <a:pt x="271" y="130"/>
                </a:lnTo>
                <a:cubicBezTo>
                  <a:pt x="276" y="121"/>
                  <a:pt x="287" y="116"/>
                  <a:pt x="298" y="119"/>
                </a:cubicBezTo>
                <a:cubicBezTo>
                  <a:pt x="308" y="122"/>
                  <a:pt x="315" y="132"/>
                  <a:pt x="315" y="142"/>
                </a:cubicBezTo>
                <a:lnTo>
                  <a:pt x="315" y="531"/>
                </a:lnTo>
                <a:close/>
                <a:moveTo>
                  <a:pt x="1015" y="1"/>
                </a:moveTo>
                <a:cubicBezTo>
                  <a:pt x="1022" y="0"/>
                  <a:pt x="1029" y="3"/>
                  <a:pt x="1034" y="7"/>
                </a:cubicBezTo>
                <a:cubicBezTo>
                  <a:pt x="1039" y="12"/>
                  <a:pt x="1042" y="18"/>
                  <a:pt x="1042" y="25"/>
                </a:cubicBezTo>
                <a:lnTo>
                  <a:pt x="1042" y="53"/>
                </a:lnTo>
                <a:cubicBezTo>
                  <a:pt x="1042" y="65"/>
                  <a:pt x="1034" y="75"/>
                  <a:pt x="1022" y="77"/>
                </a:cubicBezTo>
                <a:lnTo>
                  <a:pt x="980" y="84"/>
                </a:lnTo>
                <a:lnTo>
                  <a:pt x="983" y="83"/>
                </a:lnTo>
                <a:lnTo>
                  <a:pt x="944" y="96"/>
                </a:lnTo>
                <a:lnTo>
                  <a:pt x="948" y="95"/>
                </a:lnTo>
                <a:lnTo>
                  <a:pt x="912" y="114"/>
                </a:lnTo>
                <a:lnTo>
                  <a:pt x="915" y="112"/>
                </a:lnTo>
                <a:lnTo>
                  <a:pt x="882" y="136"/>
                </a:lnTo>
                <a:lnTo>
                  <a:pt x="885" y="133"/>
                </a:lnTo>
                <a:lnTo>
                  <a:pt x="857" y="163"/>
                </a:lnTo>
                <a:lnTo>
                  <a:pt x="834" y="194"/>
                </a:lnTo>
                <a:lnTo>
                  <a:pt x="813" y="230"/>
                </a:lnTo>
                <a:lnTo>
                  <a:pt x="797" y="271"/>
                </a:lnTo>
                <a:lnTo>
                  <a:pt x="782" y="312"/>
                </a:lnTo>
                <a:lnTo>
                  <a:pt x="770" y="349"/>
                </a:lnTo>
                <a:lnTo>
                  <a:pt x="762" y="380"/>
                </a:lnTo>
                <a:lnTo>
                  <a:pt x="755" y="406"/>
                </a:lnTo>
                <a:lnTo>
                  <a:pt x="719" y="380"/>
                </a:lnTo>
                <a:lnTo>
                  <a:pt x="776" y="345"/>
                </a:lnTo>
                <a:cubicBezTo>
                  <a:pt x="777" y="344"/>
                  <a:pt x="778" y="343"/>
                  <a:pt x="779" y="343"/>
                </a:cubicBezTo>
                <a:lnTo>
                  <a:pt x="795" y="336"/>
                </a:lnTo>
                <a:cubicBezTo>
                  <a:pt x="796" y="335"/>
                  <a:pt x="797" y="335"/>
                  <a:pt x="798" y="335"/>
                </a:cubicBezTo>
                <a:lnTo>
                  <a:pt x="819" y="329"/>
                </a:lnTo>
                <a:lnTo>
                  <a:pt x="848" y="326"/>
                </a:lnTo>
                <a:lnTo>
                  <a:pt x="879" y="324"/>
                </a:lnTo>
                <a:cubicBezTo>
                  <a:pt x="880" y="324"/>
                  <a:pt x="882" y="325"/>
                  <a:pt x="883" y="325"/>
                </a:cubicBezTo>
                <a:lnTo>
                  <a:pt x="913" y="329"/>
                </a:lnTo>
                <a:cubicBezTo>
                  <a:pt x="916" y="329"/>
                  <a:pt x="918" y="330"/>
                  <a:pt x="920" y="331"/>
                </a:cubicBezTo>
                <a:lnTo>
                  <a:pt x="948" y="344"/>
                </a:lnTo>
                <a:cubicBezTo>
                  <a:pt x="950" y="345"/>
                  <a:pt x="952" y="346"/>
                  <a:pt x="953" y="347"/>
                </a:cubicBezTo>
                <a:lnTo>
                  <a:pt x="978" y="368"/>
                </a:lnTo>
                <a:cubicBezTo>
                  <a:pt x="980" y="369"/>
                  <a:pt x="981" y="371"/>
                  <a:pt x="982" y="372"/>
                </a:cubicBezTo>
                <a:lnTo>
                  <a:pt x="1005" y="402"/>
                </a:lnTo>
                <a:cubicBezTo>
                  <a:pt x="1006" y="403"/>
                  <a:pt x="1006" y="404"/>
                  <a:pt x="1007" y="406"/>
                </a:cubicBezTo>
                <a:lnTo>
                  <a:pt x="1025" y="442"/>
                </a:lnTo>
                <a:cubicBezTo>
                  <a:pt x="1026" y="443"/>
                  <a:pt x="1026" y="445"/>
                  <a:pt x="1027" y="446"/>
                </a:cubicBezTo>
                <a:lnTo>
                  <a:pt x="1040" y="488"/>
                </a:lnTo>
                <a:lnTo>
                  <a:pt x="1049" y="538"/>
                </a:lnTo>
                <a:lnTo>
                  <a:pt x="1051" y="593"/>
                </a:lnTo>
                <a:lnTo>
                  <a:pt x="1048" y="649"/>
                </a:lnTo>
                <a:lnTo>
                  <a:pt x="1039" y="700"/>
                </a:lnTo>
                <a:lnTo>
                  <a:pt x="1023" y="747"/>
                </a:lnTo>
                <a:cubicBezTo>
                  <a:pt x="1022" y="748"/>
                  <a:pt x="1022" y="749"/>
                  <a:pt x="1021" y="751"/>
                </a:cubicBezTo>
                <a:lnTo>
                  <a:pt x="999" y="789"/>
                </a:lnTo>
                <a:cubicBezTo>
                  <a:pt x="999" y="791"/>
                  <a:pt x="998" y="792"/>
                  <a:pt x="997" y="793"/>
                </a:cubicBezTo>
                <a:lnTo>
                  <a:pt x="969" y="825"/>
                </a:lnTo>
                <a:cubicBezTo>
                  <a:pt x="968" y="827"/>
                  <a:pt x="966" y="828"/>
                  <a:pt x="964" y="829"/>
                </a:cubicBezTo>
                <a:lnTo>
                  <a:pt x="931" y="852"/>
                </a:lnTo>
                <a:cubicBezTo>
                  <a:pt x="929" y="853"/>
                  <a:pt x="927" y="854"/>
                  <a:pt x="925" y="855"/>
                </a:cubicBezTo>
                <a:lnTo>
                  <a:pt x="886" y="868"/>
                </a:lnTo>
                <a:cubicBezTo>
                  <a:pt x="884" y="869"/>
                  <a:pt x="882" y="869"/>
                  <a:pt x="880" y="869"/>
                </a:cubicBezTo>
                <a:lnTo>
                  <a:pt x="835" y="874"/>
                </a:lnTo>
                <a:cubicBezTo>
                  <a:pt x="834" y="874"/>
                  <a:pt x="832" y="874"/>
                  <a:pt x="830" y="874"/>
                </a:cubicBezTo>
                <a:lnTo>
                  <a:pt x="785" y="868"/>
                </a:lnTo>
                <a:cubicBezTo>
                  <a:pt x="783" y="868"/>
                  <a:pt x="781" y="867"/>
                  <a:pt x="779" y="867"/>
                </a:cubicBezTo>
                <a:lnTo>
                  <a:pt x="739" y="850"/>
                </a:lnTo>
                <a:cubicBezTo>
                  <a:pt x="737" y="849"/>
                  <a:pt x="735" y="848"/>
                  <a:pt x="733" y="846"/>
                </a:cubicBezTo>
                <a:lnTo>
                  <a:pt x="700" y="818"/>
                </a:lnTo>
                <a:cubicBezTo>
                  <a:pt x="698" y="817"/>
                  <a:pt x="697" y="816"/>
                  <a:pt x="695" y="814"/>
                </a:cubicBezTo>
                <a:lnTo>
                  <a:pt x="668" y="775"/>
                </a:lnTo>
                <a:cubicBezTo>
                  <a:pt x="667" y="774"/>
                  <a:pt x="666" y="772"/>
                  <a:pt x="666" y="771"/>
                </a:cubicBezTo>
                <a:lnTo>
                  <a:pt x="644" y="724"/>
                </a:lnTo>
                <a:cubicBezTo>
                  <a:pt x="644" y="723"/>
                  <a:pt x="643" y="722"/>
                  <a:pt x="643" y="721"/>
                </a:cubicBezTo>
                <a:lnTo>
                  <a:pt x="628" y="669"/>
                </a:lnTo>
                <a:lnTo>
                  <a:pt x="618" y="609"/>
                </a:lnTo>
                <a:lnTo>
                  <a:pt x="614" y="544"/>
                </a:lnTo>
                <a:lnTo>
                  <a:pt x="617" y="478"/>
                </a:lnTo>
                <a:lnTo>
                  <a:pt x="626" y="414"/>
                </a:lnTo>
                <a:lnTo>
                  <a:pt x="642" y="351"/>
                </a:lnTo>
                <a:lnTo>
                  <a:pt x="663" y="289"/>
                </a:lnTo>
                <a:lnTo>
                  <a:pt x="689" y="231"/>
                </a:lnTo>
                <a:lnTo>
                  <a:pt x="721" y="178"/>
                </a:lnTo>
                <a:lnTo>
                  <a:pt x="758" y="130"/>
                </a:lnTo>
                <a:lnTo>
                  <a:pt x="799" y="88"/>
                </a:lnTo>
                <a:cubicBezTo>
                  <a:pt x="800" y="87"/>
                  <a:pt x="801" y="86"/>
                  <a:pt x="802" y="86"/>
                </a:cubicBezTo>
                <a:lnTo>
                  <a:pt x="847" y="53"/>
                </a:lnTo>
                <a:cubicBezTo>
                  <a:pt x="848" y="52"/>
                  <a:pt x="849" y="51"/>
                  <a:pt x="850" y="51"/>
                </a:cubicBezTo>
                <a:lnTo>
                  <a:pt x="898" y="26"/>
                </a:lnTo>
                <a:cubicBezTo>
                  <a:pt x="899" y="25"/>
                  <a:pt x="901" y="25"/>
                  <a:pt x="902" y="25"/>
                </a:cubicBezTo>
                <a:lnTo>
                  <a:pt x="954" y="9"/>
                </a:lnTo>
                <a:cubicBezTo>
                  <a:pt x="956" y="8"/>
                  <a:pt x="957" y="8"/>
                  <a:pt x="959" y="8"/>
                </a:cubicBezTo>
                <a:lnTo>
                  <a:pt x="1015" y="1"/>
                </a:lnTo>
                <a:close/>
                <a:moveTo>
                  <a:pt x="964" y="55"/>
                </a:moveTo>
                <a:lnTo>
                  <a:pt x="968" y="54"/>
                </a:lnTo>
                <a:lnTo>
                  <a:pt x="916" y="70"/>
                </a:lnTo>
                <a:lnTo>
                  <a:pt x="920" y="69"/>
                </a:lnTo>
                <a:lnTo>
                  <a:pt x="872" y="93"/>
                </a:lnTo>
                <a:lnTo>
                  <a:pt x="875" y="91"/>
                </a:lnTo>
                <a:lnTo>
                  <a:pt x="831" y="124"/>
                </a:lnTo>
                <a:lnTo>
                  <a:pt x="834" y="122"/>
                </a:lnTo>
                <a:lnTo>
                  <a:pt x="796" y="160"/>
                </a:lnTo>
                <a:lnTo>
                  <a:pt x="762" y="203"/>
                </a:lnTo>
                <a:lnTo>
                  <a:pt x="733" y="251"/>
                </a:lnTo>
                <a:lnTo>
                  <a:pt x="708" y="305"/>
                </a:lnTo>
                <a:lnTo>
                  <a:pt x="688" y="362"/>
                </a:lnTo>
                <a:lnTo>
                  <a:pt x="674" y="420"/>
                </a:lnTo>
                <a:lnTo>
                  <a:pt x="665" y="481"/>
                </a:lnTo>
                <a:lnTo>
                  <a:pt x="662" y="542"/>
                </a:lnTo>
                <a:lnTo>
                  <a:pt x="665" y="601"/>
                </a:lnTo>
                <a:lnTo>
                  <a:pt x="674" y="655"/>
                </a:lnTo>
                <a:lnTo>
                  <a:pt x="689" y="707"/>
                </a:lnTo>
                <a:lnTo>
                  <a:pt x="688" y="704"/>
                </a:lnTo>
                <a:lnTo>
                  <a:pt x="709" y="751"/>
                </a:lnTo>
                <a:lnTo>
                  <a:pt x="707" y="747"/>
                </a:lnTo>
                <a:lnTo>
                  <a:pt x="735" y="786"/>
                </a:lnTo>
                <a:lnTo>
                  <a:pt x="730" y="782"/>
                </a:lnTo>
                <a:lnTo>
                  <a:pt x="764" y="810"/>
                </a:lnTo>
                <a:lnTo>
                  <a:pt x="758" y="806"/>
                </a:lnTo>
                <a:lnTo>
                  <a:pt x="797" y="822"/>
                </a:lnTo>
                <a:lnTo>
                  <a:pt x="791" y="821"/>
                </a:lnTo>
                <a:lnTo>
                  <a:pt x="836" y="826"/>
                </a:lnTo>
                <a:lnTo>
                  <a:pt x="831" y="826"/>
                </a:lnTo>
                <a:lnTo>
                  <a:pt x="876" y="822"/>
                </a:lnTo>
                <a:lnTo>
                  <a:pt x="870" y="823"/>
                </a:lnTo>
                <a:lnTo>
                  <a:pt x="910" y="809"/>
                </a:lnTo>
                <a:lnTo>
                  <a:pt x="904" y="812"/>
                </a:lnTo>
                <a:lnTo>
                  <a:pt x="938" y="790"/>
                </a:lnTo>
                <a:lnTo>
                  <a:pt x="933" y="794"/>
                </a:lnTo>
                <a:lnTo>
                  <a:pt x="960" y="762"/>
                </a:lnTo>
                <a:lnTo>
                  <a:pt x="958" y="766"/>
                </a:lnTo>
                <a:lnTo>
                  <a:pt x="979" y="727"/>
                </a:lnTo>
                <a:lnTo>
                  <a:pt x="977" y="731"/>
                </a:lnTo>
                <a:lnTo>
                  <a:pt x="991" y="691"/>
                </a:lnTo>
                <a:lnTo>
                  <a:pt x="1001" y="646"/>
                </a:lnTo>
                <a:lnTo>
                  <a:pt x="1003" y="596"/>
                </a:lnTo>
                <a:lnTo>
                  <a:pt x="1001" y="546"/>
                </a:lnTo>
                <a:lnTo>
                  <a:pt x="994" y="502"/>
                </a:lnTo>
                <a:lnTo>
                  <a:pt x="981" y="460"/>
                </a:lnTo>
                <a:lnTo>
                  <a:pt x="983" y="464"/>
                </a:lnTo>
                <a:lnTo>
                  <a:pt x="964" y="427"/>
                </a:lnTo>
                <a:lnTo>
                  <a:pt x="966" y="431"/>
                </a:lnTo>
                <a:lnTo>
                  <a:pt x="944" y="401"/>
                </a:lnTo>
                <a:lnTo>
                  <a:pt x="948" y="405"/>
                </a:lnTo>
                <a:lnTo>
                  <a:pt x="923" y="384"/>
                </a:lnTo>
                <a:lnTo>
                  <a:pt x="928" y="387"/>
                </a:lnTo>
                <a:lnTo>
                  <a:pt x="900" y="374"/>
                </a:lnTo>
                <a:lnTo>
                  <a:pt x="907" y="376"/>
                </a:lnTo>
                <a:lnTo>
                  <a:pt x="877" y="372"/>
                </a:lnTo>
                <a:lnTo>
                  <a:pt x="881" y="372"/>
                </a:lnTo>
                <a:lnTo>
                  <a:pt x="853" y="373"/>
                </a:lnTo>
                <a:lnTo>
                  <a:pt x="832" y="376"/>
                </a:lnTo>
                <a:lnTo>
                  <a:pt x="811" y="381"/>
                </a:lnTo>
                <a:lnTo>
                  <a:pt x="814" y="380"/>
                </a:lnTo>
                <a:lnTo>
                  <a:pt x="798" y="387"/>
                </a:lnTo>
                <a:lnTo>
                  <a:pt x="801" y="385"/>
                </a:lnTo>
                <a:lnTo>
                  <a:pt x="745" y="420"/>
                </a:lnTo>
                <a:cubicBezTo>
                  <a:pt x="736" y="426"/>
                  <a:pt x="726" y="425"/>
                  <a:pt x="718" y="419"/>
                </a:cubicBezTo>
                <a:cubicBezTo>
                  <a:pt x="710" y="414"/>
                  <a:pt x="706" y="404"/>
                  <a:pt x="709" y="394"/>
                </a:cubicBezTo>
                <a:lnTo>
                  <a:pt x="715" y="367"/>
                </a:lnTo>
                <a:lnTo>
                  <a:pt x="725" y="335"/>
                </a:lnTo>
                <a:lnTo>
                  <a:pt x="737" y="296"/>
                </a:lnTo>
                <a:lnTo>
                  <a:pt x="752" y="253"/>
                </a:lnTo>
                <a:lnTo>
                  <a:pt x="772" y="207"/>
                </a:lnTo>
                <a:lnTo>
                  <a:pt x="795" y="166"/>
                </a:lnTo>
                <a:lnTo>
                  <a:pt x="822" y="129"/>
                </a:lnTo>
                <a:lnTo>
                  <a:pt x="851" y="100"/>
                </a:lnTo>
                <a:cubicBezTo>
                  <a:pt x="852" y="99"/>
                  <a:pt x="853" y="98"/>
                  <a:pt x="854" y="97"/>
                </a:cubicBezTo>
                <a:lnTo>
                  <a:pt x="886" y="73"/>
                </a:lnTo>
                <a:cubicBezTo>
                  <a:pt x="887" y="72"/>
                  <a:pt x="888" y="72"/>
                  <a:pt x="889" y="71"/>
                </a:cubicBezTo>
                <a:lnTo>
                  <a:pt x="925" y="52"/>
                </a:lnTo>
                <a:cubicBezTo>
                  <a:pt x="926" y="52"/>
                  <a:pt x="928" y="51"/>
                  <a:pt x="929" y="51"/>
                </a:cubicBezTo>
                <a:lnTo>
                  <a:pt x="968" y="38"/>
                </a:lnTo>
                <a:cubicBezTo>
                  <a:pt x="969" y="37"/>
                  <a:pt x="970" y="37"/>
                  <a:pt x="971" y="37"/>
                </a:cubicBezTo>
                <a:lnTo>
                  <a:pt x="1014" y="29"/>
                </a:lnTo>
                <a:lnTo>
                  <a:pt x="994" y="53"/>
                </a:lnTo>
                <a:lnTo>
                  <a:pt x="994" y="25"/>
                </a:lnTo>
                <a:lnTo>
                  <a:pt x="1021" y="49"/>
                </a:lnTo>
                <a:lnTo>
                  <a:pt x="964" y="55"/>
                </a:lnTo>
                <a:close/>
                <a:moveTo>
                  <a:pt x="304" y="13"/>
                </a:moveTo>
                <a:cubicBezTo>
                  <a:pt x="308" y="5"/>
                  <a:pt x="316" y="1"/>
                  <a:pt x="324" y="1"/>
                </a:cubicBezTo>
                <a:lnTo>
                  <a:pt x="362" y="1"/>
                </a:lnTo>
                <a:cubicBezTo>
                  <a:pt x="375" y="1"/>
                  <a:pt x="386" y="12"/>
                  <a:pt x="386" y="25"/>
                </a:cubicBezTo>
                <a:lnTo>
                  <a:pt x="386" y="531"/>
                </a:lnTo>
                <a:lnTo>
                  <a:pt x="362" y="507"/>
                </a:lnTo>
                <a:lnTo>
                  <a:pt x="427" y="507"/>
                </a:lnTo>
                <a:cubicBezTo>
                  <a:pt x="441" y="507"/>
                  <a:pt x="451" y="518"/>
                  <a:pt x="451" y="531"/>
                </a:cubicBezTo>
                <a:lnTo>
                  <a:pt x="451" y="606"/>
                </a:lnTo>
                <a:cubicBezTo>
                  <a:pt x="451" y="620"/>
                  <a:pt x="441" y="630"/>
                  <a:pt x="427" y="630"/>
                </a:cubicBezTo>
                <a:lnTo>
                  <a:pt x="362" y="630"/>
                </a:lnTo>
                <a:lnTo>
                  <a:pt x="386" y="606"/>
                </a:lnTo>
                <a:lnTo>
                  <a:pt x="386" y="831"/>
                </a:lnTo>
                <a:cubicBezTo>
                  <a:pt x="386" y="845"/>
                  <a:pt x="375" y="855"/>
                  <a:pt x="362" y="855"/>
                </a:cubicBezTo>
                <a:lnTo>
                  <a:pt x="291" y="855"/>
                </a:lnTo>
                <a:cubicBezTo>
                  <a:pt x="278" y="855"/>
                  <a:pt x="267" y="845"/>
                  <a:pt x="267" y="831"/>
                </a:cubicBezTo>
                <a:lnTo>
                  <a:pt x="267" y="606"/>
                </a:lnTo>
                <a:lnTo>
                  <a:pt x="291" y="630"/>
                </a:lnTo>
                <a:lnTo>
                  <a:pt x="24" y="630"/>
                </a:lnTo>
                <a:cubicBezTo>
                  <a:pt x="11" y="630"/>
                  <a:pt x="0" y="620"/>
                  <a:pt x="0" y="606"/>
                </a:cubicBezTo>
                <a:lnTo>
                  <a:pt x="0" y="522"/>
                </a:lnTo>
                <a:cubicBezTo>
                  <a:pt x="0" y="518"/>
                  <a:pt x="2" y="513"/>
                  <a:pt x="4" y="510"/>
                </a:cubicBezTo>
                <a:lnTo>
                  <a:pt x="304" y="13"/>
                </a:lnTo>
                <a:close/>
                <a:moveTo>
                  <a:pt x="45" y="534"/>
                </a:moveTo>
                <a:lnTo>
                  <a:pt x="48" y="522"/>
                </a:lnTo>
                <a:lnTo>
                  <a:pt x="48" y="606"/>
                </a:lnTo>
                <a:lnTo>
                  <a:pt x="24" y="582"/>
                </a:lnTo>
                <a:lnTo>
                  <a:pt x="291" y="582"/>
                </a:lnTo>
                <a:cubicBezTo>
                  <a:pt x="305" y="582"/>
                  <a:pt x="315" y="593"/>
                  <a:pt x="315" y="606"/>
                </a:cubicBezTo>
                <a:lnTo>
                  <a:pt x="315" y="831"/>
                </a:lnTo>
                <a:lnTo>
                  <a:pt x="291" y="807"/>
                </a:lnTo>
                <a:lnTo>
                  <a:pt x="362" y="807"/>
                </a:lnTo>
                <a:lnTo>
                  <a:pt x="338" y="831"/>
                </a:lnTo>
                <a:lnTo>
                  <a:pt x="338" y="606"/>
                </a:lnTo>
                <a:cubicBezTo>
                  <a:pt x="338" y="593"/>
                  <a:pt x="349" y="582"/>
                  <a:pt x="362" y="582"/>
                </a:cubicBezTo>
                <a:lnTo>
                  <a:pt x="427" y="582"/>
                </a:lnTo>
                <a:lnTo>
                  <a:pt x="403" y="606"/>
                </a:lnTo>
                <a:lnTo>
                  <a:pt x="403" y="531"/>
                </a:lnTo>
                <a:lnTo>
                  <a:pt x="427" y="555"/>
                </a:lnTo>
                <a:lnTo>
                  <a:pt x="362" y="555"/>
                </a:lnTo>
                <a:cubicBezTo>
                  <a:pt x="349" y="555"/>
                  <a:pt x="338" y="545"/>
                  <a:pt x="338" y="531"/>
                </a:cubicBezTo>
                <a:lnTo>
                  <a:pt x="338" y="25"/>
                </a:lnTo>
                <a:lnTo>
                  <a:pt x="362" y="49"/>
                </a:lnTo>
                <a:lnTo>
                  <a:pt x="324" y="49"/>
                </a:lnTo>
                <a:lnTo>
                  <a:pt x="345" y="37"/>
                </a:lnTo>
                <a:lnTo>
                  <a:pt x="45" y="534"/>
                </a:lnTo>
                <a:close/>
              </a:path>
            </a:pathLst>
          </a:custGeom>
          <a:solidFill>
            <a:srgbClr val="7030A0"/>
          </a:solidFill>
          <a:ln w="1" cap="flat">
            <a:solidFill>
              <a:srgbClr val="7030A0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4" name="Freeform 60"/>
          <p:cNvSpPr>
            <a:spLocks noEditPoints="1"/>
          </p:cNvSpPr>
          <p:nvPr/>
        </p:nvSpPr>
        <p:spPr bwMode="auto">
          <a:xfrm>
            <a:off x="6653213" y="4629150"/>
            <a:ext cx="190500" cy="173038"/>
          </a:xfrm>
          <a:custGeom>
            <a:avLst/>
            <a:gdLst>
              <a:gd name="T0" fmla="*/ 768 w 970"/>
              <a:gd name="T1" fmla="*/ 3 h 806"/>
              <a:gd name="T2" fmla="*/ 811 w 970"/>
              <a:gd name="T3" fmla="*/ 7 h 806"/>
              <a:gd name="T4" fmla="*/ 895 w 970"/>
              <a:gd name="T5" fmla="*/ 70 h 806"/>
              <a:gd name="T6" fmla="*/ 937 w 970"/>
              <a:gd name="T7" fmla="*/ 229 h 806"/>
              <a:gd name="T8" fmla="*/ 872 w 970"/>
              <a:gd name="T9" fmla="*/ 445 h 806"/>
              <a:gd name="T10" fmla="*/ 675 w 970"/>
              <a:gd name="T11" fmla="*/ 731 h 806"/>
              <a:gd name="T12" fmla="*/ 858 w 970"/>
              <a:gd name="T13" fmla="*/ 731 h 806"/>
              <a:gd name="T14" fmla="*/ 942 w 970"/>
              <a:gd name="T15" fmla="*/ 665 h 806"/>
              <a:gd name="T16" fmla="*/ 970 w 970"/>
              <a:gd name="T17" fmla="*/ 665 h 806"/>
              <a:gd name="T18" fmla="*/ 923 w 970"/>
              <a:gd name="T19" fmla="*/ 806 h 806"/>
              <a:gd name="T20" fmla="*/ 572 w 970"/>
              <a:gd name="T21" fmla="*/ 806 h 806"/>
              <a:gd name="T22" fmla="*/ 572 w 970"/>
              <a:gd name="T23" fmla="*/ 778 h 806"/>
              <a:gd name="T24" fmla="*/ 811 w 970"/>
              <a:gd name="T25" fmla="*/ 422 h 806"/>
              <a:gd name="T26" fmla="*/ 853 w 970"/>
              <a:gd name="T27" fmla="*/ 255 h 806"/>
              <a:gd name="T28" fmla="*/ 830 w 970"/>
              <a:gd name="T29" fmla="*/ 122 h 806"/>
              <a:gd name="T30" fmla="*/ 745 w 970"/>
              <a:gd name="T31" fmla="*/ 70 h 806"/>
              <a:gd name="T32" fmla="*/ 656 w 970"/>
              <a:gd name="T33" fmla="*/ 117 h 806"/>
              <a:gd name="T34" fmla="*/ 619 w 970"/>
              <a:gd name="T35" fmla="*/ 225 h 806"/>
              <a:gd name="T36" fmla="*/ 590 w 970"/>
              <a:gd name="T37" fmla="*/ 225 h 806"/>
              <a:gd name="T38" fmla="*/ 642 w 970"/>
              <a:gd name="T39" fmla="*/ 54 h 806"/>
              <a:gd name="T40" fmla="*/ 724 w 970"/>
              <a:gd name="T41" fmla="*/ 7 h 806"/>
              <a:gd name="T42" fmla="*/ 768 w 970"/>
              <a:gd name="T43" fmla="*/ 3 h 806"/>
              <a:gd name="T44" fmla="*/ 211 w 970"/>
              <a:gd name="T45" fmla="*/ 0 h 806"/>
              <a:gd name="T46" fmla="*/ 211 w 970"/>
              <a:gd name="T47" fmla="*/ 722 h 806"/>
              <a:gd name="T48" fmla="*/ 337 w 970"/>
              <a:gd name="T49" fmla="*/ 778 h 806"/>
              <a:gd name="T50" fmla="*/ 337 w 970"/>
              <a:gd name="T51" fmla="*/ 806 h 806"/>
              <a:gd name="T52" fmla="*/ 9 w 970"/>
              <a:gd name="T53" fmla="*/ 806 h 806"/>
              <a:gd name="T54" fmla="*/ 9 w 970"/>
              <a:gd name="T55" fmla="*/ 778 h 806"/>
              <a:gd name="T56" fmla="*/ 140 w 970"/>
              <a:gd name="T57" fmla="*/ 731 h 806"/>
              <a:gd name="T58" fmla="*/ 140 w 970"/>
              <a:gd name="T59" fmla="*/ 197 h 806"/>
              <a:gd name="T60" fmla="*/ 96 w 970"/>
              <a:gd name="T61" fmla="*/ 129 h 806"/>
              <a:gd name="T62" fmla="*/ 0 w 970"/>
              <a:gd name="T63" fmla="*/ 145 h 806"/>
              <a:gd name="T64" fmla="*/ 0 w 970"/>
              <a:gd name="T65" fmla="*/ 117 h 806"/>
              <a:gd name="T66" fmla="*/ 211 w 970"/>
              <a:gd name="T67" fmla="*/ 0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70" h="806">
                <a:moveTo>
                  <a:pt x="768" y="3"/>
                </a:moveTo>
                <a:cubicBezTo>
                  <a:pt x="782" y="3"/>
                  <a:pt x="797" y="4"/>
                  <a:pt x="811" y="7"/>
                </a:cubicBezTo>
                <a:cubicBezTo>
                  <a:pt x="839" y="12"/>
                  <a:pt x="867" y="33"/>
                  <a:pt x="895" y="70"/>
                </a:cubicBezTo>
                <a:cubicBezTo>
                  <a:pt x="923" y="108"/>
                  <a:pt x="937" y="161"/>
                  <a:pt x="937" y="229"/>
                </a:cubicBezTo>
                <a:cubicBezTo>
                  <a:pt x="937" y="298"/>
                  <a:pt x="915" y="370"/>
                  <a:pt x="872" y="445"/>
                </a:cubicBezTo>
                <a:cubicBezTo>
                  <a:pt x="828" y="520"/>
                  <a:pt x="762" y="615"/>
                  <a:pt x="675" y="731"/>
                </a:cubicBezTo>
                <a:lnTo>
                  <a:pt x="858" y="731"/>
                </a:lnTo>
                <a:cubicBezTo>
                  <a:pt x="889" y="725"/>
                  <a:pt x="917" y="703"/>
                  <a:pt x="942" y="665"/>
                </a:cubicBezTo>
                <a:lnTo>
                  <a:pt x="970" y="665"/>
                </a:lnTo>
                <a:lnTo>
                  <a:pt x="923" y="806"/>
                </a:lnTo>
                <a:lnTo>
                  <a:pt x="572" y="806"/>
                </a:lnTo>
                <a:lnTo>
                  <a:pt x="572" y="778"/>
                </a:lnTo>
                <a:cubicBezTo>
                  <a:pt x="703" y="597"/>
                  <a:pt x="783" y="478"/>
                  <a:pt x="811" y="422"/>
                </a:cubicBezTo>
                <a:cubicBezTo>
                  <a:pt x="839" y="365"/>
                  <a:pt x="853" y="310"/>
                  <a:pt x="853" y="255"/>
                </a:cubicBezTo>
                <a:cubicBezTo>
                  <a:pt x="853" y="201"/>
                  <a:pt x="845" y="156"/>
                  <a:pt x="830" y="122"/>
                </a:cubicBezTo>
                <a:cubicBezTo>
                  <a:pt x="814" y="87"/>
                  <a:pt x="786" y="70"/>
                  <a:pt x="745" y="70"/>
                </a:cubicBezTo>
                <a:cubicBezTo>
                  <a:pt x="705" y="70"/>
                  <a:pt x="675" y="86"/>
                  <a:pt x="656" y="117"/>
                </a:cubicBezTo>
                <a:cubicBezTo>
                  <a:pt x="637" y="148"/>
                  <a:pt x="625" y="184"/>
                  <a:pt x="619" y="225"/>
                </a:cubicBezTo>
                <a:lnTo>
                  <a:pt x="590" y="225"/>
                </a:lnTo>
                <a:cubicBezTo>
                  <a:pt x="600" y="137"/>
                  <a:pt x="617" y="80"/>
                  <a:pt x="642" y="54"/>
                </a:cubicBezTo>
                <a:cubicBezTo>
                  <a:pt x="667" y="27"/>
                  <a:pt x="694" y="12"/>
                  <a:pt x="724" y="7"/>
                </a:cubicBezTo>
                <a:cubicBezTo>
                  <a:pt x="739" y="4"/>
                  <a:pt x="754" y="3"/>
                  <a:pt x="768" y="3"/>
                </a:cubicBezTo>
                <a:close/>
                <a:moveTo>
                  <a:pt x="211" y="0"/>
                </a:moveTo>
                <a:lnTo>
                  <a:pt x="211" y="722"/>
                </a:lnTo>
                <a:cubicBezTo>
                  <a:pt x="217" y="759"/>
                  <a:pt x="259" y="778"/>
                  <a:pt x="337" y="778"/>
                </a:cubicBezTo>
                <a:lnTo>
                  <a:pt x="337" y="806"/>
                </a:lnTo>
                <a:lnTo>
                  <a:pt x="9" y="806"/>
                </a:lnTo>
                <a:lnTo>
                  <a:pt x="9" y="778"/>
                </a:lnTo>
                <a:cubicBezTo>
                  <a:pt x="90" y="778"/>
                  <a:pt x="134" y="762"/>
                  <a:pt x="140" y="731"/>
                </a:cubicBezTo>
                <a:lnTo>
                  <a:pt x="140" y="197"/>
                </a:lnTo>
                <a:cubicBezTo>
                  <a:pt x="140" y="150"/>
                  <a:pt x="126" y="127"/>
                  <a:pt x="96" y="129"/>
                </a:cubicBezTo>
                <a:cubicBezTo>
                  <a:pt x="66" y="130"/>
                  <a:pt x="34" y="136"/>
                  <a:pt x="0" y="145"/>
                </a:cubicBezTo>
                <a:lnTo>
                  <a:pt x="0" y="117"/>
                </a:lnTo>
                <a:cubicBezTo>
                  <a:pt x="75" y="89"/>
                  <a:pt x="145" y="50"/>
                  <a:pt x="211" y="0"/>
                </a:cubicBezTo>
                <a:close/>
              </a:path>
            </a:pathLst>
          </a:custGeom>
          <a:solidFill>
            <a:srgbClr val="92D05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5" name="Freeform 61"/>
          <p:cNvSpPr>
            <a:spLocks noEditPoints="1"/>
          </p:cNvSpPr>
          <p:nvPr/>
        </p:nvSpPr>
        <p:spPr bwMode="auto">
          <a:xfrm>
            <a:off x="6648451" y="4622800"/>
            <a:ext cx="200025" cy="185738"/>
          </a:xfrm>
          <a:custGeom>
            <a:avLst/>
            <a:gdLst>
              <a:gd name="T0" fmla="*/ 864 w 1020"/>
              <a:gd name="T1" fmla="*/ 16 h 855"/>
              <a:gd name="T2" fmla="*/ 938 w 1020"/>
              <a:gd name="T3" fmla="*/ 80 h 855"/>
              <a:gd name="T4" fmla="*/ 975 w 1020"/>
              <a:gd name="T5" fmla="*/ 159 h 855"/>
              <a:gd name="T6" fmla="*/ 969 w 1020"/>
              <a:gd name="T7" fmla="*/ 366 h 855"/>
              <a:gd name="T8" fmla="*/ 780 w 1020"/>
              <a:gd name="T9" fmla="*/ 687 h 855"/>
              <a:gd name="T10" fmla="*/ 897 w 1020"/>
              <a:gd name="T11" fmla="*/ 726 h 855"/>
              <a:gd name="T12" fmla="*/ 928 w 1020"/>
              <a:gd name="T13" fmla="*/ 701 h 855"/>
              <a:gd name="T14" fmla="*/ 1017 w 1020"/>
              <a:gd name="T15" fmla="*/ 698 h 855"/>
              <a:gd name="T16" fmla="*/ 572 w 1020"/>
              <a:gd name="T17" fmla="*/ 803 h 855"/>
              <a:gd name="T18" fmla="*/ 735 w 1020"/>
              <a:gd name="T19" fmla="*/ 564 h 855"/>
              <a:gd name="T20" fmla="*/ 832 w 1020"/>
              <a:gd name="T21" fmla="*/ 395 h 855"/>
              <a:gd name="T22" fmla="*/ 848 w 1020"/>
              <a:gd name="T23" fmla="*/ 210 h 855"/>
              <a:gd name="T24" fmla="*/ 824 w 1020"/>
              <a:gd name="T25" fmla="*/ 143 h 855"/>
              <a:gd name="T26" fmla="*/ 767 w 1020"/>
              <a:gd name="T27" fmla="*/ 119 h 855"/>
              <a:gd name="T28" fmla="*/ 731 w 1020"/>
              <a:gd name="T29" fmla="*/ 126 h 855"/>
              <a:gd name="T30" fmla="*/ 679 w 1020"/>
              <a:gd name="T31" fmla="*/ 203 h 855"/>
              <a:gd name="T32" fmla="*/ 597 w 1020"/>
              <a:gd name="T33" fmla="*/ 266 h 855"/>
              <a:gd name="T34" fmla="*/ 629 w 1020"/>
              <a:gd name="T35" fmla="*/ 91 h 855"/>
              <a:gd name="T36" fmla="*/ 692 w 1020"/>
              <a:gd name="T37" fmla="*/ 28 h 855"/>
              <a:gd name="T38" fmla="*/ 747 w 1020"/>
              <a:gd name="T39" fmla="*/ 8 h 855"/>
              <a:gd name="T40" fmla="*/ 737 w 1020"/>
              <a:gd name="T41" fmla="*/ 59 h 855"/>
              <a:gd name="T42" fmla="*/ 683 w 1020"/>
              <a:gd name="T43" fmla="*/ 96 h 855"/>
              <a:gd name="T44" fmla="*/ 647 w 1020"/>
              <a:gd name="T45" fmla="*/ 193 h 855"/>
              <a:gd name="T46" fmla="*/ 634 w 1020"/>
              <a:gd name="T47" fmla="*/ 187 h 855"/>
              <a:gd name="T48" fmla="*/ 682 w 1020"/>
              <a:gd name="T49" fmla="*/ 103 h 855"/>
              <a:gd name="T50" fmla="*/ 767 w 1020"/>
              <a:gd name="T51" fmla="*/ 72 h 855"/>
              <a:gd name="T52" fmla="*/ 837 w 1020"/>
              <a:gd name="T53" fmla="*/ 90 h 855"/>
              <a:gd name="T54" fmla="*/ 887 w 1020"/>
              <a:gd name="T55" fmla="*/ 169 h 855"/>
              <a:gd name="T56" fmla="*/ 890 w 1020"/>
              <a:gd name="T57" fmla="*/ 370 h 855"/>
              <a:gd name="T58" fmla="*/ 802 w 1020"/>
              <a:gd name="T59" fmla="*/ 550 h 855"/>
              <a:gd name="T60" fmla="*/ 615 w 1020"/>
              <a:gd name="T61" fmla="*/ 817 h 855"/>
              <a:gd name="T62" fmla="*/ 925 w 1020"/>
              <a:gd name="T63" fmla="*/ 824 h 855"/>
              <a:gd name="T64" fmla="*/ 966 w 1020"/>
              <a:gd name="T65" fmla="*/ 730 h 855"/>
              <a:gd name="T66" fmla="*/ 913 w 1020"/>
              <a:gd name="T67" fmla="*/ 771 h 855"/>
              <a:gd name="T68" fmla="*/ 680 w 1020"/>
              <a:gd name="T69" fmla="*/ 742 h 855"/>
              <a:gd name="T70" fmla="*/ 903 w 1020"/>
              <a:gd name="T71" fmla="*/ 407 h 855"/>
              <a:gd name="T72" fmla="*/ 935 w 1020"/>
              <a:gd name="T73" fmla="*/ 210 h 855"/>
              <a:gd name="T74" fmla="*/ 899 w 1020"/>
              <a:gd name="T75" fmla="*/ 108 h 855"/>
              <a:gd name="T76" fmla="*/ 844 w 1020"/>
              <a:gd name="T77" fmla="*/ 60 h 855"/>
              <a:gd name="T78" fmla="*/ 794 w 1020"/>
              <a:gd name="T79" fmla="*/ 52 h 855"/>
              <a:gd name="T80" fmla="*/ 259 w 1020"/>
              <a:gd name="T81" fmla="*/ 747 h 855"/>
              <a:gd name="T82" fmla="*/ 262 w 1020"/>
              <a:gd name="T83" fmla="*/ 753 h 855"/>
              <a:gd name="T84" fmla="*/ 297 w 1020"/>
              <a:gd name="T85" fmla="*/ 772 h 855"/>
              <a:gd name="T86" fmla="*/ 385 w 1020"/>
              <a:gd name="T87" fmla="*/ 831 h 855"/>
              <a:gd name="T88" fmla="*/ 33 w 1020"/>
              <a:gd name="T89" fmla="*/ 779 h 855"/>
              <a:gd name="T90" fmla="*/ 118 w 1020"/>
              <a:gd name="T91" fmla="*/ 770 h 855"/>
              <a:gd name="T92" fmla="*/ 143 w 1020"/>
              <a:gd name="T93" fmla="*/ 752 h 855"/>
              <a:gd name="T94" fmla="*/ 138 w 1020"/>
              <a:gd name="T95" fmla="*/ 194 h 855"/>
              <a:gd name="T96" fmla="*/ 135 w 1020"/>
              <a:gd name="T97" fmla="*/ 181 h 855"/>
              <a:gd name="T98" fmla="*/ 9 w 1020"/>
              <a:gd name="T99" fmla="*/ 189 h 855"/>
              <a:gd name="T100" fmla="*/ 122 w 1020"/>
              <a:gd name="T101" fmla="*/ 71 h 855"/>
              <a:gd name="T102" fmla="*/ 89 w 1020"/>
              <a:gd name="T103" fmla="*/ 141 h 855"/>
              <a:gd name="T104" fmla="*/ 71 w 1020"/>
              <a:gd name="T105" fmla="*/ 136 h 855"/>
              <a:gd name="T106" fmla="*/ 170 w 1020"/>
              <a:gd name="T107" fmla="*/ 152 h 855"/>
              <a:gd name="T108" fmla="*/ 189 w 1020"/>
              <a:gd name="T109" fmla="*/ 756 h 855"/>
              <a:gd name="T110" fmla="*/ 167 w 1020"/>
              <a:gd name="T111" fmla="*/ 796 h 855"/>
              <a:gd name="T112" fmla="*/ 113 w 1020"/>
              <a:gd name="T113" fmla="*/ 820 h 855"/>
              <a:gd name="T114" fmla="*/ 57 w 1020"/>
              <a:gd name="T115" fmla="*/ 831 h 855"/>
              <a:gd name="T116" fmla="*/ 361 w 1020"/>
              <a:gd name="T117" fmla="*/ 827 h 855"/>
              <a:gd name="T118" fmla="*/ 260 w 1020"/>
              <a:gd name="T119" fmla="*/ 810 h 855"/>
              <a:gd name="T120" fmla="*/ 219 w 1020"/>
              <a:gd name="T121" fmla="*/ 773 h 855"/>
              <a:gd name="T122" fmla="*/ 249 w 1020"/>
              <a:gd name="T123" fmla="*/ 45 h 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20" h="855">
                <a:moveTo>
                  <a:pt x="791" y="5"/>
                </a:moveTo>
                <a:cubicBezTo>
                  <a:pt x="792" y="4"/>
                  <a:pt x="793" y="4"/>
                  <a:pt x="794" y="5"/>
                </a:cubicBezTo>
                <a:lnTo>
                  <a:pt x="837" y="8"/>
                </a:lnTo>
                <a:cubicBezTo>
                  <a:pt x="839" y="8"/>
                  <a:pt x="841" y="9"/>
                  <a:pt x="843" y="9"/>
                </a:cubicBezTo>
                <a:lnTo>
                  <a:pt x="864" y="16"/>
                </a:lnTo>
                <a:cubicBezTo>
                  <a:pt x="865" y="17"/>
                  <a:pt x="867" y="17"/>
                  <a:pt x="868" y="18"/>
                </a:cubicBezTo>
                <a:lnTo>
                  <a:pt x="890" y="31"/>
                </a:lnTo>
                <a:cubicBezTo>
                  <a:pt x="891" y="32"/>
                  <a:pt x="892" y="33"/>
                  <a:pt x="894" y="34"/>
                </a:cubicBezTo>
                <a:lnTo>
                  <a:pt x="915" y="53"/>
                </a:lnTo>
                <a:lnTo>
                  <a:pt x="938" y="80"/>
                </a:lnTo>
                <a:cubicBezTo>
                  <a:pt x="939" y="81"/>
                  <a:pt x="939" y="82"/>
                  <a:pt x="940" y="83"/>
                </a:cubicBezTo>
                <a:lnTo>
                  <a:pt x="959" y="114"/>
                </a:lnTo>
                <a:cubicBezTo>
                  <a:pt x="959" y="116"/>
                  <a:pt x="960" y="117"/>
                  <a:pt x="961" y="119"/>
                </a:cubicBezTo>
                <a:lnTo>
                  <a:pt x="974" y="156"/>
                </a:lnTo>
                <a:cubicBezTo>
                  <a:pt x="974" y="157"/>
                  <a:pt x="974" y="158"/>
                  <a:pt x="975" y="159"/>
                </a:cubicBezTo>
                <a:lnTo>
                  <a:pt x="983" y="202"/>
                </a:lnTo>
                <a:lnTo>
                  <a:pt x="985" y="254"/>
                </a:lnTo>
                <a:lnTo>
                  <a:pt x="981" y="309"/>
                </a:lnTo>
                <a:cubicBezTo>
                  <a:pt x="981" y="310"/>
                  <a:pt x="981" y="311"/>
                  <a:pt x="981" y="312"/>
                </a:cubicBezTo>
                <a:lnTo>
                  <a:pt x="969" y="366"/>
                </a:lnTo>
                <a:lnTo>
                  <a:pt x="947" y="423"/>
                </a:lnTo>
                <a:lnTo>
                  <a:pt x="917" y="482"/>
                </a:lnTo>
                <a:lnTo>
                  <a:pt x="879" y="543"/>
                </a:lnTo>
                <a:lnTo>
                  <a:pt x="834" y="611"/>
                </a:lnTo>
                <a:lnTo>
                  <a:pt x="780" y="687"/>
                </a:lnTo>
                <a:lnTo>
                  <a:pt x="718" y="771"/>
                </a:lnTo>
                <a:lnTo>
                  <a:pt x="699" y="732"/>
                </a:lnTo>
                <a:lnTo>
                  <a:pt x="882" y="732"/>
                </a:lnTo>
                <a:lnTo>
                  <a:pt x="874" y="734"/>
                </a:lnTo>
                <a:lnTo>
                  <a:pt x="897" y="726"/>
                </a:lnTo>
                <a:lnTo>
                  <a:pt x="892" y="728"/>
                </a:lnTo>
                <a:lnTo>
                  <a:pt x="914" y="715"/>
                </a:lnTo>
                <a:lnTo>
                  <a:pt x="910" y="718"/>
                </a:lnTo>
                <a:lnTo>
                  <a:pt x="930" y="698"/>
                </a:lnTo>
                <a:lnTo>
                  <a:pt x="928" y="701"/>
                </a:lnTo>
                <a:lnTo>
                  <a:pt x="948" y="676"/>
                </a:lnTo>
                <a:cubicBezTo>
                  <a:pt x="952" y="670"/>
                  <a:pt x="959" y="666"/>
                  <a:pt x="966" y="666"/>
                </a:cubicBezTo>
                <a:lnTo>
                  <a:pt x="994" y="666"/>
                </a:lnTo>
                <a:cubicBezTo>
                  <a:pt x="1002" y="666"/>
                  <a:pt x="1009" y="670"/>
                  <a:pt x="1014" y="676"/>
                </a:cubicBezTo>
                <a:cubicBezTo>
                  <a:pt x="1018" y="683"/>
                  <a:pt x="1020" y="691"/>
                  <a:pt x="1017" y="698"/>
                </a:cubicBezTo>
                <a:lnTo>
                  <a:pt x="970" y="839"/>
                </a:lnTo>
                <a:cubicBezTo>
                  <a:pt x="967" y="849"/>
                  <a:pt x="958" y="855"/>
                  <a:pt x="947" y="855"/>
                </a:cubicBezTo>
                <a:lnTo>
                  <a:pt x="596" y="855"/>
                </a:lnTo>
                <a:cubicBezTo>
                  <a:pt x="583" y="855"/>
                  <a:pt x="572" y="845"/>
                  <a:pt x="572" y="831"/>
                </a:cubicBezTo>
                <a:lnTo>
                  <a:pt x="572" y="803"/>
                </a:lnTo>
                <a:cubicBezTo>
                  <a:pt x="572" y="798"/>
                  <a:pt x="574" y="793"/>
                  <a:pt x="577" y="789"/>
                </a:cubicBezTo>
                <a:lnTo>
                  <a:pt x="624" y="724"/>
                </a:lnTo>
                <a:lnTo>
                  <a:pt x="665" y="665"/>
                </a:lnTo>
                <a:lnTo>
                  <a:pt x="702" y="612"/>
                </a:lnTo>
                <a:lnTo>
                  <a:pt x="735" y="564"/>
                </a:lnTo>
                <a:lnTo>
                  <a:pt x="761" y="523"/>
                </a:lnTo>
                <a:lnTo>
                  <a:pt x="784" y="488"/>
                </a:lnTo>
                <a:lnTo>
                  <a:pt x="801" y="459"/>
                </a:lnTo>
                <a:lnTo>
                  <a:pt x="814" y="436"/>
                </a:lnTo>
                <a:lnTo>
                  <a:pt x="832" y="395"/>
                </a:lnTo>
                <a:lnTo>
                  <a:pt x="844" y="356"/>
                </a:lnTo>
                <a:lnTo>
                  <a:pt x="851" y="317"/>
                </a:lnTo>
                <a:lnTo>
                  <a:pt x="854" y="279"/>
                </a:lnTo>
                <a:lnTo>
                  <a:pt x="852" y="242"/>
                </a:lnTo>
                <a:lnTo>
                  <a:pt x="848" y="210"/>
                </a:lnTo>
                <a:lnTo>
                  <a:pt x="841" y="181"/>
                </a:lnTo>
                <a:lnTo>
                  <a:pt x="831" y="155"/>
                </a:lnTo>
                <a:lnTo>
                  <a:pt x="834" y="160"/>
                </a:lnTo>
                <a:lnTo>
                  <a:pt x="819" y="137"/>
                </a:lnTo>
                <a:lnTo>
                  <a:pt x="824" y="143"/>
                </a:lnTo>
                <a:lnTo>
                  <a:pt x="805" y="127"/>
                </a:lnTo>
                <a:lnTo>
                  <a:pt x="812" y="131"/>
                </a:lnTo>
                <a:lnTo>
                  <a:pt x="788" y="121"/>
                </a:lnTo>
                <a:lnTo>
                  <a:pt x="795" y="122"/>
                </a:lnTo>
                <a:lnTo>
                  <a:pt x="767" y="119"/>
                </a:lnTo>
                <a:lnTo>
                  <a:pt x="772" y="119"/>
                </a:lnTo>
                <a:lnTo>
                  <a:pt x="743" y="122"/>
                </a:lnTo>
                <a:lnTo>
                  <a:pt x="749" y="121"/>
                </a:lnTo>
                <a:lnTo>
                  <a:pt x="725" y="130"/>
                </a:lnTo>
                <a:lnTo>
                  <a:pt x="731" y="126"/>
                </a:lnTo>
                <a:lnTo>
                  <a:pt x="711" y="141"/>
                </a:lnTo>
                <a:lnTo>
                  <a:pt x="715" y="137"/>
                </a:lnTo>
                <a:lnTo>
                  <a:pt x="699" y="157"/>
                </a:lnTo>
                <a:lnTo>
                  <a:pt x="702" y="153"/>
                </a:lnTo>
                <a:lnTo>
                  <a:pt x="679" y="203"/>
                </a:lnTo>
                <a:lnTo>
                  <a:pt x="680" y="198"/>
                </a:lnTo>
                <a:lnTo>
                  <a:pt x="666" y="256"/>
                </a:lnTo>
                <a:cubicBezTo>
                  <a:pt x="664" y="266"/>
                  <a:pt x="654" y="274"/>
                  <a:pt x="643" y="274"/>
                </a:cubicBezTo>
                <a:lnTo>
                  <a:pt x="615" y="274"/>
                </a:lnTo>
                <a:cubicBezTo>
                  <a:pt x="608" y="274"/>
                  <a:pt x="601" y="271"/>
                  <a:pt x="597" y="266"/>
                </a:cubicBezTo>
                <a:cubicBezTo>
                  <a:pt x="592" y="260"/>
                  <a:pt x="590" y="253"/>
                  <a:pt x="591" y="247"/>
                </a:cubicBezTo>
                <a:lnTo>
                  <a:pt x="600" y="187"/>
                </a:lnTo>
                <a:lnTo>
                  <a:pt x="612" y="136"/>
                </a:lnTo>
                <a:lnTo>
                  <a:pt x="627" y="96"/>
                </a:lnTo>
                <a:cubicBezTo>
                  <a:pt x="627" y="94"/>
                  <a:pt x="628" y="92"/>
                  <a:pt x="629" y="91"/>
                </a:cubicBezTo>
                <a:lnTo>
                  <a:pt x="647" y="65"/>
                </a:lnTo>
                <a:cubicBezTo>
                  <a:pt x="648" y="64"/>
                  <a:pt x="649" y="63"/>
                  <a:pt x="650" y="62"/>
                </a:cubicBezTo>
                <a:lnTo>
                  <a:pt x="669" y="44"/>
                </a:lnTo>
                <a:cubicBezTo>
                  <a:pt x="670" y="43"/>
                  <a:pt x="671" y="42"/>
                  <a:pt x="672" y="41"/>
                </a:cubicBezTo>
                <a:lnTo>
                  <a:pt x="692" y="28"/>
                </a:lnTo>
                <a:cubicBezTo>
                  <a:pt x="693" y="27"/>
                  <a:pt x="694" y="26"/>
                  <a:pt x="695" y="26"/>
                </a:cubicBezTo>
                <a:lnTo>
                  <a:pt x="716" y="16"/>
                </a:lnTo>
                <a:cubicBezTo>
                  <a:pt x="718" y="15"/>
                  <a:pt x="719" y="15"/>
                  <a:pt x="721" y="14"/>
                </a:cubicBezTo>
                <a:lnTo>
                  <a:pt x="743" y="9"/>
                </a:lnTo>
                <a:cubicBezTo>
                  <a:pt x="744" y="8"/>
                  <a:pt x="745" y="8"/>
                  <a:pt x="747" y="8"/>
                </a:cubicBezTo>
                <a:lnTo>
                  <a:pt x="791" y="5"/>
                </a:lnTo>
                <a:close/>
                <a:moveTo>
                  <a:pt x="750" y="56"/>
                </a:moveTo>
                <a:lnTo>
                  <a:pt x="754" y="55"/>
                </a:lnTo>
                <a:lnTo>
                  <a:pt x="732" y="61"/>
                </a:lnTo>
                <a:lnTo>
                  <a:pt x="737" y="59"/>
                </a:lnTo>
                <a:lnTo>
                  <a:pt x="716" y="69"/>
                </a:lnTo>
                <a:lnTo>
                  <a:pt x="719" y="67"/>
                </a:lnTo>
                <a:lnTo>
                  <a:pt x="699" y="81"/>
                </a:lnTo>
                <a:lnTo>
                  <a:pt x="702" y="78"/>
                </a:lnTo>
                <a:lnTo>
                  <a:pt x="683" y="96"/>
                </a:lnTo>
                <a:lnTo>
                  <a:pt x="686" y="93"/>
                </a:lnTo>
                <a:lnTo>
                  <a:pt x="669" y="118"/>
                </a:lnTo>
                <a:lnTo>
                  <a:pt x="671" y="113"/>
                </a:lnTo>
                <a:lnTo>
                  <a:pt x="658" y="147"/>
                </a:lnTo>
                <a:lnTo>
                  <a:pt x="647" y="193"/>
                </a:lnTo>
                <a:lnTo>
                  <a:pt x="639" y="253"/>
                </a:lnTo>
                <a:lnTo>
                  <a:pt x="615" y="226"/>
                </a:lnTo>
                <a:lnTo>
                  <a:pt x="643" y="226"/>
                </a:lnTo>
                <a:lnTo>
                  <a:pt x="620" y="244"/>
                </a:lnTo>
                <a:lnTo>
                  <a:pt x="634" y="187"/>
                </a:lnTo>
                <a:cubicBezTo>
                  <a:pt x="634" y="185"/>
                  <a:pt x="635" y="184"/>
                  <a:pt x="635" y="182"/>
                </a:cubicBezTo>
                <a:lnTo>
                  <a:pt x="659" y="132"/>
                </a:lnTo>
                <a:cubicBezTo>
                  <a:pt x="660" y="131"/>
                  <a:pt x="660" y="129"/>
                  <a:pt x="662" y="128"/>
                </a:cubicBezTo>
                <a:lnTo>
                  <a:pt x="678" y="107"/>
                </a:lnTo>
                <a:cubicBezTo>
                  <a:pt x="679" y="105"/>
                  <a:pt x="681" y="104"/>
                  <a:pt x="682" y="103"/>
                </a:cubicBezTo>
                <a:lnTo>
                  <a:pt x="703" y="88"/>
                </a:lnTo>
                <a:cubicBezTo>
                  <a:pt x="705" y="86"/>
                  <a:pt x="707" y="85"/>
                  <a:pt x="709" y="84"/>
                </a:cubicBezTo>
                <a:lnTo>
                  <a:pt x="733" y="76"/>
                </a:lnTo>
                <a:cubicBezTo>
                  <a:pt x="735" y="75"/>
                  <a:pt x="737" y="75"/>
                  <a:pt x="738" y="75"/>
                </a:cubicBezTo>
                <a:lnTo>
                  <a:pt x="767" y="72"/>
                </a:lnTo>
                <a:cubicBezTo>
                  <a:pt x="769" y="71"/>
                  <a:pt x="770" y="71"/>
                  <a:pt x="772" y="72"/>
                </a:cubicBezTo>
                <a:lnTo>
                  <a:pt x="800" y="75"/>
                </a:lnTo>
                <a:cubicBezTo>
                  <a:pt x="802" y="75"/>
                  <a:pt x="805" y="75"/>
                  <a:pt x="807" y="76"/>
                </a:cubicBezTo>
                <a:lnTo>
                  <a:pt x="830" y="86"/>
                </a:lnTo>
                <a:cubicBezTo>
                  <a:pt x="833" y="87"/>
                  <a:pt x="835" y="89"/>
                  <a:pt x="837" y="90"/>
                </a:cubicBezTo>
                <a:lnTo>
                  <a:pt x="855" y="106"/>
                </a:lnTo>
                <a:cubicBezTo>
                  <a:pt x="857" y="108"/>
                  <a:pt x="858" y="110"/>
                  <a:pt x="860" y="111"/>
                </a:cubicBezTo>
                <a:lnTo>
                  <a:pt x="874" y="134"/>
                </a:lnTo>
                <a:cubicBezTo>
                  <a:pt x="875" y="136"/>
                  <a:pt x="876" y="137"/>
                  <a:pt x="877" y="139"/>
                </a:cubicBezTo>
                <a:lnTo>
                  <a:pt x="887" y="169"/>
                </a:lnTo>
                <a:lnTo>
                  <a:pt x="895" y="203"/>
                </a:lnTo>
                <a:lnTo>
                  <a:pt x="900" y="241"/>
                </a:lnTo>
                <a:lnTo>
                  <a:pt x="901" y="282"/>
                </a:lnTo>
                <a:lnTo>
                  <a:pt x="899" y="326"/>
                </a:lnTo>
                <a:lnTo>
                  <a:pt x="890" y="370"/>
                </a:lnTo>
                <a:lnTo>
                  <a:pt x="875" y="415"/>
                </a:lnTo>
                <a:lnTo>
                  <a:pt x="856" y="458"/>
                </a:lnTo>
                <a:lnTo>
                  <a:pt x="843" y="483"/>
                </a:lnTo>
                <a:lnTo>
                  <a:pt x="825" y="514"/>
                </a:lnTo>
                <a:lnTo>
                  <a:pt x="802" y="550"/>
                </a:lnTo>
                <a:lnTo>
                  <a:pt x="774" y="592"/>
                </a:lnTo>
                <a:lnTo>
                  <a:pt x="742" y="639"/>
                </a:lnTo>
                <a:lnTo>
                  <a:pt x="705" y="693"/>
                </a:lnTo>
                <a:lnTo>
                  <a:pt x="662" y="752"/>
                </a:lnTo>
                <a:lnTo>
                  <a:pt x="615" y="817"/>
                </a:lnTo>
                <a:lnTo>
                  <a:pt x="620" y="803"/>
                </a:lnTo>
                <a:lnTo>
                  <a:pt x="620" y="831"/>
                </a:lnTo>
                <a:lnTo>
                  <a:pt x="596" y="807"/>
                </a:lnTo>
                <a:lnTo>
                  <a:pt x="947" y="807"/>
                </a:lnTo>
                <a:lnTo>
                  <a:pt x="925" y="824"/>
                </a:lnTo>
                <a:lnTo>
                  <a:pt x="972" y="683"/>
                </a:lnTo>
                <a:lnTo>
                  <a:pt x="994" y="714"/>
                </a:lnTo>
                <a:lnTo>
                  <a:pt x="966" y="714"/>
                </a:lnTo>
                <a:lnTo>
                  <a:pt x="985" y="705"/>
                </a:lnTo>
                <a:lnTo>
                  <a:pt x="966" y="730"/>
                </a:lnTo>
                <a:cubicBezTo>
                  <a:pt x="965" y="731"/>
                  <a:pt x="964" y="732"/>
                  <a:pt x="964" y="733"/>
                </a:cubicBezTo>
                <a:lnTo>
                  <a:pt x="943" y="752"/>
                </a:lnTo>
                <a:cubicBezTo>
                  <a:pt x="942" y="753"/>
                  <a:pt x="941" y="754"/>
                  <a:pt x="939" y="755"/>
                </a:cubicBezTo>
                <a:lnTo>
                  <a:pt x="918" y="769"/>
                </a:lnTo>
                <a:cubicBezTo>
                  <a:pt x="916" y="770"/>
                  <a:pt x="915" y="771"/>
                  <a:pt x="913" y="771"/>
                </a:cubicBezTo>
                <a:lnTo>
                  <a:pt x="890" y="779"/>
                </a:lnTo>
                <a:cubicBezTo>
                  <a:pt x="887" y="780"/>
                  <a:pt x="885" y="780"/>
                  <a:pt x="882" y="780"/>
                </a:cubicBezTo>
                <a:lnTo>
                  <a:pt x="699" y="780"/>
                </a:lnTo>
                <a:cubicBezTo>
                  <a:pt x="690" y="780"/>
                  <a:pt x="682" y="775"/>
                  <a:pt x="678" y="767"/>
                </a:cubicBezTo>
                <a:cubicBezTo>
                  <a:pt x="673" y="759"/>
                  <a:pt x="674" y="749"/>
                  <a:pt x="680" y="742"/>
                </a:cubicBezTo>
                <a:lnTo>
                  <a:pt x="741" y="660"/>
                </a:lnTo>
                <a:lnTo>
                  <a:pt x="794" y="585"/>
                </a:lnTo>
                <a:lnTo>
                  <a:pt x="839" y="518"/>
                </a:lnTo>
                <a:lnTo>
                  <a:pt x="875" y="459"/>
                </a:lnTo>
                <a:lnTo>
                  <a:pt x="903" y="407"/>
                </a:lnTo>
                <a:lnTo>
                  <a:pt x="922" y="355"/>
                </a:lnTo>
                <a:lnTo>
                  <a:pt x="934" y="302"/>
                </a:lnTo>
                <a:lnTo>
                  <a:pt x="934" y="305"/>
                </a:lnTo>
                <a:lnTo>
                  <a:pt x="937" y="256"/>
                </a:lnTo>
                <a:lnTo>
                  <a:pt x="935" y="210"/>
                </a:lnTo>
                <a:lnTo>
                  <a:pt x="927" y="168"/>
                </a:lnTo>
                <a:lnTo>
                  <a:pt x="928" y="171"/>
                </a:lnTo>
                <a:lnTo>
                  <a:pt x="915" y="134"/>
                </a:lnTo>
                <a:lnTo>
                  <a:pt x="917" y="139"/>
                </a:lnTo>
                <a:lnTo>
                  <a:pt x="899" y="108"/>
                </a:lnTo>
                <a:lnTo>
                  <a:pt x="901" y="111"/>
                </a:lnTo>
                <a:lnTo>
                  <a:pt x="882" y="88"/>
                </a:lnTo>
                <a:lnTo>
                  <a:pt x="861" y="69"/>
                </a:lnTo>
                <a:lnTo>
                  <a:pt x="865" y="72"/>
                </a:lnTo>
                <a:lnTo>
                  <a:pt x="844" y="60"/>
                </a:lnTo>
                <a:lnTo>
                  <a:pt x="848" y="62"/>
                </a:lnTo>
                <a:lnTo>
                  <a:pt x="827" y="55"/>
                </a:lnTo>
                <a:lnTo>
                  <a:pt x="833" y="56"/>
                </a:lnTo>
                <a:lnTo>
                  <a:pt x="790" y="52"/>
                </a:lnTo>
                <a:lnTo>
                  <a:pt x="794" y="52"/>
                </a:lnTo>
                <a:lnTo>
                  <a:pt x="750" y="56"/>
                </a:lnTo>
                <a:close/>
                <a:moveTo>
                  <a:pt x="221" y="5"/>
                </a:moveTo>
                <a:cubicBezTo>
                  <a:pt x="228" y="0"/>
                  <a:pt x="238" y="0"/>
                  <a:pt x="246" y="4"/>
                </a:cubicBezTo>
                <a:cubicBezTo>
                  <a:pt x="254" y="8"/>
                  <a:pt x="259" y="16"/>
                  <a:pt x="259" y="25"/>
                </a:cubicBezTo>
                <a:lnTo>
                  <a:pt x="259" y="747"/>
                </a:lnTo>
                <a:lnTo>
                  <a:pt x="258" y="740"/>
                </a:lnTo>
                <a:lnTo>
                  <a:pt x="262" y="753"/>
                </a:lnTo>
                <a:lnTo>
                  <a:pt x="259" y="747"/>
                </a:lnTo>
                <a:lnTo>
                  <a:pt x="267" y="758"/>
                </a:lnTo>
                <a:lnTo>
                  <a:pt x="262" y="753"/>
                </a:lnTo>
                <a:lnTo>
                  <a:pt x="273" y="763"/>
                </a:lnTo>
                <a:lnTo>
                  <a:pt x="269" y="760"/>
                </a:lnTo>
                <a:lnTo>
                  <a:pt x="283" y="768"/>
                </a:lnTo>
                <a:lnTo>
                  <a:pt x="279" y="766"/>
                </a:lnTo>
                <a:lnTo>
                  <a:pt x="297" y="772"/>
                </a:lnTo>
                <a:lnTo>
                  <a:pt x="315" y="776"/>
                </a:lnTo>
                <a:lnTo>
                  <a:pt x="336" y="778"/>
                </a:lnTo>
                <a:lnTo>
                  <a:pt x="362" y="779"/>
                </a:lnTo>
                <a:cubicBezTo>
                  <a:pt x="375" y="779"/>
                  <a:pt x="385" y="790"/>
                  <a:pt x="385" y="803"/>
                </a:cubicBezTo>
                <a:lnTo>
                  <a:pt x="385" y="831"/>
                </a:lnTo>
                <a:cubicBezTo>
                  <a:pt x="385" y="845"/>
                  <a:pt x="375" y="855"/>
                  <a:pt x="361" y="855"/>
                </a:cubicBezTo>
                <a:lnTo>
                  <a:pt x="33" y="855"/>
                </a:lnTo>
                <a:cubicBezTo>
                  <a:pt x="20" y="855"/>
                  <a:pt x="9" y="845"/>
                  <a:pt x="9" y="831"/>
                </a:cubicBezTo>
                <a:lnTo>
                  <a:pt x="9" y="803"/>
                </a:lnTo>
                <a:cubicBezTo>
                  <a:pt x="9" y="790"/>
                  <a:pt x="20" y="779"/>
                  <a:pt x="33" y="779"/>
                </a:cubicBezTo>
                <a:lnTo>
                  <a:pt x="62" y="778"/>
                </a:lnTo>
                <a:lnTo>
                  <a:pt x="85" y="776"/>
                </a:lnTo>
                <a:lnTo>
                  <a:pt x="105" y="773"/>
                </a:lnTo>
                <a:lnTo>
                  <a:pt x="121" y="768"/>
                </a:lnTo>
                <a:lnTo>
                  <a:pt x="118" y="770"/>
                </a:lnTo>
                <a:lnTo>
                  <a:pt x="132" y="763"/>
                </a:lnTo>
                <a:lnTo>
                  <a:pt x="128" y="766"/>
                </a:lnTo>
                <a:lnTo>
                  <a:pt x="139" y="758"/>
                </a:lnTo>
                <a:lnTo>
                  <a:pt x="135" y="762"/>
                </a:lnTo>
                <a:lnTo>
                  <a:pt x="143" y="752"/>
                </a:lnTo>
                <a:lnTo>
                  <a:pt x="138" y="759"/>
                </a:lnTo>
                <a:lnTo>
                  <a:pt x="142" y="748"/>
                </a:lnTo>
                <a:lnTo>
                  <a:pt x="141" y="756"/>
                </a:lnTo>
                <a:lnTo>
                  <a:pt x="141" y="222"/>
                </a:lnTo>
                <a:lnTo>
                  <a:pt x="138" y="194"/>
                </a:lnTo>
                <a:lnTo>
                  <a:pt x="139" y="200"/>
                </a:lnTo>
                <a:lnTo>
                  <a:pt x="131" y="178"/>
                </a:lnTo>
                <a:lnTo>
                  <a:pt x="138" y="188"/>
                </a:lnTo>
                <a:lnTo>
                  <a:pt x="124" y="176"/>
                </a:lnTo>
                <a:lnTo>
                  <a:pt x="135" y="181"/>
                </a:lnTo>
                <a:lnTo>
                  <a:pt x="116" y="178"/>
                </a:lnTo>
                <a:lnTo>
                  <a:pt x="123" y="178"/>
                </a:lnTo>
                <a:lnTo>
                  <a:pt x="77" y="183"/>
                </a:lnTo>
                <a:lnTo>
                  <a:pt x="29" y="194"/>
                </a:lnTo>
                <a:cubicBezTo>
                  <a:pt x="22" y="195"/>
                  <a:pt x="15" y="194"/>
                  <a:pt x="9" y="189"/>
                </a:cubicBezTo>
                <a:cubicBezTo>
                  <a:pt x="3" y="185"/>
                  <a:pt x="0" y="178"/>
                  <a:pt x="0" y="170"/>
                </a:cubicBezTo>
                <a:lnTo>
                  <a:pt x="0" y="142"/>
                </a:lnTo>
                <a:cubicBezTo>
                  <a:pt x="0" y="133"/>
                  <a:pt x="6" y="124"/>
                  <a:pt x="15" y="120"/>
                </a:cubicBezTo>
                <a:lnTo>
                  <a:pt x="70" y="97"/>
                </a:lnTo>
                <a:lnTo>
                  <a:pt x="122" y="71"/>
                </a:lnTo>
                <a:lnTo>
                  <a:pt x="173" y="40"/>
                </a:lnTo>
                <a:lnTo>
                  <a:pt x="221" y="5"/>
                </a:lnTo>
                <a:close/>
                <a:moveTo>
                  <a:pt x="197" y="81"/>
                </a:moveTo>
                <a:lnTo>
                  <a:pt x="144" y="113"/>
                </a:lnTo>
                <a:lnTo>
                  <a:pt x="89" y="141"/>
                </a:lnTo>
                <a:lnTo>
                  <a:pt x="33" y="165"/>
                </a:lnTo>
                <a:lnTo>
                  <a:pt x="48" y="142"/>
                </a:lnTo>
                <a:lnTo>
                  <a:pt x="48" y="170"/>
                </a:lnTo>
                <a:lnTo>
                  <a:pt x="19" y="147"/>
                </a:lnTo>
                <a:lnTo>
                  <a:pt x="71" y="136"/>
                </a:lnTo>
                <a:lnTo>
                  <a:pt x="117" y="130"/>
                </a:lnTo>
                <a:cubicBezTo>
                  <a:pt x="119" y="130"/>
                  <a:pt x="122" y="130"/>
                  <a:pt x="124" y="130"/>
                </a:cubicBezTo>
                <a:lnTo>
                  <a:pt x="144" y="134"/>
                </a:lnTo>
                <a:cubicBezTo>
                  <a:pt x="148" y="135"/>
                  <a:pt x="152" y="136"/>
                  <a:pt x="155" y="139"/>
                </a:cubicBezTo>
                <a:lnTo>
                  <a:pt x="170" y="152"/>
                </a:lnTo>
                <a:cubicBezTo>
                  <a:pt x="173" y="154"/>
                  <a:pt x="175" y="158"/>
                  <a:pt x="176" y="162"/>
                </a:cubicBezTo>
                <a:lnTo>
                  <a:pt x="184" y="183"/>
                </a:lnTo>
                <a:cubicBezTo>
                  <a:pt x="185" y="185"/>
                  <a:pt x="186" y="187"/>
                  <a:pt x="186" y="189"/>
                </a:cubicBezTo>
                <a:lnTo>
                  <a:pt x="189" y="222"/>
                </a:lnTo>
                <a:lnTo>
                  <a:pt x="189" y="756"/>
                </a:lnTo>
                <a:cubicBezTo>
                  <a:pt x="189" y="759"/>
                  <a:pt x="188" y="762"/>
                  <a:pt x="188" y="765"/>
                </a:cubicBezTo>
                <a:lnTo>
                  <a:pt x="184" y="776"/>
                </a:lnTo>
                <a:cubicBezTo>
                  <a:pt x="183" y="778"/>
                  <a:pt x="181" y="781"/>
                  <a:pt x="179" y="783"/>
                </a:cubicBezTo>
                <a:lnTo>
                  <a:pt x="171" y="792"/>
                </a:lnTo>
                <a:cubicBezTo>
                  <a:pt x="170" y="794"/>
                  <a:pt x="169" y="795"/>
                  <a:pt x="167" y="796"/>
                </a:cubicBezTo>
                <a:lnTo>
                  <a:pt x="156" y="804"/>
                </a:lnTo>
                <a:cubicBezTo>
                  <a:pt x="155" y="805"/>
                  <a:pt x="153" y="806"/>
                  <a:pt x="152" y="807"/>
                </a:cubicBezTo>
                <a:lnTo>
                  <a:pt x="137" y="813"/>
                </a:lnTo>
                <a:cubicBezTo>
                  <a:pt x="136" y="814"/>
                  <a:pt x="135" y="814"/>
                  <a:pt x="134" y="815"/>
                </a:cubicBezTo>
                <a:lnTo>
                  <a:pt x="113" y="820"/>
                </a:lnTo>
                <a:lnTo>
                  <a:pt x="90" y="824"/>
                </a:lnTo>
                <a:lnTo>
                  <a:pt x="63" y="826"/>
                </a:lnTo>
                <a:lnTo>
                  <a:pt x="34" y="827"/>
                </a:lnTo>
                <a:lnTo>
                  <a:pt x="57" y="803"/>
                </a:lnTo>
                <a:lnTo>
                  <a:pt x="57" y="831"/>
                </a:lnTo>
                <a:lnTo>
                  <a:pt x="33" y="807"/>
                </a:lnTo>
                <a:lnTo>
                  <a:pt x="361" y="807"/>
                </a:lnTo>
                <a:lnTo>
                  <a:pt x="337" y="831"/>
                </a:lnTo>
                <a:lnTo>
                  <a:pt x="337" y="803"/>
                </a:lnTo>
                <a:lnTo>
                  <a:pt x="361" y="827"/>
                </a:lnTo>
                <a:lnTo>
                  <a:pt x="332" y="826"/>
                </a:lnTo>
                <a:lnTo>
                  <a:pt x="304" y="823"/>
                </a:lnTo>
                <a:lnTo>
                  <a:pt x="281" y="818"/>
                </a:lnTo>
                <a:lnTo>
                  <a:pt x="264" y="812"/>
                </a:lnTo>
                <a:cubicBezTo>
                  <a:pt x="262" y="811"/>
                  <a:pt x="261" y="811"/>
                  <a:pt x="260" y="810"/>
                </a:cubicBezTo>
                <a:lnTo>
                  <a:pt x="246" y="802"/>
                </a:lnTo>
                <a:cubicBezTo>
                  <a:pt x="244" y="801"/>
                  <a:pt x="243" y="800"/>
                  <a:pt x="242" y="799"/>
                </a:cubicBezTo>
                <a:lnTo>
                  <a:pt x="231" y="790"/>
                </a:lnTo>
                <a:cubicBezTo>
                  <a:pt x="229" y="788"/>
                  <a:pt x="228" y="786"/>
                  <a:pt x="226" y="785"/>
                </a:cubicBezTo>
                <a:lnTo>
                  <a:pt x="219" y="773"/>
                </a:lnTo>
                <a:cubicBezTo>
                  <a:pt x="218" y="771"/>
                  <a:pt x="217" y="769"/>
                  <a:pt x="216" y="767"/>
                </a:cubicBezTo>
                <a:lnTo>
                  <a:pt x="212" y="754"/>
                </a:lnTo>
                <a:cubicBezTo>
                  <a:pt x="211" y="752"/>
                  <a:pt x="211" y="749"/>
                  <a:pt x="211" y="747"/>
                </a:cubicBezTo>
                <a:lnTo>
                  <a:pt x="211" y="25"/>
                </a:lnTo>
                <a:lnTo>
                  <a:pt x="249" y="45"/>
                </a:lnTo>
                <a:lnTo>
                  <a:pt x="197" y="81"/>
                </a:lnTo>
                <a:close/>
              </a:path>
            </a:pathLst>
          </a:custGeom>
          <a:solidFill>
            <a:srgbClr val="7030A0"/>
          </a:solidFill>
          <a:ln w="1" cap="flat">
            <a:solidFill>
              <a:srgbClr val="7030A0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6" name="Freeform 62"/>
          <p:cNvSpPr>
            <a:spLocks noEditPoints="1"/>
          </p:cNvSpPr>
          <p:nvPr/>
        </p:nvSpPr>
        <p:spPr bwMode="auto">
          <a:xfrm>
            <a:off x="7729538" y="4629150"/>
            <a:ext cx="312738" cy="177800"/>
          </a:xfrm>
          <a:custGeom>
            <a:avLst/>
            <a:gdLst>
              <a:gd name="T0" fmla="*/ 661 w 799"/>
              <a:gd name="T1" fmla="*/ 199 h 412"/>
              <a:gd name="T2" fmla="*/ 642 w 799"/>
              <a:gd name="T3" fmla="*/ 274 h 412"/>
              <a:gd name="T4" fmla="*/ 693 w 799"/>
              <a:gd name="T5" fmla="*/ 386 h 412"/>
              <a:gd name="T6" fmla="*/ 761 w 799"/>
              <a:gd name="T7" fmla="*/ 272 h 412"/>
              <a:gd name="T8" fmla="*/ 398 w 799"/>
              <a:gd name="T9" fmla="*/ 1 h 412"/>
              <a:gd name="T10" fmla="*/ 461 w 799"/>
              <a:gd name="T11" fmla="*/ 35 h 412"/>
              <a:gd name="T12" fmla="*/ 450 w 799"/>
              <a:gd name="T13" fmla="*/ 222 h 412"/>
              <a:gd name="T14" fmla="*/ 443 w 799"/>
              <a:gd name="T15" fmla="*/ 365 h 412"/>
              <a:gd name="T16" fmla="*/ 499 w 799"/>
              <a:gd name="T17" fmla="*/ 332 h 412"/>
              <a:gd name="T18" fmla="*/ 300 w 799"/>
              <a:gd name="T19" fmla="*/ 403 h 412"/>
              <a:gd name="T20" fmla="*/ 419 w 799"/>
              <a:gd name="T21" fmla="*/ 211 h 412"/>
              <a:gd name="T22" fmla="*/ 428 w 799"/>
              <a:gd name="T23" fmla="*/ 61 h 412"/>
              <a:gd name="T24" fmla="*/ 342 w 799"/>
              <a:gd name="T25" fmla="*/ 58 h 412"/>
              <a:gd name="T26" fmla="*/ 309 w 799"/>
              <a:gd name="T27" fmla="*/ 112 h 412"/>
              <a:gd name="T28" fmla="*/ 376 w 799"/>
              <a:gd name="T29" fmla="*/ 3 h 412"/>
              <a:gd name="T30" fmla="*/ 98 w 799"/>
              <a:gd name="T31" fmla="*/ 1 h 412"/>
              <a:gd name="T32" fmla="*/ 161 w 799"/>
              <a:gd name="T33" fmla="*/ 35 h 412"/>
              <a:gd name="T34" fmla="*/ 150 w 799"/>
              <a:gd name="T35" fmla="*/ 222 h 412"/>
              <a:gd name="T36" fmla="*/ 143 w 799"/>
              <a:gd name="T37" fmla="*/ 365 h 412"/>
              <a:gd name="T38" fmla="*/ 199 w 799"/>
              <a:gd name="T39" fmla="*/ 332 h 412"/>
              <a:gd name="T40" fmla="*/ 0 w 799"/>
              <a:gd name="T41" fmla="*/ 403 h 412"/>
              <a:gd name="T42" fmla="*/ 119 w 799"/>
              <a:gd name="T43" fmla="*/ 211 h 412"/>
              <a:gd name="T44" fmla="*/ 128 w 799"/>
              <a:gd name="T45" fmla="*/ 61 h 412"/>
              <a:gd name="T46" fmla="*/ 42 w 799"/>
              <a:gd name="T47" fmla="*/ 58 h 412"/>
              <a:gd name="T48" fmla="*/ 9 w 799"/>
              <a:gd name="T49" fmla="*/ 112 h 412"/>
              <a:gd name="T50" fmla="*/ 76 w 799"/>
              <a:gd name="T51" fmla="*/ 3 h 412"/>
              <a:gd name="T52" fmla="*/ 794 w 799"/>
              <a:gd name="T53" fmla="*/ 0 h 412"/>
              <a:gd name="T54" fmla="*/ 719 w 799"/>
              <a:gd name="T55" fmla="*/ 45 h 412"/>
              <a:gd name="T56" fmla="*/ 651 w 799"/>
              <a:gd name="T57" fmla="*/ 187 h 412"/>
              <a:gd name="T58" fmla="*/ 725 w 799"/>
              <a:gd name="T59" fmla="*/ 161 h 412"/>
              <a:gd name="T60" fmla="*/ 799 w 799"/>
              <a:gd name="T61" fmla="*/ 284 h 412"/>
              <a:gd name="T62" fmla="*/ 702 w 799"/>
              <a:gd name="T63" fmla="*/ 412 h 412"/>
              <a:gd name="T64" fmla="*/ 604 w 799"/>
              <a:gd name="T65" fmla="*/ 259 h 412"/>
              <a:gd name="T66" fmla="*/ 693 w 799"/>
              <a:gd name="T67" fmla="*/ 39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99" h="412">
                <a:moveTo>
                  <a:pt x="718" y="187"/>
                </a:moveTo>
                <a:cubicBezTo>
                  <a:pt x="689" y="187"/>
                  <a:pt x="670" y="191"/>
                  <a:pt x="661" y="199"/>
                </a:cubicBezTo>
                <a:cubicBezTo>
                  <a:pt x="651" y="207"/>
                  <a:pt x="646" y="215"/>
                  <a:pt x="644" y="223"/>
                </a:cubicBezTo>
                <a:cubicBezTo>
                  <a:pt x="643" y="232"/>
                  <a:pt x="642" y="249"/>
                  <a:pt x="642" y="274"/>
                </a:cubicBezTo>
                <a:cubicBezTo>
                  <a:pt x="642" y="299"/>
                  <a:pt x="647" y="323"/>
                  <a:pt x="658" y="345"/>
                </a:cubicBezTo>
                <a:cubicBezTo>
                  <a:pt x="669" y="368"/>
                  <a:pt x="681" y="382"/>
                  <a:pt x="693" y="386"/>
                </a:cubicBezTo>
                <a:cubicBezTo>
                  <a:pt x="706" y="391"/>
                  <a:pt x="720" y="387"/>
                  <a:pt x="737" y="375"/>
                </a:cubicBezTo>
                <a:cubicBezTo>
                  <a:pt x="753" y="362"/>
                  <a:pt x="761" y="328"/>
                  <a:pt x="761" y="272"/>
                </a:cubicBezTo>
                <a:cubicBezTo>
                  <a:pt x="761" y="215"/>
                  <a:pt x="747" y="187"/>
                  <a:pt x="718" y="187"/>
                </a:cubicBezTo>
                <a:close/>
                <a:moveTo>
                  <a:pt x="398" y="1"/>
                </a:moveTo>
                <a:cubicBezTo>
                  <a:pt x="405" y="1"/>
                  <a:pt x="412" y="2"/>
                  <a:pt x="419" y="3"/>
                </a:cubicBezTo>
                <a:cubicBezTo>
                  <a:pt x="433" y="5"/>
                  <a:pt x="447" y="16"/>
                  <a:pt x="461" y="35"/>
                </a:cubicBezTo>
                <a:cubicBezTo>
                  <a:pt x="475" y="54"/>
                  <a:pt x="482" y="80"/>
                  <a:pt x="482" y="114"/>
                </a:cubicBezTo>
                <a:cubicBezTo>
                  <a:pt x="482" y="149"/>
                  <a:pt x="471" y="185"/>
                  <a:pt x="450" y="222"/>
                </a:cubicBezTo>
                <a:cubicBezTo>
                  <a:pt x="428" y="260"/>
                  <a:pt x="395" y="307"/>
                  <a:pt x="351" y="365"/>
                </a:cubicBezTo>
                <a:lnTo>
                  <a:pt x="443" y="365"/>
                </a:lnTo>
                <a:cubicBezTo>
                  <a:pt x="458" y="362"/>
                  <a:pt x="472" y="351"/>
                  <a:pt x="485" y="332"/>
                </a:cubicBezTo>
                <a:lnTo>
                  <a:pt x="499" y="332"/>
                </a:lnTo>
                <a:lnTo>
                  <a:pt x="475" y="403"/>
                </a:lnTo>
                <a:lnTo>
                  <a:pt x="300" y="403"/>
                </a:lnTo>
                <a:lnTo>
                  <a:pt x="300" y="389"/>
                </a:lnTo>
                <a:cubicBezTo>
                  <a:pt x="365" y="298"/>
                  <a:pt x="405" y="239"/>
                  <a:pt x="419" y="211"/>
                </a:cubicBezTo>
                <a:cubicBezTo>
                  <a:pt x="433" y="182"/>
                  <a:pt x="440" y="155"/>
                  <a:pt x="440" y="127"/>
                </a:cubicBezTo>
                <a:cubicBezTo>
                  <a:pt x="440" y="100"/>
                  <a:pt x="436" y="78"/>
                  <a:pt x="428" y="61"/>
                </a:cubicBezTo>
                <a:cubicBezTo>
                  <a:pt x="421" y="43"/>
                  <a:pt x="407" y="35"/>
                  <a:pt x="386" y="35"/>
                </a:cubicBezTo>
                <a:cubicBezTo>
                  <a:pt x="366" y="35"/>
                  <a:pt x="351" y="43"/>
                  <a:pt x="342" y="58"/>
                </a:cubicBezTo>
                <a:cubicBezTo>
                  <a:pt x="332" y="74"/>
                  <a:pt x="326" y="92"/>
                  <a:pt x="323" y="112"/>
                </a:cubicBezTo>
                <a:lnTo>
                  <a:pt x="309" y="112"/>
                </a:lnTo>
                <a:cubicBezTo>
                  <a:pt x="314" y="68"/>
                  <a:pt x="322" y="40"/>
                  <a:pt x="335" y="27"/>
                </a:cubicBezTo>
                <a:cubicBezTo>
                  <a:pt x="347" y="13"/>
                  <a:pt x="361" y="5"/>
                  <a:pt x="376" y="3"/>
                </a:cubicBezTo>
                <a:cubicBezTo>
                  <a:pt x="383" y="2"/>
                  <a:pt x="390" y="1"/>
                  <a:pt x="398" y="1"/>
                </a:cubicBezTo>
                <a:close/>
                <a:moveTo>
                  <a:pt x="98" y="1"/>
                </a:moveTo>
                <a:cubicBezTo>
                  <a:pt x="105" y="1"/>
                  <a:pt x="112" y="2"/>
                  <a:pt x="119" y="3"/>
                </a:cubicBezTo>
                <a:cubicBezTo>
                  <a:pt x="133" y="5"/>
                  <a:pt x="147" y="16"/>
                  <a:pt x="161" y="35"/>
                </a:cubicBezTo>
                <a:cubicBezTo>
                  <a:pt x="175" y="54"/>
                  <a:pt x="182" y="80"/>
                  <a:pt x="182" y="114"/>
                </a:cubicBezTo>
                <a:cubicBezTo>
                  <a:pt x="182" y="149"/>
                  <a:pt x="171" y="185"/>
                  <a:pt x="150" y="222"/>
                </a:cubicBezTo>
                <a:cubicBezTo>
                  <a:pt x="128" y="260"/>
                  <a:pt x="95" y="307"/>
                  <a:pt x="51" y="365"/>
                </a:cubicBezTo>
                <a:lnTo>
                  <a:pt x="143" y="365"/>
                </a:lnTo>
                <a:cubicBezTo>
                  <a:pt x="158" y="362"/>
                  <a:pt x="172" y="351"/>
                  <a:pt x="185" y="332"/>
                </a:cubicBezTo>
                <a:lnTo>
                  <a:pt x="199" y="332"/>
                </a:lnTo>
                <a:lnTo>
                  <a:pt x="175" y="403"/>
                </a:lnTo>
                <a:lnTo>
                  <a:pt x="0" y="403"/>
                </a:lnTo>
                <a:lnTo>
                  <a:pt x="0" y="389"/>
                </a:lnTo>
                <a:cubicBezTo>
                  <a:pt x="65" y="298"/>
                  <a:pt x="105" y="239"/>
                  <a:pt x="119" y="211"/>
                </a:cubicBezTo>
                <a:cubicBezTo>
                  <a:pt x="133" y="182"/>
                  <a:pt x="140" y="155"/>
                  <a:pt x="140" y="127"/>
                </a:cubicBezTo>
                <a:cubicBezTo>
                  <a:pt x="140" y="100"/>
                  <a:pt x="136" y="78"/>
                  <a:pt x="128" y="61"/>
                </a:cubicBezTo>
                <a:cubicBezTo>
                  <a:pt x="121" y="43"/>
                  <a:pt x="107" y="35"/>
                  <a:pt x="86" y="35"/>
                </a:cubicBezTo>
                <a:cubicBezTo>
                  <a:pt x="66" y="35"/>
                  <a:pt x="51" y="43"/>
                  <a:pt x="42" y="58"/>
                </a:cubicBezTo>
                <a:cubicBezTo>
                  <a:pt x="32" y="74"/>
                  <a:pt x="26" y="92"/>
                  <a:pt x="23" y="112"/>
                </a:cubicBezTo>
                <a:lnTo>
                  <a:pt x="9" y="112"/>
                </a:lnTo>
                <a:cubicBezTo>
                  <a:pt x="14" y="68"/>
                  <a:pt x="22" y="40"/>
                  <a:pt x="35" y="27"/>
                </a:cubicBezTo>
                <a:cubicBezTo>
                  <a:pt x="47" y="13"/>
                  <a:pt x="61" y="5"/>
                  <a:pt x="76" y="3"/>
                </a:cubicBezTo>
                <a:cubicBezTo>
                  <a:pt x="83" y="2"/>
                  <a:pt x="90" y="1"/>
                  <a:pt x="98" y="1"/>
                </a:cubicBezTo>
                <a:close/>
                <a:moveTo>
                  <a:pt x="794" y="0"/>
                </a:moveTo>
                <a:lnTo>
                  <a:pt x="794" y="14"/>
                </a:lnTo>
                <a:cubicBezTo>
                  <a:pt x="764" y="17"/>
                  <a:pt x="739" y="27"/>
                  <a:pt x="719" y="45"/>
                </a:cubicBezTo>
                <a:cubicBezTo>
                  <a:pt x="699" y="63"/>
                  <a:pt x="683" y="88"/>
                  <a:pt x="672" y="118"/>
                </a:cubicBezTo>
                <a:cubicBezTo>
                  <a:pt x="661" y="148"/>
                  <a:pt x="654" y="172"/>
                  <a:pt x="651" y="187"/>
                </a:cubicBezTo>
                <a:cubicBezTo>
                  <a:pt x="661" y="181"/>
                  <a:pt x="670" y="175"/>
                  <a:pt x="679" y="170"/>
                </a:cubicBezTo>
                <a:cubicBezTo>
                  <a:pt x="689" y="164"/>
                  <a:pt x="704" y="161"/>
                  <a:pt x="725" y="161"/>
                </a:cubicBezTo>
                <a:cubicBezTo>
                  <a:pt x="746" y="161"/>
                  <a:pt x="764" y="173"/>
                  <a:pt x="778" y="195"/>
                </a:cubicBezTo>
                <a:cubicBezTo>
                  <a:pt x="792" y="218"/>
                  <a:pt x="799" y="248"/>
                  <a:pt x="799" y="284"/>
                </a:cubicBezTo>
                <a:cubicBezTo>
                  <a:pt x="799" y="321"/>
                  <a:pt x="791" y="352"/>
                  <a:pt x="774" y="376"/>
                </a:cubicBezTo>
                <a:cubicBezTo>
                  <a:pt x="758" y="400"/>
                  <a:pt x="734" y="412"/>
                  <a:pt x="702" y="412"/>
                </a:cubicBezTo>
                <a:cubicBezTo>
                  <a:pt x="669" y="412"/>
                  <a:pt x="645" y="397"/>
                  <a:pt x="629" y="368"/>
                </a:cubicBezTo>
                <a:cubicBezTo>
                  <a:pt x="612" y="338"/>
                  <a:pt x="604" y="302"/>
                  <a:pt x="604" y="259"/>
                </a:cubicBezTo>
                <a:cubicBezTo>
                  <a:pt x="604" y="216"/>
                  <a:pt x="612" y="175"/>
                  <a:pt x="628" y="136"/>
                </a:cubicBezTo>
                <a:cubicBezTo>
                  <a:pt x="643" y="97"/>
                  <a:pt x="665" y="64"/>
                  <a:pt x="693" y="39"/>
                </a:cubicBezTo>
                <a:cubicBezTo>
                  <a:pt x="721" y="14"/>
                  <a:pt x="755" y="1"/>
                  <a:pt x="794" y="0"/>
                </a:cubicBezTo>
                <a:close/>
              </a:path>
            </a:pathLst>
          </a:custGeom>
          <a:solidFill>
            <a:srgbClr val="92D05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7" name="Freeform 63"/>
          <p:cNvSpPr>
            <a:spLocks noEditPoints="1"/>
          </p:cNvSpPr>
          <p:nvPr/>
        </p:nvSpPr>
        <p:spPr bwMode="auto">
          <a:xfrm>
            <a:off x="7724776" y="4622800"/>
            <a:ext cx="322263" cy="188913"/>
          </a:xfrm>
          <a:custGeom>
            <a:avLst/>
            <a:gdLst>
              <a:gd name="T0" fmla="*/ 673 w 823"/>
              <a:gd name="T1" fmla="*/ 229 h 437"/>
              <a:gd name="T2" fmla="*/ 689 w 823"/>
              <a:gd name="T3" fmla="*/ 368 h 437"/>
              <a:gd name="T4" fmla="*/ 733 w 823"/>
              <a:gd name="T5" fmla="*/ 384 h 437"/>
              <a:gd name="T6" fmla="*/ 760 w 823"/>
              <a:gd name="T7" fmla="*/ 321 h 437"/>
              <a:gd name="T8" fmla="*/ 741 w 823"/>
              <a:gd name="T9" fmla="*/ 214 h 437"/>
              <a:gd name="T10" fmla="*/ 773 w 823"/>
              <a:gd name="T11" fmla="*/ 215 h 437"/>
              <a:gd name="T12" fmla="*/ 775 w 823"/>
              <a:gd name="T13" fmla="*/ 369 h 437"/>
              <a:gd name="T14" fmla="*/ 717 w 823"/>
              <a:gd name="T15" fmla="*/ 413 h 437"/>
              <a:gd name="T16" fmla="*/ 646 w 823"/>
              <a:gd name="T17" fmla="*/ 325 h 437"/>
              <a:gd name="T18" fmla="*/ 667 w 823"/>
              <a:gd name="T19" fmla="*/ 202 h 437"/>
              <a:gd name="T20" fmla="*/ 432 w 823"/>
              <a:gd name="T21" fmla="*/ 4 h 437"/>
              <a:gd name="T22" fmla="*/ 501 w 823"/>
              <a:gd name="T23" fmla="*/ 78 h 437"/>
              <a:gd name="T24" fmla="*/ 404 w 823"/>
              <a:gd name="T25" fmla="*/ 344 h 437"/>
              <a:gd name="T26" fmla="*/ 497 w 823"/>
              <a:gd name="T27" fmla="*/ 333 h 437"/>
              <a:gd name="T28" fmla="*/ 346 w 823"/>
              <a:gd name="T29" fmla="*/ 333 h 437"/>
              <a:gd name="T30" fmla="*/ 439 w 823"/>
              <a:gd name="T31" fmla="*/ 121 h 437"/>
              <a:gd name="T32" fmla="*/ 397 w 823"/>
              <a:gd name="T33" fmla="*/ 60 h 437"/>
              <a:gd name="T34" fmla="*/ 354 w 823"/>
              <a:gd name="T35" fmla="*/ 99 h 437"/>
              <a:gd name="T36" fmla="*/ 338 w 823"/>
              <a:gd name="T37" fmla="*/ 31 h 437"/>
              <a:gd name="T38" fmla="*/ 380 w 823"/>
              <a:gd name="T39" fmla="*/ 31 h 437"/>
              <a:gd name="T40" fmla="*/ 333 w 823"/>
              <a:gd name="T41" fmla="*/ 127 h 437"/>
              <a:gd name="T42" fmla="*/ 368 w 823"/>
              <a:gd name="T43" fmla="*/ 42 h 437"/>
              <a:gd name="T44" fmla="*/ 451 w 823"/>
              <a:gd name="T45" fmla="*/ 67 h 437"/>
              <a:gd name="T46" fmla="*/ 426 w 823"/>
              <a:gd name="T47" fmla="*/ 257 h 437"/>
              <a:gd name="T48" fmla="*/ 476 w 823"/>
              <a:gd name="T49" fmla="*/ 412 h 437"/>
              <a:gd name="T50" fmla="*/ 455 w 823"/>
              <a:gd name="T51" fmla="*/ 390 h 437"/>
              <a:gd name="T52" fmla="*/ 481 w 823"/>
              <a:gd name="T53" fmla="*/ 153 h 437"/>
              <a:gd name="T54" fmla="*/ 446 w 823"/>
              <a:gd name="T55" fmla="*/ 36 h 437"/>
              <a:gd name="T56" fmla="*/ 135 w 823"/>
              <a:gd name="T57" fmla="*/ 5 h 437"/>
              <a:gd name="T58" fmla="*/ 201 w 823"/>
              <a:gd name="T59" fmla="*/ 80 h 437"/>
              <a:gd name="T60" fmla="*/ 73 w 823"/>
              <a:gd name="T61" fmla="*/ 386 h 437"/>
              <a:gd name="T62" fmla="*/ 211 w 823"/>
              <a:gd name="T63" fmla="*/ 333 h 437"/>
              <a:gd name="T64" fmla="*/ 65 w 823"/>
              <a:gd name="T65" fmla="*/ 306 h 437"/>
              <a:gd name="T66" fmla="*/ 138 w 823"/>
              <a:gd name="T67" fmla="*/ 105 h 437"/>
              <a:gd name="T68" fmla="*/ 100 w 823"/>
              <a:gd name="T69" fmla="*/ 60 h 437"/>
              <a:gd name="T70" fmla="*/ 47 w 823"/>
              <a:gd name="T71" fmla="*/ 128 h 437"/>
              <a:gd name="T72" fmla="*/ 48 w 823"/>
              <a:gd name="T73" fmla="*/ 22 h 437"/>
              <a:gd name="T74" fmla="*/ 82 w 823"/>
              <a:gd name="T75" fmla="*/ 30 h 437"/>
              <a:gd name="T76" fmla="*/ 21 w 823"/>
              <a:gd name="T77" fmla="*/ 113 h 437"/>
              <a:gd name="T78" fmla="*/ 80 w 823"/>
              <a:gd name="T79" fmla="*/ 38 h 437"/>
              <a:gd name="T80" fmla="*/ 152 w 823"/>
              <a:gd name="T81" fmla="*/ 70 h 437"/>
              <a:gd name="T82" fmla="*/ 114 w 823"/>
              <a:gd name="T83" fmla="*/ 275 h 437"/>
              <a:gd name="T84" fmla="*/ 200 w 823"/>
              <a:gd name="T85" fmla="*/ 342 h 437"/>
              <a:gd name="T86" fmla="*/ 63 w 823"/>
              <a:gd name="T87" fmla="*/ 390 h 437"/>
              <a:gd name="T88" fmla="*/ 182 w 823"/>
              <a:gd name="T89" fmla="*/ 128 h 437"/>
              <a:gd name="T90" fmla="*/ 136 w 823"/>
              <a:gd name="T91" fmla="*/ 30 h 437"/>
              <a:gd name="T92" fmla="*/ 808 w 823"/>
              <a:gd name="T93" fmla="*/ 39 h 437"/>
              <a:gd name="T94" fmla="*/ 704 w 823"/>
              <a:gd name="T95" fmla="*/ 115 h 437"/>
              <a:gd name="T96" fmla="*/ 707 w 823"/>
              <a:gd name="T97" fmla="*/ 165 h 437"/>
              <a:gd name="T98" fmla="*/ 799 w 823"/>
              <a:gd name="T99" fmla="*/ 201 h 437"/>
              <a:gd name="T100" fmla="*/ 808 w 823"/>
              <a:gd name="T101" fmla="*/ 374 h 437"/>
              <a:gd name="T102" fmla="*/ 712 w 823"/>
              <a:gd name="T103" fmla="*/ 437 h 437"/>
              <a:gd name="T104" fmla="*/ 606 w 823"/>
              <a:gd name="T105" fmla="*/ 305 h 437"/>
              <a:gd name="T106" fmla="*/ 720 w 823"/>
              <a:gd name="T107" fmla="*/ 27 h 437"/>
              <a:gd name="T108" fmla="*/ 733 w 823"/>
              <a:gd name="T109" fmla="*/ 47 h 437"/>
              <a:gd name="T110" fmla="*/ 628 w 823"/>
              <a:gd name="T111" fmla="*/ 271 h 437"/>
              <a:gd name="T112" fmla="*/ 693 w 823"/>
              <a:gd name="T113" fmla="*/ 411 h 437"/>
              <a:gd name="T114" fmla="*/ 786 w 823"/>
              <a:gd name="T115" fmla="*/ 364 h 437"/>
              <a:gd name="T116" fmla="*/ 779 w 823"/>
              <a:gd name="T117" fmla="*/ 214 h 437"/>
              <a:gd name="T118" fmla="*/ 711 w 823"/>
              <a:gd name="T119" fmla="*/ 188 h 437"/>
              <a:gd name="T120" fmla="*/ 666 w 823"/>
              <a:gd name="T121" fmla="*/ 149 h 437"/>
              <a:gd name="T122" fmla="*/ 781 w 823"/>
              <a:gd name="T123" fmla="*/ 19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3" h="437">
                <a:moveTo>
                  <a:pt x="729" y="212"/>
                </a:moveTo>
                <a:lnTo>
                  <a:pt x="730" y="212"/>
                </a:lnTo>
                <a:lnTo>
                  <a:pt x="711" y="213"/>
                </a:lnTo>
                <a:lnTo>
                  <a:pt x="696" y="215"/>
                </a:lnTo>
                <a:lnTo>
                  <a:pt x="697" y="215"/>
                </a:lnTo>
                <a:lnTo>
                  <a:pt x="685" y="218"/>
                </a:lnTo>
                <a:lnTo>
                  <a:pt x="687" y="217"/>
                </a:lnTo>
                <a:lnTo>
                  <a:pt x="679" y="222"/>
                </a:lnTo>
                <a:lnTo>
                  <a:pt x="681" y="220"/>
                </a:lnTo>
                <a:lnTo>
                  <a:pt x="670" y="232"/>
                </a:lnTo>
                <a:lnTo>
                  <a:pt x="673" y="229"/>
                </a:lnTo>
                <a:lnTo>
                  <a:pt x="667" y="241"/>
                </a:lnTo>
                <a:lnTo>
                  <a:pt x="668" y="238"/>
                </a:lnTo>
                <a:lnTo>
                  <a:pt x="667" y="246"/>
                </a:lnTo>
                <a:lnTo>
                  <a:pt x="666" y="257"/>
                </a:lnTo>
                <a:lnTo>
                  <a:pt x="666" y="270"/>
                </a:lnTo>
                <a:lnTo>
                  <a:pt x="666" y="287"/>
                </a:lnTo>
                <a:lnTo>
                  <a:pt x="667" y="305"/>
                </a:lnTo>
                <a:lnTo>
                  <a:pt x="670" y="321"/>
                </a:lnTo>
                <a:lnTo>
                  <a:pt x="675" y="338"/>
                </a:lnTo>
                <a:lnTo>
                  <a:pt x="681" y="354"/>
                </a:lnTo>
                <a:lnTo>
                  <a:pt x="689" y="368"/>
                </a:lnTo>
                <a:lnTo>
                  <a:pt x="697" y="379"/>
                </a:lnTo>
                <a:lnTo>
                  <a:pt x="695" y="377"/>
                </a:lnTo>
                <a:lnTo>
                  <a:pt x="704" y="385"/>
                </a:lnTo>
                <a:lnTo>
                  <a:pt x="702" y="384"/>
                </a:lnTo>
                <a:lnTo>
                  <a:pt x="711" y="389"/>
                </a:lnTo>
                <a:lnTo>
                  <a:pt x="708" y="388"/>
                </a:lnTo>
                <a:lnTo>
                  <a:pt x="718" y="390"/>
                </a:lnTo>
                <a:lnTo>
                  <a:pt x="714" y="390"/>
                </a:lnTo>
                <a:lnTo>
                  <a:pt x="724" y="388"/>
                </a:lnTo>
                <a:lnTo>
                  <a:pt x="721" y="389"/>
                </a:lnTo>
                <a:lnTo>
                  <a:pt x="733" y="384"/>
                </a:lnTo>
                <a:lnTo>
                  <a:pt x="730" y="385"/>
                </a:lnTo>
                <a:lnTo>
                  <a:pt x="742" y="378"/>
                </a:lnTo>
                <a:lnTo>
                  <a:pt x="740" y="379"/>
                </a:lnTo>
                <a:lnTo>
                  <a:pt x="746" y="373"/>
                </a:lnTo>
                <a:lnTo>
                  <a:pt x="744" y="375"/>
                </a:lnTo>
                <a:lnTo>
                  <a:pt x="749" y="368"/>
                </a:lnTo>
                <a:lnTo>
                  <a:pt x="748" y="369"/>
                </a:lnTo>
                <a:lnTo>
                  <a:pt x="753" y="360"/>
                </a:lnTo>
                <a:lnTo>
                  <a:pt x="756" y="349"/>
                </a:lnTo>
                <a:lnTo>
                  <a:pt x="758" y="336"/>
                </a:lnTo>
                <a:lnTo>
                  <a:pt x="760" y="321"/>
                </a:lnTo>
                <a:lnTo>
                  <a:pt x="761" y="304"/>
                </a:lnTo>
                <a:lnTo>
                  <a:pt x="761" y="284"/>
                </a:lnTo>
                <a:lnTo>
                  <a:pt x="761" y="265"/>
                </a:lnTo>
                <a:lnTo>
                  <a:pt x="759" y="249"/>
                </a:lnTo>
                <a:lnTo>
                  <a:pt x="756" y="236"/>
                </a:lnTo>
                <a:lnTo>
                  <a:pt x="756" y="238"/>
                </a:lnTo>
                <a:lnTo>
                  <a:pt x="752" y="226"/>
                </a:lnTo>
                <a:lnTo>
                  <a:pt x="753" y="228"/>
                </a:lnTo>
                <a:lnTo>
                  <a:pt x="747" y="219"/>
                </a:lnTo>
                <a:lnTo>
                  <a:pt x="748" y="221"/>
                </a:lnTo>
                <a:lnTo>
                  <a:pt x="741" y="214"/>
                </a:lnTo>
                <a:lnTo>
                  <a:pt x="744" y="216"/>
                </a:lnTo>
                <a:lnTo>
                  <a:pt x="735" y="212"/>
                </a:lnTo>
                <a:lnTo>
                  <a:pt x="739" y="213"/>
                </a:lnTo>
                <a:lnTo>
                  <a:pt x="729" y="212"/>
                </a:lnTo>
                <a:close/>
                <a:moveTo>
                  <a:pt x="742" y="190"/>
                </a:moveTo>
                <a:cubicBezTo>
                  <a:pt x="743" y="190"/>
                  <a:pt x="744" y="190"/>
                  <a:pt x="745" y="191"/>
                </a:cubicBezTo>
                <a:lnTo>
                  <a:pt x="754" y="195"/>
                </a:lnTo>
                <a:cubicBezTo>
                  <a:pt x="755" y="195"/>
                  <a:pt x="756" y="196"/>
                  <a:pt x="757" y="197"/>
                </a:cubicBezTo>
                <a:lnTo>
                  <a:pt x="764" y="203"/>
                </a:lnTo>
                <a:cubicBezTo>
                  <a:pt x="765" y="204"/>
                  <a:pt x="766" y="205"/>
                  <a:pt x="766" y="206"/>
                </a:cubicBezTo>
                <a:lnTo>
                  <a:pt x="773" y="215"/>
                </a:lnTo>
                <a:cubicBezTo>
                  <a:pt x="773" y="215"/>
                  <a:pt x="774" y="216"/>
                  <a:pt x="774" y="217"/>
                </a:cubicBezTo>
                <a:lnTo>
                  <a:pt x="779" y="229"/>
                </a:lnTo>
                <a:cubicBezTo>
                  <a:pt x="779" y="229"/>
                  <a:pt x="779" y="230"/>
                  <a:pt x="779" y="231"/>
                </a:cubicBezTo>
                <a:lnTo>
                  <a:pt x="783" y="246"/>
                </a:lnTo>
                <a:lnTo>
                  <a:pt x="785" y="265"/>
                </a:lnTo>
                <a:lnTo>
                  <a:pt x="785" y="285"/>
                </a:lnTo>
                <a:lnTo>
                  <a:pt x="785" y="305"/>
                </a:lnTo>
                <a:lnTo>
                  <a:pt x="784" y="324"/>
                </a:lnTo>
                <a:lnTo>
                  <a:pt x="782" y="341"/>
                </a:lnTo>
                <a:lnTo>
                  <a:pt x="779" y="356"/>
                </a:lnTo>
                <a:lnTo>
                  <a:pt x="775" y="369"/>
                </a:lnTo>
                <a:lnTo>
                  <a:pt x="770" y="379"/>
                </a:lnTo>
                <a:cubicBezTo>
                  <a:pt x="770" y="380"/>
                  <a:pt x="770" y="380"/>
                  <a:pt x="770" y="381"/>
                </a:cubicBezTo>
                <a:lnTo>
                  <a:pt x="765" y="388"/>
                </a:lnTo>
                <a:cubicBezTo>
                  <a:pt x="764" y="389"/>
                  <a:pt x="764" y="390"/>
                  <a:pt x="763" y="390"/>
                </a:cubicBezTo>
                <a:lnTo>
                  <a:pt x="757" y="396"/>
                </a:lnTo>
                <a:cubicBezTo>
                  <a:pt x="757" y="397"/>
                  <a:pt x="756" y="397"/>
                  <a:pt x="755" y="398"/>
                </a:cubicBezTo>
                <a:lnTo>
                  <a:pt x="744" y="405"/>
                </a:lnTo>
                <a:cubicBezTo>
                  <a:pt x="743" y="406"/>
                  <a:pt x="742" y="406"/>
                  <a:pt x="741" y="407"/>
                </a:cubicBezTo>
                <a:lnTo>
                  <a:pt x="730" y="411"/>
                </a:lnTo>
                <a:cubicBezTo>
                  <a:pt x="729" y="411"/>
                  <a:pt x="728" y="412"/>
                  <a:pt x="727" y="412"/>
                </a:cubicBezTo>
                <a:lnTo>
                  <a:pt x="717" y="413"/>
                </a:lnTo>
                <a:cubicBezTo>
                  <a:pt x="716" y="414"/>
                  <a:pt x="714" y="414"/>
                  <a:pt x="713" y="413"/>
                </a:cubicBezTo>
                <a:lnTo>
                  <a:pt x="703" y="411"/>
                </a:lnTo>
                <a:cubicBezTo>
                  <a:pt x="702" y="411"/>
                  <a:pt x="701" y="411"/>
                  <a:pt x="700" y="410"/>
                </a:cubicBezTo>
                <a:lnTo>
                  <a:pt x="690" y="405"/>
                </a:lnTo>
                <a:cubicBezTo>
                  <a:pt x="689" y="404"/>
                  <a:pt x="689" y="404"/>
                  <a:pt x="688" y="403"/>
                </a:cubicBezTo>
                <a:lnTo>
                  <a:pt x="679" y="394"/>
                </a:lnTo>
                <a:cubicBezTo>
                  <a:pt x="678" y="394"/>
                  <a:pt x="678" y="393"/>
                  <a:pt x="677" y="393"/>
                </a:cubicBezTo>
                <a:lnTo>
                  <a:pt x="668" y="380"/>
                </a:lnTo>
                <a:lnTo>
                  <a:pt x="659" y="363"/>
                </a:lnTo>
                <a:lnTo>
                  <a:pt x="651" y="344"/>
                </a:lnTo>
                <a:lnTo>
                  <a:pt x="646" y="325"/>
                </a:lnTo>
                <a:lnTo>
                  <a:pt x="643" y="306"/>
                </a:lnTo>
                <a:lnTo>
                  <a:pt x="642" y="287"/>
                </a:lnTo>
                <a:lnTo>
                  <a:pt x="642" y="270"/>
                </a:lnTo>
                <a:lnTo>
                  <a:pt x="642" y="255"/>
                </a:lnTo>
                <a:lnTo>
                  <a:pt x="643" y="243"/>
                </a:lnTo>
                <a:lnTo>
                  <a:pt x="644" y="235"/>
                </a:lnTo>
                <a:cubicBezTo>
                  <a:pt x="644" y="234"/>
                  <a:pt x="645" y="233"/>
                  <a:pt x="645" y="232"/>
                </a:cubicBezTo>
                <a:lnTo>
                  <a:pt x="650" y="219"/>
                </a:lnTo>
                <a:cubicBezTo>
                  <a:pt x="651" y="218"/>
                  <a:pt x="652" y="217"/>
                  <a:pt x="653" y="216"/>
                </a:cubicBezTo>
                <a:lnTo>
                  <a:pt x="664" y="204"/>
                </a:lnTo>
                <a:cubicBezTo>
                  <a:pt x="665" y="203"/>
                  <a:pt x="666" y="202"/>
                  <a:pt x="667" y="202"/>
                </a:cubicBezTo>
                <a:lnTo>
                  <a:pt x="676" y="197"/>
                </a:lnTo>
                <a:cubicBezTo>
                  <a:pt x="676" y="196"/>
                  <a:pt x="677" y="196"/>
                  <a:pt x="678" y="195"/>
                </a:cubicBezTo>
                <a:lnTo>
                  <a:pt x="691" y="192"/>
                </a:lnTo>
                <a:cubicBezTo>
                  <a:pt x="691" y="192"/>
                  <a:pt x="692" y="191"/>
                  <a:pt x="692" y="191"/>
                </a:cubicBezTo>
                <a:lnTo>
                  <a:pt x="710" y="189"/>
                </a:lnTo>
                <a:lnTo>
                  <a:pt x="730" y="188"/>
                </a:lnTo>
                <a:cubicBezTo>
                  <a:pt x="730" y="188"/>
                  <a:pt x="731" y="188"/>
                  <a:pt x="731" y="188"/>
                </a:cubicBezTo>
                <a:lnTo>
                  <a:pt x="742" y="190"/>
                </a:lnTo>
                <a:close/>
                <a:moveTo>
                  <a:pt x="409" y="3"/>
                </a:moveTo>
                <a:cubicBezTo>
                  <a:pt x="409" y="2"/>
                  <a:pt x="410" y="2"/>
                  <a:pt x="411" y="3"/>
                </a:cubicBezTo>
                <a:lnTo>
                  <a:pt x="432" y="4"/>
                </a:lnTo>
                <a:cubicBezTo>
                  <a:pt x="433" y="4"/>
                  <a:pt x="434" y="5"/>
                  <a:pt x="435" y="5"/>
                </a:cubicBezTo>
                <a:lnTo>
                  <a:pt x="446" y="8"/>
                </a:lnTo>
                <a:cubicBezTo>
                  <a:pt x="446" y="9"/>
                  <a:pt x="447" y="9"/>
                  <a:pt x="448" y="9"/>
                </a:cubicBezTo>
                <a:lnTo>
                  <a:pt x="458" y="16"/>
                </a:lnTo>
                <a:cubicBezTo>
                  <a:pt x="459" y="16"/>
                  <a:pt x="460" y="17"/>
                  <a:pt x="460" y="17"/>
                </a:cubicBezTo>
                <a:lnTo>
                  <a:pt x="471" y="27"/>
                </a:lnTo>
                <a:lnTo>
                  <a:pt x="483" y="40"/>
                </a:lnTo>
                <a:cubicBezTo>
                  <a:pt x="483" y="41"/>
                  <a:pt x="483" y="41"/>
                  <a:pt x="484" y="42"/>
                </a:cubicBezTo>
                <a:lnTo>
                  <a:pt x="493" y="57"/>
                </a:lnTo>
                <a:cubicBezTo>
                  <a:pt x="493" y="58"/>
                  <a:pt x="494" y="59"/>
                  <a:pt x="494" y="59"/>
                </a:cubicBezTo>
                <a:lnTo>
                  <a:pt x="501" y="78"/>
                </a:lnTo>
                <a:cubicBezTo>
                  <a:pt x="501" y="79"/>
                  <a:pt x="501" y="79"/>
                  <a:pt x="501" y="80"/>
                </a:cubicBezTo>
                <a:lnTo>
                  <a:pt x="505" y="101"/>
                </a:lnTo>
                <a:lnTo>
                  <a:pt x="506" y="127"/>
                </a:lnTo>
                <a:lnTo>
                  <a:pt x="504" y="155"/>
                </a:lnTo>
                <a:cubicBezTo>
                  <a:pt x="504" y="155"/>
                  <a:pt x="504" y="156"/>
                  <a:pt x="504" y="156"/>
                </a:cubicBezTo>
                <a:lnTo>
                  <a:pt x="498" y="183"/>
                </a:lnTo>
                <a:lnTo>
                  <a:pt x="487" y="212"/>
                </a:lnTo>
                <a:lnTo>
                  <a:pt x="472" y="241"/>
                </a:lnTo>
                <a:lnTo>
                  <a:pt x="453" y="272"/>
                </a:lnTo>
                <a:lnTo>
                  <a:pt x="431" y="306"/>
                </a:lnTo>
                <a:lnTo>
                  <a:pt x="404" y="344"/>
                </a:lnTo>
                <a:lnTo>
                  <a:pt x="373" y="386"/>
                </a:lnTo>
                <a:lnTo>
                  <a:pt x="363" y="366"/>
                </a:lnTo>
                <a:lnTo>
                  <a:pt x="455" y="366"/>
                </a:lnTo>
                <a:lnTo>
                  <a:pt x="451" y="367"/>
                </a:lnTo>
                <a:lnTo>
                  <a:pt x="462" y="363"/>
                </a:lnTo>
                <a:lnTo>
                  <a:pt x="460" y="364"/>
                </a:lnTo>
                <a:lnTo>
                  <a:pt x="471" y="357"/>
                </a:lnTo>
                <a:lnTo>
                  <a:pt x="469" y="359"/>
                </a:lnTo>
                <a:lnTo>
                  <a:pt x="479" y="349"/>
                </a:lnTo>
                <a:lnTo>
                  <a:pt x="487" y="338"/>
                </a:lnTo>
                <a:cubicBezTo>
                  <a:pt x="490" y="335"/>
                  <a:pt x="493" y="333"/>
                  <a:pt x="497" y="333"/>
                </a:cubicBezTo>
                <a:lnTo>
                  <a:pt x="511" y="333"/>
                </a:lnTo>
                <a:cubicBezTo>
                  <a:pt x="515" y="333"/>
                  <a:pt x="518" y="335"/>
                  <a:pt x="521" y="338"/>
                </a:cubicBezTo>
                <a:cubicBezTo>
                  <a:pt x="523" y="342"/>
                  <a:pt x="524" y="346"/>
                  <a:pt x="522" y="349"/>
                </a:cubicBezTo>
                <a:lnTo>
                  <a:pt x="499" y="420"/>
                </a:lnTo>
                <a:cubicBezTo>
                  <a:pt x="497" y="425"/>
                  <a:pt x="493" y="428"/>
                  <a:pt x="487" y="428"/>
                </a:cubicBezTo>
                <a:lnTo>
                  <a:pt x="312" y="428"/>
                </a:lnTo>
                <a:cubicBezTo>
                  <a:pt x="305" y="428"/>
                  <a:pt x="300" y="423"/>
                  <a:pt x="300" y="416"/>
                </a:cubicBezTo>
                <a:lnTo>
                  <a:pt x="300" y="402"/>
                </a:lnTo>
                <a:cubicBezTo>
                  <a:pt x="300" y="399"/>
                  <a:pt x="301" y="397"/>
                  <a:pt x="302" y="395"/>
                </a:cubicBezTo>
                <a:lnTo>
                  <a:pt x="325" y="362"/>
                </a:lnTo>
                <a:lnTo>
                  <a:pt x="346" y="333"/>
                </a:lnTo>
                <a:lnTo>
                  <a:pt x="365" y="306"/>
                </a:lnTo>
                <a:lnTo>
                  <a:pt x="381" y="283"/>
                </a:lnTo>
                <a:lnTo>
                  <a:pt x="394" y="262"/>
                </a:lnTo>
                <a:lnTo>
                  <a:pt x="406" y="244"/>
                </a:lnTo>
                <a:lnTo>
                  <a:pt x="414" y="230"/>
                </a:lnTo>
                <a:lnTo>
                  <a:pt x="421" y="218"/>
                </a:lnTo>
                <a:lnTo>
                  <a:pt x="429" y="198"/>
                </a:lnTo>
                <a:lnTo>
                  <a:pt x="436" y="178"/>
                </a:lnTo>
                <a:lnTo>
                  <a:pt x="439" y="159"/>
                </a:lnTo>
                <a:lnTo>
                  <a:pt x="440" y="140"/>
                </a:lnTo>
                <a:lnTo>
                  <a:pt x="439" y="121"/>
                </a:lnTo>
                <a:lnTo>
                  <a:pt x="438" y="105"/>
                </a:lnTo>
                <a:lnTo>
                  <a:pt x="434" y="90"/>
                </a:lnTo>
                <a:lnTo>
                  <a:pt x="429" y="78"/>
                </a:lnTo>
                <a:lnTo>
                  <a:pt x="430" y="80"/>
                </a:lnTo>
                <a:lnTo>
                  <a:pt x="423" y="69"/>
                </a:lnTo>
                <a:lnTo>
                  <a:pt x="426" y="72"/>
                </a:lnTo>
                <a:lnTo>
                  <a:pt x="416" y="64"/>
                </a:lnTo>
                <a:lnTo>
                  <a:pt x="420" y="66"/>
                </a:lnTo>
                <a:lnTo>
                  <a:pt x="408" y="61"/>
                </a:lnTo>
                <a:lnTo>
                  <a:pt x="411" y="61"/>
                </a:lnTo>
                <a:lnTo>
                  <a:pt x="397" y="60"/>
                </a:lnTo>
                <a:lnTo>
                  <a:pt x="400" y="60"/>
                </a:lnTo>
                <a:lnTo>
                  <a:pt x="385" y="61"/>
                </a:lnTo>
                <a:lnTo>
                  <a:pt x="388" y="61"/>
                </a:lnTo>
                <a:lnTo>
                  <a:pt x="376" y="65"/>
                </a:lnTo>
                <a:lnTo>
                  <a:pt x="379" y="63"/>
                </a:lnTo>
                <a:lnTo>
                  <a:pt x="369" y="71"/>
                </a:lnTo>
                <a:lnTo>
                  <a:pt x="371" y="69"/>
                </a:lnTo>
                <a:lnTo>
                  <a:pt x="363" y="79"/>
                </a:lnTo>
                <a:lnTo>
                  <a:pt x="365" y="77"/>
                </a:lnTo>
                <a:lnTo>
                  <a:pt x="353" y="102"/>
                </a:lnTo>
                <a:lnTo>
                  <a:pt x="354" y="99"/>
                </a:lnTo>
                <a:lnTo>
                  <a:pt x="347" y="128"/>
                </a:lnTo>
                <a:cubicBezTo>
                  <a:pt x="346" y="133"/>
                  <a:pt x="341" y="137"/>
                  <a:pt x="335" y="137"/>
                </a:cubicBezTo>
                <a:lnTo>
                  <a:pt x="321" y="137"/>
                </a:lnTo>
                <a:cubicBezTo>
                  <a:pt x="317" y="137"/>
                  <a:pt x="314" y="136"/>
                  <a:pt x="312" y="133"/>
                </a:cubicBezTo>
                <a:cubicBezTo>
                  <a:pt x="310" y="130"/>
                  <a:pt x="309" y="127"/>
                  <a:pt x="309" y="124"/>
                </a:cubicBezTo>
                <a:lnTo>
                  <a:pt x="313" y="94"/>
                </a:lnTo>
                <a:lnTo>
                  <a:pt x="319" y="68"/>
                </a:lnTo>
                <a:lnTo>
                  <a:pt x="327" y="48"/>
                </a:lnTo>
                <a:cubicBezTo>
                  <a:pt x="327" y="47"/>
                  <a:pt x="328" y="46"/>
                  <a:pt x="328" y="46"/>
                </a:cubicBezTo>
                <a:lnTo>
                  <a:pt x="337" y="33"/>
                </a:lnTo>
                <a:cubicBezTo>
                  <a:pt x="337" y="32"/>
                  <a:pt x="338" y="32"/>
                  <a:pt x="338" y="31"/>
                </a:cubicBezTo>
                <a:lnTo>
                  <a:pt x="348" y="22"/>
                </a:lnTo>
                <a:cubicBezTo>
                  <a:pt x="348" y="22"/>
                  <a:pt x="349" y="21"/>
                  <a:pt x="350" y="21"/>
                </a:cubicBezTo>
                <a:lnTo>
                  <a:pt x="360" y="14"/>
                </a:lnTo>
                <a:lnTo>
                  <a:pt x="372" y="8"/>
                </a:lnTo>
                <a:cubicBezTo>
                  <a:pt x="373" y="8"/>
                  <a:pt x="373" y="8"/>
                  <a:pt x="374" y="7"/>
                </a:cubicBezTo>
                <a:lnTo>
                  <a:pt x="385" y="5"/>
                </a:lnTo>
                <a:cubicBezTo>
                  <a:pt x="386" y="4"/>
                  <a:pt x="386" y="4"/>
                  <a:pt x="387" y="4"/>
                </a:cubicBezTo>
                <a:lnTo>
                  <a:pt x="409" y="3"/>
                </a:lnTo>
                <a:close/>
                <a:moveTo>
                  <a:pt x="389" y="28"/>
                </a:moveTo>
                <a:lnTo>
                  <a:pt x="391" y="28"/>
                </a:lnTo>
                <a:lnTo>
                  <a:pt x="380" y="31"/>
                </a:lnTo>
                <a:lnTo>
                  <a:pt x="382" y="30"/>
                </a:lnTo>
                <a:lnTo>
                  <a:pt x="373" y="34"/>
                </a:lnTo>
                <a:lnTo>
                  <a:pt x="363" y="41"/>
                </a:lnTo>
                <a:lnTo>
                  <a:pt x="364" y="39"/>
                </a:lnTo>
                <a:lnTo>
                  <a:pt x="355" y="48"/>
                </a:lnTo>
                <a:lnTo>
                  <a:pt x="357" y="47"/>
                </a:lnTo>
                <a:lnTo>
                  <a:pt x="348" y="59"/>
                </a:lnTo>
                <a:lnTo>
                  <a:pt x="349" y="57"/>
                </a:lnTo>
                <a:lnTo>
                  <a:pt x="343" y="74"/>
                </a:lnTo>
                <a:lnTo>
                  <a:pt x="337" y="97"/>
                </a:lnTo>
                <a:lnTo>
                  <a:pt x="333" y="127"/>
                </a:lnTo>
                <a:lnTo>
                  <a:pt x="321" y="113"/>
                </a:lnTo>
                <a:lnTo>
                  <a:pt x="335" y="113"/>
                </a:lnTo>
                <a:lnTo>
                  <a:pt x="324" y="122"/>
                </a:lnTo>
                <a:lnTo>
                  <a:pt x="331" y="94"/>
                </a:lnTo>
                <a:cubicBezTo>
                  <a:pt x="331" y="93"/>
                  <a:pt x="331" y="92"/>
                  <a:pt x="331" y="91"/>
                </a:cubicBezTo>
                <a:lnTo>
                  <a:pt x="343" y="66"/>
                </a:lnTo>
                <a:cubicBezTo>
                  <a:pt x="343" y="66"/>
                  <a:pt x="344" y="65"/>
                  <a:pt x="345" y="64"/>
                </a:cubicBezTo>
                <a:lnTo>
                  <a:pt x="353" y="54"/>
                </a:lnTo>
                <a:cubicBezTo>
                  <a:pt x="353" y="53"/>
                  <a:pt x="354" y="52"/>
                  <a:pt x="355" y="52"/>
                </a:cubicBezTo>
                <a:lnTo>
                  <a:pt x="365" y="44"/>
                </a:lnTo>
                <a:cubicBezTo>
                  <a:pt x="366" y="43"/>
                  <a:pt x="367" y="43"/>
                  <a:pt x="368" y="42"/>
                </a:cubicBezTo>
                <a:lnTo>
                  <a:pt x="380" y="38"/>
                </a:lnTo>
                <a:cubicBezTo>
                  <a:pt x="381" y="38"/>
                  <a:pt x="382" y="38"/>
                  <a:pt x="383" y="38"/>
                </a:cubicBezTo>
                <a:lnTo>
                  <a:pt x="397" y="36"/>
                </a:lnTo>
                <a:cubicBezTo>
                  <a:pt x="398" y="36"/>
                  <a:pt x="399" y="36"/>
                  <a:pt x="400" y="36"/>
                </a:cubicBezTo>
                <a:lnTo>
                  <a:pt x="414" y="38"/>
                </a:lnTo>
                <a:cubicBezTo>
                  <a:pt x="415" y="38"/>
                  <a:pt x="416" y="38"/>
                  <a:pt x="417" y="38"/>
                </a:cubicBezTo>
                <a:lnTo>
                  <a:pt x="429" y="43"/>
                </a:lnTo>
                <a:cubicBezTo>
                  <a:pt x="430" y="44"/>
                  <a:pt x="431" y="45"/>
                  <a:pt x="432" y="45"/>
                </a:cubicBezTo>
                <a:lnTo>
                  <a:pt x="441" y="53"/>
                </a:lnTo>
                <a:cubicBezTo>
                  <a:pt x="442" y="54"/>
                  <a:pt x="443" y="55"/>
                  <a:pt x="444" y="56"/>
                </a:cubicBezTo>
                <a:lnTo>
                  <a:pt x="451" y="67"/>
                </a:lnTo>
                <a:cubicBezTo>
                  <a:pt x="451" y="68"/>
                  <a:pt x="451" y="69"/>
                  <a:pt x="452" y="70"/>
                </a:cubicBezTo>
                <a:lnTo>
                  <a:pt x="457" y="85"/>
                </a:lnTo>
                <a:lnTo>
                  <a:pt x="461" y="102"/>
                </a:lnTo>
                <a:lnTo>
                  <a:pt x="463" y="121"/>
                </a:lnTo>
                <a:lnTo>
                  <a:pt x="464" y="141"/>
                </a:lnTo>
                <a:lnTo>
                  <a:pt x="463" y="163"/>
                </a:lnTo>
                <a:lnTo>
                  <a:pt x="458" y="185"/>
                </a:lnTo>
                <a:lnTo>
                  <a:pt x="451" y="208"/>
                </a:lnTo>
                <a:lnTo>
                  <a:pt x="442" y="229"/>
                </a:lnTo>
                <a:lnTo>
                  <a:pt x="435" y="242"/>
                </a:lnTo>
                <a:lnTo>
                  <a:pt x="426" y="257"/>
                </a:lnTo>
                <a:lnTo>
                  <a:pt x="414" y="275"/>
                </a:lnTo>
                <a:lnTo>
                  <a:pt x="401" y="296"/>
                </a:lnTo>
                <a:lnTo>
                  <a:pt x="385" y="320"/>
                </a:lnTo>
                <a:lnTo>
                  <a:pt x="366" y="347"/>
                </a:lnTo>
                <a:lnTo>
                  <a:pt x="345" y="376"/>
                </a:lnTo>
                <a:lnTo>
                  <a:pt x="321" y="409"/>
                </a:lnTo>
                <a:lnTo>
                  <a:pt x="324" y="402"/>
                </a:lnTo>
                <a:lnTo>
                  <a:pt x="324" y="416"/>
                </a:lnTo>
                <a:lnTo>
                  <a:pt x="312" y="404"/>
                </a:lnTo>
                <a:lnTo>
                  <a:pt x="487" y="404"/>
                </a:lnTo>
                <a:lnTo>
                  <a:pt x="476" y="412"/>
                </a:lnTo>
                <a:lnTo>
                  <a:pt x="500" y="342"/>
                </a:lnTo>
                <a:lnTo>
                  <a:pt x="511" y="357"/>
                </a:lnTo>
                <a:lnTo>
                  <a:pt x="497" y="357"/>
                </a:lnTo>
                <a:lnTo>
                  <a:pt x="506" y="353"/>
                </a:lnTo>
                <a:lnTo>
                  <a:pt x="495" y="367"/>
                </a:lnTo>
                <a:lnTo>
                  <a:pt x="485" y="376"/>
                </a:lnTo>
                <a:cubicBezTo>
                  <a:pt x="485" y="377"/>
                  <a:pt x="484" y="377"/>
                  <a:pt x="483" y="378"/>
                </a:cubicBezTo>
                <a:lnTo>
                  <a:pt x="472" y="385"/>
                </a:lnTo>
                <a:cubicBezTo>
                  <a:pt x="472" y="385"/>
                  <a:pt x="471" y="385"/>
                  <a:pt x="470" y="386"/>
                </a:cubicBezTo>
                <a:lnTo>
                  <a:pt x="459" y="390"/>
                </a:lnTo>
                <a:cubicBezTo>
                  <a:pt x="457" y="390"/>
                  <a:pt x="456" y="390"/>
                  <a:pt x="455" y="390"/>
                </a:cubicBezTo>
                <a:lnTo>
                  <a:pt x="363" y="390"/>
                </a:lnTo>
                <a:cubicBezTo>
                  <a:pt x="359" y="390"/>
                  <a:pt x="355" y="388"/>
                  <a:pt x="353" y="384"/>
                </a:cubicBezTo>
                <a:cubicBezTo>
                  <a:pt x="350" y="380"/>
                  <a:pt x="351" y="375"/>
                  <a:pt x="354" y="371"/>
                </a:cubicBezTo>
                <a:lnTo>
                  <a:pt x="384" y="330"/>
                </a:lnTo>
                <a:lnTo>
                  <a:pt x="411" y="293"/>
                </a:lnTo>
                <a:lnTo>
                  <a:pt x="433" y="259"/>
                </a:lnTo>
                <a:lnTo>
                  <a:pt x="451" y="230"/>
                </a:lnTo>
                <a:lnTo>
                  <a:pt x="465" y="203"/>
                </a:lnTo>
                <a:lnTo>
                  <a:pt x="475" y="178"/>
                </a:lnTo>
                <a:lnTo>
                  <a:pt x="481" y="151"/>
                </a:lnTo>
                <a:lnTo>
                  <a:pt x="481" y="153"/>
                </a:lnTo>
                <a:lnTo>
                  <a:pt x="482" y="128"/>
                </a:lnTo>
                <a:lnTo>
                  <a:pt x="481" y="105"/>
                </a:lnTo>
                <a:lnTo>
                  <a:pt x="477" y="84"/>
                </a:lnTo>
                <a:lnTo>
                  <a:pt x="478" y="86"/>
                </a:lnTo>
                <a:lnTo>
                  <a:pt x="471" y="67"/>
                </a:lnTo>
                <a:lnTo>
                  <a:pt x="472" y="70"/>
                </a:lnTo>
                <a:lnTo>
                  <a:pt x="463" y="54"/>
                </a:lnTo>
                <a:lnTo>
                  <a:pt x="464" y="56"/>
                </a:lnTo>
                <a:lnTo>
                  <a:pt x="455" y="44"/>
                </a:lnTo>
                <a:lnTo>
                  <a:pt x="444" y="35"/>
                </a:lnTo>
                <a:lnTo>
                  <a:pt x="446" y="36"/>
                </a:lnTo>
                <a:lnTo>
                  <a:pt x="436" y="30"/>
                </a:lnTo>
                <a:lnTo>
                  <a:pt x="438" y="31"/>
                </a:lnTo>
                <a:lnTo>
                  <a:pt x="427" y="28"/>
                </a:lnTo>
                <a:lnTo>
                  <a:pt x="430" y="28"/>
                </a:lnTo>
                <a:lnTo>
                  <a:pt x="409" y="26"/>
                </a:lnTo>
                <a:lnTo>
                  <a:pt x="411" y="26"/>
                </a:lnTo>
                <a:lnTo>
                  <a:pt x="389" y="28"/>
                </a:lnTo>
                <a:close/>
                <a:moveTo>
                  <a:pt x="109" y="3"/>
                </a:moveTo>
                <a:cubicBezTo>
                  <a:pt x="109" y="2"/>
                  <a:pt x="110" y="2"/>
                  <a:pt x="111" y="3"/>
                </a:cubicBezTo>
                <a:lnTo>
                  <a:pt x="132" y="4"/>
                </a:lnTo>
                <a:cubicBezTo>
                  <a:pt x="133" y="4"/>
                  <a:pt x="134" y="5"/>
                  <a:pt x="135" y="5"/>
                </a:cubicBezTo>
                <a:lnTo>
                  <a:pt x="146" y="8"/>
                </a:lnTo>
                <a:cubicBezTo>
                  <a:pt x="146" y="9"/>
                  <a:pt x="147" y="9"/>
                  <a:pt x="148" y="9"/>
                </a:cubicBezTo>
                <a:lnTo>
                  <a:pt x="158" y="16"/>
                </a:lnTo>
                <a:cubicBezTo>
                  <a:pt x="159" y="16"/>
                  <a:pt x="160" y="17"/>
                  <a:pt x="160" y="17"/>
                </a:cubicBezTo>
                <a:lnTo>
                  <a:pt x="171" y="27"/>
                </a:lnTo>
                <a:lnTo>
                  <a:pt x="183" y="40"/>
                </a:lnTo>
                <a:cubicBezTo>
                  <a:pt x="183" y="41"/>
                  <a:pt x="183" y="41"/>
                  <a:pt x="184" y="42"/>
                </a:cubicBezTo>
                <a:lnTo>
                  <a:pt x="193" y="57"/>
                </a:lnTo>
                <a:cubicBezTo>
                  <a:pt x="193" y="58"/>
                  <a:pt x="194" y="59"/>
                  <a:pt x="194" y="59"/>
                </a:cubicBezTo>
                <a:lnTo>
                  <a:pt x="201" y="78"/>
                </a:lnTo>
                <a:cubicBezTo>
                  <a:pt x="201" y="79"/>
                  <a:pt x="201" y="79"/>
                  <a:pt x="201" y="80"/>
                </a:cubicBezTo>
                <a:lnTo>
                  <a:pt x="205" y="101"/>
                </a:lnTo>
                <a:lnTo>
                  <a:pt x="206" y="127"/>
                </a:lnTo>
                <a:lnTo>
                  <a:pt x="204" y="155"/>
                </a:lnTo>
                <a:cubicBezTo>
                  <a:pt x="204" y="155"/>
                  <a:pt x="204" y="156"/>
                  <a:pt x="204" y="156"/>
                </a:cubicBezTo>
                <a:lnTo>
                  <a:pt x="198" y="183"/>
                </a:lnTo>
                <a:lnTo>
                  <a:pt x="187" y="212"/>
                </a:lnTo>
                <a:lnTo>
                  <a:pt x="172" y="241"/>
                </a:lnTo>
                <a:lnTo>
                  <a:pt x="153" y="272"/>
                </a:lnTo>
                <a:lnTo>
                  <a:pt x="131" y="306"/>
                </a:lnTo>
                <a:lnTo>
                  <a:pt x="104" y="344"/>
                </a:lnTo>
                <a:lnTo>
                  <a:pt x="73" y="386"/>
                </a:lnTo>
                <a:lnTo>
                  <a:pt x="63" y="366"/>
                </a:lnTo>
                <a:lnTo>
                  <a:pt x="155" y="366"/>
                </a:lnTo>
                <a:lnTo>
                  <a:pt x="151" y="367"/>
                </a:lnTo>
                <a:lnTo>
                  <a:pt x="162" y="363"/>
                </a:lnTo>
                <a:lnTo>
                  <a:pt x="160" y="364"/>
                </a:lnTo>
                <a:lnTo>
                  <a:pt x="171" y="357"/>
                </a:lnTo>
                <a:lnTo>
                  <a:pt x="169" y="359"/>
                </a:lnTo>
                <a:lnTo>
                  <a:pt x="179" y="349"/>
                </a:lnTo>
                <a:lnTo>
                  <a:pt x="187" y="338"/>
                </a:lnTo>
                <a:cubicBezTo>
                  <a:pt x="190" y="335"/>
                  <a:pt x="193" y="333"/>
                  <a:pt x="197" y="333"/>
                </a:cubicBezTo>
                <a:lnTo>
                  <a:pt x="211" y="333"/>
                </a:lnTo>
                <a:cubicBezTo>
                  <a:pt x="215" y="333"/>
                  <a:pt x="218" y="335"/>
                  <a:pt x="221" y="338"/>
                </a:cubicBezTo>
                <a:cubicBezTo>
                  <a:pt x="223" y="342"/>
                  <a:pt x="224" y="346"/>
                  <a:pt x="222" y="349"/>
                </a:cubicBezTo>
                <a:lnTo>
                  <a:pt x="199" y="420"/>
                </a:lnTo>
                <a:cubicBezTo>
                  <a:pt x="197" y="425"/>
                  <a:pt x="193" y="428"/>
                  <a:pt x="187" y="428"/>
                </a:cubicBezTo>
                <a:lnTo>
                  <a:pt x="12" y="428"/>
                </a:lnTo>
                <a:cubicBezTo>
                  <a:pt x="5" y="428"/>
                  <a:pt x="0" y="423"/>
                  <a:pt x="0" y="416"/>
                </a:cubicBezTo>
                <a:lnTo>
                  <a:pt x="0" y="402"/>
                </a:lnTo>
                <a:cubicBezTo>
                  <a:pt x="0" y="399"/>
                  <a:pt x="1" y="397"/>
                  <a:pt x="2" y="395"/>
                </a:cubicBezTo>
                <a:lnTo>
                  <a:pt x="25" y="362"/>
                </a:lnTo>
                <a:lnTo>
                  <a:pt x="46" y="333"/>
                </a:lnTo>
                <a:lnTo>
                  <a:pt x="65" y="306"/>
                </a:lnTo>
                <a:lnTo>
                  <a:pt x="81" y="283"/>
                </a:lnTo>
                <a:lnTo>
                  <a:pt x="94" y="262"/>
                </a:lnTo>
                <a:lnTo>
                  <a:pt x="106" y="244"/>
                </a:lnTo>
                <a:lnTo>
                  <a:pt x="114" y="230"/>
                </a:lnTo>
                <a:lnTo>
                  <a:pt x="121" y="218"/>
                </a:lnTo>
                <a:lnTo>
                  <a:pt x="129" y="198"/>
                </a:lnTo>
                <a:lnTo>
                  <a:pt x="136" y="178"/>
                </a:lnTo>
                <a:lnTo>
                  <a:pt x="139" y="159"/>
                </a:lnTo>
                <a:lnTo>
                  <a:pt x="140" y="140"/>
                </a:lnTo>
                <a:lnTo>
                  <a:pt x="139" y="121"/>
                </a:lnTo>
                <a:lnTo>
                  <a:pt x="138" y="105"/>
                </a:lnTo>
                <a:lnTo>
                  <a:pt x="134" y="90"/>
                </a:lnTo>
                <a:lnTo>
                  <a:pt x="129" y="78"/>
                </a:lnTo>
                <a:lnTo>
                  <a:pt x="130" y="80"/>
                </a:lnTo>
                <a:lnTo>
                  <a:pt x="123" y="69"/>
                </a:lnTo>
                <a:lnTo>
                  <a:pt x="126" y="72"/>
                </a:lnTo>
                <a:lnTo>
                  <a:pt x="116" y="64"/>
                </a:lnTo>
                <a:lnTo>
                  <a:pt x="120" y="66"/>
                </a:lnTo>
                <a:lnTo>
                  <a:pt x="108" y="61"/>
                </a:lnTo>
                <a:lnTo>
                  <a:pt x="111" y="61"/>
                </a:lnTo>
                <a:lnTo>
                  <a:pt x="97" y="60"/>
                </a:lnTo>
                <a:lnTo>
                  <a:pt x="100" y="60"/>
                </a:lnTo>
                <a:lnTo>
                  <a:pt x="85" y="61"/>
                </a:lnTo>
                <a:lnTo>
                  <a:pt x="88" y="61"/>
                </a:lnTo>
                <a:lnTo>
                  <a:pt x="76" y="65"/>
                </a:lnTo>
                <a:lnTo>
                  <a:pt x="79" y="63"/>
                </a:lnTo>
                <a:lnTo>
                  <a:pt x="69" y="71"/>
                </a:lnTo>
                <a:lnTo>
                  <a:pt x="71" y="69"/>
                </a:lnTo>
                <a:lnTo>
                  <a:pt x="63" y="79"/>
                </a:lnTo>
                <a:lnTo>
                  <a:pt x="65" y="77"/>
                </a:lnTo>
                <a:lnTo>
                  <a:pt x="53" y="102"/>
                </a:lnTo>
                <a:lnTo>
                  <a:pt x="54" y="99"/>
                </a:lnTo>
                <a:lnTo>
                  <a:pt x="47" y="128"/>
                </a:lnTo>
                <a:cubicBezTo>
                  <a:pt x="46" y="133"/>
                  <a:pt x="41" y="137"/>
                  <a:pt x="35" y="137"/>
                </a:cubicBezTo>
                <a:lnTo>
                  <a:pt x="21" y="137"/>
                </a:lnTo>
                <a:cubicBezTo>
                  <a:pt x="17" y="137"/>
                  <a:pt x="14" y="136"/>
                  <a:pt x="12" y="133"/>
                </a:cubicBezTo>
                <a:cubicBezTo>
                  <a:pt x="10" y="130"/>
                  <a:pt x="9" y="127"/>
                  <a:pt x="9" y="124"/>
                </a:cubicBezTo>
                <a:lnTo>
                  <a:pt x="13" y="94"/>
                </a:lnTo>
                <a:lnTo>
                  <a:pt x="19" y="68"/>
                </a:lnTo>
                <a:lnTo>
                  <a:pt x="27" y="48"/>
                </a:lnTo>
                <a:cubicBezTo>
                  <a:pt x="27" y="47"/>
                  <a:pt x="28" y="46"/>
                  <a:pt x="28" y="46"/>
                </a:cubicBezTo>
                <a:lnTo>
                  <a:pt x="37" y="33"/>
                </a:lnTo>
                <a:cubicBezTo>
                  <a:pt x="37" y="32"/>
                  <a:pt x="38" y="32"/>
                  <a:pt x="38" y="31"/>
                </a:cubicBezTo>
                <a:lnTo>
                  <a:pt x="48" y="22"/>
                </a:lnTo>
                <a:cubicBezTo>
                  <a:pt x="48" y="22"/>
                  <a:pt x="49" y="21"/>
                  <a:pt x="50" y="21"/>
                </a:cubicBezTo>
                <a:lnTo>
                  <a:pt x="60" y="14"/>
                </a:lnTo>
                <a:lnTo>
                  <a:pt x="72" y="8"/>
                </a:lnTo>
                <a:cubicBezTo>
                  <a:pt x="73" y="8"/>
                  <a:pt x="73" y="8"/>
                  <a:pt x="74" y="7"/>
                </a:cubicBezTo>
                <a:lnTo>
                  <a:pt x="85" y="5"/>
                </a:lnTo>
                <a:cubicBezTo>
                  <a:pt x="86" y="4"/>
                  <a:pt x="86" y="4"/>
                  <a:pt x="87" y="4"/>
                </a:cubicBezTo>
                <a:lnTo>
                  <a:pt x="109" y="3"/>
                </a:lnTo>
                <a:close/>
                <a:moveTo>
                  <a:pt x="89" y="28"/>
                </a:moveTo>
                <a:lnTo>
                  <a:pt x="91" y="28"/>
                </a:lnTo>
                <a:lnTo>
                  <a:pt x="80" y="31"/>
                </a:lnTo>
                <a:lnTo>
                  <a:pt x="82" y="30"/>
                </a:lnTo>
                <a:lnTo>
                  <a:pt x="73" y="34"/>
                </a:lnTo>
                <a:lnTo>
                  <a:pt x="63" y="41"/>
                </a:lnTo>
                <a:lnTo>
                  <a:pt x="64" y="39"/>
                </a:lnTo>
                <a:lnTo>
                  <a:pt x="55" y="48"/>
                </a:lnTo>
                <a:lnTo>
                  <a:pt x="57" y="47"/>
                </a:lnTo>
                <a:lnTo>
                  <a:pt x="48" y="59"/>
                </a:lnTo>
                <a:lnTo>
                  <a:pt x="49" y="57"/>
                </a:lnTo>
                <a:lnTo>
                  <a:pt x="43" y="74"/>
                </a:lnTo>
                <a:lnTo>
                  <a:pt x="37" y="97"/>
                </a:lnTo>
                <a:lnTo>
                  <a:pt x="33" y="127"/>
                </a:lnTo>
                <a:lnTo>
                  <a:pt x="21" y="113"/>
                </a:lnTo>
                <a:lnTo>
                  <a:pt x="35" y="113"/>
                </a:lnTo>
                <a:lnTo>
                  <a:pt x="24" y="122"/>
                </a:lnTo>
                <a:lnTo>
                  <a:pt x="31" y="94"/>
                </a:lnTo>
                <a:cubicBezTo>
                  <a:pt x="31" y="93"/>
                  <a:pt x="31" y="92"/>
                  <a:pt x="31" y="91"/>
                </a:cubicBezTo>
                <a:lnTo>
                  <a:pt x="43" y="66"/>
                </a:lnTo>
                <a:cubicBezTo>
                  <a:pt x="43" y="66"/>
                  <a:pt x="44" y="65"/>
                  <a:pt x="45" y="64"/>
                </a:cubicBezTo>
                <a:lnTo>
                  <a:pt x="53" y="54"/>
                </a:lnTo>
                <a:cubicBezTo>
                  <a:pt x="53" y="53"/>
                  <a:pt x="54" y="52"/>
                  <a:pt x="55" y="52"/>
                </a:cubicBezTo>
                <a:lnTo>
                  <a:pt x="65" y="44"/>
                </a:lnTo>
                <a:cubicBezTo>
                  <a:pt x="66" y="43"/>
                  <a:pt x="67" y="43"/>
                  <a:pt x="68" y="42"/>
                </a:cubicBezTo>
                <a:lnTo>
                  <a:pt x="80" y="38"/>
                </a:lnTo>
                <a:cubicBezTo>
                  <a:pt x="81" y="38"/>
                  <a:pt x="82" y="38"/>
                  <a:pt x="83" y="38"/>
                </a:cubicBezTo>
                <a:lnTo>
                  <a:pt x="97" y="36"/>
                </a:lnTo>
                <a:cubicBezTo>
                  <a:pt x="98" y="36"/>
                  <a:pt x="99" y="36"/>
                  <a:pt x="100" y="36"/>
                </a:cubicBezTo>
                <a:lnTo>
                  <a:pt x="114" y="38"/>
                </a:lnTo>
                <a:cubicBezTo>
                  <a:pt x="115" y="38"/>
                  <a:pt x="116" y="38"/>
                  <a:pt x="117" y="38"/>
                </a:cubicBezTo>
                <a:lnTo>
                  <a:pt x="129" y="43"/>
                </a:lnTo>
                <a:cubicBezTo>
                  <a:pt x="130" y="44"/>
                  <a:pt x="131" y="45"/>
                  <a:pt x="132" y="45"/>
                </a:cubicBezTo>
                <a:lnTo>
                  <a:pt x="141" y="53"/>
                </a:lnTo>
                <a:cubicBezTo>
                  <a:pt x="142" y="54"/>
                  <a:pt x="143" y="55"/>
                  <a:pt x="144" y="56"/>
                </a:cubicBezTo>
                <a:lnTo>
                  <a:pt x="151" y="67"/>
                </a:lnTo>
                <a:cubicBezTo>
                  <a:pt x="151" y="68"/>
                  <a:pt x="151" y="69"/>
                  <a:pt x="152" y="70"/>
                </a:cubicBezTo>
                <a:lnTo>
                  <a:pt x="157" y="85"/>
                </a:lnTo>
                <a:lnTo>
                  <a:pt x="161" y="102"/>
                </a:lnTo>
                <a:lnTo>
                  <a:pt x="163" y="121"/>
                </a:lnTo>
                <a:lnTo>
                  <a:pt x="164" y="141"/>
                </a:lnTo>
                <a:lnTo>
                  <a:pt x="163" y="163"/>
                </a:lnTo>
                <a:lnTo>
                  <a:pt x="158" y="185"/>
                </a:lnTo>
                <a:lnTo>
                  <a:pt x="151" y="208"/>
                </a:lnTo>
                <a:lnTo>
                  <a:pt x="142" y="229"/>
                </a:lnTo>
                <a:lnTo>
                  <a:pt x="135" y="242"/>
                </a:lnTo>
                <a:lnTo>
                  <a:pt x="126" y="257"/>
                </a:lnTo>
                <a:lnTo>
                  <a:pt x="114" y="275"/>
                </a:lnTo>
                <a:lnTo>
                  <a:pt x="101" y="296"/>
                </a:lnTo>
                <a:lnTo>
                  <a:pt x="85" y="320"/>
                </a:lnTo>
                <a:lnTo>
                  <a:pt x="66" y="347"/>
                </a:lnTo>
                <a:lnTo>
                  <a:pt x="45" y="376"/>
                </a:lnTo>
                <a:lnTo>
                  <a:pt x="21" y="409"/>
                </a:lnTo>
                <a:lnTo>
                  <a:pt x="24" y="402"/>
                </a:lnTo>
                <a:lnTo>
                  <a:pt x="24" y="416"/>
                </a:lnTo>
                <a:lnTo>
                  <a:pt x="12" y="404"/>
                </a:lnTo>
                <a:lnTo>
                  <a:pt x="187" y="404"/>
                </a:lnTo>
                <a:lnTo>
                  <a:pt x="176" y="412"/>
                </a:lnTo>
                <a:lnTo>
                  <a:pt x="200" y="342"/>
                </a:lnTo>
                <a:lnTo>
                  <a:pt x="211" y="357"/>
                </a:lnTo>
                <a:lnTo>
                  <a:pt x="197" y="357"/>
                </a:lnTo>
                <a:lnTo>
                  <a:pt x="206" y="353"/>
                </a:lnTo>
                <a:lnTo>
                  <a:pt x="195" y="367"/>
                </a:lnTo>
                <a:lnTo>
                  <a:pt x="185" y="376"/>
                </a:lnTo>
                <a:cubicBezTo>
                  <a:pt x="185" y="377"/>
                  <a:pt x="184" y="377"/>
                  <a:pt x="183" y="378"/>
                </a:cubicBezTo>
                <a:lnTo>
                  <a:pt x="172" y="385"/>
                </a:lnTo>
                <a:cubicBezTo>
                  <a:pt x="172" y="385"/>
                  <a:pt x="171" y="385"/>
                  <a:pt x="170" y="386"/>
                </a:cubicBezTo>
                <a:lnTo>
                  <a:pt x="159" y="390"/>
                </a:lnTo>
                <a:cubicBezTo>
                  <a:pt x="157" y="390"/>
                  <a:pt x="156" y="390"/>
                  <a:pt x="155" y="390"/>
                </a:cubicBezTo>
                <a:lnTo>
                  <a:pt x="63" y="390"/>
                </a:lnTo>
                <a:cubicBezTo>
                  <a:pt x="59" y="390"/>
                  <a:pt x="55" y="388"/>
                  <a:pt x="53" y="384"/>
                </a:cubicBezTo>
                <a:cubicBezTo>
                  <a:pt x="50" y="380"/>
                  <a:pt x="51" y="375"/>
                  <a:pt x="54" y="371"/>
                </a:cubicBezTo>
                <a:lnTo>
                  <a:pt x="84" y="330"/>
                </a:lnTo>
                <a:lnTo>
                  <a:pt x="111" y="293"/>
                </a:lnTo>
                <a:lnTo>
                  <a:pt x="133" y="259"/>
                </a:lnTo>
                <a:lnTo>
                  <a:pt x="151" y="230"/>
                </a:lnTo>
                <a:lnTo>
                  <a:pt x="165" y="203"/>
                </a:lnTo>
                <a:lnTo>
                  <a:pt x="175" y="178"/>
                </a:lnTo>
                <a:lnTo>
                  <a:pt x="181" y="151"/>
                </a:lnTo>
                <a:lnTo>
                  <a:pt x="181" y="153"/>
                </a:lnTo>
                <a:lnTo>
                  <a:pt x="182" y="128"/>
                </a:lnTo>
                <a:lnTo>
                  <a:pt x="181" y="105"/>
                </a:lnTo>
                <a:lnTo>
                  <a:pt x="177" y="84"/>
                </a:lnTo>
                <a:lnTo>
                  <a:pt x="178" y="86"/>
                </a:lnTo>
                <a:lnTo>
                  <a:pt x="171" y="67"/>
                </a:lnTo>
                <a:lnTo>
                  <a:pt x="172" y="70"/>
                </a:lnTo>
                <a:lnTo>
                  <a:pt x="163" y="54"/>
                </a:lnTo>
                <a:lnTo>
                  <a:pt x="164" y="56"/>
                </a:lnTo>
                <a:lnTo>
                  <a:pt x="155" y="44"/>
                </a:lnTo>
                <a:lnTo>
                  <a:pt x="144" y="35"/>
                </a:lnTo>
                <a:lnTo>
                  <a:pt x="146" y="36"/>
                </a:lnTo>
                <a:lnTo>
                  <a:pt x="136" y="30"/>
                </a:lnTo>
                <a:lnTo>
                  <a:pt x="138" y="31"/>
                </a:lnTo>
                <a:lnTo>
                  <a:pt x="127" y="28"/>
                </a:lnTo>
                <a:lnTo>
                  <a:pt x="130" y="28"/>
                </a:lnTo>
                <a:lnTo>
                  <a:pt x="109" y="26"/>
                </a:lnTo>
                <a:lnTo>
                  <a:pt x="111" y="26"/>
                </a:lnTo>
                <a:lnTo>
                  <a:pt x="89" y="28"/>
                </a:lnTo>
                <a:close/>
                <a:moveTo>
                  <a:pt x="805" y="1"/>
                </a:moveTo>
                <a:cubicBezTo>
                  <a:pt x="808" y="0"/>
                  <a:pt x="812" y="1"/>
                  <a:pt x="814" y="4"/>
                </a:cubicBezTo>
                <a:cubicBezTo>
                  <a:pt x="817" y="6"/>
                  <a:pt x="818" y="9"/>
                  <a:pt x="818" y="13"/>
                </a:cubicBezTo>
                <a:lnTo>
                  <a:pt x="818" y="27"/>
                </a:lnTo>
                <a:cubicBezTo>
                  <a:pt x="818" y="33"/>
                  <a:pt x="814" y="38"/>
                  <a:pt x="808" y="39"/>
                </a:cubicBezTo>
                <a:lnTo>
                  <a:pt x="787" y="42"/>
                </a:lnTo>
                <a:lnTo>
                  <a:pt x="789" y="42"/>
                </a:lnTo>
                <a:lnTo>
                  <a:pt x="769" y="48"/>
                </a:lnTo>
                <a:lnTo>
                  <a:pt x="771" y="48"/>
                </a:lnTo>
                <a:lnTo>
                  <a:pt x="753" y="57"/>
                </a:lnTo>
                <a:lnTo>
                  <a:pt x="754" y="56"/>
                </a:lnTo>
                <a:lnTo>
                  <a:pt x="738" y="68"/>
                </a:lnTo>
                <a:lnTo>
                  <a:pt x="740" y="67"/>
                </a:lnTo>
                <a:lnTo>
                  <a:pt x="726" y="82"/>
                </a:lnTo>
                <a:lnTo>
                  <a:pt x="714" y="97"/>
                </a:lnTo>
                <a:lnTo>
                  <a:pt x="704" y="115"/>
                </a:lnTo>
                <a:lnTo>
                  <a:pt x="695" y="136"/>
                </a:lnTo>
                <a:lnTo>
                  <a:pt x="688" y="156"/>
                </a:lnTo>
                <a:lnTo>
                  <a:pt x="682" y="175"/>
                </a:lnTo>
                <a:lnTo>
                  <a:pt x="678" y="190"/>
                </a:lnTo>
                <a:lnTo>
                  <a:pt x="675" y="203"/>
                </a:lnTo>
                <a:lnTo>
                  <a:pt x="657" y="190"/>
                </a:lnTo>
                <a:lnTo>
                  <a:pt x="685" y="173"/>
                </a:lnTo>
                <a:cubicBezTo>
                  <a:pt x="686" y="172"/>
                  <a:pt x="686" y="172"/>
                  <a:pt x="687" y="172"/>
                </a:cubicBezTo>
                <a:lnTo>
                  <a:pt x="695" y="168"/>
                </a:lnTo>
                <a:cubicBezTo>
                  <a:pt x="695" y="168"/>
                  <a:pt x="696" y="168"/>
                  <a:pt x="696" y="168"/>
                </a:cubicBezTo>
                <a:lnTo>
                  <a:pt x="707" y="165"/>
                </a:lnTo>
                <a:cubicBezTo>
                  <a:pt x="707" y="165"/>
                  <a:pt x="708" y="165"/>
                  <a:pt x="708" y="165"/>
                </a:cubicBezTo>
                <a:lnTo>
                  <a:pt x="721" y="163"/>
                </a:lnTo>
                <a:lnTo>
                  <a:pt x="737" y="162"/>
                </a:lnTo>
                <a:cubicBezTo>
                  <a:pt x="737" y="162"/>
                  <a:pt x="738" y="162"/>
                  <a:pt x="739" y="163"/>
                </a:cubicBezTo>
                <a:lnTo>
                  <a:pt x="754" y="165"/>
                </a:lnTo>
                <a:cubicBezTo>
                  <a:pt x="755" y="165"/>
                  <a:pt x="756" y="165"/>
                  <a:pt x="757" y="166"/>
                </a:cubicBezTo>
                <a:lnTo>
                  <a:pt x="771" y="172"/>
                </a:lnTo>
                <a:cubicBezTo>
                  <a:pt x="772" y="173"/>
                  <a:pt x="773" y="173"/>
                  <a:pt x="774" y="174"/>
                </a:cubicBezTo>
                <a:lnTo>
                  <a:pt x="786" y="184"/>
                </a:lnTo>
                <a:cubicBezTo>
                  <a:pt x="787" y="185"/>
                  <a:pt x="788" y="186"/>
                  <a:pt x="788" y="186"/>
                </a:cubicBezTo>
                <a:lnTo>
                  <a:pt x="799" y="201"/>
                </a:lnTo>
                <a:cubicBezTo>
                  <a:pt x="800" y="202"/>
                  <a:pt x="800" y="202"/>
                  <a:pt x="800" y="203"/>
                </a:cubicBezTo>
                <a:lnTo>
                  <a:pt x="810" y="221"/>
                </a:lnTo>
                <a:cubicBezTo>
                  <a:pt x="810" y="222"/>
                  <a:pt x="810" y="222"/>
                  <a:pt x="810" y="223"/>
                </a:cubicBezTo>
                <a:lnTo>
                  <a:pt x="817" y="244"/>
                </a:lnTo>
                <a:cubicBezTo>
                  <a:pt x="817" y="245"/>
                  <a:pt x="817" y="245"/>
                  <a:pt x="818" y="246"/>
                </a:cubicBezTo>
                <a:lnTo>
                  <a:pt x="822" y="269"/>
                </a:lnTo>
                <a:lnTo>
                  <a:pt x="823" y="297"/>
                </a:lnTo>
                <a:lnTo>
                  <a:pt x="821" y="325"/>
                </a:lnTo>
                <a:lnTo>
                  <a:pt x="816" y="350"/>
                </a:lnTo>
                <a:cubicBezTo>
                  <a:pt x="816" y="351"/>
                  <a:pt x="816" y="351"/>
                  <a:pt x="816" y="352"/>
                </a:cubicBezTo>
                <a:lnTo>
                  <a:pt x="808" y="374"/>
                </a:lnTo>
                <a:cubicBezTo>
                  <a:pt x="808" y="374"/>
                  <a:pt x="808" y="375"/>
                  <a:pt x="807" y="376"/>
                </a:cubicBezTo>
                <a:lnTo>
                  <a:pt x="797" y="395"/>
                </a:lnTo>
                <a:cubicBezTo>
                  <a:pt x="796" y="396"/>
                  <a:pt x="796" y="396"/>
                  <a:pt x="795" y="397"/>
                </a:cubicBezTo>
                <a:lnTo>
                  <a:pt x="782" y="413"/>
                </a:lnTo>
                <a:cubicBezTo>
                  <a:pt x="781" y="414"/>
                  <a:pt x="780" y="414"/>
                  <a:pt x="779" y="415"/>
                </a:cubicBezTo>
                <a:lnTo>
                  <a:pt x="763" y="426"/>
                </a:lnTo>
                <a:cubicBezTo>
                  <a:pt x="762" y="427"/>
                  <a:pt x="761" y="427"/>
                  <a:pt x="760" y="428"/>
                </a:cubicBezTo>
                <a:lnTo>
                  <a:pt x="740" y="434"/>
                </a:lnTo>
                <a:cubicBezTo>
                  <a:pt x="739" y="435"/>
                  <a:pt x="738" y="435"/>
                  <a:pt x="737" y="435"/>
                </a:cubicBezTo>
                <a:lnTo>
                  <a:pt x="715" y="437"/>
                </a:lnTo>
                <a:cubicBezTo>
                  <a:pt x="714" y="437"/>
                  <a:pt x="713" y="437"/>
                  <a:pt x="712" y="437"/>
                </a:cubicBezTo>
                <a:lnTo>
                  <a:pt x="690" y="434"/>
                </a:lnTo>
                <a:cubicBezTo>
                  <a:pt x="689" y="434"/>
                  <a:pt x="688" y="434"/>
                  <a:pt x="687" y="434"/>
                </a:cubicBezTo>
                <a:lnTo>
                  <a:pt x="667" y="425"/>
                </a:lnTo>
                <a:cubicBezTo>
                  <a:pt x="666" y="425"/>
                  <a:pt x="665" y="424"/>
                  <a:pt x="664" y="423"/>
                </a:cubicBezTo>
                <a:lnTo>
                  <a:pt x="647" y="409"/>
                </a:lnTo>
                <a:cubicBezTo>
                  <a:pt x="646" y="409"/>
                  <a:pt x="646" y="408"/>
                  <a:pt x="645" y="407"/>
                </a:cubicBezTo>
                <a:lnTo>
                  <a:pt x="631" y="388"/>
                </a:lnTo>
                <a:cubicBezTo>
                  <a:pt x="631" y="387"/>
                  <a:pt x="630" y="386"/>
                  <a:pt x="630" y="386"/>
                </a:cubicBezTo>
                <a:lnTo>
                  <a:pt x="619" y="362"/>
                </a:lnTo>
                <a:lnTo>
                  <a:pt x="611" y="335"/>
                </a:lnTo>
                <a:lnTo>
                  <a:pt x="606" y="305"/>
                </a:lnTo>
                <a:lnTo>
                  <a:pt x="604" y="272"/>
                </a:lnTo>
                <a:lnTo>
                  <a:pt x="606" y="239"/>
                </a:lnTo>
                <a:lnTo>
                  <a:pt x="610" y="207"/>
                </a:lnTo>
                <a:lnTo>
                  <a:pt x="618" y="176"/>
                </a:lnTo>
                <a:lnTo>
                  <a:pt x="628" y="145"/>
                </a:lnTo>
                <a:lnTo>
                  <a:pt x="642" y="116"/>
                </a:lnTo>
                <a:lnTo>
                  <a:pt x="658" y="89"/>
                </a:lnTo>
                <a:lnTo>
                  <a:pt x="676" y="65"/>
                </a:lnTo>
                <a:lnTo>
                  <a:pt x="697" y="44"/>
                </a:lnTo>
                <a:cubicBezTo>
                  <a:pt x="697" y="44"/>
                  <a:pt x="698" y="43"/>
                  <a:pt x="698" y="43"/>
                </a:cubicBezTo>
                <a:lnTo>
                  <a:pt x="720" y="27"/>
                </a:lnTo>
                <a:cubicBezTo>
                  <a:pt x="721" y="26"/>
                  <a:pt x="721" y="26"/>
                  <a:pt x="722" y="26"/>
                </a:cubicBezTo>
                <a:lnTo>
                  <a:pt x="746" y="13"/>
                </a:lnTo>
                <a:cubicBezTo>
                  <a:pt x="747" y="13"/>
                  <a:pt x="748" y="13"/>
                  <a:pt x="748" y="12"/>
                </a:cubicBezTo>
                <a:lnTo>
                  <a:pt x="774" y="4"/>
                </a:lnTo>
                <a:cubicBezTo>
                  <a:pt x="775" y="4"/>
                  <a:pt x="776" y="4"/>
                  <a:pt x="777" y="4"/>
                </a:cubicBezTo>
                <a:lnTo>
                  <a:pt x="805" y="1"/>
                </a:lnTo>
                <a:close/>
                <a:moveTo>
                  <a:pt x="779" y="28"/>
                </a:moveTo>
                <a:lnTo>
                  <a:pt x="781" y="27"/>
                </a:lnTo>
                <a:lnTo>
                  <a:pt x="755" y="35"/>
                </a:lnTo>
                <a:lnTo>
                  <a:pt x="757" y="35"/>
                </a:lnTo>
                <a:lnTo>
                  <a:pt x="733" y="47"/>
                </a:lnTo>
                <a:lnTo>
                  <a:pt x="735" y="46"/>
                </a:lnTo>
                <a:lnTo>
                  <a:pt x="713" y="62"/>
                </a:lnTo>
                <a:lnTo>
                  <a:pt x="714" y="61"/>
                </a:lnTo>
                <a:lnTo>
                  <a:pt x="695" y="80"/>
                </a:lnTo>
                <a:lnTo>
                  <a:pt x="678" y="102"/>
                </a:lnTo>
                <a:lnTo>
                  <a:pt x="664" y="126"/>
                </a:lnTo>
                <a:lnTo>
                  <a:pt x="651" y="153"/>
                </a:lnTo>
                <a:lnTo>
                  <a:pt x="641" y="181"/>
                </a:lnTo>
                <a:lnTo>
                  <a:pt x="634" y="210"/>
                </a:lnTo>
                <a:lnTo>
                  <a:pt x="630" y="241"/>
                </a:lnTo>
                <a:lnTo>
                  <a:pt x="628" y="271"/>
                </a:lnTo>
                <a:lnTo>
                  <a:pt x="630" y="301"/>
                </a:lnTo>
                <a:lnTo>
                  <a:pt x="634" y="328"/>
                </a:lnTo>
                <a:lnTo>
                  <a:pt x="641" y="352"/>
                </a:lnTo>
                <a:lnTo>
                  <a:pt x="652" y="376"/>
                </a:lnTo>
                <a:lnTo>
                  <a:pt x="651" y="374"/>
                </a:lnTo>
                <a:lnTo>
                  <a:pt x="665" y="393"/>
                </a:lnTo>
                <a:lnTo>
                  <a:pt x="662" y="391"/>
                </a:lnTo>
                <a:lnTo>
                  <a:pt x="679" y="405"/>
                </a:lnTo>
                <a:lnTo>
                  <a:pt x="676" y="403"/>
                </a:lnTo>
                <a:lnTo>
                  <a:pt x="696" y="411"/>
                </a:lnTo>
                <a:lnTo>
                  <a:pt x="693" y="411"/>
                </a:lnTo>
                <a:lnTo>
                  <a:pt x="715" y="413"/>
                </a:lnTo>
                <a:lnTo>
                  <a:pt x="713" y="413"/>
                </a:lnTo>
                <a:lnTo>
                  <a:pt x="735" y="411"/>
                </a:lnTo>
                <a:lnTo>
                  <a:pt x="732" y="412"/>
                </a:lnTo>
                <a:lnTo>
                  <a:pt x="752" y="405"/>
                </a:lnTo>
                <a:lnTo>
                  <a:pt x="749" y="406"/>
                </a:lnTo>
                <a:lnTo>
                  <a:pt x="766" y="395"/>
                </a:lnTo>
                <a:lnTo>
                  <a:pt x="763" y="397"/>
                </a:lnTo>
                <a:lnTo>
                  <a:pt x="777" y="381"/>
                </a:lnTo>
                <a:lnTo>
                  <a:pt x="776" y="383"/>
                </a:lnTo>
                <a:lnTo>
                  <a:pt x="786" y="364"/>
                </a:lnTo>
                <a:lnTo>
                  <a:pt x="786" y="366"/>
                </a:lnTo>
                <a:lnTo>
                  <a:pt x="793" y="344"/>
                </a:lnTo>
                <a:lnTo>
                  <a:pt x="793" y="346"/>
                </a:lnTo>
                <a:lnTo>
                  <a:pt x="797" y="323"/>
                </a:lnTo>
                <a:lnTo>
                  <a:pt x="799" y="298"/>
                </a:lnTo>
                <a:lnTo>
                  <a:pt x="798" y="273"/>
                </a:lnTo>
                <a:lnTo>
                  <a:pt x="794" y="250"/>
                </a:lnTo>
                <a:lnTo>
                  <a:pt x="794" y="251"/>
                </a:lnTo>
                <a:lnTo>
                  <a:pt x="788" y="230"/>
                </a:lnTo>
                <a:lnTo>
                  <a:pt x="788" y="232"/>
                </a:lnTo>
                <a:lnTo>
                  <a:pt x="779" y="214"/>
                </a:lnTo>
                <a:lnTo>
                  <a:pt x="780" y="216"/>
                </a:lnTo>
                <a:lnTo>
                  <a:pt x="769" y="201"/>
                </a:lnTo>
                <a:lnTo>
                  <a:pt x="771" y="203"/>
                </a:lnTo>
                <a:lnTo>
                  <a:pt x="758" y="192"/>
                </a:lnTo>
                <a:lnTo>
                  <a:pt x="761" y="194"/>
                </a:lnTo>
                <a:lnTo>
                  <a:pt x="747" y="187"/>
                </a:lnTo>
                <a:lnTo>
                  <a:pt x="751" y="188"/>
                </a:lnTo>
                <a:lnTo>
                  <a:pt x="735" y="186"/>
                </a:lnTo>
                <a:lnTo>
                  <a:pt x="737" y="186"/>
                </a:lnTo>
                <a:lnTo>
                  <a:pt x="724" y="187"/>
                </a:lnTo>
                <a:lnTo>
                  <a:pt x="711" y="188"/>
                </a:lnTo>
                <a:lnTo>
                  <a:pt x="713" y="188"/>
                </a:lnTo>
                <a:lnTo>
                  <a:pt x="703" y="191"/>
                </a:lnTo>
                <a:lnTo>
                  <a:pt x="704" y="190"/>
                </a:lnTo>
                <a:lnTo>
                  <a:pt x="696" y="194"/>
                </a:lnTo>
                <a:lnTo>
                  <a:pt x="698" y="193"/>
                </a:lnTo>
                <a:lnTo>
                  <a:pt x="670" y="210"/>
                </a:lnTo>
                <a:cubicBezTo>
                  <a:pt x="665" y="213"/>
                  <a:pt x="660" y="213"/>
                  <a:pt x="656" y="210"/>
                </a:cubicBezTo>
                <a:cubicBezTo>
                  <a:pt x="652" y="207"/>
                  <a:pt x="650" y="202"/>
                  <a:pt x="652" y="197"/>
                </a:cubicBezTo>
                <a:lnTo>
                  <a:pt x="655" y="184"/>
                </a:lnTo>
                <a:lnTo>
                  <a:pt x="660" y="168"/>
                </a:lnTo>
                <a:lnTo>
                  <a:pt x="666" y="149"/>
                </a:lnTo>
                <a:lnTo>
                  <a:pt x="673" y="127"/>
                </a:lnTo>
                <a:lnTo>
                  <a:pt x="683" y="104"/>
                </a:lnTo>
                <a:lnTo>
                  <a:pt x="695" y="83"/>
                </a:lnTo>
                <a:lnTo>
                  <a:pt x="708" y="65"/>
                </a:lnTo>
                <a:lnTo>
                  <a:pt x="723" y="50"/>
                </a:lnTo>
                <a:cubicBezTo>
                  <a:pt x="723" y="50"/>
                  <a:pt x="724" y="49"/>
                  <a:pt x="724" y="49"/>
                </a:cubicBezTo>
                <a:lnTo>
                  <a:pt x="740" y="37"/>
                </a:lnTo>
                <a:cubicBezTo>
                  <a:pt x="741" y="36"/>
                  <a:pt x="741" y="36"/>
                  <a:pt x="742" y="36"/>
                </a:cubicBezTo>
                <a:lnTo>
                  <a:pt x="760" y="26"/>
                </a:lnTo>
                <a:cubicBezTo>
                  <a:pt x="760" y="26"/>
                  <a:pt x="761" y="26"/>
                  <a:pt x="761" y="26"/>
                </a:cubicBezTo>
                <a:lnTo>
                  <a:pt x="781" y="19"/>
                </a:lnTo>
                <a:cubicBezTo>
                  <a:pt x="781" y="19"/>
                  <a:pt x="782" y="19"/>
                  <a:pt x="783" y="19"/>
                </a:cubicBezTo>
                <a:lnTo>
                  <a:pt x="804" y="15"/>
                </a:lnTo>
                <a:lnTo>
                  <a:pt x="794" y="27"/>
                </a:lnTo>
                <a:lnTo>
                  <a:pt x="794" y="13"/>
                </a:lnTo>
                <a:lnTo>
                  <a:pt x="808" y="25"/>
                </a:lnTo>
                <a:lnTo>
                  <a:pt x="779" y="28"/>
                </a:lnTo>
                <a:close/>
              </a:path>
            </a:pathLst>
          </a:custGeom>
          <a:solidFill>
            <a:srgbClr val="7030A0"/>
          </a:solidFill>
          <a:ln w="1" cap="flat">
            <a:solidFill>
              <a:srgbClr val="7030A0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500"/>
                            </p:stCondLst>
                            <p:childTnLst>
                              <p:par>
                                <p:cTn id="1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1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7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1000"/>
                            </p:stCondLst>
                            <p:childTnLst>
                              <p:par>
                                <p:cTn id="1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1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500"/>
                            </p:stCondLst>
                            <p:childTnLst>
                              <p:par>
                                <p:cTn id="1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5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2000"/>
                            </p:stCondLst>
                            <p:childTnLst>
                              <p:par>
                                <p:cTn id="1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9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2500"/>
                            </p:stCondLst>
                            <p:childTnLst>
                              <p:par>
                                <p:cTn id="1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3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3000"/>
                            </p:stCondLst>
                            <p:childTnLst>
                              <p:par>
                                <p:cTn id="1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7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3500"/>
                            </p:stCondLst>
                            <p:childTnLst>
                              <p:par>
                                <p:cTn id="1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1" dur="5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4000"/>
                            </p:stCondLst>
                            <p:childTnLst>
                              <p:par>
                                <p:cTn id="1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5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4500"/>
                            </p:stCondLst>
                            <p:childTnLst>
                              <p:par>
                                <p:cTn id="1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9" dur="5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5000"/>
                            </p:stCondLst>
                            <p:childTnLst>
                              <p:par>
                                <p:cTn id="2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3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5500"/>
                            </p:stCondLst>
                            <p:childTnLst>
                              <p:par>
                                <p:cTn id="20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7" dur="5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6000"/>
                            </p:stCondLst>
                            <p:childTnLst>
                              <p:par>
                                <p:cTn id="20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1" dur="5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6500"/>
                            </p:stCondLst>
                            <p:childTnLst>
                              <p:par>
                                <p:cTn id="2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5" dur="5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27000"/>
                            </p:stCondLst>
                            <p:childTnLst>
                              <p:par>
                                <p:cTn id="2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9" dur="5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27500"/>
                            </p:stCondLst>
                            <p:childTnLst>
                              <p:par>
                                <p:cTn id="2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3" dur="5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8000"/>
                            </p:stCondLst>
                            <p:childTnLst>
                              <p:par>
                                <p:cTn id="2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7" dur="5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8500"/>
                            </p:stCondLst>
                            <p:childTnLst>
                              <p:par>
                                <p:cTn id="2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1" dur="5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9000"/>
                            </p:stCondLst>
                            <p:childTnLst>
                              <p:par>
                                <p:cTn id="2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5" dur="5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9500"/>
                            </p:stCondLst>
                            <p:childTnLst>
                              <p:par>
                                <p:cTn id="2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9" dur="500"/>
                                        <p:tgtEl>
                                          <p:spTgt spid="1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1024" grpId="0" animBg="1"/>
      <p:bldP spid="1025" grpId="0" animBg="1"/>
      <p:bldP spid="1027" grpId="0"/>
      <p:bldP spid="1028" grpId="0" animBg="1"/>
      <p:bldP spid="1029" grpId="0" animBg="1"/>
      <p:bldP spid="1030" grpId="0" animBg="1"/>
      <p:bldP spid="1031" grpId="0" animBg="1"/>
      <p:bldP spid="1032" grpId="0" animBg="1"/>
      <p:bldP spid="1033" grpId="0" animBg="1"/>
      <p:bldP spid="1034" grpId="0" animBg="1"/>
      <p:bldP spid="1035" grpId="0" animBg="1"/>
      <p:bldP spid="1036" grpId="0" animBg="1"/>
      <p:bldP spid="1037" grpId="0" animBg="1"/>
      <p:bldP spid="1038" grpId="0" animBg="1"/>
      <p:bldP spid="1039" grpId="0" animBg="1"/>
      <p:bldP spid="1040" grpId="0" animBg="1"/>
      <p:bldP spid="1041" grpId="0" animBg="1"/>
      <p:bldP spid="1042" grpId="0" animBg="1"/>
      <p:bldP spid="1043" grpId="0" animBg="1"/>
      <p:bldP spid="1044" grpId="0" animBg="1"/>
      <p:bldP spid="1045" grpId="0" animBg="1"/>
      <p:bldP spid="1046" grpId="0" animBg="1"/>
      <p:bldP spid="1047" grpId="0" animBg="1"/>
      <p:bldP spid="1048" grpId="0" animBg="1"/>
      <p:bldP spid="1049" grpId="0" animBg="1"/>
      <p:bldP spid="1050" grpId="0" animBg="1"/>
      <p:bldP spid="1051" grpId="0" animBg="1"/>
      <p:bldP spid="1052" grpId="0" animBg="1"/>
      <p:bldP spid="1053" grpId="0" animBg="1"/>
      <p:bldP spid="1054" grpId="0" animBg="1"/>
      <p:bldP spid="1055" grpId="0" animBg="1"/>
      <p:bldP spid="1056" grpId="0" animBg="1"/>
      <p:bldP spid="105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24880" y="2636912"/>
            <a:ext cx="511550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华文琥珀" pitchFamily="2" charset="-122"/>
                <a:ea typeface="华文琥珀" pitchFamily="2" charset="-122"/>
              </a:rPr>
              <a:t>谢谢！！</a:t>
            </a:r>
            <a:endParaRPr lang="zh-CN" altLang="en-US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4551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521</TotalTime>
  <Words>38</Words>
  <Application>Microsoft Office PowerPoint</Application>
  <PresentationFormat>全屏显示(4:3)</PresentationFormat>
  <Paragraphs>12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凸显</vt:lpstr>
      <vt:lpstr>月销售数据分析</vt:lpstr>
      <vt:lpstr>四月份地区销售数据分析</vt:lpstr>
      <vt:lpstr>四月份销售详细数据</vt:lpstr>
      <vt:lpstr>PowerPoint 演示文稿</vt:lpstr>
    </vt:vector>
  </TitlesOfParts>
  <Company>WwW.YlmF.CoM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微软用户</cp:lastModifiedBy>
  <cp:revision>15</cp:revision>
  <dcterms:created xsi:type="dcterms:W3CDTF">2013-04-15T00:23:26Z</dcterms:created>
  <dcterms:modified xsi:type="dcterms:W3CDTF">2013-04-25T02:17:56Z</dcterms:modified>
</cp:coreProperties>
</file>