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photoAlbum layout="1picTitle" frame="frameStyle2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69" autoAdjust="0"/>
  </p:normalViewPr>
  <p:slideViewPr>
    <p:cSldViewPr>
      <p:cViewPr varScale="1">
        <p:scale>
          <a:sx n="67" d="100"/>
          <a:sy n="67" d="100"/>
        </p:scale>
        <p:origin x="-125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AAB4B1-F5AE-4013-BDB2-6132B4F19C63}" type="datetimeFigureOut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FA063C-5B56-45D8-81BC-71FBD73D6E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D24AB-2147-43E2-9852-2874F1BC8541}" type="datetime1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A</a:t>
            </a:r>
            <a:r>
              <a:rPr lang="zh-CN" altLang="en-US" smtClean="0"/>
              <a:t>公司欢迎您！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08506-6E56-4DA7-8837-45516213BA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2451A-9CCB-40AE-8813-D42963B98C7C}" type="datetime1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A</a:t>
            </a:r>
            <a:r>
              <a:rPr lang="zh-CN" altLang="en-US" smtClean="0"/>
              <a:t>公司欢迎您！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08506-6E56-4DA7-8837-45516213BA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672ECF9-C719-4F9F-AFBA-A773FAD1DB54}" type="datetime1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808506-6E56-4DA7-8837-45516213BAA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lang="en-US" altLang="zh-CN" smtClean="0"/>
              <a:t>A</a:t>
            </a:r>
            <a:r>
              <a:rPr lang="zh-CN" altLang="en-US" smtClean="0"/>
              <a:t>公司欢迎您！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5403BB6-4CB8-4F2F-AB2E-5DD97DCF85E1}" type="datetime1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r>
              <a:rPr lang="en-US" altLang="zh-CN" smtClean="0"/>
              <a:t>A</a:t>
            </a:r>
            <a:r>
              <a:rPr lang="zh-CN" altLang="en-US" smtClean="0"/>
              <a:t>公司欢迎您！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808506-6E56-4DA7-8837-45516213BA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9F82A-6F87-4B35-B570-CD7D398E22EF}" type="datetime1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A</a:t>
            </a:r>
            <a:r>
              <a:rPr lang="zh-CN" altLang="en-US" smtClean="0"/>
              <a:t>公司欢迎您！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08506-6E56-4DA7-8837-45516213BAA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B86D4-AE01-42EA-80B9-70D3E1FE9E81}" type="datetime1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A</a:t>
            </a:r>
            <a:r>
              <a:rPr lang="zh-CN" altLang="en-US" smtClean="0"/>
              <a:t>公司欢迎您！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08506-6E56-4DA7-8837-45516213BAA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5" name="日期占位符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847C6-AD88-414C-B650-464057A06CF6}" type="datetime1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808506-6E56-4DA7-8837-45516213BAA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zh-CN" smtClean="0"/>
              <a:t>A</a:t>
            </a:r>
            <a:r>
              <a:rPr lang="zh-CN" altLang="en-US" smtClean="0"/>
              <a:t>公司欢迎您！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E21A-6EE6-4697-BB34-AB490DE06B1D}" type="datetime1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A</a:t>
            </a:r>
            <a:r>
              <a:rPr lang="zh-CN" altLang="en-US" smtClean="0"/>
              <a:t>公司欢迎您！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08506-6E56-4DA7-8837-45516213BA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5854CF1-BB9B-40DA-A09C-A90AC2D3D680}" type="datetime1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808506-6E56-4DA7-8837-45516213BAA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lang="en-US" altLang="zh-CN" smtClean="0"/>
              <a:t>A</a:t>
            </a:r>
            <a:r>
              <a:rPr lang="zh-CN" altLang="en-US" smtClean="0"/>
              <a:t>公司欢迎您！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2615451-024A-4237-A6E4-6B196006374C}" type="datetime1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808506-6E56-4DA7-8837-45516213BAA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en-US" altLang="zh-CN" smtClean="0"/>
              <a:t>A</a:t>
            </a:r>
            <a:r>
              <a:rPr lang="zh-CN" altLang="en-US" smtClean="0"/>
              <a:t>公司欢迎您！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DD319D7-CDCB-4954-81A8-DFE25C5E6E3A}" type="datetime1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en-US" altLang="zh-CN" smtClean="0"/>
              <a:t>A</a:t>
            </a:r>
            <a:r>
              <a:rPr lang="zh-CN" altLang="en-US" smtClean="0"/>
              <a:t>公司欢迎您！</a:t>
            </a:r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808506-6E56-4DA7-8837-45516213BA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jpeg"/><Relationship Id="rId3" Type="http://schemas.openxmlformats.org/officeDocument/2006/relationships/slide" Target="slide2.xml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14480" y="142852"/>
            <a:ext cx="2357438" cy="1179982"/>
          </a:xfrm>
        </p:spPr>
        <p:txBody>
          <a:bodyPr>
            <a:normAutofit/>
          </a:bodyPr>
          <a:lstStyle/>
          <a:p>
            <a:r>
              <a:rPr lang="zh-CN" altLang="en-US" sz="6000" b="0" dirty="0" smtClean="0"/>
              <a:t>相册</a:t>
            </a:r>
            <a:endParaRPr lang="zh-CN" altLang="en-US" sz="6000" b="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072066" y="5643578"/>
            <a:ext cx="2286000" cy="425942"/>
          </a:xfrm>
        </p:spPr>
        <p:txBody>
          <a:bodyPr/>
          <a:lstStyle/>
          <a:p>
            <a:r>
              <a:rPr lang="zh-CN" altLang="en-US" dirty="0" smtClean="0"/>
              <a:t>由</a:t>
            </a:r>
            <a:r>
              <a:rPr lang="en-US" altLang="zh-CN" dirty="0" err="1" smtClean="0"/>
              <a:t>kittyhoo</a:t>
            </a:r>
            <a:r>
              <a:rPr lang="zh-CN" altLang="en-US" dirty="0" smtClean="0"/>
              <a:t>创建</a:t>
            </a:r>
            <a:endParaRPr lang="zh-CN" altLang="en-US" dirty="0"/>
          </a:p>
        </p:txBody>
      </p:sp>
      <p:pic>
        <p:nvPicPr>
          <p:cNvPr id="5" name="图片 4" descr="45118.jpg">
            <a:hlinkClick r:id="rId3" action="ppaction://hlinksldjump" tooltip="右后视图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0800000" flipH="1" flipV="1">
            <a:off x="4007028" y="1439265"/>
            <a:ext cx="993600" cy="632413"/>
          </a:xfrm>
          <a:prstGeom prst="rect">
            <a:avLst/>
          </a:prstGeom>
        </p:spPr>
      </p:pic>
      <p:pic>
        <p:nvPicPr>
          <p:cNvPr id="6" name="图片 5" descr="4510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0800000" flipH="1" flipV="1">
            <a:off x="5942188" y="2370693"/>
            <a:ext cx="993600" cy="679606"/>
          </a:xfrm>
          <a:prstGeom prst="rect">
            <a:avLst/>
          </a:prstGeom>
        </p:spPr>
      </p:pic>
      <p:pic>
        <p:nvPicPr>
          <p:cNvPr id="7" name="图片 6" descr="4511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0800000" flipH="1" flipV="1">
            <a:off x="3649837" y="3563846"/>
            <a:ext cx="993600" cy="626371"/>
          </a:xfrm>
          <a:prstGeom prst="rect">
            <a:avLst/>
          </a:prstGeom>
        </p:spPr>
      </p:pic>
      <p:pic>
        <p:nvPicPr>
          <p:cNvPr id="8" name="图片 7" descr="4511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0800000" flipH="1" flipV="1">
            <a:off x="2578266" y="2449696"/>
            <a:ext cx="993600" cy="622113"/>
          </a:xfrm>
          <a:prstGeom prst="rect">
            <a:avLst/>
          </a:prstGeom>
        </p:spPr>
      </p:pic>
      <p:pic>
        <p:nvPicPr>
          <p:cNvPr id="9" name="图片 8" descr="4511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0800000" flipH="1" flipV="1">
            <a:off x="4221342" y="2407529"/>
            <a:ext cx="993600" cy="622692"/>
          </a:xfrm>
          <a:prstGeom prst="rect">
            <a:avLst/>
          </a:prstGeom>
        </p:spPr>
      </p:pic>
      <p:pic>
        <p:nvPicPr>
          <p:cNvPr id="10" name="图片 9" descr="45113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10800000" flipH="1" flipV="1">
            <a:off x="2078201" y="3558886"/>
            <a:ext cx="993600" cy="655931"/>
          </a:xfrm>
          <a:prstGeom prst="rect">
            <a:avLst/>
          </a:prstGeom>
        </p:spPr>
      </p:pic>
      <p:pic>
        <p:nvPicPr>
          <p:cNvPr id="11" name="图片 10" descr="45114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0800000" flipH="1" flipV="1">
            <a:off x="4364216" y="4724454"/>
            <a:ext cx="993600" cy="633371"/>
          </a:xfrm>
          <a:prstGeom prst="rect">
            <a:avLst/>
          </a:prstGeom>
        </p:spPr>
      </p:pic>
      <p:pic>
        <p:nvPicPr>
          <p:cNvPr id="12" name="图片 11" descr="45115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10800000" flipH="1" flipV="1">
            <a:off x="2721144" y="4734906"/>
            <a:ext cx="993600" cy="611447"/>
          </a:xfrm>
          <a:prstGeom prst="rect">
            <a:avLst/>
          </a:prstGeom>
        </p:spPr>
      </p:pic>
      <p:pic>
        <p:nvPicPr>
          <p:cNvPr id="13" name="图片 12" descr="45116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0800000" flipH="1" flipV="1">
            <a:off x="6072199" y="4707957"/>
            <a:ext cx="993600" cy="632659"/>
          </a:xfrm>
          <a:prstGeom prst="rect">
            <a:avLst/>
          </a:prstGeom>
        </p:spPr>
      </p:pic>
      <p:pic>
        <p:nvPicPr>
          <p:cNvPr id="14" name="图片 13" descr="45117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10800000" flipH="1" flipV="1">
            <a:off x="5292912" y="3552352"/>
            <a:ext cx="993600" cy="64073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505000" y="500042"/>
            <a:ext cx="1138966" cy="5500726"/>
          </a:xfrm>
          <a:prstGeom prst="rect">
            <a:avLst/>
          </a:prstGeom>
          <a:noFill/>
        </p:spPr>
        <p:txBody>
          <a:bodyPr vert="wordArtVertRtl"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国际概念车展</a:t>
            </a:r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5116.jpg">
            <a:hlinkClick r:id="rId2" action="ppaction://hlinksldjump"/>
          </p:cNvPr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838200" y="1646239"/>
            <a:ext cx="6480000" cy="4125765"/>
          </a:xfrm>
          <a:prstGeom prst="roundRect">
            <a:avLst>
              <a:gd name="adj" fmla="val 6500"/>
            </a:avLst>
          </a:prstGeom>
          <a:noFill/>
          <a:ln>
            <a:noFill/>
          </a:ln>
        </p:spPr>
      </p:pic>
      <p:sp>
        <p:nvSpPr>
          <p:cNvPr id="4" name="矩形 3"/>
          <p:cNvSpPr/>
          <p:nvPr/>
        </p:nvSpPr>
        <p:spPr>
          <a:xfrm>
            <a:off x="928662" y="500042"/>
            <a:ext cx="6445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仪表盘上方的保护板</a:t>
            </a:r>
            <a:endParaRPr lang="zh-CN" altLang="en-US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TextBox 4">
            <a:hlinkClick r:id="rId4" action="ppaction://hlinksldjump"/>
          </p:cNvPr>
          <p:cNvSpPr txBox="1"/>
          <p:nvPr/>
        </p:nvSpPr>
        <p:spPr>
          <a:xfrm>
            <a:off x="6357950" y="5857892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华文琥珀" pitchFamily="2" charset="-122"/>
                <a:ea typeface="华文琥珀" pitchFamily="2" charset="-122"/>
              </a:rPr>
              <a:t>返回首页</a:t>
            </a:r>
            <a:endParaRPr lang="zh-CN" altLang="en-US" sz="24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EF62E-DA82-4148-A7AC-C215101CC109}" type="datetime1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808506-6E56-4DA7-8837-45516213BAAC}" type="slidenum">
              <a:rPr lang="zh-CN" altLang="en-US" smtClean="0"/>
              <a:pPr/>
              <a:t>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zh-CN" smtClean="0"/>
              <a:t>A</a:t>
            </a:r>
            <a:r>
              <a:rPr lang="zh-CN" altLang="en-US" smtClean="0"/>
              <a:t>公司欢迎您！</a:t>
            </a:r>
            <a:endParaRPr lang="zh-CN" altLang="en-US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5118.jpg">
            <a:hlinkClick r:id="rId2" action="ppaction://hlinksldjump"/>
          </p:cNvPr>
          <p:cNvPicPr>
            <a:picLocks noGrp="1" noChangeAspect="1"/>
          </p:cNvPicPr>
          <p:nvPr isPhoto="1"/>
        </p:nvPicPr>
        <p:blipFill>
          <a:blip r:embed="rId3">
            <a:lum bright="6000" contrast="-5000"/>
          </a:blip>
          <a:stretch>
            <a:fillRect/>
          </a:stretch>
        </p:blipFill>
        <p:spPr>
          <a:xfrm>
            <a:off x="836613" y="1646239"/>
            <a:ext cx="6480000" cy="4124011"/>
          </a:xfrm>
          <a:prstGeom prst="roundRect">
            <a:avLst>
              <a:gd name="adj" fmla="val 6500"/>
            </a:avLst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357158" y="500042"/>
            <a:ext cx="81099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发动机后置，后轮非常宽</a:t>
            </a:r>
            <a:endParaRPr lang="zh-CN" altLang="en-US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6357950" y="5857892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华文琥珀" pitchFamily="2" charset="-122"/>
                <a:ea typeface="华文琥珀" pitchFamily="2" charset="-122"/>
              </a:rPr>
              <a:t>返回首页</a:t>
            </a:r>
            <a:endParaRPr lang="zh-CN" altLang="en-US" sz="24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A4C88-252F-475B-86E0-B35CAFC689D6}" type="datetime1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808506-6E56-4DA7-8837-45516213BAAC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zh-CN" smtClean="0"/>
              <a:t>A</a:t>
            </a:r>
            <a:r>
              <a:rPr lang="zh-CN" altLang="en-US" smtClean="0"/>
              <a:t>公司欢迎您！</a:t>
            </a:r>
            <a:endParaRPr lang="zh-CN" altLang="en-US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5109.jpg">
            <a:hlinkClick r:id="rId2" action="ppaction://hlinksldjump"/>
          </p:cNvPr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857224" y="1646239"/>
            <a:ext cx="6120000" cy="4185749"/>
          </a:xfrm>
          <a:prstGeom prst="roundRect">
            <a:avLst>
              <a:gd name="adj" fmla="val 6500"/>
            </a:avLst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357158" y="428604"/>
            <a:ext cx="78374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前脸的设计减少空气阻力</a:t>
            </a:r>
            <a:endParaRPr lang="zh-CN" alt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6357950" y="5857892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华文琥珀" pitchFamily="2" charset="-122"/>
                <a:ea typeface="华文琥珀" pitchFamily="2" charset="-122"/>
              </a:rPr>
              <a:t>返回首页</a:t>
            </a:r>
            <a:endParaRPr lang="zh-CN" altLang="en-US" sz="24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45FEF-BA1F-4280-A4C5-3A0359993B64}" type="datetime1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808506-6E56-4DA7-8837-45516213BAAC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zh-CN" smtClean="0"/>
              <a:t>A</a:t>
            </a:r>
            <a:r>
              <a:rPr lang="zh-CN" altLang="en-US" smtClean="0"/>
              <a:t>公司欢迎您！</a:t>
            </a:r>
            <a:endParaRPr lang="zh-CN" altLang="en-US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5110.jpg">
            <a:hlinkClick r:id="rId2" action="ppaction://hlinksldjump"/>
          </p:cNvPr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800100" y="1646238"/>
            <a:ext cx="6480000" cy="4084950"/>
          </a:xfrm>
          <a:prstGeom prst="roundRect">
            <a:avLst>
              <a:gd name="adj" fmla="val 6500"/>
            </a:avLst>
          </a:prstGeom>
          <a:noFill/>
          <a:ln>
            <a:noFill/>
          </a:ln>
        </p:spPr>
      </p:pic>
      <p:sp>
        <p:nvSpPr>
          <p:cNvPr id="6" name="矩形 5"/>
          <p:cNvSpPr/>
          <p:nvPr/>
        </p:nvSpPr>
        <p:spPr>
          <a:xfrm>
            <a:off x="357158" y="357166"/>
            <a:ext cx="8533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可以</a:t>
            </a:r>
            <a:r>
              <a:rPr lang="zh-CN" altLang="en-US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两个人，空间不小哦！</a:t>
            </a:r>
            <a:endParaRPr lang="zh-CN" altLang="en-US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6357950" y="5857892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华文琥珀" pitchFamily="2" charset="-122"/>
                <a:ea typeface="华文琥珀" pitchFamily="2" charset="-122"/>
              </a:rPr>
              <a:t>返回首页</a:t>
            </a:r>
            <a:endParaRPr lang="zh-CN" altLang="en-US" sz="24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52BA1-5621-4010-BDBC-D10F4C7399FB}" type="datetime1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808506-6E56-4DA7-8837-45516213BAAC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zh-CN" smtClean="0"/>
              <a:t>A</a:t>
            </a:r>
            <a:r>
              <a:rPr lang="zh-CN" altLang="en-US" smtClean="0"/>
              <a:t>公司欢迎您！</a:t>
            </a:r>
            <a:endParaRPr lang="zh-CN" altLang="en-US"/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5111.jpg">
            <a:hlinkClick r:id="rId2" action="ppaction://hlinksldjump"/>
          </p:cNvPr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774700" y="1646238"/>
            <a:ext cx="6480000" cy="4057620"/>
          </a:xfrm>
          <a:prstGeom prst="roundRect">
            <a:avLst>
              <a:gd name="adj" fmla="val 6500"/>
            </a:avLst>
          </a:prstGeom>
          <a:noFill/>
          <a:ln>
            <a:noFill/>
          </a:ln>
        </p:spPr>
      </p:pic>
      <p:sp>
        <p:nvSpPr>
          <p:cNvPr id="4" name="矩形 3"/>
          <p:cNvSpPr/>
          <p:nvPr/>
        </p:nvSpPr>
        <p:spPr>
          <a:xfrm>
            <a:off x="1393476" y="428604"/>
            <a:ext cx="57502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看来前轮动力不小</a:t>
            </a:r>
            <a:endParaRPr lang="zh-CN" alt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5" name="TextBox 4">
            <a:hlinkClick r:id="rId4" action="ppaction://hlinksldjump"/>
          </p:cNvPr>
          <p:cNvSpPr txBox="1"/>
          <p:nvPr/>
        </p:nvSpPr>
        <p:spPr>
          <a:xfrm>
            <a:off x="6357950" y="5857892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华文琥珀" pitchFamily="2" charset="-122"/>
                <a:ea typeface="华文琥珀" pitchFamily="2" charset="-122"/>
              </a:rPr>
              <a:t>返回首页</a:t>
            </a:r>
            <a:endParaRPr lang="zh-CN" altLang="en-US" sz="24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AD576-7F92-4F19-9922-6E1FC67D87B1}" type="datetime1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808506-6E56-4DA7-8837-45516213BAAC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zh-CN" smtClean="0"/>
              <a:t>A</a:t>
            </a:r>
            <a:r>
              <a:rPr lang="zh-CN" altLang="en-US" smtClean="0"/>
              <a:t>公司欢迎您！</a:t>
            </a:r>
            <a:endParaRPr lang="zh-CN" altLang="en-US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511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777875" y="1646238"/>
            <a:ext cx="6480000" cy="4061016"/>
          </a:xfrm>
          <a:prstGeom prst="roundRect">
            <a:avLst>
              <a:gd name="adj" fmla="val 6500"/>
            </a:avLst>
          </a:prstGeom>
          <a:noFill/>
          <a:ln>
            <a:noFill/>
          </a:ln>
        </p:spPr>
      </p:pic>
      <p:sp>
        <p:nvSpPr>
          <p:cNvPr id="4" name="矩形 3"/>
          <p:cNvSpPr/>
          <p:nvPr/>
        </p:nvSpPr>
        <p:spPr>
          <a:xfrm>
            <a:off x="912086" y="500042"/>
            <a:ext cx="6445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整车的侧身漂亮吗？</a:t>
            </a:r>
            <a:endParaRPr lang="zh-CN" altLang="en-US" sz="5400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6357950" y="5857892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华文琥珀" pitchFamily="2" charset="-122"/>
                <a:ea typeface="华文琥珀" pitchFamily="2" charset="-122"/>
              </a:rPr>
              <a:t>返回首页</a:t>
            </a:r>
            <a:endParaRPr lang="zh-CN" altLang="en-US" sz="24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7DF6C-2FCF-4B03-8633-6D08334757EA}" type="datetime1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808506-6E56-4DA7-8837-45516213BAAC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zh-CN" smtClean="0"/>
              <a:t>A</a:t>
            </a:r>
            <a:r>
              <a:rPr lang="zh-CN" altLang="en-US" smtClean="0"/>
              <a:t>公司欢迎您！</a:t>
            </a:r>
            <a:endParaRPr lang="zh-CN" altLang="en-US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5113.jpg">
            <a:hlinkClick r:id="rId2" action="ppaction://hlinksldjump"/>
          </p:cNvPr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969963" y="1646238"/>
            <a:ext cx="6480000" cy="4277628"/>
          </a:xfrm>
          <a:prstGeom prst="roundRect">
            <a:avLst>
              <a:gd name="adj" fmla="val 6500"/>
            </a:avLst>
          </a:prstGeom>
          <a:noFill/>
          <a:ln>
            <a:noFill/>
          </a:ln>
        </p:spPr>
      </p:pic>
      <p:sp>
        <p:nvSpPr>
          <p:cNvPr id="4" name="矩形 3"/>
          <p:cNvSpPr/>
          <p:nvPr/>
        </p:nvSpPr>
        <p:spPr>
          <a:xfrm>
            <a:off x="1322038" y="500042"/>
            <a:ext cx="57502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all" spc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前灯的设置很Ｑ哦</a:t>
            </a:r>
            <a:endParaRPr lang="zh-CN" alt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TextBox 4">
            <a:hlinkClick r:id="rId4" action="ppaction://hlinksldjump"/>
          </p:cNvPr>
          <p:cNvSpPr txBox="1"/>
          <p:nvPr/>
        </p:nvSpPr>
        <p:spPr>
          <a:xfrm>
            <a:off x="6357950" y="5857892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华文琥珀" pitchFamily="2" charset="-122"/>
                <a:ea typeface="华文琥珀" pitchFamily="2" charset="-122"/>
              </a:rPr>
              <a:t>返回首页</a:t>
            </a:r>
            <a:endParaRPr lang="zh-CN" altLang="en-US" sz="24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338FF-39FB-49E1-A82C-C6CF90416E78}" type="datetime1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808506-6E56-4DA7-8837-45516213BAAC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zh-CN" smtClean="0"/>
              <a:t>A</a:t>
            </a:r>
            <a:r>
              <a:rPr lang="zh-CN" altLang="en-US" smtClean="0"/>
              <a:t>公司欢迎您！</a:t>
            </a:r>
            <a:endParaRPr lang="zh-CN" altLang="en-US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5114.jpg">
            <a:hlinkClick r:id="rId2" action="ppaction://hlinksldjump"/>
          </p:cNvPr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842963" y="1646238"/>
            <a:ext cx="6480000" cy="4131034"/>
          </a:xfrm>
          <a:prstGeom prst="roundRect">
            <a:avLst>
              <a:gd name="adj" fmla="val 6500"/>
            </a:avLst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642910" y="357166"/>
            <a:ext cx="75264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看起来避振效果不错！</a:t>
            </a:r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6357950" y="5857892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华文琥珀" pitchFamily="2" charset="-122"/>
                <a:ea typeface="华文琥珀" pitchFamily="2" charset="-122"/>
              </a:rPr>
              <a:t>返回首页</a:t>
            </a:r>
            <a:endParaRPr lang="zh-CN" altLang="en-US" sz="24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B0777-6C9A-4FC1-BFB5-5303644521B8}" type="datetime1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808506-6E56-4DA7-8837-45516213BAAC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zh-CN" smtClean="0"/>
              <a:t>A</a:t>
            </a:r>
            <a:r>
              <a:rPr lang="zh-CN" altLang="en-US" smtClean="0"/>
              <a:t>公司欢迎您！</a:t>
            </a:r>
            <a:endParaRPr lang="zh-CN" altLang="en-US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5115.jpg">
            <a:hlinkClick r:id="rId2" action="ppaction://hlinksldjump"/>
          </p:cNvPr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708025" y="1646239"/>
            <a:ext cx="6480000" cy="3987589"/>
          </a:xfrm>
          <a:prstGeom prst="roundRect">
            <a:avLst>
              <a:gd name="adj" fmla="val 6500"/>
            </a:avLst>
          </a:prstGeom>
          <a:noFill/>
          <a:ln>
            <a:noFill/>
          </a:ln>
        </p:spPr>
      </p:pic>
      <p:sp>
        <p:nvSpPr>
          <p:cNvPr id="4" name="矩形 3"/>
          <p:cNvSpPr/>
          <p:nvPr/>
        </p:nvSpPr>
        <p:spPr>
          <a:xfrm>
            <a:off x="1391246" y="428604"/>
            <a:ext cx="53238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还有ＧＰＳ导航</a:t>
            </a:r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TextBox 4">
            <a:hlinkClick r:id="rId4" action="ppaction://hlinksldjump"/>
          </p:cNvPr>
          <p:cNvSpPr txBox="1"/>
          <p:nvPr/>
        </p:nvSpPr>
        <p:spPr>
          <a:xfrm>
            <a:off x="6357950" y="5857892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华文琥珀" pitchFamily="2" charset="-122"/>
                <a:ea typeface="华文琥珀" pitchFamily="2" charset="-122"/>
              </a:rPr>
              <a:t>返回首页</a:t>
            </a:r>
            <a:endParaRPr lang="zh-CN" altLang="en-US" sz="2400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1BBB7-E26F-4716-B765-12AD5A428A73}" type="datetime1">
              <a:rPr lang="zh-CN" altLang="en-US" smtClean="0"/>
              <a:pPr/>
              <a:t>2008-3-18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808506-6E56-4DA7-8837-45516213BAAC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zh-CN" smtClean="0"/>
              <a:t>A</a:t>
            </a:r>
            <a:r>
              <a:rPr lang="zh-CN" altLang="en-US" smtClean="0"/>
              <a:t>公司欢迎您！</a:t>
            </a:r>
            <a:endParaRPr lang="zh-CN" altLang="en-US"/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720</TotalTime>
  <Words>143</Words>
  <Application>Microsoft Office PowerPoint</Application>
  <PresentationFormat>全屏显示(4:3)</PresentationFormat>
  <Paragraphs>48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凸显</vt:lpstr>
      <vt:lpstr>相册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>www.msfans.net/bbs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相册</dc:title>
  <dc:creator>user</dc:creator>
  <cp:lastModifiedBy>user</cp:lastModifiedBy>
  <cp:revision>75</cp:revision>
  <dcterms:created xsi:type="dcterms:W3CDTF">2008-03-04T15:02:44Z</dcterms:created>
  <dcterms:modified xsi:type="dcterms:W3CDTF">2008-03-18T08:43:34Z</dcterms:modified>
</cp:coreProperties>
</file>