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D62D1-6935-4D3C-BF13-BD5A2C7DD9FB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AE654-AB40-49F5-BD90-361CAAE133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18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582C-DF7B-402A-A773-349B8DA71EB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3E4EA-639A-4771-AF50-536E3670D3E8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6A03-6FC0-4C45-BA0F-505824AEE7B0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582C-DF7B-402A-A773-349B8DA71EB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2F296-B294-4B4A-A0FD-FF71AA4FE41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7F54-1DDE-4D69-A15F-DE59A1F8BDA7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3953-ACA5-4A82-AE58-53F25F0D263B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44AC-C7DF-495B-8401-D3A7808460CE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44C83-BFEE-44CC-84D3-4A1E6E952262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0AF6-F8AD-47D5-9901-B0755A245C7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A697-9492-4653-BECB-F97FF6EE0F9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4A99B-B58C-4F19-8FDB-3DB6C888096D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3E4EA-639A-4771-AF50-536E3670D3E8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6A03-6FC0-4C45-BA0F-505824AEE7B0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2F296-B294-4B4A-A0FD-FF71AA4FE41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7F54-1DDE-4D69-A15F-DE59A1F8BDA7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3953-ACA5-4A82-AE58-53F25F0D263B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44AC-C7DF-495B-8401-D3A7808460CE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44C83-BFEE-44CC-84D3-4A1E6E952262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0AF6-F8AD-47D5-9901-B0755A245C79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4A99B-B58C-4F19-8FDB-3DB6C888096D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BB7891C-99A1-4A17-B64C-1E279F93EC13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n-ea"/>
          <a:ea typeface="+mn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Wingdings" pitchFamily="2" charset="2"/>
        <a:buChar char="Ø"/>
        <a:defRPr sz="32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Wingdings" pitchFamily="2" charset="2"/>
        <a:buChar char="ü"/>
        <a:defRPr sz="28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宋体" pitchFamily="2" charset="-122"/>
          <a:ea typeface="宋体" pitchFamily="2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B7891C-99A1-4A17-B64C-1E279F93EC13}" type="datetime1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公司业务基本情况介绍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BBE325-7FA5-45C6-95A1-8318D7485D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/>
              <a:t>大众汽车工作汇报</a:t>
            </a:r>
            <a:endParaRPr lang="zh-CN" altLang="en-US" sz="6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3933056"/>
            <a:ext cx="6400800" cy="14732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员工：孟博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29157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人员销售程序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销售管理程序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月销售数据分析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大众汽车介绍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2014-5-20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大众汽车工作汇报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欢迎来学习销售业务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9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2014-5-20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大众汽车工作汇报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公司简介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669360" cy="3633584"/>
          </a:xfrm>
        </p:spPr>
        <p:txBody>
          <a:bodyPr>
            <a:normAutofit lnSpcReduction="10000"/>
          </a:bodyPr>
          <a:lstStyle/>
          <a:p>
            <a:r>
              <a:rPr lang="zh-CN" altLang="zh-CN" sz="2800" dirty="0"/>
              <a:t>该公司成立于</a:t>
            </a:r>
            <a:r>
              <a:rPr lang="en-US" altLang="zh-CN" sz="2800" dirty="0"/>
              <a:t>2007</a:t>
            </a:r>
            <a:r>
              <a:rPr lang="zh-CN" altLang="zh-CN" sz="2800" dirty="0"/>
              <a:t>年</a:t>
            </a:r>
            <a:r>
              <a:rPr lang="en-US" altLang="zh-CN" sz="2800" dirty="0"/>
              <a:t>1</a:t>
            </a:r>
            <a:r>
              <a:rPr lang="zh-CN" altLang="zh-CN" sz="2800" dirty="0"/>
              <a:t>月份，总公司位于青岛汽车城内，公司始终坚持</a:t>
            </a:r>
            <a:r>
              <a:rPr lang="en-US" altLang="zh-CN" sz="2800" dirty="0"/>
              <a:t>“</a:t>
            </a:r>
            <a:r>
              <a:rPr lang="zh-CN" altLang="zh-CN" sz="2800" dirty="0"/>
              <a:t>自信、诚信、用心、创新</a:t>
            </a:r>
            <a:r>
              <a:rPr lang="en-US" altLang="zh-CN" sz="2800" dirty="0"/>
              <a:t>”</a:t>
            </a:r>
            <a:r>
              <a:rPr lang="zh-CN" altLang="zh-CN" sz="2800" dirty="0"/>
              <a:t>的服务宗旨，现已发展为目前青岛西海岸品牌最多、规模最大</a:t>
            </a:r>
            <a:r>
              <a:rPr lang="en-US" altLang="zh-CN" sz="2800" dirty="0"/>
              <a:t>,</a:t>
            </a:r>
            <a:r>
              <a:rPr lang="zh-CN" altLang="zh-CN" sz="2800" dirty="0"/>
              <a:t>市场占有额最多的汽车销售服务公司之一。创建分公司：佳木斯汽车</a:t>
            </a:r>
            <a:r>
              <a:rPr lang="en-US" altLang="zh-CN" sz="2800" dirty="0"/>
              <a:t>4S</a:t>
            </a:r>
            <a:r>
              <a:rPr lang="zh-CN" altLang="zh-CN" sz="2800" dirty="0"/>
              <a:t>旗舰店、宝骏汽车晟宇</a:t>
            </a:r>
            <a:r>
              <a:rPr lang="en-US" altLang="zh-CN" sz="2800" dirty="0"/>
              <a:t>4S</a:t>
            </a:r>
            <a:r>
              <a:rPr lang="zh-CN" altLang="zh-CN" sz="2800" dirty="0"/>
              <a:t>旗舰店、开发区宝骏汽车销售有限公司和即将开业的胶州宝骏分公司。</a:t>
            </a:r>
          </a:p>
          <a:p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05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780108"/>
          </a:xfrm>
        </p:spPr>
        <p:txBody>
          <a:bodyPr>
            <a:normAutofit/>
          </a:bodyPr>
          <a:lstStyle/>
          <a:p>
            <a:r>
              <a:rPr lang="en-US" altLang="zh-CN" sz="7200" dirty="0">
                <a:solidFill>
                  <a:srgbClr val="FF0000"/>
                </a:solidFill>
              </a:rPr>
              <a:t>THE END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717032"/>
            <a:ext cx="6400800" cy="1473200"/>
          </a:xfrm>
        </p:spPr>
        <p:txBody>
          <a:bodyPr>
            <a:normAutofit/>
          </a:bodyPr>
          <a:lstStyle/>
          <a:p>
            <a:r>
              <a:rPr lang="zh-CN" altLang="zh-CN" sz="6000" b="1" dirty="0">
                <a:latin typeface="华文新魏" pitchFamily="2" charset="-122"/>
                <a:ea typeface="华文新魏" pitchFamily="2" charset="-122"/>
              </a:rPr>
              <a:t>谢谢观看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9207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</TotalTime>
  <Words>130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波形</vt:lpstr>
      <vt:lpstr>气流</vt:lpstr>
      <vt:lpstr>大众汽车工作汇报</vt:lpstr>
      <vt:lpstr>欢迎来学习销售业务</vt:lpstr>
      <vt:lpstr>公司简介</vt:lpstr>
      <vt:lpstr>THE END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11</cp:revision>
  <dcterms:created xsi:type="dcterms:W3CDTF">2013-05-20T06:31:52Z</dcterms:created>
  <dcterms:modified xsi:type="dcterms:W3CDTF">2014-05-23T03:09:17Z</dcterms:modified>
</cp:coreProperties>
</file>